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37"/>
  </p:notesMasterIdLst>
  <p:handoutMasterIdLst>
    <p:handoutMasterId r:id="rId38"/>
  </p:handoutMasterIdLst>
  <p:sldIdLst>
    <p:sldId id="1063" r:id="rId3"/>
    <p:sldId id="1041" r:id="rId4"/>
    <p:sldId id="1089" r:id="rId5"/>
    <p:sldId id="1097" r:id="rId6"/>
    <p:sldId id="1090" r:id="rId7"/>
    <p:sldId id="863" r:id="rId8"/>
    <p:sldId id="982" r:id="rId9"/>
    <p:sldId id="1078" r:id="rId10"/>
    <p:sldId id="772" r:id="rId11"/>
    <p:sldId id="1107" r:id="rId12"/>
    <p:sldId id="917" r:id="rId13"/>
    <p:sldId id="940" r:id="rId14"/>
    <p:sldId id="983" r:id="rId15"/>
    <p:sldId id="945" r:id="rId16"/>
    <p:sldId id="946" r:id="rId17"/>
    <p:sldId id="943" r:id="rId18"/>
    <p:sldId id="1098" r:id="rId19"/>
    <p:sldId id="984" r:id="rId20"/>
    <p:sldId id="257" r:id="rId21"/>
    <p:sldId id="258" r:id="rId22"/>
    <p:sldId id="1105" r:id="rId23"/>
    <p:sldId id="1106" r:id="rId24"/>
    <p:sldId id="1047" r:id="rId25"/>
    <p:sldId id="1048" r:id="rId26"/>
    <p:sldId id="1079" r:id="rId27"/>
    <p:sldId id="963" r:id="rId28"/>
    <p:sldId id="1083" r:id="rId29"/>
    <p:sldId id="1111" r:id="rId30"/>
    <p:sldId id="1112" r:id="rId31"/>
    <p:sldId id="1087" r:id="rId32"/>
    <p:sldId id="1081" r:id="rId33"/>
    <p:sldId id="1032" r:id="rId34"/>
    <p:sldId id="997" r:id="rId35"/>
    <p:sldId id="766" r:id="rId3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64" userDrawn="1">
          <p15:clr>
            <a:srgbClr val="A4A3A4"/>
          </p15:clr>
        </p15:guide>
        <p15:guide id="3" orient="horz" pos="216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47" userDrawn="1">
          <p15:clr>
            <a:srgbClr val="A4A3A4"/>
          </p15:clr>
        </p15:guide>
        <p15:guide id="3" pos="229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200"/>
    <a:srgbClr val="0000FF"/>
    <a:srgbClr val="006C00"/>
    <a:srgbClr val="008000"/>
    <a:srgbClr val="00CC00"/>
    <a:srgbClr val="003399"/>
    <a:srgbClr val="FF0000"/>
    <a:srgbClr val="00B050"/>
    <a:srgbClr val="CC0000"/>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4485" autoAdjust="0"/>
    <p:restoredTop sz="96901" autoAdjust="0"/>
  </p:normalViewPr>
  <p:slideViewPr>
    <p:cSldViewPr snapToGrid="0" snapToObjects="1" showGuides="1">
      <p:cViewPr varScale="1">
        <p:scale>
          <a:sx n="134" d="100"/>
          <a:sy n="134" d="100"/>
        </p:scale>
        <p:origin x="192" y="162"/>
      </p:cViewPr>
      <p:guideLst>
        <p:guide pos="3864"/>
        <p:guide orient="horz" pos="2160"/>
      </p:guideLst>
    </p:cSldViewPr>
  </p:slideViewPr>
  <p:outlineViewPr>
    <p:cViewPr>
      <p:scale>
        <a:sx n="33" d="100"/>
        <a:sy n="33" d="100"/>
      </p:scale>
      <p:origin x="0" y="-121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p:scale>
          <a:sx n="100" d="100"/>
          <a:sy n="100" d="100"/>
        </p:scale>
        <p:origin x="1642" y="-1488"/>
      </p:cViewPr>
      <p:guideLst>
        <p:guide orient="horz" pos="3024"/>
        <p:guide pos="2347"/>
        <p:guide pos="2296"/>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169920" cy="480060"/>
          </a:xfrm>
          <a:prstGeom prst="rect">
            <a:avLst/>
          </a:prstGeom>
        </p:spPr>
        <p:txBody>
          <a:bodyPr vert="horz" lIns="94814" tIns="47407" rIns="94814" bIns="47407" rtlCol="0"/>
          <a:lstStyle>
            <a:lvl1pPr algn="l">
              <a:defRPr sz="1200"/>
            </a:lvl1pPr>
          </a:lstStyle>
          <a:p>
            <a:endParaRPr lang="en-US"/>
          </a:p>
        </p:txBody>
      </p:sp>
      <p:sp>
        <p:nvSpPr>
          <p:cNvPr id="3" name="Date Placeholder 2"/>
          <p:cNvSpPr>
            <a:spLocks noGrp="1"/>
          </p:cNvSpPr>
          <p:nvPr>
            <p:ph type="dt" sz="quarter" idx="1"/>
          </p:nvPr>
        </p:nvSpPr>
        <p:spPr>
          <a:xfrm>
            <a:off x="4143590" y="0"/>
            <a:ext cx="3169920" cy="480060"/>
          </a:xfrm>
          <a:prstGeom prst="rect">
            <a:avLst/>
          </a:prstGeom>
        </p:spPr>
        <p:txBody>
          <a:bodyPr vert="horz" lIns="94814" tIns="47407" rIns="94814" bIns="47407" rtlCol="0"/>
          <a:lstStyle>
            <a:lvl1pPr algn="r">
              <a:defRPr sz="1200"/>
            </a:lvl1pPr>
          </a:lstStyle>
          <a:p>
            <a:fld id="{6B2C93A5-3F70-43A0-87CC-52BAD8BA394F}" type="datetimeFigureOut">
              <a:rPr lang="en-US" smtClean="0"/>
              <a:pPr/>
              <a:t>4/12/2021</a:t>
            </a:fld>
            <a:endParaRPr lang="en-US"/>
          </a:p>
        </p:txBody>
      </p:sp>
      <p:sp>
        <p:nvSpPr>
          <p:cNvPr id="4" name="Footer Placeholder 3"/>
          <p:cNvSpPr>
            <a:spLocks noGrp="1"/>
          </p:cNvSpPr>
          <p:nvPr>
            <p:ph type="ftr" sz="quarter" idx="2"/>
          </p:nvPr>
        </p:nvSpPr>
        <p:spPr>
          <a:xfrm>
            <a:off x="3" y="9119474"/>
            <a:ext cx="3169920" cy="480060"/>
          </a:xfrm>
          <a:prstGeom prst="rect">
            <a:avLst/>
          </a:prstGeom>
        </p:spPr>
        <p:txBody>
          <a:bodyPr vert="horz" lIns="94814" tIns="47407" rIns="94814" bIns="47407" rtlCol="0" anchor="b"/>
          <a:lstStyle>
            <a:lvl1pPr algn="l">
              <a:defRPr sz="1200"/>
            </a:lvl1pPr>
          </a:lstStyle>
          <a:p>
            <a:endParaRPr lang="en-US"/>
          </a:p>
        </p:txBody>
      </p:sp>
      <p:sp>
        <p:nvSpPr>
          <p:cNvPr id="5" name="Slide Number Placeholder 4"/>
          <p:cNvSpPr>
            <a:spLocks noGrp="1"/>
          </p:cNvSpPr>
          <p:nvPr>
            <p:ph type="sldNum" sz="quarter" idx="3"/>
          </p:nvPr>
        </p:nvSpPr>
        <p:spPr>
          <a:xfrm>
            <a:off x="4143590" y="9119474"/>
            <a:ext cx="3169920" cy="480060"/>
          </a:xfrm>
          <a:prstGeom prst="rect">
            <a:avLst/>
          </a:prstGeom>
        </p:spPr>
        <p:txBody>
          <a:bodyPr vert="horz" lIns="94814" tIns="47407" rIns="94814" bIns="47407" rtlCol="0" anchor="b"/>
          <a:lstStyle>
            <a:lvl1pPr algn="r">
              <a:defRPr sz="1200"/>
            </a:lvl1pPr>
          </a:lstStyle>
          <a:p>
            <a:fld id="{5A5FF5C6-5C4B-44CD-8CAD-6102A117735C}" type="slidenum">
              <a:rPr lang="en-US" smtClean="0"/>
              <a:pPr/>
              <a:t>‹#›</a:t>
            </a:fld>
            <a:endParaRPr lang="en-US"/>
          </a:p>
        </p:txBody>
      </p:sp>
    </p:spTree>
    <p:extLst>
      <p:ext uri="{BB962C8B-B14F-4D97-AF65-F5344CB8AC3E}">
        <p14:creationId xmlns:p14="http://schemas.microsoft.com/office/powerpoint/2010/main" val="2670113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169920" cy="480060"/>
          </a:xfrm>
          <a:prstGeom prst="rect">
            <a:avLst/>
          </a:prstGeom>
        </p:spPr>
        <p:txBody>
          <a:bodyPr vert="horz" lIns="94814" tIns="47407" rIns="94814" bIns="47407" rtlCol="0"/>
          <a:lstStyle>
            <a:lvl1pPr algn="l">
              <a:defRPr sz="1200"/>
            </a:lvl1pPr>
          </a:lstStyle>
          <a:p>
            <a:endParaRPr lang="en-US"/>
          </a:p>
        </p:txBody>
      </p:sp>
      <p:sp>
        <p:nvSpPr>
          <p:cNvPr id="3" name="Date Placeholder 2"/>
          <p:cNvSpPr>
            <a:spLocks noGrp="1"/>
          </p:cNvSpPr>
          <p:nvPr>
            <p:ph type="dt" idx="1"/>
          </p:nvPr>
        </p:nvSpPr>
        <p:spPr>
          <a:xfrm>
            <a:off x="4143590" y="0"/>
            <a:ext cx="3169920" cy="480060"/>
          </a:xfrm>
          <a:prstGeom prst="rect">
            <a:avLst/>
          </a:prstGeom>
        </p:spPr>
        <p:txBody>
          <a:bodyPr vert="horz" lIns="94814" tIns="47407" rIns="94814" bIns="47407" rtlCol="0"/>
          <a:lstStyle>
            <a:lvl1pPr algn="r">
              <a:defRPr sz="1200"/>
            </a:lvl1pPr>
          </a:lstStyle>
          <a:p>
            <a:fld id="{9AF1641F-AE63-4B8D-8296-39517172DBA8}" type="datetimeFigureOut">
              <a:rPr lang="en-US" smtClean="0"/>
              <a:pPr/>
              <a:t>4/12/2021</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4814" tIns="47407" rIns="94814" bIns="47407"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4814" tIns="47407" rIns="94814" bIns="474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119474"/>
            <a:ext cx="3169920" cy="480060"/>
          </a:xfrm>
          <a:prstGeom prst="rect">
            <a:avLst/>
          </a:prstGeom>
        </p:spPr>
        <p:txBody>
          <a:bodyPr vert="horz" lIns="94814" tIns="47407" rIns="94814" bIns="47407" rtlCol="0" anchor="b"/>
          <a:lstStyle>
            <a:lvl1pPr algn="l">
              <a:defRPr sz="1200"/>
            </a:lvl1pPr>
          </a:lstStyle>
          <a:p>
            <a:endParaRPr lang="en-US"/>
          </a:p>
        </p:txBody>
      </p:sp>
      <p:sp>
        <p:nvSpPr>
          <p:cNvPr id="7" name="Slide Number Placeholder 6"/>
          <p:cNvSpPr>
            <a:spLocks noGrp="1"/>
          </p:cNvSpPr>
          <p:nvPr>
            <p:ph type="sldNum" sz="quarter" idx="5"/>
          </p:nvPr>
        </p:nvSpPr>
        <p:spPr>
          <a:xfrm>
            <a:off x="4143590" y="9119474"/>
            <a:ext cx="3169920" cy="480060"/>
          </a:xfrm>
          <a:prstGeom prst="rect">
            <a:avLst/>
          </a:prstGeom>
        </p:spPr>
        <p:txBody>
          <a:bodyPr vert="horz" lIns="94814" tIns="47407" rIns="94814" bIns="47407" rtlCol="0" anchor="b"/>
          <a:lstStyle>
            <a:lvl1pPr algn="r">
              <a:defRPr sz="1200"/>
            </a:lvl1pPr>
          </a:lstStyle>
          <a:p>
            <a:fld id="{BD8413BD-8B2A-4919-877C-E55CCAE7AA15}" type="slidenum">
              <a:rPr lang="en-US" smtClean="0"/>
              <a:pPr/>
              <a:t>‹#›</a:t>
            </a:fld>
            <a:endParaRPr lang="en-US"/>
          </a:p>
        </p:txBody>
      </p:sp>
    </p:spTree>
    <p:extLst>
      <p:ext uri="{BB962C8B-B14F-4D97-AF65-F5344CB8AC3E}">
        <p14:creationId xmlns:p14="http://schemas.microsoft.com/office/powerpoint/2010/main" val="4060235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8413BD-8B2A-4919-877C-E55CCAE7AA15}" type="slidenum">
              <a:rPr lang="en-US" smtClean="0"/>
              <a:pPr/>
              <a:t>1</a:t>
            </a:fld>
            <a:endParaRPr lang="en-US"/>
          </a:p>
        </p:txBody>
      </p:sp>
    </p:spTree>
    <p:extLst>
      <p:ext uri="{BB962C8B-B14F-4D97-AF65-F5344CB8AC3E}">
        <p14:creationId xmlns:p14="http://schemas.microsoft.com/office/powerpoint/2010/main" val="3151859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8413BD-8B2A-4919-877C-E55CCAE7AA15}" type="slidenum">
              <a:rPr lang="en-US" smtClean="0"/>
              <a:pPr/>
              <a:t>11</a:t>
            </a:fld>
            <a:endParaRPr lang="en-US"/>
          </a:p>
        </p:txBody>
      </p:sp>
    </p:spTree>
    <p:extLst>
      <p:ext uri="{BB962C8B-B14F-4D97-AF65-F5344CB8AC3E}">
        <p14:creationId xmlns:p14="http://schemas.microsoft.com/office/powerpoint/2010/main" val="1973460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pPr eaLnBrk="1" hangingPunct="1">
              <a:spcBef>
                <a:spcPct val="0"/>
              </a:spcBef>
            </a:pPr>
            <a:endParaRPr lang="en-US" altLang="en-US" dirty="0">
              <a:ea typeface="ＭＳ Ｐゴシック" pitchFamily="34" charset="-128"/>
            </a:endParaRPr>
          </a:p>
        </p:txBody>
      </p:sp>
      <p:sp>
        <p:nvSpPr>
          <p:cNvPr id="49156" name="Slide Number Placeholder 3"/>
          <p:cNvSpPr>
            <a:spLocks noGrp="1"/>
          </p:cNvSpPr>
          <p:nvPr>
            <p:ph type="sldNum" sz="quarter" idx="5"/>
          </p:nvPr>
        </p:nvSpPr>
        <p:spPr>
          <a:noFill/>
        </p:spPr>
        <p:txBody>
          <a:bodyPr/>
          <a:lstStyle/>
          <a:p>
            <a:pPr defTabSz="883934"/>
            <a:fld id="{3AAA3197-F9E8-420D-859D-E9B68AAB4F3E}" type="slidenum">
              <a:rPr lang="en-US" altLang="en-US" smtClean="0">
                <a:solidFill>
                  <a:prstClr val="black"/>
                </a:solidFill>
                <a:ea typeface="ＭＳ Ｐゴシック" pitchFamily="34" charset="-128"/>
              </a:rPr>
              <a:pPr defTabSz="883934"/>
              <a:t>16</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1396968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pPr eaLnBrk="1" hangingPunct="1">
              <a:spcBef>
                <a:spcPct val="0"/>
              </a:spcBef>
            </a:pPr>
            <a:endParaRPr lang="en-US" altLang="en-US" dirty="0">
              <a:ea typeface="ＭＳ Ｐゴシック" pitchFamily="34" charset="-128"/>
            </a:endParaRPr>
          </a:p>
        </p:txBody>
      </p:sp>
      <p:sp>
        <p:nvSpPr>
          <p:cNvPr id="49156" name="Slide Number Placeholder 3"/>
          <p:cNvSpPr>
            <a:spLocks noGrp="1"/>
          </p:cNvSpPr>
          <p:nvPr>
            <p:ph type="sldNum" sz="quarter" idx="5"/>
          </p:nvPr>
        </p:nvSpPr>
        <p:spPr>
          <a:noFill/>
        </p:spPr>
        <p:txBody>
          <a:bodyPr/>
          <a:lstStyle/>
          <a:p>
            <a:pPr defTabSz="883934"/>
            <a:fld id="{3AAA3197-F9E8-420D-859D-E9B68AAB4F3E}" type="slidenum">
              <a:rPr lang="en-US" altLang="en-US" smtClean="0">
                <a:solidFill>
                  <a:prstClr val="black"/>
                </a:solidFill>
                <a:ea typeface="ＭＳ Ｐゴシック" pitchFamily="34" charset="-128"/>
              </a:rPr>
              <a:pPr defTabSz="883934"/>
              <a:t>17</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084639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pPr eaLnBrk="1" hangingPunct="1">
              <a:spcBef>
                <a:spcPct val="0"/>
              </a:spcBef>
            </a:pPr>
            <a:endParaRPr lang="en-US" altLang="en-US" dirty="0">
              <a:ea typeface="ＭＳ Ｐゴシック" pitchFamily="34" charset="-128"/>
            </a:endParaRPr>
          </a:p>
        </p:txBody>
      </p:sp>
      <p:sp>
        <p:nvSpPr>
          <p:cNvPr id="49156" name="Slide Number Placeholder 3"/>
          <p:cNvSpPr>
            <a:spLocks noGrp="1"/>
          </p:cNvSpPr>
          <p:nvPr>
            <p:ph type="sldNum" sz="quarter" idx="5"/>
          </p:nvPr>
        </p:nvSpPr>
        <p:spPr>
          <a:noFill/>
        </p:spPr>
        <p:txBody>
          <a:bodyPr/>
          <a:lstStyle/>
          <a:p>
            <a:pPr defTabSz="883934"/>
            <a:fld id="{3AAA3197-F9E8-420D-859D-E9B68AAB4F3E}" type="slidenum">
              <a:rPr lang="en-US" altLang="en-US" smtClean="0">
                <a:solidFill>
                  <a:prstClr val="black"/>
                </a:solidFill>
                <a:ea typeface="ＭＳ Ｐゴシック" pitchFamily="34" charset="-128"/>
              </a:rPr>
              <a:pPr defTabSz="883934"/>
              <a:t>18</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1027295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40961-5069-490C-B7F8-4586BFAD27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584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40961-5069-490C-B7F8-4586BFAD27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748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The Langley 20-Foot Vertical Spin Tunnel (VST) is the only wind tunnel in the Western Hemisphere configured for free-spin tests using dynamically-scaled models, and it has the largest test section of any vertical research tunnel in the world. This unique capability is used to significantly reduce risk during airplane flight tests by identifying potential spin modes, control techniques required for spin recovery, and spin chute size requirements. Other capabilities include static force and moment, surface pressures, rotary balance, and forced oscillation measurements. These capabilities have been fundamental in characterizing dynamic stability of entry vehicles and aircraft systems. Recent tests include force and moment measurements of transport configurations for modeling high-alpha and post-stall characteristics, forced oscillation tests of the Orion Crew Module with drogue chutes deployed, dynamic stability tests of the Mars Sample Return Earth-Entry Vehicle, and the Dragonfly capsule for the NASA Science mission to Titan. As a result of its unique abilities and simulation of spin recovery, nearly every US-built fighter aircraft and many commercial trainer aircraft have been tested in the VST. These are just some of the experiments conducted to support the vital missions of NASA, other Federal agencies, and the aerospace industry.</a:t>
            </a:r>
          </a:p>
          <a:p>
            <a:pPr eaLnBrk="1" hangingPunct="1">
              <a:spcBef>
                <a:spcPct val="0"/>
              </a:spcBef>
            </a:pPr>
            <a:endParaRPr lang="en-US" dirty="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0B7EEA-F2F2-4335-9992-712B3E7F46F8}" type="slidenum">
              <a:rPr lang="en-US">
                <a:cs typeface="Arial" charset="0"/>
              </a:rPr>
              <a:pPr fontAlgn="base">
                <a:spcBef>
                  <a:spcPct val="0"/>
                </a:spcBef>
                <a:spcAft>
                  <a:spcPct val="0"/>
                </a:spcAft>
                <a:defRPr/>
              </a:pPr>
              <a:t>21</a:t>
            </a:fld>
            <a:endParaRPr lang="en-US">
              <a:cs typeface="Arial" charset="0"/>
            </a:endParaRPr>
          </a:p>
        </p:txBody>
      </p:sp>
    </p:spTree>
    <p:extLst>
      <p:ext uri="{BB962C8B-B14F-4D97-AF65-F5344CB8AC3E}">
        <p14:creationId xmlns:p14="http://schemas.microsoft.com/office/powerpoint/2010/main" val="4273701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8413BD-8B2A-4919-877C-E55CCAE7AA15}" type="slidenum">
              <a:rPr lang="en-US" smtClean="0"/>
              <a:pPr/>
              <a:t>23</a:t>
            </a:fld>
            <a:endParaRPr lang="en-US"/>
          </a:p>
        </p:txBody>
      </p:sp>
    </p:spTree>
    <p:extLst>
      <p:ext uri="{BB962C8B-B14F-4D97-AF65-F5344CB8AC3E}">
        <p14:creationId xmlns:p14="http://schemas.microsoft.com/office/powerpoint/2010/main" val="2118262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8413BD-8B2A-4919-877C-E55CCAE7AA15}" type="slidenum">
              <a:rPr lang="en-US" smtClean="0"/>
              <a:pPr/>
              <a:t>24</a:t>
            </a:fld>
            <a:endParaRPr lang="en-US"/>
          </a:p>
        </p:txBody>
      </p:sp>
    </p:spTree>
    <p:extLst>
      <p:ext uri="{BB962C8B-B14F-4D97-AF65-F5344CB8AC3E}">
        <p14:creationId xmlns:p14="http://schemas.microsoft.com/office/powerpoint/2010/main" val="3197295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8413BD-8B2A-4919-877C-E55CCAE7AA15}" type="slidenum">
              <a:rPr lang="en-US" smtClean="0"/>
              <a:pPr/>
              <a:t>25</a:t>
            </a:fld>
            <a:endParaRPr lang="en-US"/>
          </a:p>
        </p:txBody>
      </p:sp>
    </p:spTree>
    <p:extLst>
      <p:ext uri="{BB962C8B-B14F-4D97-AF65-F5344CB8AC3E}">
        <p14:creationId xmlns:p14="http://schemas.microsoft.com/office/powerpoint/2010/main" val="2444700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normAutofit fontScale="925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Langley</a:t>
            </a:r>
            <a:r>
              <a:rPr lang="en-US" baseline="0" dirty="0"/>
              <a:t> has recognized</a:t>
            </a:r>
            <a:r>
              <a:rPr lang="en-US" dirty="0"/>
              <a:t> expertise in aerosciences – flying through all atmospheres, structures and materials, systems analysis and atmospheric science. We continue to be involved in ground-breaking research with important implications for the future in such critical areas as global climate change, future air travel, and this nation as a leaders in space.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pPr marL="457200" indent="-457200">
              <a:buFont typeface="+mj-lt"/>
              <a:buAutoNum type="arabicPeriod"/>
            </a:pPr>
            <a:r>
              <a:rPr lang="en-US" sz="1700" b="1" dirty="0"/>
              <a:t>Vehicle Level Design, Integration &amp; Analysis </a:t>
            </a:r>
          </a:p>
          <a:p>
            <a:pPr marL="914400" lvl="1" indent="-457200">
              <a:buFont typeface="Arial" panose="020B0604020202020204" pitchFamily="34" charset="0"/>
              <a:buChar char="•"/>
            </a:pPr>
            <a:r>
              <a:rPr lang="en-US" dirty="0"/>
              <a:t>Integrated advanced technologies w/ new vehicle concepts to improve performance &amp; capabilities</a:t>
            </a:r>
          </a:p>
          <a:p>
            <a:pPr marL="457200" indent="-457200">
              <a:buFont typeface="+mj-lt"/>
              <a:buAutoNum type="arabicPeriod"/>
            </a:pPr>
            <a:r>
              <a:rPr lang="en-US" sz="1700" b="1" dirty="0"/>
              <a:t>Hypersonic Technologies</a:t>
            </a:r>
          </a:p>
          <a:p>
            <a:pPr marL="914400" lvl="1" indent="-457200">
              <a:buFont typeface="Arial" panose="020B0604020202020204" pitchFamily="34" charset="0"/>
              <a:buChar char="•"/>
            </a:pPr>
            <a:r>
              <a:rPr lang="en-US" dirty="0"/>
              <a:t>Air-breathing propulsion &amp; Impact on PAI on vehicle performance</a:t>
            </a:r>
          </a:p>
          <a:p>
            <a:pPr marL="457200" indent="-457200">
              <a:buFont typeface="+mj-lt"/>
              <a:buAutoNum type="arabicPeriod"/>
            </a:pPr>
            <a:r>
              <a:rPr lang="en-US" sz="1700" b="1" dirty="0" err="1"/>
              <a:t>Aeroelasticity</a:t>
            </a:r>
            <a:r>
              <a:rPr lang="en-US" sz="1700" b="1" dirty="0"/>
              <a:t> / </a:t>
            </a:r>
            <a:r>
              <a:rPr lang="en-US" sz="1700" b="1" dirty="0" err="1"/>
              <a:t>Aeroservoelasticity</a:t>
            </a:r>
            <a:r>
              <a:rPr lang="en-US" sz="1700" b="1" dirty="0"/>
              <a:t> Technologies</a:t>
            </a:r>
          </a:p>
          <a:p>
            <a:pPr marL="914400" lvl="1" indent="-457200">
              <a:buFont typeface="Arial" panose="020B0604020202020204" pitchFamily="34" charset="0"/>
              <a:buChar char="•"/>
            </a:pPr>
            <a:r>
              <a:rPr lang="en-US" dirty="0"/>
              <a:t>Understanding &amp; controlling aeroelastic effects on air vehicles</a:t>
            </a:r>
          </a:p>
          <a:p>
            <a:pPr marL="457200" indent="-457200">
              <a:buFont typeface="+mj-lt"/>
              <a:buAutoNum type="arabicPeriod"/>
            </a:pPr>
            <a:r>
              <a:rPr lang="en-US" sz="1700" b="1" dirty="0"/>
              <a:t>Acoustic Design, Analysis &amp; Control Technologies</a:t>
            </a:r>
          </a:p>
          <a:p>
            <a:pPr marL="914400" lvl="1" indent="-457200">
              <a:buFont typeface="Arial" panose="020B0604020202020204" pitchFamily="34" charset="0"/>
              <a:buChar char="•"/>
            </a:pPr>
            <a:r>
              <a:rPr lang="en-US" dirty="0"/>
              <a:t>Understand, predict &amp; control acoustics to reduce aircraft noise &amp; </a:t>
            </a:r>
            <a:r>
              <a:rPr lang="en-US" dirty="0" err="1"/>
              <a:t>vibroacoustic</a:t>
            </a:r>
            <a:r>
              <a:rPr lang="en-US" dirty="0"/>
              <a:t> response</a:t>
            </a:r>
          </a:p>
          <a:p>
            <a:pPr marL="457200" indent="-457200">
              <a:buFont typeface="+mj-lt"/>
              <a:buAutoNum type="arabicPeriod"/>
            </a:pPr>
            <a:r>
              <a:rPr lang="en-US" sz="1700" b="1" dirty="0"/>
              <a:t>Flow Control Technologies</a:t>
            </a:r>
          </a:p>
          <a:p>
            <a:pPr marL="914400" lvl="1" indent="-457200">
              <a:buFont typeface="Arial" panose="020B0604020202020204" pitchFamily="34" charset="0"/>
              <a:buChar char="•"/>
            </a:pPr>
            <a:r>
              <a:rPr lang="en-US" dirty="0"/>
              <a:t>Understand &amp; control of steady &amp; unsteady flow phenomena to enhance vehicle performance</a:t>
            </a:r>
          </a:p>
          <a:p>
            <a:pPr marL="457200" indent="-457200">
              <a:buFont typeface="+mj-lt"/>
              <a:buAutoNum type="arabicPeriod"/>
            </a:pPr>
            <a:r>
              <a:rPr lang="en-US" sz="1700" b="1" dirty="0"/>
              <a:t>Physics-Based Modeling, Simulation, Validation &amp; Verification</a:t>
            </a:r>
          </a:p>
          <a:p>
            <a:pPr marL="914400" lvl="1" indent="-457200">
              <a:buFont typeface="Arial" panose="020B0604020202020204" pitchFamily="34" charset="0"/>
              <a:buChar char="•"/>
            </a:pPr>
            <a:r>
              <a:rPr lang="en-US" dirty="0"/>
              <a:t>Develop rapid/accurate multidisciplinary design &amp; analysis tools with known uncertainty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E53CD90-A67B-6145-85A2-084D7093A91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453727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413BD-8B2A-4919-877C-E55CCAE7AA15}" type="slidenum">
              <a:rPr lang="en-US" smtClean="0"/>
              <a:pPr/>
              <a:t>26</a:t>
            </a:fld>
            <a:endParaRPr lang="en-US"/>
          </a:p>
        </p:txBody>
      </p:sp>
    </p:spTree>
    <p:extLst>
      <p:ext uri="{BB962C8B-B14F-4D97-AF65-F5344CB8AC3E}">
        <p14:creationId xmlns:p14="http://schemas.microsoft.com/office/powerpoint/2010/main" val="2946896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413BD-8B2A-4919-877C-E55CCAE7AA15}" type="slidenum">
              <a:rPr lang="en-US" smtClean="0"/>
              <a:pPr/>
              <a:t>27</a:t>
            </a:fld>
            <a:endParaRPr lang="en-US"/>
          </a:p>
        </p:txBody>
      </p:sp>
    </p:spTree>
    <p:extLst>
      <p:ext uri="{BB962C8B-B14F-4D97-AF65-F5344CB8AC3E}">
        <p14:creationId xmlns:p14="http://schemas.microsoft.com/office/powerpoint/2010/main" val="1651434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413BD-8B2A-4919-877C-E55CCAE7AA15}" type="slidenum">
              <a:rPr lang="en-US" smtClean="0"/>
              <a:pPr/>
              <a:t>30</a:t>
            </a:fld>
            <a:endParaRPr lang="en-US"/>
          </a:p>
        </p:txBody>
      </p:sp>
    </p:spTree>
    <p:extLst>
      <p:ext uri="{BB962C8B-B14F-4D97-AF65-F5344CB8AC3E}">
        <p14:creationId xmlns:p14="http://schemas.microsoft.com/office/powerpoint/2010/main" val="124575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413BD-8B2A-4919-877C-E55CCAE7AA15}" type="slidenum">
              <a:rPr lang="en-US" smtClean="0"/>
              <a:pPr/>
              <a:t>31</a:t>
            </a:fld>
            <a:endParaRPr lang="en-US"/>
          </a:p>
        </p:txBody>
      </p:sp>
    </p:spTree>
    <p:extLst>
      <p:ext uri="{BB962C8B-B14F-4D97-AF65-F5344CB8AC3E}">
        <p14:creationId xmlns:p14="http://schemas.microsoft.com/office/powerpoint/2010/main" val="3750826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63613" eaLnBrk="0" hangingPunct="0">
              <a:defRPr sz="2400">
                <a:solidFill>
                  <a:schemeClr val="tx1"/>
                </a:solidFill>
                <a:latin typeface="Times New Roman" panose="02020603050405020304" pitchFamily="18" charset="0"/>
              </a:defRPr>
            </a:lvl1pPr>
            <a:lvl2pPr marL="742950" indent="-285750" defTabSz="963613" eaLnBrk="0" hangingPunct="0">
              <a:defRPr sz="2400">
                <a:solidFill>
                  <a:schemeClr val="tx1"/>
                </a:solidFill>
                <a:latin typeface="Times New Roman" panose="02020603050405020304" pitchFamily="18" charset="0"/>
              </a:defRPr>
            </a:lvl2pPr>
            <a:lvl3pPr marL="1143000" indent="-228600" defTabSz="963613" eaLnBrk="0" hangingPunct="0">
              <a:defRPr sz="2400">
                <a:solidFill>
                  <a:schemeClr val="tx1"/>
                </a:solidFill>
                <a:latin typeface="Times New Roman" panose="02020603050405020304" pitchFamily="18" charset="0"/>
              </a:defRPr>
            </a:lvl3pPr>
            <a:lvl4pPr marL="1600200" indent="-228600" defTabSz="963613" eaLnBrk="0" hangingPunct="0">
              <a:defRPr sz="2400">
                <a:solidFill>
                  <a:schemeClr val="tx1"/>
                </a:solidFill>
                <a:latin typeface="Times New Roman" panose="02020603050405020304" pitchFamily="18" charset="0"/>
              </a:defRPr>
            </a:lvl4pPr>
            <a:lvl5pPr marL="2057400" indent="-228600" defTabSz="963613" eaLnBrk="0" hangingPunct="0">
              <a:defRPr sz="2400">
                <a:solidFill>
                  <a:schemeClr val="tx1"/>
                </a:solidFill>
                <a:latin typeface="Times New Roman" panose="02020603050405020304" pitchFamily="18" charset="0"/>
              </a:defRPr>
            </a:lvl5pPr>
            <a:lvl6pPr marL="2514600" indent="-228600" defTabSz="9636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36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36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361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0984609-02B5-40F4-AA1F-533126DA976D}" type="slidenum">
              <a:rPr lang="en-US" altLang="en-US" sz="1300"/>
              <a:pPr eaLnBrk="1" hangingPunct="1"/>
              <a:t>32</a:t>
            </a:fld>
            <a:endParaRPr lang="en-US" altLang="en-US" sz="1300"/>
          </a:p>
        </p:txBody>
      </p:sp>
      <p:sp>
        <p:nvSpPr>
          <p:cNvPr id="41987" name="Rectangle 2"/>
          <p:cNvSpPr>
            <a:spLocks noChangeArrowheads="1"/>
          </p:cNvSpPr>
          <p:nvPr/>
        </p:nvSpPr>
        <p:spPr bwMode="auto">
          <a:xfrm>
            <a:off x="4130675" y="0"/>
            <a:ext cx="3159125"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1988" name="Rectangle 3"/>
          <p:cNvSpPr>
            <a:spLocks noChangeArrowheads="1"/>
          </p:cNvSpPr>
          <p:nvPr/>
        </p:nvSpPr>
        <p:spPr bwMode="auto">
          <a:xfrm>
            <a:off x="4130675" y="9085263"/>
            <a:ext cx="315912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293" tIns="46810" rIns="95293" bIns="46810" anchor="b"/>
          <a:lstStyle>
            <a:lvl1pPr defTabSz="962025" eaLnBrk="0" hangingPunct="0">
              <a:defRPr sz="2400">
                <a:solidFill>
                  <a:schemeClr val="tx1"/>
                </a:solidFill>
                <a:latin typeface="Times New Roman" panose="02020603050405020304" pitchFamily="18" charset="0"/>
              </a:defRPr>
            </a:lvl1pPr>
            <a:lvl2pPr marL="742950" indent="-285750" defTabSz="962025" eaLnBrk="0" hangingPunct="0">
              <a:defRPr sz="2400">
                <a:solidFill>
                  <a:schemeClr val="tx1"/>
                </a:solidFill>
                <a:latin typeface="Times New Roman" panose="02020603050405020304" pitchFamily="18" charset="0"/>
              </a:defRPr>
            </a:lvl2pPr>
            <a:lvl3pPr marL="1143000" indent="-228600" defTabSz="962025" eaLnBrk="0" hangingPunct="0">
              <a:defRPr sz="2400">
                <a:solidFill>
                  <a:schemeClr val="tx1"/>
                </a:solidFill>
                <a:latin typeface="Times New Roman" panose="02020603050405020304" pitchFamily="18" charset="0"/>
              </a:defRPr>
            </a:lvl3pPr>
            <a:lvl4pPr marL="1600200" indent="-228600" defTabSz="962025" eaLnBrk="0" hangingPunct="0">
              <a:defRPr sz="2400">
                <a:solidFill>
                  <a:schemeClr val="tx1"/>
                </a:solidFill>
                <a:latin typeface="Times New Roman" panose="02020603050405020304" pitchFamily="18" charset="0"/>
              </a:defRPr>
            </a:lvl4pPr>
            <a:lvl5pPr marL="2057400" indent="-228600" defTabSz="962025" eaLnBrk="0" hangingPunct="0">
              <a:defRPr sz="2400">
                <a:solidFill>
                  <a:schemeClr val="tx1"/>
                </a:solidFill>
                <a:latin typeface="Times New Roman" panose="02020603050405020304" pitchFamily="18" charset="0"/>
              </a:defRPr>
            </a:lvl5pPr>
            <a:lvl6pPr marL="2514600" indent="-228600" defTabSz="9620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20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20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2025"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300">
                <a:latin typeface="Times" panose="02020603050405020304" pitchFamily="18" charset="0"/>
              </a:rPr>
              <a:t>7</a:t>
            </a:r>
          </a:p>
        </p:txBody>
      </p:sp>
      <p:sp>
        <p:nvSpPr>
          <p:cNvPr id="41989" name="Rectangle 4"/>
          <p:cNvSpPr>
            <a:spLocks noChangeArrowheads="1"/>
          </p:cNvSpPr>
          <p:nvPr/>
        </p:nvSpPr>
        <p:spPr bwMode="auto">
          <a:xfrm>
            <a:off x="0" y="9085263"/>
            <a:ext cx="3159125"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1990" name="Rectangle 5"/>
          <p:cNvSpPr>
            <a:spLocks noChangeArrowheads="1"/>
          </p:cNvSpPr>
          <p:nvPr/>
        </p:nvSpPr>
        <p:spPr bwMode="auto">
          <a:xfrm>
            <a:off x="0" y="0"/>
            <a:ext cx="3159125"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1991" name="Rectangle 6"/>
          <p:cNvSpPr>
            <a:spLocks noGrp="1" noRot="1" noChangeAspect="1" noChangeArrowheads="1" noTextEdit="1"/>
          </p:cNvSpPr>
          <p:nvPr>
            <p:ph type="sldImg"/>
          </p:nvPr>
        </p:nvSpPr>
        <p:spPr>
          <a:xfrm>
            <a:off x="469900" y="723900"/>
            <a:ext cx="6351588" cy="3573463"/>
          </a:xfrm>
          <a:solidFill>
            <a:srgbClr val="FFFFFF"/>
          </a:solidFill>
          <a:ln w="12700" cap="flat"/>
        </p:spPr>
      </p:sp>
      <p:sp>
        <p:nvSpPr>
          <p:cNvPr id="41992" name="Rectangle 7"/>
          <p:cNvSpPr>
            <a:spLocks noGrp="1" noChangeArrowheads="1"/>
          </p:cNvSpPr>
          <p:nvPr>
            <p:ph type="body" idx="1"/>
          </p:nvPr>
        </p:nvSpPr>
        <p:spPr>
          <a:xfrm>
            <a:off x="971550" y="4543425"/>
            <a:ext cx="5346700"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293" tIns="46810" rIns="95293" bIns="46810"/>
          <a:lstStyle/>
          <a:p>
            <a:pPr eaLnBrk="1" hangingPunct="1"/>
            <a:endParaRPr lang="en-US" altLang="en-US"/>
          </a:p>
        </p:txBody>
      </p:sp>
    </p:spTree>
    <p:extLst>
      <p:ext uri="{BB962C8B-B14F-4D97-AF65-F5344CB8AC3E}">
        <p14:creationId xmlns:p14="http://schemas.microsoft.com/office/powerpoint/2010/main" val="2882039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8413BD-8B2A-4919-877C-E55CCAE7AA15}" type="slidenum">
              <a:rPr lang="en-US" smtClean="0"/>
              <a:pPr/>
              <a:t>33</a:t>
            </a:fld>
            <a:endParaRPr lang="en-US"/>
          </a:p>
        </p:txBody>
      </p:sp>
    </p:spTree>
    <p:extLst>
      <p:ext uri="{BB962C8B-B14F-4D97-AF65-F5344CB8AC3E}">
        <p14:creationId xmlns:p14="http://schemas.microsoft.com/office/powerpoint/2010/main" val="1769303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p:cNvSpPr>
          <p:nvPr>
            <p:ph type="sldImg"/>
          </p:nvPr>
        </p:nvSpPr>
        <p:spPr>
          <a:xfrm>
            <a:off x="457200" y="800100"/>
            <a:ext cx="6400800" cy="3600450"/>
          </a:xfrm>
          <a:ln/>
        </p:spPr>
      </p:sp>
      <p:sp>
        <p:nvSpPr>
          <p:cNvPr id="69635" name="Slide Number Placeholder 3"/>
          <p:cNvSpPr>
            <a:spLocks noGrp="1"/>
          </p:cNvSpPr>
          <p:nvPr>
            <p:ph type="sldNum" sz="quarter" idx="5"/>
          </p:nvPr>
        </p:nvSpPr>
        <p:spPr>
          <a:noFill/>
        </p:spPr>
        <p:txBody>
          <a:bodyPr/>
          <a:lstStyle/>
          <a:p>
            <a:fld id="{5534C7A0-30DE-415C-B357-C470379814F5}" type="slidenum">
              <a:rPr lang="en-US">
                <a:solidFill>
                  <a:prstClr val="black"/>
                </a:solidFill>
              </a:rPr>
              <a:pPr/>
              <a:t>34</a:t>
            </a:fld>
            <a:endParaRPr lang="en-US">
              <a:solidFill>
                <a:prstClr val="black"/>
              </a:solidFill>
            </a:endParaRPr>
          </a:p>
        </p:txBody>
      </p:sp>
      <p:sp>
        <p:nvSpPr>
          <p:cNvPr id="69636" name="Notes Placeholder 4"/>
          <p:cNvSpPr>
            <a:spLocks noGrp="1"/>
          </p:cNvSpPr>
          <p:nvPr>
            <p:ph type="body" sz="quarter" idx="11"/>
          </p:nvPr>
        </p:nvSpPr>
        <p:spPr>
          <a:noFill/>
          <a:ln/>
        </p:spPr>
        <p:txBody>
          <a:bodyPr/>
          <a:lstStyle/>
          <a:p>
            <a:endParaRPr lang="en-US">
              <a:ea typeface="ＭＳ Ｐゴシック" pitchFamily="-107" charset="-128"/>
            </a:endParaRPr>
          </a:p>
        </p:txBody>
      </p:sp>
    </p:spTree>
    <p:extLst>
      <p:ext uri="{BB962C8B-B14F-4D97-AF65-F5344CB8AC3E}">
        <p14:creationId xmlns:p14="http://schemas.microsoft.com/office/powerpoint/2010/main" val="662664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85629-C6A8-4EB3-897D-6B388CB45D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1058" name="Rectangle 2"/>
          <p:cNvSpPr>
            <a:spLocks noGrp="1" noRot="1" noChangeAspect="1" noChangeArrowheads="1" noTextEdit="1"/>
          </p:cNvSpPr>
          <p:nvPr>
            <p:ph type="sldImg"/>
          </p:nvPr>
        </p:nvSpPr>
        <p:spPr bwMode="auto">
          <a:xfrm>
            <a:off x="234950" y="522288"/>
            <a:ext cx="5926138" cy="3333750"/>
          </a:xfrm>
          <a:prstGeom prst="rect">
            <a:avLst/>
          </a:prstGeom>
          <a:solidFill>
            <a:srgbClr val="FFFFFF"/>
          </a:solidFill>
          <a:ln>
            <a:solidFill>
              <a:srgbClr val="000000"/>
            </a:solidFill>
            <a:miter lim="800000"/>
            <a:headEnd/>
            <a:tailEnd/>
          </a:ln>
        </p:spPr>
      </p:sp>
      <p:sp>
        <p:nvSpPr>
          <p:cNvPr id="301059" name="Rectangle 3"/>
          <p:cNvSpPr>
            <a:spLocks noGrp="1" noChangeArrowheads="1"/>
          </p:cNvSpPr>
          <p:nvPr>
            <p:ph type="body" idx="1"/>
          </p:nvPr>
        </p:nvSpPr>
        <p:spPr bwMode="auto">
          <a:xfrm>
            <a:off x="223943" y="3800718"/>
            <a:ext cx="6494357" cy="5038482"/>
          </a:xfrm>
          <a:prstGeom prst="rect">
            <a:avLst/>
          </a:prstGeom>
          <a:solidFill>
            <a:srgbClr val="FFFFFF"/>
          </a:solidFill>
          <a:ln>
            <a:miter lim="800000"/>
            <a:headEnd/>
            <a:tailEnd/>
          </a:ln>
        </p:spPr>
        <p:txBody>
          <a:bodyPr>
            <a:normAutofit/>
          </a:bodyPr>
          <a:lstStyle/>
          <a:p>
            <a:pPr>
              <a:spcBef>
                <a:spcPct val="0"/>
              </a:spcBef>
            </a:pPr>
            <a:endParaRPr lang="en-US" sz="900" dirty="0">
              <a:latin typeface="Times" charset="0"/>
            </a:endParaRPr>
          </a:p>
          <a:p>
            <a:pPr lvl="2">
              <a:spcBef>
                <a:spcPct val="0"/>
              </a:spcBef>
            </a:pPr>
            <a:endParaRPr lang="en-US" sz="900" dirty="0">
              <a:latin typeface="Times" charset="0"/>
            </a:endParaRPr>
          </a:p>
        </p:txBody>
      </p:sp>
    </p:spTree>
    <p:extLst>
      <p:ext uri="{BB962C8B-B14F-4D97-AF65-F5344CB8AC3E}">
        <p14:creationId xmlns:p14="http://schemas.microsoft.com/office/powerpoint/2010/main" val="2384949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85629-C6A8-4EB3-897D-6B388CB45D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1058" name="Rectangle 2"/>
          <p:cNvSpPr>
            <a:spLocks noGrp="1" noRot="1" noChangeAspect="1" noChangeArrowheads="1" noTextEdit="1"/>
          </p:cNvSpPr>
          <p:nvPr>
            <p:ph type="sldImg"/>
          </p:nvPr>
        </p:nvSpPr>
        <p:spPr bwMode="auto">
          <a:xfrm>
            <a:off x="234950" y="522288"/>
            <a:ext cx="5926138" cy="3333750"/>
          </a:xfrm>
          <a:prstGeom prst="rect">
            <a:avLst/>
          </a:prstGeom>
          <a:solidFill>
            <a:srgbClr val="FFFFFF"/>
          </a:solidFill>
          <a:ln>
            <a:solidFill>
              <a:srgbClr val="000000"/>
            </a:solidFill>
            <a:miter lim="800000"/>
            <a:headEnd/>
            <a:tailEnd/>
          </a:ln>
        </p:spPr>
      </p:sp>
      <p:sp>
        <p:nvSpPr>
          <p:cNvPr id="301059" name="Rectangle 3"/>
          <p:cNvSpPr>
            <a:spLocks noGrp="1" noChangeArrowheads="1"/>
          </p:cNvSpPr>
          <p:nvPr>
            <p:ph type="body" idx="1"/>
          </p:nvPr>
        </p:nvSpPr>
        <p:spPr bwMode="auto">
          <a:xfrm>
            <a:off x="223943" y="3800718"/>
            <a:ext cx="6494357" cy="4011869"/>
          </a:xfrm>
          <a:prstGeom prst="rect">
            <a:avLst/>
          </a:prstGeom>
          <a:solidFill>
            <a:srgbClr val="FFFFFF"/>
          </a:solidFill>
          <a:ln>
            <a:miter lim="800000"/>
            <a:headEnd/>
            <a:tailEnd/>
          </a:ln>
        </p:spPr>
        <p:txBody>
          <a:bodyPr>
            <a:normAutofit/>
          </a:bodyPr>
          <a:lstStyle/>
          <a:p>
            <a:pPr lvl="2">
              <a:spcBef>
                <a:spcPct val="0"/>
              </a:spcBef>
            </a:pPr>
            <a:endParaRPr lang="en-US" sz="900" dirty="0">
              <a:latin typeface="Times" charset="0"/>
            </a:endParaRPr>
          </a:p>
        </p:txBody>
      </p:sp>
    </p:spTree>
    <p:extLst>
      <p:ext uri="{BB962C8B-B14F-4D97-AF65-F5344CB8AC3E}">
        <p14:creationId xmlns:p14="http://schemas.microsoft.com/office/powerpoint/2010/main" val="1655485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lnSpc>
                <a:spcPct val="90000"/>
              </a:lnSpc>
              <a:spcBef>
                <a:spcPct val="0"/>
              </a:spcBef>
            </a:pPr>
            <a:endParaRPr lang="en-US" altLang="en-US"/>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39850" indent="-284557" eaLnBrk="0" hangingPunct="0">
              <a:defRPr sz="2400">
                <a:solidFill>
                  <a:schemeClr val="tx1"/>
                </a:solidFill>
                <a:latin typeface="Calibri" panose="020F0502020204030204" pitchFamily="34" charset="0"/>
                <a:ea typeface="MS PGothic" panose="020B0600070205080204" pitchFamily="34" charset="-128"/>
              </a:defRPr>
            </a:lvl2pPr>
            <a:lvl3pPr marL="1138231" indent="-227647" eaLnBrk="0" hangingPunct="0">
              <a:defRPr sz="2400">
                <a:solidFill>
                  <a:schemeClr val="tx1"/>
                </a:solidFill>
                <a:latin typeface="Calibri" panose="020F0502020204030204" pitchFamily="34" charset="0"/>
                <a:ea typeface="MS PGothic" panose="020B0600070205080204" pitchFamily="34" charset="-128"/>
              </a:defRPr>
            </a:lvl3pPr>
            <a:lvl4pPr marL="1593523" indent="-227647" eaLnBrk="0" hangingPunct="0">
              <a:defRPr sz="2400">
                <a:solidFill>
                  <a:schemeClr val="tx1"/>
                </a:solidFill>
                <a:latin typeface="Calibri" panose="020F0502020204030204" pitchFamily="34" charset="0"/>
                <a:ea typeface="MS PGothic" panose="020B0600070205080204" pitchFamily="34" charset="-128"/>
              </a:defRPr>
            </a:lvl4pPr>
            <a:lvl5pPr marL="2048816" indent="-227647" eaLnBrk="0" hangingPunct="0">
              <a:defRPr sz="2400">
                <a:solidFill>
                  <a:schemeClr val="tx1"/>
                </a:solidFill>
                <a:latin typeface="Calibri" panose="020F0502020204030204" pitchFamily="34" charset="0"/>
                <a:ea typeface="MS PGothic" panose="020B0600070205080204" pitchFamily="34" charset="-128"/>
              </a:defRPr>
            </a:lvl5pPr>
            <a:lvl6pPr marL="2504108" indent="-227647"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59400" indent="-227647"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14692" indent="-227647"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69984" indent="-227647"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168D8AD-274C-4D1C-A917-AEA1FB900D3D}" type="slidenum">
              <a:rPr lang="en-US" altLang="en-US" sz="1200"/>
              <a:pPr eaLnBrk="1" hangingPunct="1"/>
              <a:t>6</a:t>
            </a:fld>
            <a:endParaRPr lang="en-US" altLang="en-US" sz="1200"/>
          </a:p>
        </p:txBody>
      </p:sp>
    </p:spTree>
    <p:extLst>
      <p:ext uri="{BB962C8B-B14F-4D97-AF65-F5344CB8AC3E}">
        <p14:creationId xmlns:p14="http://schemas.microsoft.com/office/powerpoint/2010/main" val="1159793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413BD-8B2A-4919-877C-E55CCAE7AA15}" type="slidenum">
              <a:rPr lang="en-US" smtClean="0"/>
              <a:pPr/>
              <a:t>7</a:t>
            </a:fld>
            <a:endParaRPr lang="en-US"/>
          </a:p>
        </p:txBody>
      </p:sp>
    </p:spTree>
    <p:extLst>
      <p:ext uri="{BB962C8B-B14F-4D97-AF65-F5344CB8AC3E}">
        <p14:creationId xmlns:p14="http://schemas.microsoft.com/office/powerpoint/2010/main" val="1394886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413BD-8B2A-4919-877C-E55CCAE7AA15}" type="slidenum">
              <a:rPr lang="en-US" smtClean="0"/>
              <a:pPr/>
              <a:t>8</a:t>
            </a:fld>
            <a:endParaRPr lang="en-US"/>
          </a:p>
        </p:txBody>
      </p:sp>
    </p:spTree>
    <p:extLst>
      <p:ext uri="{BB962C8B-B14F-4D97-AF65-F5344CB8AC3E}">
        <p14:creationId xmlns:p14="http://schemas.microsoft.com/office/powerpoint/2010/main" val="1569341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8413BD-8B2A-4919-877C-E55CCAE7AA1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804169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413BD-8B2A-4919-877C-E55CCAE7AA15}" type="slidenum">
              <a:rPr lang="en-US" smtClean="0"/>
              <a:pPr/>
              <a:t>10</a:t>
            </a:fld>
            <a:endParaRPr lang="en-US"/>
          </a:p>
        </p:txBody>
      </p:sp>
    </p:spTree>
    <p:extLst>
      <p:ext uri="{BB962C8B-B14F-4D97-AF65-F5344CB8AC3E}">
        <p14:creationId xmlns:p14="http://schemas.microsoft.com/office/powerpoint/2010/main" val="4026473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609600" y="1219201"/>
            <a:ext cx="10972800" cy="4906963"/>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11684000" y="6613526"/>
            <a:ext cx="508000" cy="244475"/>
          </a:xfrm>
          <a:prstGeom prst="rect">
            <a:avLst/>
          </a:prstGeom>
        </p:spPr>
        <p:txBody>
          <a:bodyPr/>
          <a:lstStyle>
            <a:lvl1pPr>
              <a:defRPr sz="1000"/>
            </a:lvl1pPr>
          </a:lstStyle>
          <a:p>
            <a:pPr algn="r"/>
            <a:fld id="{05ED0087-86C2-4A9B-AC2E-3CA6414C8802}"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507912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788F2B5-4505-C84B-899D-3B1342B42F2D}" type="datetime1">
              <a:rPr lang="en-US"/>
              <a:pPr>
                <a:defRPr/>
              </a:pPr>
              <a:t>4/12/2021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90C99B-5CA2-5C43-B5BA-EE466FF1628F}" type="slidenum">
              <a:rPr lang="en-US"/>
              <a:pPr>
                <a:defRPr/>
              </a:pPr>
              <a:t>‹#›</a:t>
            </a:fld>
            <a:endParaRPr lang="en-US"/>
          </a:p>
        </p:txBody>
      </p:sp>
    </p:spTree>
    <p:extLst>
      <p:ext uri="{BB962C8B-B14F-4D97-AF65-F5344CB8AC3E}">
        <p14:creationId xmlns:p14="http://schemas.microsoft.com/office/powerpoint/2010/main" val="151142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8CB951E-D7F7-B642-AA9C-5E0A9012C1C2}" type="datetime1">
              <a:rPr lang="en-US"/>
              <a:pPr>
                <a:defRPr/>
              </a:pPr>
              <a:t>4/12/2021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7E22C9C-730F-6545-8E6D-15C74A05F872}" type="slidenum">
              <a:rPr lang="en-US"/>
              <a:pPr>
                <a:defRPr/>
              </a:pPr>
              <a:t>‹#›</a:t>
            </a:fld>
            <a:endParaRPr lang="en-US"/>
          </a:p>
        </p:txBody>
      </p:sp>
    </p:spTree>
    <p:extLst>
      <p:ext uri="{BB962C8B-B14F-4D97-AF65-F5344CB8AC3E}">
        <p14:creationId xmlns:p14="http://schemas.microsoft.com/office/powerpoint/2010/main" val="4091787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4EC65FD-EEAC-F44B-817E-5E85BA5DC823}" type="datetime1">
              <a:rPr lang="en-US"/>
              <a:pPr>
                <a:defRPr/>
              </a:pPr>
              <a:t>4/12/2021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0CB4D8-4A94-144C-B4C6-C79F62FDED03}" type="slidenum">
              <a:rPr lang="en-US"/>
              <a:pPr>
                <a:defRPr/>
              </a:pPr>
              <a:t>‹#›</a:t>
            </a:fld>
            <a:endParaRPr lang="en-US"/>
          </a:p>
        </p:txBody>
      </p:sp>
    </p:spTree>
    <p:extLst>
      <p:ext uri="{BB962C8B-B14F-4D97-AF65-F5344CB8AC3E}">
        <p14:creationId xmlns:p14="http://schemas.microsoft.com/office/powerpoint/2010/main" val="1674672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AC8C52-46FF-ED4A-8D5D-DA81172C8B21}" type="datetime1">
              <a:rPr lang="en-US"/>
              <a:pPr>
                <a:defRPr/>
              </a:pPr>
              <a:t>4/12/2021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D214C0C-295C-9E43-92EC-59AC7ADD9027}" type="slidenum">
              <a:rPr lang="en-US"/>
              <a:pPr>
                <a:defRPr/>
              </a:pPr>
              <a:t>‹#›</a:t>
            </a:fld>
            <a:endParaRPr lang="en-US"/>
          </a:p>
        </p:txBody>
      </p:sp>
    </p:spTree>
    <p:extLst>
      <p:ext uri="{BB962C8B-B14F-4D97-AF65-F5344CB8AC3E}">
        <p14:creationId xmlns:p14="http://schemas.microsoft.com/office/powerpoint/2010/main" val="1059897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F9089D9-9124-5B4D-8538-5B8D91DD643C}" type="datetime1">
              <a:rPr lang="en-US"/>
              <a:pPr>
                <a:defRPr/>
              </a:pPr>
              <a:t>4/12/2021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BD6553-B34E-7040-988F-41824A8713C3}" type="slidenum">
              <a:rPr lang="en-US"/>
              <a:pPr>
                <a:defRPr/>
              </a:pPr>
              <a:t>‹#›</a:t>
            </a:fld>
            <a:endParaRPr lang="en-US"/>
          </a:p>
        </p:txBody>
      </p:sp>
    </p:spTree>
    <p:extLst>
      <p:ext uri="{BB962C8B-B14F-4D97-AF65-F5344CB8AC3E}">
        <p14:creationId xmlns:p14="http://schemas.microsoft.com/office/powerpoint/2010/main" val="3433437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0817FE9-8118-A249-BCAC-319BA3022DE0}" type="datetime1">
              <a:rPr lang="en-US"/>
              <a:pPr>
                <a:defRPr/>
              </a:pPr>
              <a:t>4/12/2021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DF26FF-03F4-5041-9744-692E3280EEA2}" type="slidenum">
              <a:rPr lang="en-US"/>
              <a:pPr>
                <a:defRPr/>
              </a:pPr>
              <a:t>‹#›</a:t>
            </a:fld>
            <a:endParaRPr lang="en-US"/>
          </a:p>
        </p:txBody>
      </p:sp>
    </p:spTree>
    <p:extLst>
      <p:ext uri="{BB962C8B-B14F-4D97-AF65-F5344CB8AC3E}">
        <p14:creationId xmlns:p14="http://schemas.microsoft.com/office/powerpoint/2010/main" val="2061837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C848D4-7C75-6048-A696-64FE6E0DF5EE}" type="datetime1">
              <a:rPr lang="en-US"/>
              <a:pPr>
                <a:defRPr/>
              </a:pPr>
              <a:t>4/12/2021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F6C56A-F7E1-394A-9AFC-B10799729C18}" type="slidenum">
              <a:rPr lang="en-US"/>
              <a:pPr>
                <a:defRPr/>
              </a:pPr>
              <a:t>‹#›</a:t>
            </a:fld>
            <a:endParaRPr lang="en-US"/>
          </a:p>
        </p:txBody>
      </p:sp>
    </p:spTree>
    <p:extLst>
      <p:ext uri="{BB962C8B-B14F-4D97-AF65-F5344CB8AC3E}">
        <p14:creationId xmlns:p14="http://schemas.microsoft.com/office/powerpoint/2010/main" val="1431875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497B3E9-BF20-414E-BC12-5169F9E4F35F}" type="datetime1">
              <a:rPr lang="en-US"/>
              <a:pPr>
                <a:defRPr/>
              </a:pPr>
              <a:t>4/12/2021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A7F1F-45BE-1440-AAD7-D1AB198AC38A}" type="slidenum">
              <a:rPr lang="en-US"/>
              <a:pPr>
                <a:defRPr/>
              </a:pPr>
              <a:t>‹#›</a:t>
            </a:fld>
            <a:endParaRPr lang="en-US"/>
          </a:p>
        </p:txBody>
      </p:sp>
    </p:spTree>
    <p:extLst>
      <p:ext uri="{BB962C8B-B14F-4D97-AF65-F5344CB8AC3E}">
        <p14:creationId xmlns:p14="http://schemas.microsoft.com/office/powerpoint/2010/main" val="3819291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0"/>
            <a:ext cx="12192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Slide Number Placeholder 5"/>
          <p:cNvSpPr>
            <a:spLocks noGrp="1"/>
          </p:cNvSpPr>
          <p:nvPr>
            <p:ph type="sldNum" sz="quarter" idx="4"/>
          </p:nvPr>
        </p:nvSpPr>
        <p:spPr>
          <a:xfrm>
            <a:off x="11684000" y="6613526"/>
            <a:ext cx="508000" cy="244475"/>
          </a:xfrm>
          <a:prstGeom prst="rect">
            <a:avLst/>
          </a:prstGeom>
        </p:spPr>
        <p:txBody>
          <a:bodyPr/>
          <a:lstStyle>
            <a:lvl1pPr>
              <a:defRPr sz="1000"/>
            </a:lvl1pPr>
          </a:lstStyle>
          <a:p>
            <a:pPr algn="r"/>
            <a:fld id="{05ED0087-86C2-4A9B-AC2E-3CA6414C8802}" type="slidenum">
              <a:rPr lang="en-US" smtClean="0">
                <a:solidFill>
                  <a:prstClr val="black"/>
                </a:solidFill>
              </a:rPr>
              <a:pPr algn="r"/>
              <a:t>‹#›</a:t>
            </a:fld>
            <a:endParaRPr lang="en-US" dirty="0">
              <a:solidFill>
                <a:prstClr val="black"/>
              </a:solidFill>
            </a:endParaRPr>
          </a:p>
        </p:txBody>
      </p:sp>
      <p:pic>
        <p:nvPicPr>
          <p:cNvPr id="10" name="Picture 9" descr="meatball_white"/>
          <p:cNvPicPr/>
          <p:nvPr userDrawn="1"/>
        </p:nvPicPr>
        <p:blipFill>
          <a:blip r:embed="rId2" cstate="print">
            <a:clrChange>
              <a:clrFrom>
                <a:srgbClr val="FFFFFF"/>
              </a:clrFrom>
              <a:clrTo>
                <a:srgbClr val="FFFFFF">
                  <a:alpha val="0"/>
                </a:srgbClr>
              </a:clrTo>
            </a:clrChange>
          </a:blip>
          <a:srcRect/>
          <a:stretch>
            <a:fillRect/>
          </a:stretch>
        </p:blipFill>
        <p:spPr bwMode="auto">
          <a:xfrm>
            <a:off x="11307127" y="244585"/>
            <a:ext cx="753745" cy="627380"/>
          </a:xfrm>
          <a:prstGeom prst="rect">
            <a:avLst/>
          </a:prstGeom>
          <a:noFill/>
          <a:ln w="9525">
            <a:noFill/>
            <a:miter lim="800000"/>
            <a:headEnd/>
            <a:tailEnd/>
          </a:ln>
        </p:spPr>
      </p:pic>
      <p:sp>
        <p:nvSpPr>
          <p:cNvPr id="12" name="Rounded Rectangle 11"/>
          <p:cNvSpPr/>
          <p:nvPr userDrawn="1"/>
        </p:nvSpPr>
        <p:spPr>
          <a:xfrm>
            <a:off x="0" y="-1587"/>
            <a:ext cx="12192000" cy="1066800"/>
          </a:xfrm>
          <a:prstGeom prst="roundRect">
            <a:avLst>
              <a:gd name="adj" fmla="val 0"/>
            </a:avLst>
          </a:prstGeom>
          <a:gradFill flip="none" rotWithShape="1">
            <a:gsLst>
              <a:gs pos="100000">
                <a:srgbClr val="5E9EFF">
                  <a:alpha val="0"/>
                </a:srgbClr>
              </a:gs>
              <a:gs pos="0">
                <a:srgbClr val="85C2FF"/>
              </a:gs>
              <a:gs pos="100000">
                <a:srgbClr val="FFEBF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48700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609600" y="1219201"/>
            <a:ext cx="5384800" cy="4906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1"/>
            <a:ext cx="5384800" cy="4906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84000" y="6613526"/>
            <a:ext cx="508000" cy="244475"/>
          </a:xfrm>
          <a:prstGeom prst="rect">
            <a:avLst/>
          </a:prstGeom>
        </p:spPr>
        <p:txBody>
          <a:bodyPr/>
          <a:lstStyle>
            <a:lvl1pPr>
              <a:defRPr sz="1000"/>
            </a:lvl1pPr>
          </a:lstStyle>
          <a:p>
            <a:pPr algn="r"/>
            <a:fld id="{05ED0087-86C2-4A9B-AC2E-3CA6414C8802}"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1794734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4" name="Slide Number Placeholder 5"/>
          <p:cNvSpPr>
            <a:spLocks noGrp="1"/>
          </p:cNvSpPr>
          <p:nvPr>
            <p:ph type="sldNum" sz="quarter" idx="4"/>
          </p:nvPr>
        </p:nvSpPr>
        <p:spPr>
          <a:xfrm>
            <a:off x="11684000" y="6613526"/>
            <a:ext cx="508000" cy="244475"/>
          </a:xfrm>
          <a:prstGeom prst="rect">
            <a:avLst/>
          </a:prstGeom>
        </p:spPr>
        <p:txBody>
          <a:bodyPr/>
          <a:lstStyle>
            <a:lvl1pPr>
              <a:defRPr sz="1000"/>
            </a:lvl1pPr>
          </a:lstStyle>
          <a:p>
            <a:pPr algn="r"/>
            <a:fld id="{05ED0087-86C2-4A9B-AC2E-3CA6414C8802}"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2031427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 name="Rectangle 8"/>
          <p:cNvSpPr/>
          <p:nvPr userDrawn="1"/>
        </p:nvSpPr>
        <p:spPr>
          <a:xfrm>
            <a:off x="0" y="0"/>
            <a:ext cx="12192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ctrTitle"/>
          </p:nvPr>
        </p:nvSpPr>
        <p:spPr>
          <a:xfrm>
            <a:off x="914400" y="2130426"/>
            <a:ext cx="10363200" cy="1470025"/>
          </a:xfrm>
          <a:noFill/>
        </p:spPr>
        <p:txBody>
          <a:bodyPr/>
          <a:lstStyle>
            <a:lvl1pPr marL="0" indent="0" algn="ct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13" descr="meatball_white"/>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11352584" y="241301"/>
            <a:ext cx="767448" cy="627063"/>
          </a:xfrm>
          <a:prstGeom prst="rect">
            <a:avLst/>
          </a:prstGeom>
          <a:noFill/>
          <a:ln w="9525">
            <a:noFill/>
            <a:miter lim="800000"/>
            <a:headEnd/>
            <a:tailEnd/>
          </a:ln>
        </p:spPr>
      </p:pic>
      <p:sp>
        <p:nvSpPr>
          <p:cNvPr id="8" name="Slide Number Placeholder 5"/>
          <p:cNvSpPr>
            <a:spLocks noGrp="1"/>
          </p:cNvSpPr>
          <p:nvPr>
            <p:ph type="sldNum" sz="quarter" idx="4"/>
          </p:nvPr>
        </p:nvSpPr>
        <p:spPr>
          <a:xfrm>
            <a:off x="11684000" y="6613526"/>
            <a:ext cx="508000" cy="244475"/>
          </a:xfrm>
          <a:prstGeom prst="rect">
            <a:avLst/>
          </a:prstGeom>
        </p:spPr>
        <p:txBody>
          <a:bodyPr/>
          <a:lstStyle>
            <a:lvl1pPr>
              <a:defRPr sz="1000"/>
            </a:lvl1pPr>
          </a:lstStyle>
          <a:p>
            <a:pPr algn="r"/>
            <a:fld id="{05ED0087-86C2-4A9B-AC2E-3CA6414C8802}"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390301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1684000" y="6613526"/>
            <a:ext cx="508000" cy="244475"/>
          </a:xfrm>
          <a:prstGeom prst="rect">
            <a:avLst/>
          </a:prstGeom>
        </p:spPr>
        <p:txBody>
          <a:bodyPr/>
          <a:lstStyle>
            <a:lvl1pPr>
              <a:defRPr sz="1000"/>
            </a:lvl1pPr>
          </a:lstStyle>
          <a:p>
            <a:pPr algn="r"/>
            <a:fld id="{05ED0087-86C2-4A9B-AC2E-3CA6414C8802}" type="slidenum">
              <a:rPr lang="en-US" smtClean="0">
                <a:solidFill>
                  <a:prstClr val="black"/>
                </a:solidFill>
              </a:rPr>
              <a:pPr algn="r"/>
              <a:t>‹#›</a:t>
            </a:fld>
            <a:endParaRPr lang="en-US" dirty="0">
              <a:solidFill>
                <a:prstClr val="black"/>
              </a:solidFill>
            </a:endParaRPr>
          </a:p>
        </p:txBody>
      </p:sp>
    </p:spTree>
    <p:extLst>
      <p:ext uri="{BB962C8B-B14F-4D97-AF65-F5344CB8AC3E}">
        <p14:creationId xmlns:p14="http://schemas.microsoft.com/office/powerpoint/2010/main" val="4225358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096ABCA-5CE6-DE40-AA76-4CD0619356D1}" type="datetime1">
              <a:rPr lang="en-US"/>
              <a:pPr>
                <a:defRPr/>
              </a:pPr>
              <a:t>4/12/2021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7DBD07-C288-7044-BE76-3EF452789579}" type="slidenum">
              <a:rPr lang="en-US"/>
              <a:pPr>
                <a:defRPr/>
              </a:pPr>
              <a:t>‹#›</a:t>
            </a:fld>
            <a:endParaRPr lang="en-US"/>
          </a:p>
        </p:txBody>
      </p:sp>
    </p:spTree>
    <p:extLst>
      <p:ext uri="{BB962C8B-B14F-4D97-AF65-F5344CB8AC3E}">
        <p14:creationId xmlns:p14="http://schemas.microsoft.com/office/powerpoint/2010/main" val="429748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E2713D-3857-6E46-8961-D3D3A74CCFAF}" type="datetime1">
              <a:rPr lang="en-US"/>
              <a:pPr>
                <a:defRPr/>
              </a:pPr>
              <a:t>4/12/2021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22B2C0-A2AA-0945-A934-3C5610573C39}" type="slidenum">
              <a:rPr lang="en-US"/>
              <a:pPr>
                <a:defRPr/>
              </a:pPr>
              <a:t>‹#›</a:t>
            </a:fld>
            <a:endParaRPr lang="en-US"/>
          </a:p>
        </p:txBody>
      </p:sp>
    </p:spTree>
    <p:extLst>
      <p:ext uri="{BB962C8B-B14F-4D97-AF65-F5344CB8AC3E}">
        <p14:creationId xmlns:p14="http://schemas.microsoft.com/office/powerpoint/2010/main" val="37479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5722A7-898C-E44E-9A42-D6799CFB08CE}" type="datetime1">
              <a:rPr lang="en-US"/>
              <a:pPr>
                <a:defRPr/>
              </a:pPr>
              <a:t>4/12/2021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514EC6-8E1B-8049-9FE7-D9DD8660CD43}" type="slidenum">
              <a:rPr lang="en-US"/>
              <a:pPr>
                <a:defRPr/>
              </a:pPr>
              <a:t>‹#›</a:t>
            </a:fld>
            <a:endParaRPr lang="en-US"/>
          </a:p>
        </p:txBody>
      </p:sp>
    </p:spTree>
    <p:extLst>
      <p:ext uri="{BB962C8B-B14F-4D97-AF65-F5344CB8AC3E}">
        <p14:creationId xmlns:p14="http://schemas.microsoft.com/office/powerpoint/2010/main" val="1066950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ed Rectangle 7"/>
          <p:cNvSpPr/>
          <p:nvPr userDrawn="1"/>
        </p:nvSpPr>
        <p:spPr>
          <a:xfrm>
            <a:off x="0" y="0"/>
            <a:ext cx="12192000" cy="1066800"/>
          </a:xfrm>
          <a:prstGeom prst="roundRect">
            <a:avLst>
              <a:gd name="adj" fmla="val 0"/>
            </a:avLst>
          </a:prstGeom>
          <a:gradFill flip="none" rotWithShape="1">
            <a:gsLst>
              <a:gs pos="100000">
                <a:srgbClr val="5E9EFF">
                  <a:alpha val="0"/>
                </a:srgbClr>
              </a:gs>
              <a:gs pos="0">
                <a:srgbClr val="85C2FF"/>
              </a:gs>
              <a:gs pos="100000">
                <a:srgbClr val="FFEBF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0" y="9525"/>
            <a:ext cx="12192000" cy="1066800"/>
          </a:xfrm>
          <a:prstGeom prst="rect">
            <a:avLst/>
          </a:prstGeom>
          <a:noFill/>
        </p:spPr>
        <p:txBody>
          <a:bodyPr vert="horz" lIns="91440" tIns="45720" rIns="91440" bIns="45720" rtlCol="0" anchor="ctr">
            <a:normAutofit/>
          </a:bodyPr>
          <a:lstStyle/>
          <a:p>
            <a:r>
              <a:rPr lang="en-US" dirty="0"/>
              <a:t>Click to edit Master title style</a:t>
            </a:r>
          </a:p>
        </p:txBody>
      </p:sp>
      <p:sp>
        <p:nvSpPr>
          <p:cNvPr id="17" name="Text Box 57"/>
          <p:cNvSpPr txBox="1">
            <a:spLocks noChangeArrowheads="1"/>
          </p:cNvSpPr>
          <p:nvPr userDrawn="1"/>
        </p:nvSpPr>
        <p:spPr bwMode="auto">
          <a:xfrm>
            <a:off x="745327" y="6547219"/>
            <a:ext cx="3251200" cy="184666"/>
          </a:xfrm>
          <a:prstGeom prst="rect">
            <a:avLst/>
          </a:prstGeom>
          <a:noFill/>
          <a:ln w="12700" algn="ctr">
            <a:noFill/>
            <a:miter lim="800000"/>
            <a:headEnd/>
            <a:tailEnd/>
          </a:ln>
          <a:effectLst/>
        </p:spPr>
        <p:txBody>
          <a:bodyPr wrap="square" lIns="182880" tIns="0" rIns="0" bIns="0" anchor="ctr" anchorCtr="0">
            <a:spAutoFit/>
          </a:bodyPr>
          <a:lstStyle/>
          <a:p>
            <a:r>
              <a:rPr lang="en-US" sz="1200" b="1" dirty="0">
                <a:solidFill>
                  <a:prstClr val="black"/>
                </a:solidFill>
                <a:ea typeface="ＭＳ Ｐゴシック" pitchFamily="47" charset="-128"/>
              </a:rPr>
              <a:t>NASA Langley Research Center</a:t>
            </a:r>
          </a:p>
        </p:txBody>
      </p:sp>
      <p:sp>
        <p:nvSpPr>
          <p:cNvPr id="10" name="Slide Number Placeholder 5"/>
          <p:cNvSpPr>
            <a:spLocks noGrp="1"/>
          </p:cNvSpPr>
          <p:nvPr>
            <p:ph type="sldNum" sz="quarter" idx="4"/>
          </p:nvPr>
        </p:nvSpPr>
        <p:spPr>
          <a:xfrm>
            <a:off x="11684000" y="6613526"/>
            <a:ext cx="508000" cy="244475"/>
          </a:xfrm>
          <a:prstGeom prst="rect">
            <a:avLst/>
          </a:prstGeom>
        </p:spPr>
        <p:txBody>
          <a:bodyPr/>
          <a:lstStyle>
            <a:lvl1pPr>
              <a:defRPr sz="1000"/>
            </a:lvl1pPr>
          </a:lstStyle>
          <a:p>
            <a:pPr algn="r"/>
            <a:fld id="{05ED0087-86C2-4A9B-AC2E-3CA6414C8802}" type="slidenum">
              <a:rPr lang="en-US" smtClean="0">
                <a:solidFill>
                  <a:prstClr val="black"/>
                </a:solidFill>
              </a:rPr>
              <a:pPr algn="r"/>
              <a:t>‹#›</a:t>
            </a:fld>
            <a:endParaRPr lang="en-US" dirty="0">
              <a:solidFill>
                <a:prstClr val="black"/>
              </a:solidFill>
            </a:endParaRPr>
          </a:p>
        </p:txBody>
      </p:sp>
      <p:pic>
        <p:nvPicPr>
          <p:cNvPr id="11"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01644" y="6321794"/>
            <a:ext cx="4699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meatball_white"/>
          <p:cNvPicPr/>
          <p:nvPr userDrawn="1"/>
        </p:nvPicPr>
        <p:blipFill>
          <a:blip r:embed="rId9" cstate="print">
            <a:clrChange>
              <a:clrFrom>
                <a:srgbClr val="FFFFFF"/>
              </a:clrFrom>
              <a:clrTo>
                <a:srgbClr val="FFFFFF">
                  <a:alpha val="0"/>
                </a:srgbClr>
              </a:clrTo>
            </a:clrChange>
          </a:blip>
          <a:srcRect/>
          <a:stretch>
            <a:fillRect/>
          </a:stretch>
        </p:blipFill>
        <p:spPr bwMode="auto">
          <a:xfrm>
            <a:off x="11307127" y="244585"/>
            <a:ext cx="753745" cy="627380"/>
          </a:xfrm>
          <a:prstGeom prst="rect">
            <a:avLst/>
          </a:prstGeom>
          <a:noFill/>
          <a:ln w="9525">
            <a:noFill/>
            <a:miter lim="800000"/>
            <a:headEnd/>
            <a:tailEnd/>
          </a:ln>
        </p:spPr>
      </p:pic>
    </p:spTree>
    <p:extLst>
      <p:ext uri="{BB962C8B-B14F-4D97-AF65-F5344CB8AC3E}">
        <p14:creationId xmlns:p14="http://schemas.microsoft.com/office/powerpoint/2010/main" val="1807956848"/>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4" r:id="rId3"/>
    <p:sldLayoutId id="2147483666" r:id="rId4"/>
    <p:sldLayoutId id="2147483691" r:id="rId5"/>
    <p:sldLayoutId id="2147483692" r:id="rId6"/>
  </p:sldLayoutIdLst>
  <p:hf hdr="0" ftr="0"/>
  <p:txStyles>
    <p:titleStyle>
      <a:lvl1pPr marL="398463" indent="0" algn="l" defTabSz="914400" rtl="0" eaLnBrk="1" latinLnBrk="0" hangingPunct="1">
        <a:spcBef>
          <a:spcPct val="0"/>
        </a:spcBef>
        <a:buNone/>
        <a:defRPr sz="28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B93362E7-630E-874D-91B5-56B31C473C1C}" type="datetime1">
              <a:rPr lang="en-US"/>
              <a:pPr>
                <a:defRPr/>
              </a:pPr>
              <a:t>4/12/2021</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C874F4D3-04D7-9B4E-81E5-8BE85D592A44}" type="slidenum">
              <a:rPr lang="en-US"/>
              <a:pPr>
                <a:defRPr/>
              </a:pPr>
              <a:t>‹#›</a:t>
            </a:fld>
            <a:endParaRPr lang="en-US"/>
          </a:p>
        </p:txBody>
      </p:sp>
    </p:spTree>
    <p:extLst>
      <p:ext uri="{BB962C8B-B14F-4D97-AF65-F5344CB8AC3E}">
        <p14:creationId xmlns:p14="http://schemas.microsoft.com/office/powerpoint/2010/main" val="404813813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 Id="rId9" Type="http://schemas.openxmlformats.org/officeDocument/2006/relationships/image" Target="../media/image65.jpeg"/></Relationships>
</file>

<file path=ppt/slides/_rels/slide1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76.emf"/><Relationship Id="rId5" Type="http://schemas.openxmlformats.org/officeDocument/2006/relationships/oleObject" Target="../embeddings/oleObject2.bin"/><Relationship Id="rId4" Type="http://schemas.openxmlformats.org/officeDocument/2006/relationships/image" Target="../media/image78.jpeg"/></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jpg"/></Relationships>
</file>

<file path=ppt/slides/_rels/slide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2.png"/><Relationship Id="rId4" Type="http://schemas.openxmlformats.org/officeDocument/2006/relationships/image" Target="../media/image87.jpe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2.emf"/><Relationship Id="rId7" Type="http://schemas.openxmlformats.org/officeDocument/2006/relationships/image" Target="../media/image96.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1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99.tiff"/><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emf"/><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1.JPG"/></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1.xml"/><Relationship Id="rId6" Type="http://schemas.openxmlformats.org/officeDocument/2006/relationships/image" Target="../media/image109.jpg"/><Relationship Id="rId5" Type="http://schemas.openxmlformats.org/officeDocument/2006/relationships/image" Target="../media/image108.jpeg"/><Relationship Id="rId4" Type="http://schemas.openxmlformats.org/officeDocument/2006/relationships/image" Target="../media/image107.jpeg"/></Relationships>
</file>

<file path=ppt/slides/_rels/slide2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1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3.jpeg"/><Relationship Id="rId18" Type="http://schemas.openxmlformats.org/officeDocument/2006/relationships/image" Target="../media/image138.png"/><Relationship Id="rId3" Type="http://schemas.openxmlformats.org/officeDocument/2006/relationships/image" Target="../media/image123.jpeg"/><Relationship Id="rId21" Type="http://schemas.openxmlformats.org/officeDocument/2006/relationships/image" Target="../media/image141.jpeg"/><Relationship Id="rId7" Type="http://schemas.openxmlformats.org/officeDocument/2006/relationships/image" Target="../media/image127.jpeg"/><Relationship Id="rId12" Type="http://schemas.openxmlformats.org/officeDocument/2006/relationships/image" Target="../media/image132.jpeg"/><Relationship Id="rId17" Type="http://schemas.openxmlformats.org/officeDocument/2006/relationships/image" Target="../media/image137.png"/><Relationship Id="rId2" Type="http://schemas.openxmlformats.org/officeDocument/2006/relationships/notesSlide" Target="../notesSlides/notesSlide25.xml"/><Relationship Id="rId16" Type="http://schemas.openxmlformats.org/officeDocument/2006/relationships/image" Target="../media/image136.jpeg"/><Relationship Id="rId20" Type="http://schemas.openxmlformats.org/officeDocument/2006/relationships/image" Target="../media/image140.png"/><Relationship Id="rId1" Type="http://schemas.openxmlformats.org/officeDocument/2006/relationships/slideLayout" Target="../slideLayouts/slideLayout1.xml"/><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125.png"/><Relationship Id="rId15" Type="http://schemas.openxmlformats.org/officeDocument/2006/relationships/image" Target="../media/image135.jpeg"/><Relationship Id="rId10" Type="http://schemas.openxmlformats.org/officeDocument/2006/relationships/image" Target="../media/image130.jpeg"/><Relationship Id="rId19" Type="http://schemas.openxmlformats.org/officeDocument/2006/relationships/image" Target="../media/image139.jpeg"/><Relationship Id="rId4" Type="http://schemas.openxmlformats.org/officeDocument/2006/relationships/image" Target="../media/image124.png"/><Relationship Id="rId9" Type="http://schemas.openxmlformats.org/officeDocument/2006/relationships/image" Target="../media/image129.jpeg"/><Relationship Id="rId14" Type="http://schemas.openxmlformats.org/officeDocument/2006/relationships/image" Target="../media/image134.jpeg"/></Relationships>
</file>

<file path=ppt/slides/_rels/slide3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1.tif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oleObject" Target="../embeddings/oleObject1.bin"/><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tiff"/><Relationship Id="rId10" Type="http://schemas.openxmlformats.org/officeDocument/2006/relationships/image" Target="../media/image49.tiff"/><Relationship Id="rId4" Type="http://schemas.openxmlformats.org/officeDocument/2006/relationships/image" Target="../media/image43.jpeg"/><Relationship Id="rId9" Type="http://schemas.openxmlformats.org/officeDocument/2006/relationships/image" Target="../media/image48.tiff"/></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284" y="0"/>
            <a:ext cx="12192000" cy="6858000"/>
          </a:xfrm>
          <a:prstGeom prst="rect">
            <a:avLst/>
          </a:prstGeom>
          <a:effectLst>
            <a:glow rad="38100">
              <a:srgbClr val="FFF5A0">
                <a:alpha val="40000"/>
              </a:srgbClr>
            </a:glow>
          </a:effectLst>
        </p:spPr>
      </p:pic>
      <p:sp>
        <p:nvSpPr>
          <p:cNvPr id="9" name="TextBox 8"/>
          <p:cNvSpPr txBox="1"/>
          <p:nvPr/>
        </p:nvSpPr>
        <p:spPr>
          <a:xfrm>
            <a:off x="-13284" y="301550"/>
            <a:ext cx="12192000" cy="646331"/>
          </a:xfrm>
          <a:prstGeom prst="rect">
            <a:avLst/>
          </a:prstGeom>
          <a:noFill/>
        </p:spPr>
        <p:txBody>
          <a:bodyPr wrap="square" rtlCol="0">
            <a:spAutoFit/>
          </a:bodyPr>
          <a:lstStyle/>
          <a:p>
            <a:pPr algn="ctr"/>
            <a:r>
              <a:rPr lang="en-US" sz="3600" b="1" dirty="0"/>
              <a:t>LARC Wind Tunnel Test Capabilities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2716" y="2630244"/>
            <a:ext cx="882864" cy="453720"/>
          </a:xfrm>
          <a:prstGeom prst="rect">
            <a:avLst/>
          </a:prstGeom>
          <a:noFill/>
        </p:spPr>
      </p:pic>
      <p:sp>
        <p:nvSpPr>
          <p:cNvPr id="11" name="TextBox 10"/>
          <p:cNvSpPr txBox="1"/>
          <p:nvPr/>
        </p:nvSpPr>
        <p:spPr>
          <a:xfrm>
            <a:off x="1703512" y="3676962"/>
            <a:ext cx="604938" cy="400110"/>
          </a:xfrm>
          <a:prstGeom prst="rect">
            <a:avLst/>
          </a:prstGeom>
          <a:noFill/>
        </p:spPr>
        <p:txBody>
          <a:bodyPr wrap="square" rtlCol="0">
            <a:spAutoFit/>
          </a:bodyPr>
          <a:lstStyle/>
          <a:p>
            <a:pPr algn="ctr"/>
            <a:r>
              <a:rPr lang="en-US" sz="1000" b="1" dirty="0">
                <a:solidFill>
                  <a:schemeClr val="tx1">
                    <a:lumMod val="75000"/>
                    <a:lumOff val="25000"/>
                  </a:schemeClr>
                </a:solidFill>
                <a:effectLst>
                  <a:outerShdw blurRad="38100" dist="38100" dir="2700000" algn="tl">
                    <a:srgbClr val="000000">
                      <a:alpha val="43137"/>
                    </a:srgbClr>
                  </a:outerShdw>
                </a:effectLst>
              </a:rPr>
              <a:t>Tunnel For Hire</a:t>
            </a:r>
          </a:p>
        </p:txBody>
      </p:sp>
      <p:sp>
        <p:nvSpPr>
          <p:cNvPr id="8" name="TextBox 7"/>
          <p:cNvSpPr txBox="1"/>
          <p:nvPr/>
        </p:nvSpPr>
        <p:spPr>
          <a:xfrm>
            <a:off x="-13284" y="5802359"/>
            <a:ext cx="12192000" cy="830997"/>
          </a:xfrm>
          <a:prstGeom prst="rect">
            <a:avLst/>
          </a:prstGeom>
          <a:noFill/>
        </p:spPr>
        <p:txBody>
          <a:bodyPr wrap="square" rtlCol="0">
            <a:spAutoFit/>
          </a:bodyPr>
          <a:lstStyle/>
          <a:p>
            <a:pPr algn="ctr"/>
            <a:r>
              <a:rPr lang="fr-FR" sz="1600" b="1" dirty="0">
                <a:solidFill>
                  <a:srgbClr val="FEEF81"/>
                </a:solidFill>
                <a:latin typeface="Franklin Gothic Medium" panose="020B0603020102020204" pitchFamily="34" charset="0"/>
              </a:rPr>
              <a:t>Roman Paryz</a:t>
            </a:r>
          </a:p>
          <a:p>
            <a:pPr algn="ctr"/>
            <a:r>
              <a:rPr lang="fr-FR" sz="1600" b="1" dirty="0">
                <a:solidFill>
                  <a:srgbClr val="FEEF81"/>
                </a:solidFill>
                <a:latin typeface="Franklin Gothic Medium" panose="020B0603020102020204" pitchFamily="34" charset="0"/>
              </a:rPr>
              <a:t>Branch Head – Subsonic / Transonic Testing Branch (STTB)</a:t>
            </a:r>
          </a:p>
          <a:p>
            <a:pPr algn="ctr"/>
            <a:r>
              <a:rPr lang="fr-FR" sz="1600" b="1" dirty="0">
                <a:solidFill>
                  <a:srgbClr val="FEEF81"/>
                </a:solidFill>
                <a:latin typeface="Franklin Gothic Medium" panose="020B0603020102020204" pitchFamily="34" charset="0"/>
              </a:rPr>
              <a:t>LARC Center Integration Manager (CIM) - </a:t>
            </a:r>
            <a:r>
              <a:rPr lang="en-US" sz="1600" b="1" dirty="0">
                <a:solidFill>
                  <a:srgbClr val="FEEF81"/>
                </a:solidFill>
                <a:latin typeface="Franklin Gothic Medium" panose="020B0603020102020204" pitchFamily="34" charset="0"/>
              </a:rPr>
              <a:t>Aerosciences Evaluation and Test Capabilities (AETC) Portfolio</a:t>
            </a:r>
          </a:p>
        </p:txBody>
      </p:sp>
    </p:spTree>
    <p:extLst>
      <p:ext uri="{BB962C8B-B14F-4D97-AF65-F5344CB8AC3E}">
        <p14:creationId xmlns:p14="http://schemas.microsoft.com/office/powerpoint/2010/main" val="1866056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F4A0-F01C-4451-BDB3-1F4A079859DC}"/>
              </a:ext>
            </a:extLst>
          </p:cNvPr>
          <p:cNvSpPr>
            <a:spLocks noGrp="1"/>
          </p:cNvSpPr>
          <p:nvPr>
            <p:ph type="title"/>
          </p:nvPr>
        </p:nvSpPr>
        <p:spPr/>
        <p:txBody>
          <a:bodyPr>
            <a:normAutofit/>
          </a:bodyPr>
          <a:lstStyle/>
          <a:p>
            <a:r>
              <a:rPr lang="en-US" sz="3200" dirty="0"/>
              <a:t>National Transonic Tunnel – NTF Test Types / Features</a:t>
            </a:r>
          </a:p>
        </p:txBody>
      </p:sp>
      <p:sp>
        <p:nvSpPr>
          <p:cNvPr id="3" name="Content Placeholder 2">
            <a:extLst>
              <a:ext uri="{FF2B5EF4-FFF2-40B4-BE49-F238E27FC236}">
                <a16:creationId xmlns:a16="http://schemas.microsoft.com/office/drawing/2014/main" id="{382251EA-039E-45C1-A52A-5DD808256132}"/>
              </a:ext>
            </a:extLst>
          </p:cNvPr>
          <p:cNvSpPr>
            <a:spLocks noGrp="1"/>
          </p:cNvSpPr>
          <p:nvPr>
            <p:ph idx="1"/>
          </p:nvPr>
        </p:nvSpPr>
        <p:spPr>
          <a:xfrm>
            <a:off x="609600" y="1219201"/>
            <a:ext cx="5212080" cy="5466079"/>
          </a:xfrm>
        </p:spPr>
        <p:txBody>
          <a:bodyPr>
            <a:normAutofit/>
          </a:bodyPr>
          <a:lstStyle/>
          <a:p>
            <a:r>
              <a:rPr lang="en-US" dirty="0"/>
              <a:t>The National Transonic Facility provides testing to support studies of stability and control, cruise performance, stall buffet onset, and configuration aerodynamics validation for both full-span and half-span models. </a:t>
            </a:r>
          </a:p>
          <a:p>
            <a:pPr lvl="1"/>
            <a:r>
              <a:rPr lang="en-US" dirty="0"/>
              <a:t>Precision force and moment testing</a:t>
            </a:r>
          </a:p>
          <a:p>
            <a:pPr lvl="1"/>
            <a:r>
              <a:rPr lang="en-US" dirty="0"/>
              <a:t>Static and dynamic pressure measurements</a:t>
            </a:r>
          </a:p>
          <a:p>
            <a:pPr lvl="1"/>
            <a:r>
              <a:rPr lang="en-US" dirty="0"/>
              <a:t>Strain gauges, Accelerometers</a:t>
            </a:r>
          </a:p>
          <a:p>
            <a:pPr lvl="1"/>
            <a:r>
              <a:rPr lang="en-US" dirty="0"/>
              <a:t>Model deformation / wing twist </a:t>
            </a:r>
          </a:p>
          <a:p>
            <a:pPr lvl="1"/>
            <a:r>
              <a:rPr lang="en-US" dirty="0"/>
              <a:t>Pressure Sensitive Paint (PSP)</a:t>
            </a:r>
          </a:p>
          <a:p>
            <a:pPr lvl="1"/>
            <a:r>
              <a:rPr lang="en-US" dirty="0"/>
              <a:t>Temperature Sensitive Paint (TSP)</a:t>
            </a:r>
          </a:p>
          <a:p>
            <a:pPr lvl="1"/>
            <a:r>
              <a:rPr lang="en-US" dirty="0"/>
              <a:t>FLEET - Femtosecond Laser Electronic Excitation and Tagging</a:t>
            </a:r>
          </a:p>
          <a:p>
            <a:pPr lvl="1"/>
            <a:r>
              <a:rPr lang="en-US" dirty="0"/>
              <a:t>Retroreflective background-oriented schlieren</a:t>
            </a:r>
          </a:p>
          <a:p>
            <a:pPr lvl="1"/>
            <a:r>
              <a:rPr lang="en-US" dirty="0" err="1"/>
              <a:t>Minitufts</a:t>
            </a:r>
            <a:endParaRPr lang="en-US" dirty="0"/>
          </a:p>
        </p:txBody>
      </p:sp>
      <p:sp>
        <p:nvSpPr>
          <p:cNvPr id="4" name="Slide Number Placeholder 3">
            <a:extLst>
              <a:ext uri="{FF2B5EF4-FFF2-40B4-BE49-F238E27FC236}">
                <a16:creationId xmlns:a16="http://schemas.microsoft.com/office/drawing/2014/main" id="{711AD0B0-038A-4BA9-BDD7-82C6565459EB}"/>
              </a:ext>
            </a:extLst>
          </p:cNvPr>
          <p:cNvSpPr>
            <a:spLocks noGrp="1"/>
          </p:cNvSpPr>
          <p:nvPr>
            <p:ph type="sldNum" sz="quarter" idx="4"/>
          </p:nvPr>
        </p:nvSpPr>
        <p:spPr/>
        <p:txBody>
          <a:bodyPr/>
          <a:lstStyle/>
          <a:p>
            <a:pPr algn="r"/>
            <a:fld id="{05ED0087-86C2-4A9B-AC2E-3CA6414C8802}" type="slidenum">
              <a:rPr lang="en-US" smtClean="0">
                <a:solidFill>
                  <a:prstClr val="black"/>
                </a:solidFill>
              </a:rPr>
              <a:pPr algn="r"/>
              <a:t>10</a:t>
            </a:fld>
            <a:endParaRPr lang="en-US" dirty="0">
              <a:solidFill>
                <a:prstClr val="black"/>
              </a:solidFill>
            </a:endParaRPr>
          </a:p>
        </p:txBody>
      </p:sp>
      <p:pic>
        <p:nvPicPr>
          <p:cNvPr id="8" name="Picture 7">
            <a:extLst>
              <a:ext uri="{FF2B5EF4-FFF2-40B4-BE49-F238E27FC236}">
                <a16:creationId xmlns:a16="http://schemas.microsoft.com/office/drawing/2014/main" id="{15CEFF45-E15A-475B-8C35-3E6D283E1872}"/>
              </a:ext>
            </a:extLst>
          </p:cNvPr>
          <p:cNvPicPr>
            <a:picLocks noChangeAspect="1"/>
          </p:cNvPicPr>
          <p:nvPr/>
        </p:nvPicPr>
        <p:blipFill>
          <a:blip r:embed="rId3"/>
          <a:stretch>
            <a:fillRect/>
          </a:stretch>
        </p:blipFill>
        <p:spPr>
          <a:xfrm>
            <a:off x="6785886" y="5578100"/>
            <a:ext cx="1112808" cy="1188720"/>
          </a:xfrm>
          <a:prstGeom prst="rect">
            <a:avLst/>
          </a:prstGeom>
        </p:spPr>
      </p:pic>
      <p:pic>
        <p:nvPicPr>
          <p:cNvPr id="9" name="Picture 8">
            <a:extLst>
              <a:ext uri="{FF2B5EF4-FFF2-40B4-BE49-F238E27FC236}">
                <a16:creationId xmlns:a16="http://schemas.microsoft.com/office/drawing/2014/main" id="{B4399FBC-A9FA-4092-9FF1-CC6E38A8C4CB}"/>
              </a:ext>
            </a:extLst>
          </p:cNvPr>
          <p:cNvPicPr>
            <a:picLocks noChangeAspect="1"/>
          </p:cNvPicPr>
          <p:nvPr/>
        </p:nvPicPr>
        <p:blipFill>
          <a:blip r:embed="rId4"/>
          <a:stretch>
            <a:fillRect/>
          </a:stretch>
        </p:blipFill>
        <p:spPr>
          <a:xfrm rot="16200000">
            <a:off x="9957817" y="3755693"/>
            <a:ext cx="1821688" cy="2484121"/>
          </a:xfrm>
          <a:prstGeom prst="rect">
            <a:avLst/>
          </a:prstGeom>
        </p:spPr>
      </p:pic>
      <p:pic>
        <p:nvPicPr>
          <p:cNvPr id="11" name="Picture 10">
            <a:extLst>
              <a:ext uri="{FF2B5EF4-FFF2-40B4-BE49-F238E27FC236}">
                <a16:creationId xmlns:a16="http://schemas.microsoft.com/office/drawing/2014/main" id="{044A15C3-EB5C-4B71-9079-AF3FB6F365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26" b="2302"/>
          <a:stretch/>
        </p:blipFill>
        <p:spPr bwMode="auto">
          <a:xfrm>
            <a:off x="6142798" y="3643813"/>
            <a:ext cx="2977637" cy="1821689"/>
          </a:xfrm>
          <a:prstGeom prst="rect">
            <a:avLst/>
          </a:prstGeom>
          <a:noFill/>
          <a:ln>
            <a:noFill/>
          </a:ln>
          <a:extLst>
            <a:ext uri="{53640926-AAD7-44D8-BBD7-CCE9431645EC}">
              <a14:shadowObscured xmlns:a14="http://schemas.microsoft.com/office/drawing/2010/main"/>
            </a:ext>
          </a:extLst>
        </p:spPr>
      </p:pic>
      <p:pic>
        <p:nvPicPr>
          <p:cNvPr id="7" name="Picture 6" descr="A picture containing indoor&#10;&#10;Description automatically generated">
            <a:extLst>
              <a:ext uri="{FF2B5EF4-FFF2-40B4-BE49-F238E27FC236}">
                <a16:creationId xmlns:a16="http://schemas.microsoft.com/office/drawing/2014/main" id="{E85A49C0-2CDB-4B5B-BA54-070617B99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6600" y="1185623"/>
            <a:ext cx="2484120" cy="3312160"/>
          </a:xfrm>
          <a:prstGeom prst="rect">
            <a:avLst/>
          </a:prstGeom>
        </p:spPr>
      </p:pic>
      <p:pic>
        <p:nvPicPr>
          <p:cNvPr id="13" name="Picture 12">
            <a:extLst>
              <a:ext uri="{FF2B5EF4-FFF2-40B4-BE49-F238E27FC236}">
                <a16:creationId xmlns:a16="http://schemas.microsoft.com/office/drawing/2014/main" id="{99CD4446-C065-4E40-ACE1-F37B0DC328DB}"/>
              </a:ext>
            </a:extLst>
          </p:cNvPr>
          <p:cNvPicPr>
            <a:picLocks noChangeAspect="1"/>
          </p:cNvPicPr>
          <p:nvPr/>
        </p:nvPicPr>
        <p:blipFill>
          <a:blip r:embed="rId7"/>
          <a:stretch>
            <a:fillRect/>
          </a:stretch>
        </p:blipFill>
        <p:spPr>
          <a:xfrm>
            <a:off x="5952826" y="5578100"/>
            <a:ext cx="755229" cy="1188720"/>
          </a:xfrm>
          <a:prstGeom prst="rect">
            <a:avLst/>
          </a:prstGeom>
        </p:spPr>
      </p:pic>
      <p:pic>
        <p:nvPicPr>
          <p:cNvPr id="14" name="Picture 13">
            <a:extLst>
              <a:ext uri="{FF2B5EF4-FFF2-40B4-BE49-F238E27FC236}">
                <a16:creationId xmlns:a16="http://schemas.microsoft.com/office/drawing/2014/main" id="{B159A727-D2F1-4973-8D4C-101A726B1170}"/>
              </a:ext>
            </a:extLst>
          </p:cNvPr>
          <p:cNvPicPr>
            <a:picLocks noChangeAspect="1"/>
          </p:cNvPicPr>
          <p:nvPr/>
        </p:nvPicPr>
        <p:blipFill>
          <a:blip r:embed="rId8"/>
          <a:stretch>
            <a:fillRect/>
          </a:stretch>
        </p:blipFill>
        <p:spPr>
          <a:xfrm>
            <a:off x="7976526" y="5578100"/>
            <a:ext cx="1621900" cy="1188720"/>
          </a:xfrm>
          <a:prstGeom prst="rect">
            <a:avLst/>
          </a:prstGeom>
        </p:spPr>
      </p:pic>
      <p:pic>
        <p:nvPicPr>
          <p:cNvPr id="15" name="Content Placeholder 10" descr="2003-L-00007.jpg">
            <a:extLst>
              <a:ext uri="{FF2B5EF4-FFF2-40B4-BE49-F238E27FC236}">
                <a16:creationId xmlns:a16="http://schemas.microsoft.com/office/drawing/2014/main" id="{463F9BA1-D67A-4E3B-8E54-E0B823D534E6}"/>
              </a:ext>
            </a:extLst>
          </p:cNvPr>
          <p:cNvPicPr>
            <a:picLocks noChangeAspect="1"/>
          </p:cNvPicPr>
          <p:nvPr/>
        </p:nvPicPr>
        <p:blipFill>
          <a:blip r:embed="rId9" cstate="print"/>
          <a:stretch>
            <a:fillRect/>
          </a:stretch>
        </p:blipFill>
        <p:spPr>
          <a:xfrm>
            <a:off x="6142798" y="1185623"/>
            <a:ext cx="2970578" cy="2376650"/>
          </a:xfrm>
          <a:prstGeom prst="rect">
            <a:avLst/>
          </a:prstGeom>
        </p:spPr>
      </p:pic>
    </p:spTree>
    <p:extLst>
      <p:ext uri="{BB962C8B-B14F-4D97-AF65-F5344CB8AC3E}">
        <p14:creationId xmlns:p14="http://schemas.microsoft.com/office/powerpoint/2010/main" val="2836038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descr="cryo sketch 02"/>
          <p:cNvPicPr>
            <a:picLocks noChangeAspect="1" noChangeArrowheads="1"/>
          </p:cNvPicPr>
          <p:nvPr/>
        </p:nvPicPr>
        <p:blipFill rotWithShape="1">
          <a:blip r:embed="rId3">
            <a:extLst>
              <a:ext uri="{28A0092B-C50C-407E-A947-70E740481C1C}">
                <a14:useLocalDpi xmlns:a14="http://schemas.microsoft.com/office/drawing/2010/main" val="0"/>
              </a:ext>
            </a:extLst>
          </a:blip>
          <a:srcRect b="3661"/>
          <a:stretch/>
        </p:blipFill>
        <p:spPr bwMode="auto">
          <a:xfrm>
            <a:off x="5066211" y="1132002"/>
            <a:ext cx="5229096" cy="297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4"/>
          <p:cNvSpPr>
            <a:spLocks noGrp="1" noChangeArrowheads="1"/>
          </p:cNvSpPr>
          <p:nvPr>
            <p:ph type="title"/>
          </p:nvPr>
        </p:nvSpPr>
        <p:spPr/>
        <p:txBody>
          <a:bodyPr>
            <a:normAutofit/>
          </a:bodyPr>
          <a:lstStyle/>
          <a:p>
            <a:pPr eaLnBrk="1" hangingPunct="1"/>
            <a:r>
              <a:rPr lang="en-US" altLang="en-US" sz="3200" dirty="0"/>
              <a:t>0.3m Transonic Cryogenic Tunnel - TCT</a:t>
            </a:r>
          </a:p>
        </p:txBody>
      </p:sp>
      <p:sp>
        <p:nvSpPr>
          <p:cNvPr id="6" name="Rectangle 3"/>
          <p:cNvSpPr>
            <a:spLocks noChangeArrowheads="1"/>
          </p:cNvSpPr>
          <p:nvPr/>
        </p:nvSpPr>
        <p:spPr bwMode="auto">
          <a:xfrm>
            <a:off x="331952" y="2023646"/>
            <a:ext cx="4639406" cy="2014731"/>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600" b="1" dirty="0">
                <a:latin typeface="+mn-lt"/>
              </a:rPr>
              <a:t>Characteristics:</a:t>
            </a:r>
          </a:p>
          <a:p>
            <a:pPr>
              <a:buFont typeface="Arial" panose="020B0604020202020204" pitchFamily="34" charset="0"/>
              <a:buChar char="•"/>
            </a:pPr>
            <a:r>
              <a:rPr lang="en-US" altLang="en-US" sz="1400" dirty="0">
                <a:latin typeface="+mn-lt"/>
              </a:rPr>
              <a:t> Closed circuit, single return, </a:t>
            </a:r>
          </a:p>
          <a:p>
            <a:pPr>
              <a:buFont typeface="Arial" panose="020B0604020202020204" pitchFamily="34" charset="0"/>
              <a:buChar char="•"/>
              <a:tabLst>
                <a:tab pos="2517775" algn="l"/>
              </a:tabLst>
            </a:pPr>
            <a:r>
              <a:rPr lang="en-US" altLang="en-US" sz="1400" dirty="0">
                <a:latin typeface="+mn-lt"/>
              </a:rPr>
              <a:t> Test section size, feet…	1.083 ft x 1.083 ft</a:t>
            </a:r>
          </a:p>
          <a:p>
            <a:pPr>
              <a:buFont typeface="Arial" panose="020B0604020202020204" pitchFamily="34" charset="0"/>
              <a:buChar char="•"/>
              <a:tabLst>
                <a:tab pos="2517775" algn="l"/>
              </a:tabLst>
            </a:pPr>
            <a:r>
              <a:rPr lang="en-US" altLang="en-US" sz="1400" dirty="0">
                <a:latin typeface="+mn-lt"/>
              </a:rPr>
              <a:t> Mach Number Range…	0.1 to 0.9</a:t>
            </a:r>
          </a:p>
          <a:p>
            <a:pPr>
              <a:buFont typeface="Arial" panose="020B0604020202020204" pitchFamily="34" charset="0"/>
              <a:buChar char="•"/>
              <a:tabLst>
                <a:tab pos="2517775" algn="l"/>
              </a:tabLst>
            </a:pPr>
            <a:r>
              <a:rPr lang="en-US" altLang="en-US" sz="1400" dirty="0">
                <a:latin typeface="+mn-lt"/>
              </a:rPr>
              <a:t> Unit Reynolds number (max), per ft. 100 x10</a:t>
            </a:r>
            <a:r>
              <a:rPr lang="en-US" altLang="en-US" sz="1400" baseline="30000" dirty="0">
                <a:latin typeface="+mn-lt"/>
              </a:rPr>
              <a:t>6 </a:t>
            </a:r>
            <a:r>
              <a:rPr lang="en-US" altLang="en-US" sz="1400" dirty="0">
                <a:latin typeface="+mn-lt"/>
              </a:rPr>
              <a:t>/ ft</a:t>
            </a:r>
          </a:p>
          <a:p>
            <a:pPr>
              <a:buFont typeface="Arial" panose="020B0604020202020204" pitchFamily="34" charset="0"/>
              <a:buChar char="•"/>
              <a:tabLst>
                <a:tab pos="2517775" algn="l"/>
              </a:tabLst>
            </a:pPr>
            <a:r>
              <a:rPr lang="en-US" altLang="en-US" sz="1400" dirty="0">
                <a:latin typeface="+mn-lt"/>
              </a:rPr>
              <a:t> Test gas…	Air or Nitrogen</a:t>
            </a:r>
          </a:p>
          <a:p>
            <a:pPr>
              <a:buFont typeface="Arial" panose="020B0604020202020204" pitchFamily="34" charset="0"/>
              <a:buChar char="•"/>
              <a:tabLst>
                <a:tab pos="2517775" algn="l"/>
              </a:tabLst>
            </a:pPr>
            <a:r>
              <a:rPr lang="en-US" altLang="en-US" sz="1400" dirty="0">
                <a:latin typeface="+mn-lt"/>
              </a:rPr>
              <a:t> Pressure Range…	1 to 5 Atm.</a:t>
            </a:r>
          </a:p>
          <a:p>
            <a:pPr marL="285750" indent="-285750">
              <a:buFont typeface="Arial" panose="020B0604020202020204" pitchFamily="34" charset="0"/>
              <a:buChar char="•"/>
              <a:tabLst>
                <a:tab pos="2517775" algn="l"/>
              </a:tabLst>
            </a:pPr>
            <a:r>
              <a:rPr lang="en-US" altLang="en-US" sz="1400" dirty="0">
                <a:latin typeface="+mn-lt"/>
              </a:rPr>
              <a:t> Temperature Range…	-</a:t>
            </a:r>
            <a:r>
              <a:rPr lang="en-US" sz="1400" dirty="0">
                <a:latin typeface="+mn-lt"/>
              </a:rPr>
              <a:t>300°F to +130°F</a:t>
            </a:r>
          </a:p>
          <a:p>
            <a:pPr marL="285750" indent="-285750">
              <a:buFont typeface="Arial" panose="020B0604020202020204" pitchFamily="34" charset="0"/>
              <a:buChar char="•"/>
              <a:tabLst>
                <a:tab pos="2517775" algn="l"/>
              </a:tabLst>
            </a:pPr>
            <a:r>
              <a:rPr lang="en-US" altLang="en-US" sz="1400" dirty="0">
                <a:latin typeface="+mn-lt"/>
              </a:rPr>
              <a:t>Flexible floor &amp; ceiling</a:t>
            </a:r>
          </a:p>
        </p:txBody>
      </p:sp>
      <p:sp>
        <p:nvSpPr>
          <p:cNvPr id="7" name="Content Placeholder 2"/>
          <p:cNvSpPr txBox="1">
            <a:spLocks/>
          </p:cNvSpPr>
          <p:nvPr/>
        </p:nvSpPr>
        <p:spPr>
          <a:xfrm>
            <a:off x="293237" y="4176731"/>
            <a:ext cx="4472609" cy="2247391"/>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b="1" dirty="0"/>
              <a:t>Typical uses</a:t>
            </a:r>
          </a:p>
          <a:p>
            <a:pPr lvl="1"/>
            <a:r>
              <a:rPr lang="en-US" altLang="en-US" dirty="0"/>
              <a:t>Airfoils</a:t>
            </a:r>
          </a:p>
          <a:p>
            <a:pPr lvl="1"/>
            <a:r>
              <a:rPr lang="en-US" altLang="en-US" dirty="0"/>
              <a:t>TSP, PSP flow diagnostics for boundary layer transition and shock location</a:t>
            </a:r>
          </a:p>
          <a:p>
            <a:pPr lvl="1"/>
            <a:r>
              <a:rPr lang="en-US" altLang="en-US" dirty="0"/>
              <a:t>Traversing wake rake fro drag measurements</a:t>
            </a:r>
          </a:p>
        </p:txBody>
      </p:sp>
      <p:grpSp>
        <p:nvGrpSpPr>
          <p:cNvPr id="10" name="Group 9"/>
          <p:cNvGrpSpPr/>
          <p:nvPr/>
        </p:nvGrpSpPr>
        <p:grpSpPr>
          <a:xfrm>
            <a:off x="293237" y="1103069"/>
            <a:ext cx="1427945" cy="781794"/>
            <a:chOff x="-2956494" y="3602026"/>
            <a:chExt cx="2566638" cy="1390008"/>
          </a:xfrm>
        </p:grpSpPr>
        <p:pic>
          <p:nvPicPr>
            <p:cNvPr id="8" name="Picture 7"/>
            <p:cNvPicPr>
              <a:picLocks noChangeAspect="1"/>
            </p:cNvPicPr>
            <p:nvPr/>
          </p:nvPicPr>
          <p:blipFill>
            <a:blip r:embed="rId4"/>
            <a:stretch>
              <a:fillRect/>
            </a:stretch>
          </p:blipFill>
          <p:spPr>
            <a:xfrm>
              <a:off x="-2956494" y="3602026"/>
              <a:ext cx="2566638" cy="1390008"/>
            </a:xfrm>
            <a:prstGeom prst="rect">
              <a:avLst/>
            </a:prstGeom>
          </p:spPr>
        </p:pic>
        <p:pic>
          <p:nvPicPr>
            <p:cNvPr id="9" name="Picture 8"/>
            <p:cNvPicPr>
              <a:picLocks noChangeAspect="1"/>
            </p:cNvPicPr>
            <p:nvPr/>
          </p:nvPicPr>
          <p:blipFill>
            <a:blip r:embed="rId5"/>
            <a:stretch>
              <a:fillRect/>
            </a:stretch>
          </p:blipFill>
          <p:spPr>
            <a:xfrm>
              <a:off x="-2416608" y="3602026"/>
              <a:ext cx="1276399" cy="781794"/>
            </a:xfrm>
            <a:prstGeom prst="rect">
              <a:avLst/>
            </a:prstGeom>
          </p:spPr>
        </p:pic>
      </p:grpSp>
      <p:pic>
        <p:nvPicPr>
          <p:cNvPr id="4" name="Picture 3"/>
          <p:cNvPicPr>
            <a:picLocks noChangeAspect="1"/>
          </p:cNvPicPr>
          <p:nvPr/>
        </p:nvPicPr>
        <p:blipFill>
          <a:blip r:embed="rId6"/>
          <a:stretch>
            <a:fillRect/>
          </a:stretch>
        </p:blipFill>
        <p:spPr>
          <a:xfrm>
            <a:off x="9285112" y="4146576"/>
            <a:ext cx="2833424" cy="1666720"/>
          </a:xfrm>
          <a:prstGeom prst="rect">
            <a:avLst/>
          </a:prstGeom>
        </p:spPr>
      </p:pic>
      <p:pic>
        <p:nvPicPr>
          <p:cNvPr id="11" name="Picture 5"/>
          <p:cNvPicPr>
            <a:picLocks noChangeAspect="1" noChangeArrowheads="1"/>
          </p:cNvPicPr>
          <p:nvPr/>
        </p:nvPicPr>
        <p:blipFill>
          <a:blip r:embed="rId7">
            <a:extLst>
              <a:ext uri="{28A0092B-C50C-407E-A947-70E740481C1C}">
                <a14:useLocalDpi xmlns:a14="http://schemas.microsoft.com/office/drawing/2010/main" val="0"/>
              </a:ext>
            </a:extLst>
          </a:blip>
          <a:srcRect l="902" t="15169" r="14749" b="9302"/>
          <a:stretch>
            <a:fillRect/>
          </a:stretch>
        </p:blipFill>
        <p:spPr bwMode="auto">
          <a:xfrm>
            <a:off x="4565554" y="4146576"/>
            <a:ext cx="4639406" cy="271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856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902"/>
            <a:ext cx="12192000" cy="1066800"/>
          </a:xfrm>
        </p:spPr>
        <p:txBody>
          <a:bodyPr/>
          <a:lstStyle/>
          <a:p>
            <a:r>
              <a:rPr lang="en-US" sz="3200" dirty="0"/>
              <a:t>Transonic Dynamics Tunnel - TDT</a:t>
            </a:r>
          </a:p>
        </p:txBody>
      </p:sp>
      <p:sp>
        <p:nvSpPr>
          <p:cNvPr id="4" name="Slide Number Placeholder 3"/>
          <p:cNvSpPr>
            <a:spLocks noGrp="1"/>
          </p:cNvSpPr>
          <p:nvPr>
            <p:ph type="sldNum" sz="quarter" idx="10"/>
          </p:nvPr>
        </p:nvSpPr>
        <p:spPr>
          <a:xfrm>
            <a:off x="11684000" y="6613526"/>
            <a:ext cx="508000" cy="244475"/>
          </a:xfrm>
          <a:prstGeom prst="rect">
            <a:avLst/>
          </a:prstGeom>
        </p:spPr>
        <p:txBody>
          <a:bodyPr/>
          <a:lstStyle>
            <a:defPPr>
              <a:defRPr lang="en-US"/>
            </a:defPPr>
            <a:lvl1pPr marL="0" algn="r" defTabSz="914400" rtl="0" eaLnBrk="1" fontAlgn="auto" latinLnBrk="0" hangingPunct="1">
              <a:spcBef>
                <a:spcPts val="0"/>
              </a:spcBef>
              <a:spcAft>
                <a:spcPts val="0"/>
              </a:spcAft>
              <a:buFontTx/>
              <a:buNone/>
              <a:defRPr sz="1000" b="0" u="none" kern="1200">
                <a:solidFill>
                  <a:prstClr val="black"/>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9D94B69-A138-4A01-943D-6BD4CF6C2316}" type="slidenum">
              <a:rPr lang="en-US" smtClean="0"/>
              <a:pPr>
                <a:defRPr/>
              </a:pPr>
              <a:t>12</a:t>
            </a:fld>
            <a:endParaRPr lang="en-US"/>
          </a:p>
        </p:txBody>
      </p:sp>
      <p:graphicFrame>
        <p:nvGraphicFramePr>
          <p:cNvPr id="10" name="Table 9"/>
          <p:cNvGraphicFramePr>
            <a:graphicFrameLocks noGrp="1"/>
          </p:cNvGraphicFramePr>
          <p:nvPr/>
        </p:nvGraphicFramePr>
        <p:xfrm>
          <a:off x="4779413" y="1150069"/>
          <a:ext cx="2877851" cy="1719979"/>
        </p:xfrm>
        <a:graphic>
          <a:graphicData uri="http://schemas.openxmlformats.org/drawingml/2006/table">
            <a:tbl>
              <a:tblPr/>
              <a:tblGrid>
                <a:gridCol w="2877851">
                  <a:extLst>
                    <a:ext uri="{9D8B030D-6E8A-4147-A177-3AD203B41FA5}">
                      <a16:colId xmlns:a16="http://schemas.microsoft.com/office/drawing/2014/main" val="3484725487"/>
                    </a:ext>
                  </a:extLst>
                </a:gridCol>
              </a:tblGrid>
              <a:tr h="216934">
                <a:tc>
                  <a:txBody>
                    <a:bodyPr/>
                    <a:lstStyle/>
                    <a:p>
                      <a:pPr algn="ctr" fontAlgn="b"/>
                      <a:r>
                        <a:rPr lang="en-US" sz="1200" b="0" i="0" u="none" strike="noStrike" dirty="0">
                          <a:solidFill>
                            <a:srgbClr val="FFFFFF"/>
                          </a:solidFill>
                          <a:effectLst/>
                          <a:latin typeface="Arial Black" panose="020B0A04020102020204" pitchFamily="34" charset="0"/>
                        </a:rPr>
                        <a:t>A Unique Facility</a:t>
                      </a:r>
                    </a:p>
                  </a:txBody>
                  <a:tcPr marL="9525" marR="9525" marT="9525" marB="0" anchor="b">
                    <a:lnL>
                      <a:noFill/>
                    </a:lnL>
                    <a:lnR>
                      <a:noFill/>
                    </a:lnR>
                    <a:lnT>
                      <a:noFill/>
                    </a:lnT>
                    <a:lnB>
                      <a:noFill/>
                    </a:lnB>
                    <a:solidFill>
                      <a:srgbClr val="5B9BD5"/>
                    </a:solidFill>
                  </a:tcPr>
                </a:tc>
                <a:extLst>
                  <a:ext uri="{0D108BD9-81ED-4DB2-BD59-A6C34878D82A}">
                    <a16:rowId xmlns:a16="http://schemas.microsoft.com/office/drawing/2014/main" val="3217906096"/>
                  </a:ext>
                </a:extLst>
              </a:tr>
              <a:tr h="1341917">
                <a:tc>
                  <a:txBody>
                    <a:bodyPr/>
                    <a:lstStyle/>
                    <a:p>
                      <a:pPr algn="ctr" rtl="0" fontAlgn="ctr"/>
                      <a:r>
                        <a:rPr lang="en-US" sz="1400" b="1" i="0" u="none" strike="noStrike" dirty="0">
                          <a:solidFill>
                            <a:srgbClr val="000000"/>
                          </a:solidFill>
                          <a:effectLst/>
                          <a:latin typeface="Calibri" panose="020F0502020204030204" pitchFamily="34" charset="0"/>
                        </a:rPr>
                        <a:t>Dedicated to identifying, understanding and solving relevant aeroelastic problems: flutter, divergence, buffet, active controls, gust response, rotorcraft dynamics, ground wind loads and unsteady aerodynamics</a:t>
                      </a:r>
                    </a:p>
                  </a:txBody>
                  <a:tcPr marL="9525" marR="9525" marT="9525" marB="0" anchor="ctr">
                    <a:lnL>
                      <a:noFill/>
                    </a:lnL>
                    <a:lnR>
                      <a:noFill/>
                    </a:lnR>
                    <a:lnT>
                      <a:noFill/>
                    </a:lnT>
                    <a:lnB>
                      <a:noFill/>
                    </a:lnB>
                    <a:solidFill>
                      <a:srgbClr val="DDEBF7"/>
                    </a:solidFill>
                  </a:tcPr>
                </a:tc>
                <a:extLst>
                  <a:ext uri="{0D108BD9-81ED-4DB2-BD59-A6C34878D82A}">
                    <a16:rowId xmlns:a16="http://schemas.microsoft.com/office/drawing/2014/main" val="849472265"/>
                  </a:ext>
                </a:extLst>
              </a:tr>
            </a:tbl>
          </a:graphicData>
        </a:graphic>
      </p:graphicFrame>
      <p:pic>
        <p:nvPicPr>
          <p:cNvPr id="52" name="Picture 51"/>
          <p:cNvPicPr>
            <a:picLocks noChangeAspect="1"/>
          </p:cNvPicPr>
          <p:nvPr/>
        </p:nvPicPr>
        <p:blipFill>
          <a:blip r:embed="rId2">
            <a:clrChange>
              <a:clrFrom>
                <a:srgbClr val="FFFEFD"/>
              </a:clrFrom>
              <a:clrTo>
                <a:srgbClr val="FFFEFD">
                  <a:alpha val="0"/>
                </a:srgbClr>
              </a:clrTo>
            </a:clrChange>
          </a:blip>
          <a:stretch>
            <a:fillRect/>
          </a:stretch>
        </p:blipFill>
        <p:spPr>
          <a:xfrm>
            <a:off x="7804450" y="1010231"/>
            <a:ext cx="4329887" cy="3080141"/>
          </a:xfrm>
          <a:prstGeom prst="rect">
            <a:avLst/>
          </a:prstGeom>
        </p:spPr>
      </p:pic>
      <p:graphicFrame>
        <p:nvGraphicFramePr>
          <p:cNvPr id="53" name="Table 52"/>
          <p:cNvGraphicFramePr>
            <a:graphicFrameLocks noGrp="1"/>
          </p:cNvGraphicFramePr>
          <p:nvPr>
            <p:extLst>
              <p:ext uri="{D42A27DB-BD31-4B8C-83A1-F6EECF244321}">
                <p14:modId xmlns:p14="http://schemas.microsoft.com/office/powerpoint/2010/main" val="391649769"/>
              </p:ext>
            </p:extLst>
          </p:nvPr>
        </p:nvGraphicFramePr>
        <p:xfrm>
          <a:off x="7895007" y="4328011"/>
          <a:ext cx="3891265" cy="2047875"/>
        </p:xfrm>
        <a:graphic>
          <a:graphicData uri="http://schemas.openxmlformats.org/drawingml/2006/table">
            <a:tbl>
              <a:tblPr/>
              <a:tblGrid>
                <a:gridCol w="3891265">
                  <a:extLst>
                    <a:ext uri="{9D8B030D-6E8A-4147-A177-3AD203B41FA5}">
                      <a16:colId xmlns:a16="http://schemas.microsoft.com/office/drawing/2014/main" val="3831276633"/>
                    </a:ext>
                  </a:extLst>
                </a:gridCol>
              </a:tblGrid>
              <a:tr h="247650">
                <a:tc>
                  <a:txBody>
                    <a:bodyPr/>
                    <a:lstStyle/>
                    <a:p>
                      <a:pPr algn="ctr" fontAlgn="b"/>
                      <a:r>
                        <a:rPr lang="en-US" sz="1200" b="0" i="0" u="none" strike="noStrike" dirty="0">
                          <a:solidFill>
                            <a:srgbClr val="FFFFFF"/>
                          </a:solidFill>
                          <a:effectLst/>
                          <a:latin typeface="Arial Black" panose="020B0A04020102020204" pitchFamily="34" charset="0"/>
                        </a:rPr>
                        <a:t>Features</a:t>
                      </a:r>
                    </a:p>
                  </a:txBody>
                  <a:tcPr marL="9525" marR="9525" marT="9525" marB="0" anchor="b">
                    <a:lnL>
                      <a:noFill/>
                    </a:lnL>
                    <a:lnR>
                      <a:noFill/>
                    </a:lnR>
                    <a:lnT>
                      <a:noFill/>
                    </a:lnT>
                    <a:lnB>
                      <a:noFill/>
                    </a:lnB>
                    <a:solidFill>
                      <a:srgbClr val="5B9BD5"/>
                    </a:solidFill>
                  </a:tcPr>
                </a:tc>
                <a:extLst>
                  <a:ext uri="{0D108BD9-81ED-4DB2-BD59-A6C34878D82A}">
                    <a16:rowId xmlns:a16="http://schemas.microsoft.com/office/drawing/2014/main" val="41345806"/>
                  </a:ext>
                </a:extLst>
              </a:tr>
              <a:tr h="200025">
                <a:tc>
                  <a:txBody>
                    <a:bodyPr/>
                    <a:lstStyle/>
                    <a:p>
                      <a:pPr algn="l" fontAlgn="b"/>
                      <a:r>
                        <a:rPr lang="en-US" sz="1200" b="1" i="0" u="none" strike="noStrike" dirty="0">
                          <a:solidFill>
                            <a:srgbClr val="FF0000"/>
                          </a:solidFill>
                          <a:effectLst/>
                          <a:latin typeface="Calibri" panose="020F0502020204030204" pitchFamily="34" charset="0"/>
                        </a:rPr>
                        <a:t>1</a:t>
                      </a:r>
                      <a:r>
                        <a:rPr lang="en-US" sz="1100" b="0" i="0" u="none" strike="noStrike" dirty="0">
                          <a:solidFill>
                            <a:srgbClr val="000000"/>
                          </a:solidFill>
                          <a:effectLst/>
                          <a:latin typeface="Calibri" panose="020F0502020204030204" pitchFamily="34" charset="0"/>
                        </a:rPr>
                        <a:t>   Excellent model visibility from control room</a:t>
                      </a:r>
                    </a:p>
                  </a:txBody>
                  <a:tcPr marL="9525" marR="9525" marT="9525" marB="0" anchor="b">
                    <a:lnL>
                      <a:noFill/>
                    </a:lnL>
                    <a:lnR>
                      <a:noFill/>
                    </a:lnR>
                    <a:lnT>
                      <a:noFill/>
                    </a:lnT>
                    <a:lnB>
                      <a:noFill/>
                    </a:lnB>
                    <a:solidFill>
                      <a:srgbClr val="DDEBF7"/>
                    </a:solidFill>
                  </a:tcPr>
                </a:tc>
                <a:extLst>
                  <a:ext uri="{0D108BD9-81ED-4DB2-BD59-A6C34878D82A}">
                    <a16:rowId xmlns:a16="http://schemas.microsoft.com/office/drawing/2014/main" val="3021296371"/>
                  </a:ext>
                </a:extLst>
              </a:tr>
              <a:tr h="200025">
                <a:tc>
                  <a:txBody>
                    <a:bodyPr/>
                    <a:lstStyle/>
                    <a:p>
                      <a:pPr algn="l" fontAlgn="b"/>
                      <a:r>
                        <a:rPr lang="en-US" sz="1200" b="1" i="0" u="none" strike="noStrike" dirty="0">
                          <a:solidFill>
                            <a:srgbClr val="FF0000"/>
                          </a:solidFill>
                          <a:effectLst/>
                          <a:latin typeface="Calibri" panose="020F0502020204030204" pitchFamily="34" charset="0"/>
                        </a:rPr>
                        <a:t>2 </a:t>
                      </a:r>
                      <a:r>
                        <a:rPr lang="en-US" sz="1100" b="0" i="0" u="none" strike="noStrike" dirty="0">
                          <a:solidFill>
                            <a:srgbClr val="000000"/>
                          </a:solidFill>
                          <a:effectLst/>
                          <a:latin typeface="Calibri" panose="020F0502020204030204" pitchFamily="34" charset="0"/>
                        </a:rPr>
                        <a:t>  Rapid tunnel shutdown for model safety</a:t>
                      </a:r>
                    </a:p>
                  </a:txBody>
                  <a:tcPr marL="9525" marR="9525" marT="9525" marB="0" anchor="b">
                    <a:lnL>
                      <a:noFill/>
                    </a:lnL>
                    <a:lnR>
                      <a:noFill/>
                    </a:lnR>
                    <a:lnT>
                      <a:noFill/>
                    </a:lnT>
                    <a:lnB>
                      <a:noFill/>
                    </a:lnB>
                    <a:solidFill>
                      <a:srgbClr val="BDD7EE"/>
                    </a:solidFill>
                  </a:tcPr>
                </a:tc>
                <a:extLst>
                  <a:ext uri="{0D108BD9-81ED-4DB2-BD59-A6C34878D82A}">
                    <a16:rowId xmlns:a16="http://schemas.microsoft.com/office/drawing/2014/main" val="4037599856"/>
                  </a:ext>
                </a:extLst>
              </a:tr>
              <a:tr h="200025">
                <a:tc>
                  <a:txBody>
                    <a:bodyPr/>
                    <a:lstStyle/>
                    <a:p>
                      <a:pPr algn="l" fontAlgn="b"/>
                      <a:r>
                        <a:rPr lang="en-US" sz="1200" b="1" i="0" u="none" strike="noStrike" dirty="0">
                          <a:solidFill>
                            <a:srgbClr val="FF0000"/>
                          </a:solidFill>
                          <a:effectLst/>
                          <a:latin typeface="Calibri" panose="020F0502020204030204" pitchFamily="34" charset="0"/>
                        </a:rPr>
                        <a:t>3</a:t>
                      </a:r>
                      <a:r>
                        <a:rPr lang="en-US" sz="1100" b="0" i="0" u="none" strike="noStrike" dirty="0">
                          <a:solidFill>
                            <a:srgbClr val="000000"/>
                          </a:solidFill>
                          <a:effectLst/>
                          <a:latin typeface="Calibri" panose="020F0502020204030204" pitchFamily="34" charset="0"/>
                        </a:rPr>
                        <a:t>   Safety screens for fan protection</a:t>
                      </a:r>
                    </a:p>
                  </a:txBody>
                  <a:tcPr marL="9525" marR="9525" marT="9525" marB="0" anchor="b">
                    <a:lnL>
                      <a:noFill/>
                    </a:lnL>
                    <a:lnR>
                      <a:noFill/>
                    </a:lnR>
                    <a:lnT>
                      <a:noFill/>
                    </a:lnT>
                    <a:lnB>
                      <a:noFill/>
                    </a:lnB>
                    <a:solidFill>
                      <a:srgbClr val="DDEBF7"/>
                    </a:solidFill>
                  </a:tcPr>
                </a:tc>
                <a:extLst>
                  <a:ext uri="{0D108BD9-81ED-4DB2-BD59-A6C34878D82A}">
                    <a16:rowId xmlns:a16="http://schemas.microsoft.com/office/drawing/2014/main" val="1469509907"/>
                  </a:ext>
                </a:extLst>
              </a:tr>
              <a:tr h="200025">
                <a:tc>
                  <a:txBody>
                    <a:bodyPr/>
                    <a:lstStyle/>
                    <a:p>
                      <a:pPr algn="l" fontAlgn="b"/>
                      <a:r>
                        <a:rPr lang="en-US" sz="1200" b="1" i="0" u="none" strike="noStrike" dirty="0">
                          <a:solidFill>
                            <a:srgbClr val="FF0000"/>
                          </a:solidFill>
                          <a:effectLst/>
                          <a:latin typeface="Calibri" panose="020F0502020204030204" pitchFamily="34" charset="0"/>
                        </a:rPr>
                        <a:t>4</a:t>
                      </a:r>
                      <a:r>
                        <a:rPr lang="en-US" sz="1100" b="0" i="0" u="none" strike="noStrike" dirty="0">
                          <a:solidFill>
                            <a:srgbClr val="000000"/>
                          </a:solidFill>
                          <a:effectLst/>
                          <a:latin typeface="Calibri" panose="020F0502020204030204" pitchFamily="34" charset="0"/>
                        </a:rPr>
                        <a:t>   Several model support (mount) systems</a:t>
                      </a:r>
                    </a:p>
                  </a:txBody>
                  <a:tcPr marL="9525" marR="9525" marT="9525" marB="0" anchor="b">
                    <a:lnL>
                      <a:noFill/>
                    </a:lnL>
                    <a:lnR>
                      <a:noFill/>
                    </a:lnR>
                    <a:lnT>
                      <a:noFill/>
                    </a:lnT>
                    <a:lnB>
                      <a:noFill/>
                    </a:lnB>
                    <a:solidFill>
                      <a:srgbClr val="BDD7EE"/>
                    </a:solidFill>
                  </a:tcPr>
                </a:tc>
                <a:extLst>
                  <a:ext uri="{0D108BD9-81ED-4DB2-BD59-A6C34878D82A}">
                    <a16:rowId xmlns:a16="http://schemas.microsoft.com/office/drawing/2014/main" val="2991797559"/>
                  </a:ext>
                </a:extLst>
              </a:tr>
              <a:tr h="200025">
                <a:tc>
                  <a:txBody>
                    <a:bodyPr/>
                    <a:lstStyle/>
                    <a:p>
                      <a:pPr algn="l" fontAlgn="b"/>
                      <a:r>
                        <a:rPr lang="en-US" sz="1200" b="1" i="0" u="none" strike="noStrike">
                          <a:solidFill>
                            <a:srgbClr val="FF0000"/>
                          </a:solidFill>
                          <a:effectLst/>
                          <a:latin typeface="Calibri" panose="020F0502020204030204" pitchFamily="34" charset="0"/>
                        </a:rPr>
                        <a:t>5</a:t>
                      </a:r>
                      <a:r>
                        <a:rPr lang="en-US" sz="1100" b="0" i="0" u="none" strike="noStrike">
                          <a:solidFill>
                            <a:srgbClr val="000000"/>
                          </a:solidFill>
                          <a:effectLst/>
                          <a:latin typeface="Calibri" panose="020F0502020204030204" pitchFamily="34" charset="0"/>
                        </a:rPr>
                        <a:t>   Heavy gas reclamation / purification system</a:t>
                      </a:r>
                    </a:p>
                  </a:txBody>
                  <a:tcPr marL="9525" marR="9525" marT="9525" marB="0" anchor="b">
                    <a:lnL>
                      <a:noFill/>
                    </a:lnL>
                    <a:lnR>
                      <a:noFill/>
                    </a:lnR>
                    <a:lnT>
                      <a:noFill/>
                    </a:lnT>
                    <a:lnB>
                      <a:noFill/>
                    </a:lnB>
                    <a:solidFill>
                      <a:srgbClr val="DDEBF7"/>
                    </a:solidFill>
                  </a:tcPr>
                </a:tc>
                <a:extLst>
                  <a:ext uri="{0D108BD9-81ED-4DB2-BD59-A6C34878D82A}">
                    <a16:rowId xmlns:a16="http://schemas.microsoft.com/office/drawing/2014/main" val="1402994104"/>
                  </a:ext>
                </a:extLst>
              </a:tr>
              <a:tr h="200025">
                <a:tc>
                  <a:txBody>
                    <a:bodyPr/>
                    <a:lstStyle/>
                    <a:p>
                      <a:pPr algn="l" fontAlgn="b"/>
                      <a:r>
                        <a:rPr lang="en-US" sz="1200" b="1" i="0" u="none" strike="noStrike" dirty="0">
                          <a:solidFill>
                            <a:srgbClr val="FF0000"/>
                          </a:solidFill>
                          <a:effectLst/>
                          <a:latin typeface="Calibri" panose="020F0502020204030204" pitchFamily="34" charset="0"/>
                        </a:rPr>
                        <a:t>6</a:t>
                      </a:r>
                      <a:r>
                        <a:rPr lang="en-US" sz="1100" b="0" i="0" u="none" strike="noStrike" dirty="0">
                          <a:solidFill>
                            <a:srgbClr val="000000"/>
                          </a:solidFill>
                          <a:effectLst/>
                          <a:latin typeface="Calibri" panose="020F0502020204030204" pitchFamily="34" charset="0"/>
                        </a:rPr>
                        <a:t>   Test section / plenum isolation valves</a:t>
                      </a:r>
                    </a:p>
                  </a:txBody>
                  <a:tcPr marL="9525" marR="9525" marT="9525" marB="0" anchor="b">
                    <a:lnL>
                      <a:noFill/>
                    </a:lnL>
                    <a:lnR>
                      <a:noFill/>
                    </a:lnR>
                    <a:lnT>
                      <a:noFill/>
                    </a:lnT>
                    <a:lnB>
                      <a:noFill/>
                    </a:lnB>
                    <a:solidFill>
                      <a:srgbClr val="BDD7EE"/>
                    </a:solidFill>
                  </a:tcPr>
                </a:tc>
                <a:extLst>
                  <a:ext uri="{0D108BD9-81ED-4DB2-BD59-A6C34878D82A}">
                    <a16:rowId xmlns:a16="http://schemas.microsoft.com/office/drawing/2014/main" val="858709584"/>
                  </a:ext>
                </a:extLst>
              </a:tr>
              <a:tr h="200025">
                <a:tc>
                  <a:txBody>
                    <a:bodyPr/>
                    <a:lstStyle/>
                    <a:p>
                      <a:pPr algn="l" fontAlgn="b"/>
                      <a:r>
                        <a:rPr lang="en-US" sz="1200" b="1" i="0" u="none" strike="noStrike">
                          <a:solidFill>
                            <a:srgbClr val="FF0000"/>
                          </a:solidFill>
                          <a:effectLst/>
                          <a:latin typeface="Calibri" panose="020F0502020204030204" pitchFamily="34" charset="0"/>
                        </a:rPr>
                        <a:t>7</a:t>
                      </a:r>
                      <a:r>
                        <a:rPr lang="en-US" sz="1100" b="0" i="0" u="none" strike="noStrike">
                          <a:solidFill>
                            <a:srgbClr val="000000"/>
                          </a:solidFill>
                          <a:effectLst/>
                          <a:latin typeface="Calibri" panose="020F0502020204030204" pitchFamily="34" charset="0"/>
                        </a:rPr>
                        <a:t>   Synchronous data system, high channel-count and scan-rate</a:t>
                      </a:r>
                    </a:p>
                  </a:txBody>
                  <a:tcPr marL="9525" marR="9525" marT="9525" marB="0" anchor="b">
                    <a:lnL>
                      <a:noFill/>
                    </a:lnL>
                    <a:lnR>
                      <a:noFill/>
                    </a:lnR>
                    <a:lnT>
                      <a:noFill/>
                    </a:lnT>
                    <a:lnB>
                      <a:noFill/>
                    </a:lnB>
                    <a:solidFill>
                      <a:srgbClr val="DDEBF7"/>
                    </a:solidFill>
                  </a:tcPr>
                </a:tc>
                <a:extLst>
                  <a:ext uri="{0D108BD9-81ED-4DB2-BD59-A6C34878D82A}">
                    <a16:rowId xmlns:a16="http://schemas.microsoft.com/office/drawing/2014/main" val="1710562951"/>
                  </a:ext>
                </a:extLst>
              </a:tr>
              <a:tr h="200025">
                <a:tc>
                  <a:txBody>
                    <a:bodyPr/>
                    <a:lstStyle/>
                    <a:p>
                      <a:pPr algn="l" fontAlgn="b"/>
                      <a:r>
                        <a:rPr lang="en-US" sz="1200" b="1" i="0" u="none" strike="noStrike">
                          <a:solidFill>
                            <a:srgbClr val="FF0000"/>
                          </a:solidFill>
                          <a:effectLst/>
                          <a:latin typeface="Calibri" panose="020F0502020204030204" pitchFamily="34" charset="0"/>
                        </a:rPr>
                        <a:t>8</a:t>
                      </a:r>
                      <a:r>
                        <a:rPr lang="en-US" sz="1100" b="0" i="0" u="none" strike="noStrike">
                          <a:solidFill>
                            <a:srgbClr val="000000"/>
                          </a:solidFill>
                          <a:effectLst/>
                          <a:latin typeface="Calibri" panose="020F0502020204030204" pitchFamily="34" charset="0"/>
                        </a:rPr>
                        <a:t>   Optical techniques (shadowgraph, photogrammetry, PMI)</a:t>
                      </a:r>
                    </a:p>
                  </a:txBody>
                  <a:tcPr marL="9525" marR="9525" marT="9525" marB="0" anchor="b">
                    <a:lnL>
                      <a:noFill/>
                    </a:lnL>
                    <a:lnR>
                      <a:noFill/>
                    </a:lnR>
                    <a:lnT>
                      <a:noFill/>
                    </a:lnT>
                    <a:lnB>
                      <a:noFill/>
                    </a:lnB>
                    <a:solidFill>
                      <a:srgbClr val="BDD7EE"/>
                    </a:solidFill>
                  </a:tcPr>
                </a:tc>
                <a:extLst>
                  <a:ext uri="{0D108BD9-81ED-4DB2-BD59-A6C34878D82A}">
                    <a16:rowId xmlns:a16="http://schemas.microsoft.com/office/drawing/2014/main" val="219984657"/>
                  </a:ext>
                </a:extLst>
              </a:tr>
              <a:tr h="200025">
                <a:tc>
                  <a:txBody>
                    <a:bodyPr/>
                    <a:lstStyle/>
                    <a:p>
                      <a:pPr algn="l" fontAlgn="b"/>
                      <a:r>
                        <a:rPr lang="en-US" sz="1200" b="1" i="0" u="none" strike="noStrike" dirty="0">
                          <a:solidFill>
                            <a:srgbClr val="FF0000"/>
                          </a:solidFill>
                          <a:effectLst/>
                          <a:latin typeface="Calibri" panose="020F0502020204030204" pitchFamily="34" charset="0"/>
                        </a:rPr>
                        <a:t>9</a:t>
                      </a:r>
                      <a:r>
                        <a:rPr lang="en-US" sz="1100" b="0" i="0" u="none" strike="noStrike" dirty="0">
                          <a:solidFill>
                            <a:srgbClr val="000000"/>
                          </a:solidFill>
                          <a:effectLst/>
                          <a:latin typeface="Calibri" panose="020F0502020204030204" pitchFamily="34" charset="0"/>
                        </a:rPr>
                        <a:t>   Flow oscillation system</a:t>
                      </a:r>
                    </a:p>
                  </a:txBody>
                  <a:tcPr marL="9525" marR="9525" marT="9525" marB="0" anchor="b">
                    <a:lnL>
                      <a:noFill/>
                    </a:lnL>
                    <a:lnR>
                      <a:noFill/>
                    </a:lnR>
                    <a:lnT>
                      <a:noFill/>
                    </a:lnT>
                    <a:lnB>
                      <a:noFill/>
                    </a:lnB>
                    <a:solidFill>
                      <a:srgbClr val="DDEBF7"/>
                    </a:solidFill>
                  </a:tcPr>
                </a:tc>
                <a:extLst>
                  <a:ext uri="{0D108BD9-81ED-4DB2-BD59-A6C34878D82A}">
                    <a16:rowId xmlns:a16="http://schemas.microsoft.com/office/drawing/2014/main" val="3849440139"/>
                  </a:ext>
                </a:extLst>
              </a:tr>
            </a:tbl>
          </a:graphicData>
        </a:graphic>
      </p:graphicFrame>
      <p:pic>
        <p:nvPicPr>
          <p:cNvPr id="3" name="Picture 2"/>
          <p:cNvPicPr>
            <a:picLocks noChangeAspect="1"/>
          </p:cNvPicPr>
          <p:nvPr/>
        </p:nvPicPr>
        <p:blipFill>
          <a:blip r:embed="rId3"/>
          <a:stretch>
            <a:fillRect/>
          </a:stretch>
        </p:blipFill>
        <p:spPr>
          <a:xfrm>
            <a:off x="7775619" y="1086717"/>
            <a:ext cx="811491" cy="811491"/>
          </a:xfrm>
          <a:prstGeom prst="rect">
            <a:avLst/>
          </a:prstGeom>
        </p:spPr>
      </p:pic>
      <p:pic>
        <p:nvPicPr>
          <p:cNvPr id="60" name="Content Placeholder 4"/>
          <p:cNvPicPr/>
          <p:nvPr/>
        </p:nvPicPr>
        <p:blipFill>
          <a:blip r:embed="rId4" cstate="print">
            <a:extLst>
              <a:ext uri="{28A0092B-C50C-407E-A947-70E740481C1C}">
                <a14:useLocalDpi xmlns:a14="http://schemas.microsoft.com/office/drawing/2010/main" val="0"/>
              </a:ext>
            </a:extLst>
          </a:blip>
          <a:stretch>
            <a:fillRect/>
          </a:stretch>
        </p:blipFill>
        <p:spPr>
          <a:xfrm>
            <a:off x="233022" y="1158830"/>
            <a:ext cx="4393833" cy="2695759"/>
          </a:xfrm>
          <a:prstGeom prst="rect">
            <a:avLst/>
          </a:prstGeom>
        </p:spPr>
      </p:pic>
      <p:graphicFrame>
        <p:nvGraphicFramePr>
          <p:cNvPr id="13" name="Table 12">
            <a:extLst>
              <a:ext uri="{FF2B5EF4-FFF2-40B4-BE49-F238E27FC236}">
                <a16:creationId xmlns:a16="http://schemas.microsoft.com/office/drawing/2014/main" id="{8CF832EB-D94C-4042-B764-79512F3B6B46}"/>
              </a:ext>
            </a:extLst>
          </p:cNvPr>
          <p:cNvGraphicFramePr>
            <a:graphicFrameLocks noGrp="1"/>
          </p:cNvGraphicFramePr>
          <p:nvPr>
            <p:extLst>
              <p:ext uri="{D42A27DB-BD31-4B8C-83A1-F6EECF244321}">
                <p14:modId xmlns:p14="http://schemas.microsoft.com/office/powerpoint/2010/main" val="1039578656"/>
              </p:ext>
            </p:extLst>
          </p:nvPr>
        </p:nvGraphicFramePr>
        <p:xfrm>
          <a:off x="152506" y="4011009"/>
          <a:ext cx="5132704" cy="2154555"/>
        </p:xfrm>
        <a:graphic>
          <a:graphicData uri="http://schemas.openxmlformats.org/drawingml/2006/table">
            <a:tbl>
              <a:tblPr/>
              <a:tblGrid>
                <a:gridCol w="2154925">
                  <a:extLst>
                    <a:ext uri="{9D8B030D-6E8A-4147-A177-3AD203B41FA5}">
                      <a16:colId xmlns:a16="http://schemas.microsoft.com/office/drawing/2014/main" val="2576362544"/>
                    </a:ext>
                  </a:extLst>
                </a:gridCol>
                <a:gridCol w="2977779">
                  <a:extLst>
                    <a:ext uri="{9D8B030D-6E8A-4147-A177-3AD203B41FA5}">
                      <a16:colId xmlns:a16="http://schemas.microsoft.com/office/drawing/2014/main" val="2408688602"/>
                    </a:ext>
                  </a:extLst>
                </a:gridCol>
              </a:tblGrid>
              <a:tr h="50998">
                <a:tc gridSpan="2">
                  <a:txBody>
                    <a:bodyPr/>
                    <a:lstStyle/>
                    <a:p>
                      <a:pPr algn="ctr" fontAlgn="b"/>
                      <a:r>
                        <a:rPr lang="en-US" sz="1200" b="1" i="0" u="none" strike="noStrike" dirty="0">
                          <a:solidFill>
                            <a:srgbClr val="FFFFFF"/>
                          </a:solidFill>
                          <a:effectLst/>
                          <a:latin typeface="Arial Black" panose="020B0A04020102020204" pitchFamily="34" charset="0"/>
                        </a:rPr>
                        <a:t>TDT Characteristics</a:t>
                      </a:r>
                    </a:p>
                  </a:txBody>
                  <a:tcPr marL="9525" marR="9525" marT="9525" marB="0" anchor="b">
                    <a:lnL>
                      <a:noFill/>
                    </a:lnL>
                    <a:lnR>
                      <a:noFill/>
                    </a:lnR>
                    <a:lnT>
                      <a:noFill/>
                    </a:lnT>
                    <a:lnB>
                      <a:noFill/>
                    </a:lnB>
                    <a:solidFill>
                      <a:srgbClr val="2F75B5"/>
                    </a:solidFill>
                  </a:tcPr>
                </a:tc>
                <a:tc hMerge="1">
                  <a:txBody>
                    <a:bodyPr/>
                    <a:lstStyle/>
                    <a:p>
                      <a:endParaRPr lang="en-US"/>
                    </a:p>
                  </a:txBody>
                  <a:tcPr/>
                </a:tc>
                <a:extLst>
                  <a:ext uri="{0D108BD9-81ED-4DB2-BD59-A6C34878D82A}">
                    <a16:rowId xmlns:a16="http://schemas.microsoft.com/office/drawing/2014/main" val="1837610274"/>
                  </a:ext>
                </a:extLst>
              </a:tr>
              <a:tr h="190500">
                <a:tc>
                  <a:txBody>
                    <a:bodyPr/>
                    <a:lstStyle/>
                    <a:p>
                      <a:pPr algn="l" fontAlgn="ctr"/>
                      <a:r>
                        <a:rPr lang="en-US" sz="1100" b="1" i="0" u="none" strike="noStrike" dirty="0">
                          <a:solidFill>
                            <a:srgbClr val="000000"/>
                          </a:solidFill>
                          <a:effectLst/>
                          <a:latin typeface="Calibri" panose="020F0502020204030204" pitchFamily="34" charset="0"/>
                        </a:rPr>
                        <a:t>Wind Tunnel</a:t>
                      </a:r>
                    </a:p>
                  </a:txBody>
                  <a:tcPr marL="9525" marR="9525" marT="9525" marB="0" anchor="ctr">
                    <a:lnL>
                      <a:noFill/>
                    </a:lnL>
                    <a:lnR>
                      <a:noFill/>
                    </a:lnR>
                    <a:lnT>
                      <a:noFill/>
                    </a:lnT>
                    <a:lnB>
                      <a:noFill/>
                    </a:lnB>
                    <a:solidFill>
                      <a:srgbClr val="DDEBF7"/>
                    </a:solidFill>
                  </a:tcPr>
                </a:tc>
                <a:tc>
                  <a:txBody>
                    <a:bodyPr/>
                    <a:lstStyle/>
                    <a:p>
                      <a:pPr algn="l" fontAlgn="ctr"/>
                      <a:r>
                        <a:rPr lang="en-US" sz="1100" b="0" i="0" u="none" strike="noStrike" dirty="0">
                          <a:solidFill>
                            <a:srgbClr val="000000"/>
                          </a:solidFill>
                          <a:effectLst/>
                          <a:latin typeface="Calibri" panose="020F0502020204030204" pitchFamily="34" charset="0"/>
                        </a:rPr>
                        <a:t>Large, Closed-circuit, Continuous-flow, Single-return</a:t>
                      </a:r>
                    </a:p>
                  </a:txBody>
                  <a:tcPr marL="9525" marR="9525" marT="9525" marB="0" anchor="ctr">
                    <a:lnL>
                      <a:noFill/>
                    </a:lnL>
                    <a:lnR>
                      <a:noFill/>
                    </a:lnR>
                    <a:lnT>
                      <a:noFill/>
                    </a:lnT>
                    <a:lnB>
                      <a:noFill/>
                    </a:lnB>
                    <a:solidFill>
                      <a:srgbClr val="DDEBF7"/>
                    </a:solidFill>
                  </a:tcPr>
                </a:tc>
                <a:extLst>
                  <a:ext uri="{0D108BD9-81ED-4DB2-BD59-A6C34878D82A}">
                    <a16:rowId xmlns:a16="http://schemas.microsoft.com/office/drawing/2014/main" val="2994287079"/>
                  </a:ext>
                </a:extLst>
              </a:tr>
              <a:tr h="190500">
                <a:tc>
                  <a:txBody>
                    <a:bodyPr/>
                    <a:lstStyle/>
                    <a:p>
                      <a:pPr algn="l" fontAlgn="ctr"/>
                      <a:r>
                        <a:rPr lang="en-US" sz="1100" b="1" i="0" u="none" strike="noStrike" dirty="0">
                          <a:solidFill>
                            <a:srgbClr val="000000"/>
                          </a:solidFill>
                          <a:effectLst/>
                          <a:latin typeface="Calibri" panose="020F0502020204030204" pitchFamily="34" charset="0"/>
                        </a:rPr>
                        <a:t>Test Section</a:t>
                      </a:r>
                    </a:p>
                  </a:txBody>
                  <a:tcPr marL="9525" marR="9525" marT="9525" marB="0" anchor="ctr">
                    <a:lnL>
                      <a:noFill/>
                    </a:lnL>
                    <a:lnR>
                      <a:noFill/>
                    </a:lnR>
                    <a:lnT>
                      <a:noFill/>
                    </a:lnT>
                    <a:lnB>
                      <a:noFill/>
                    </a:lnB>
                    <a:solidFill>
                      <a:srgbClr val="BDD7EE"/>
                    </a:solidFill>
                  </a:tcPr>
                </a:tc>
                <a:tc>
                  <a:txBody>
                    <a:bodyPr/>
                    <a:lstStyle/>
                    <a:p>
                      <a:pPr algn="l" fontAlgn="ctr"/>
                      <a:r>
                        <a:rPr lang="en-US" sz="1100" b="0" i="0" u="none" strike="noStrike" dirty="0">
                          <a:solidFill>
                            <a:srgbClr val="000000"/>
                          </a:solidFill>
                          <a:effectLst/>
                          <a:latin typeface="Calibri" panose="020F0502020204030204" pitchFamily="34" charset="0"/>
                        </a:rPr>
                        <a:t>16 feet x 16 feet</a:t>
                      </a:r>
                    </a:p>
                  </a:txBody>
                  <a:tcPr marL="9525" marR="9525" marT="9525" marB="0" anchor="ctr">
                    <a:lnL>
                      <a:noFill/>
                    </a:lnL>
                    <a:lnR>
                      <a:noFill/>
                    </a:lnR>
                    <a:lnT>
                      <a:noFill/>
                    </a:lnT>
                    <a:lnB>
                      <a:noFill/>
                    </a:lnB>
                    <a:solidFill>
                      <a:srgbClr val="BDD7EE"/>
                    </a:solidFill>
                  </a:tcPr>
                </a:tc>
                <a:extLst>
                  <a:ext uri="{0D108BD9-81ED-4DB2-BD59-A6C34878D82A}">
                    <a16:rowId xmlns:a16="http://schemas.microsoft.com/office/drawing/2014/main" val="1077105116"/>
                  </a:ext>
                </a:extLst>
              </a:tr>
              <a:tr h="190500">
                <a:tc>
                  <a:txBody>
                    <a:bodyPr/>
                    <a:lstStyle/>
                    <a:p>
                      <a:pPr algn="l" fontAlgn="ctr"/>
                      <a:r>
                        <a:rPr lang="en-US" sz="1100" b="1" i="0" u="none" strike="noStrike" dirty="0">
                          <a:solidFill>
                            <a:srgbClr val="000000"/>
                          </a:solidFill>
                          <a:effectLst/>
                          <a:latin typeface="Calibri" panose="020F0502020204030204" pitchFamily="34" charset="0"/>
                        </a:rPr>
                        <a:t>Test Medium</a:t>
                      </a:r>
                    </a:p>
                  </a:txBody>
                  <a:tcPr marL="9525" marR="9525" marT="9525" marB="0" anchor="ctr">
                    <a:lnL>
                      <a:noFill/>
                    </a:lnL>
                    <a:lnR>
                      <a:noFill/>
                    </a:lnR>
                    <a:lnT>
                      <a:noFill/>
                    </a:lnT>
                    <a:lnB>
                      <a:noFill/>
                    </a:lnB>
                    <a:solidFill>
                      <a:srgbClr val="DDEBF7"/>
                    </a:solidFill>
                  </a:tcPr>
                </a:tc>
                <a:tc>
                  <a:txBody>
                    <a:bodyPr/>
                    <a:lstStyle/>
                    <a:p>
                      <a:pPr algn="l" fontAlgn="ctr"/>
                      <a:r>
                        <a:rPr lang="en-US" sz="1100" b="0" i="0" u="none" strike="noStrike" dirty="0">
                          <a:solidFill>
                            <a:srgbClr val="000000"/>
                          </a:solidFill>
                          <a:effectLst/>
                          <a:latin typeface="Calibri" panose="020F0502020204030204" pitchFamily="34" charset="0"/>
                        </a:rPr>
                        <a:t>R-134a or Air</a:t>
                      </a:r>
                    </a:p>
                  </a:txBody>
                  <a:tcPr marL="9525" marR="9525" marT="9525" marB="0" anchor="ctr">
                    <a:lnL>
                      <a:noFill/>
                    </a:lnL>
                    <a:lnR>
                      <a:noFill/>
                    </a:lnR>
                    <a:lnT>
                      <a:noFill/>
                    </a:lnT>
                    <a:lnB>
                      <a:noFill/>
                    </a:lnB>
                    <a:solidFill>
                      <a:srgbClr val="DDEBF7"/>
                    </a:solidFill>
                  </a:tcPr>
                </a:tc>
                <a:extLst>
                  <a:ext uri="{0D108BD9-81ED-4DB2-BD59-A6C34878D82A}">
                    <a16:rowId xmlns:a16="http://schemas.microsoft.com/office/drawing/2014/main" val="200752764"/>
                  </a:ext>
                </a:extLst>
              </a:tr>
              <a:tr h="190500">
                <a:tc>
                  <a:txBody>
                    <a:bodyPr/>
                    <a:lstStyle/>
                    <a:p>
                      <a:pPr algn="l" fontAlgn="ctr"/>
                      <a:r>
                        <a:rPr lang="en-US" sz="1100" b="1" i="0" u="none" strike="noStrike" dirty="0">
                          <a:solidFill>
                            <a:srgbClr val="000000"/>
                          </a:solidFill>
                          <a:effectLst/>
                          <a:latin typeface="Calibri" panose="020F0502020204030204" pitchFamily="34" charset="0"/>
                        </a:rPr>
                        <a:t>Main Drive Power</a:t>
                      </a:r>
                    </a:p>
                  </a:txBody>
                  <a:tcPr marL="9525" marR="9525" marT="9525" marB="0" anchor="ctr">
                    <a:lnL>
                      <a:noFill/>
                    </a:lnL>
                    <a:lnR>
                      <a:noFill/>
                    </a:lnR>
                    <a:lnT>
                      <a:noFill/>
                    </a:lnT>
                    <a:lnB>
                      <a:noFill/>
                    </a:lnB>
                    <a:solidFill>
                      <a:srgbClr val="BDD7EE"/>
                    </a:solidFill>
                  </a:tcPr>
                </a:tc>
                <a:tc>
                  <a:txBody>
                    <a:bodyPr/>
                    <a:lstStyle/>
                    <a:p>
                      <a:pPr algn="l" fontAlgn="ctr"/>
                      <a:r>
                        <a:rPr lang="en-US" sz="1100" b="0" i="0" u="none" strike="noStrike" dirty="0">
                          <a:solidFill>
                            <a:srgbClr val="000000"/>
                          </a:solidFill>
                          <a:effectLst/>
                          <a:latin typeface="Calibri" panose="020F0502020204030204" pitchFamily="34" charset="0"/>
                        </a:rPr>
                        <a:t>30,000 HP, Two Speed Ranges</a:t>
                      </a:r>
                    </a:p>
                  </a:txBody>
                  <a:tcPr marL="9525" marR="9525" marT="9525" marB="0" anchor="ctr">
                    <a:lnL>
                      <a:noFill/>
                    </a:lnL>
                    <a:lnR>
                      <a:noFill/>
                    </a:lnR>
                    <a:lnT>
                      <a:noFill/>
                    </a:lnT>
                    <a:lnB>
                      <a:noFill/>
                    </a:lnB>
                    <a:solidFill>
                      <a:srgbClr val="BDD7EE"/>
                    </a:solidFill>
                  </a:tcPr>
                </a:tc>
                <a:extLst>
                  <a:ext uri="{0D108BD9-81ED-4DB2-BD59-A6C34878D82A}">
                    <a16:rowId xmlns:a16="http://schemas.microsoft.com/office/drawing/2014/main" val="3900494339"/>
                  </a:ext>
                </a:extLst>
              </a:tr>
              <a:tr h="190500">
                <a:tc>
                  <a:txBody>
                    <a:bodyPr/>
                    <a:lstStyle/>
                    <a:p>
                      <a:pPr algn="l" fontAlgn="ctr"/>
                      <a:r>
                        <a:rPr lang="en-US" sz="1100" b="1" i="0" u="none" strike="noStrike" dirty="0">
                          <a:solidFill>
                            <a:srgbClr val="000000"/>
                          </a:solidFill>
                          <a:effectLst/>
                          <a:latin typeface="Calibri" panose="020F0502020204030204" pitchFamily="34" charset="0"/>
                        </a:rPr>
                        <a:t>Mach Number Range</a:t>
                      </a:r>
                    </a:p>
                  </a:txBody>
                  <a:tcPr marL="9525" marR="9525" marT="9525" marB="0" anchor="ctr">
                    <a:lnL>
                      <a:noFill/>
                    </a:lnL>
                    <a:lnR>
                      <a:noFill/>
                    </a:lnR>
                    <a:lnT>
                      <a:noFill/>
                    </a:lnT>
                    <a:lnB>
                      <a:noFill/>
                    </a:lnB>
                    <a:solidFill>
                      <a:srgbClr val="DDEBF7"/>
                    </a:solidFill>
                  </a:tcPr>
                </a:tc>
                <a:tc>
                  <a:txBody>
                    <a:bodyPr/>
                    <a:lstStyle/>
                    <a:p>
                      <a:pPr algn="l" fontAlgn="ctr"/>
                      <a:r>
                        <a:rPr lang="en-US" sz="1100" b="0" i="0" u="none" strike="noStrike" dirty="0">
                          <a:solidFill>
                            <a:srgbClr val="000000"/>
                          </a:solidFill>
                          <a:effectLst/>
                          <a:latin typeface="Calibri" panose="020F0502020204030204" pitchFamily="34" charset="0"/>
                        </a:rPr>
                        <a:t>0 to 1.2, Continuous</a:t>
                      </a:r>
                    </a:p>
                  </a:txBody>
                  <a:tcPr marL="9525" marR="9525" marT="9525" marB="0" anchor="ctr">
                    <a:lnL>
                      <a:noFill/>
                    </a:lnL>
                    <a:lnR>
                      <a:noFill/>
                    </a:lnR>
                    <a:lnT>
                      <a:noFill/>
                    </a:lnT>
                    <a:lnB>
                      <a:noFill/>
                    </a:lnB>
                    <a:solidFill>
                      <a:srgbClr val="DDEBF7"/>
                    </a:solidFill>
                  </a:tcPr>
                </a:tc>
                <a:extLst>
                  <a:ext uri="{0D108BD9-81ED-4DB2-BD59-A6C34878D82A}">
                    <a16:rowId xmlns:a16="http://schemas.microsoft.com/office/drawing/2014/main" val="1769801473"/>
                  </a:ext>
                </a:extLst>
              </a:tr>
              <a:tr h="190500">
                <a:tc>
                  <a:txBody>
                    <a:bodyPr/>
                    <a:lstStyle/>
                    <a:p>
                      <a:pPr algn="l" fontAlgn="ctr"/>
                      <a:r>
                        <a:rPr lang="en-US" sz="1100" b="1" i="0" u="none" strike="noStrike" dirty="0">
                          <a:solidFill>
                            <a:srgbClr val="000000"/>
                          </a:solidFill>
                          <a:effectLst/>
                          <a:latin typeface="Calibri" panose="020F0502020204030204" pitchFamily="34" charset="0"/>
                        </a:rPr>
                        <a:t>Total Pressure Range</a:t>
                      </a:r>
                    </a:p>
                  </a:txBody>
                  <a:tcPr marL="9525" marR="9525" marT="9525" marB="0" anchor="ctr">
                    <a:lnL>
                      <a:noFill/>
                    </a:lnL>
                    <a:lnR>
                      <a:noFill/>
                    </a:lnR>
                    <a:lnT>
                      <a:noFill/>
                    </a:lnT>
                    <a:lnB>
                      <a:noFill/>
                    </a:lnB>
                    <a:solidFill>
                      <a:srgbClr val="BDD7EE"/>
                    </a:solidFill>
                  </a:tcPr>
                </a:tc>
                <a:tc>
                  <a:txBody>
                    <a:bodyPr/>
                    <a:lstStyle/>
                    <a:p>
                      <a:pPr algn="l" fontAlgn="ctr"/>
                      <a:r>
                        <a:rPr lang="en-US" sz="1100" b="0" i="0" u="none" strike="noStrike" dirty="0">
                          <a:solidFill>
                            <a:srgbClr val="000000"/>
                          </a:solidFill>
                          <a:effectLst/>
                          <a:latin typeface="Calibri" panose="020F0502020204030204" pitchFamily="34" charset="0"/>
                        </a:rPr>
                        <a:t>0.01 to 1.0 Atmosphere</a:t>
                      </a:r>
                    </a:p>
                  </a:txBody>
                  <a:tcPr marL="9525" marR="9525" marT="9525" marB="0" anchor="ctr">
                    <a:lnL>
                      <a:noFill/>
                    </a:lnL>
                    <a:lnR>
                      <a:noFill/>
                    </a:lnR>
                    <a:lnT>
                      <a:noFill/>
                    </a:lnT>
                    <a:lnB>
                      <a:noFill/>
                    </a:lnB>
                    <a:solidFill>
                      <a:srgbClr val="BDD7EE"/>
                    </a:solidFill>
                  </a:tcPr>
                </a:tc>
                <a:extLst>
                  <a:ext uri="{0D108BD9-81ED-4DB2-BD59-A6C34878D82A}">
                    <a16:rowId xmlns:a16="http://schemas.microsoft.com/office/drawing/2014/main" val="1107449649"/>
                  </a:ext>
                </a:extLst>
              </a:tr>
              <a:tr h="219075">
                <a:tc>
                  <a:txBody>
                    <a:bodyPr/>
                    <a:lstStyle/>
                    <a:p>
                      <a:pPr algn="l" fontAlgn="ctr"/>
                      <a:r>
                        <a:rPr lang="en-US" sz="1100" b="1" i="0" u="none" strike="noStrike" dirty="0">
                          <a:solidFill>
                            <a:srgbClr val="000000"/>
                          </a:solidFill>
                          <a:effectLst/>
                          <a:latin typeface="Calibri" panose="020F0502020204030204" pitchFamily="34" charset="0"/>
                        </a:rPr>
                        <a:t>Unit Reynolds Number R-134a (Max)</a:t>
                      </a:r>
                    </a:p>
                  </a:txBody>
                  <a:tcPr marL="9525" marR="9525" marT="9525" marB="0" anchor="ctr">
                    <a:lnL>
                      <a:noFill/>
                    </a:lnL>
                    <a:lnR>
                      <a:noFill/>
                    </a:lnR>
                    <a:lnT>
                      <a:noFill/>
                    </a:lnT>
                    <a:lnB>
                      <a:noFill/>
                    </a:lnB>
                    <a:solidFill>
                      <a:srgbClr val="DDEBF7"/>
                    </a:solidFill>
                  </a:tcPr>
                </a:tc>
                <a:tc>
                  <a:txBody>
                    <a:bodyPr/>
                    <a:lstStyle/>
                    <a:p>
                      <a:pPr algn="l" fontAlgn="ctr"/>
                      <a:r>
                        <a:rPr lang="en-US" sz="1100" b="0" i="0" u="none" strike="noStrike" dirty="0">
                          <a:solidFill>
                            <a:srgbClr val="000000"/>
                          </a:solidFill>
                          <a:effectLst/>
                          <a:latin typeface="Calibri" panose="020F0502020204030204" pitchFamily="34" charset="0"/>
                        </a:rPr>
                        <a:t>9.6 x 10</a:t>
                      </a:r>
                      <a:r>
                        <a:rPr lang="en-US" sz="1100" b="0" i="0" u="none" strike="noStrike" baseline="30000" dirty="0">
                          <a:solidFill>
                            <a:srgbClr val="000000"/>
                          </a:solidFill>
                          <a:effectLst/>
                          <a:latin typeface="Calibri" panose="020F0502020204030204" pitchFamily="34" charset="0"/>
                        </a:rPr>
                        <a:t>6</a:t>
                      </a:r>
                      <a:r>
                        <a:rPr lang="en-US" sz="1100" b="0" i="0" u="none" strike="noStrike" dirty="0">
                          <a:solidFill>
                            <a:srgbClr val="000000"/>
                          </a:solidFill>
                          <a:effectLst/>
                          <a:latin typeface="Calibri" panose="020F0502020204030204" pitchFamily="34" charset="0"/>
                        </a:rPr>
                        <a:t> per foot </a:t>
                      </a:r>
                    </a:p>
                  </a:txBody>
                  <a:tcPr marL="9525" marR="9525" marT="9525" marB="0" anchor="ctr">
                    <a:lnL>
                      <a:noFill/>
                    </a:lnL>
                    <a:lnR>
                      <a:noFill/>
                    </a:lnR>
                    <a:lnT>
                      <a:noFill/>
                    </a:lnT>
                    <a:lnB>
                      <a:noFill/>
                    </a:lnB>
                    <a:solidFill>
                      <a:srgbClr val="DDEBF7"/>
                    </a:solidFill>
                  </a:tcPr>
                </a:tc>
                <a:extLst>
                  <a:ext uri="{0D108BD9-81ED-4DB2-BD59-A6C34878D82A}">
                    <a16:rowId xmlns:a16="http://schemas.microsoft.com/office/drawing/2014/main" val="3235914586"/>
                  </a:ext>
                </a:extLst>
              </a:tr>
              <a:tr h="219075">
                <a:tc>
                  <a:txBody>
                    <a:bodyPr/>
                    <a:lstStyle/>
                    <a:p>
                      <a:pPr algn="l" fontAlgn="ctr"/>
                      <a:r>
                        <a:rPr lang="en-US" sz="1100" b="1" i="0" u="none" strike="noStrike" dirty="0">
                          <a:solidFill>
                            <a:srgbClr val="000000"/>
                          </a:solidFill>
                          <a:effectLst/>
                          <a:latin typeface="Calibri" panose="020F0502020204030204" pitchFamily="34" charset="0"/>
                        </a:rPr>
                        <a:t>Unit Reynolds Number Air (Max)</a:t>
                      </a:r>
                    </a:p>
                  </a:txBody>
                  <a:tcPr marL="9525" marR="9525" marT="9525" marB="0" anchor="ctr">
                    <a:lnL>
                      <a:noFill/>
                    </a:lnL>
                    <a:lnR>
                      <a:noFill/>
                    </a:lnR>
                    <a:lnT>
                      <a:noFill/>
                    </a:lnT>
                    <a:lnB>
                      <a:noFill/>
                    </a:lnB>
                    <a:solidFill>
                      <a:srgbClr val="BDD7EE"/>
                    </a:solidFill>
                  </a:tcPr>
                </a:tc>
                <a:tc>
                  <a:txBody>
                    <a:bodyPr/>
                    <a:lstStyle/>
                    <a:p>
                      <a:pPr algn="l" fontAlgn="ctr"/>
                      <a:r>
                        <a:rPr lang="en-US" sz="1100" b="0" i="0" u="none" strike="noStrike" dirty="0">
                          <a:solidFill>
                            <a:srgbClr val="000000"/>
                          </a:solidFill>
                          <a:effectLst/>
                          <a:latin typeface="Calibri" panose="020F0502020204030204" pitchFamily="34" charset="0"/>
                        </a:rPr>
                        <a:t>3.0 x 10</a:t>
                      </a:r>
                      <a:r>
                        <a:rPr lang="en-US" sz="1100" b="0" i="0" u="none" strike="noStrike" baseline="30000" dirty="0">
                          <a:solidFill>
                            <a:srgbClr val="000000"/>
                          </a:solidFill>
                          <a:effectLst/>
                          <a:latin typeface="Calibri" panose="020F0502020204030204" pitchFamily="34" charset="0"/>
                        </a:rPr>
                        <a:t>6</a:t>
                      </a:r>
                      <a:r>
                        <a:rPr lang="en-US" sz="1100" b="0" i="0" u="none" strike="noStrike" dirty="0">
                          <a:solidFill>
                            <a:srgbClr val="000000"/>
                          </a:solidFill>
                          <a:effectLst/>
                          <a:latin typeface="Calibri" panose="020F0502020204030204" pitchFamily="34" charset="0"/>
                        </a:rPr>
                        <a:t> per foot</a:t>
                      </a:r>
                    </a:p>
                  </a:txBody>
                  <a:tcPr marL="9525" marR="9525" marT="9525" marB="0" anchor="ctr">
                    <a:lnL>
                      <a:noFill/>
                    </a:lnL>
                    <a:lnR>
                      <a:noFill/>
                    </a:lnR>
                    <a:lnT>
                      <a:noFill/>
                    </a:lnT>
                    <a:lnB>
                      <a:noFill/>
                    </a:lnB>
                    <a:solidFill>
                      <a:srgbClr val="BDD7EE"/>
                    </a:solidFill>
                  </a:tcPr>
                </a:tc>
                <a:extLst>
                  <a:ext uri="{0D108BD9-81ED-4DB2-BD59-A6C34878D82A}">
                    <a16:rowId xmlns:a16="http://schemas.microsoft.com/office/drawing/2014/main" val="934858089"/>
                  </a:ext>
                </a:extLst>
              </a:tr>
              <a:tr h="190500">
                <a:tc>
                  <a:txBody>
                    <a:bodyPr/>
                    <a:lstStyle/>
                    <a:p>
                      <a:pPr algn="l" fontAlgn="ctr"/>
                      <a:r>
                        <a:rPr lang="en-US" sz="1100" b="1" i="0" u="none" strike="noStrike" dirty="0">
                          <a:solidFill>
                            <a:srgbClr val="000000"/>
                          </a:solidFill>
                          <a:effectLst/>
                          <a:latin typeface="Calibri" panose="020F0502020204030204" pitchFamily="34" charset="0"/>
                        </a:rPr>
                        <a:t>Dynamic Pressure R-134a (Max)</a:t>
                      </a:r>
                    </a:p>
                  </a:txBody>
                  <a:tcPr marL="9525" marR="9525" marT="9525" marB="0" anchor="ctr">
                    <a:lnL>
                      <a:noFill/>
                    </a:lnL>
                    <a:lnR>
                      <a:noFill/>
                    </a:lnR>
                    <a:lnT>
                      <a:noFill/>
                    </a:lnT>
                    <a:lnB>
                      <a:noFill/>
                    </a:lnB>
                    <a:solidFill>
                      <a:srgbClr val="DDEBF7"/>
                    </a:solidFill>
                  </a:tcPr>
                </a:tc>
                <a:tc>
                  <a:txBody>
                    <a:bodyPr/>
                    <a:lstStyle/>
                    <a:p>
                      <a:pPr algn="l" fontAlgn="ctr"/>
                      <a:r>
                        <a:rPr lang="en-US" sz="1100" b="0" i="0" u="none" strike="noStrike" dirty="0">
                          <a:solidFill>
                            <a:srgbClr val="000000"/>
                          </a:solidFill>
                          <a:effectLst/>
                          <a:latin typeface="Calibri" panose="020F0502020204030204" pitchFamily="34" charset="0"/>
                        </a:rPr>
                        <a:t>550 </a:t>
                      </a:r>
                      <a:r>
                        <a:rPr lang="en-US" sz="1100" b="0" i="0" u="none" strike="noStrike" dirty="0" err="1">
                          <a:solidFill>
                            <a:srgbClr val="000000"/>
                          </a:solidFill>
                          <a:effectLst/>
                          <a:latin typeface="Calibri" panose="020F0502020204030204" pitchFamily="34" charset="0"/>
                        </a:rPr>
                        <a:t>psf</a:t>
                      </a:r>
                      <a:endParaRPr lang="en-US"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DDEBF7"/>
                    </a:solidFill>
                  </a:tcPr>
                </a:tc>
                <a:extLst>
                  <a:ext uri="{0D108BD9-81ED-4DB2-BD59-A6C34878D82A}">
                    <a16:rowId xmlns:a16="http://schemas.microsoft.com/office/drawing/2014/main" val="3654065342"/>
                  </a:ext>
                </a:extLst>
              </a:tr>
              <a:tr h="190500">
                <a:tc>
                  <a:txBody>
                    <a:bodyPr/>
                    <a:lstStyle/>
                    <a:p>
                      <a:pPr algn="l" fontAlgn="ctr"/>
                      <a:r>
                        <a:rPr lang="en-US" sz="1100" b="1" i="0" u="none" strike="noStrike" dirty="0">
                          <a:solidFill>
                            <a:srgbClr val="000000"/>
                          </a:solidFill>
                          <a:effectLst/>
                          <a:latin typeface="Calibri" panose="020F0502020204030204" pitchFamily="34" charset="0"/>
                        </a:rPr>
                        <a:t>Dynamic Pressure Air (Max)</a:t>
                      </a:r>
                    </a:p>
                  </a:txBody>
                  <a:tcPr marL="9525" marR="9525" marT="9525" marB="0" anchor="ctr">
                    <a:lnL>
                      <a:noFill/>
                    </a:lnL>
                    <a:lnR>
                      <a:noFill/>
                    </a:lnR>
                    <a:lnT>
                      <a:noFill/>
                    </a:lnT>
                    <a:lnB>
                      <a:noFill/>
                    </a:lnB>
                    <a:solidFill>
                      <a:srgbClr val="BDD7EE"/>
                    </a:solidFill>
                  </a:tcPr>
                </a:tc>
                <a:tc>
                  <a:txBody>
                    <a:bodyPr/>
                    <a:lstStyle/>
                    <a:p>
                      <a:pPr algn="l" fontAlgn="ctr"/>
                      <a:r>
                        <a:rPr lang="en-US" sz="1100" b="0" i="0" u="none" strike="noStrike" dirty="0">
                          <a:solidFill>
                            <a:srgbClr val="000000"/>
                          </a:solidFill>
                          <a:effectLst/>
                          <a:latin typeface="Calibri" panose="020F0502020204030204" pitchFamily="34" charset="0"/>
                        </a:rPr>
                        <a:t>320 psf</a:t>
                      </a:r>
                    </a:p>
                  </a:txBody>
                  <a:tcPr marL="9525" marR="9525" marT="9525" marB="0" anchor="ctr">
                    <a:lnL>
                      <a:noFill/>
                    </a:lnL>
                    <a:lnR>
                      <a:noFill/>
                    </a:lnR>
                    <a:lnT>
                      <a:noFill/>
                    </a:lnT>
                    <a:lnB>
                      <a:noFill/>
                    </a:lnB>
                    <a:solidFill>
                      <a:srgbClr val="BDD7EE"/>
                    </a:solidFill>
                  </a:tcPr>
                </a:tc>
                <a:extLst>
                  <a:ext uri="{0D108BD9-81ED-4DB2-BD59-A6C34878D82A}">
                    <a16:rowId xmlns:a16="http://schemas.microsoft.com/office/drawing/2014/main" val="2709011882"/>
                  </a:ext>
                </a:extLst>
              </a:tr>
            </a:tbl>
          </a:graphicData>
        </a:graphic>
      </p:graphicFrame>
      <p:sp>
        <p:nvSpPr>
          <p:cNvPr id="5" name="TextBox 4">
            <a:extLst>
              <a:ext uri="{FF2B5EF4-FFF2-40B4-BE49-F238E27FC236}">
                <a16:creationId xmlns:a16="http://schemas.microsoft.com/office/drawing/2014/main" id="{769C207E-2C8E-439C-9B7F-7ADC7919DB78}"/>
              </a:ext>
            </a:extLst>
          </p:cNvPr>
          <p:cNvSpPr txBox="1"/>
          <p:nvPr/>
        </p:nvSpPr>
        <p:spPr>
          <a:xfrm>
            <a:off x="5395969" y="4566596"/>
            <a:ext cx="2388279" cy="646331"/>
          </a:xfrm>
          <a:prstGeom prst="rect">
            <a:avLst/>
          </a:prstGeom>
          <a:noFill/>
        </p:spPr>
        <p:txBody>
          <a:bodyPr wrap="square" rtlCol="0">
            <a:spAutoFit/>
          </a:bodyPr>
          <a:lstStyle/>
          <a:p>
            <a:r>
              <a:rPr lang="en-US" dirty="0"/>
              <a:t>FROM TDT (OCT 2014) TO MARS (2021)</a:t>
            </a:r>
          </a:p>
        </p:txBody>
      </p:sp>
      <p:pic>
        <p:nvPicPr>
          <p:cNvPr id="6" name="Picture 5">
            <a:extLst>
              <a:ext uri="{FF2B5EF4-FFF2-40B4-BE49-F238E27FC236}">
                <a16:creationId xmlns:a16="http://schemas.microsoft.com/office/drawing/2014/main" id="{AF85F80C-7D66-4A2D-B702-7D396BCFD4C1}"/>
              </a:ext>
            </a:extLst>
          </p:cNvPr>
          <p:cNvPicPr>
            <a:picLocks noChangeAspect="1"/>
          </p:cNvPicPr>
          <p:nvPr/>
        </p:nvPicPr>
        <p:blipFill>
          <a:blip r:embed="rId5"/>
          <a:stretch>
            <a:fillRect/>
          </a:stretch>
        </p:blipFill>
        <p:spPr>
          <a:xfrm>
            <a:off x="5395969" y="5144347"/>
            <a:ext cx="2083881" cy="1522836"/>
          </a:xfrm>
          <a:prstGeom prst="rect">
            <a:avLst/>
          </a:prstGeom>
        </p:spPr>
      </p:pic>
      <p:pic>
        <p:nvPicPr>
          <p:cNvPr id="7" name="Picture 6">
            <a:extLst>
              <a:ext uri="{FF2B5EF4-FFF2-40B4-BE49-F238E27FC236}">
                <a16:creationId xmlns:a16="http://schemas.microsoft.com/office/drawing/2014/main" id="{71B7B0D8-6055-48B3-8699-9D2ED8724DA1}"/>
              </a:ext>
            </a:extLst>
          </p:cNvPr>
          <p:cNvPicPr>
            <a:picLocks noChangeAspect="1"/>
          </p:cNvPicPr>
          <p:nvPr/>
        </p:nvPicPr>
        <p:blipFill>
          <a:blip r:embed="rId6"/>
          <a:stretch>
            <a:fillRect/>
          </a:stretch>
        </p:blipFill>
        <p:spPr>
          <a:xfrm>
            <a:off x="5395969" y="3072947"/>
            <a:ext cx="2097206" cy="1493649"/>
          </a:xfrm>
          <a:prstGeom prst="rect">
            <a:avLst/>
          </a:prstGeom>
        </p:spPr>
      </p:pic>
    </p:spTree>
    <p:extLst>
      <p:ext uri="{BB962C8B-B14F-4D97-AF65-F5344CB8AC3E}">
        <p14:creationId xmlns:p14="http://schemas.microsoft.com/office/powerpoint/2010/main" val="1912370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Transonic Dynamics Tunnel – TDT Test Types / Features</a:t>
            </a:r>
          </a:p>
        </p:txBody>
      </p:sp>
      <p:sp>
        <p:nvSpPr>
          <p:cNvPr id="4" name="Slide Number Placeholder 3"/>
          <p:cNvSpPr>
            <a:spLocks noGrp="1"/>
          </p:cNvSpPr>
          <p:nvPr>
            <p:ph type="sldNum" sz="quarter" idx="10"/>
          </p:nvPr>
        </p:nvSpPr>
        <p:spPr>
          <a:xfrm>
            <a:off x="11684000" y="6613526"/>
            <a:ext cx="508000" cy="244475"/>
          </a:xfrm>
          <a:prstGeom prst="rect">
            <a:avLst/>
          </a:prstGeom>
        </p:spPr>
        <p:txBody>
          <a:bodyPr/>
          <a:lstStyle>
            <a:defPPr>
              <a:defRPr lang="en-US"/>
            </a:defPPr>
            <a:lvl1pPr marL="0" algn="r" defTabSz="914400" rtl="0" eaLnBrk="1" fontAlgn="auto" latinLnBrk="0" hangingPunct="1">
              <a:spcBef>
                <a:spcPts val="0"/>
              </a:spcBef>
              <a:spcAft>
                <a:spcPts val="0"/>
              </a:spcAft>
              <a:buFontTx/>
              <a:buNone/>
              <a:defRPr sz="1000" b="0" u="none" kern="1200">
                <a:solidFill>
                  <a:prstClr val="black"/>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9D94B69-A138-4A01-943D-6BD4CF6C2316}" type="slidenum">
              <a:rPr lang="en-US" smtClean="0"/>
              <a:pPr>
                <a:defRPr/>
              </a:pPr>
              <a:t>13</a:t>
            </a:fld>
            <a:endParaRPr lang="en-US"/>
          </a:p>
        </p:txBody>
      </p:sp>
      <p:pic>
        <p:nvPicPr>
          <p:cNvPr id="10" name="Picture 9"/>
          <p:cNvPicPr/>
          <p:nvPr/>
        </p:nvPicPr>
        <p:blipFill>
          <a:blip r:embed="rId3">
            <a:extLst>
              <a:ext uri="{28A0092B-C50C-407E-A947-70E740481C1C}">
                <a14:useLocalDpi xmlns:a14="http://schemas.microsoft.com/office/drawing/2010/main"/>
              </a:ext>
            </a:extLst>
          </a:blip>
          <a:srcRect/>
          <a:stretch>
            <a:fillRect/>
          </a:stretch>
        </p:blipFill>
        <p:spPr bwMode="auto">
          <a:xfrm>
            <a:off x="5355160" y="2031097"/>
            <a:ext cx="6686381" cy="4234408"/>
          </a:xfrm>
          <a:prstGeom prst="rect">
            <a:avLst/>
          </a:prstGeom>
          <a:noFill/>
          <a:ln>
            <a:noFill/>
          </a:ln>
        </p:spPr>
      </p:pic>
      <p:graphicFrame>
        <p:nvGraphicFramePr>
          <p:cNvPr id="14" name="Table 13"/>
          <p:cNvGraphicFramePr>
            <a:graphicFrameLocks noGrp="1"/>
          </p:cNvGraphicFramePr>
          <p:nvPr>
            <p:extLst>
              <p:ext uri="{D42A27DB-BD31-4B8C-83A1-F6EECF244321}">
                <p14:modId xmlns:p14="http://schemas.microsoft.com/office/powerpoint/2010/main" val="1466090328"/>
              </p:ext>
            </p:extLst>
          </p:nvPr>
        </p:nvGraphicFramePr>
        <p:xfrm>
          <a:off x="150459" y="4121911"/>
          <a:ext cx="1731028" cy="2003188"/>
        </p:xfrm>
        <a:graphic>
          <a:graphicData uri="http://schemas.openxmlformats.org/drawingml/2006/table">
            <a:tbl>
              <a:tblPr/>
              <a:tblGrid>
                <a:gridCol w="1731028">
                  <a:extLst>
                    <a:ext uri="{9D8B030D-6E8A-4147-A177-3AD203B41FA5}">
                      <a16:colId xmlns:a16="http://schemas.microsoft.com/office/drawing/2014/main" val="2217177052"/>
                    </a:ext>
                  </a:extLst>
                </a:gridCol>
              </a:tblGrid>
              <a:tr h="313752">
                <a:tc>
                  <a:txBody>
                    <a:bodyPr/>
                    <a:lstStyle/>
                    <a:p>
                      <a:pPr algn="ctr" fontAlgn="b"/>
                      <a:r>
                        <a:rPr lang="en-US" sz="1200" b="0" i="0" u="none" strike="noStrike" dirty="0">
                          <a:solidFill>
                            <a:srgbClr val="FFFFFF"/>
                          </a:solidFill>
                          <a:effectLst/>
                          <a:latin typeface="Arial Black" panose="020B0A04020102020204" pitchFamily="34" charset="0"/>
                        </a:rPr>
                        <a:t>Test Techniques</a:t>
                      </a:r>
                    </a:p>
                  </a:txBody>
                  <a:tcPr marL="9525" marR="9525" marT="9525" marB="0" anchor="b">
                    <a:lnL>
                      <a:noFill/>
                    </a:lnL>
                    <a:lnR>
                      <a:noFill/>
                    </a:lnR>
                    <a:lnT>
                      <a:noFill/>
                    </a:lnT>
                    <a:lnB>
                      <a:noFill/>
                    </a:lnB>
                    <a:solidFill>
                      <a:srgbClr val="5B9BD5"/>
                    </a:solidFill>
                  </a:tcPr>
                </a:tc>
                <a:extLst>
                  <a:ext uri="{0D108BD9-81ED-4DB2-BD59-A6C34878D82A}">
                    <a16:rowId xmlns:a16="http://schemas.microsoft.com/office/drawing/2014/main" val="1603474116"/>
                  </a:ext>
                </a:extLst>
              </a:tr>
              <a:tr h="241348">
                <a:tc>
                  <a:txBody>
                    <a:bodyPr/>
                    <a:lstStyle/>
                    <a:p>
                      <a:pPr algn="ctr" fontAlgn="b"/>
                      <a:r>
                        <a:rPr lang="en-US" sz="1200" b="1" i="0" u="none" strike="noStrike" dirty="0">
                          <a:solidFill>
                            <a:srgbClr val="000000"/>
                          </a:solidFill>
                          <a:effectLst/>
                          <a:latin typeface="Calibri" panose="020F0502020204030204" pitchFamily="34" charset="0"/>
                        </a:rPr>
                        <a:t>Aeroelastic</a:t>
                      </a:r>
                    </a:p>
                  </a:txBody>
                  <a:tcPr marL="9525" marR="9525" marT="9525" marB="0" anchor="b">
                    <a:lnL>
                      <a:noFill/>
                    </a:lnL>
                    <a:lnR>
                      <a:noFill/>
                    </a:lnR>
                    <a:lnT>
                      <a:noFill/>
                    </a:lnT>
                    <a:lnB>
                      <a:noFill/>
                    </a:lnB>
                    <a:solidFill>
                      <a:srgbClr val="DDEBF7"/>
                    </a:solidFill>
                  </a:tcPr>
                </a:tc>
                <a:extLst>
                  <a:ext uri="{0D108BD9-81ED-4DB2-BD59-A6C34878D82A}">
                    <a16:rowId xmlns:a16="http://schemas.microsoft.com/office/drawing/2014/main" val="3413513256"/>
                  </a:ext>
                </a:extLst>
              </a:tr>
              <a:tr h="241348">
                <a:tc>
                  <a:txBody>
                    <a:bodyPr/>
                    <a:lstStyle/>
                    <a:p>
                      <a:pPr algn="ctr" fontAlgn="b"/>
                      <a:r>
                        <a:rPr lang="en-US" sz="1200" b="1" i="0" u="none" strike="noStrike" dirty="0">
                          <a:solidFill>
                            <a:srgbClr val="000000"/>
                          </a:solidFill>
                          <a:effectLst/>
                          <a:latin typeface="Calibri" panose="020F0502020204030204" pitchFamily="34" charset="0"/>
                        </a:rPr>
                        <a:t>Performance</a:t>
                      </a:r>
                    </a:p>
                  </a:txBody>
                  <a:tcPr marL="9525" marR="9525" marT="9525" marB="0" anchor="b">
                    <a:lnL>
                      <a:noFill/>
                    </a:lnL>
                    <a:lnR>
                      <a:noFill/>
                    </a:lnR>
                    <a:lnT>
                      <a:noFill/>
                    </a:lnT>
                    <a:lnB>
                      <a:noFill/>
                    </a:lnB>
                    <a:solidFill>
                      <a:srgbClr val="BDD7EE"/>
                    </a:solidFill>
                  </a:tcPr>
                </a:tc>
                <a:extLst>
                  <a:ext uri="{0D108BD9-81ED-4DB2-BD59-A6C34878D82A}">
                    <a16:rowId xmlns:a16="http://schemas.microsoft.com/office/drawing/2014/main" val="3653700418"/>
                  </a:ext>
                </a:extLst>
              </a:tr>
              <a:tr h="241348">
                <a:tc>
                  <a:txBody>
                    <a:bodyPr/>
                    <a:lstStyle/>
                    <a:p>
                      <a:pPr algn="ctr" fontAlgn="b"/>
                      <a:r>
                        <a:rPr lang="en-US" sz="1200" b="1" i="0" u="none" strike="noStrike" dirty="0">
                          <a:solidFill>
                            <a:srgbClr val="000000"/>
                          </a:solidFill>
                          <a:effectLst/>
                          <a:latin typeface="Calibri" panose="020F0502020204030204" pitchFamily="34" charset="0"/>
                        </a:rPr>
                        <a:t>Forced Oscillation</a:t>
                      </a:r>
                    </a:p>
                  </a:txBody>
                  <a:tcPr marL="9525" marR="9525" marT="9525" marB="0" anchor="b">
                    <a:lnL>
                      <a:noFill/>
                    </a:lnL>
                    <a:lnR>
                      <a:noFill/>
                    </a:lnR>
                    <a:lnT>
                      <a:noFill/>
                    </a:lnT>
                    <a:lnB>
                      <a:noFill/>
                    </a:lnB>
                    <a:solidFill>
                      <a:srgbClr val="DDEBF7"/>
                    </a:solidFill>
                  </a:tcPr>
                </a:tc>
                <a:extLst>
                  <a:ext uri="{0D108BD9-81ED-4DB2-BD59-A6C34878D82A}">
                    <a16:rowId xmlns:a16="http://schemas.microsoft.com/office/drawing/2014/main" val="1081803902"/>
                  </a:ext>
                </a:extLst>
              </a:tr>
              <a:tr h="241348">
                <a:tc>
                  <a:txBody>
                    <a:bodyPr/>
                    <a:lstStyle/>
                    <a:p>
                      <a:pPr algn="ctr" fontAlgn="b"/>
                      <a:r>
                        <a:rPr lang="en-US" sz="1200" b="1" i="0" u="none" strike="noStrike" dirty="0">
                          <a:solidFill>
                            <a:srgbClr val="000000"/>
                          </a:solidFill>
                          <a:effectLst/>
                          <a:latin typeface="Calibri" panose="020F0502020204030204" pitchFamily="34" charset="0"/>
                        </a:rPr>
                        <a:t>Stability &amp; Control</a:t>
                      </a:r>
                    </a:p>
                  </a:txBody>
                  <a:tcPr marL="9525" marR="9525" marT="9525" marB="0" anchor="b">
                    <a:lnL>
                      <a:noFill/>
                    </a:lnL>
                    <a:lnR>
                      <a:noFill/>
                    </a:lnR>
                    <a:lnT>
                      <a:noFill/>
                    </a:lnT>
                    <a:lnB>
                      <a:noFill/>
                    </a:lnB>
                    <a:solidFill>
                      <a:srgbClr val="BDD7EE"/>
                    </a:solidFill>
                  </a:tcPr>
                </a:tc>
                <a:extLst>
                  <a:ext uri="{0D108BD9-81ED-4DB2-BD59-A6C34878D82A}">
                    <a16:rowId xmlns:a16="http://schemas.microsoft.com/office/drawing/2014/main" val="2595577626"/>
                  </a:ext>
                </a:extLst>
              </a:tr>
              <a:tr h="241348">
                <a:tc>
                  <a:txBody>
                    <a:bodyPr/>
                    <a:lstStyle/>
                    <a:p>
                      <a:pPr algn="ctr" fontAlgn="b"/>
                      <a:r>
                        <a:rPr lang="en-US" sz="1200" b="1" i="0" u="none" strike="noStrike" dirty="0">
                          <a:solidFill>
                            <a:srgbClr val="000000"/>
                          </a:solidFill>
                          <a:effectLst/>
                          <a:latin typeface="Calibri" panose="020F0502020204030204" pitchFamily="34" charset="0"/>
                        </a:rPr>
                        <a:t>Rotorcraft</a:t>
                      </a:r>
                    </a:p>
                  </a:txBody>
                  <a:tcPr marL="9525" marR="9525" marT="9525" marB="0" anchor="b">
                    <a:lnL>
                      <a:noFill/>
                    </a:lnL>
                    <a:lnR>
                      <a:noFill/>
                    </a:lnR>
                    <a:lnT>
                      <a:noFill/>
                    </a:lnT>
                    <a:lnB>
                      <a:noFill/>
                    </a:lnB>
                    <a:solidFill>
                      <a:srgbClr val="DDEBF7"/>
                    </a:solidFill>
                  </a:tcPr>
                </a:tc>
                <a:extLst>
                  <a:ext uri="{0D108BD9-81ED-4DB2-BD59-A6C34878D82A}">
                    <a16:rowId xmlns:a16="http://schemas.microsoft.com/office/drawing/2014/main" val="4147041303"/>
                  </a:ext>
                </a:extLst>
              </a:tr>
              <a:tr h="241348">
                <a:tc>
                  <a:txBody>
                    <a:bodyPr/>
                    <a:lstStyle/>
                    <a:p>
                      <a:pPr algn="ctr" fontAlgn="b"/>
                      <a:r>
                        <a:rPr lang="en-US" sz="1200" b="1" i="0" u="none" strike="noStrike" dirty="0">
                          <a:solidFill>
                            <a:srgbClr val="000000"/>
                          </a:solidFill>
                          <a:effectLst/>
                          <a:latin typeface="Calibri" panose="020F0502020204030204" pitchFamily="34" charset="0"/>
                        </a:rPr>
                        <a:t>Ground Wind Loads</a:t>
                      </a:r>
                    </a:p>
                  </a:txBody>
                  <a:tcPr marL="9525" marR="9525" marT="9525" marB="0" anchor="b">
                    <a:lnL>
                      <a:noFill/>
                    </a:lnL>
                    <a:lnR>
                      <a:noFill/>
                    </a:lnR>
                    <a:lnT>
                      <a:noFill/>
                    </a:lnT>
                    <a:lnB>
                      <a:noFill/>
                    </a:lnB>
                    <a:solidFill>
                      <a:srgbClr val="BDD7EE"/>
                    </a:solidFill>
                  </a:tcPr>
                </a:tc>
                <a:extLst>
                  <a:ext uri="{0D108BD9-81ED-4DB2-BD59-A6C34878D82A}">
                    <a16:rowId xmlns:a16="http://schemas.microsoft.com/office/drawing/2014/main" val="2467429116"/>
                  </a:ext>
                </a:extLst>
              </a:tr>
              <a:tr h="241348">
                <a:tc>
                  <a:txBody>
                    <a:bodyPr/>
                    <a:lstStyle/>
                    <a:p>
                      <a:pPr algn="ctr" fontAlgn="b"/>
                      <a:r>
                        <a:rPr lang="en-US" sz="1200" b="1" i="0" u="none" strike="noStrike" dirty="0">
                          <a:solidFill>
                            <a:srgbClr val="000000"/>
                          </a:solidFill>
                          <a:effectLst/>
                          <a:latin typeface="Calibri" panose="020F0502020204030204" pitchFamily="34" charset="0"/>
                        </a:rPr>
                        <a:t>Parachute</a:t>
                      </a:r>
                    </a:p>
                  </a:txBody>
                  <a:tcPr marL="9525" marR="9525" marT="9525" marB="0" anchor="b">
                    <a:lnL>
                      <a:noFill/>
                    </a:lnL>
                    <a:lnR>
                      <a:noFill/>
                    </a:lnR>
                    <a:lnT>
                      <a:noFill/>
                    </a:lnT>
                    <a:lnB>
                      <a:noFill/>
                    </a:lnB>
                    <a:solidFill>
                      <a:srgbClr val="DDEBF7"/>
                    </a:solidFill>
                  </a:tcPr>
                </a:tc>
                <a:extLst>
                  <a:ext uri="{0D108BD9-81ED-4DB2-BD59-A6C34878D82A}">
                    <a16:rowId xmlns:a16="http://schemas.microsoft.com/office/drawing/2014/main" val="4003129008"/>
                  </a:ext>
                </a:extLst>
              </a:tr>
            </a:tbl>
          </a:graphicData>
        </a:graphic>
      </p:graphicFrame>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1494" y="4121912"/>
            <a:ext cx="3146608" cy="2003188"/>
          </a:xfrm>
          <a:prstGeom prst="rect">
            <a:avLst/>
          </a:prstGeom>
        </p:spPr>
      </p:pic>
      <p:graphicFrame>
        <p:nvGraphicFramePr>
          <p:cNvPr id="16" name="Object 15"/>
          <p:cNvGraphicFramePr>
            <a:graphicFrameLocks noChangeAspect="1"/>
          </p:cNvGraphicFramePr>
          <p:nvPr>
            <p:extLst>
              <p:ext uri="{D42A27DB-BD31-4B8C-83A1-F6EECF244321}">
                <p14:modId xmlns:p14="http://schemas.microsoft.com/office/powerpoint/2010/main" val="1004485201"/>
              </p:ext>
            </p:extLst>
          </p:nvPr>
        </p:nvGraphicFramePr>
        <p:xfrm>
          <a:off x="2706387" y="6186956"/>
          <a:ext cx="2152650" cy="209550"/>
        </p:xfrm>
        <a:graphic>
          <a:graphicData uri="http://schemas.openxmlformats.org/presentationml/2006/ole">
            <mc:AlternateContent xmlns:mc="http://schemas.openxmlformats.org/markup-compatibility/2006">
              <mc:Choice xmlns:v="urn:schemas-microsoft-com:vml" Requires="v">
                <p:oleObj spid="_x0000_s10391" name="Worksheet" r:id="rId5" imgW="2152770" imgH="209578" progId="Excel.Sheet.12">
                  <p:embed/>
                </p:oleObj>
              </mc:Choice>
              <mc:Fallback>
                <p:oleObj name="Worksheet" r:id="rId5" imgW="2152770" imgH="209578" progId="Excel.Sheet.12">
                  <p:embed/>
                  <p:pic>
                    <p:nvPicPr>
                      <p:cNvPr id="16" name="Object 15"/>
                      <p:cNvPicPr/>
                      <p:nvPr/>
                    </p:nvPicPr>
                    <p:blipFill>
                      <a:blip r:embed="rId6"/>
                      <a:stretch>
                        <a:fillRect/>
                      </a:stretch>
                    </p:blipFill>
                    <p:spPr>
                      <a:xfrm>
                        <a:off x="2706387" y="6186956"/>
                        <a:ext cx="2152650" cy="209550"/>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DAE5A52A-D59C-4CE9-A8BE-FA122AFDB1DD}"/>
              </a:ext>
            </a:extLst>
          </p:cNvPr>
          <p:cNvPicPr>
            <a:picLocks noChangeAspect="1"/>
          </p:cNvPicPr>
          <p:nvPr/>
        </p:nvPicPr>
        <p:blipFill>
          <a:blip r:embed="rId7"/>
          <a:stretch>
            <a:fillRect/>
          </a:stretch>
        </p:blipFill>
        <p:spPr>
          <a:xfrm>
            <a:off x="150459" y="1194652"/>
            <a:ext cx="5096263" cy="2661068"/>
          </a:xfrm>
          <a:prstGeom prst="rect">
            <a:avLst/>
          </a:prstGeom>
        </p:spPr>
      </p:pic>
      <p:pic>
        <p:nvPicPr>
          <p:cNvPr id="6" name="Picture 5">
            <a:extLst>
              <a:ext uri="{FF2B5EF4-FFF2-40B4-BE49-F238E27FC236}">
                <a16:creationId xmlns:a16="http://schemas.microsoft.com/office/drawing/2014/main" id="{12AEE45D-FAEC-4211-B443-05CF91A0E3EF}"/>
              </a:ext>
            </a:extLst>
          </p:cNvPr>
          <p:cNvPicPr>
            <a:picLocks noChangeAspect="1"/>
          </p:cNvPicPr>
          <p:nvPr/>
        </p:nvPicPr>
        <p:blipFill>
          <a:blip r:embed="rId8"/>
          <a:stretch>
            <a:fillRect/>
          </a:stretch>
        </p:blipFill>
        <p:spPr>
          <a:xfrm>
            <a:off x="8292931" y="1148292"/>
            <a:ext cx="810838" cy="810838"/>
          </a:xfrm>
          <a:prstGeom prst="rect">
            <a:avLst/>
          </a:prstGeom>
        </p:spPr>
      </p:pic>
    </p:spTree>
    <p:extLst>
      <p:ext uri="{BB962C8B-B14F-4D97-AF65-F5344CB8AC3E}">
        <p14:creationId xmlns:p14="http://schemas.microsoft.com/office/powerpoint/2010/main" val="2030329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4ft Supersonic Unitary Plan Wind Tunnel - 4ft UPWT</a:t>
            </a:r>
          </a:p>
        </p:txBody>
      </p:sp>
      <p:pic>
        <p:nvPicPr>
          <p:cNvPr id="8" name="Picture 7"/>
          <p:cNvPicPr>
            <a:picLocks noChangeAspect="1"/>
          </p:cNvPicPr>
          <p:nvPr/>
        </p:nvPicPr>
        <p:blipFill>
          <a:blip r:embed="rId2"/>
          <a:stretch>
            <a:fillRect/>
          </a:stretch>
        </p:blipFill>
        <p:spPr>
          <a:xfrm>
            <a:off x="7740777" y="1957517"/>
            <a:ext cx="3717417" cy="4580245"/>
          </a:xfrm>
          <a:prstGeom prst="rect">
            <a:avLst/>
          </a:prstGeom>
          <a:ln w="38100">
            <a:solidFill>
              <a:schemeClr val="tx1"/>
            </a:solidFill>
          </a:ln>
        </p:spPr>
      </p:pic>
      <p:sp>
        <p:nvSpPr>
          <p:cNvPr id="12" name="TextBox 11"/>
          <p:cNvSpPr txBox="1"/>
          <p:nvPr/>
        </p:nvSpPr>
        <p:spPr>
          <a:xfrm>
            <a:off x="5375920" y="4749364"/>
            <a:ext cx="756084" cy="338554"/>
          </a:xfrm>
          <a:prstGeom prst="rect">
            <a:avLst/>
          </a:prstGeom>
          <a:noFill/>
        </p:spPr>
        <p:txBody>
          <a:bodyPr wrap="square" rtlCol="0">
            <a:spAutoFit/>
          </a:bodyPr>
          <a:lstStyle/>
          <a:p>
            <a:pPr algn="ctr"/>
            <a:r>
              <a:rPr lang="en-US" sz="1600" b="1"/>
              <a:t>Mach</a:t>
            </a:r>
          </a:p>
        </p:txBody>
      </p:sp>
      <p:sp>
        <p:nvSpPr>
          <p:cNvPr id="13" name="TextBox 12"/>
          <p:cNvSpPr txBox="1"/>
          <p:nvPr/>
        </p:nvSpPr>
        <p:spPr>
          <a:xfrm>
            <a:off x="4874646" y="5412349"/>
            <a:ext cx="1908212" cy="276999"/>
          </a:xfrm>
          <a:prstGeom prst="rect">
            <a:avLst/>
          </a:prstGeom>
          <a:noFill/>
        </p:spPr>
        <p:txBody>
          <a:bodyPr wrap="square" rtlCol="0">
            <a:spAutoFit/>
          </a:bodyPr>
          <a:lstStyle/>
          <a:p>
            <a:pPr algn="ctr"/>
            <a:r>
              <a:rPr lang="en-US" sz="1200" b="1">
                <a:solidFill>
                  <a:srgbClr val="006071"/>
                </a:solidFill>
              </a:rPr>
              <a:t>LaRC NTF* &amp; TDT**</a:t>
            </a:r>
          </a:p>
        </p:txBody>
      </p:sp>
      <p:sp>
        <p:nvSpPr>
          <p:cNvPr id="11" name="Slide Number Placeholder 3"/>
          <p:cNvSpPr>
            <a:spLocks noGrp="1"/>
          </p:cNvSpPr>
          <p:nvPr>
            <p:ph type="sldNum" sz="quarter" idx="4294967295"/>
          </p:nvPr>
        </p:nvSpPr>
        <p:spPr>
          <a:xfrm>
            <a:off x="11786446" y="6613525"/>
            <a:ext cx="381000" cy="244475"/>
          </a:xfrm>
          <a:prstGeom prst="rect">
            <a:avLst/>
          </a:prstGeom>
        </p:spPr>
        <p:txBody>
          <a:bodyPr/>
          <a:lstStyle/>
          <a:p>
            <a:pPr algn="r"/>
            <a:r>
              <a:rPr lang="en-US" dirty="0"/>
              <a:t>14</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885" y="1149741"/>
            <a:ext cx="2243199" cy="6638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82" y="1149741"/>
            <a:ext cx="6427842" cy="5000860"/>
          </a:xfrm>
          <a:prstGeom prst="rect">
            <a:avLst/>
          </a:prstGeom>
          <a:ln w="38100">
            <a:solidFill>
              <a:schemeClr val="tx1"/>
            </a:solidFill>
          </a:ln>
        </p:spPr>
      </p:pic>
      <p:pic>
        <p:nvPicPr>
          <p:cNvPr id="3" name="Picture 2">
            <a:extLst>
              <a:ext uri="{FF2B5EF4-FFF2-40B4-BE49-F238E27FC236}">
                <a16:creationId xmlns:a16="http://schemas.microsoft.com/office/drawing/2014/main" id="{4CB0C38F-2B69-4280-865B-D931483C751C}"/>
              </a:ext>
            </a:extLst>
          </p:cNvPr>
          <p:cNvPicPr>
            <a:picLocks noChangeAspect="1"/>
          </p:cNvPicPr>
          <p:nvPr/>
        </p:nvPicPr>
        <p:blipFill>
          <a:blip r:embed="rId5"/>
          <a:stretch>
            <a:fillRect/>
          </a:stretch>
        </p:blipFill>
        <p:spPr>
          <a:xfrm>
            <a:off x="4599501" y="4402208"/>
            <a:ext cx="2936679" cy="2302564"/>
          </a:xfrm>
          <a:prstGeom prst="rect">
            <a:avLst/>
          </a:prstGeom>
          <a:ln w="28575">
            <a:solidFill>
              <a:schemeClr val="tx1"/>
            </a:solidFill>
          </a:ln>
        </p:spPr>
      </p:pic>
    </p:spTree>
    <p:extLst>
      <p:ext uri="{BB962C8B-B14F-4D97-AF65-F5344CB8AC3E}">
        <p14:creationId xmlns:p14="http://schemas.microsoft.com/office/powerpoint/2010/main" val="3223017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4ft UPWT - Test Types / Features</a:t>
            </a:r>
          </a:p>
        </p:txBody>
      </p:sp>
      <p:sp>
        <p:nvSpPr>
          <p:cNvPr id="3" name="Content Placeholder 2"/>
          <p:cNvSpPr>
            <a:spLocks noGrp="1"/>
          </p:cNvSpPr>
          <p:nvPr>
            <p:ph idx="1"/>
          </p:nvPr>
        </p:nvSpPr>
        <p:spPr>
          <a:xfrm>
            <a:off x="274320" y="1188720"/>
            <a:ext cx="11618324" cy="4906963"/>
          </a:xfrm>
        </p:spPr>
        <p:txBody>
          <a:bodyPr/>
          <a:lstStyle/>
          <a:p>
            <a:r>
              <a:rPr lang="en-US" dirty="0"/>
              <a:t>Closed-circuit, continuous-flow, variable-density supersonic tunnel</a:t>
            </a:r>
          </a:p>
          <a:p>
            <a:pPr lvl="1"/>
            <a:r>
              <a:rPr lang="en-US" dirty="0"/>
              <a:t>Two 4-ft by 4-ft by 7-ft test sections</a:t>
            </a:r>
          </a:p>
          <a:p>
            <a:pPr lvl="1"/>
            <a:r>
              <a:rPr lang="en-US" dirty="0"/>
              <a:t>Real-time customer data access; classified capable</a:t>
            </a:r>
          </a:p>
          <a:p>
            <a:r>
              <a:rPr lang="en-US" dirty="0"/>
              <a:t>Typical tests include</a:t>
            </a:r>
          </a:p>
          <a:p>
            <a:pPr lvl="1"/>
            <a:r>
              <a:rPr lang="en-US" dirty="0"/>
              <a:t>Force and moment, surface pressure measurements, flow visualization, on &amp; off surface flow patterns, </a:t>
            </a:r>
          </a:p>
          <a:p>
            <a:pPr lvl="1"/>
            <a:r>
              <a:rPr lang="en-US" dirty="0"/>
              <a:t>Jet effects, dynamic stability, model deformation, global surface &amp; off-body flow measurements, heat transfer</a:t>
            </a:r>
          </a:p>
          <a:p>
            <a:pPr lvl="1"/>
            <a:r>
              <a:rPr lang="en-US" dirty="0"/>
              <a:t>Propulsion simulation system</a:t>
            </a:r>
          </a:p>
        </p:txBody>
      </p:sp>
      <p:pic>
        <p:nvPicPr>
          <p:cNvPr id="9" name="Picture 8"/>
          <p:cNvPicPr>
            <a:picLocks noChangeAspect="1"/>
          </p:cNvPicPr>
          <p:nvPr/>
        </p:nvPicPr>
        <p:blipFill>
          <a:blip r:embed="rId2"/>
          <a:stretch>
            <a:fillRect/>
          </a:stretch>
        </p:blipFill>
        <p:spPr>
          <a:xfrm>
            <a:off x="274320" y="3753036"/>
            <a:ext cx="2559137" cy="2045321"/>
          </a:xfrm>
          <a:prstGeom prst="rect">
            <a:avLst/>
          </a:prstGeom>
          <a:ln w="38100">
            <a:solidFill>
              <a:schemeClr val="tx1"/>
            </a:solidFill>
          </a:ln>
        </p:spPr>
      </p:pic>
      <p:sp>
        <p:nvSpPr>
          <p:cNvPr id="11" name="Slide Number Placeholder 3"/>
          <p:cNvSpPr>
            <a:spLocks noGrp="1"/>
          </p:cNvSpPr>
          <p:nvPr>
            <p:ph type="sldNum" sz="quarter" idx="4294967295"/>
          </p:nvPr>
        </p:nvSpPr>
        <p:spPr>
          <a:xfrm>
            <a:off x="11786446" y="6613525"/>
            <a:ext cx="381000" cy="244475"/>
          </a:xfrm>
          <a:prstGeom prst="rect">
            <a:avLst/>
          </a:prstGeom>
        </p:spPr>
        <p:txBody>
          <a:bodyPr/>
          <a:lstStyle/>
          <a:p>
            <a:pPr algn="r"/>
            <a:r>
              <a:rPr lang="en-US" dirty="0"/>
              <a:t>15</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606" t="17056" b="16833"/>
          <a:stretch/>
        </p:blipFill>
        <p:spPr>
          <a:xfrm flipH="1">
            <a:off x="6165505" y="3753036"/>
            <a:ext cx="2743959" cy="2052228"/>
          </a:xfrm>
          <a:prstGeom prst="rect">
            <a:avLst/>
          </a:prstGeom>
          <a:ln w="38100">
            <a:solidFill>
              <a:schemeClr val="tx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432"/>
          <a:stretch/>
        </p:blipFill>
        <p:spPr>
          <a:xfrm flipH="1">
            <a:off x="3072678" y="3753036"/>
            <a:ext cx="2873531" cy="2069489"/>
          </a:xfrm>
          <a:prstGeom prst="rect">
            <a:avLst/>
          </a:prstGeom>
          <a:ln w="38100">
            <a:solidFill>
              <a:schemeClr val="tx1"/>
            </a:solidFill>
          </a:ln>
        </p:spPr>
      </p:pic>
      <p:pic>
        <p:nvPicPr>
          <p:cNvPr id="10" name="Picture 9">
            <a:extLst>
              <a:ext uri="{FF2B5EF4-FFF2-40B4-BE49-F238E27FC236}">
                <a16:creationId xmlns:a16="http://schemas.microsoft.com/office/drawing/2014/main" id="{353FEC79-F5C6-45EB-9F27-B78EA0E5E6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7885" y="1149741"/>
            <a:ext cx="2243199" cy="663819"/>
          </a:xfrm>
          <a:prstGeom prst="rect">
            <a:avLst/>
          </a:prstGeom>
        </p:spPr>
      </p:pic>
      <p:pic>
        <p:nvPicPr>
          <p:cNvPr id="6" name="Picture 5">
            <a:extLst>
              <a:ext uri="{FF2B5EF4-FFF2-40B4-BE49-F238E27FC236}">
                <a16:creationId xmlns:a16="http://schemas.microsoft.com/office/drawing/2014/main" id="{3BD7C5F9-925B-4A36-8B0E-BB5D2B9B9A7A}"/>
              </a:ext>
            </a:extLst>
          </p:cNvPr>
          <p:cNvPicPr>
            <a:picLocks noChangeAspect="1"/>
          </p:cNvPicPr>
          <p:nvPr/>
        </p:nvPicPr>
        <p:blipFill>
          <a:blip r:embed="rId6"/>
          <a:stretch>
            <a:fillRect/>
          </a:stretch>
        </p:blipFill>
        <p:spPr>
          <a:xfrm>
            <a:off x="9148685" y="3726901"/>
            <a:ext cx="2873531" cy="2074920"/>
          </a:xfrm>
          <a:prstGeom prst="rect">
            <a:avLst/>
          </a:prstGeom>
          <a:ln w="25400">
            <a:solidFill>
              <a:schemeClr val="tx1"/>
            </a:solidFill>
          </a:ln>
        </p:spPr>
      </p:pic>
    </p:spTree>
    <p:extLst>
      <p:ext uri="{BB962C8B-B14F-4D97-AF65-F5344CB8AC3E}">
        <p14:creationId xmlns:p14="http://schemas.microsoft.com/office/powerpoint/2010/main" val="1100116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0"/>
            <a:ext cx="12192000" cy="1052736"/>
          </a:xfrm>
        </p:spPr>
        <p:txBody>
          <a:bodyPr/>
          <a:lstStyle/>
          <a:p>
            <a:r>
              <a:rPr lang="en-US" altLang="en-US" dirty="0">
                <a:ea typeface="ヒラギノ角ゴ Pro W3"/>
                <a:cs typeface="ヒラギノ角ゴ Pro W3"/>
              </a:rPr>
              <a:t>Langley Aerothermodynamic Laboratory – LAL</a:t>
            </a:r>
            <a:br>
              <a:rPr lang="en-US" altLang="en-US" dirty="0">
                <a:ea typeface="ヒラギノ角ゴ Pro W3"/>
                <a:cs typeface="ヒラギノ角ゴ Pro W3"/>
              </a:rPr>
            </a:br>
            <a:r>
              <a:rPr lang="en-US" altLang="en-US" dirty="0">
                <a:ea typeface="ヒラギノ角ゴ Pro W3"/>
                <a:cs typeface="ヒラギノ角ゴ Pro W3"/>
              </a:rPr>
              <a:t>31-Inch Mach 10 Tunnel and 15-Inch Mach 6 High Temperature Tunnel</a:t>
            </a:r>
          </a:p>
        </p:txBody>
      </p:sp>
      <p:sp>
        <p:nvSpPr>
          <p:cNvPr id="18437" name="Rectangle 11"/>
          <p:cNvSpPr>
            <a:spLocks noChangeArrowheads="1"/>
          </p:cNvSpPr>
          <p:nvPr/>
        </p:nvSpPr>
        <p:spPr bwMode="auto">
          <a:xfrm>
            <a:off x="1524001" y="-184666"/>
            <a:ext cx="184731" cy="369332"/>
          </a:xfrm>
          <a:prstGeom prst="rect">
            <a:avLst/>
          </a:prstGeom>
          <a:noFill/>
          <a:ln w="9525">
            <a:noFill/>
            <a:miter lim="800000"/>
            <a:headEnd/>
            <a:tailEnd/>
          </a:ln>
          <a:effectLst/>
        </p:spPr>
        <p:txBody>
          <a:bodyPr wrap="none" anchor="ctr">
            <a:spAutoFit/>
          </a:bodyPr>
          <a:lstStyle/>
          <a:p>
            <a:endParaRPr lang="en-US" altLang="en-US" dirty="0">
              <a:solidFill>
                <a:srgbClr val="000000"/>
              </a:solidFill>
              <a:latin typeface="Arial"/>
            </a:endParaRPr>
          </a:p>
        </p:txBody>
      </p:sp>
      <p:pic>
        <p:nvPicPr>
          <p:cNvPr id="18438" name="Picture 2"/>
          <p:cNvPicPr>
            <a:picLocks noChangeAspect="1" noChangeArrowheads="1"/>
          </p:cNvPicPr>
          <p:nvPr/>
        </p:nvPicPr>
        <p:blipFill>
          <a:blip r:embed="rId3" cstate="print"/>
          <a:srcRect/>
          <a:stretch>
            <a:fillRect/>
          </a:stretch>
        </p:blipFill>
        <p:spPr bwMode="auto">
          <a:xfrm>
            <a:off x="900114" y="1236818"/>
            <a:ext cx="6997314" cy="5247986"/>
          </a:xfrm>
          <a:prstGeom prst="rect">
            <a:avLst/>
          </a:prstGeom>
          <a:noFill/>
          <a:ln w="9525">
            <a:noFill/>
            <a:miter lim="800000"/>
            <a:headEnd/>
            <a:tailEnd/>
          </a:ln>
          <a:effectLst/>
        </p:spPr>
      </p:pic>
      <p:graphicFrame>
        <p:nvGraphicFramePr>
          <p:cNvPr id="5" name="Table 4"/>
          <p:cNvGraphicFramePr>
            <a:graphicFrameLocks noGrp="1"/>
          </p:cNvGraphicFramePr>
          <p:nvPr>
            <p:extLst>
              <p:ext uri="{D42A27DB-BD31-4B8C-83A1-F6EECF244321}">
                <p14:modId xmlns:p14="http://schemas.microsoft.com/office/powerpoint/2010/main" val="2785141952"/>
              </p:ext>
            </p:extLst>
          </p:nvPr>
        </p:nvGraphicFramePr>
        <p:xfrm>
          <a:off x="8112224" y="1867276"/>
          <a:ext cx="3888432" cy="4622800"/>
        </p:xfrm>
        <a:graphic>
          <a:graphicData uri="http://schemas.openxmlformats.org/drawingml/2006/table">
            <a:tbl>
              <a:tblPr firstRow="1" bandRow="1">
                <a:tableStyleId>{21E4AEA4-8DFA-4A89-87EB-49C32662AFE0}</a:tableStyleId>
              </a:tblPr>
              <a:tblGrid>
                <a:gridCol w="1512168">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tblGrid>
              <a:tr h="370840">
                <a:tc>
                  <a:txBody>
                    <a:bodyPr/>
                    <a:lstStyle/>
                    <a:p>
                      <a:pPr algn="ctr"/>
                      <a:endParaRPr lang="en-US" sz="1200" dirty="0"/>
                    </a:p>
                  </a:txBody>
                  <a:tcPr anchor="ctr"/>
                </a:tc>
                <a:tc>
                  <a:txBody>
                    <a:bodyPr/>
                    <a:lstStyle/>
                    <a:p>
                      <a:pPr algn="ctr"/>
                      <a:r>
                        <a:rPr lang="en-US" sz="1200" dirty="0"/>
                        <a:t>31”</a:t>
                      </a:r>
                      <a:r>
                        <a:rPr lang="en-US" sz="1200" baseline="0" dirty="0"/>
                        <a:t> Mach 10</a:t>
                      </a:r>
                      <a:endParaRPr lang="en-US" sz="1200" dirty="0"/>
                    </a:p>
                  </a:txBody>
                  <a:tcPr anchor="ctr"/>
                </a:tc>
                <a:tc>
                  <a:txBody>
                    <a:bodyPr/>
                    <a:lstStyle/>
                    <a:p>
                      <a:pPr algn="ctr"/>
                      <a:r>
                        <a:rPr lang="en-US" sz="1200" dirty="0"/>
                        <a:t>15”</a:t>
                      </a:r>
                      <a:r>
                        <a:rPr lang="en-US" sz="1200" baseline="0" dirty="0"/>
                        <a:t> Mach 6 High Temp</a:t>
                      </a:r>
                      <a:endParaRPr lang="en-US" sz="1200" dirty="0"/>
                    </a:p>
                  </a:txBody>
                  <a:tcPr anchor="ctr"/>
                </a:tc>
                <a:extLst>
                  <a:ext uri="{0D108BD9-81ED-4DB2-BD59-A6C34878D82A}">
                    <a16:rowId xmlns:a16="http://schemas.microsoft.com/office/drawing/2014/main" val="10000"/>
                  </a:ext>
                </a:extLst>
              </a:tr>
              <a:tr h="370840">
                <a:tc>
                  <a:txBody>
                    <a:bodyPr/>
                    <a:lstStyle/>
                    <a:p>
                      <a:pPr algn="ctr"/>
                      <a:r>
                        <a:rPr lang="en-US" sz="1200" dirty="0"/>
                        <a:t>Mach Number</a:t>
                      </a:r>
                    </a:p>
                  </a:txBody>
                  <a:tcPr anchor="ctr"/>
                </a:tc>
                <a:tc>
                  <a:txBody>
                    <a:bodyPr/>
                    <a:lstStyle/>
                    <a:p>
                      <a:pPr algn="ctr"/>
                      <a:r>
                        <a:rPr lang="en-US" sz="1200" dirty="0"/>
                        <a:t>10</a:t>
                      </a:r>
                    </a:p>
                  </a:txBody>
                  <a:tcPr anchor="ctr"/>
                </a:tc>
                <a:tc>
                  <a:txBody>
                    <a:bodyPr/>
                    <a:lstStyle/>
                    <a:p>
                      <a:pPr algn="ctr"/>
                      <a:r>
                        <a:rPr lang="en-US" sz="1200" dirty="0"/>
                        <a:t>6</a:t>
                      </a:r>
                    </a:p>
                  </a:txBody>
                  <a:tcPr anchor="ctr"/>
                </a:tc>
                <a:extLst>
                  <a:ext uri="{0D108BD9-81ED-4DB2-BD59-A6C34878D82A}">
                    <a16:rowId xmlns:a16="http://schemas.microsoft.com/office/drawing/2014/main" val="10001"/>
                  </a:ext>
                </a:extLst>
              </a:tr>
              <a:tr h="370840">
                <a:tc>
                  <a:txBody>
                    <a:bodyPr/>
                    <a:lstStyle/>
                    <a:p>
                      <a:pPr algn="ctr"/>
                      <a:r>
                        <a:rPr lang="en-US" sz="1200" dirty="0"/>
                        <a:t>Gas</a:t>
                      </a:r>
                    </a:p>
                  </a:txBody>
                  <a:tcPr anchor="ctr"/>
                </a:tc>
                <a:tc>
                  <a:txBody>
                    <a:bodyPr/>
                    <a:lstStyle/>
                    <a:p>
                      <a:pPr algn="ctr"/>
                      <a:r>
                        <a:rPr lang="en-US" sz="1200" dirty="0"/>
                        <a:t>Air</a:t>
                      </a:r>
                    </a:p>
                  </a:txBody>
                  <a:tcPr anchor="ctr"/>
                </a:tc>
                <a:tc>
                  <a:txBody>
                    <a:bodyPr/>
                    <a:lstStyle/>
                    <a:p>
                      <a:pPr algn="ctr"/>
                      <a:r>
                        <a:rPr lang="en-US" sz="1200" dirty="0"/>
                        <a:t>Air</a:t>
                      </a:r>
                    </a:p>
                  </a:txBody>
                  <a:tcPr anchor="ctr"/>
                </a:tc>
                <a:extLst>
                  <a:ext uri="{0D108BD9-81ED-4DB2-BD59-A6C34878D82A}">
                    <a16:rowId xmlns:a16="http://schemas.microsoft.com/office/drawing/2014/main" val="10002"/>
                  </a:ext>
                </a:extLst>
              </a:tr>
              <a:tr h="370840">
                <a:tc>
                  <a:txBody>
                    <a:bodyPr/>
                    <a:lstStyle/>
                    <a:p>
                      <a:pPr algn="ctr"/>
                      <a:r>
                        <a:rPr lang="en-US" sz="1200" dirty="0"/>
                        <a:t>Unit</a:t>
                      </a:r>
                      <a:r>
                        <a:rPr lang="en-US" sz="1200" baseline="0" dirty="0"/>
                        <a:t> Reynolds Number</a:t>
                      </a:r>
                      <a:endParaRPr lang="en-US" sz="1200" dirty="0"/>
                    </a:p>
                  </a:txBody>
                  <a:tcPr anchor="ctr"/>
                </a:tc>
                <a:tc>
                  <a:txBody>
                    <a:bodyPr/>
                    <a:lstStyle/>
                    <a:p>
                      <a:pPr algn="ctr"/>
                      <a:r>
                        <a:rPr lang="en-US" sz="1200" dirty="0"/>
                        <a:t>0.25 - 2.1x10</a:t>
                      </a:r>
                      <a:r>
                        <a:rPr lang="en-US" sz="1200" baseline="30000" dirty="0"/>
                        <a:t>6</a:t>
                      </a:r>
                      <a:r>
                        <a:rPr lang="en-US" sz="1200" dirty="0"/>
                        <a:t>/ft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0.5 - 8.0x10</a:t>
                      </a:r>
                      <a:r>
                        <a:rPr lang="en-US" sz="1200" baseline="30000" dirty="0"/>
                        <a:t>6</a:t>
                      </a:r>
                      <a:r>
                        <a:rPr lang="en-US" sz="1200" dirty="0"/>
                        <a:t>/ft</a:t>
                      </a:r>
                    </a:p>
                  </a:txBody>
                  <a:tcPr anchor="ctr"/>
                </a:tc>
                <a:extLst>
                  <a:ext uri="{0D108BD9-81ED-4DB2-BD59-A6C34878D82A}">
                    <a16:rowId xmlns:a16="http://schemas.microsoft.com/office/drawing/2014/main" val="10003"/>
                  </a:ext>
                </a:extLst>
              </a:tr>
              <a:tr h="370840">
                <a:tc>
                  <a:txBody>
                    <a:bodyPr/>
                    <a:lstStyle/>
                    <a:p>
                      <a:pPr algn="ctr"/>
                      <a:r>
                        <a:rPr lang="en-US" sz="1200" dirty="0"/>
                        <a:t>Pressure (psi)</a:t>
                      </a:r>
                    </a:p>
                  </a:txBody>
                  <a:tcPr anchor="ctr"/>
                </a:tc>
                <a:tc>
                  <a:txBody>
                    <a:bodyPr/>
                    <a:lstStyle/>
                    <a:p>
                      <a:pPr algn="ctr"/>
                      <a:r>
                        <a:rPr lang="en-US" sz="1200" dirty="0"/>
                        <a:t>150 - 1450</a:t>
                      </a:r>
                    </a:p>
                  </a:txBody>
                  <a:tcPr anchor="ctr"/>
                </a:tc>
                <a:tc>
                  <a:txBody>
                    <a:bodyPr/>
                    <a:lstStyle/>
                    <a:p>
                      <a:pPr algn="ctr"/>
                      <a:r>
                        <a:rPr lang="en-US" sz="1200" dirty="0"/>
                        <a:t>100 – 550 </a:t>
                      </a:r>
                    </a:p>
                  </a:txBody>
                  <a:tcPr anchor="ct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Temperature (ºF)</a:t>
                      </a:r>
                    </a:p>
                  </a:txBody>
                  <a:tcPr anchor="ctr"/>
                </a:tc>
                <a:tc>
                  <a:txBody>
                    <a:bodyPr/>
                    <a:lstStyle/>
                    <a:p>
                      <a:pPr algn="ctr"/>
                      <a:r>
                        <a:rPr lang="en-US" sz="1200" dirty="0"/>
                        <a:t>1300 - 1320</a:t>
                      </a:r>
                    </a:p>
                  </a:txBody>
                  <a:tcPr anchor="ctr"/>
                </a:tc>
                <a:tc>
                  <a:txBody>
                    <a:bodyPr/>
                    <a:lstStyle/>
                    <a:p>
                      <a:pPr algn="ctr"/>
                      <a:r>
                        <a:rPr lang="en-US" sz="1200" dirty="0"/>
                        <a:t>400 – 810</a:t>
                      </a:r>
                    </a:p>
                  </a:txBody>
                  <a:tcPr anchor="ctr"/>
                </a:tc>
                <a:extLst>
                  <a:ext uri="{0D108BD9-81ED-4DB2-BD59-A6C34878D82A}">
                    <a16:rowId xmlns:a16="http://schemas.microsoft.com/office/drawing/2014/main" val="10005"/>
                  </a:ext>
                </a:extLst>
              </a:tr>
              <a:tr h="370840">
                <a:tc>
                  <a:txBody>
                    <a:bodyPr/>
                    <a:lstStyle/>
                    <a:p>
                      <a:pPr algn="ctr"/>
                      <a:r>
                        <a:rPr lang="en-US" sz="1200" dirty="0"/>
                        <a:t>Angle of Attack (deg)</a:t>
                      </a:r>
                    </a:p>
                  </a:txBody>
                  <a:tcPr anchor="ctr"/>
                </a:tc>
                <a:tc>
                  <a:txBody>
                    <a:bodyPr/>
                    <a:lstStyle/>
                    <a:p>
                      <a:pPr algn="ctr"/>
                      <a:r>
                        <a:rPr lang="en-US" sz="1200" dirty="0"/>
                        <a:t>± 45</a:t>
                      </a:r>
                    </a:p>
                  </a:txBody>
                  <a:tcPr anchor="ctr"/>
                </a:tc>
                <a:tc>
                  <a:txBody>
                    <a:bodyPr/>
                    <a:lstStyle/>
                    <a:p>
                      <a:pPr algn="ctr"/>
                      <a:r>
                        <a:rPr lang="en-US" sz="1200" dirty="0"/>
                        <a:t>-10 to +50</a:t>
                      </a:r>
                    </a:p>
                  </a:txBody>
                  <a:tcPr anchor="ctr"/>
                </a:tc>
                <a:extLst>
                  <a:ext uri="{0D108BD9-81ED-4DB2-BD59-A6C34878D82A}">
                    <a16:rowId xmlns:a16="http://schemas.microsoft.com/office/drawing/2014/main" val="10006"/>
                  </a:ext>
                </a:extLst>
              </a:tr>
              <a:tr h="370840">
                <a:tc>
                  <a:txBody>
                    <a:bodyPr/>
                    <a:lstStyle/>
                    <a:p>
                      <a:pPr algn="ctr"/>
                      <a:r>
                        <a:rPr lang="en-US" sz="1200" dirty="0"/>
                        <a:t>Yaw</a:t>
                      </a:r>
                      <a:r>
                        <a:rPr lang="en-US" sz="1200" baseline="0" dirty="0"/>
                        <a:t> Angle (deg)</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 10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 10</a:t>
                      </a:r>
                    </a:p>
                  </a:txBody>
                  <a:tcPr anchor="ctr"/>
                </a:tc>
                <a:extLst>
                  <a:ext uri="{0D108BD9-81ED-4DB2-BD59-A6C34878D82A}">
                    <a16:rowId xmlns:a16="http://schemas.microsoft.com/office/drawing/2014/main" val="10007"/>
                  </a:ext>
                </a:extLst>
              </a:tr>
              <a:tr h="370840">
                <a:tc>
                  <a:txBody>
                    <a:bodyPr/>
                    <a:lstStyle/>
                    <a:p>
                      <a:pPr algn="ctr"/>
                      <a:r>
                        <a:rPr lang="en-US" sz="1200" dirty="0"/>
                        <a:t>Run</a:t>
                      </a:r>
                      <a:r>
                        <a:rPr lang="en-US" sz="1200" baseline="0" dirty="0"/>
                        <a:t> Time</a:t>
                      </a:r>
                      <a:endParaRPr lang="en-US" sz="1200" dirty="0"/>
                    </a:p>
                  </a:txBody>
                  <a:tcPr anchor="ctr"/>
                </a:tc>
                <a:tc>
                  <a:txBody>
                    <a:bodyPr/>
                    <a:lstStyle/>
                    <a:p>
                      <a:pPr algn="ctr"/>
                      <a:r>
                        <a:rPr lang="en-US" sz="1200" dirty="0"/>
                        <a:t>2 min</a:t>
                      </a:r>
                    </a:p>
                  </a:txBody>
                  <a:tcPr anchor="ctr"/>
                </a:tc>
                <a:tc>
                  <a:txBody>
                    <a:bodyPr/>
                    <a:lstStyle/>
                    <a:p>
                      <a:pPr algn="ctr"/>
                      <a:r>
                        <a:rPr lang="en-US" sz="1200" dirty="0"/>
                        <a:t>90 sec</a:t>
                      </a:r>
                    </a:p>
                  </a:txBody>
                  <a:tcPr anchor="ctr"/>
                </a:tc>
                <a:extLst>
                  <a:ext uri="{0D108BD9-81ED-4DB2-BD59-A6C34878D82A}">
                    <a16:rowId xmlns:a16="http://schemas.microsoft.com/office/drawing/2014/main" val="10008"/>
                  </a:ext>
                </a:extLst>
              </a:tr>
              <a:tr h="370840">
                <a:tc>
                  <a:txBody>
                    <a:bodyPr/>
                    <a:lstStyle/>
                    <a:p>
                      <a:pPr algn="ctr"/>
                      <a:r>
                        <a:rPr lang="en-US" sz="1200" dirty="0"/>
                        <a:t>Runs per</a:t>
                      </a:r>
                      <a:r>
                        <a:rPr lang="en-US" sz="1200" baseline="0" dirty="0"/>
                        <a:t> Day</a:t>
                      </a:r>
                      <a:endParaRPr lang="en-US" sz="1200" dirty="0"/>
                    </a:p>
                  </a:txBody>
                  <a:tcPr anchor="ctr"/>
                </a:tc>
                <a:tc>
                  <a:txBody>
                    <a:bodyPr/>
                    <a:lstStyle/>
                    <a:p>
                      <a:pPr algn="ctr"/>
                      <a:r>
                        <a:rPr lang="en-US" sz="1200" dirty="0"/>
                        <a:t>5 – 8</a:t>
                      </a:r>
                    </a:p>
                  </a:txBody>
                  <a:tcPr anchor="ctr"/>
                </a:tc>
                <a:tc>
                  <a:txBody>
                    <a:bodyPr/>
                    <a:lstStyle/>
                    <a:p>
                      <a:pPr algn="ctr"/>
                      <a:r>
                        <a:rPr lang="en-US" sz="1200" dirty="0"/>
                        <a:t>4 – 8 </a:t>
                      </a:r>
                    </a:p>
                  </a:txBody>
                  <a:tcPr anchor="ctr"/>
                </a:tc>
                <a:extLst>
                  <a:ext uri="{0D108BD9-81ED-4DB2-BD59-A6C34878D82A}">
                    <a16:rowId xmlns:a16="http://schemas.microsoft.com/office/drawing/2014/main" val="10009"/>
                  </a:ext>
                </a:extLst>
              </a:tr>
              <a:tr h="370840">
                <a:tc>
                  <a:txBody>
                    <a:bodyPr/>
                    <a:lstStyle/>
                    <a:p>
                      <a:pPr algn="ctr"/>
                      <a:r>
                        <a:rPr lang="en-US" sz="1200" dirty="0"/>
                        <a:t>Test Section</a:t>
                      </a:r>
                    </a:p>
                  </a:txBody>
                  <a:tcPr anchor="ctr"/>
                </a:tc>
                <a:tc>
                  <a:txBody>
                    <a:bodyPr/>
                    <a:lstStyle/>
                    <a:p>
                      <a:pPr algn="ctr"/>
                      <a:r>
                        <a:rPr lang="en-US" sz="1200" dirty="0"/>
                        <a:t>Closed Jet</a:t>
                      </a:r>
                    </a:p>
                  </a:txBody>
                  <a:tcPr anchor="ctr"/>
                </a:tc>
                <a:tc>
                  <a:txBody>
                    <a:bodyPr/>
                    <a:lstStyle/>
                    <a:p>
                      <a:pPr algn="ctr"/>
                      <a:r>
                        <a:rPr lang="en-US" sz="1200" dirty="0"/>
                        <a:t>Open Jet</a:t>
                      </a:r>
                    </a:p>
                  </a:txBody>
                  <a:tcPr anchor="ctr"/>
                </a:tc>
                <a:extLst>
                  <a:ext uri="{0D108BD9-81ED-4DB2-BD59-A6C34878D82A}">
                    <a16:rowId xmlns:a16="http://schemas.microsoft.com/office/drawing/2014/main" val="10010"/>
                  </a:ext>
                </a:extLst>
              </a:tr>
              <a:tr h="370840">
                <a:tc>
                  <a:txBody>
                    <a:bodyPr/>
                    <a:lstStyle/>
                    <a:p>
                      <a:pPr algn="ctr"/>
                      <a:r>
                        <a:rPr lang="en-US" sz="1200" dirty="0"/>
                        <a:t>Tunnel Core Size</a:t>
                      </a:r>
                    </a:p>
                  </a:txBody>
                  <a:tcPr anchor="ctr"/>
                </a:tc>
                <a:tc>
                  <a:txBody>
                    <a:bodyPr/>
                    <a:lstStyle/>
                    <a:p>
                      <a:pPr algn="ctr"/>
                      <a:r>
                        <a:rPr lang="en-US" sz="1200" dirty="0"/>
                        <a:t>14 x 14</a:t>
                      </a:r>
                      <a:r>
                        <a:rPr lang="en-US" sz="1200" baseline="0" dirty="0"/>
                        <a:t> </a:t>
                      </a:r>
                      <a:r>
                        <a:rPr lang="en-US" sz="1200" dirty="0"/>
                        <a:t>in</a:t>
                      </a:r>
                    </a:p>
                  </a:txBody>
                  <a:tcPr anchor="ctr"/>
                </a:tc>
                <a:tc>
                  <a:txBody>
                    <a:bodyPr/>
                    <a:lstStyle/>
                    <a:p>
                      <a:pPr algn="ctr"/>
                      <a:r>
                        <a:rPr lang="en-US" sz="1200" dirty="0"/>
                        <a:t>9 - 14 in</a:t>
                      </a:r>
                    </a:p>
                  </a:txBody>
                  <a:tcPr anchor="ctr"/>
                </a:tc>
                <a:extLst>
                  <a:ext uri="{0D108BD9-81ED-4DB2-BD59-A6C34878D82A}">
                    <a16:rowId xmlns:a16="http://schemas.microsoft.com/office/drawing/2014/main" val="10011"/>
                  </a:ext>
                </a:extLst>
              </a:tr>
            </a:tbl>
          </a:graphicData>
        </a:graphic>
      </p:graphicFrame>
      <p:sp>
        <p:nvSpPr>
          <p:cNvPr id="7" name="Slide Number Placeholder 3"/>
          <p:cNvSpPr>
            <a:spLocks noGrp="1"/>
          </p:cNvSpPr>
          <p:nvPr>
            <p:ph type="sldNum" sz="quarter" idx="4294967295"/>
          </p:nvPr>
        </p:nvSpPr>
        <p:spPr>
          <a:xfrm>
            <a:off x="11786446" y="6613525"/>
            <a:ext cx="381000" cy="244475"/>
          </a:xfrm>
          <a:prstGeom prst="rect">
            <a:avLst/>
          </a:prstGeom>
        </p:spPr>
        <p:txBody>
          <a:bodyPr/>
          <a:lstStyle/>
          <a:p>
            <a:pPr algn="r"/>
            <a:r>
              <a:rPr lang="en-US" dirty="0"/>
              <a:t>16</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501" y="1152057"/>
            <a:ext cx="1371600" cy="675711"/>
          </a:xfrm>
          <a:prstGeom prst="rect">
            <a:avLst/>
          </a:prstGeom>
        </p:spPr>
      </p:pic>
    </p:spTree>
    <p:extLst>
      <p:ext uri="{BB962C8B-B14F-4D97-AF65-F5344CB8AC3E}">
        <p14:creationId xmlns:p14="http://schemas.microsoft.com/office/powerpoint/2010/main" val="3884216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0"/>
            <a:ext cx="12167446" cy="1052736"/>
          </a:xfrm>
        </p:spPr>
        <p:txBody>
          <a:bodyPr/>
          <a:lstStyle/>
          <a:p>
            <a:r>
              <a:rPr lang="en-US" altLang="en-US" dirty="0">
                <a:ea typeface="ヒラギノ角ゴ Pro W3"/>
                <a:cs typeface="ヒラギノ角ゴ Pro W3"/>
              </a:rPr>
              <a:t>Langley Aerothermodynamic Laboratory – LAL</a:t>
            </a:r>
            <a:br>
              <a:rPr lang="en-US" altLang="en-US" dirty="0">
                <a:ea typeface="ヒラギノ角ゴ Pro W3"/>
                <a:cs typeface="ヒラギノ角ゴ Pro W3"/>
              </a:rPr>
            </a:br>
            <a:r>
              <a:rPr lang="en-US" altLang="en-US" dirty="0">
                <a:ea typeface="ヒラギノ角ゴ Pro W3"/>
                <a:cs typeface="ヒラギノ角ゴ Pro W3"/>
              </a:rPr>
              <a:t>20-Inch Mach 6 Tunnel</a:t>
            </a:r>
          </a:p>
        </p:txBody>
      </p:sp>
      <p:graphicFrame>
        <p:nvGraphicFramePr>
          <p:cNvPr id="5" name="Table 4"/>
          <p:cNvGraphicFramePr>
            <a:graphicFrameLocks noGrp="1"/>
          </p:cNvGraphicFramePr>
          <p:nvPr>
            <p:extLst>
              <p:ext uri="{D42A27DB-BD31-4B8C-83A1-F6EECF244321}">
                <p14:modId xmlns:p14="http://schemas.microsoft.com/office/powerpoint/2010/main" val="3913497374"/>
              </p:ext>
            </p:extLst>
          </p:nvPr>
        </p:nvGraphicFramePr>
        <p:xfrm>
          <a:off x="8616145" y="2096822"/>
          <a:ext cx="2808312" cy="4450080"/>
        </p:xfrm>
        <a:graphic>
          <a:graphicData uri="http://schemas.openxmlformats.org/drawingml/2006/table">
            <a:tbl>
              <a:tblPr firstRow="1" bandRow="1">
                <a:tableStyleId>{21E4AEA4-8DFA-4A89-87EB-49C32662AFE0}</a:tableStyleId>
              </a:tblPr>
              <a:tblGrid>
                <a:gridCol w="1640632">
                  <a:extLst>
                    <a:ext uri="{9D8B030D-6E8A-4147-A177-3AD203B41FA5}">
                      <a16:colId xmlns:a16="http://schemas.microsoft.com/office/drawing/2014/main" val="20000"/>
                    </a:ext>
                  </a:extLst>
                </a:gridCol>
                <a:gridCol w="1167680">
                  <a:extLst>
                    <a:ext uri="{9D8B030D-6E8A-4147-A177-3AD203B41FA5}">
                      <a16:colId xmlns:a16="http://schemas.microsoft.com/office/drawing/2014/main" val="20001"/>
                    </a:ext>
                  </a:extLst>
                </a:gridCol>
              </a:tblGrid>
              <a:tr h="370840">
                <a:tc>
                  <a:txBody>
                    <a:bodyPr/>
                    <a:lstStyle/>
                    <a:p>
                      <a:pPr algn="ctr"/>
                      <a:endParaRPr lang="en-US" sz="1200" dirty="0"/>
                    </a:p>
                  </a:txBody>
                  <a:tcPr anchor="ctr"/>
                </a:tc>
                <a:tc>
                  <a:txBody>
                    <a:bodyPr/>
                    <a:lstStyle/>
                    <a:p>
                      <a:pPr algn="ctr"/>
                      <a:r>
                        <a:rPr lang="en-US" sz="1200" dirty="0"/>
                        <a:t>20”</a:t>
                      </a:r>
                      <a:r>
                        <a:rPr lang="en-US" sz="1200" baseline="0" dirty="0"/>
                        <a:t> Mach 6</a:t>
                      </a:r>
                      <a:endParaRPr lang="en-US" sz="1200" dirty="0"/>
                    </a:p>
                  </a:txBody>
                  <a:tcPr anchor="ctr"/>
                </a:tc>
                <a:extLst>
                  <a:ext uri="{0D108BD9-81ED-4DB2-BD59-A6C34878D82A}">
                    <a16:rowId xmlns:a16="http://schemas.microsoft.com/office/drawing/2014/main" val="10000"/>
                  </a:ext>
                </a:extLst>
              </a:tr>
              <a:tr h="370840">
                <a:tc>
                  <a:txBody>
                    <a:bodyPr/>
                    <a:lstStyle/>
                    <a:p>
                      <a:pPr algn="ctr"/>
                      <a:r>
                        <a:rPr lang="en-US" sz="1200" dirty="0"/>
                        <a:t>Mach Number</a:t>
                      </a:r>
                    </a:p>
                  </a:txBody>
                  <a:tcPr anchor="ctr"/>
                </a:tc>
                <a:tc>
                  <a:txBody>
                    <a:bodyPr/>
                    <a:lstStyle/>
                    <a:p>
                      <a:pPr algn="ctr"/>
                      <a:r>
                        <a:rPr lang="en-US" sz="1200" dirty="0"/>
                        <a:t>6</a:t>
                      </a:r>
                    </a:p>
                  </a:txBody>
                  <a:tcPr anchor="ctr"/>
                </a:tc>
                <a:extLst>
                  <a:ext uri="{0D108BD9-81ED-4DB2-BD59-A6C34878D82A}">
                    <a16:rowId xmlns:a16="http://schemas.microsoft.com/office/drawing/2014/main" val="10001"/>
                  </a:ext>
                </a:extLst>
              </a:tr>
              <a:tr h="370840">
                <a:tc>
                  <a:txBody>
                    <a:bodyPr/>
                    <a:lstStyle/>
                    <a:p>
                      <a:pPr algn="ctr"/>
                      <a:r>
                        <a:rPr lang="en-US" sz="1200" dirty="0"/>
                        <a:t>Gas</a:t>
                      </a:r>
                    </a:p>
                  </a:txBody>
                  <a:tcPr anchor="ctr"/>
                </a:tc>
                <a:tc>
                  <a:txBody>
                    <a:bodyPr/>
                    <a:lstStyle/>
                    <a:p>
                      <a:pPr algn="ctr"/>
                      <a:r>
                        <a:rPr lang="en-US" sz="1200" dirty="0"/>
                        <a:t>Air</a:t>
                      </a:r>
                    </a:p>
                  </a:txBody>
                  <a:tcPr anchor="ctr"/>
                </a:tc>
                <a:extLst>
                  <a:ext uri="{0D108BD9-81ED-4DB2-BD59-A6C34878D82A}">
                    <a16:rowId xmlns:a16="http://schemas.microsoft.com/office/drawing/2014/main" val="10002"/>
                  </a:ext>
                </a:extLst>
              </a:tr>
              <a:tr h="370840">
                <a:tc>
                  <a:txBody>
                    <a:bodyPr/>
                    <a:lstStyle/>
                    <a:p>
                      <a:pPr algn="ctr"/>
                      <a:r>
                        <a:rPr lang="en-US" sz="1200" dirty="0"/>
                        <a:t>Unit</a:t>
                      </a:r>
                      <a:r>
                        <a:rPr lang="en-US" sz="1200" baseline="0" dirty="0"/>
                        <a:t> Reynolds Number</a:t>
                      </a:r>
                      <a:endParaRPr lang="en-US" sz="1200" dirty="0"/>
                    </a:p>
                  </a:txBody>
                  <a:tcPr anchor="ctr"/>
                </a:tc>
                <a:tc>
                  <a:txBody>
                    <a:bodyPr/>
                    <a:lstStyle/>
                    <a:p>
                      <a:pPr algn="ctr"/>
                      <a:r>
                        <a:rPr lang="en-US" sz="1200" dirty="0"/>
                        <a:t>0.5 - 8.3x10</a:t>
                      </a:r>
                      <a:r>
                        <a:rPr lang="en-US" sz="1200" baseline="30000" dirty="0"/>
                        <a:t>6</a:t>
                      </a:r>
                      <a:r>
                        <a:rPr lang="en-US" sz="1200" dirty="0"/>
                        <a:t>/ft</a:t>
                      </a:r>
                    </a:p>
                  </a:txBody>
                  <a:tcPr anchor="ctr"/>
                </a:tc>
                <a:extLst>
                  <a:ext uri="{0D108BD9-81ED-4DB2-BD59-A6C34878D82A}">
                    <a16:rowId xmlns:a16="http://schemas.microsoft.com/office/drawing/2014/main" val="10003"/>
                  </a:ext>
                </a:extLst>
              </a:tr>
              <a:tr h="370840">
                <a:tc>
                  <a:txBody>
                    <a:bodyPr/>
                    <a:lstStyle/>
                    <a:p>
                      <a:pPr algn="ctr"/>
                      <a:r>
                        <a:rPr lang="en-US" sz="1200" dirty="0"/>
                        <a:t>Pressure (psi)</a:t>
                      </a:r>
                    </a:p>
                  </a:txBody>
                  <a:tcPr anchor="ctr"/>
                </a:tc>
                <a:tc>
                  <a:txBody>
                    <a:bodyPr/>
                    <a:lstStyle/>
                    <a:p>
                      <a:pPr algn="ctr"/>
                      <a:r>
                        <a:rPr lang="en-US" sz="1200" dirty="0"/>
                        <a:t>30 - 475</a:t>
                      </a:r>
                    </a:p>
                  </a:txBody>
                  <a:tcPr anchor="ct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Temperature (ºF)</a:t>
                      </a:r>
                    </a:p>
                  </a:txBody>
                  <a:tcPr anchor="ctr"/>
                </a:tc>
                <a:tc>
                  <a:txBody>
                    <a:bodyPr/>
                    <a:lstStyle/>
                    <a:p>
                      <a:pPr algn="ctr"/>
                      <a:r>
                        <a:rPr lang="en-US" sz="1200" dirty="0"/>
                        <a:t>410 – 475 </a:t>
                      </a:r>
                    </a:p>
                  </a:txBody>
                  <a:tcPr anchor="ctr"/>
                </a:tc>
                <a:extLst>
                  <a:ext uri="{0D108BD9-81ED-4DB2-BD59-A6C34878D82A}">
                    <a16:rowId xmlns:a16="http://schemas.microsoft.com/office/drawing/2014/main" val="10005"/>
                  </a:ext>
                </a:extLst>
              </a:tr>
              <a:tr h="370840">
                <a:tc>
                  <a:txBody>
                    <a:bodyPr/>
                    <a:lstStyle/>
                    <a:p>
                      <a:pPr algn="ctr"/>
                      <a:r>
                        <a:rPr lang="en-US" sz="1200" dirty="0"/>
                        <a:t>Angle of Attack (deg)</a:t>
                      </a:r>
                    </a:p>
                  </a:txBody>
                  <a:tcPr anchor="ctr"/>
                </a:tc>
                <a:tc>
                  <a:txBody>
                    <a:bodyPr/>
                    <a:lstStyle/>
                    <a:p>
                      <a:pPr algn="ctr"/>
                      <a:r>
                        <a:rPr lang="en-US" sz="1200" dirty="0"/>
                        <a:t>-5 to + 50</a:t>
                      </a:r>
                    </a:p>
                  </a:txBody>
                  <a:tcPr anchor="ctr"/>
                </a:tc>
                <a:extLst>
                  <a:ext uri="{0D108BD9-81ED-4DB2-BD59-A6C34878D82A}">
                    <a16:rowId xmlns:a16="http://schemas.microsoft.com/office/drawing/2014/main" val="10006"/>
                  </a:ext>
                </a:extLst>
              </a:tr>
              <a:tr h="370840">
                <a:tc>
                  <a:txBody>
                    <a:bodyPr/>
                    <a:lstStyle/>
                    <a:p>
                      <a:pPr algn="ctr"/>
                      <a:r>
                        <a:rPr lang="en-US" sz="1200" dirty="0"/>
                        <a:t>Yaw</a:t>
                      </a:r>
                      <a:r>
                        <a:rPr lang="en-US" sz="1200" baseline="0" dirty="0"/>
                        <a:t> Angle (deg)</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 10</a:t>
                      </a:r>
                    </a:p>
                  </a:txBody>
                  <a:tcPr anchor="ctr"/>
                </a:tc>
                <a:extLst>
                  <a:ext uri="{0D108BD9-81ED-4DB2-BD59-A6C34878D82A}">
                    <a16:rowId xmlns:a16="http://schemas.microsoft.com/office/drawing/2014/main" val="10007"/>
                  </a:ext>
                </a:extLst>
              </a:tr>
              <a:tr h="370840">
                <a:tc>
                  <a:txBody>
                    <a:bodyPr/>
                    <a:lstStyle/>
                    <a:p>
                      <a:pPr algn="ctr"/>
                      <a:r>
                        <a:rPr lang="en-US" sz="1200" dirty="0"/>
                        <a:t>Run</a:t>
                      </a:r>
                      <a:r>
                        <a:rPr lang="en-US" sz="1200" baseline="0" dirty="0"/>
                        <a:t> Time</a:t>
                      </a:r>
                      <a:endParaRPr lang="en-US" sz="1200" dirty="0"/>
                    </a:p>
                  </a:txBody>
                  <a:tcPr anchor="ctr"/>
                </a:tc>
                <a:tc>
                  <a:txBody>
                    <a:bodyPr/>
                    <a:lstStyle/>
                    <a:p>
                      <a:pPr algn="ctr"/>
                      <a:r>
                        <a:rPr lang="en-US" sz="1200" dirty="0"/>
                        <a:t>5 min</a:t>
                      </a:r>
                    </a:p>
                  </a:txBody>
                  <a:tcPr anchor="ctr"/>
                </a:tc>
                <a:extLst>
                  <a:ext uri="{0D108BD9-81ED-4DB2-BD59-A6C34878D82A}">
                    <a16:rowId xmlns:a16="http://schemas.microsoft.com/office/drawing/2014/main" val="10008"/>
                  </a:ext>
                </a:extLst>
              </a:tr>
              <a:tr h="370840">
                <a:tc>
                  <a:txBody>
                    <a:bodyPr/>
                    <a:lstStyle/>
                    <a:p>
                      <a:pPr algn="ctr"/>
                      <a:r>
                        <a:rPr lang="en-US" sz="1200" dirty="0"/>
                        <a:t>Runs per</a:t>
                      </a:r>
                      <a:r>
                        <a:rPr lang="en-US" sz="1200" baseline="0" dirty="0"/>
                        <a:t> Day</a:t>
                      </a:r>
                      <a:endParaRPr lang="en-US" sz="1200" dirty="0"/>
                    </a:p>
                  </a:txBody>
                  <a:tcPr anchor="ctr"/>
                </a:tc>
                <a:tc>
                  <a:txBody>
                    <a:bodyPr/>
                    <a:lstStyle/>
                    <a:p>
                      <a:pPr algn="ctr"/>
                      <a:r>
                        <a:rPr lang="en-US" sz="1200" dirty="0"/>
                        <a:t>8 – 12 </a:t>
                      </a:r>
                    </a:p>
                  </a:txBody>
                  <a:tcPr anchor="ctr"/>
                </a:tc>
                <a:extLst>
                  <a:ext uri="{0D108BD9-81ED-4DB2-BD59-A6C34878D82A}">
                    <a16:rowId xmlns:a16="http://schemas.microsoft.com/office/drawing/2014/main" val="10009"/>
                  </a:ext>
                </a:extLst>
              </a:tr>
              <a:tr h="370840">
                <a:tc>
                  <a:txBody>
                    <a:bodyPr/>
                    <a:lstStyle/>
                    <a:p>
                      <a:pPr algn="ctr"/>
                      <a:r>
                        <a:rPr lang="en-US" sz="1200" dirty="0"/>
                        <a:t>Test Section</a:t>
                      </a:r>
                    </a:p>
                  </a:txBody>
                  <a:tcPr anchor="ctr"/>
                </a:tc>
                <a:tc>
                  <a:txBody>
                    <a:bodyPr/>
                    <a:lstStyle/>
                    <a:p>
                      <a:pPr algn="ctr"/>
                      <a:r>
                        <a:rPr lang="en-US" sz="1200" dirty="0"/>
                        <a:t>Closed Jet</a:t>
                      </a:r>
                    </a:p>
                  </a:txBody>
                  <a:tcPr anchor="ctr"/>
                </a:tc>
                <a:extLst>
                  <a:ext uri="{0D108BD9-81ED-4DB2-BD59-A6C34878D82A}">
                    <a16:rowId xmlns:a16="http://schemas.microsoft.com/office/drawing/2014/main" val="10010"/>
                  </a:ext>
                </a:extLst>
              </a:tr>
              <a:tr h="370840">
                <a:tc>
                  <a:txBody>
                    <a:bodyPr/>
                    <a:lstStyle/>
                    <a:p>
                      <a:pPr algn="ctr"/>
                      <a:r>
                        <a:rPr lang="en-US" sz="1200" dirty="0"/>
                        <a:t>Tunnel Core Size</a:t>
                      </a:r>
                    </a:p>
                  </a:txBody>
                  <a:tcPr anchor="ctr"/>
                </a:tc>
                <a:tc>
                  <a:txBody>
                    <a:bodyPr/>
                    <a:lstStyle/>
                    <a:p>
                      <a:pPr algn="ctr"/>
                      <a:r>
                        <a:rPr lang="en-US" sz="1200" dirty="0"/>
                        <a:t>14 x 14</a:t>
                      </a:r>
                      <a:r>
                        <a:rPr lang="en-US" sz="1200" baseline="0" dirty="0"/>
                        <a:t> </a:t>
                      </a:r>
                      <a:r>
                        <a:rPr lang="en-US" sz="1200" dirty="0"/>
                        <a:t>in</a:t>
                      </a:r>
                    </a:p>
                  </a:txBody>
                  <a:tcPr anchor="ctr"/>
                </a:tc>
                <a:extLst>
                  <a:ext uri="{0D108BD9-81ED-4DB2-BD59-A6C34878D82A}">
                    <a16:rowId xmlns:a16="http://schemas.microsoft.com/office/drawing/2014/main" val="10011"/>
                  </a:ext>
                </a:extLst>
              </a:tr>
            </a:tbl>
          </a:graphicData>
        </a:graphic>
      </p:graphicFrame>
      <p:sp>
        <p:nvSpPr>
          <p:cNvPr id="7" name="Slide Number Placeholder 3"/>
          <p:cNvSpPr>
            <a:spLocks noGrp="1"/>
          </p:cNvSpPr>
          <p:nvPr>
            <p:ph type="sldNum" sz="quarter" idx="4294967295"/>
          </p:nvPr>
        </p:nvSpPr>
        <p:spPr>
          <a:xfrm>
            <a:off x="11786446" y="6613525"/>
            <a:ext cx="381000" cy="244475"/>
          </a:xfrm>
          <a:prstGeom prst="rect">
            <a:avLst/>
          </a:prstGeom>
        </p:spPr>
        <p:txBody>
          <a:bodyPr/>
          <a:lstStyle/>
          <a:p>
            <a:pPr algn="r"/>
            <a:r>
              <a:rPr lang="en-US" dirty="0"/>
              <a:t>17</a:t>
            </a:r>
          </a:p>
        </p:txBody>
      </p:sp>
      <p:pic>
        <p:nvPicPr>
          <p:cNvPr id="4" name="Picture 3" descr="Diagram&#10;&#10;Description automatically generated">
            <a:extLst>
              <a:ext uri="{FF2B5EF4-FFF2-40B4-BE49-F238E27FC236}">
                <a16:creationId xmlns:a16="http://schemas.microsoft.com/office/drawing/2014/main" id="{4F7CC13C-76B7-497B-8607-58E51EDA7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 y="1236793"/>
            <a:ext cx="7072441" cy="5310109"/>
          </a:xfrm>
          <a:prstGeom prst="rect">
            <a:avLst/>
          </a:prstGeom>
        </p:spPr>
      </p:pic>
      <p:pic>
        <p:nvPicPr>
          <p:cNvPr id="8" name="Picture 7">
            <a:extLst>
              <a:ext uri="{FF2B5EF4-FFF2-40B4-BE49-F238E27FC236}">
                <a16:creationId xmlns:a16="http://schemas.microsoft.com/office/drawing/2014/main" id="{4F059F76-1DB2-4BD8-B3E7-377EF454D9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501" y="1152057"/>
            <a:ext cx="1371600" cy="675711"/>
          </a:xfrm>
          <a:prstGeom prst="rect">
            <a:avLst/>
          </a:prstGeom>
        </p:spPr>
      </p:pic>
    </p:spTree>
    <p:extLst>
      <p:ext uri="{BB962C8B-B14F-4D97-AF65-F5344CB8AC3E}">
        <p14:creationId xmlns:p14="http://schemas.microsoft.com/office/powerpoint/2010/main" val="203525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0"/>
            <a:ext cx="12192000" cy="1052736"/>
          </a:xfrm>
        </p:spPr>
        <p:txBody>
          <a:bodyPr/>
          <a:lstStyle/>
          <a:p>
            <a:r>
              <a:rPr lang="en-US" altLang="en-US" dirty="0">
                <a:ea typeface="ヒラギノ角ゴ Pro W3"/>
                <a:cs typeface="ヒラギノ角ゴ Pro W3"/>
              </a:rPr>
              <a:t>Langley Aerothermodynamic Laboratory – LAL Test Types / Features</a:t>
            </a:r>
          </a:p>
        </p:txBody>
      </p:sp>
      <p:sp>
        <p:nvSpPr>
          <p:cNvPr id="18437" name="Rectangle 11"/>
          <p:cNvSpPr>
            <a:spLocks noChangeArrowheads="1"/>
          </p:cNvSpPr>
          <p:nvPr/>
        </p:nvSpPr>
        <p:spPr bwMode="auto">
          <a:xfrm>
            <a:off x="1524001" y="-184666"/>
            <a:ext cx="184731" cy="369332"/>
          </a:xfrm>
          <a:prstGeom prst="rect">
            <a:avLst/>
          </a:prstGeom>
          <a:noFill/>
          <a:ln w="9525">
            <a:noFill/>
            <a:miter lim="800000"/>
            <a:headEnd/>
            <a:tailEnd/>
          </a:ln>
          <a:effectLst/>
        </p:spPr>
        <p:txBody>
          <a:bodyPr wrap="none" anchor="ctr">
            <a:spAutoFit/>
          </a:bodyPr>
          <a:lstStyle/>
          <a:p>
            <a:endParaRPr lang="en-US" altLang="en-US" dirty="0">
              <a:solidFill>
                <a:srgbClr val="000000"/>
              </a:solidFill>
              <a:latin typeface="Arial"/>
            </a:endParaRPr>
          </a:p>
        </p:txBody>
      </p:sp>
      <p:sp>
        <p:nvSpPr>
          <p:cNvPr id="7" name="Slide Number Placeholder 3"/>
          <p:cNvSpPr>
            <a:spLocks noGrp="1"/>
          </p:cNvSpPr>
          <p:nvPr>
            <p:ph type="sldNum" sz="quarter" idx="4294967295"/>
          </p:nvPr>
        </p:nvSpPr>
        <p:spPr>
          <a:xfrm>
            <a:off x="11786446" y="6613525"/>
            <a:ext cx="381000" cy="244475"/>
          </a:xfrm>
          <a:prstGeom prst="rect">
            <a:avLst/>
          </a:prstGeom>
        </p:spPr>
        <p:txBody>
          <a:bodyPr/>
          <a:lstStyle/>
          <a:p>
            <a:pPr algn="r"/>
            <a:r>
              <a:rPr lang="en-US" dirty="0"/>
              <a:t>18</a:t>
            </a:r>
          </a:p>
        </p:txBody>
      </p:sp>
      <p:pic>
        <p:nvPicPr>
          <p:cNvPr id="6" name="Picture 5">
            <a:extLst>
              <a:ext uri="{FF2B5EF4-FFF2-40B4-BE49-F238E27FC236}">
                <a16:creationId xmlns:a16="http://schemas.microsoft.com/office/drawing/2014/main" id="{03326314-C811-4270-B0E0-2ECDDE016F75}"/>
              </a:ext>
            </a:extLst>
          </p:cNvPr>
          <p:cNvPicPr>
            <a:picLocks noChangeAspect="1"/>
          </p:cNvPicPr>
          <p:nvPr/>
        </p:nvPicPr>
        <p:blipFill rotWithShape="1">
          <a:blip r:embed="rId3"/>
          <a:srcRect t="10940" b="10269"/>
          <a:stretch/>
        </p:blipFill>
        <p:spPr>
          <a:xfrm>
            <a:off x="906652" y="1255449"/>
            <a:ext cx="1894348" cy="1463040"/>
          </a:xfrm>
          <a:prstGeom prst="rect">
            <a:avLst/>
          </a:prstGeom>
        </p:spPr>
      </p:pic>
      <p:pic>
        <p:nvPicPr>
          <p:cNvPr id="8" name="Picture 7">
            <a:extLst>
              <a:ext uri="{FF2B5EF4-FFF2-40B4-BE49-F238E27FC236}">
                <a16:creationId xmlns:a16="http://schemas.microsoft.com/office/drawing/2014/main" id="{F94809D7-7CA6-4247-BD53-DDFE5DEDA6AD}"/>
              </a:ext>
            </a:extLst>
          </p:cNvPr>
          <p:cNvPicPr>
            <a:picLocks noChangeAspect="1"/>
          </p:cNvPicPr>
          <p:nvPr/>
        </p:nvPicPr>
        <p:blipFill rotWithShape="1">
          <a:blip r:embed="rId4"/>
          <a:srcRect t="11621" b="6949"/>
          <a:stretch/>
        </p:blipFill>
        <p:spPr>
          <a:xfrm>
            <a:off x="3706812" y="1258364"/>
            <a:ext cx="1856317" cy="1463040"/>
          </a:xfrm>
          <a:prstGeom prst="rect">
            <a:avLst/>
          </a:prstGeom>
        </p:spPr>
      </p:pic>
      <p:pic>
        <p:nvPicPr>
          <p:cNvPr id="9" name="Picture 8">
            <a:extLst>
              <a:ext uri="{FF2B5EF4-FFF2-40B4-BE49-F238E27FC236}">
                <a16:creationId xmlns:a16="http://schemas.microsoft.com/office/drawing/2014/main" id="{693F74C9-08C0-4354-AF56-D2D3D8ABE7E4}"/>
              </a:ext>
            </a:extLst>
          </p:cNvPr>
          <p:cNvPicPr>
            <a:picLocks noChangeAspect="1"/>
          </p:cNvPicPr>
          <p:nvPr/>
        </p:nvPicPr>
        <p:blipFill>
          <a:blip r:embed="rId5"/>
          <a:stretch>
            <a:fillRect/>
          </a:stretch>
        </p:blipFill>
        <p:spPr>
          <a:xfrm>
            <a:off x="7309929" y="5080365"/>
            <a:ext cx="1496544" cy="1463040"/>
          </a:xfrm>
          <a:prstGeom prst="rect">
            <a:avLst/>
          </a:prstGeom>
        </p:spPr>
      </p:pic>
      <p:pic>
        <p:nvPicPr>
          <p:cNvPr id="10" name="Picture 9">
            <a:extLst>
              <a:ext uri="{FF2B5EF4-FFF2-40B4-BE49-F238E27FC236}">
                <a16:creationId xmlns:a16="http://schemas.microsoft.com/office/drawing/2014/main" id="{0BDD971E-1560-44C3-B12A-28E0F130B89A}"/>
              </a:ext>
            </a:extLst>
          </p:cNvPr>
          <p:cNvPicPr>
            <a:picLocks noChangeAspect="1"/>
          </p:cNvPicPr>
          <p:nvPr/>
        </p:nvPicPr>
        <p:blipFill>
          <a:blip r:embed="rId6"/>
          <a:stretch>
            <a:fillRect/>
          </a:stretch>
        </p:blipFill>
        <p:spPr>
          <a:xfrm>
            <a:off x="8949003" y="5088170"/>
            <a:ext cx="1465360" cy="1463040"/>
          </a:xfrm>
          <a:prstGeom prst="rect">
            <a:avLst/>
          </a:prstGeom>
        </p:spPr>
      </p:pic>
      <p:pic>
        <p:nvPicPr>
          <p:cNvPr id="11" name="Picture 10">
            <a:extLst>
              <a:ext uri="{FF2B5EF4-FFF2-40B4-BE49-F238E27FC236}">
                <a16:creationId xmlns:a16="http://schemas.microsoft.com/office/drawing/2014/main" id="{7D083677-7299-4F25-BECD-C0FE3BB8A757}"/>
              </a:ext>
            </a:extLst>
          </p:cNvPr>
          <p:cNvPicPr>
            <a:picLocks noChangeAspect="1"/>
          </p:cNvPicPr>
          <p:nvPr/>
        </p:nvPicPr>
        <p:blipFill>
          <a:blip r:embed="rId7"/>
          <a:stretch>
            <a:fillRect/>
          </a:stretch>
        </p:blipFill>
        <p:spPr>
          <a:xfrm>
            <a:off x="10556893" y="5080365"/>
            <a:ext cx="1473088" cy="1463040"/>
          </a:xfrm>
          <a:prstGeom prst="rect">
            <a:avLst/>
          </a:prstGeom>
        </p:spPr>
      </p:pic>
      <p:graphicFrame>
        <p:nvGraphicFramePr>
          <p:cNvPr id="12" name="Table 12">
            <a:extLst>
              <a:ext uri="{FF2B5EF4-FFF2-40B4-BE49-F238E27FC236}">
                <a16:creationId xmlns:a16="http://schemas.microsoft.com/office/drawing/2014/main" id="{9A976FCE-7335-41E9-9ACB-4FA0461C3F3C}"/>
              </a:ext>
            </a:extLst>
          </p:cNvPr>
          <p:cNvGraphicFramePr>
            <a:graphicFrameLocks noGrp="1"/>
          </p:cNvGraphicFramePr>
          <p:nvPr/>
        </p:nvGraphicFramePr>
        <p:xfrm>
          <a:off x="767408" y="2855039"/>
          <a:ext cx="5516699" cy="3169920"/>
        </p:xfrm>
        <a:graphic>
          <a:graphicData uri="http://schemas.openxmlformats.org/drawingml/2006/table">
            <a:tbl>
              <a:tblPr firstRow="1" bandRow="1">
                <a:tableStyleId>{5C22544A-7EE6-4342-B048-85BDC9FD1C3A}</a:tableStyleId>
              </a:tblPr>
              <a:tblGrid>
                <a:gridCol w="1861692">
                  <a:extLst>
                    <a:ext uri="{9D8B030D-6E8A-4147-A177-3AD203B41FA5}">
                      <a16:colId xmlns:a16="http://schemas.microsoft.com/office/drawing/2014/main" val="783199290"/>
                    </a:ext>
                  </a:extLst>
                </a:gridCol>
                <a:gridCol w="3655007">
                  <a:extLst>
                    <a:ext uri="{9D8B030D-6E8A-4147-A177-3AD203B41FA5}">
                      <a16:colId xmlns:a16="http://schemas.microsoft.com/office/drawing/2014/main" val="2279116591"/>
                    </a:ext>
                  </a:extLst>
                </a:gridCol>
              </a:tblGrid>
              <a:tr h="0">
                <a:tc gridSpan="2">
                  <a:txBody>
                    <a:bodyPr/>
                    <a:lstStyle/>
                    <a:p>
                      <a:pPr algn="ctr"/>
                      <a:r>
                        <a:rPr lang="en-US" sz="1400" dirty="0"/>
                        <a:t>Test Techniques</a:t>
                      </a:r>
                    </a:p>
                  </a:txBody>
                  <a:tcPr/>
                </a:tc>
                <a:tc hMerge="1">
                  <a:txBody>
                    <a:bodyPr/>
                    <a:lstStyle/>
                    <a:p>
                      <a:endParaRPr lang="en-US" sz="1600" dirty="0"/>
                    </a:p>
                  </a:txBody>
                  <a:tcPr/>
                </a:tc>
                <a:extLst>
                  <a:ext uri="{0D108BD9-81ED-4DB2-BD59-A6C34878D82A}">
                    <a16:rowId xmlns:a16="http://schemas.microsoft.com/office/drawing/2014/main" val="3397503878"/>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Static Aerodynamics</a:t>
                      </a:r>
                      <a:endParaRPr lang="en-US" sz="1400" dirty="0"/>
                    </a:p>
                  </a:txBody>
                  <a:tcPr anchor="ctr"/>
                </a:tc>
                <a:tc>
                  <a:txBody>
                    <a:bodyPr/>
                    <a:lstStyle/>
                    <a:p>
                      <a:pPr algn="ctr"/>
                      <a:r>
                        <a:rPr lang="en-US" sz="1400" dirty="0"/>
                        <a:t>Force and Moment Strain Gage Balances</a:t>
                      </a:r>
                    </a:p>
                  </a:txBody>
                  <a:tcPr anchor="ctr"/>
                </a:tc>
                <a:extLst>
                  <a:ext uri="{0D108BD9-81ED-4DB2-BD59-A6C34878D82A}">
                    <a16:rowId xmlns:a16="http://schemas.microsoft.com/office/drawing/2014/main" val="425949387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Discrete Pressure</a:t>
                      </a:r>
                    </a:p>
                  </a:txBody>
                  <a:tcPr anchor="ctr"/>
                </a:tc>
                <a:tc>
                  <a:txBody>
                    <a:bodyPr/>
                    <a:lstStyle/>
                    <a:p>
                      <a:pPr algn="ctr"/>
                      <a:r>
                        <a:rPr lang="en-US" sz="1400" dirty="0"/>
                        <a:t>ESP, Druck, Kulite, PCB</a:t>
                      </a:r>
                    </a:p>
                  </a:txBody>
                  <a:tcPr anchor="ctr"/>
                </a:tc>
                <a:extLst>
                  <a:ext uri="{0D108BD9-81ED-4DB2-BD59-A6C34878D82A}">
                    <a16:rowId xmlns:a16="http://schemas.microsoft.com/office/drawing/2014/main" val="4115416806"/>
                  </a:ext>
                </a:extLst>
              </a:tr>
              <a:tr h="0">
                <a:tc>
                  <a:txBody>
                    <a:bodyPr/>
                    <a:lstStyle/>
                    <a:p>
                      <a:pPr algn="ctr"/>
                      <a:r>
                        <a:rPr lang="en-US" sz="1400" dirty="0"/>
                        <a:t>Global Pressure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Pressure Sensitive Paint</a:t>
                      </a:r>
                    </a:p>
                  </a:txBody>
                  <a:tcPr anchor="ctr"/>
                </a:tc>
                <a:extLst>
                  <a:ext uri="{0D108BD9-81ED-4DB2-BD59-A6C34878D82A}">
                    <a16:rowId xmlns:a16="http://schemas.microsoft.com/office/drawing/2014/main" val="1418844765"/>
                  </a:ext>
                </a:extLst>
              </a:tr>
              <a:tr h="0">
                <a:tc>
                  <a:txBody>
                    <a:bodyPr/>
                    <a:lstStyle/>
                    <a:p>
                      <a:pPr algn="ctr"/>
                      <a:r>
                        <a:rPr lang="en-US" sz="1400" dirty="0"/>
                        <a:t>Discrete Temperature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Thermocouple, Thin Film, Thin Skin</a:t>
                      </a:r>
                    </a:p>
                  </a:txBody>
                  <a:tcPr anchor="ctr"/>
                </a:tc>
                <a:extLst>
                  <a:ext uri="{0D108BD9-81ED-4DB2-BD59-A6C34878D82A}">
                    <a16:rowId xmlns:a16="http://schemas.microsoft.com/office/drawing/2014/main" val="2111681237"/>
                  </a:ext>
                </a:extLst>
              </a:tr>
              <a:tr h="128208">
                <a:tc>
                  <a:txBody>
                    <a:bodyPr/>
                    <a:lstStyle/>
                    <a:p>
                      <a:pPr algn="ctr"/>
                      <a:r>
                        <a:rPr lang="en-US" sz="1400" dirty="0"/>
                        <a:t>Global Temperature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Phosphor Thermography, Infrared, Temperature Sensitive Paint</a:t>
                      </a:r>
                    </a:p>
                  </a:txBody>
                  <a:tcPr anchor="ctr"/>
                </a:tc>
                <a:extLst>
                  <a:ext uri="{0D108BD9-81ED-4DB2-BD59-A6C34878D82A}">
                    <a16:rowId xmlns:a16="http://schemas.microsoft.com/office/drawing/2014/main" val="3438114632"/>
                  </a:ext>
                </a:extLst>
              </a:tr>
              <a:tr h="116964">
                <a:tc>
                  <a:txBody>
                    <a:bodyPr/>
                    <a:lstStyle/>
                    <a:p>
                      <a:pPr algn="ctr"/>
                      <a:r>
                        <a:rPr lang="en-US" sz="1400" dirty="0"/>
                        <a:t>Discrete Heat Flux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Schmidt-Boelter, Atomic Layer Thermopile</a:t>
                      </a:r>
                    </a:p>
                  </a:txBody>
                  <a:tcPr anchor="ctr"/>
                </a:tc>
                <a:extLst>
                  <a:ext uri="{0D108BD9-81ED-4DB2-BD59-A6C34878D82A}">
                    <a16:rowId xmlns:a16="http://schemas.microsoft.com/office/drawing/2014/main" val="3720220424"/>
                  </a:ext>
                </a:extLst>
              </a:tr>
              <a:tr h="0">
                <a:tc>
                  <a:txBody>
                    <a:bodyPr/>
                    <a:lstStyle/>
                    <a:p>
                      <a:pPr algn="ctr"/>
                      <a:r>
                        <a:rPr lang="en-US" sz="1400" dirty="0"/>
                        <a:t>Surface Diagnostic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Oil Flow Visualization</a:t>
                      </a:r>
                    </a:p>
                  </a:txBody>
                  <a:tcPr anchor="ctr"/>
                </a:tc>
                <a:extLst>
                  <a:ext uri="{0D108BD9-81ED-4DB2-BD59-A6C34878D82A}">
                    <a16:rowId xmlns:a16="http://schemas.microsoft.com/office/drawing/2014/main" val="1482148101"/>
                  </a:ext>
                </a:extLst>
              </a:tr>
              <a:tr h="0">
                <a:tc>
                  <a:txBody>
                    <a:bodyPr/>
                    <a:lstStyle/>
                    <a:p>
                      <a:pPr algn="ctr"/>
                      <a:r>
                        <a:rPr lang="en-US" sz="1400" dirty="0"/>
                        <a:t>Flow Field Diagnostics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Schlieren, Planar Laser-Induced Fluorescence, Focused Laser Differential Interferometry</a:t>
                      </a:r>
                    </a:p>
                  </a:txBody>
                  <a:tcPr anchor="ctr"/>
                </a:tc>
                <a:extLst>
                  <a:ext uri="{0D108BD9-81ED-4DB2-BD59-A6C34878D82A}">
                    <a16:rowId xmlns:a16="http://schemas.microsoft.com/office/drawing/2014/main" val="914998542"/>
                  </a:ext>
                </a:extLst>
              </a:tr>
            </a:tbl>
          </a:graphicData>
        </a:graphic>
      </p:graphicFrame>
      <p:graphicFrame>
        <p:nvGraphicFramePr>
          <p:cNvPr id="17" name="Table 12">
            <a:extLst>
              <a:ext uri="{FF2B5EF4-FFF2-40B4-BE49-F238E27FC236}">
                <a16:creationId xmlns:a16="http://schemas.microsoft.com/office/drawing/2014/main" id="{17955CF3-EAF9-48AC-8F51-488F08495514}"/>
              </a:ext>
            </a:extLst>
          </p:cNvPr>
          <p:cNvGraphicFramePr>
            <a:graphicFrameLocks noGrp="1"/>
          </p:cNvGraphicFramePr>
          <p:nvPr>
            <p:extLst>
              <p:ext uri="{D42A27DB-BD31-4B8C-83A1-F6EECF244321}">
                <p14:modId xmlns:p14="http://schemas.microsoft.com/office/powerpoint/2010/main" val="1361928135"/>
              </p:ext>
            </p:extLst>
          </p:nvPr>
        </p:nvGraphicFramePr>
        <p:xfrm>
          <a:off x="7302785" y="1924584"/>
          <a:ext cx="4687071" cy="2895600"/>
        </p:xfrm>
        <a:graphic>
          <a:graphicData uri="http://schemas.openxmlformats.org/drawingml/2006/table">
            <a:tbl>
              <a:tblPr firstRow="1" bandRow="1">
                <a:tableStyleId>{5C22544A-7EE6-4342-B048-85BDC9FD1C3A}</a:tableStyleId>
              </a:tblPr>
              <a:tblGrid>
                <a:gridCol w="1328004">
                  <a:extLst>
                    <a:ext uri="{9D8B030D-6E8A-4147-A177-3AD203B41FA5}">
                      <a16:colId xmlns:a16="http://schemas.microsoft.com/office/drawing/2014/main" val="783199290"/>
                    </a:ext>
                  </a:extLst>
                </a:gridCol>
                <a:gridCol w="3359067">
                  <a:extLst>
                    <a:ext uri="{9D8B030D-6E8A-4147-A177-3AD203B41FA5}">
                      <a16:colId xmlns:a16="http://schemas.microsoft.com/office/drawing/2014/main" val="2279116591"/>
                    </a:ext>
                  </a:extLst>
                </a:gridCol>
              </a:tblGrid>
              <a:tr h="0">
                <a:tc gridSpan="2">
                  <a:txBody>
                    <a:bodyPr/>
                    <a:lstStyle/>
                    <a:p>
                      <a:pPr algn="ctr"/>
                      <a:r>
                        <a:rPr lang="en-US" sz="1400" dirty="0"/>
                        <a:t>Benefits</a:t>
                      </a:r>
                    </a:p>
                  </a:txBody>
                  <a:tcPr/>
                </a:tc>
                <a:tc hMerge="1">
                  <a:txBody>
                    <a:bodyPr/>
                    <a:lstStyle/>
                    <a:p>
                      <a:endParaRPr lang="en-US" sz="1600" dirty="0"/>
                    </a:p>
                  </a:txBody>
                  <a:tcPr/>
                </a:tc>
                <a:extLst>
                  <a:ext uri="{0D108BD9-81ED-4DB2-BD59-A6C34878D82A}">
                    <a16:rowId xmlns:a16="http://schemas.microsoft.com/office/drawing/2014/main" val="3397503878"/>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Flexibility</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Run-by-run decisions</a:t>
                      </a:r>
                    </a:p>
                  </a:txBody>
                  <a:tcPr anchor="ctr"/>
                </a:tc>
                <a:extLst>
                  <a:ext uri="{0D108BD9-81ED-4DB2-BD59-A6C34878D82A}">
                    <a16:rowId xmlns:a16="http://schemas.microsoft.com/office/drawing/2014/main" val="425949387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Productivity</a:t>
                      </a:r>
                    </a:p>
                  </a:txBody>
                  <a:tcPr anchor="ctr"/>
                </a:tc>
                <a:tc>
                  <a:txBody>
                    <a:bodyPr/>
                    <a:lstStyle/>
                    <a:p>
                      <a:pPr algn="ctr"/>
                      <a:r>
                        <a:rPr lang="en-US" sz="1400" dirty="0"/>
                        <a:t>- Fast paced - multiple runs/day, </a:t>
                      </a:r>
                    </a:p>
                    <a:p>
                      <a:pPr algn="ctr"/>
                      <a:r>
                        <a:rPr lang="en-US" sz="1400" dirty="0"/>
                        <a:t>- Near real-time data reduction, </a:t>
                      </a:r>
                    </a:p>
                    <a:p>
                      <a:pPr algn="ctr"/>
                      <a:r>
                        <a:rPr lang="en-US" sz="1400" dirty="0"/>
                        <a:t>- Ideal for parametric screening and benchmarking computational codes </a:t>
                      </a:r>
                    </a:p>
                  </a:txBody>
                  <a:tcPr anchor="ctr"/>
                </a:tc>
                <a:extLst>
                  <a:ext uri="{0D108BD9-81ED-4DB2-BD59-A6C34878D82A}">
                    <a16:rowId xmlns:a16="http://schemas.microsoft.com/office/drawing/2014/main" val="4115416806"/>
                  </a:ext>
                </a:extLst>
              </a:tr>
              <a:tr h="0">
                <a:tc>
                  <a:txBody>
                    <a:bodyPr/>
                    <a:lstStyle/>
                    <a:p>
                      <a:pPr algn="ctr"/>
                      <a:r>
                        <a:rPr lang="en-US" sz="1400" dirty="0"/>
                        <a:t>Security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Proprietary, ITAR, classified testing</a:t>
                      </a:r>
                    </a:p>
                  </a:txBody>
                  <a:tcPr anchor="ctr"/>
                </a:tc>
                <a:extLst>
                  <a:ext uri="{0D108BD9-81ED-4DB2-BD59-A6C34878D82A}">
                    <a16:rowId xmlns:a16="http://schemas.microsoft.com/office/drawing/2014/main" val="1418844765"/>
                  </a:ext>
                </a:extLst>
              </a:tr>
              <a:tr h="0">
                <a:tc>
                  <a:txBody>
                    <a:bodyPr/>
                    <a:lstStyle/>
                    <a:p>
                      <a:pPr algn="ctr"/>
                      <a:r>
                        <a:rPr lang="en-US" sz="1400" dirty="0"/>
                        <a:t>Capability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Demonstration of new/innovative test techniques and instrumentation</a:t>
                      </a:r>
                    </a:p>
                  </a:txBody>
                  <a:tcPr anchor="ctr"/>
                </a:tc>
                <a:extLst>
                  <a:ext uri="{0D108BD9-81ED-4DB2-BD59-A6C34878D82A}">
                    <a16:rowId xmlns:a16="http://schemas.microsoft.com/office/drawing/2014/main" val="2111681237"/>
                  </a:ext>
                </a:extLst>
              </a:tr>
              <a:tr h="0">
                <a:tc>
                  <a:txBody>
                    <a:bodyPr/>
                    <a:lstStyle/>
                    <a:p>
                      <a:pPr algn="ctr"/>
                      <a:r>
                        <a:rPr lang="en-US" sz="1400" dirty="0"/>
                        <a:t>Model Fabrication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In-house rapid/inexpensive phosphor thermography model fabrication</a:t>
                      </a:r>
                    </a:p>
                  </a:txBody>
                  <a:tcPr anchor="ctr"/>
                </a:tc>
                <a:extLst>
                  <a:ext uri="{0D108BD9-81ED-4DB2-BD59-A6C34878D82A}">
                    <a16:rowId xmlns:a16="http://schemas.microsoft.com/office/drawing/2014/main" val="3205337233"/>
                  </a:ext>
                </a:extLst>
              </a:tr>
            </a:tbl>
          </a:graphicData>
        </a:graphic>
      </p:graphicFrame>
      <p:pic>
        <p:nvPicPr>
          <p:cNvPr id="13" name="Picture 12">
            <a:extLst>
              <a:ext uri="{FF2B5EF4-FFF2-40B4-BE49-F238E27FC236}">
                <a16:creationId xmlns:a16="http://schemas.microsoft.com/office/drawing/2014/main" id="{3DBE7CFF-EE41-403F-8569-1D84189642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34501" y="1152057"/>
            <a:ext cx="1371600" cy="675711"/>
          </a:xfrm>
          <a:prstGeom prst="rect">
            <a:avLst/>
          </a:prstGeom>
        </p:spPr>
      </p:pic>
    </p:spTree>
    <p:extLst>
      <p:ext uri="{BB962C8B-B14F-4D97-AF65-F5344CB8AC3E}">
        <p14:creationId xmlns:p14="http://schemas.microsoft.com/office/powerpoint/2010/main" val="2166371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0" y="1"/>
            <a:ext cx="12192000" cy="1052736"/>
          </a:xfrm>
        </p:spPr>
        <p:txBody>
          <a:bodyPr>
            <a:normAutofit/>
          </a:bodyPr>
          <a:lstStyle/>
          <a:p>
            <a:r>
              <a:rPr lang="en-US" altLang="en-US" dirty="0"/>
              <a:t>8-Ft. High Temperature Tunnel – 8ft HTT</a:t>
            </a:r>
            <a:endParaRPr lang="en-US" dirty="0"/>
          </a:p>
        </p:txBody>
      </p:sp>
      <p:sp>
        <p:nvSpPr>
          <p:cNvPr id="156675" name="Rectangle 3"/>
          <p:cNvSpPr>
            <a:spLocks noGrp="1" noChangeArrowheads="1"/>
          </p:cNvSpPr>
          <p:nvPr>
            <p:ph type="body" idx="1"/>
          </p:nvPr>
        </p:nvSpPr>
        <p:spPr>
          <a:xfrm>
            <a:off x="190658" y="1268760"/>
            <a:ext cx="5818256" cy="4754227"/>
          </a:xfrm>
        </p:spPr>
        <p:txBody>
          <a:bodyPr>
            <a:normAutofit lnSpcReduction="10000"/>
          </a:bodyPr>
          <a:lstStyle/>
          <a:p>
            <a:pPr>
              <a:spcBef>
                <a:spcPct val="30000"/>
              </a:spcBef>
            </a:pPr>
            <a:r>
              <a:rPr lang="en-US" sz="2200" dirty="0">
                <a:latin typeface="Arial" pitchFamily="34" charset="0"/>
                <a:cs typeface="Arial" pitchFamily="34" charset="0"/>
              </a:rPr>
              <a:t>Largest hypersonic aerothermal test facility in the US</a:t>
            </a:r>
          </a:p>
          <a:p>
            <a:pPr lvl="1">
              <a:spcBef>
                <a:spcPct val="30000"/>
              </a:spcBef>
            </a:pPr>
            <a:r>
              <a:rPr lang="en-US" dirty="0">
                <a:latin typeface="Arial" pitchFamily="34" charset="0"/>
                <a:cs typeface="Arial" pitchFamily="34" charset="0"/>
              </a:rPr>
              <a:t>One of two calibrated facilities in this speed range</a:t>
            </a:r>
          </a:p>
          <a:p>
            <a:pPr>
              <a:spcBef>
                <a:spcPct val="30000"/>
              </a:spcBef>
            </a:pPr>
            <a:r>
              <a:rPr lang="en-US" sz="2200" dirty="0">
                <a:latin typeface="Arial" pitchFamily="34" charset="0"/>
                <a:cs typeface="Arial" pitchFamily="34" charset="0"/>
              </a:rPr>
              <a:t>Facility tied to NASA’s premier hypersonic CFD team</a:t>
            </a:r>
          </a:p>
          <a:p>
            <a:pPr lvl="1">
              <a:spcBef>
                <a:spcPct val="30000"/>
              </a:spcBef>
            </a:pPr>
            <a:r>
              <a:rPr lang="en-US" dirty="0">
                <a:latin typeface="Arial" pitchFamily="34" charset="0"/>
                <a:cs typeface="Arial" pitchFamily="34" charset="0"/>
              </a:rPr>
              <a:t>Mach 3, 4, 5, 6, 7</a:t>
            </a:r>
          </a:p>
          <a:p>
            <a:pPr lvl="1">
              <a:spcBef>
                <a:spcPct val="30000"/>
              </a:spcBef>
            </a:pPr>
            <a:r>
              <a:rPr lang="en-US" dirty="0">
                <a:latin typeface="Arial" pitchFamily="34" charset="0"/>
                <a:cs typeface="Arial" pitchFamily="34" charset="0"/>
              </a:rPr>
              <a:t>20,000 – 120,000 ft. altitude</a:t>
            </a:r>
          </a:p>
          <a:p>
            <a:pPr lvl="1">
              <a:spcBef>
                <a:spcPct val="30000"/>
              </a:spcBef>
            </a:pPr>
            <a:r>
              <a:rPr lang="en-US" dirty="0">
                <a:latin typeface="Arial" pitchFamily="34" charset="0"/>
                <a:cs typeface="Arial" pitchFamily="34" charset="0"/>
              </a:rPr>
              <a:t>True flight enthalpy (temperature up to 3600°R)</a:t>
            </a:r>
          </a:p>
          <a:p>
            <a:pPr>
              <a:spcBef>
                <a:spcPct val="30000"/>
              </a:spcBef>
            </a:pPr>
            <a:r>
              <a:rPr lang="en-US" sz="2200" dirty="0">
                <a:latin typeface="Arial" pitchFamily="34" charset="0"/>
                <a:cs typeface="Arial" pitchFamily="34" charset="0"/>
              </a:rPr>
              <a:t>Matched flight conditions for</a:t>
            </a:r>
          </a:p>
          <a:p>
            <a:pPr>
              <a:spcBef>
                <a:spcPct val="30000"/>
              </a:spcBef>
              <a:buNone/>
            </a:pPr>
            <a:r>
              <a:rPr lang="en-US" sz="2200" dirty="0">
                <a:latin typeface="Arial" pitchFamily="34" charset="0"/>
                <a:cs typeface="Arial" pitchFamily="34" charset="0"/>
              </a:rPr>
              <a:t>	Hyper-X, </a:t>
            </a:r>
            <a:r>
              <a:rPr lang="en-US" sz="2200" dirty="0" err="1">
                <a:latin typeface="Arial" pitchFamily="34" charset="0"/>
                <a:cs typeface="Arial" pitchFamily="34" charset="0"/>
              </a:rPr>
              <a:t>HyFly</a:t>
            </a:r>
            <a:r>
              <a:rPr lang="en-US" sz="2200" dirty="0">
                <a:latin typeface="Arial" pitchFamily="34" charset="0"/>
                <a:cs typeface="Arial" pitchFamily="34" charset="0"/>
              </a:rPr>
              <a:t>, X-51</a:t>
            </a:r>
          </a:p>
          <a:p>
            <a:pPr>
              <a:spcBef>
                <a:spcPct val="30000"/>
              </a:spcBef>
            </a:pPr>
            <a:r>
              <a:rPr lang="en-US" sz="2200" dirty="0">
                <a:latin typeface="Arial" pitchFamily="34" charset="0"/>
                <a:cs typeface="Arial" pitchFamily="34" charset="0"/>
              </a:rPr>
              <a:t>New Mach 6, water cooled, nozzle in design &amp; fabrication</a:t>
            </a:r>
          </a:p>
        </p:txBody>
      </p:sp>
      <p:pic>
        <p:nvPicPr>
          <p:cNvPr id="156676" name="Picture 4" descr="8htt-pic"/>
          <p:cNvPicPr>
            <a:picLocks noChangeAspect="1" noChangeArrowheads="1"/>
          </p:cNvPicPr>
          <p:nvPr/>
        </p:nvPicPr>
        <p:blipFill>
          <a:blip r:embed="rId3" cstate="print"/>
          <a:srcRect/>
          <a:stretch>
            <a:fillRect/>
          </a:stretch>
        </p:blipFill>
        <p:spPr bwMode="auto">
          <a:xfrm>
            <a:off x="6096000" y="1217979"/>
            <a:ext cx="4752528" cy="3108496"/>
          </a:xfrm>
          <a:prstGeom prst="rect">
            <a:avLst/>
          </a:prstGeom>
          <a:noFill/>
        </p:spPr>
      </p:pic>
      <p:pic>
        <p:nvPicPr>
          <p:cNvPr id="2" name="Picture 1"/>
          <p:cNvPicPr>
            <a:picLocks noChangeAspect="1"/>
          </p:cNvPicPr>
          <p:nvPr/>
        </p:nvPicPr>
        <p:blipFill>
          <a:blip r:embed="rId4"/>
          <a:stretch>
            <a:fillRect/>
          </a:stretch>
        </p:blipFill>
        <p:spPr>
          <a:xfrm>
            <a:off x="9804412" y="3316383"/>
            <a:ext cx="2369757" cy="3183612"/>
          </a:xfrm>
          <a:prstGeom prst="rect">
            <a:avLst/>
          </a:prstGeom>
        </p:spPr>
      </p:pic>
      <p:sp>
        <p:nvSpPr>
          <p:cNvPr id="3" name="TextBox 2"/>
          <p:cNvSpPr txBox="1"/>
          <p:nvPr/>
        </p:nvSpPr>
        <p:spPr>
          <a:xfrm>
            <a:off x="9264352" y="6086325"/>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X-51</a:t>
            </a:r>
          </a:p>
        </p:txBody>
      </p:sp>
      <p:sp>
        <p:nvSpPr>
          <p:cNvPr id="8" name="Slide Number Placeholder 3"/>
          <p:cNvSpPr>
            <a:spLocks noGrp="1"/>
          </p:cNvSpPr>
          <p:nvPr>
            <p:ph type="sldNum" sz="quarter" idx="4294967295"/>
          </p:nvPr>
        </p:nvSpPr>
        <p:spPr>
          <a:xfrm>
            <a:off x="11786446" y="6613525"/>
            <a:ext cx="381000" cy="24447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19</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4149" b="12225"/>
          <a:stretch/>
        </p:blipFill>
        <p:spPr bwMode="auto">
          <a:xfrm>
            <a:off x="6096000" y="4491717"/>
            <a:ext cx="2369756" cy="21858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6884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2192000" cy="863575"/>
          </a:xfrm>
        </p:spPr>
        <p:txBody>
          <a:bodyPr vert="horz" wrap="square" lIns="0" tIns="0" rIns="0" bIns="0" numCol="1" rtlCol="0" anchor="ctr" anchorCtr="0" compatLnSpc="1">
            <a:prstTxWarp prst="textNoShape">
              <a:avLst/>
            </a:prstTxWarp>
            <a:noAutofit/>
          </a:bodyPr>
          <a:lstStyle/>
          <a:p>
            <a:pPr marL="486409">
              <a:defRPr/>
            </a:pPr>
            <a:r>
              <a:rPr sz="3200" b="1" dirty="0">
                <a:solidFill>
                  <a:srgbClr val="FFFFFF"/>
                </a:solidFill>
                <a:latin typeface="Arial"/>
                <a:cs typeface="Arial"/>
              </a:rPr>
              <a:t>NASA</a:t>
            </a:r>
            <a:r>
              <a:rPr sz="3200" b="1" spc="-120" dirty="0">
                <a:solidFill>
                  <a:srgbClr val="FFFFFF"/>
                </a:solidFill>
                <a:latin typeface="Arial"/>
                <a:cs typeface="Arial"/>
              </a:rPr>
              <a:t> </a:t>
            </a:r>
            <a:r>
              <a:rPr sz="3200" b="1" spc="-25" dirty="0">
                <a:solidFill>
                  <a:srgbClr val="FFFFFF"/>
                </a:solidFill>
                <a:latin typeface="Arial"/>
                <a:cs typeface="Arial"/>
              </a:rPr>
              <a:t>L</a:t>
            </a:r>
            <a:r>
              <a:rPr sz="3200" b="1" dirty="0">
                <a:solidFill>
                  <a:srgbClr val="FFFFFF"/>
                </a:solidFill>
                <a:latin typeface="Arial"/>
                <a:cs typeface="Arial"/>
              </a:rPr>
              <a:t>a</a:t>
            </a:r>
            <a:r>
              <a:rPr sz="3200" b="1" spc="-25" dirty="0">
                <a:solidFill>
                  <a:srgbClr val="FFFFFF"/>
                </a:solidFill>
                <a:latin typeface="Arial"/>
                <a:cs typeface="Arial"/>
              </a:rPr>
              <a:t>ng</a:t>
            </a:r>
            <a:r>
              <a:rPr sz="3200" b="1" spc="-15" dirty="0">
                <a:solidFill>
                  <a:srgbClr val="FFFFFF"/>
                </a:solidFill>
                <a:latin typeface="Arial"/>
                <a:cs typeface="Arial"/>
              </a:rPr>
              <a:t>l</a:t>
            </a:r>
            <a:r>
              <a:rPr sz="3200" b="1" dirty="0">
                <a:solidFill>
                  <a:srgbClr val="FFFFFF"/>
                </a:solidFill>
                <a:latin typeface="Arial"/>
                <a:cs typeface="Arial"/>
              </a:rPr>
              <a:t>ey</a:t>
            </a:r>
            <a:r>
              <a:rPr sz="3200" b="1" spc="-5" dirty="0">
                <a:solidFill>
                  <a:srgbClr val="FFFFFF"/>
                </a:solidFill>
                <a:latin typeface="Arial"/>
                <a:cs typeface="Arial"/>
              </a:rPr>
              <a:t> </a:t>
            </a:r>
            <a:r>
              <a:rPr sz="3200" b="1" dirty="0">
                <a:solidFill>
                  <a:srgbClr val="FFFFFF"/>
                </a:solidFill>
                <a:latin typeface="Arial"/>
                <a:cs typeface="Arial"/>
              </a:rPr>
              <a:t>Pr</a:t>
            </a:r>
            <a:r>
              <a:rPr sz="3200" b="1" spc="-25" dirty="0">
                <a:solidFill>
                  <a:srgbClr val="FFFFFF"/>
                </a:solidFill>
                <a:latin typeface="Arial"/>
                <a:cs typeface="Arial"/>
              </a:rPr>
              <a:t>odu</a:t>
            </a:r>
            <a:r>
              <a:rPr sz="3200" b="1" dirty="0">
                <a:solidFill>
                  <a:srgbClr val="FFFFFF"/>
                </a:solidFill>
                <a:latin typeface="Arial"/>
                <a:cs typeface="Arial"/>
              </a:rPr>
              <a:t>ct</a:t>
            </a:r>
            <a:r>
              <a:rPr sz="3200" b="1" spc="-5" dirty="0">
                <a:solidFill>
                  <a:srgbClr val="FFFFFF"/>
                </a:solidFill>
                <a:latin typeface="Arial"/>
                <a:cs typeface="Arial"/>
              </a:rPr>
              <a:t> </a:t>
            </a:r>
            <a:r>
              <a:rPr sz="3200" b="1" spc="-25" dirty="0">
                <a:solidFill>
                  <a:srgbClr val="FFFFFF"/>
                </a:solidFill>
                <a:latin typeface="Arial"/>
                <a:cs typeface="Arial"/>
              </a:rPr>
              <a:t>L</a:t>
            </a:r>
            <a:r>
              <a:rPr sz="3200" b="1" spc="-15" dirty="0">
                <a:solidFill>
                  <a:srgbClr val="FFFFFF"/>
                </a:solidFill>
                <a:latin typeface="Arial"/>
                <a:cs typeface="Arial"/>
              </a:rPr>
              <a:t>i</a:t>
            </a:r>
            <a:r>
              <a:rPr sz="3200" b="1" spc="-25" dirty="0">
                <a:solidFill>
                  <a:srgbClr val="FFFFFF"/>
                </a:solidFill>
                <a:latin typeface="Arial"/>
                <a:cs typeface="Arial"/>
              </a:rPr>
              <a:t>n</a:t>
            </a:r>
            <a:r>
              <a:rPr sz="3200" b="1" dirty="0">
                <a:solidFill>
                  <a:srgbClr val="FFFFFF"/>
                </a:solidFill>
                <a:latin typeface="Arial"/>
                <a:cs typeface="Arial"/>
              </a:rPr>
              <a:t>es</a:t>
            </a:r>
            <a:endParaRPr sz="3200" dirty="0">
              <a:solidFill>
                <a:srgbClr val="FFFFFF"/>
              </a:solidFill>
              <a:latin typeface="Arial"/>
              <a:cs typeface="Arial"/>
            </a:endParaRPr>
          </a:p>
        </p:txBody>
      </p:sp>
      <p:sp>
        <p:nvSpPr>
          <p:cNvPr id="4" name="object 4"/>
          <p:cNvSpPr txBox="1"/>
          <p:nvPr/>
        </p:nvSpPr>
        <p:spPr>
          <a:xfrm>
            <a:off x="2728910" y="869440"/>
            <a:ext cx="1520825" cy="280987"/>
          </a:xfrm>
          <a:prstGeom prst="rect">
            <a:avLst/>
          </a:prstGeom>
        </p:spPr>
        <p:txBody>
          <a:bodyPr lIns="0" tIns="0" rIns="0" bIns="0"/>
          <a:lstStyle/>
          <a:p>
            <a:pPr marL="12700" defTabSz="457200" fontAlgn="base">
              <a:spcBef>
                <a:spcPct val="0"/>
              </a:spcBef>
              <a:spcAft>
                <a:spcPct val="0"/>
              </a:spcAft>
              <a:defRPr/>
            </a:pPr>
            <a:r>
              <a:rPr b="1" spc="-20" dirty="0">
                <a:solidFill>
                  <a:srgbClr val="FFFF00"/>
                </a:solidFill>
                <a:latin typeface="Tahoma"/>
                <a:ea typeface="ＭＳ Ｐゴシック" charset="0"/>
                <a:cs typeface="Tahoma"/>
              </a:rPr>
              <a:t>Aer</a:t>
            </a:r>
            <a:r>
              <a:rPr b="1" spc="-15" dirty="0">
                <a:solidFill>
                  <a:srgbClr val="FFFF00"/>
                </a:solidFill>
                <a:latin typeface="Tahoma"/>
                <a:ea typeface="ＭＳ Ｐゴシック" charset="0"/>
                <a:cs typeface="Tahoma"/>
              </a:rPr>
              <a:t>os</a:t>
            </a:r>
            <a:r>
              <a:rPr b="1" spc="-10" dirty="0">
                <a:solidFill>
                  <a:srgbClr val="FFFF00"/>
                </a:solidFill>
                <a:latin typeface="Tahoma"/>
                <a:ea typeface="ＭＳ Ｐゴシック" charset="0"/>
                <a:cs typeface="Tahoma"/>
              </a:rPr>
              <a:t>c</a:t>
            </a:r>
            <a:r>
              <a:rPr b="1" spc="-15" dirty="0">
                <a:solidFill>
                  <a:srgbClr val="FFFF00"/>
                </a:solidFill>
                <a:latin typeface="Tahoma"/>
                <a:ea typeface="ＭＳ Ｐゴシック" charset="0"/>
                <a:cs typeface="Tahoma"/>
              </a:rPr>
              <a:t>iences</a:t>
            </a:r>
            <a:endParaRPr dirty="0">
              <a:solidFill>
                <a:srgbClr val="FFFF00"/>
              </a:solidFill>
              <a:latin typeface="Tahoma"/>
              <a:ea typeface="ＭＳ Ｐゴシック" charset="0"/>
              <a:cs typeface="Tahoma"/>
            </a:endParaRPr>
          </a:p>
        </p:txBody>
      </p:sp>
      <p:sp>
        <p:nvSpPr>
          <p:cNvPr id="14" name="object 14"/>
          <p:cNvSpPr txBox="1"/>
          <p:nvPr/>
        </p:nvSpPr>
        <p:spPr>
          <a:xfrm>
            <a:off x="694554" y="4843926"/>
            <a:ext cx="3433763" cy="280988"/>
          </a:xfrm>
          <a:prstGeom prst="rect">
            <a:avLst/>
          </a:prstGeom>
        </p:spPr>
        <p:txBody>
          <a:bodyPr lIns="0" tIns="0" rIns="0" bIns="0"/>
          <a:lstStyle/>
          <a:p>
            <a:pPr marL="12700" defTabSz="457200" fontAlgn="base">
              <a:spcBef>
                <a:spcPct val="0"/>
              </a:spcBef>
              <a:spcAft>
                <a:spcPct val="0"/>
              </a:spcAft>
              <a:defRPr/>
            </a:pPr>
            <a:r>
              <a:rPr b="1" spc="-15" dirty="0">
                <a:solidFill>
                  <a:srgbClr val="FFFF00"/>
                </a:solidFill>
                <a:latin typeface="Tahoma"/>
                <a:ea typeface="ＭＳ Ｐゴシック" charset="0"/>
                <a:cs typeface="Tahoma"/>
              </a:rPr>
              <a:t>Atmo</a:t>
            </a:r>
            <a:r>
              <a:rPr b="1" spc="-10" dirty="0">
                <a:solidFill>
                  <a:srgbClr val="FFFF00"/>
                </a:solidFill>
                <a:latin typeface="Tahoma"/>
                <a:ea typeface="ＭＳ Ｐゴシック" charset="0"/>
                <a:cs typeface="Tahoma"/>
              </a:rPr>
              <a:t>spheric Characterization</a:t>
            </a:r>
            <a:endParaRPr dirty="0">
              <a:solidFill>
                <a:srgbClr val="FFFF00"/>
              </a:solidFill>
              <a:latin typeface="Tahoma"/>
              <a:ea typeface="ＭＳ Ｐゴシック" charset="0"/>
              <a:cs typeface="Tahoma"/>
            </a:endParaRPr>
          </a:p>
        </p:txBody>
      </p:sp>
      <p:sp>
        <p:nvSpPr>
          <p:cNvPr id="37" name="object 37"/>
          <p:cNvSpPr txBox="1"/>
          <p:nvPr/>
        </p:nvSpPr>
        <p:spPr>
          <a:xfrm>
            <a:off x="4311134" y="2866162"/>
            <a:ext cx="2930525" cy="280987"/>
          </a:xfrm>
          <a:prstGeom prst="rect">
            <a:avLst/>
          </a:prstGeom>
        </p:spPr>
        <p:txBody>
          <a:bodyPr lIns="0" tIns="0" rIns="0" bIns="0"/>
          <a:lstStyle/>
          <a:p>
            <a:pPr marL="12700" defTabSz="457200" fontAlgn="base">
              <a:spcBef>
                <a:spcPct val="0"/>
              </a:spcBef>
              <a:spcAft>
                <a:spcPct val="0"/>
              </a:spcAft>
              <a:defRPr/>
            </a:pPr>
            <a:r>
              <a:rPr b="1" dirty="0">
                <a:solidFill>
                  <a:srgbClr val="FFFF00"/>
                </a:solidFill>
                <a:latin typeface="Tahoma"/>
                <a:ea typeface="ＭＳ Ｐゴシック" charset="0"/>
                <a:cs typeface="Tahoma"/>
              </a:rPr>
              <a:t>En</a:t>
            </a:r>
            <a:r>
              <a:rPr b="1" spc="-10" dirty="0">
                <a:solidFill>
                  <a:srgbClr val="FFFF00"/>
                </a:solidFill>
                <a:latin typeface="Tahoma"/>
                <a:ea typeface="ＭＳ Ｐゴシック" charset="0"/>
                <a:cs typeface="Tahoma"/>
              </a:rPr>
              <a:t>try, Desc</a:t>
            </a:r>
            <a:r>
              <a:rPr b="1" spc="-15" dirty="0">
                <a:solidFill>
                  <a:srgbClr val="FFFF00"/>
                </a:solidFill>
                <a:latin typeface="Tahoma"/>
                <a:ea typeface="ＭＳ Ｐゴシック" charset="0"/>
                <a:cs typeface="Tahoma"/>
              </a:rPr>
              <a:t>en</a:t>
            </a:r>
            <a:r>
              <a:rPr b="1" spc="-10" dirty="0">
                <a:solidFill>
                  <a:srgbClr val="FFFF00"/>
                </a:solidFill>
                <a:latin typeface="Tahoma"/>
                <a:ea typeface="ＭＳ Ｐゴシック" charset="0"/>
                <a:cs typeface="Tahoma"/>
              </a:rPr>
              <a:t>t &amp; L</a:t>
            </a:r>
            <a:r>
              <a:rPr b="1" spc="-15" dirty="0">
                <a:solidFill>
                  <a:srgbClr val="FFFF00"/>
                </a:solidFill>
                <a:latin typeface="Tahoma"/>
                <a:ea typeface="ＭＳ Ｐゴシック" charset="0"/>
                <a:cs typeface="Tahoma"/>
              </a:rPr>
              <a:t>and</a:t>
            </a:r>
            <a:r>
              <a:rPr b="1" spc="-10" dirty="0">
                <a:solidFill>
                  <a:srgbClr val="FFFF00"/>
                </a:solidFill>
                <a:latin typeface="Tahoma"/>
                <a:ea typeface="ＭＳ Ｐゴシック" charset="0"/>
                <a:cs typeface="Tahoma"/>
              </a:rPr>
              <a:t>ing</a:t>
            </a:r>
            <a:endParaRPr dirty="0">
              <a:solidFill>
                <a:srgbClr val="FFFF00"/>
              </a:solidFill>
              <a:latin typeface="Tahoma"/>
              <a:ea typeface="ＭＳ Ｐゴシック" charset="0"/>
              <a:cs typeface="Tahoma"/>
            </a:endParaRPr>
          </a:p>
        </p:txBody>
      </p:sp>
      <p:sp>
        <p:nvSpPr>
          <p:cNvPr id="45" name="object 45"/>
          <p:cNvSpPr txBox="1"/>
          <p:nvPr/>
        </p:nvSpPr>
        <p:spPr>
          <a:xfrm>
            <a:off x="8276925" y="2866162"/>
            <a:ext cx="2992438" cy="280988"/>
          </a:xfrm>
          <a:prstGeom prst="rect">
            <a:avLst/>
          </a:prstGeom>
        </p:spPr>
        <p:txBody>
          <a:bodyPr lIns="0" tIns="0" rIns="0" bIns="0"/>
          <a:lstStyle/>
          <a:p>
            <a:pPr marL="12700" defTabSz="457200" fontAlgn="base">
              <a:spcBef>
                <a:spcPct val="0"/>
              </a:spcBef>
              <a:spcAft>
                <a:spcPct val="0"/>
              </a:spcAft>
              <a:defRPr/>
            </a:pPr>
            <a:r>
              <a:rPr b="1" dirty="0">
                <a:solidFill>
                  <a:srgbClr val="FFFF00"/>
                </a:solidFill>
                <a:latin typeface="Tahoma"/>
                <a:ea typeface="ＭＳ Ｐゴシック" charset="0"/>
                <a:cs typeface="Tahoma"/>
              </a:rPr>
              <a:t>In</a:t>
            </a:r>
            <a:r>
              <a:rPr b="1" spc="-10" dirty="0">
                <a:solidFill>
                  <a:srgbClr val="FFFF00"/>
                </a:solidFill>
                <a:latin typeface="Tahoma"/>
                <a:ea typeface="ＭＳ Ｐゴシック" charset="0"/>
                <a:cs typeface="Tahoma"/>
              </a:rPr>
              <a:t>tellig</a:t>
            </a:r>
            <a:r>
              <a:rPr b="1" spc="-15" dirty="0">
                <a:solidFill>
                  <a:srgbClr val="FFFF00"/>
                </a:solidFill>
                <a:latin typeface="Tahoma"/>
                <a:ea typeface="ＭＳ Ｐゴシック" charset="0"/>
                <a:cs typeface="Tahoma"/>
              </a:rPr>
              <a:t>en</a:t>
            </a:r>
            <a:r>
              <a:rPr b="1" spc="-10" dirty="0">
                <a:solidFill>
                  <a:srgbClr val="FFFF00"/>
                </a:solidFill>
                <a:latin typeface="Tahoma"/>
                <a:ea typeface="ＭＳ Ｐゴシック" charset="0"/>
                <a:cs typeface="Tahoma"/>
              </a:rPr>
              <a:t>t Flight S</a:t>
            </a:r>
            <a:r>
              <a:rPr b="1" spc="-15" dirty="0">
                <a:solidFill>
                  <a:srgbClr val="FFFF00"/>
                </a:solidFill>
                <a:latin typeface="Tahoma"/>
                <a:ea typeface="ＭＳ Ｐゴシック" charset="0"/>
                <a:cs typeface="Tahoma"/>
              </a:rPr>
              <a:t>ystems</a:t>
            </a:r>
            <a:endParaRPr dirty="0">
              <a:solidFill>
                <a:srgbClr val="FFFF00"/>
              </a:solidFill>
              <a:latin typeface="Tahoma"/>
              <a:ea typeface="ＭＳ Ｐゴシック" charset="0"/>
              <a:cs typeface="Tahoma"/>
            </a:endParaRPr>
          </a:p>
        </p:txBody>
      </p:sp>
      <p:sp>
        <p:nvSpPr>
          <p:cNvPr id="47" name="object 47"/>
          <p:cNvSpPr txBox="1"/>
          <p:nvPr/>
        </p:nvSpPr>
        <p:spPr>
          <a:xfrm>
            <a:off x="906510" y="2891888"/>
            <a:ext cx="2624138" cy="280987"/>
          </a:xfrm>
          <a:prstGeom prst="rect">
            <a:avLst/>
          </a:prstGeom>
        </p:spPr>
        <p:txBody>
          <a:bodyPr lIns="0" tIns="0" rIns="0" bIns="0"/>
          <a:lstStyle/>
          <a:p>
            <a:pPr marL="12700" defTabSz="457200" fontAlgn="base">
              <a:spcBef>
                <a:spcPct val="0"/>
              </a:spcBef>
              <a:spcAft>
                <a:spcPct val="0"/>
              </a:spcAft>
              <a:defRPr/>
            </a:pPr>
            <a:r>
              <a:rPr b="1" dirty="0">
                <a:solidFill>
                  <a:srgbClr val="FFFF00"/>
                </a:solidFill>
                <a:latin typeface="Tahoma"/>
                <a:ea typeface="ＭＳ Ｐゴシック" charset="0"/>
                <a:cs typeface="Tahoma"/>
              </a:rPr>
              <a:t>M</a:t>
            </a:r>
            <a:r>
              <a:rPr b="1" spc="-15" dirty="0">
                <a:solidFill>
                  <a:srgbClr val="FFFF00"/>
                </a:solidFill>
                <a:latin typeface="Tahoma"/>
                <a:ea typeface="ＭＳ Ｐゴシック" charset="0"/>
                <a:cs typeface="Tahoma"/>
              </a:rPr>
              <a:t>easuremen</a:t>
            </a:r>
            <a:r>
              <a:rPr b="1" spc="-10" dirty="0">
                <a:solidFill>
                  <a:srgbClr val="FFFF00"/>
                </a:solidFill>
                <a:latin typeface="Tahoma"/>
                <a:ea typeface="ＭＳ Ｐゴシック" charset="0"/>
                <a:cs typeface="Tahoma"/>
              </a:rPr>
              <a:t>t S</a:t>
            </a:r>
            <a:r>
              <a:rPr b="1" spc="-15" dirty="0">
                <a:solidFill>
                  <a:srgbClr val="FFFF00"/>
                </a:solidFill>
                <a:latin typeface="Tahoma"/>
                <a:ea typeface="ＭＳ Ｐゴシック" charset="0"/>
                <a:cs typeface="Tahoma"/>
              </a:rPr>
              <a:t>ystems</a:t>
            </a:r>
            <a:endParaRPr dirty="0">
              <a:solidFill>
                <a:srgbClr val="FFFF00"/>
              </a:solidFill>
              <a:latin typeface="Tahoma"/>
              <a:ea typeface="ＭＳ Ｐゴシック" charset="0"/>
              <a:cs typeface="Tahoma"/>
            </a:endParaRPr>
          </a:p>
        </p:txBody>
      </p:sp>
      <p:sp>
        <p:nvSpPr>
          <p:cNvPr id="49" name="object 49"/>
          <p:cNvSpPr txBox="1"/>
          <p:nvPr/>
        </p:nvSpPr>
        <p:spPr>
          <a:xfrm>
            <a:off x="7263473" y="953900"/>
            <a:ext cx="3363912" cy="280987"/>
          </a:xfrm>
          <a:prstGeom prst="rect">
            <a:avLst/>
          </a:prstGeom>
        </p:spPr>
        <p:txBody>
          <a:bodyPr lIns="0" tIns="0" rIns="0" bIns="0"/>
          <a:lstStyle/>
          <a:p>
            <a:pPr marL="12700" defTabSz="457200" fontAlgn="base">
              <a:spcBef>
                <a:spcPct val="0"/>
              </a:spcBef>
              <a:spcAft>
                <a:spcPct val="0"/>
              </a:spcAft>
              <a:defRPr/>
            </a:pPr>
            <a:r>
              <a:rPr b="1" dirty="0">
                <a:solidFill>
                  <a:srgbClr val="FFFF00"/>
                </a:solidFill>
                <a:latin typeface="Tahoma"/>
                <a:ea typeface="ＭＳ Ｐゴシック" charset="0"/>
                <a:cs typeface="Tahoma"/>
              </a:rPr>
              <a:t>S</a:t>
            </a:r>
            <a:r>
              <a:rPr b="1" spc="-15" dirty="0">
                <a:solidFill>
                  <a:srgbClr val="FFFF00"/>
                </a:solidFill>
                <a:latin typeface="Tahoma"/>
                <a:ea typeface="ＭＳ Ｐゴシック" charset="0"/>
                <a:cs typeface="Tahoma"/>
              </a:rPr>
              <a:t>ystems An</a:t>
            </a:r>
            <a:r>
              <a:rPr b="1" spc="-10" dirty="0">
                <a:solidFill>
                  <a:srgbClr val="FFFF00"/>
                </a:solidFill>
                <a:latin typeface="Tahoma"/>
                <a:ea typeface="ＭＳ Ｐゴシック" charset="0"/>
                <a:cs typeface="Tahoma"/>
              </a:rPr>
              <a:t>alysis &amp; Conc</a:t>
            </a:r>
            <a:r>
              <a:rPr b="1" spc="-15" dirty="0">
                <a:solidFill>
                  <a:srgbClr val="FFFF00"/>
                </a:solidFill>
                <a:latin typeface="Tahoma"/>
                <a:ea typeface="ＭＳ Ｐゴシック" charset="0"/>
                <a:cs typeface="Tahoma"/>
              </a:rPr>
              <a:t>ep</a:t>
            </a:r>
            <a:r>
              <a:rPr b="1" spc="-10" dirty="0">
                <a:solidFill>
                  <a:srgbClr val="FFFF00"/>
                </a:solidFill>
                <a:latin typeface="Tahoma"/>
                <a:ea typeface="ＭＳ Ｐゴシック" charset="0"/>
                <a:cs typeface="Tahoma"/>
              </a:rPr>
              <a:t>ts</a:t>
            </a:r>
            <a:endParaRPr dirty="0">
              <a:solidFill>
                <a:srgbClr val="FFFF00"/>
              </a:solidFill>
              <a:latin typeface="Tahoma"/>
              <a:ea typeface="ＭＳ Ｐゴシック" charset="0"/>
              <a:cs typeface="Tahoma"/>
            </a:endParaRPr>
          </a:p>
        </p:txBody>
      </p:sp>
      <p:sp>
        <p:nvSpPr>
          <p:cNvPr id="51" name="object 51"/>
          <p:cNvSpPr txBox="1"/>
          <p:nvPr/>
        </p:nvSpPr>
        <p:spPr>
          <a:xfrm>
            <a:off x="6193622" y="4841618"/>
            <a:ext cx="4764088" cy="280987"/>
          </a:xfrm>
          <a:prstGeom prst="rect">
            <a:avLst/>
          </a:prstGeom>
        </p:spPr>
        <p:txBody>
          <a:bodyPr lIns="0" tIns="0" rIns="0" bIns="0"/>
          <a:lstStyle/>
          <a:p>
            <a:pPr marL="12700" defTabSz="457200" fontAlgn="base">
              <a:spcBef>
                <a:spcPct val="0"/>
              </a:spcBef>
              <a:spcAft>
                <a:spcPct val="0"/>
              </a:spcAft>
              <a:defRPr/>
            </a:pPr>
            <a:r>
              <a:rPr b="1" spc="-15" dirty="0">
                <a:solidFill>
                  <a:srgbClr val="FFFF00"/>
                </a:solidFill>
                <a:latin typeface="Tahoma"/>
                <a:ea typeface="ＭＳ Ｐゴシック" charset="0"/>
                <a:cs typeface="Tahoma"/>
              </a:rPr>
              <a:t>Advanced M</a:t>
            </a:r>
            <a:r>
              <a:rPr b="1" spc="-10" dirty="0">
                <a:solidFill>
                  <a:srgbClr val="FFFF00"/>
                </a:solidFill>
                <a:latin typeface="Tahoma"/>
                <a:ea typeface="ＭＳ Ｐゴシック" charset="0"/>
                <a:cs typeface="Tahoma"/>
              </a:rPr>
              <a:t>aterials &amp; Structural S</a:t>
            </a:r>
            <a:r>
              <a:rPr b="1" spc="-15" dirty="0">
                <a:solidFill>
                  <a:srgbClr val="FFFF00"/>
                </a:solidFill>
                <a:latin typeface="Tahoma"/>
                <a:ea typeface="ＭＳ Ｐゴシック" charset="0"/>
                <a:cs typeface="Tahoma"/>
              </a:rPr>
              <a:t>ystems</a:t>
            </a:r>
            <a:endParaRPr dirty="0">
              <a:solidFill>
                <a:srgbClr val="FFFF00"/>
              </a:solidFill>
              <a:latin typeface="Tahoma"/>
              <a:ea typeface="ＭＳ Ｐゴシック" charset="0"/>
              <a:cs typeface="Tahoma"/>
            </a:endParaRPr>
          </a:p>
        </p:txBody>
      </p:sp>
      <p:sp>
        <p:nvSpPr>
          <p:cNvPr id="21555" name="Slide Number Placeholder 2"/>
          <p:cNvSpPr>
            <a:spLocks noGrp="1"/>
          </p:cNvSpPr>
          <p:nvPr>
            <p:ph type="sldNum" sz="quarter" idx="12"/>
          </p:nvPr>
        </p:nvSpPr>
        <p:spPr bwMode="auto">
          <a:xfrm>
            <a:off x="9204985" y="6387174"/>
            <a:ext cx="28448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base" hangingPunct="1">
              <a:spcBef>
                <a:spcPct val="0"/>
              </a:spcBef>
              <a:spcAft>
                <a:spcPct val="0"/>
              </a:spcAft>
            </a:pPr>
            <a:fld id="{EAFE161D-82C0-ED42-8724-E81EDEBA790A}" type="slidenum">
              <a:rPr lang="en-US" sz="1200">
                <a:solidFill>
                  <a:srgbClr val="898989"/>
                </a:solidFill>
                <a:latin typeface="Calibri" charset="0"/>
                <a:cs typeface="Arial" charset="0"/>
              </a:rPr>
              <a:pPr defTabSz="457200" eaLnBrk="1" fontAlgn="base" hangingPunct="1">
                <a:spcBef>
                  <a:spcPct val="0"/>
                </a:spcBef>
                <a:spcAft>
                  <a:spcPct val="0"/>
                </a:spcAft>
              </a:pPr>
              <a:t>2</a:t>
            </a:fld>
            <a:endParaRPr lang="en-US" sz="1200" dirty="0">
              <a:solidFill>
                <a:srgbClr val="898989"/>
              </a:solidFill>
              <a:latin typeface="Calibri" charset="0"/>
              <a:cs typeface="Arial" charset="0"/>
            </a:endParaRPr>
          </a:p>
        </p:txBody>
      </p:sp>
      <p:pic>
        <p:nvPicPr>
          <p:cNvPr id="21556" name="Picture 21" descr="Meatball.gif                                                   00001A46Macintosh HD                   ABA7815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34695" y="93662"/>
            <a:ext cx="915090" cy="8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17" descr="CREW"/>
          <p:cNvPicPr>
            <a:picLocks noGrp="1" noChangeAspect="1" noChangeArrowheads="1"/>
          </p:cNvPicPr>
          <p:nvPr>
            <p:ph sz="quarter" idx="4294967295"/>
          </p:nvPr>
        </p:nvPicPr>
        <p:blipFill>
          <a:blip r:embed="rId4">
            <a:extLst>
              <a:ext uri="{28A0092B-C50C-407E-A947-70E740481C1C}">
                <a14:useLocalDpi xmlns:a14="http://schemas.microsoft.com/office/drawing/2010/main"/>
              </a:ext>
            </a:extLst>
          </a:blip>
          <a:srcRect/>
          <a:stretch>
            <a:fillRect/>
          </a:stretch>
        </p:blipFill>
        <p:spPr>
          <a:xfrm>
            <a:off x="8083871" y="3230250"/>
            <a:ext cx="1529862" cy="1371600"/>
          </a:xfrm>
          <a:prstGeom prst="roundRect">
            <a:avLst>
              <a:gd name="adj" fmla="val 16667"/>
            </a:avLst>
          </a:prstGeom>
          <a:ln w="25400">
            <a:solidFill>
              <a:srgbClr val="F5F5F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1">
            <a:schemeClr val="accent1"/>
          </a:lnRef>
          <a:fillRef idx="3">
            <a:schemeClr val="accent1"/>
          </a:fillRef>
          <a:effectRef idx="2">
            <a:schemeClr val="accent1"/>
          </a:effectRef>
          <a:fontRef idx="minor">
            <a:schemeClr val="lt1"/>
          </a:fontRef>
        </p:style>
      </p:pic>
      <p:pic>
        <p:nvPicPr>
          <p:cNvPr id="6" name="Picture 5">
            <a:extLst>
              <a:ext uri="{FF2B5EF4-FFF2-40B4-BE49-F238E27FC236}">
                <a16:creationId xmlns:a16="http://schemas.microsoft.com/office/drawing/2014/main" id="{F1CE22D3-B3E3-4F43-9319-91B99934E9CC}"/>
              </a:ext>
            </a:extLst>
          </p:cNvPr>
          <p:cNvPicPr>
            <a:picLocks noChangeAspect="1"/>
          </p:cNvPicPr>
          <p:nvPr/>
        </p:nvPicPr>
        <p:blipFill>
          <a:blip r:embed="rId5"/>
          <a:stretch>
            <a:fillRect/>
          </a:stretch>
        </p:blipFill>
        <p:spPr>
          <a:xfrm>
            <a:off x="9792325" y="3230250"/>
            <a:ext cx="1557766" cy="1371600"/>
          </a:xfrm>
          <a:prstGeom prst="roundRect">
            <a:avLst>
              <a:gd name="adj" fmla="val 16667"/>
            </a:avLst>
          </a:prstGeom>
          <a:ln w="25400">
            <a:solidFill>
              <a:srgbClr val="F5F5F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5C9E94FD-EBF5-40D5-B2F4-FDE911B93716}"/>
              </a:ext>
            </a:extLst>
          </p:cNvPr>
          <p:cNvPicPr>
            <a:picLocks noChangeAspect="1"/>
          </p:cNvPicPr>
          <p:nvPr/>
        </p:nvPicPr>
        <p:blipFill>
          <a:blip r:embed="rId6"/>
          <a:stretch>
            <a:fillRect/>
          </a:stretch>
        </p:blipFill>
        <p:spPr>
          <a:xfrm>
            <a:off x="1320975" y="3244727"/>
            <a:ext cx="1790700" cy="137160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843D98D8-AAE4-45B5-B353-809F5845202C}"/>
              </a:ext>
            </a:extLst>
          </p:cNvPr>
          <p:cNvPicPr>
            <a:picLocks noChangeAspect="1"/>
          </p:cNvPicPr>
          <p:nvPr/>
        </p:nvPicPr>
        <p:blipFill>
          <a:blip r:embed="rId7"/>
          <a:stretch>
            <a:fillRect/>
          </a:stretch>
        </p:blipFill>
        <p:spPr>
          <a:xfrm>
            <a:off x="4001619" y="3230250"/>
            <a:ext cx="1596154" cy="137160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EA3BD923-654A-4F35-A567-4F6A53DBAFBC}"/>
              </a:ext>
            </a:extLst>
          </p:cNvPr>
          <p:cNvPicPr>
            <a:picLocks noChangeAspect="1"/>
          </p:cNvPicPr>
          <p:nvPr/>
        </p:nvPicPr>
        <p:blipFill>
          <a:blip r:embed="rId8"/>
          <a:stretch>
            <a:fillRect/>
          </a:stretch>
        </p:blipFill>
        <p:spPr>
          <a:xfrm>
            <a:off x="5785415" y="3230250"/>
            <a:ext cx="1617627" cy="137160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00C19D14-97C2-4AD2-9B1C-EA99C0AEEE55}"/>
              </a:ext>
            </a:extLst>
          </p:cNvPr>
          <p:cNvPicPr>
            <a:picLocks noChangeAspect="1"/>
          </p:cNvPicPr>
          <p:nvPr/>
        </p:nvPicPr>
        <p:blipFill>
          <a:blip r:embed="rId9"/>
          <a:stretch>
            <a:fillRect/>
          </a:stretch>
        </p:blipFill>
        <p:spPr>
          <a:xfrm>
            <a:off x="1548615" y="1262562"/>
            <a:ext cx="1950143" cy="137160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7C6156E6-C3C5-4ACE-A2C2-181D99564F93}"/>
              </a:ext>
            </a:extLst>
          </p:cNvPr>
          <p:cNvPicPr>
            <a:picLocks noChangeAspect="1"/>
          </p:cNvPicPr>
          <p:nvPr/>
        </p:nvPicPr>
        <p:blipFill>
          <a:blip r:embed="rId10"/>
          <a:stretch>
            <a:fillRect/>
          </a:stretch>
        </p:blipFill>
        <p:spPr>
          <a:xfrm>
            <a:off x="3691074" y="1262562"/>
            <a:ext cx="1760839" cy="137160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29728295-4C0E-4BEC-B478-A2B5E278C989}"/>
              </a:ext>
            </a:extLst>
          </p:cNvPr>
          <p:cNvPicPr>
            <a:picLocks noChangeAspect="1"/>
          </p:cNvPicPr>
          <p:nvPr/>
        </p:nvPicPr>
        <p:blipFill>
          <a:blip r:embed="rId11"/>
          <a:stretch>
            <a:fillRect/>
          </a:stretch>
        </p:blipFill>
        <p:spPr>
          <a:xfrm>
            <a:off x="7178898" y="1344038"/>
            <a:ext cx="1514346" cy="137160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D5BD1783-836E-4457-97DD-41597529DA12}"/>
              </a:ext>
            </a:extLst>
          </p:cNvPr>
          <p:cNvPicPr>
            <a:picLocks noChangeAspect="1"/>
          </p:cNvPicPr>
          <p:nvPr/>
        </p:nvPicPr>
        <p:blipFill>
          <a:blip r:embed="rId12"/>
          <a:stretch>
            <a:fillRect/>
          </a:stretch>
        </p:blipFill>
        <p:spPr>
          <a:xfrm>
            <a:off x="9007063" y="1333310"/>
            <a:ext cx="1667312" cy="137160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25ADC775-D010-4B6C-AF16-34E0309189BA}"/>
              </a:ext>
            </a:extLst>
          </p:cNvPr>
          <p:cNvPicPr>
            <a:picLocks noChangeAspect="1"/>
          </p:cNvPicPr>
          <p:nvPr/>
        </p:nvPicPr>
        <p:blipFill>
          <a:blip r:embed="rId13"/>
          <a:stretch>
            <a:fillRect/>
          </a:stretch>
        </p:blipFill>
        <p:spPr>
          <a:xfrm>
            <a:off x="795209" y="5198136"/>
            <a:ext cx="1383901" cy="137160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A5CB76F5-103E-4911-9E66-DAC6E980EFB5}"/>
              </a:ext>
            </a:extLst>
          </p:cNvPr>
          <p:cNvPicPr>
            <a:picLocks noChangeAspect="1"/>
          </p:cNvPicPr>
          <p:nvPr/>
        </p:nvPicPr>
        <p:blipFill>
          <a:blip r:embed="rId14"/>
          <a:stretch>
            <a:fillRect/>
          </a:stretch>
        </p:blipFill>
        <p:spPr>
          <a:xfrm>
            <a:off x="2541541" y="5198136"/>
            <a:ext cx="1426956" cy="137160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C2283219-DC6C-4E29-8860-6EAA3B71E63F}"/>
              </a:ext>
            </a:extLst>
          </p:cNvPr>
          <p:cNvPicPr>
            <a:picLocks noChangeAspect="1"/>
          </p:cNvPicPr>
          <p:nvPr/>
        </p:nvPicPr>
        <p:blipFill>
          <a:blip r:embed="rId15"/>
          <a:stretch>
            <a:fillRect/>
          </a:stretch>
        </p:blipFill>
        <p:spPr>
          <a:xfrm>
            <a:off x="6594228" y="5198136"/>
            <a:ext cx="1563996" cy="137160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E5DC398D-05DA-4B28-91E4-E34DA130F0A8}"/>
              </a:ext>
            </a:extLst>
          </p:cNvPr>
          <p:cNvPicPr>
            <a:picLocks noChangeAspect="1"/>
          </p:cNvPicPr>
          <p:nvPr/>
        </p:nvPicPr>
        <p:blipFill>
          <a:blip r:embed="rId16"/>
          <a:stretch>
            <a:fillRect/>
          </a:stretch>
        </p:blipFill>
        <p:spPr>
          <a:xfrm>
            <a:off x="8936310" y="5202766"/>
            <a:ext cx="1634898" cy="137160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93914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0" y="1"/>
            <a:ext cx="12192000" cy="1052736"/>
          </a:xfrm>
        </p:spPr>
        <p:txBody>
          <a:bodyPr>
            <a:normAutofit/>
          </a:bodyPr>
          <a:lstStyle/>
          <a:p>
            <a:r>
              <a:rPr lang="en-US" altLang="en-US" dirty="0"/>
              <a:t>8-Ft. High Temperature Tunnel – 8ft HTT </a:t>
            </a:r>
            <a:r>
              <a:rPr lang="en-US" altLang="en-US" dirty="0">
                <a:ea typeface="ヒラギノ角ゴ Pro W3"/>
                <a:cs typeface="ヒラギノ角ゴ Pro W3"/>
              </a:rPr>
              <a:t>Test Types / Features</a:t>
            </a:r>
            <a:endParaRPr lang="en-US" dirty="0"/>
          </a:p>
        </p:txBody>
      </p:sp>
      <p:sp>
        <p:nvSpPr>
          <p:cNvPr id="8" name="Slide Number Placeholder 3"/>
          <p:cNvSpPr>
            <a:spLocks noGrp="1"/>
          </p:cNvSpPr>
          <p:nvPr>
            <p:ph type="sldNum" sz="quarter" idx="4294967295"/>
          </p:nvPr>
        </p:nvSpPr>
        <p:spPr>
          <a:xfrm>
            <a:off x="11786446" y="6613525"/>
            <a:ext cx="381000" cy="24447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20</a:t>
            </a:r>
          </a:p>
        </p:txBody>
      </p:sp>
      <p:pic>
        <p:nvPicPr>
          <p:cNvPr id="10" name="Picture 9" descr="C:\Users\awfuchs\Documents\8' HTT Document\200 - Facilitiy Support Systems\LMT-FarSideCam-SingleFrame-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359" y="1196752"/>
            <a:ext cx="4274820" cy="2404110"/>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5916" y="4070782"/>
            <a:ext cx="3978664" cy="2549277"/>
          </a:xfrm>
          <a:prstGeom prst="rect">
            <a:avLst/>
          </a:prstGeom>
        </p:spPr>
      </p:pic>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4583897" y="3481918"/>
            <a:ext cx="4233250" cy="1719003"/>
          </a:xfrm>
          <a:prstGeom prst="rect">
            <a:avLst/>
          </a:prstGeom>
          <a:noFill/>
          <a:ln>
            <a:noFill/>
          </a:ln>
        </p:spPr>
      </p:pic>
      <p:sp>
        <p:nvSpPr>
          <p:cNvPr id="6" name="TextBox 5"/>
          <p:cNvSpPr txBox="1"/>
          <p:nvPr/>
        </p:nvSpPr>
        <p:spPr>
          <a:xfrm>
            <a:off x="371363" y="1061705"/>
            <a:ext cx="4192112"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solidFill>
                  <a:prstClr val="black"/>
                </a:solidFill>
                <a:effectLst/>
                <a:uLnTx/>
                <a:uFillTx/>
                <a:latin typeface="Calibri"/>
                <a:ea typeface="+mn-ea"/>
                <a:cs typeface="+mn-cs"/>
              </a:rPr>
              <a:t>Test Features: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Propulsion Testing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Ignition testing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Operability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Material/Structure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Force Measure System (FMS)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Jet fuel delivery system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Heated fuel delivery system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Chilled fuel delivery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Visual data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IR imaging (high speed and low speed)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Photogrammetry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Engine diagnostic imaging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Radiant preheat lamps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9035304" y="3616741"/>
            <a:ext cx="1846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Engine diagnostic imaging</a:t>
            </a:r>
          </a:p>
        </p:txBody>
      </p:sp>
      <p:sp>
        <p:nvSpPr>
          <p:cNvPr id="15" name="TextBox 14"/>
          <p:cNvSpPr txBox="1"/>
          <p:nvPr/>
        </p:nvSpPr>
        <p:spPr>
          <a:xfrm>
            <a:off x="5724678" y="5191447"/>
            <a:ext cx="19516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Force Measurement System</a:t>
            </a:r>
          </a:p>
        </p:txBody>
      </p:sp>
      <p:sp>
        <p:nvSpPr>
          <p:cNvPr id="16" name="TextBox 15"/>
          <p:cNvSpPr txBox="1"/>
          <p:nvPr/>
        </p:nvSpPr>
        <p:spPr>
          <a:xfrm>
            <a:off x="8062999" y="6401638"/>
            <a:ext cx="15551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6 – Coil JP fuel heater</a:t>
            </a:r>
          </a:p>
        </p:txBody>
      </p:sp>
    </p:spTree>
    <p:extLst>
      <p:ext uri="{BB962C8B-B14F-4D97-AF65-F5344CB8AC3E}">
        <p14:creationId xmlns:p14="http://schemas.microsoft.com/office/powerpoint/2010/main" val="1570783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eaLnBrk="1" hangingPunct="1"/>
            <a:r>
              <a:rPr lang="en-US" sz="3200" dirty="0"/>
              <a:t>Vertical Spin Tunnel -VST</a:t>
            </a:r>
          </a:p>
        </p:txBody>
      </p:sp>
      <p:pic>
        <p:nvPicPr>
          <p:cNvPr id="3" name="Picture 2"/>
          <p:cNvPicPr>
            <a:picLocks noChangeAspect="1"/>
          </p:cNvPicPr>
          <p:nvPr/>
        </p:nvPicPr>
        <p:blipFill rotWithShape="1">
          <a:blip r:embed="rId3"/>
          <a:srcRect l="38119" t="1986" r="1302" b="47289"/>
          <a:stretch/>
        </p:blipFill>
        <p:spPr>
          <a:xfrm>
            <a:off x="6052615" y="1160605"/>
            <a:ext cx="6002794" cy="3155756"/>
          </a:xfrm>
          <a:prstGeom prst="rect">
            <a:avLst/>
          </a:prstGeom>
        </p:spPr>
      </p:pic>
      <p:sp>
        <p:nvSpPr>
          <p:cNvPr id="7" name="Slide Number Placeholder 3"/>
          <p:cNvSpPr>
            <a:spLocks noGrp="1"/>
          </p:cNvSpPr>
          <p:nvPr>
            <p:ph type="sldNum" sz="quarter" idx="10"/>
          </p:nvPr>
        </p:nvSpPr>
        <p:spPr>
          <a:xfrm>
            <a:off x="11684000" y="6613526"/>
            <a:ext cx="508000" cy="244475"/>
          </a:xfrm>
          <a:prstGeom prst="rect">
            <a:avLst/>
          </a:prstGeom>
        </p:spPr>
        <p:txBody>
          <a:bodyPr/>
          <a:lstStyle>
            <a:defPPr>
              <a:defRPr lang="en-US"/>
            </a:defPPr>
            <a:lvl1pPr marL="0" algn="r" defTabSz="914400" rtl="0" eaLnBrk="1" fontAlgn="auto" latinLnBrk="0" hangingPunct="1">
              <a:spcBef>
                <a:spcPts val="0"/>
              </a:spcBef>
              <a:spcAft>
                <a:spcPts val="0"/>
              </a:spcAft>
              <a:buFontTx/>
              <a:buNone/>
              <a:defRPr sz="1000" b="0" u="none" kern="1200">
                <a:solidFill>
                  <a:prstClr val="black"/>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9D94B69-A138-4A01-943D-6BD4CF6C2316}" type="slidenum">
              <a:rPr lang="en-US" smtClean="0"/>
              <a:pPr>
                <a:defRPr/>
              </a:pPr>
              <a:t>21</a:t>
            </a:fld>
            <a:endParaRPr lang="en-US"/>
          </a:p>
        </p:txBody>
      </p:sp>
      <p:pic>
        <p:nvPicPr>
          <p:cNvPr id="4" name="Picture 3"/>
          <p:cNvPicPr>
            <a:picLocks noChangeAspect="1"/>
          </p:cNvPicPr>
          <p:nvPr/>
        </p:nvPicPr>
        <p:blipFill>
          <a:blip r:embed="rId4"/>
          <a:stretch>
            <a:fillRect/>
          </a:stretch>
        </p:blipFill>
        <p:spPr>
          <a:xfrm>
            <a:off x="4525375" y="1240461"/>
            <a:ext cx="1298561" cy="792549"/>
          </a:xfrm>
          <a:prstGeom prst="rect">
            <a:avLst/>
          </a:prstGeom>
        </p:spPr>
      </p:pic>
      <p:grpSp>
        <p:nvGrpSpPr>
          <p:cNvPr id="12" name="Group 11">
            <a:extLst>
              <a:ext uri="{FF2B5EF4-FFF2-40B4-BE49-F238E27FC236}">
                <a16:creationId xmlns:a16="http://schemas.microsoft.com/office/drawing/2014/main" id="{B6DD8113-C8DD-4AFF-87FD-D433B0F4A876}"/>
              </a:ext>
            </a:extLst>
          </p:cNvPr>
          <p:cNvGrpSpPr/>
          <p:nvPr/>
        </p:nvGrpSpPr>
        <p:grpSpPr>
          <a:xfrm>
            <a:off x="136592" y="1160605"/>
            <a:ext cx="4388784" cy="5324535"/>
            <a:chOff x="1832868" y="1248682"/>
            <a:chExt cx="2988332" cy="4250829"/>
          </a:xfrm>
        </p:grpSpPr>
        <p:sp>
          <p:nvSpPr>
            <p:cNvPr id="2" name="TextBox 1">
              <a:extLst>
                <a:ext uri="{FF2B5EF4-FFF2-40B4-BE49-F238E27FC236}">
                  <a16:creationId xmlns:a16="http://schemas.microsoft.com/office/drawing/2014/main" id="{C0981A48-8246-448C-A6E1-D2E7B0E0BE1A}"/>
                </a:ext>
              </a:extLst>
            </p:cNvPr>
            <p:cNvSpPr txBox="1"/>
            <p:nvPr/>
          </p:nvSpPr>
          <p:spPr>
            <a:xfrm>
              <a:off x="1832868" y="1248682"/>
              <a:ext cx="2988332" cy="4250829"/>
            </a:xfrm>
            <a:prstGeom prst="rect">
              <a:avLst/>
            </a:prstGeom>
            <a:solidFill>
              <a:srgbClr val="000066"/>
            </a:solid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Specifications</a:t>
              </a:r>
            </a:p>
            <a:p>
              <a:endParaRPr lang="en-US" sz="2000" dirty="0">
                <a:solidFill>
                  <a:schemeClr val="bg1"/>
                </a:solidFill>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Type: Atmospheric, closed throat annular return</a:t>
              </a: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Test section: 12-sided, 20 feet wide, 25 feet long</a:t>
              </a: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Dynamic pressure: up to 8.5 </a:t>
              </a:r>
              <a:r>
                <a:rPr lang="en-US" sz="1600" dirty="0" err="1">
                  <a:solidFill>
                    <a:schemeClr val="bg1"/>
                  </a:solidFill>
                  <a:latin typeface="Arial" panose="020B0604020202020204" pitchFamily="34" charset="0"/>
                  <a:cs typeface="Arial" panose="020B0604020202020204" pitchFamily="34" charset="0"/>
                </a:rPr>
                <a:t>psf</a:t>
              </a:r>
              <a:endParaRPr lang="en-US" sz="1600" dirty="0">
                <a:solidFill>
                  <a:schemeClr val="bg1"/>
                </a:solidFill>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Unit Reynolds number: up to 550,000 per ft</a:t>
              </a:r>
              <a:endParaRPr lang="en-US" sz="1600" baseline="30000" dirty="0">
                <a:solidFill>
                  <a:schemeClr val="bg1"/>
                </a:solidFill>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Static force and moment: 0 to 90 degrees alpha, +/- 45 degrees beta</a:t>
              </a: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Static Force &amp; Moment, Surface pressures</a:t>
              </a: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Sinusoidal forced oscillation</a:t>
              </a: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Rotary balance</a:t>
              </a: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Combined rotary / forced oscillation</a:t>
              </a: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Dynamic data acquisition systems</a:t>
              </a:r>
              <a:endParaRPr lang="en-US" sz="1200"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2CBA5D62-6320-492A-90CC-EFDAA2E59F66}"/>
                </a:ext>
              </a:extLst>
            </p:cNvPr>
            <p:cNvCxnSpPr>
              <a:cxnSpLocks/>
            </p:cNvCxnSpPr>
            <p:nvPr/>
          </p:nvCxnSpPr>
          <p:spPr>
            <a:xfrm>
              <a:off x="1955540" y="1628800"/>
              <a:ext cx="286048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F75D9604-D4AD-4940-AA5C-FDF7DDC136DA}"/>
              </a:ext>
            </a:extLst>
          </p:cNvPr>
          <p:cNvSpPr txBox="1"/>
          <p:nvPr/>
        </p:nvSpPr>
        <p:spPr>
          <a:xfrm>
            <a:off x="4525375" y="4400641"/>
            <a:ext cx="7530034" cy="2154436"/>
          </a:xfrm>
          <a:prstGeom prst="rect">
            <a:avLst/>
          </a:prstGeom>
          <a:solidFill>
            <a:srgbClr val="D1D1E1"/>
          </a:solidFill>
        </p:spPr>
        <p:txBody>
          <a:bodyPr wrap="square" rtlCol="0">
            <a:spAutoFit/>
          </a:bodyPr>
          <a:lstStyle/>
          <a:p>
            <a:pPr marL="262890" indent="-171450">
              <a:buFont typeface="Arial" panose="020B0604020202020204" pitchFamily="34" charset="0"/>
              <a:buChar char="•"/>
            </a:pPr>
            <a:r>
              <a:rPr lang="en-US" sz="1400" b="1" dirty="0">
                <a:solidFill>
                  <a:srgbClr val="000066"/>
                </a:solidFill>
                <a:latin typeface="Arial" panose="020B0604020202020204" pitchFamily="34" charset="0"/>
                <a:cs typeface="Arial" panose="020B0604020202020204" pitchFamily="34" charset="0"/>
              </a:rPr>
              <a:t>Only wind tunnel in the Western Hemisphere configured for free-spin tests using dynamically-scaled models</a:t>
            </a:r>
          </a:p>
          <a:p>
            <a:pPr marL="720090" lvl="1" indent="-171450">
              <a:buFont typeface="Arial" panose="020B0604020202020204" pitchFamily="34" charset="0"/>
              <a:buChar char="•"/>
            </a:pPr>
            <a:r>
              <a:rPr lang="en-US" sz="1200" dirty="0">
                <a:solidFill>
                  <a:srgbClr val="000066"/>
                </a:solidFill>
                <a:latin typeface="Arial" panose="020B0604020202020204" pitchFamily="34" charset="0"/>
                <a:cs typeface="Arial" panose="020B0604020202020204" pitchFamily="34" charset="0"/>
              </a:rPr>
              <a:t>The largest test section of any vertical research tunnel in the world</a:t>
            </a:r>
          </a:p>
          <a:p>
            <a:pPr marL="262890" indent="-171450">
              <a:buFont typeface="Arial" panose="020B0604020202020204" pitchFamily="34" charset="0"/>
              <a:buChar char="•"/>
            </a:pPr>
            <a:r>
              <a:rPr lang="en-US" sz="1400" b="1" dirty="0">
                <a:solidFill>
                  <a:srgbClr val="000066"/>
                </a:solidFill>
                <a:latin typeface="Arial" panose="020B0604020202020204" pitchFamily="34" charset="0"/>
                <a:cs typeface="Arial" panose="020B0604020202020204" pitchFamily="34" charset="0"/>
              </a:rPr>
              <a:t>VST significantly reduces risk during airplane flight tests by identifying potential spin modes, control techniques required for spin recovery, and spin chute size requirements</a:t>
            </a:r>
          </a:p>
          <a:p>
            <a:pPr marL="720090" lvl="1" indent="-171450">
              <a:buFont typeface="Arial" panose="020B0604020202020204" pitchFamily="34" charset="0"/>
              <a:buChar char="•"/>
            </a:pPr>
            <a:r>
              <a:rPr lang="en-US" sz="1200" dirty="0">
                <a:solidFill>
                  <a:srgbClr val="000066"/>
                </a:solidFill>
                <a:latin typeface="Arial" panose="020B0604020202020204" pitchFamily="34" charset="0"/>
                <a:cs typeface="Arial" panose="020B0604020202020204" pitchFamily="34" charset="0"/>
              </a:rPr>
              <a:t>These capabilities have been fundamental in characterizing dynamic stability of entry vehicles and aircraft systems</a:t>
            </a:r>
          </a:p>
          <a:p>
            <a:pPr marL="262890" indent="-171450">
              <a:buFont typeface="Arial" panose="020B0604020202020204" pitchFamily="34" charset="0"/>
              <a:buChar char="•"/>
            </a:pPr>
            <a:r>
              <a:rPr lang="en-US" sz="1400" b="1" dirty="0">
                <a:solidFill>
                  <a:srgbClr val="000066"/>
                </a:solidFill>
                <a:latin typeface="Arial" panose="020B0604020202020204" pitchFamily="34" charset="0"/>
                <a:cs typeface="Arial" panose="020B0604020202020204" pitchFamily="34" charset="0"/>
              </a:rPr>
              <a:t>Nearly every US-built fighter aircraft and many commercial trainer aircraft have been tested in the VST</a:t>
            </a:r>
          </a:p>
        </p:txBody>
      </p:sp>
    </p:spTree>
    <p:extLst>
      <p:ext uri="{BB962C8B-B14F-4D97-AF65-F5344CB8AC3E}">
        <p14:creationId xmlns:p14="http://schemas.microsoft.com/office/powerpoint/2010/main" val="3912432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ED7AB4-A2C9-4DCC-9F52-7B06C8F20C5A}"/>
              </a:ext>
            </a:extLst>
          </p:cNvPr>
          <p:cNvSpPr>
            <a:spLocks noGrp="1"/>
          </p:cNvSpPr>
          <p:nvPr>
            <p:ph type="sldNum" sz="quarter" idx="10"/>
          </p:nvPr>
        </p:nvSpPr>
        <p:spPr>
          <a:xfrm>
            <a:off x="11684000" y="6613526"/>
            <a:ext cx="508000" cy="244475"/>
          </a:xfrm>
          <a:prstGeom prst="rect">
            <a:avLst/>
          </a:prstGeom>
        </p:spPr>
        <p:txBody>
          <a:bodyPr/>
          <a:lstStyle>
            <a:defPPr>
              <a:defRPr lang="en-US"/>
            </a:defPPr>
            <a:lvl1pPr marL="0" algn="r" defTabSz="914400" rtl="0" eaLnBrk="1" fontAlgn="auto" latinLnBrk="0" hangingPunct="1">
              <a:spcBef>
                <a:spcPts val="0"/>
              </a:spcBef>
              <a:spcAft>
                <a:spcPts val="0"/>
              </a:spcAft>
              <a:buFontTx/>
              <a:buNone/>
              <a:defRPr sz="1000" b="0" u="none" kern="1200">
                <a:solidFill>
                  <a:prstClr val="black"/>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9D94B69-A138-4A01-943D-6BD4CF6C2316}" type="slidenum">
              <a:rPr lang="en-US" smtClean="0"/>
              <a:pPr>
                <a:defRPr/>
              </a:pPr>
              <a:t>22</a:t>
            </a:fld>
            <a:endParaRPr lang="en-US"/>
          </a:p>
        </p:txBody>
      </p:sp>
      <p:sp>
        <p:nvSpPr>
          <p:cNvPr id="5" name="Title 1">
            <a:extLst>
              <a:ext uri="{FF2B5EF4-FFF2-40B4-BE49-F238E27FC236}">
                <a16:creationId xmlns:a16="http://schemas.microsoft.com/office/drawing/2014/main" id="{F794EC08-C9AB-4E5C-BFE7-C82D2E9631EC}"/>
              </a:ext>
            </a:extLst>
          </p:cNvPr>
          <p:cNvSpPr>
            <a:spLocks noGrp="1"/>
          </p:cNvSpPr>
          <p:nvPr>
            <p:ph type="title"/>
          </p:nvPr>
        </p:nvSpPr>
        <p:spPr>
          <a:xfrm>
            <a:off x="0" y="0"/>
            <a:ext cx="12192000" cy="1066800"/>
          </a:xfrm>
        </p:spPr>
        <p:txBody>
          <a:bodyPr/>
          <a:lstStyle/>
          <a:p>
            <a:r>
              <a:rPr lang="en-US" sz="3200" dirty="0"/>
              <a:t>Vertical Spin Tunnel - VST Test Types / Features</a:t>
            </a:r>
          </a:p>
        </p:txBody>
      </p:sp>
      <p:grpSp>
        <p:nvGrpSpPr>
          <p:cNvPr id="8" name="Group 7">
            <a:extLst>
              <a:ext uri="{FF2B5EF4-FFF2-40B4-BE49-F238E27FC236}">
                <a16:creationId xmlns:a16="http://schemas.microsoft.com/office/drawing/2014/main" id="{C37FC4AB-177B-409B-821B-94F31FF0186B}"/>
              </a:ext>
            </a:extLst>
          </p:cNvPr>
          <p:cNvGrpSpPr/>
          <p:nvPr/>
        </p:nvGrpSpPr>
        <p:grpSpPr>
          <a:xfrm>
            <a:off x="483895" y="1204449"/>
            <a:ext cx="3008876" cy="5078360"/>
            <a:chOff x="1832868" y="1248682"/>
            <a:chExt cx="2988332" cy="4692051"/>
          </a:xfrm>
        </p:grpSpPr>
        <p:sp>
          <p:nvSpPr>
            <p:cNvPr id="9" name="TextBox 8">
              <a:extLst>
                <a:ext uri="{FF2B5EF4-FFF2-40B4-BE49-F238E27FC236}">
                  <a16:creationId xmlns:a16="http://schemas.microsoft.com/office/drawing/2014/main" id="{601A04E6-D91D-4C63-9959-0AB701418892}"/>
                </a:ext>
              </a:extLst>
            </p:cNvPr>
            <p:cNvSpPr txBox="1"/>
            <p:nvPr/>
          </p:nvSpPr>
          <p:spPr>
            <a:xfrm>
              <a:off x="1832868" y="1248682"/>
              <a:ext cx="2988332" cy="4692051"/>
            </a:xfrm>
            <a:prstGeom prst="rect">
              <a:avLst/>
            </a:prstGeom>
            <a:solidFill>
              <a:srgbClr val="000066"/>
            </a:solid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Test Examples</a:t>
              </a:r>
            </a:p>
            <a:p>
              <a:endParaRPr lang="en-US" sz="1600" dirty="0">
                <a:solidFill>
                  <a:schemeClr val="bg1"/>
                </a:solidFill>
                <a:latin typeface="Arial" panose="020B0604020202020204" pitchFamily="34" charset="0"/>
                <a:cs typeface="Arial" panose="020B0604020202020204" pitchFamily="34" charset="0"/>
              </a:endParaRP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Free-flight, dynamic stability testing using optical motion tracking</a:t>
              </a: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Closed-loop position commands for free-flight model using optical sensors</a:t>
              </a: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Rotary balance simulates spin with a captured system to measure force/moment</a:t>
              </a: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Free-flight spin test complements rotary balance</a:t>
              </a:r>
            </a:p>
            <a:p>
              <a:pPr marL="285750" indent="-285750">
                <a:spcAft>
                  <a:spcPts val="8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Forced oscillation with a dynamic balance determines dynamic stability derivatives</a:t>
              </a:r>
            </a:p>
          </p:txBody>
        </p:sp>
        <p:cxnSp>
          <p:nvCxnSpPr>
            <p:cNvPr id="10" name="Straight Connector 9">
              <a:extLst>
                <a:ext uri="{FF2B5EF4-FFF2-40B4-BE49-F238E27FC236}">
                  <a16:creationId xmlns:a16="http://schemas.microsoft.com/office/drawing/2014/main" id="{92953C31-3337-4285-A538-D1E4271E2683}"/>
                </a:ext>
              </a:extLst>
            </p:cNvPr>
            <p:cNvCxnSpPr>
              <a:cxnSpLocks/>
            </p:cNvCxnSpPr>
            <p:nvPr/>
          </p:nvCxnSpPr>
          <p:spPr>
            <a:xfrm>
              <a:off x="1955540" y="1628800"/>
              <a:ext cx="286048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1AE6C1CF-7DB5-448E-ADF1-A79C37F871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5620" y="1285673"/>
            <a:ext cx="3159684" cy="2106457"/>
          </a:xfrm>
          <a:prstGeom prst="rect">
            <a:avLst/>
          </a:prstGeom>
        </p:spPr>
      </p:pic>
      <p:grpSp>
        <p:nvGrpSpPr>
          <p:cNvPr id="12" name="Group 11">
            <a:extLst>
              <a:ext uri="{FF2B5EF4-FFF2-40B4-BE49-F238E27FC236}">
                <a16:creationId xmlns:a16="http://schemas.microsoft.com/office/drawing/2014/main" id="{8F45A0D5-973A-44D7-A9E5-E66CB2031F31}"/>
              </a:ext>
            </a:extLst>
          </p:cNvPr>
          <p:cNvGrpSpPr/>
          <p:nvPr/>
        </p:nvGrpSpPr>
        <p:grpSpPr>
          <a:xfrm>
            <a:off x="6837959" y="1221304"/>
            <a:ext cx="2859280" cy="2003250"/>
            <a:chOff x="7953111" y="4088909"/>
            <a:chExt cx="3562315" cy="2421356"/>
          </a:xfrm>
        </p:grpSpPr>
        <p:pic>
          <p:nvPicPr>
            <p:cNvPr id="13" name="Picture 12">
              <a:extLst>
                <a:ext uri="{FF2B5EF4-FFF2-40B4-BE49-F238E27FC236}">
                  <a16:creationId xmlns:a16="http://schemas.microsoft.com/office/drawing/2014/main" id="{75E6122F-EA81-44EE-B67F-45654A88F6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93" t="12244" r="19641" b="13132"/>
            <a:stretch/>
          </p:blipFill>
          <p:spPr>
            <a:xfrm>
              <a:off x="7953111" y="4127148"/>
              <a:ext cx="3515716" cy="2383117"/>
            </a:xfrm>
            <a:prstGeom prst="rect">
              <a:avLst/>
            </a:prstGeom>
          </p:spPr>
        </p:pic>
        <p:sp>
          <p:nvSpPr>
            <p:cNvPr id="14" name="TextBox 13">
              <a:extLst>
                <a:ext uri="{FF2B5EF4-FFF2-40B4-BE49-F238E27FC236}">
                  <a16:creationId xmlns:a16="http://schemas.microsoft.com/office/drawing/2014/main" id="{74AC4321-5C71-4BB4-A438-83C47A60ECDD}"/>
                </a:ext>
              </a:extLst>
            </p:cNvPr>
            <p:cNvSpPr txBox="1"/>
            <p:nvPr/>
          </p:nvSpPr>
          <p:spPr>
            <a:xfrm>
              <a:off x="10799965" y="6180767"/>
              <a:ext cx="677487" cy="253916"/>
            </a:xfrm>
            <a:prstGeom prst="rect">
              <a:avLst/>
            </a:prstGeom>
            <a:noFill/>
          </p:spPr>
          <p:txBody>
            <a:bodyPr wrap="square" rtlCol="0">
              <a:spAutoFit/>
            </a:bodyPr>
            <a:lstStyle/>
            <a:p>
              <a:r>
                <a:rPr lang="en-US" sz="1050" dirty="0"/>
                <a:t>14.2 m/s</a:t>
              </a:r>
            </a:p>
          </p:txBody>
        </p:sp>
        <p:sp>
          <p:nvSpPr>
            <p:cNvPr id="15" name="TextBox 14">
              <a:extLst>
                <a:ext uri="{FF2B5EF4-FFF2-40B4-BE49-F238E27FC236}">
                  <a16:creationId xmlns:a16="http://schemas.microsoft.com/office/drawing/2014/main" id="{4F633DAE-1045-406D-A73A-225907AC0E49}"/>
                </a:ext>
              </a:extLst>
            </p:cNvPr>
            <p:cNvSpPr txBox="1"/>
            <p:nvPr/>
          </p:nvSpPr>
          <p:spPr>
            <a:xfrm>
              <a:off x="10837939" y="4088909"/>
              <a:ext cx="677487" cy="253916"/>
            </a:xfrm>
            <a:prstGeom prst="rect">
              <a:avLst/>
            </a:prstGeom>
            <a:noFill/>
          </p:spPr>
          <p:txBody>
            <a:bodyPr wrap="square" rtlCol="0">
              <a:spAutoFit/>
            </a:bodyPr>
            <a:lstStyle/>
            <a:p>
              <a:r>
                <a:rPr lang="en-US" sz="1050" dirty="0"/>
                <a:t>15.2 m/s</a:t>
              </a:r>
            </a:p>
          </p:txBody>
        </p:sp>
      </p:grpSp>
      <p:sp>
        <p:nvSpPr>
          <p:cNvPr id="16" name="Rectangle 15">
            <a:extLst>
              <a:ext uri="{FF2B5EF4-FFF2-40B4-BE49-F238E27FC236}">
                <a16:creationId xmlns:a16="http://schemas.microsoft.com/office/drawing/2014/main" id="{BDF17E7F-01FB-4D57-AA82-AA21C1A27B0D}"/>
              </a:ext>
            </a:extLst>
          </p:cNvPr>
          <p:cNvSpPr/>
          <p:nvPr/>
        </p:nvSpPr>
        <p:spPr>
          <a:xfrm>
            <a:off x="3567421" y="1214280"/>
            <a:ext cx="6302667" cy="2277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915DA59D-E2CA-4950-A191-F8FE1965D279}"/>
              </a:ext>
            </a:extLst>
          </p:cNvPr>
          <p:cNvGrpSpPr>
            <a:grpSpLocks noChangeAspect="1"/>
          </p:cNvGrpSpPr>
          <p:nvPr/>
        </p:nvGrpSpPr>
        <p:grpSpPr>
          <a:xfrm>
            <a:off x="3634899" y="3576480"/>
            <a:ext cx="3190405" cy="2836188"/>
            <a:chOff x="3327319" y="1087095"/>
            <a:chExt cx="6388621" cy="5679321"/>
          </a:xfrm>
        </p:grpSpPr>
        <p:pic>
          <p:nvPicPr>
            <p:cNvPr id="18" name="Picture 17">
              <a:extLst>
                <a:ext uri="{FF2B5EF4-FFF2-40B4-BE49-F238E27FC236}">
                  <a16:creationId xmlns:a16="http://schemas.microsoft.com/office/drawing/2014/main" id="{901715A6-DA03-479C-83B6-82C7C734FF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71" r="26935"/>
            <a:stretch/>
          </p:blipFill>
          <p:spPr>
            <a:xfrm>
              <a:off x="3327319" y="1087095"/>
              <a:ext cx="6388621" cy="5679321"/>
            </a:xfrm>
            <a:prstGeom prst="rect">
              <a:avLst/>
            </a:prstGeom>
          </p:spPr>
        </p:pic>
        <p:grpSp>
          <p:nvGrpSpPr>
            <p:cNvPr id="19" name="Group 18">
              <a:extLst>
                <a:ext uri="{FF2B5EF4-FFF2-40B4-BE49-F238E27FC236}">
                  <a16:creationId xmlns:a16="http://schemas.microsoft.com/office/drawing/2014/main" id="{829D360C-8F44-4847-86A3-0F4A4E39FE5D}"/>
                </a:ext>
              </a:extLst>
            </p:cNvPr>
            <p:cNvGrpSpPr/>
            <p:nvPr/>
          </p:nvGrpSpPr>
          <p:grpSpPr>
            <a:xfrm>
              <a:off x="7181458" y="5041539"/>
              <a:ext cx="1650547" cy="1724877"/>
              <a:chOff x="7002880" y="4827721"/>
              <a:chExt cx="1650547" cy="1724877"/>
            </a:xfrm>
          </p:grpSpPr>
          <p:sp>
            <p:nvSpPr>
              <p:cNvPr id="23" name="Down Arrow 7">
                <a:extLst>
                  <a:ext uri="{FF2B5EF4-FFF2-40B4-BE49-F238E27FC236}">
                    <a16:creationId xmlns:a16="http://schemas.microsoft.com/office/drawing/2014/main" id="{4DDEF7E6-E11D-42A0-A899-A1E9E4B3ACAE}"/>
                  </a:ext>
                </a:extLst>
              </p:cNvPr>
              <p:cNvSpPr/>
              <p:nvPr/>
            </p:nvSpPr>
            <p:spPr bwMode="auto">
              <a:xfrm rot="10800000">
                <a:off x="7389541" y="4827721"/>
                <a:ext cx="877229" cy="1033346"/>
              </a:xfrm>
              <a:prstGeom prst="downArrow">
                <a:avLst/>
              </a:prstGeom>
              <a:noFill/>
              <a:ln w="57150" cap="flat" cmpd="sng" algn="ctr">
                <a:solidFill>
                  <a:srgbClr val="873624"/>
                </a:solid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Narrow" pitchFamily="34" charset="0"/>
                  <a:ea typeface="+mn-ea"/>
                </a:endParaRPr>
              </a:p>
            </p:txBody>
          </p:sp>
          <p:sp>
            <p:nvSpPr>
              <p:cNvPr id="24" name="TextBox 23">
                <a:extLst>
                  <a:ext uri="{FF2B5EF4-FFF2-40B4-BE49-F238E27FC236}">
                    <a16:creationId xmlns:a16="http://schemas.microsoft.com/office/drawing/2014/main" id="{A27C38D0-88E7-4476-9C1F-F375C4AFBE7F}"/>
                  </a:ext>
                </a:extLst>
              </p:cNvPr>
              <p:cNvSpPr txBox="1"/>
              <p:nvPr/>
            </p:nvSpPr>
            <p:spPr>
              <a:xfrm>
                <a:off x="7002880" y="5866244"/>
                <a:ext cx="1650547" cy="68635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873624">
                        <a:lumMod val="60000"/>
                        <a:lumOff val="40000"/>
                      </a:srgbClr>
                    </a:solidFill>
                    <a:effectLst/>
                    <a:uLnTx/>
                    <a:uFillTx/>
                    <a:latin typeface="Calibri"/>
                    <a:ea typeface="+mn-ea"/>
                  </a:rPr>
                  <a:t>Flow</a:t>
                </a:r>
              </a:p>
            </p:txBody>
          </p:sp>
        </p:grpSp>
        <p:sp>
          <p:nvSpPr>
            <p:cNvPr id="20" name="Arc 19">
              <a:extLst>
                <a:ext uri="{FF2B5EF4-FFF2-40B4-BE49-F238E27FC236}">
                  <a16:creationId xmlns:a16="http://schemas.microsoft.com/office/drawing/2014/main" id="{4E0AA872-4FED-4FE3-8E17-214FD2EC2A78}"/>
                </a:ext>
              </a:extLst>
            </p:cNvPr>
            <p:cNvSpPr/>
            <p:nvPr/>
          </p:nvSpPr>
          <p:spPr bwMode="auto">
            <a:xfrm rot="16868997">
              <a:off x="6022098" y="3619262"/>
              <a:ext cx="1256369" cy="881701"/>
            </a:xfrm>
            <a:prstGeom prst="arc">
              <a:avLst>
                <a:gd name="adj1" fmla="val 16199997"/>
                <a:gd name="adj2" fmla="val 0"/>
              </a:avLst>
            </a:prstGeom>
            <a:noFill/>
            <a:ln w="57150" cap="flat" cmpd="sng" algn="ctr">
              <a:solidFill>
                <a:srgbClr val="873624"/>
              </a:solidFill>
              <a:prstDash val="solid"/>
              <a:round/>
              <a:headEnd type="triangle" w="med" len="med"/>
              <a:tailEnd type="triangle" w="med"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21" name="TextBox 20">
              <a:extLst>
                <a:ext uri="{FF2B5EF4-FFF2-40B4-BE49-F238E27FC236}">
                  <a16:creationId xmlns:a16="http://schemas.microsoft.com/office/drawing/2014/main" id="{7B8940F6-E53E-4C60-95AC-DFFE196F3642}"/>
                </a:ext>
              </a:extLst>
            </p:cNvPr>
            <p:cNvSpPr txBox="1"/>
            <p:nvPr/>
          </p:nvSpPr>
          <p:spPr>
            <a:xfrm>
              <a:off x="4859168" y="2024805"/>
              <a:ext cx="2050684" cy="69807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873624">
                      <a:lumMod val="60000"/>
                      <a:lumOff val="40000"/>
                    </a:srgbClr>
                  </a:solidFill>
                  <a:effectLst/>
                  <a:uLnTx/>
                  <a:uFillTx/>
                  <a:latin typeface="Calibri"/>
                  <a:ea typeface="+mn-ea"/>
                </a:rPr>
                <a:t>Forced Oscillation Motor</a:t>
              </a:r>
            </a:p>
          </p:txBody>
        </p:sp>
        <p:cxnSp>
          <p:nvCxnSpPr>
            <p:cNvPr id="22" name="Straight Arrow Connector 21">
              <a:extLst>
                <a:ext uri="{FF2B5EF4-FFF2-40B4-BE49-F238E27FC236}">
                  <a16:creationId xmlns:a16="http://schemas.microsoft.com/office/drawing/2014/main" id="{E8B34BFF-C1B0-4E5E-A5AA-8AE7F5045102}"/>
                </a:ext>
              </a:extLst>
            </p:cNvPr>
            <p:cNvCxnSpPr/>
            <p:nvPr/>
          </p:nvCxnSpPr>
          <p:spPr bwMode="auto">
            <a:xfrm flipH="1">
              <a:off x="4744386" y="2402175"/>
              <a:ext cx="524250" cy="490927"/>
            </a:xfrm>
            <a:prstGeom prst="straightConnector1">
              <a:avLst/>
            </a:prstGeom>
            <a:noFill/>
            <a:ln w="38100" cap="flat" cmpd="sng" algn="ctr">
              <a:solidFill>
                <a:srgbClr val="873624"/>
              </a:solidFill>
              <a:prstDash val="solid"/>
              <a:round/>
              <a:headEnd type="none" w="med" len="med"/>
              <a:tailEnd type="triangle"/>
            </a:ln>
            <a:effectLst/>
          </p:spPr>
        </p:cxnSp>
      </p:grpSp>
      <p:pic>
        <p:nvPicPr>
          <p:cNvPr id="26" name="Picture 25">
            <a:extLst>
              <a:ext uri="{FF2B5EF4-FFF2-40B4-BE49-F238E27FC236}">
                <a16:creationId xmlns:a16="http://schemas.microsoft.com/office/drawing/2014/main" id="{D9FFA90E-5E8F-4278-A6A3-6E75652D95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9" t="6925" r="50059" b="24649"/>
          <a:stretch/>
        </p:blipFill>
        <p:spPr>
          <a:xfrm>
            <a:off x="7010587" y="3576480"/>
            <a:ext cx="2827274" cy="2836188"/>
          </a:xfrm>
          <a:prstGeom prst="rect">
            <a:avLst/>
          </a:prstGeom>
        </p:spPr>
      </p:pic>
      <p:pic>
        <p:nvPicPr>
          <p:cNvPr id="27" name="Picture 26">
            <a:extLst>
              <a:ext uri="{FF2B5EF4-FFF2-40B4-BE49-F238E27FC236}">
                <a16:creationId xmlns:a16="http://schemas.microsoft.com/office/drawing/2014/main" id="{85A0A1B1-5A86-424E-9383-65C875E06D51}"/>
              </a:ext>
            </a:extLst>
          </p:cNvPr>
          <p:cNvPicPr>
            <a:picLocks noChangeAspect="1"/>
          </p:cNvPicPr>
          <p:nvPr/>
        </p:nvPicPr>
        <p:blipFill rotWithShape="1">
          <a:blip r:embed="rId6"/>
          <a:srcRect l="31901" r="40555"/>
          <a:stretch/>
        </p:blipFill>
        <p:spPr>
          <a:xfrm>
            <a:off x="9939410" y="1214280"/>
            <a:ext cx="2147778" cy="5198388"/>
          </a:xfrm>
          <a:prstGeom prst="rect">
            <a:avLst/>
          </a:prstGeom>
        </p:spPr>
      </p:pic>
      <p:sp>
        <p:nvSpPr>
          <p:cNvPr id="28" name="TextBox 27">
            <a:extLst>
              <a:ext uri="{FF2B5EF4-FFF2-40B4-BE49-F238E27FC236}">
                <a16:creationId xmlns:a16="http://schemas.microsoft.com/office/drawing/2014/main" id="{C1BE5887-2168-40E0-B851-D22C2B949D3F}"/>
              </a:ext>
            </a:extLst>
          </p:cNvPr>
          <p:cNvSpPr txBox="1"/>
          <p:nvPr/>
        </p:nvSpPr>
        <p:spPr>
          <a:xfrm>
            <a:off x="4139083" y="3063831"/>
            <a:ext cx="2625156"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400" kern="0" dirty="0">
                <a:solidFill>
                  <a:srgbClr val="873624">
                    <a:lumMod val="60000"/>
                    <a:lumOff val="40000"/>
                  </a:srgbClr>
                </a:solidFill>
                <a:latin typeface="Calibri"/>
              </a:rPr>
              <a:t>Closed-loop Position Feedback</a:t>
            </a:r>
            <a:endParaRPr kumimoji="0" lang="en-US" sz="1400" b="0" i="0" u="none" strike="noStrike" kern="0" cap="none" spc="0" normalizeH="0" baseline="0" noProof="0" dirty="0">
              <a:ln>
                <a:noFill/>
              </a:ln>
              <a:solidFill>
                <a:srgbClr val="873624">
                  <a:lumMod val="60000"/>
                  <a:lumOff val="40000"/>
                </a:srgbClr>
              </a:solidFill>
              <a:effectLst/>
              <a:uLnTx/>
              <a:uFillTx/>
              <a:latin typeface="Calibri"/>
              <a:ea typeface="+mn-ea"/>
            </a:endParaRPr>
          </a:p>
        </p:txBody>
      </p:sp>
      <p:sp>
        <p:nvSpPr>
          <p:cNvPr id="29" name="TextBox 28">
            <a:extLst>
              <a:ext uri="{FF2B5EF4-FFF2-40B4-BE49-F238E27FC236}">
                <a16:creationId xmlns:a16="http://schemas.microsoft.com/office/drawing/2014/main" id="{E9D13F49-39D9-4A18-8762-F897978073E5}"/>
              </a:ext>
            </a:extLst>
          </p:cNvPr>
          <p:cNvSpPr txBox="1"/>
          <p:nvPr/>
        </p:nvSpPr>
        <p:spPr>
          <a:xfrm>
            <a:off x="6717826" y="3057805"/>
            <a:ext cx="2625156"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400" kern="0" dirty="0">
                <a:solidFill>
                  <a:srgbClr val="873624">
                    <a:lumMod val="60000"/>
                    <a:lumOff val="40000"/>
                  </a:srgbClr>
                </a:solidFill>
                <a:latin typeface="Calibri"/>
              </a:rPr>
              <a:t>Optical Sensing of Position</a:t>
            </a:r>
            <a:endParaRPr kumimoji="0" lang="en-US" sz="1400" b="0" i="0" u="none" strike="noStrike" kern="0" cap="none" spc="0" normalizeH="0" baseline="0" noProof="0" dirty="0">
              <a:ln>
                <a:noFill/>
              </a:ln>
              <a:solidFill>
                <a:srgbClr val="873624">
                  <a:lumMod val="60000"/>
                  <a:lumOff val="40000"/>
                </a:srgbClr>
              </a:solidFill>
              <a:effectLst/>
              <a:uLnTx/>
              <a:uFillTx/>
              <a:latin typeface="Calibri"/>
              <a:ea typeface="+mn-ea"/>
            </a:endParaRPr>
          </a:p>
        </p:txBody>
      </p:sp>
      <p:sp>
        <p:nvSpPr>
          <p:cNvPr id="30" name="TextBox 29">
            <a:extLst>
              <a:ext uri="{FF2B5EF4-FFF2-40B4-BE49-F238E27FC236}">
                <a16:creationId xmlns:a16="http://schemas.microsoft.com/office/drawing/2014/main" id="{9457AEC3-97B2-4465-B452-56B13CCFACA5}"/>
              </a:ext>
            </a:extLst>
          </p:cNvPr>
          <p:cNvSpPr txBox="1"/>
          <p:nvPr/>
        </p:nvSpPr>
        <p:spPr>
          <a:xfrm>
            <a:off x="9954475" y="1185623"/>
            <a:ext cx="2110276"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400" kern="0" dirty="0">
                <a:solidFill>
                  <a:srgbClr val="873624">
                    <a:lumMod val="60000"/>
                    <a:lumOff val="40000"/>
                  </a:srgbClr>
                </a:solidFill>
                <a:latin typeface="Calibri"/>
              </a:rPr>
              <a:t>Free-flight Dynamic Stability Assessment</a:t>
            </a:r>
            <a:endParaRPr kumimoji="0" lang="en-US" sz="1400" b="0" i="0" u="none" strike="noStrike" kern="0" cap="none" spc="0" normalizeH="0" baseline="0" noProof="0" dirty="0">
              <a:ln>
                <a:noFill/>
              </a:ln>
              <a:solidFill>
                <a:srgbClr val="873624">
                  <a:lumMod val="60000"/>
                  <a:lumOff val="40000"/>
                </a:srgbClr>
              </a:solidFill>
              <a:effectLst/>
              <a:uLnTx/>
              <a:uFillTx/>
              <a:latin typeface="Calibri"/>
              <a:ea typeface="+mn-ea"/>
            </a:endParaRPr>
          </a:p>
        </p:txBody>
      </p:sp>
      <p:sp>
        <p:nvSpPr>
          <p:cNvPr id="31" name="Arrow: Left-Right 30">
            <a:extLst>
              <a:ext uri="{FF2B5EF4-FFF2-40B4-BE49-F238E27FC236}">
                <a16:creationId xmlns:a16="http://schemas.microsoft.com/office/drawing/2014/main" id="{D39C44B8-2542-48FE-AB9E-853E654F6AE3}"/>
              </a:ext>
            </a:extLst>
          </p:cNvPr>
          <p:cNvSpPr/>
          <p:nvPr/>
        </p:nvSpPr>
        <p:spPr>
          <a:xfrm>
            <a:off x="6653775" y="2744889"/>
            <a:ext cx="343058" cy="130012"/>
          </a:xfrm>
          <a:prstGeom prst="leftRight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8517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a:t>Air Compressor Station </a:t>
            </a:r>
            <a:r>
              <a:rPr lang="en-US" sz="3200" dirty="0"/>
              <a:t>and Air Operations </a:t>
            </a:r>
          </a:p>
        </p:txBody>
      </p:sp>
      <p:sp>
        <p:nvSpPr>
          <p:cNvPr id="4" name="Slide Number Placeholder 3"/>
          <p:cNvSpPr>
            <a:spLocks noGrp="1"/>
          </p:cNvSpPr>
          <p:nvPr>
            <p:ph type="sldNum" sz="quarter" idx="4"/>
          </p:nvPr>
        </p:nvSpPr>
        <p:spPr>
          <a:xfrm>
            <a:off x="11786446" y="6613525"/>
            <a:ext cx="381000" cy="244475"/>
          </a:xfrm>
          <a:prstGeom prst="rect">
            <a:avLst/>
          </a:prstGeom>
        </p:spPr>
        <p:txBody>
          <a:bodyPr/>
          <a:lstStyle/>
          <a:p>
            <a:pPr algn="r"/>
            <a:fld id="{05ED0087-86C2-4A9B-AC2E-3CA6414C8802}" type="slidenum">
              <a:rPr lang="en-US" smtClean="0"/>
              <a:pPr algn="r"/>
              <a:t>23</a:t>
            </a:fld>
            <a:endParaRPr lang="en-US" dirty="0"/>
          </a:p>
        </p:txBody>
      </p:sp>
      <p:sp>
        <p:nvSpPr>
          <p:cNvPr id="8" name="Content Placeholder 2"/>
          <p:cNvSpPr txBox="1">
            <a:spLocks/>
          </p:cNvSpPr>
          <p:nvPr/>
        </p:nvSpPr>
        <p:spPr>
          <a:xfrm>
            <a:off x="2019300" y="1323975"/>
            <a:ext cx="8153400" cy="4985400"/>
          </a:xfrm>
          <a:prstGeom prst="rect">
            <a:avLst/>
          </a:prstGeom>
        </p:spPr>
        <p:txBody>
          <a:bodyPr vert="horz" lIns="91440" tIns="45720" rIns="91440" bIns="45720" rtlCol="0">
            <a:noAutofit/>
          </a:bodyPr>
          <a:lstStyle/>
          <a:p>
            <a:pPr marL="342900" indent="-342900">
              <a:buFont typeface="Arial" pitchFamily="34" charset="0"/>
              <a:buChar char="•"/>
            </a:pPr>
            <a:endParaRPr lang="en-US" sz="1400" dirty="0"/>
          </a:p>
        </p:txBody>
      </p:sp>
      <p:sp>
        <p:nvSpPr>
          <p:cNvPr id="3" name="Rectangle 2"/>
          <p:cNvSpPr/>
          <p:nvPr/>
        </p:nvSpPr>
        <p:spPr>
          <a:xfrm>
            <a:off x="445319" y="3970273"/>
            <a:ext cx="3882325" cy="2339102"/>
          </a:xfrm>
          <a:prstGeom prst="rect">
            <a:avLst/>
          </a:prstGeom>
        </p:spPr>
        <p:txBody>
          <a:bodyPr wrap="square">
            <a:spAutoFit/>
          </a:bodyPr>
          <a:lstStyle/>
          <a:p>
            <a:pPr algn="ctr"/>
            <a:r>
              <a:rPr lang="en-US" altLang="en-US" b="1" dirty="0"/>
              <a:t>Major Supported </a:t>
            </a:r>
            <a:r>
              <a:rPr lang="en-US" altLang="en-US" b="1" dirty="0" err="1"/>
              <a:t>LaRC</a:t>
            </a:r>
            <a:r>
              <a:rPr lang="en-US" altLang="en-US" b="1" dirty="0"/>
              <a:t> Facilities</a:t>
            </a:r>
          </a:p>
          <a:p>
            <a:r>
              <a:rPr lang="en-US" altLang="en-US" sz="1600" dirty="0"/>
              <a:t>National Transonic Facility</a:t>
            </a:r>
          </a:p>
          <a:p>
            <a:r>
              <a:rPr lang="en-US" altLang="en-US" sz="1600" dirty="0"/>
              <a:t>8-Foot High Temperature Tunnel</a:t>
            </a:r>
          </a:p>
          <a:p>
            <a:r>
              <a:rPr lang="en-US" altLang="en-US" sz="1600" dirty="0"/>
              <a:t>Transonic Dynamics Tunnel</a:t>
            </a:r>
          </a:p>
          <a:p>
            <a:r>
              <a:rPr lang="en-US" altLang="en-US" sz="1600" dirty="0"/>
              <a:t>14x22 Foot Subsonic Tunnel</a:t>
            </a:r>
          </a:p>
          <a:p>
            <a:r>
              <a:rPr lang="en-US" altLang="en-US" sz="1600" dirty="0"/>
              <a:t>Unitary Plan Wind Tunnel</a:t>
            </a:r>
          </a:p>
          <a:p>
            <a:r>
              <a:rPr lang="en-US" altLang="en-US" sz="1600" dirty="0"/>
              <a:t>31-Inch Mach 10 Tunnel</a:t>
            </a:r>
          </a:p>
          <a:p>
            <a:r>
              <a:rPr lang="en-US" altLang="en-US" sz="1600" dirty="0"/>
              <a:t>20-Inch Mach 6 Tunnel</a:t>
            </a:r>
          </a:p>
          <a:p>
            <a:r>
              <a:rPr lang="en-US" altLang="en-US" sz="1600" dirty="0"/>
              <a:t>Supersonic Low Disturbance Tunnel (SLDT)</a:t>
            </a:r>
          </a:p>
        </p:txBody>
      </p:sp>
      <p:sp>
        <p:nvSpPr>
          <p:cNvPr id="6" name="Rectangle 5"/>
          <p:cNvSpPr/>
          <p:nvPr/>
        </p:nvSpPr>
        <p:spPr>
          <a:xfrm>
            <a:off x="6299440" y="3970273"/>
            <a:ext cx="5262320" cy="2308324"/>
          </a:xfrm>
          <a:prstGeom prst="rect">
            <a:avLst/>
          </a:prstGeom>
        </p:spPr>
        <p:txBody>
          <a:bodyPr wrap="square">
            <a:spAutoFit/>
          </a:bodyPr>
          <a:lstStyle/>
          <a:p>
            <a:pPr algn="ctr"/>
            <a:r>
              <a:rPr lang="en-US" altLang="en-US" b="1" dirty="0"/>
              <a:t>Systems</a:t>
            </a:r>
            <a:endParaRPr lang="en-US" altLang="en-US" dirty="0"/>
          </a:p>
          <a:p>
            <a:pPr lvl="1"/>
            <a:r>
              <a:rPr lang="en-US" altLang="en-US" dirty="0"/>
              <a:t>Two Reciprocating compressors</a:t>
            </a:r>
          </a:p>
          <a:p>
            <a:pPr lvl="1"/>
            <a:r>
              <a:rPr lang="en-US" altLang="en-US" dirty="0"/>
              <a:t>One Centrifugal /Reciprocating (CR) Compressor</a:t>
            </a:r>
          </a:p>
          <a:p>
            <a:pPr lvl="2"/>
            <a:r>
              <a:rPr lang="en-US" altLang="en-US" dirty="0"/>
              <a:t>Two Additional CR compressors being installed / designed</a:t>
            </a:r>
          </a:p>
          <a:p>
            <a:pPr lvl="1"/>
            <a:r>
              <a:rPr lang="en-US" altLang="en-US" dirty="0"/>
              <a:t>All compressors produce 8 </a:t>
            </a:r>
            <a:r>
              <a:rPr lang="en-US" altLang="en-US" dirty="0" err="1"/>
              <a:t>lb</a:t>
            </a:r>
            <a:r>
              <a:rPr lang="en-US" altLang="en-US" dirty="0"/>
              <a:t>/sec @ 6000 psig</a:t>
            </a:r>
          </a:p>
          <a:p>
            <a:pPr lvl="1"/>
            <a:r>
              <a:rPr lang="en-US" altLang="en-US" dirty="0"/>
              <a:t>Three Dryers to maintain final dewpoint at -60°F</a:t>
            </a:r>
          </a:p>
          <a:p>
            <a:pPr lvl="1"/>
            <a:r>
              <a:rPr lang="en-US" altLang="en-US" dirty="0"/>
              <a:t>Two cooling towers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845" y="1216004"/>
            <a:ext cx="7112915" cy="263441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273" y="1216004"/>
            <a:ext cx="3512551" cy="2634413"/>
          </a:xfrm>
          <a:prstGeom prst="rect">
            <a:avLst/>
          </a:prstGeom>
        </p:spPr>
      </p:pic>
      <p:pic>
        <p:nvPicPr>
          <p:cNvPr id="8194" name="Picture 1" descr="Compressor Station logo on black_on screen use">
            <a:extLst>
              <a:ext uri="{FF2B5EF4-FFF2-40B4-BE49-F238E27FC236}">
                <a16:creationId xmlns:a16="http://schemas.microsoft.com/office/drawing/2014/main" id="{E0294BE4-6813-4E0D-90B1-0A28509453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930" y="4411161"/>
            <a:ext cx="21812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811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Air Compressor Station and </a:t>
            </a:r>
            <a:r>
              <a:rPr lang="en-US" sz="3200" u="sng" dirty="0"/>
              <a:t>Air Operations </a:t>
            </a:r>
          </a:p>
        </p:txBody>
      </p:sp>
      <p:sp>
        <p:nvSpPr>
          <p:cNvPr id="4" name="Slide Number Placeholder 3"/>
          <p:cNvSpPr>
            <a:spLocks noGrp="1"/>
          </p:cNvSpPr>
          <p:nvPr>
            <p:ph type="sldNum" sz="quarter" idx="4"/>
          </p:nvPr>
        </p:nvSpPr>
        <p:spPr/>
        <p:txBody>
          <a:bodyPr/>
          <a:lstStyle/>
          <a:p>
            <a:pPr algn="r"/>
            <a:fld id="{05ED0087-86C2-4A9B-AC2E-3CA6414C8802}" type="slidenum">
              <a:rPr lang="en-US" smtClean="0">
                <a:solidFill>
                  <a:prstClr val="black"/>
                </a:solidFill>
              </a:rPr>
              <a:pPr algn="r"/>
              <a:t>24</a:t>
            </a:fld>
            <a:endParaRPr lang="en-US" dirty="0">
              <a:solidFill>
                <a:prstClr val="black"/>
              </a:solidFill>
            </a:endParaRPr>
          </a:p>
        </p:txBody>
      </p:sp>
      <p:sp>
        <p:nvSpPr>
          <p:cNvPr id="11" name="TextBox 10"/>
          <p:cNvSpPr txBox="1"/>
          <p:nvPr/>
        </p:nvSpPr>
        <p:spPr>
          <a:xfrm>
            <a:off x="2177143" y="3910693"/>
            <a:ext cx="3608614" cy="369332"/>
          </a:xfrm>
          <a:prstGeom prst="rect">
            <a:avLst/>
          </a:prstGeom>
          <a:noFill/>
        </p:spPr>
        <p:txBody>
          <a:bodyPr wrap="square" rtlCol="0">
            <a:spAutoFit/>
          </a:bodyPr>
          <a:lstStyle/>
          <a:p>
            <a:endParaRPr lang="en-US" dirty="0"/>
          </a:p>
        </p:txBody>
      </p:sp>
      <p:sp>
        <p:nvSpPr>
          <p:cNvPr id="13" name="TextBox 12"/>
          <p:cNvSpPr txBox="1"/>
          <p:nvPr/>
        </p:nvSpPr>
        <p:spPr>
          <a:xfrm>
            <a:off x="311975" y="4387746"/>
            <a:ext cx="3437164" cy="1877437"/>
          </a:xfrm>
          <a:prstGeom prst="rect">
            <a:avLst/>
          </a:prstGeom>
          <a:noFill/>
        </p:spPr>
        <p:txBody>
          <a:bodyPr wrap="square" rtlCol="0">
            <a:spAutoFit/>
          </a:bodyPr>
          <a:lstStyle/>
          <a:p>
            <a:pPr algn="ctr"/>
            <a:r>
              <a:rPr lang="en-US" b="1" dirty="0"/>
              <a:t>Supported Facilities</a:t>
            </a:r>
          </a:p>
          <a:p>
            <a:r>
              <a:rPr lang="en-US" sz="1600" dirty="0"/>
              <a:t>1247 Complex              1221 Complex</a:t>
            </a:r>
          </a:p>
          <a:p>
            <a:r>
              <a:rPr lang="en-US" sz="1600" dirty="0"/>
              <a:t>20 Inch Mach 6	DCSCTF</a:t>
            </a:r>
          </a:p>
          <a:p>
            <a:r>
              <a:rPr lang="en-US" sz="1600" dirty="0"/>
              <a:t>20 Inch SWT	MSF</a:t>
            </a:r>
          </a:p>
          <a:p>
            <a:r>
              <a:rPr lang="en-US" sz="1600" dirty="0"/>
              <a:t>SLDT		LSAWT</a:t>
            </a:r>
          </a:p>
          <a:p>
            <a:r>
              <a:rPr lang="en-US" sz="1600" dirty="0"/>
              <a:t>Probe Calibration	Colts</a:t>
            </a:r>
          </a:p>
          <a:p>
            <a:endParaRPr lang="en-US" dirty="0"/>
          </a:p>
        </p:txBody>
      </p:sp>
      <p:sp>
        <p:nvSpPr>
          <p:cNvPr id="15" name="TextBox 14"/>
          <p:cNvSpPr txBox="1"/>
          <p:nvPr/>
        </p:nvSpPr>
        <p:spPr>
          <a:xfrm>
            <a:off x="4655820" y="1167040"/>
            <a:ext cx="3733801" cy="2585323"/>
          </a:xfrm>
          <a:prstGeom prst="rect">
            <a:avLst/>
          </a:prstGeom>
          <a:noFill/>
        </p:spPr>
        <p:txBody>
          <a:bodyPr wrap="square" rtlCol="0">
            <a:spAutoFit/>
          </a:bodyPr>
          <a:lstStyle/>
          <a:p>
            <a:r>
              <a:rPr lang="en-US" b="1" dirty="0"/>
              <a:t>Systems</a:t>
            </a:r>
          </a:p>
          <a:p>
            <a:pPr marL="285750" indent="-285750">
              <a:buFont typeface="Arial" panose="020B0604020202020204" pitchFamily="34" charset="0"/>
              <a:buChar char="•"/>
            </a:pPr>
            <a:r>
              <a:rPr lang="en-US" sz="1600" dirty="0"/>
              <a:t>JT Heater room (steam)</a:t>
            </a:r>
          </a:p>
          <a:p>
            <a:pPr marL="285750" indent="-285750">
              <a:buFont typeface="Arial" panose="020B0604020202020204" pitchFamily="34" charset="0"/>
              <a:buChar char="•"/>
            </a:pPr>
            <a:r>
              <a:rPr lang="en-US" sz="1600" dirty="0"/>
              <a:t>Mach 6 heater</a:t>
            </a:r>
          </a:p>
          <a:p>
            <a:pPr marL="285750" indent="-285750">
              <a:buFont typeface="Arial" panose="020B0604020202020204" pitchFamily="34" charset="0"/>
              <a:buChar char="•"/>
            </a:pPr>
            <a:r>
              <a:rPr lang="en-US" sz="1600" dirty="0"/>
              <a:t>Mach 8 heater</a:t>
            </a:r>
          </a:p>
          <a:p>
            <a:pPr marL="285750" indent="-285750">
              <a:buFont typeface="Arial" panose="020B0604020202020204" pitchFamily="34" charset="0"/>
              <a:buChar char="•"/>
            </a:pPr>
            <a:r>
              <a:rPr lang="en-US" sz="1600" dirty="0"/>
              <a:t>3000 psi</a:t>
            </a:r>
          </a:p>
          <a:p>
            <a:pPr marL="285750" indent="-285750">
              <a:buFont typeface="Arial" panose="020B0604020202020204" pitchFamily="34" charset="0"/>
              <a:buChar char="•"/>
            </a:pPr>
            <a:r>
              <a:rPr lang="en-US" sz="1600" dirty="0"/>
              <a:t>1800 psi </a:t>
            </a:r>
          </a:p>
          <a:p>
            <a:pPr marL="285750" indent="-285750">
              <a:buFont typeface="Arial" panose="020B0604020202020204" pitchFamily="34" charset="0"/>
              <a:buChar char="•"/>
            </a:pPr>
            <a:r>
              <a:rPr lang="en-US" sz="1600" dirty="0"/>
              <a:t>600 psi facilities (Colts, 1221 complex)</a:t>
            </a:r>
          </a:p>
          <a:p>
            <a:pPr marL="285750" indent="-285750">
              <a:buFont typeface="Arial" panose="020B0604020202020204" pitchFamily="34" charset="0"/>
              <a:buChar char="•"/>
            </a:pPr>
            <a:r>
              <a:rPr lang="en-US" sz="1600" dirty="0"/>
              <a:t>Steam ejector</a:t>
            </a:r>
          </a:p>
          <a:p>
            <a:pPr marL="285750" indent="-285750">
              <a:buFont typeface="Arial" panose="020B0604020202020204" pitchFamily="34" charset="0"/>
              <a:buChar char="•"/>
            </a:pPr>
            <a:r>
              <a:rPr lang="en-US" sz="1600" dirty="0"/>
              <a:t>Vacuum systems</a:t>
            </a:r>
          </a:p>
          <a:p>
            <a:pPr marL="285750" indent="-285750">
              <a:buFont typeface="Arial" panose="020B0604020202020204" pitchFamily="34" charset="0"/>
              <a:buChar char="•"/>
            </a:pPr>
            <a:r>
              <a:rPr lang="en-US" sz="1600" dirty="0"/>
              <a:t>Hydraulic systems, </a:t>
            </a:r>
            <a:r>
              <a:rPr lang="en-US" sz="1600" dirty="0" err="1"/>
              <a:t>etc</a:t>
            </a:r>
            <a:endParaRPr lang="en-US" sz="1600" dirty="0"/>
          </a:p>
        </p:txBody>
      </p:sp>
      <p:sp>
        <p:nvSpPr>
          <p:cNvPr id="17" name="TextBox 16"/>
          <p:cNvSpPr txBox="1"/>
          <p:nvPr/>
        </p:nvSpPr>
        <p:spPr>
          <a:xfrm>
            <a:off x="4655820" y="3785693"/>
            <a:ext cx="3437164" cy="2831544"/>
          </a:xfrm>
          <a:prstGeom prst="rect">
            <a:avLst/>
          </a:prstGeom>
          <a:noFill/>
        </p:spPr>
        <p:txBody>
          <a:bodyPr wrap="square" rtlCol="0">
            <a:spAutoFit/>
          </a:bodyPr>
          <a:lstStyle/>
          <a:p>
            <a:r>
              <a:rPr lang="en-US" b="1" dirty="0"/>
              <a:t>Facility projects</a:t>
            </a:r>
          </a:p>
          <a:p>
            <a:pPr marL="285750" indent="-285750">
              <a:buFont typeface="Arial" panose="020B0604020202020204" pitchFamily="34" charset="0"/>
              <a:buChar char="•"/>
            </a:pPr>
            <a:r>
              <a:rPr lang="en-US" sz="1600" dirty="0"/>
              <a:t>Vital projects</a:t>
            </a:r>
          </a:p>
          <a:p>
            <a:pPr marL="285750" indent="-285750">
              <a:buFont typeface="Arial" panose="020B0604020202020204" pitchFamily="34" charset="0"/>
              <a:buChar char="•"/>
            </a:pPr>
            <a:r>
              <a:rPr lang="en-US" sz="1600" dirty="0"/>
              <a:t>Steam ejector FY19</a:t>
            </a:r>
          </a:p>
          <a:p>
            <a:pPr marL="285750" indent="-285750">
              <a:buFont typeface="Arial" panose="020B0604020202020204" pitchFamily="34" charset="0"/>
              <a:buChar char="•"/>
            </a:pPr>
            <a:r>
              <a:rPr lang="en-US" sz="1600" dirty="0"/>
              <a:t>Mach 8 quiet flow Tunnel</a:t>
            </a:r>
          </a:p>
          <a:p>
            <a:pPr marL="285750" indent="-285750">
              <a:buFont typeface="Arial" panose="020B0604020202020204" pitchFamily="34" charset="0"/>
              <a:buChar char="•"/>
            </a:pPr>
            <a:r>
              <a:rPr lang="en-US" sz="1600" dirty="0"/>
              <a:t>New steam ejector</a:t>
            </a:r>
          </a:p>
          <a:p>
            <a:pPr marL="285750" indent="-285750">
              <a:buFont typeface="Arial" panose="020B0604020202020204" pitchFamily="34" charset="0"/>
              <a:buChar char="•"/>
            </a:pPr>
            <a:r>
              <a:rPr lang="en-US" sz="1600" dirty="0"/>
              <a:t>B-wing replacement pumps</a:t>
            </a:r>
          </a:p>
          <a:p>
            <a:pPr marL="285750" indent="-285750">
              <a:buFont typeface="Arial" panose="020B0604020202020204" pitchFamily="34" charset="0"/>
              <a:buChar char="•"/>
            </a:pPr>
            <a:r>
              <a:rPr lang="en-US" sz="1600" dirty="0"/>
              <a:t>Retrofitting 3 current pump rooms</a:t>
            </a:r>
          </a:p>
          <a:p>
            <a:endParaRPr lang="en-US" sz="1600" dirty="0"/>
          </a:p>
          <a:p>
            <a:r>
              <a:rPr lang="en-US" sz="1600" b="1" dirty="0"/>
              <a:t>In-House Projects</a:t>
            </a:r>
          </a:p>
          <a:p>
            <a:pPr marL="285750" indent="-285750">
              <a:buFont typeface="Arial" panose="020B0604020202020204" pitchFamily="34" charset="0"/>
              <a:buChar char="•"/>
            </a:pPr>
            <a:r>
              <a:rPr lang="en-US" sz="1600" dirty="0"/>
              <a:t>Control room upgrade FY22</a:t>
            </a:r>
          </a:p>
          <a:p>
            <a:endParaRPr lang="en-US" sz="1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95" y="1167039"/>
            <a:ext cx="4037097" cy="3115690"/>
          </a:xfrm>
          <a:prstGeom prst="rect">
            <a:avLst/>
          </a:prstGeom>
        </p:spPr>
      </p:pic>
      <p:pic>
        <p:nvPicPr>
          <p:cNvPr id="5" name="Picture 4">
            <a:extLst>
              <a:ext uri="{FF2B5EF4-FFF2-40B4-BE49-F238E27FC236}">
                <a16:creationId xmlns:a16="http://schemas.microsoft.com/office/drawing/2014/main" id="{1938F046-3C98-40C7-AE9D-6461ABD39586}"/>
              </a:ext>
            </a:extLst>
          </p:cNvPr>
          <p:cNvPicPr>
            <a:picLocks noChangeAspect="1"/>
          </p:cNvPicPr>
          <p:nvPr/>
        </p:nvPicPr>
        <p:blipFill>
          <a:blip r:embed="rId4"/>
          <a:stretch>
            <a:fillRect/>
          </a:stretch>
        </p:blipFill>
        <p:spPr>
          <a:xfrm>
            <a:off x="8252180" y="1162095"/>
            <a:ext cx="3831193" cy="2862535"/>
          </a:xfrm>
          <a:prstGeom prst="rect">
            <a:avLst/>
          </a:prstGeom>
        </p:spPr>
      </p:pic>
      <p:sp>
        <p:nvSpPr>
          <p:cNvPr id="6" name="TextBox 5">
            <a:extLst>
              <a:ext uri="{FF2B5EF4-FFF2-40B4-BE49-F238E27FC236}">
                <a16:creationId xmlns:a16="http://schemas.microsoft.com/office/drawing/2014/main" id="{DB1C85A6-909F-408C-B72D-5BA3EA9FF99B}"/>
              </a:ext>
            </a:extLst>
          </p:cNvPr>
          <p:cNvSpPr txBox="1"/>
          <p:nvPr/>
        </p:nvSpPr>
        <p:spPr>
          <a:xfrm>
            <a:off x="8264434" y="4064580"/>
            <a:ext cx="3891873" cy="646331"/>
          </a:xfrm>
          <a:prstGeom prst="rect">
            <a:avLst/>
          </a:prstGeom>
          <a:noFill/>
        </p:spPr>
        <p:txBody>
          <a:bodyPr wrap="square" rtlCol="0">
            <a:spAutoFit/>
          </a:bodyPr>
          <a:lstStyle/>
          <a:p>
            <a:pPr algn="ctr"/>
            <a:r>
              <a:rPr lang="en-US" dirty="0"/>
              <a:t>Bottle fields for storage (1.7 Million </a:t>
            </a:r>
            <a:r>
              <a:rPr lang="en-US" dirty="0" err="1"/>
              <a:t>Lbs</a:t>
            </a:r>
            <a:r>
              <a:rPr lang="en-US" dirty="0"/>
              <a:t>) + Miles of distribution piping </a:t>
            </a:r>
          </a:p>
        </p:txBody>
      </p:sp>
    </p:spTree>
    <p:extLst>
      <p:ext uri="{BB962C8B-B14F-4D97-AF65-F5344CB8AC3E}">
        <p14:creationId xmlns:p14="http://schemas.microsoft.com/office/powerpoint/2010/main" val="3797614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Contact Info</a:t>
            </a:r>
          </a:p>
        </p:txBody>
      </p:sp>
      <p:sp>
        <p:nvSpPr>
          <p:cNvPr id="4" name="Slide Number Placeholder 3"/>
          <p:cNvSpPr>
            <a:spLocks noGrp="1"/>
          </p:cNvSpPr>
          <p:nvPr>
            <p:ph type="sldNum" sz="quarter" idx="4294967295"/>
          </p:nvPr>
        </p:nvSpPr>
        <p:spPr/>
        <p:txBody>
          <a:bodyPr/>
          <a:lstStyle/>
          <a:p>
            <a:pPr algn="r"/>
            <a:fld id="{05ED0087-86C2-4A9B-AC2E-3CA6414C8802}" type="slidenum">
              <a:rPr lang="en-US" smtClean="0">
                <a:solidFill>
                  <a:prstClr val="black"/>
                </a:solidFill>
              </a:rPr>
              <a:pPr algn="r"/>
              <a:t>25</a:t>
            </a:fld>
            <a:endParaRPr lang="en-US" dirty="0">
              <a:solidFill>
                <a:prstClr val="black"/>
              </a:solidFill>
            </a:endParaRPr>
          </a:p>
        </p:txBody>
      </p:sp>
      <p:sp>
        <p:nvSpPr>
          <p:cNvPr id="7" name="Content Placeholder 2">
            <a:extLst>
              <a:ext uri="{FF2B5EF4-FFF2-40B4-BE49-F238E27FC236}">
                <a16:creationId xmlns:a16="http://schemas.microsoft.com/office/drawing/2014/main" id="{AE0D1EB2-322A-4DD0-A3AC-F17EB1A74BC5}"/>
              </a:ext>
            </a:extLst>
          </p:cNvPr>
          <p:cNvSpPr>
            <a:spLocks noGrp="1"/>
          </p:cNvSpPr>
          <p:nvPr>
            <p:ph idx="1"/>
          </p:nvPr>
        </p:nvSpPr>
        <p:spPr>
          <a:xfrm>
            <a:off x="274320" y="1188720"/>
            <a:ext cx="11612880" cy="4906963"/>
          </a:xfrm>
        </p:spPr>
        <p:txBody>
          <a:bodyPr>
            <a:noAutofit/>
          </a:bodyPr>
          <a:lstStyle/>
          <a:p>
            <a:pPr>
              <a:lnSpc>
                <a:spcPct val="120000"/>
              </a:lnSpc>
              <a:spcBef>
                <a:spcPts val="0"/>
              </a:spcBef>
            </a:pPr>
            <a:r>
              <a:rPr lang="en-US" sz="1600" b="1" dirty="0">
                <a:solidFill>
                  <a:srgbClr val="0000FF"/>
                </a:solidFill>
              </a:rPr>
              <a:t>Roman Paryz	Branch Head : Subsonic / Transonic Testing Branch – STTB</a:t>
            </a:r>
          </a:p>
          <a:p>
            <a:pPr marL="0" indent="0">
              <a:lnSpc>
                <a:spcPct val="120000"/>
              </a:lnSpc>
              <a:spcBef>
                <a:spcPts val="0"/>
              </a:spcBef>
              <a:buNone/>
            </a:pPr>
            <a:r>
              <a:rPr lang="en-US" sz="1000" b="1" dirty="0">
                <a:solidFill>
                  <a:srgbClr val="0000FF"/>
                </a:solidFill>
              </a:rPr>
              <a:t>		</a:t>
            </a:r>
            <a:r>
              <a:rPr lang="en-US" sz="1600" b="1" dirty="0">
                <a:solidFill>
                  <a:srgbClr val="0000FF"/>
                </a:solidFill>
              </a:rPr>
              <a:t>LARC</a:t>
            </a:r>
            <a:r>
              <a:rPr lang="en-US" sz="1000" b="1" dirty="0">
                <a:solidFill>
                  <a:srgbClr val="0000FF"/>
                </a:solidFill>
              </a:rPr>
              <a:t> </a:t>
            </a:r>
            <a:r>
              <a:rPr lang="en-US" sz="1600" b="1" dirty="0">
                <a:solidFill>
                  <a:srgbClr val="0000FF"/>
                </a:solidFill>
              </a:rPr>
              <a:t>Center Integration Manager (CIM) - AETC</a:t>
            </a:r>
          </a:p>
          <a:p>
            <a:pPr lvl="1">
              <a:lnSpc>
                <a:spcPct val="120000"/>
              </a:lnSpc>
              <a:spcBef>
                <a:spcPts val="0"/>
              </a:spcBef>
            </a:pPr>
            <a:r>
              <a:rPr lang="en-US" sz="1100" dirty="0"/>
              <a:t>Email:	roman.w.paryz@nasa.gov		Office: 	1.757.864.7576</a:t>
            </a:r>
          </a:p>
          <a:p>
            <a:pPr>
              <a:lnSpc>
                <a:spcPct val="120000"/>
              </a:lnSpc>
              <a:spcBef>
                <a:spcPts val="0"/>
              </a:spcBef>
            </a:pPr>
            <a:r>
              <a:rPr lang="en-US" sz="1200" b="1" dirty="0"/>
              <a:t>Frank Quinto	Facility Manager - 14x22-foot Subsonic Tunnel</a:t>
            </a:r>
          </a:p>
          <a:p>
            <a:pPr lvl="1">
              <a:lnSpc>
                <a:spcPct val="120000"/>
              </a:lnSpc>
              <a:spcBef>
                <a:spcPts val="0"/>
              </a:spcBef>
            </a:pPr>
            <a:r>
              <a:rPr lang="en-US" sz="1100" dirty="0"/>
              <a:t>Email:	p.f.quinto@nasa.gov		Office:	1.757.864.5068</a:t>
            </a:r>
          </a:p>
          <a:p>
            <a:pPr>
              <a:lnSpc>
                <a:spcPct val="120000"/>
              </a:lnSpc>
              <a:spcBef>
                <a:spcPts val="0"/>
              </a:spcBef>
            </a:pPr>
            <a:r>
              <a:rPr lang="en-US" sz="1200" b="1" dirty="0"/>
              <a:t>Vic Tumwa	Facility Manager – Transonic Dynamics Tunnel – TDT</a:t>
            </a:r>
          </a:p>
          <a:p>
            <a:pPr lvl="1">
              <a:lnSpc>
                <a:spcPct val="120000"/>
              </a:lnSpc>
              <a:spcBef>
                <a:spcPts val="0"/>
              </a:spcBef>
            </a:pPr>
            <a:r>
              <a:rPr lang="en-US" sz="1100" dirty="0"/>
              <a:t>Email:	vic.z.Tumwa@nasa.gov		Office:	1.757.864.9551</a:t>
            </a:r>
          </a:p>
          <a:p>
            <a:pPr>
              <a:lnSpc>
                <a:spcPct val="120000"/>
              </a:lnSpc>
              <a:spcBef>
                <a:spcPts val="0"/>
              </a:spcBef>
            </a:pPr>
            <a:r>
              <a:rPr lang="en-US" sz="1200" b="1" dirty="0"/>
              <a:t>Don Saxer	Facility Manager – National Transonic Facility Complex</a:t>
            </a:r>
            <a:r>
              <a:rPr lang="en-US" sz="1050" b="1" dirty="0"/>
              <a:t>	</a:t>
            </a:r>
            <a:r>
              <a:rPr lang="en-US" sz="1050" dirty="0"/>
              <a:t>NTF, 0.3m Transonic Cryogenic Tunnel (TCT), LN2 Plant</a:t>
            </a:r>
          </a:p>
          <a:p>
            <a:pPr lvl="1">
              <a:lnSpc>
                <a:spcPct val="120000"/>
              </a:lnSpc>
              <a:spcBef>
                <a:spcPts val="0"/>
              </a:spcBef>
            </a:pPr>
            <a:r>
              <a:rPr lang="en-US" sz="1100" dirty="0"/>
              <a:t>Email:	donald.r.saxer@nasa.gov		Office:	1.757.864.8408</a:t>
            </a:r>
          </a:p>
          <a:p>
            <a:pPr>
              <a:lnSpc>
                <a:spcPct val="120000"/>
              </a:lnSpc>
              <a:spcBef>
                <a:spcPts val="0"/>
              </a:spcBef>
            </a:pPr>
            <a:r>
              <a:rPr lang="en-US" sz="1200" b="1" dirty="0"/>
              <a:t>Tom Mills	Facility Manager – Air Compressor Station and Air Operations </a:t>
            </a:r>
          </a:p>
          <a:p>
            <a:pPr lvl="1">
              <a:lnSpc>
                <a:spcPct val="120000"/>
              </a:lnSpc>
              <a:spcBef>
                <a:spcPts val="0"/>
              </a:spcBef>
            </a:pPr>
            <a:r>
              <a:rPr lang="en-US" sz="1100" dirty="0"/>
              <a:t>Email:	charles.t.mills@nasa.gov		Office:	1.757.864.8127 </a:t>
            </a:r>
          </a:p>
          <a:p>
            <a:pPr>
              <a:lnSpc>
                <a:spcPct val="120000"/>
              </a:lnSpc>
              <a:spcBef>
                <a:spcPts val="0"/>
              </a:spcBef>
            </a:pPr>
            <a:r>
              <a:rPr lang="en-US" sz="1600" b="1" dirty="0">
                <a:solidFill>
                  <a:srgbClr val="0000FF"/>
                </a:solidFill>
              </a:rPr>
              <a:t>Mike Difulvio	Branch Head : Supersonic / Hypersonic Testing Branch - SHTB</a:t>
            </a:r>
          </a:p>
          <a:p>
            <a:pPr lvl="1">
              <a:lnSpc>
                <a:spcPct val="120000"/>
              </a:lnSpc>
              <a:spcBef>
                <a:spcPts val="0"/>
              </a:spcBef>
            </a:pPr>
            <a:r>
              <a:rPr lang="en-US" sz="1100" dirty="0"/>
              <a:t>Email:	m.difulvio@nasa.gov		Office: 	1.757.864. 5229</a:t>
            </a:r>
          </a:p>
          <a:p>
            <a:pPr>
              <a:lnSpc>
                <a:spcPct val="120000"/>
              </a:lnSpc>
              <a:spcBef>
                <a:spcPts val="0"/>
              </a:spcBef>
            </a:pPr>
            <a:r>
              <a:rPr lang="en-US" sz="1200" b="1" dirty="0"/>
              <a:t>Karen Berger	Facility Manager – Langley Aerothermodynamic Laboratories</a:t>
            </a:r>
          </a:p>
          <a:p>
            <a:pPr lvl="1">
              <a:lnSpc>
                <a:spcPct val="120000"/>
              </a:lnSpc>
              <a:spcBef>
                <a:spcPts val="0"/>
              </a:spcBef>
            </a:pPr>
            <a:r>
              <a:rPr lang="en-US" sz="1100" dirty="0"/>
              <a:t>Email:	karen.t.berger@nasa.gov		Office:	1.757.864.2279</a:t>
            </a:r>
          </a:p>
          <a:p>
            <a:pPr>
              <a:lnSpc>
                <a:spcPct val="120000"/>
              </a:lnSpc>
              <a:spcBef>
                <a:spcPts val="0"/>
              </a:spcBef>
            </a:pPr>
            <a:r>
              <a:rPr lang="en-US" sz="1200" b="1" dirty="0"/>
              <a:t>Aaron Fuchs	Facility Manager – 8-Ft High Temperature Tunnel</a:t>
            </a:r>
          </a:p>
          <a:p>
            <a:pPr lvl="1">
              <a:lnSpc>
                <a:spcPct val="120000"/>
              </a:lnSpc>
              <a:spcBef>
                <a:spcPts val="0"/>
              </a:spcBef>
            </a:pPr>
            <a:r>
              <a:rPr lang="en-US" sz="1100" dirty="0"/>
              <a:t>Email:	aaron.w.fuchs@nasa.gov		Office:	1.757.864.2878</a:t>
            </a:r>
          </a:p>
          <a:p>
            <a:pPr>
              <a:lnSpc>
                <a:spcPct val="120000"/>
              </a:lnSpc>
              <a:spcBef>
                <a:spcPts val="0"/>
              </a:spcBef>
            </a:pPr>
            <a:r>
              <a:rPr lang="en-US" sz="1200" b="1" dirty="0"/>
              <a:t>Roger Wagner	Facility Manager – Unitary Plan Wind Tunnel</a:t>
            </a:r>
          </a:p>
          <a:p>
            <a:pPr lvl="1">
              <a:lnSpc>
                <a:spcPct val="120000"/>
              </a:lnSpc>
              <a:spcBef>
                <a:spcPts val="0"/>
              </a:spcBef>
            </a:pPr>
            <a:r>
              <a:rPr lang="en-US" sz="1100" dirty="0"/>
              <a:t>Email:	roger.l.wagner@nasa.gov		Office:	1.757.864.3060</a:t>
            </a:r>
          </a:p>
          <a:p>
            <a:pPr>
              <a:lnSpc>
                <a:spcPct val="120000"/>
              </a:lnSpc>
              <a:spcBef>
                <a:spcPts val="0"/>
              </a:spcBef>
            </a:pPr>
            <a:r>
              <a:rPr lang="en-US" sz="1600" b="1" dirty="0">
                <a:solidFill>
                  <a:srgbClr val="0000FF"/>
                </a:solidFill>
              </a:rPr>
              <a:t>Corey Diebler	Branch Head : Flight Dynamics Branch</a:t>
            </a:r>
          </a:p>
          <a:p>
            <a:pPr lvl="1">
              <a:lnSpc>
                <a:spcPct val="120000"/>
              </a:lnSpc>
              <a:spcBef>
                <a:spcPts val="0"/>
              </a:spcBef>
            </a:pPr>
            <a:r>
              <a:rPr lang="en-US" sz="900" dirty="0"/>
              <a:t>Email:	</a:t>
            </a:r>
            <a:r>
              <a:rPr lang="en-US" sz="1100" dirty="0"/>
              <a:t>corey.diebler@nasa.gov</a:t>
            </a:r>
            <a:r>
              <a:rPr lang="en-US" sz="900" dirty="0"/>
              <a:t>		</a:t>
            </a:r>
            <a:r>
              <a:rPr lang="en-US" sz="1100" dirty="0"/>
              <a:t>Office: 	1.757.864. 8447</a:t>
            </a:r>
          </a:p>
          <a:p>
            <a:pPr>
              <a:lnSpc>
                <a:spcPct val="120000"/>
              </a:lnSpc>
              <a:spcBef>
                <a:spcPts val="0"/>
              </a:spcBef>
            </a:pPr>
            <a:r>
              <a:rPr lang="en-US" sz="1200" b="1" dirty="0"/>
              <a:t>Tom Ivanco	Facility Manager (Acting) – VST &amp; 12ft</a:t>
            </a:r>
          </a:p>
          <a:p>
            <a:pPr lvl="1">
              <a:lnSpc>
                <a:spcPct val="120000"/>
              </a:lnSpc>
              <a:spcBef>
                <a:spcPts val="0"/>
              </a:spcBef>
            </a:pPr>
            <a:r>
              <a:rPr lang="en-US" sz="1100" dirty="0"/>
              <a:t>Email:	thomas.g.ivanco@nasa.gov		Office:	1.757.864.5092</a:t>
            </a:r>
          </a:p>
          <a:p>
            <a:pPr lvl="1">
              <a:lnSpc>
                <a:spcPct val="120000"/>
              </a:lnSpc>
              <a:spcBef>
                <a:spcPts val="0"/>
              </a:spcBef>
            </a:pPr>
            <a:endParaRPr lang="en-US" sz="1100" dirty="0"/>
          </a:p>
        </p:txBody>
      </p:sp>
      <p:sp>
        <p:nvSpPr>
          <p:cNvPr id="3" name="TextBox 2">
            <a:extLst>
              <a:ext uri="{FF2B5EF4-FFF2-40B4-BE49-F238E27FC236}">
                <a16:creationId xmlns:a16="http://schemas.microsoft.com/office/drawing/2014/main" id="{7F13E91B-DACC-46A4-8361-6E7FF18800C4}"/>
              </a:ext>
            </a:extLst>
          </p:cNvPr>
          <p:cNvSpPr txBox="1"/>
          <p:nvPr/>
        </p:nvSpPr>
        <p:spPr>
          <a:xfrm>
            <a:off x="8136728" y="4747816"/>
            <a:ext cx="3640931" cy="615553"/>
          </a:xfrm>
          <a:prstGeom prst="rect">
            <a:avLst/>
          </a:prstGeom>
          <a:noFill/>
          <a:ln w="25400">
            <a:solidFill>
              <a:srgbClr val="0000FF"/>
            </a:solidFill>
          </a:ln>
        </p:spPr>
        <p:txBody>
          <a:bodyPr wrap="square" rtlCol="0">
            <a:spAutoFit/>
          </a:bodyPr>
          <a:lstStyle/>
          <a:p>
            <a:r>
              <a:rPr lang="en-US" b="1" dirty="0"/>
              <a:t>LARC RD Facilities</a:t>
            </a:r>
          </a:p>
          <a:p>
            <a:r>
              <a:rPr lang="en-US" sz="1600" dirty="0"/>
              <a:t>https://researchdirectorate.larc.nasa.gov</a:t>
            </a:r>
          </a:p>
        </p:txBody>
      </p:sp>
      <p:sp>
        <p:nvSpPr>
          <p:cNvPr id="6" name="TextBox 5">
            <a:extLst>
              <a:ext uri="{FF2B5EF4-FFF2-40B4-BE49-F238E27FC236}">
                <a16:creationId xmlns:a16="http://schemas.microsoft.com/office/drawing/2014/main" id="{E43AFB1F-7854-4953-93BF-F7BC4ED021F7}"/>
              </a:ext>
            </a:extLst>
          </p:cNvPr>
          <p:cNvSpPr txBox="1"/>
          <p:nvPr/>
        </p:nvSpPr>
        <p:spPr>
          <a:xfrm>
            <a:off x="8136728" y="5739051"/>
            <a:ext cx="3640931" cy="615553"/>
          </a:xfrm>
          <a:prstGeom prst="rect">
            <a:avLst/>
          </a:prstGeom>
          <a:noFill/>
          <a:ln w="25400">
            <a:solidFill>
              <a:srgbClr val="0000FF"/>
            </a:solidFill>
          </a:ln>
        </p:spPr>
        <p:txBody>
          <a:bodyPr wrap="square" rtlCol="0">
            <a:spAutoFit/>
          </a:bodyPr>
          <a:lstStyle/>
          <a:p>
            <a:r>
              <a:rPr lang="en-US" b="1" dirty="0"/>
              <a:t>AETC Facilities</a:t>
            </a:r>
          </a:p>
          <a:p>
            <a:r>
              <a:rPr lang="en-US" sz="1600" dirty="0"/>
              <a:t>https://www.nasa.gov/aetc</a:t>
            </a:r>
          </a:p>
        </p:txBody>
      </p:sp>
    </p:spTree>
    <p:extLst>
      <p:ext uri="{BB962C8B-B14F-4D97-AF65-F5344CB8AC3E}">
        <p14:creationId xmlns:p14="http://schemas.microsoft.com/office/powerpoint/2010/main" val="1361337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Any Questions?</a:t>
            </a:r>
          </a:p>
        </p:txBody>
      </p:sp>
      <p:sp>
        <p:nvSpPr>
          <p:cNvPr id="4" name="Slide Number Placeholder 3"/>
          <p:cNvSpPr>
            <a:spLocks noGrp="1"/>
          </p:cNvSpPr>
          <p:nvPr>
            <p:ph type="sldNum" sz="quarter" idx="10"/>
          </p:nvPr>
        </p:nvSpPr>
        <p:spPr>
          <a:xfrm>
            <a:off x="11684000" y="6613526"/>
            <a:ext cx="508000" cy="244475"/>
          </a:xfrm>
          <a:prstGeom prst="rect">
            <a:avLst/>
          </a:prstGeom>
        </p:spPr>
        <p:txBody>
          <a:bodyPr/>
          <a:lstStyle>
            <a:defPPr>
              <a:defRPr lang="en-US"/>
            </a:defPPr>
            <a:lvl1pPr marL="0" algn="r" defTabSz="914400" rtl="0" eaLnBrk="1" fontAlgn="auto" latinLnBrk="0" hangingPunct="1">
              <a:spcBef>
                <a:spcPts val="0"/>
              </a:spcBef>
              <a:spcAft>
                <a:spcPts val="0"/>
              </a:spcAft>
              <a:buFontTx/>
              <a:buNone/>
              <a:defRPr sz="1000" b="0" u="none" kern="1200">
                <a:solidFill>
                  <a:prstClr val="black"/>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9D94B69-A138-4A01-943D-6BD4CF6C2316}" type="slidenum">
              <a:rPr lang="en-US" smtClean="0"/>
              <a:pPr>
                <a:defRPr/>
              </a:pPr>
              <a:t>26</a:t>
            </a:fld>
            <a:endParaRPr lang="en-US" dirty="0"/>
          </a:p>
        </p:txBody>
      </p:sp>
      <p:grpSp>
        <p:nvGrpSpPr>
          <p:cNvPr id="3" name="Group 2">
            <a:extLst>
              <a:ext uri="{FF2B5EF4-FFF2-40B4-BE49-F238E27FC236}">
                <a16:creationId xmlns:a16="http://schemas.microsoft.com/office/drawing/2014/main" id="{FB71E6AA-541C-45BA-95A9-0D976501D85B}"/>
              </a:ext>
            </a:extLst>
          </p:cNvPr>
          <p:cNvGrpSpPr/>
          <p:nvPr/>
        </p:nvGrpSpPr>
        <p:grpSpPr>
          <a:xfrm>
            <a:off x="66092" y="1592796"/>
            <a:ext cx="12052282" cy="4839884"/>
            <a:chOff x="66092" y="1592796"/>
            <a:chExt cx="12052282" cy="4839884"/>
          </a:xfrm>
        </p:grpSpPr>
        <p:pic>
          <p:nvPicPr>
            <p:cNvPr id="7" name="Picture 6" descr="A picture containing motorcycle, outdoor, road, tree&#10;&#10;Description automatically generated">
              <a:extLst>
                <a:ext uri="{FF2B5EF4-FFF2-40B4-BE49-F238E27FC236}">
                  <a16:creationId xmlns:a16="http://schemas.microsoft.com/office/drawing/2014/main" id="{D6AF920B-B725-4496-A01A-10C557A124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6"/>
            <a:stretch/>
          </p:blipFill>
          <p:spPr>
            <a:xfrm>
              <a:off x="66092" y="1592796"/>
              <a:ext cx="6858000" cy="4536504"/>
            </a:xfrm>
            <a:prstGeom prst="rect">
              <a:avLst/>
            </a:prstGeom>
          </p:spPr>
        </p:pic>
        <p:pic>
          <p:nvPicPr>
            <p:cNvPr id="10" name="Picture 9" descr="A picture containing tree, outdoor, road, transport&#10;&#10;Description automatically generated">
              <a:extLst>
                <a:ext uri="{FF2B5EF4-FFF2-40B4-BE49-F238E27FC236}">
                  <a16:creationId xmlns:a16="http://schemas.microsoft.com/office/drawing/2014/main" id="{46ADEACF-1BA9-4ACE-8077-38C95DC213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44"/>
            <a:stretch/>
          </p:blipFill>
          <p:spPr>
            <a:xfrm>
              <a:off x="5260374" y="1592796"/>
              <a:ext cx="6858000" cy="4251022"/>
            </a:xfrm>
            <a:prstGeom prst="rect">
              <a:avLst/>
            </a:prstGeom>
          </p:spPr>
        </p:pic>
        <p:sp>
          <p:nvSpPr>
            <p:cNvPr id="11" name="Isosceles Triangle 10">
              <a:extLst>
                <a:ext uri="{FF2B5EF4-FFF2-40B4-BE49-F238E27FC236}">
                  <a16:creationId xmlns:a16="http://schemas.microsoft.com/office/drawing/2014/main" id="{5E3CBAD3-A847-496E-A9DA-89AEE068414D}"/>
                </a:ext>
              </a:extLst>
            </p:cNvPr>
            <p:cNvSpPr/>
            <p:nvPr/>
          </p:nvSpPr>
          <p:spPr>
            <a:xfrm rot="10527371">
              <a:off x="3037827" y="5998003"/>
              <a:ext cx="3909733" cy="434677"/>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3075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Backup</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p:txBody>
          <a:bodyPr/>
          <a:lstStyle/>
          <a:p>
            <a:pPr>
              <a:defRPr/>
            </a:pPr>
            <a:endParaRPr lang="en-US" dirty="0"/>
          </a:p>
        </p:txBody>
      </p:sp>
    </p:spTree>
    <p:extLst>
      <p:ext uri="{BB962C8B-B14F-4D97-AF65-F5344CB8AC3E}">
        <p14:creationId xmlns:p14="http://schemas.microsoft.com/office/powerpoint/2010/main" val="3193687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NASA LARC (Main Campus) </a:t>
            </a:r>
          </a:p>
        </p:txBody>
      </p:sp>
      <p:sp>
        <p:nvSpPr>
          <p:cNvPr id="4" name="Slide Number Placeholder 3"/>
          <p:cNvSpPr>
            <a:spLocks noGrp="1"/>
          </p:cNvSpPr>
          <p:nvPr>
            <p:ph type="sldNum" sz="quarter" idx="10"/>
          </p:nvPr>
        </p:nvSpPr>
        <p:spPr>
          <a:xfrm>
            <a:off x="11684000" y="6613526"/>
            <a:ext cx="508000" cy="244475"/>
          </a:xfrm>
          <a:prstGeom prst="rect">
            <a:avLst/>
          </a:prstGeom>
        </p:spPr>
        <p:txBody>
          <a:bodyPr/>
          <a:lstStyle>
            <a:defPPr>
              <a:defRPr lang="en-US"/>
            </a:defPPr>
            <a:lvl1pPr marL="0" algn="r" defTabSz="914400" rtl="0" eaLnBrk="1" fontAlgn="auto" latinLnBrk="0" hangingPunct="1">
              <a:spcBef>
                <a:spcPts val="0"/>
              </a:spcBef>
              <a:spcAft>
                <a:spcPts val="0"/>
              </a:spcAft>
              <a:buFontTx/>
              <a:buNone/>
              <a:defRPr sz="1000" b="0" u="none" kern="1200">
                <a:solidFill>
                  <a:prstClr val="black"/>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9D94B69-A138-4A01-943D-6BD4CF6C2316}" type="slidenum">
              <a:rPr lang="en-US" smtClean="0"/>
              <a:pPr>
                <a:defRPr/>
              </a:pPr>
              <a:t>28</a:t>
            </a:fld>
            <a:endParaRPr lang="en-US" dirty="0"/>
          </a:p>
        </p:txBody>
      </p:sp>
      <p:sp>
        <p:nvSpPr>
          <p:cNvPr id="5" name="TextBox 4"/>
          <p:cNvSpPr txBox="1"/>
          <p:nvPr/>
        </p:nvSpPr>
        <p:spPr>
          <a:xfrm>
            <a:off x="430391" y="1306476"/>
            <a:ext cx="1764196" cy="707886"/>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rPr>
              <a:t>UPWT &amp; LAL</a:t>
            </a:r>
          </a:p>
          <a:p>
            <a:pPr algn="ctr"/>
            <a:r>
              <a:rPr lang="en-US" sz="2000" b="1" dirty="0">
                <a:solidFill>
                  <a:srgbClr val="FF0000"/>
                </a:solidFill>
                <a:effectLst>
                  <a:outerShdw blurRad="38100" dist="38100" dir="2700000" algn="tl">
                    <a:srgbClr val="000000">
                      <a:alpha val="43137"/>
                    </a:srgbClr>
                  </a:outerShdw>
                </a:effectLst>
              </a:rPr>
              <a:t>B1251</a:t>
            </a:r>
          </a:p>
        </p:txBody>
      </p:sp>
      <p:sp>
        <p:nvSpPr>
          <p:cNvPr id="19" name="TextBox 18"/>
          <p:cNvSpPr txBox="1"/>
          <p:nvPr/>
        </p:nvSpPr>
        <p:spPr>
          <a:xfrm>
            <a:off x="454168" y="4073010"/>
            <a:ext cx="1787769" cy="400110"/>
          </a:xfrm>
          <a:prstGeom prst="rect">
            <a:avLst/>
          </a:prstGeom>
          <a:noFill/>
        </p:spPr>
        <p:txBody>
          <a:bodyPr wrap="square" rtlCol="0">
            <a:spAutoFit/>
          </a:bodyPr>
          <a:lstStyle/>
          <a:p>
            <a:pPr algn="ctr"/>
            <a:r>
              <a:rPr lang="en-US" sz="2000" b="1" dirty="0">
                <a:solidFill>
                  <a:srgbClr val="0000FF"/>
                </a:solidFill>
                <a:effectLst>
                  <a:outerShdw blurRad="38100" dist="38100" dir="2700000" algn="tl">
                    <a:srgbClr val="000000">
                      <a:alpha val="43137"/>
                    </a:srgbClr>
                  </a:outerShdw>
                </a:effectLst>
              </a:rPr>
              <a:t>IESB - B2102</a:t>
            </a:r>
          </a:p>
        </p:txBody>
      </p:sp>
      <p:sp>
        <p:nvSpPr>
          <p:cNvPr id="22" name="TextBox 21"/>
          <p:cNvSpPr txBox="1"/>
          <p:nvPr/>
        </p:nvSpPr>
        <p:spPr>
          <a:xfrm>
            <a:off x="349535" y="3407682"/>
            <a:ext cx="1767182" cy="400110"/>
          </a:xfrm>
          <a:prstGeom prst="rect">
            <a:avLst/>
          </a:prstGeom>
          <a:noFill/>
        </p:spPr>
        <p:txBody>
          <a:bodyPr wrap="square" rtlCol="0">
            <a:spAutoFit/>
          </a:bodyPr>
          <a:lstStyle/>
          <a:p>
            <a:pPr algn="ctr"/>
            <a:r>
              <a:rPr lang="en-US" sz="2000" b="1" dirty="0">
                <a:solidFill>
                  <a:srgbClr val="0000FF"/>
                </a:solidFill>
                <a:effectLst>
                  <a:outerShdw blurRad="38100" dist="38100" dir="2700000" algn="tl">
                    <a:srgbClr val="000000">
                      <a:alpha val="43137"/>
                    </a:srgbClr>
                  </a:outerShdw>
                </a:effectLst>
              </a:rPr>
              <a:t>14x22 - B1212</a:t>
            </a:r>
          </a:p>
        </p:txBody>
      </p:sp>
      <p:pic>
        <p:nvPicPr>
          <p:cNvPr id="14" name="Picture 13"/>
          <p:cNvPicPr>
            <a:picLocks noChangeAspect="1"/>
          </p:cNvPicPr>
          <p:nvPr/>
        </p:nvPicPr>
        <p:blipFill>
          <a:blip r:embed="rId2"/>
          <a:stretch>
            <a:fillRect/>
          </a:stretch>
        </p:blipFill>
        <p:spPr>
          <a:xfrm>
            <a:off x="2819636" y="1197224"/>
            <a:ext cx="6529218" cy="5066388"/>
          </a:xfrm>
          <a:prstGeom prst="rect">
            <a:avLst/>
          </a:prstGeom>
        </p:spPr>
      </p:pic>
      <p:sp>
        <p:nvSpPr>
          <p:cNvPr id="23" name="TextBox 22"/>
          <p:cNvSpPr txBox="1"/>
          <p:nvPr/>
        </p:nvSpPr>
        <p:spPr>
          <a:xfrm>
            <a:off x="518479" y="5549114"/>
            <a:ext cx="1659146" cy="400110"/>
          </a:xfrm>
          <a:prstGeom prst="rect">
            <a:avLst/>
          </a:prstGeom>
          <a:noFill/>
        </p:spPr>
        <p:txBody>
          <a:bodyPr wrap="square" rtlCol="0">
            <a:spAutoFit/>
          </a:bodyPr>
          <a:lstStyle/>
          <a:p>
            <a:pPr algn="ctr"/>
            <a:r>
              <a:rPr lang="en-US" sz="2000" b="1" dirty="0">
                <a:solidFill>
                  <a:srgbClr val="0000FF"/>
                </a:solidFill>
                <a:effectLst>
                  <a:outerShdw blurRad="38100" dist="38100" dir="2700000" algn="tl">
                    <a:srgbClr val="000000">
                      <a:alpha val="43137"/>
                    </a:srgbClr>
                  </a:outerShdw>
                </a:effectLst>
              </a:rPr>
              <a:t>NTF - B1236</a:t>
            </a:r>
          </a:p>
        </p:txBody>
      </p:sp>
      <p:sp>
        <p:nvSpPr>
          <p:cNvPr id="25" name="TextBox 24"/>
          <p:cNvSpPr txBox="1"/>
          <p:nvPr/>
        </p:nvSpPr>
        <p:spPr>
          <a:xfrm>
            <a:off x="9973903" y="5993769"/>
            <a:ext cx="1539397" cy="400110"/>
          </a:xfrm>
          <a:prstGeom prst="rect">
            <a:avLst/>
          </a:prstGeom>
          <a:noFill/>
        </p:spPr>
        <p:txBody>
          <a:bodyPr wrap="square" rtlCol="0">
            <a:spAutoFit/>
          </a:bodyPr>
          <a:lstStyle/>
          <a:p>
            <a:pPr algn="ctr"/>
            <a:r>
              <a:rPr lang="en-US" sz="2000" b="1" dirty="0">
                <a:solidFill>
                  <a:srgbClr val="0000FF"/>
                </a:solidFill>
                <a:effectLst>
                  <a:outerShdw blurRad="38100" dist="38100" dir="2700000" algn="tl">
                    <a:srgbClr val="000000">
                      <a:alpha val="43137"/>
                    </a:srgbClr>
                  </a:outerShdw>
                </a:effectLst>
              </a:rPr>
              <a:t>Main Gate</a:t>
            </a:r>
          </a:p>
        </p:txBody>
      </p:sp>
      <p:sp>
        <p:nvSpPr>
          <p:cNvPr id="26" name="Right Arrow 25"/>
          <p:cNvSpPr/>
          <p:nvPr/>
        </p:nvSpPr>
        <p:spPr>
          <a:xfrm flipV="1">
            <a:off x="2116717" y="3537647"/>
            <a:ext cx="1670478" cy="140515"/>
          </a:xfrm>
          <a:prstGeom prst="rightArrow">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flipV="1">
            <a:off x="2120895" y="4203337"/>
            <a:ext cx="3255025" cy="113191"/>
          </a:xfrm>
          <a:prstGeom prst="rightArrow">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0800000" flipV="1">
            <a:off x="6989844" y="6124035"/>
            <a:ext cx="3108876" cy="139577"/>
          </a:xfrm>
          <a:prstGeom prst="rightArrow">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flipV="1">
            <a:off x="2120895" y="5680404"/>
            <a:ext cx="3580877" cy="140335"/>
          </a:xfrm>
          <a:prstGeom prst="rightArrow">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flipV="1">
            <a:off x="2120895" y="1662944"/>
            <a:ext cx="1202797" cy="133381"/>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272464" y="2243182"/>
            <a:ext cx="1088177" cy="400110"/>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rPr>
              <a:t>8ft HTT</a:t>
            </a:r>
          </a:p>
        </p:txBody>
      </p:sp>
      <p:sp>
        <p:nvSpPr>
          <p:cNvPr id="20" name="TextBox 19"/>
          <p:cNvSpPr txBox="1"/>
          <p:nvPr/>
        </p:nvSpPr>
        <p:spPr>
          <a:xfrm>
            <a:off x="9461267" y="3458900"/>
            <a:ext cx="1858503" cy="400110"/>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rPr>
              <a:t>TDT &amp; FDRC</a:t>
            </a:r>
          </a:p>
        </p:txBody>
      </p:sp>
      <p:sp>
        <p:nvSpPr>
          <p:cNvPr id="21" name="TextBox 20"/>
          <p:cNvSpPr txBox="1"/>
          <p:nvPr/>
        </p:nvSpPr>
        <p:spPr>
          <a:xfrm>
            <a:off x="10268933" y="1593235"/>
            <a:ext cx="1512168" cy="707886"/>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rPr>
              <a:t>Compressor Station</a:t>
            </a:r>
          </a:p>
        </p:txBody>
      </p:sp>
      <p:sp>
        <p:nvSpPr>
          <p:cNvPr id="24" name="Right Arrow 23"/>
          <p:cNvSpPr/>
          <p:nvPr/>
        </p:nvSpPr>
        <p:spPr>
          <a:xfrm rot="10800000" flipV="1">
            <a:off x="9212790" y="2354660"/>
            <a:ext cx="1059674" cy="135617"/>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flipV="1">
            <a:off x="11055862" y="3604571"/>
            <a:ext cx="1059674" cy="151366"/>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rot="10800000" flipV="1">
            <a:off x="8184232" y="2089646"/>
            <a:ext cx="2088232" cy="139144"/>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0140978" y="5053506"/>
            <a:ext cx="1543022" cy="400110"/>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rPr>
              <a:t>0.3m TCT</a:t>
            </a:r>
          </a:p>
        </p:txBody>
      </p:sp>
      <p:sp>
        <p:nvSpPr>
          <p:cNvPr id="36" name="Right Arrow 35"/>
          <p:cNvSpPr/>
          <p:nvPr/>
        </p:nvSpPr>
        <p:spPr>
          <a:xfrm rot="10800000" flipV="1">
            <a:off x="5627948" y="4953638"/>
            <a:ext cx="4636804" cy="126175"/>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0141672" y="4764482"/>
            <a:ext cx="1543022" cy="400110"/>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rPr>
              <a:t>LN2 Plant</a:t>
            </a:r>
          </a:p>
        </p:txBody>
      </p:sp>
      <p:sp>
        <p:nvSpPr>
          <p:cNvPr id="38" name="Right Arrow 37"/>
          <p:cNvSpPr/>
          <p:nvPr/>
        </p:nvSpPr>
        <p:spPr>
          <a:xfrm rot="10800000" flipV="1">
            <a:off x="5686353" y="5188263"/>
            <a:ext cx="4582579" cy="130596"/>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5-Point Star 2"/>
          <p:cNvSpPr/>
          <p:nvPr/>
        </p:nvSpPr>
        <p:spPr>
          <a:xfrm>
            <a:off x="5624211" y="3900727"/>
            <a:ext cx="233256" cy="216024"/>
          </a:xfrm>
          <a:prstGeom prst="star5">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569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494502" y="1112033"/>
            <a:ext cx="8818669" cy="5501493"/>
          </a:xfrm>
          <a:prstGeom prst="rect">
            <a:avLst/>
          </a:prstGeom>
        </p:spPr>
      </p:pic>
      <p:sp>
        <p:nvSpPr>
          <p:cNvPr id="2" name="Title 1"/>
          <p:cNvSpPr>
            <a:spLocks noGrp="1"/>
          </p:cNvSpPr>
          <p:nvPr>
            <p:ph type="title"/>
          </p:nvPr>
        </p:nvSpPr>
        <p:spPr/>
        <p:txBody>
          <a:bodyPr/>
          <a:lstStyle/>
          <a:p>
            <a:r>
              <a:rPr lang="en-US" dirty="0"/>
              <a:t>NASA LARC (East Campus) </a:t>
            </a:r>
          </a:p>
        </p:txBody>
      </p:sp>
      <p:sp>
        <p:nvSpPr>
          <p:cNvPr id="4" name="Slide Number Placeholder 3"/>
          <p:cNvSpPr>
            <a:spLocks noGrp="1"/>
          </p:cNvSpPr>
          <p:nvPr>
            <p:ph type="sldNum" sz="quarter" idx="10"/>
          </p:nvPr>
        </p:nvSpPr>
        <p:spPr>
          <a:xfrm>
            <a:off x="11684000" y="6613526"/>
            <a:ext cx="508000" cy="244475"/>
          </a:xfrm>
          <a:prstGeom prst="rect">
            <a:avLst/>
          </a:prstGeom>
        </p:spPr>
        <p:txBody>
          <a:bodyPr/>
          <a:lstStyle>
            <a:defPPr>
              <a:defRPr lang="en-US"/>
            </a:defPPr>
            <a:lvl1pPr marL="0" algn="r" defTabSz="914400" rtl="0" eaLnBrk="1" fontAlgn="auto" latinLnBrk="0" hangingPunct="1">
              <a:spcBef>
                <a:spcPts val="0"/>
              </a:spcBef>
              <a:spcAft>
                <a:spcPts val="0"/>
              </a:spcAft>
              <a:buFontTx/>
              <a:buNone/>
              <a:defRPr sz="1000" b="0" u="none" kern="1200">
                <a:solidFill>
                  <a:prstClr val="black"/>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9D94B69-A138-4A01-943D-6BD4CF6C2316}" type="slidenum">
              <a:rPr lang="en-US" smtClean="0"/>
              <a:pPr>
                <a:defRPr/>
              </a:pPr>
              <a:t>29</a:t>
            </a:fld>
            <a:endParaRPr lang="en-US" dirty="0"/>
          </a:p>
        </p:txBody>
      </p:sp>
      <p:sp>
        <p:nvSpPr>
          <p:cNvPr id="6" name="Oval 5"/>
          <p:cNvSpPr/>
          <p:nvPr/>
        </p:nvSpPr>
        <p:spPr>
          <a:xfrm>
            <a:off x="9163315" y="4131078"/>
            <a:ext cx="108012" cy="10801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383728" y="2620889"/>
            <a:ext cx="108012" cy="10801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16006" y="3374994"/>
            <a:ext cx="108012" cy="10801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2887474" y="2854841"/>
            <a:ext cx="144016" cy="144016"/>
          </a:xfrm>
          <a:prstGeom prst="star5">
            <a:avLst>
              <a:gd name="adj" fmla="val 23373"/>
              <a:gd name="hf" fmla="val 105146"/>
              <a:gd name="vf" fmla="val 11055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437734" y="2458362"/>
            <a:ext cx="1692188" cy="369332"/>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14x22 – B1212</a:t>
            </a:r>
          </a:p>
        </p:txBody>
      </p:sp>
      <p:sp>
        <p:nvSpPr>
          <p:cNvPr id="24" name="TextBox 23"/>
          <p:cNvSpPr txBox="1"/>
          <p:nvPr/>
        </p:nvSpPr>
        <p:spPr>
          <a:xfrm>
            <a:off x="3123149" y="2730660"/>
            <a:ext cx="1692188" cy="369332"/>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IESB - 2102</a:t>
            </a:r>
          </a:p>
        </p:txBody>
      </p:sp>
      <p:sp>
        <p:nvSpPr>
          <p:cNvPr id="25" name="TextBox 24"/>
          <p:cNvSpPr txBox="1"/>
          <p:nvPr/>
        </p:nvSpPr>
        <p:spPr>
          <a:xfrm>
            <a:off x="1591640" y="3244334"/>
            <a:ext cx="1692188" cy="369332"/>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NTF –B1236</a:t>
            </a:r>
          </a:p>
        </p:txBody>
      </p:sp>
      <p:sp>
        <p:nvSpPr>
          <p:cNvPr id="26" name="TextBox 25"/>
          <p:cNvSpPr txBox="1"/>
          <p:nvPr/>
        </p:nvSpPr>
        <p:spPr>
          <a:xfrm>
            <a:off x="8620983" y="4185084"/>
            <a:ext cx="1692188" cy="369332"/>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TDT – B648</a:t>
            </a:r>
          </a:p>
        </p:txBody>
      </p:sp>
      <p:pic>
        <p:nvPicPr>
          <p:cNvPr id="3" name="Picture 2">
            <a:extLst>
              <a:ext uri="{FF2B5EF4-FFF2-40B4-BE49-F238E27FC236}">
                <a16:creationId xmlns:a16="http://schemas.microsoft.com/office/drawing/2014/main" id="{845AA14F-B386-40C9-8EB4-7203BBDA829D}"/>
              </a:ext>
            </a:extLst>
          </p:cNvPr>
          <p:cNvPicPr>
            <a:picLocks noChangeAspect="1"/>
          </p:cNvPicPr>
          <p:nvPr/>
        </p:nvPicPr>
        <p:blipFill>
          <a:blip r:embed="rId3"/>
          <a:stretch>
            <a:fillRect/>
          </a:stretch>
        </p:blipFill>
        <p:spPr>
          <a:xfrm>
            <a:off x="9427191" y="4003051"/>
            <a:ext cx="134124" cy="128027"/>
          </a:xfrm>
          <a:prstGeom prst="rect">
            <a:avLst/>
          </a:prstGeom>
        </p:spPr>
      </p:pic>
      <p:sp>
        <p:nvSpPr>
          <p:cNvPr id="31" name="TextBox 30">
            <a:extLst>
              <a:ext uri="{FF2B5EF4-FFF2-40B4-BE49-F238E27FC236}">
                <a16:creationId xmlns:a16="http://schemas.microsoft.com/office/drawing/2014/main" id="{36FF7191-40A9-4C1B-9AE7-6328359E9C9B}"/>
              </a:ext>
            </a:extLst>
          </p:cNvPr>
          <p:cNvSpPr txBox="1"/>
          <p:nvPr/>
        </p:nvSpPr>
        <p:spPr>
          <a:xfrm>
            <a:off x="8371840" y="3704560"/>
            <a:ext cx="2515355" cy="369332"/>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VST &amp; 12ft – B644</a:t>
            </a:r>
          </a:p>
        </p:txBody>
      </p:sp>
      <p:sp>
        <p:nvSpPr>
          <p:cNvPr id="32" name="TextBox 31">
            <a:extLst>
              <a:ext uri="{FF2B5EF4-FFF2-40B4-BE49-F238E27FC236}">
                <a16:creationId xmlns:a16="http://schemas.microsoft.com/office/drawing/2014/main" id="{85E0F1D6-92D3-41AE-AD27-313F056DC875}"/>
              </a:ext>
            </a:extLst>
          </p:cNvPr>
          <p:cNvSpPr txBox="1"/>
          <p:nvPr/>
        </p:nvSpPr>
        <p:spPr>
          <a:xfrm>
            <a:off x="5199134" y="3761746"/>
            <a:ext cx="3016842" cy="369332"/>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Joint Base Langley /Eustis</a:t>
            </a:r>
          </a:p>
        </p:txBody>
      </p:sp>
    </p:spTree>
    <p:extLst>
      <p:ext uri="{BB962C8B-B14F-4D97-AF65-F5344CB8AC3E}">
        <p14:creationId xmlns:p14="http://schemas.microsoft.com/office/powerpoint/2010/main" val="945022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56065" y="3171317"/>
            <a:ext cx="2273838" cy="461665"/>
          </a:xfrm>
          <a:prstGeom prst="rect">
            <a:avLst/>
          </a:prstGeom>
          <a:noFill/>
          <a:ln w="38100">
            <a:no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charset="0"/>
                <a:cs typeface="Arial" charset="0"/>
              </a:rPr>
              <a:t>Don Saxer – FM</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charset="0"/>
                <a:cs typeface="Arial" charset="0"/>
              </a:rPr>
              <a:t>National Transonic Complex</a:t>
            </a: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charset="0"/>
            </a:endParaRPr>
          </a:p>
        </p:txBody>
      </p:sp>
      <p:pic>
        <p:nvPicPr>
          <p:cNvPr id="300046" name="Picture 14"/>
          <p:cNvPicPr>
            <a:picLocks noChangeAspect="1" noChangeArrowheads="1"/>
          </p:cNvPicPr>
          <p:nvPr/>
        </p:nvPicPr>
        <p:blipFill>
          <a:blip r:embed="rId3" cstate="print"/>
          <a:srcRect/>
          <a:stretch>
            <a:fillRect/>
          </a:stretch>
        </p:blipFill>
        <p:spPr bwMode="auto">
          <a:xfrm>
            <a:off x="136261" y="1544399"/>
            <a:ext cx="2179319" cy="1097280"/>
          </a:xfrm>
          <a:prstGeom prst="roundRect">
            <a:avLst>
              <a:gd name="adj" fmla="val 16667"/>
            </a:avLst>
          </a:prstGeom>
          <a:ln w="28575">
            <a:solidFill>
              <a:srgbClr val="0000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0047" name="Text Box 15"/>
          <p:cNvSpPr txBox="1">
            <a:spLocks noChangeArrowheads="1"/>
          </p:cNvSpPr>
          <p:nvPr/>
        </p:nvSpPr>
        <p:spPr bwMode="auto">
          <a:xfrm>
            <a:off x="43358" y="2642444"/>
            <a:ext cx="2350131" cy="646331"/>
          </a:xfrm>
          <a:prstGeom prst="rect">
            <a:avLst/>
          </a:prstGeom>
          <a:noFill/>
          <a:ln w="9525">
            <a:no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14 x 22 Foot Subsonic Tunnel</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Subsonic, Aero-Acoustics</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charset="0"/>
              </a:rPr>
              <a:t>Frank Quinto - FM</a:t>
            </a:r>
          </a:p>
        </p:txBody>
      </p:sp>
      <p:sp>
        <p:nvSpPr>
          <p:cNvPr id="300048" name="Text Box 16"/>
          <p:cNvSpPr txBox="1">
            <a:spLocks noChangeArrowheads="1"/>
          </p:cNvSpPr>
          <p:nvPr/>
        </p:nvSpPr>
        <p:spPr bwMode="auto">
          <a:xfrm>
            <a:off x="2382061" y="2634608"/>
            <a:ext cx="2158244" cy="830997"/>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National Transonic Facility</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High Reynolds Number Flow</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Air &amp; Cryogenic Test Ops</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1" u="none" strike="noStrike" kern="1200" cap="none" spc="0" normalizeH="0" baseline="0" noProof="0" dirty="0">
                <a:ln>
                  <a:noFill/>
                </a:ln>
                <a:solidFill>
                  <a:prstClr val="black"/>
                </a:solidFill>
                <a:effectLst/>
                <a:uLnTx/>
                <a:uFillTx/>
                <a:latin typeface="Arial" pitchFamily="34" charset="0"/>
                <a:ea typeface="ＭＳ Ｐゴシック" charset="0"/>
                <a:cs typeface="Arial" charset="0"/>
              </a:rPr>
              <a:t>Nationally Unique</a:t>
            </a:r>
            <a:endPar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charset="0"/>
              <a:cs typeface="Arial" charset="0"/>
            </a:endParaRPr>
          </a:p>
        </p:txBody>
      </p:sp>
      <p:pic>
        <p:nvPicPr>
          <p:cNvPr id="300053" name="Picture 21"/>
          <p:cNvPicPr>
            <a:picLocks noChangeAspect="1" noChangeArrowheads="1"/>
          </p:cNvPicPr>
          <p:nvPr/>
        </p:nvPicPr>
        <p:blipFill>
          <a:blip r:embed="rId4" cstate="print"/>
          <a:srcRect/>
          <a:stretch>
            <a:fillRect/>
          </a:stretch>
        </p:blipFill>
        <p:spPr bwMode="auto">
          <a:xfrm>
            <a:off x="8200743" y="1527631"/>
            <a:ext cx="1841305" cy="1097280"/>
          </a:xfrm>
          <a:prstGeom prst="roundRect">
            <a:avLst>
              <a:gd name="adj" fmla="val 16667"/>
            </a:avLst>
          </a:prstGeom>
          <a:ln w="28575">
            <a:solidFill>
              <a:srgbClr val="006C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0054" name="Text Box 22"/>
          <p:cNvSpPr txBox="1">
            <a:spLocks noChangeArrowheads="1"/>
          </p:cNvSpPr>
          <p:nvPr/>
        </p:nvSpPr>
        <p:spPr bwMode="auto">
          <a:xfrm>
            <a:off x="8001471" y="2628004"/>
            <a:ext cx="2218235" cy="1015663"/>
          </a:xfrm>
          <a:prstGeom prst="rect">
            <a:avLst/>
          </a:prstGeom>
          <a:noFill/>
          <a:ln w="9525">
            <a:no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Transonic Dynamics Tunnel</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Aeroelasticity &amp; Flutter</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Air &amp; Heavy Gas Test Ops</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charset="0"/>
              </a:rPr>
              <a:t>Vic Tumwa– FM</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1" u="none" strike="noStrike" kern="1200" cap="none" spc="0" normalizeH="0" baseline="0" noProof="0" dirty="0">
                <a:ln>
                  <a:noFill/>
                </a:ln>
                <a:solidFill>
                  <a:prstClr val="black"/>
                </a:solidFill>
                <a:effectLst/>
                <a:uLnTx/>
                <a:uFillTx/>
                <a:latin typeface="Arial" pitchFamily="34" charset="0"/>
                <a:ea typeface="ＭＳ Ｐゴシック" charset="0"/>
                <a:cs typeface="Arial" charset="0"/>
              </a:rPr>
              <a:t>World Unique</a:t>
            </a:r>
            <a:endPar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charset="0"/>
              <a:cs typeface="Arial" charset="0"/>
            </a:endParaRPr>
          </a:p>
        </p:txBody>
      </p:sp>
      <p:sp>
        <p:nvSpPr>
          <p:cNvPr id="25" name="Title 1"/>
          <p:cNvSpPr txBox="1">
            <a:spLocks/>
          </p:cNvSpPr>
          <p:nvPr/>
        </p:nvSpPr>
        <p:spPr>
          <a:xfrm>
            <a:off x="10090" y="620688"/>
            <a:ext cx="12171820" cy="81771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 typeface="Symbol" pitchFamily="18" charset="2"/>
              <a:buNone/>
              <a:tabLst/>
              <a:defRPr/>
            </a:pPr>
            <a:r>
              <a:rPr kumimoji="0" lang="en-US" sz="2400" b="1" i="0" u="none" strike="noStrike" kern="1200" cap="none" spc="0" normalizeH="0" baseline="0" noProof="0" dirty="0">
                <a:ln>
                  <a:noFill/>
                </a:ln>
                <a:solidFill>
                  <a:prstClr val="white"/>
                </a:solidFill>
                <a:effectLst/>
                <a:uLnTx/>
                <a:uFillTx/>
                <a:latin typeface="Calibri"/>
                <a:ea typeface="ＭＳ Ｐゴシック" charset="0"/>
                <a:cs typeface="Arial" charset="0"/>
              </a:rPr>
              <a:t>Subsonic / Transonic Testing Branch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ＭＳ Ｐゴシック" charset="0"/>
                <a:cs typeface="Arial" charset="0"/>
              </a:rPr>
              <a:t>Roman Paryz – Branch Head / Rich White &amp; Joe Falzone – ABH</a:t>
            </a:r>
          </a:p>
        </p:txBody>
      </p:sp>
      <p:sp>
        <p:nvSpPr>
          <p:cNvPr id="32" name="Text Box 22"/>
          <p:cNvSpPr txBox="1">
            <a:spLocks noChangeArrowheads="1"/>
          </p:cNvSpPr>
          <p:nvPr/>
        </p:nvSpPr>
        <p:spPr bwMode="auto">
          <a:xfrm>
            <a:off x="10249222" y="2630220"/>
            <a:ext cx="1812869" cy="1015663"/>
          </a:xfrm>
          <a:prstGeom prst="rect">
            <a:avLst/>
          </a:prstGeom>
          <a:noFill/>
          <a:ln w="9525">
            <a:no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Compressor Station &amp;</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Air Distribution</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LaRC High Pressure Air</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2M </a:t>
            </a:r>
            <a:r>
              <a:rPr kumimoji="0" lang="en-US" sz="1200" b="0" i="0" u="none" strike="noStrike" kern="1200" cap="none" spc="0" normalizeH="0" baseline="0" noProof="0" dirty="0" err="1">
                <a:ln>
                  <a:noFill/>
                </a:ln>
                <a:solidFill>
                  <a:prstClr val="white"/>
                </a:solidFill>
                <a:effectLst/>
                <a:uLnTx/>
                <a:uFillTx/>
                <a:latin typeface="Arial" pitchFamily="34" charset="0"/>
                <a:ea typeface="ＭＳ Ｐゴシック" charset="0"/>
                <a:cs typeface="Arial" charset="0"/>
              </a:rPr>
              <a:t>lbm</a:t>
            </a: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 per Day</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charset="0"/>
                <a:cs typeface="Arial" charset="0"/>
              </a:rPr>
              <a:t>Tom Mills - FM</a:t>
            </a:r>
          </a:p>
        </p:txBody>
      </p:sp>
      <p:pic>
        <p:nvPicPr>
          <p:cNvPr id="33" name="Picture 32"/>
          <p:cNvPicPr>
            <a:picLocks noChangeAspect="1"/>
          </p:cNvPicPr>
          <p:nvPr/>
        </p:nvPicPr>
        <p:blipFill>
          <a:blip r:embed="rId5"/>
          <a:stretch>
            <a:fillRect/>
          </a:stretch>
        </p:blipFill>
        <p:spPr>
          <a:xfrm>
            <a:off x="4574656" y="1556792"/>
            <a:ext cx="1718835" cy="1097280"/>
          </a:xfrm>
          <a:prstGeom prst="roundRect">
            <a:avLst>
              <a:gd name="adj" fmla="val 16667"/>
            </a:avLst>
          </a:prstGeom>
          <a:ln w="28575">
            <a:solidFill>
              <a:srgbClr val="006C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71794" t="58954" r="7284" b="16044"/>
          <a:stretch/>
        </p:blipFill>
        <p:spPr>
          <a:xfrm>
            <a:off x="6461234" y="1539737"/>
            <a:ext cx="1521974" cy="1097280"/>
          </a:xfrm>
          <a:prstGeom prst="roundRect">
            <a:avLst>
              <a:gd name="adj" fmla="val 16667"/>
            </a:avLst>
          </a:prstGeom>
          <a:ln w="28575">
            <a:solidFill>
              <a:srgbClr val="006C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Text Box 16"/>
          <p:cNvSpPr txBox="1">
            <a:spLocks noChangeArrowheads="1"/>
          </p:cNvSpPr>
          <p:nvPr/>
        </p:nvSpPr>
        <p:spPr bwMode="auto">
          <a:xfrm>
            <a:off x="6117285" y="2636912"/>
            <a:ext cx="2158244" cy="830997"/>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Liquid Nitrogen Plant</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430 Tons per Day</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(128K Gal per Day)</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1" u="none" strike="noStrike" kern="1200" cap="none" spc="0" normalizeH="0" baseline="0" noProof="0" dirty="0">
                <a:ln>
                  <a:noFill/>
                </a:ln>
                <a:solidFill>
                  <a:prstClr val="black"/>
                </a:solidFill>
                <a:effectLst/>
                <a:uLnTx/>
                <a:uFillTx/>
                <a:latin typeface="Arial" pitchFamily="34" charset="0"/>
                <a:ea typeface="ＭＳ Ｐゴシック" charset="0"/>
                <a:cs typeface="Arial" charset="0"/>
              </a:rPr>
              <a:t>NASA Unique</a:t>
            </a:r>
            <a:endPar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charset="0"/>
              <a:cs typeface="Arial" charset="0"/>
            </a:endParaRPr>
          </a:p>
        </p:txBody>
      </p:sp>
      <p:sp>
        <p:nvSpPr>
          <p:cNvPr id="35" name="Text Box 16"/>
          <p:cNvSpPr txBox="1">
            <a:spLocks noChangeArrowheads="1"/>
          </p:cNvSpPr>
          <p:nvPr/>
        </p:nvSpPr>
        <p:spPr bwMode="auto">
          <a:xfrm>
            <a:off x="4231255" y="2642444"/>
            <a:ext cx="2231463" cy="646331"/>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0.3m Transonic</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Cryogenic Tunnel</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Flow Diagnostics</a:t>
            </a:r>
          </a:p>
        </p:txBody>
      </p:sp>
      <p:pic>
        <p:nvPicPr>
          <p:cNvPr id="2" name="Picture 1"/>
          <p:cNvPicPr>
            <a:picLocks noChangeAspect="1"/>
          </p:cNvPicPr>
          <p:nvPr/>
        </p:nvPicPr>
        <p:blipFill>
          <a:blip r:embed="rId7"/>
          <a:stretch>
            <a:fillRect/>
          </a:stretch>
        </p:blipFill>
        <p:spPr>
          <a:xfrm>
            <a:off x="4583470" y="4886588"/>
            <a:ext cx="1725594" cy="1097280"/>
          </a:xfrm>
          <a:prstGeom prst="roundRect">
            <a:avLst>
              <a:gd name="adj" fmla="val 16667"/>
            </a:avLst>
          </a:prstGeom>
          <a:ln w="28575">
            <a:solidFill>
              <a:srgbClr val="FFFF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Text Box 15"/>
          <p:cNvSpPr txBox="1">
            <a:spLocks noChangeArrowheads="1"/>
          </p:cNvSpPr>
          <p:nvPr/>
        </p:nvSpPr>
        <p:spPr bwMode="auto">
          <a:xfrm>
            <a:off x="4258704" y="6095037"/>
            <a:ext cx="2271199" cy="646331"/>
          </a:xfrm>
          <a:prstGeom prst="rect">
            <a:avLst/>
          </a:prstGeom>
          <a:noFill/>
          <a:ln w="9525">
            <a:no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4ft Supersonic Wind Tunnel</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Two Test Sections</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Roger Wagner - FM</a:t>
            </a:r>
          </a:p>
        </p:txBody>
      </p:sp>
      <p:pic>
        <p:nvPicPr>
          <p:cNvPr id="5" name="Picture 4"/>
          <p:cNvPicPr>
            <a:picLocks noChangeAspect="1"/>
          </p:cNvPicPr>
          <p:nvPr/>
        </p:nvPicPr>
        <p:blipFill>
          <a:blip r:embed="rId8"/>
          <a:stretch>
            <a:fillRect/>
          </a:stretch>
        </p:blipFill>
        <p:spPr>
          <a:xfrm>
            <a:off x="9840599" y="4934183"/>
            <a:ext cx="1451610" cy="1097280"/>
          </a:xfrm>
          <a:prstGeom prst="roundRect">
            <a:avLst>
              <a:gd name="adj" fmla="val 16667"/>
            </a:avLst>
          </a:prstGeom>
          <a:ln w="28575">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9"/>
          <a:stretch>
            <a:fillRect/>
          </a:stretch>
        </p:blipFill>
        <p:spPr>
          <a:xfrm>
            <a:off x="1299854" y="4934635"/>
            <a:ext cx="1637503" cy="1097280"/>
          </a:xfrm>
          <a:prstGeom prst="roundRect">
            <a:avLst>
              <a:gd name="adj" fmla="val 16667"/>
            </a:avLst>
          </a:prstGeom>
          <a:ln w="28575">
            <a:solidFill>
              <a:srgbClr val="0000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10"/>
          <a:stretch>
            <a:fillRect/>
          </a:stretch>
        </p:blipFill>
        <p:spPr>
          <a:xfrm>
            <a:off x="7123561" y="4926288"/>
            <a:ext cx="1566150" cy="1097280"/>
          </a:xfrm>
          <a:prstGeom prst="roundRect">
            <a:avLst>
              <a:gd name="adj" fmla="val 16667"/>
            </a:avLst>
          </a:prstGeom>
          <a:ln w="28575">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Text Box 15"/>
          <p:cNvSpPr txBox="1">
            <a:spLocks noChangeArrowheads="1"/>
          </p:cNvSpPr>
          <p:nvPr/>
        </p:nvSpPr>
        <p:spPr bwMode="auto">
          <a:xfrm>
            <a:off x="952549" y="6095037"/>
            <a:ext cx="2332112" cy="646331"/>
          </a:xfrm>
          <a:prstGeom prst="rect">
            <a:avLst/>
          </a:prstGeom>
          <a:noFill/>
          <a:ln w="9525">
            <a:no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Vertical Spin Tunnel</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Spin Testing, Forced Oscillation</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Tom Ivanco - FM</a:t>
            </a:r>
          </a:p>
        </p:txBody>
      </p:sp>
      <p:sp>
        <p:nvSpPr>
          <p:cNvPr id="29" name="Text Box 15"/>
          <p:cNvSpPr txBox="1">
            <a:spLocks noChangeArrowheads="1"/>
          </p:cNvSpPr>
          <p:nvPr/>
        </p:nvSpPr>
        <p:spPr bwMode="auto">
          <a:xfrm>
            <a:off x="6684876" y="6095037"/>
            <a:ext cx="2347694" cy="646331"/>
          </a:xfrm>
          <a:prstGeom prst="rect">
            <a:avLst/>
          </a:prstGeom>
          <a:noFill/>
          <a:ln w="9525">
            <a:no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8ft High Temperature Tunnel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Hypersonic Propulsion Testing</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Aaron Fuchs - FM</a:t>
            </a:r>
          </a:p>
        </p:txBody>
      </p:sp>
      <p:sp>
        <p:nvSpPr>
          <p:cNvPr id="30" name="Text Box 15"/>
          <p:cNvSpPr txBox="1">
            <a:spLocks noChangeArrowheads="1"/>
          </p:cNvSpPr>
          <p:nvPr/>
        </p:nvSpPr>
        <p:spPr bwMode="auto">
          <a:xfrm>
            <a:off x="8994147" y="6095037"/>
            <a:ext cx="3144515" cy="646331"/>
          </a:xfrm>
          <a:prstGeom prst="rect">
            <a:avLst/>
          </a:prstGeom>
          <a:noFill/>
          <a:ln w="9525">
            <a:no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Langley Aerothermodynamic Laboratory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Hypersonic Aerothermal Testing</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Karen Berger - FM</a:t>
            </a:r>
          </a:p>
        </p:txBody>
      </p:sp>
      <p:sp>
        <p:nvSpPr>
          <p:cNvPr id="36" name="object 2"/>
          <p:cNvSpPr txBox="1">
            <a:spLocks noGrp="1"/>
          </p:cNvSpPr>
          <p:nvPr>
            <p:ph type="title"/>
          </p:nvPr>
        </p:nvSpPr>
        <p:spPr>
          <a:xfrm>
            <a:off x="0" y="-121231"/>
            <a:ext cx="12171820" cy="995363"/>
          </a:xfrm>
        </p:spPr>
        <p:txBody>
          <a:bodyPr vert="horz" wrap="square" lIns="0" tIns="0" rIns="0" bIns="0" numCol="1" rtlCol="0" anchor="ctr" anchorCtr="0" compatLnSpc="1">
            <a:prstTxWarp prst="textNoShape">
              <a:avLst/>
            </a:prstTxWarp>
            <a:noAutofit/>
          </a:bodyPr>
          <a:lstStyle/>
          <a:p>
            <a:pPr>
              <a:defRPr/>
            </a:pPr>
            <a:r>
              <a:rPr sz="3200" b="1" dirty="0">
                <a:solidFill>
                  <a:srgbClr val="FFFFFF"/>
                </a:solidFill>
                <a:latin typeface="Arial"/>
                <a:cs typeface="Arial"/>
              </a:rPr>
              <a:t>NASA</a:t>
            </a:r>
            <a:r>
              <a:rPr sz="3200" b="1" spc="-120" dirty="0">
                <a:solidFill>
                  <a:srgbClr val="FFFFFF"/>
                </a:solidFill>
                <a:latin typeface="Arial"/>
                <a:cs typeface="Arial"/>
              </a:rPr>
              <a:t> </a:t>
            </a:r>
            <a:r>
              <a:rPr sz="3200" b="1" spc="-25" dirty="0">
                <a:solidFill>
                  <a:srgbClr val="FFFFFF"/>
                </a:solidFill>
                <a:latin typeface="Arial"/>
                <a:cs typeface="Arial"/>
              </a:rPr>
              <a:t>L</a:t>
            </a:r>
            <a:r>
              <a:rPr sz="3200" b="1" dirty="0">
                <a:solidFill>
                  <a:srgbClr val="FFFFFF"/>
                </a:solidFill>
                <a:latin typeface="Arial"/>
                <a:cs typeface="Arial"/>
              </a:rPr>
              <a:t>a</a:t>
            </a:r>
            <a:r>
              <a:rPr sz="3200" b="1" spc="-25" dirty="0">
                <a:solidFill>
                  <a:srgbClr val="FFFFFF"/>
                </a:solidFill>
                <a:latin typeface="Arial"/>
                <a:cs typeface="Arial"/>
              </a:rPr>
              <a:t>ng</a:t>
            </a:r>
            <a:r>
              <a:rPr sz="3200" b="1" spc="-15" dirty="0">
                <a:solidFill>
                  <a:srgbClr val="FFFFFF"/>
                </a:solidFill>
                <a:latin typeface="Arial"/>
                <a:cs typeface="Arial"/>
              </a:rPr>
              <a:t>l</a:t>
            </a:r>
            <a:r>
              <a:rPr sz="3200" b="1" dirty="0">
                <a:solidFill>
                  <a:srgbClr val="FFFFFF"/>
                </a:solidFill>
                <a:latin typeface="Arial"/>
                <a:cs typeface="Arial"/>
              </a:rPr>
              <a:t>ey</a:t>
            </a:r>
            <a:r>
              <a:rPr sz="3200" b="1" spc="-5" dirty="0">
                <a:solidFill>
                  <a:srgbClr val="FFFFFF"/>
                </a:solidFill>
                <a:latin typeface="Arial"/>
                <a:cs typeface="Arial"/>
              </a:rPr>
              <a:t> </a:t>
            </a:r>
            <a:r>
              <a:rPr lang="en-US" sz="3200" b="1" spc="-5" dirty="0">
                <a:solidFill>
                  <a:srgbClr val="FFFFFF"/>
                </a:solidFill>
                <a:latin typeface="Arial"/>
                <a:cs typeface="Arial"/>
              </a:rPr>
              <a:t>AETC </a:t>
            </a:r>
            <a:r>
              <a:rPr lang="en-US" sz="3200" b="1" dirty="0">
                <a:solidFill>
                  <a:srgbClr val="FFFFFF"/>
                </a:solidFill>
                <a:latin typeface="Arial"/>
                <a:cs typeface="Arial"/>
              </a:rPr>
              <a:t>Facilities</a:t>
            </a:r>
            <a:endParaRPr sz="3200" dirty="0">
              <a:solidFill>
                <a:srgbClr val="FFFFFF"/>
              </a:solidFill>
              <a:latin typeface="Arial"/>
              <a:cs typeface="Arial"/>
            </a:endParaRPr>
          </a:p>
        </p:txBody>
      </p:sp>
      <p:grpSp>
        <p:nvGrpSpPr>
          <p:cNvPr id="10" name="Group 9"/>
          <p:cNvGrpSpPr/>
          <p:nvPr/>
        </p:nvGrpSpPr>
        <p:grpSpPr>
          <a:xfrm>
            <a:off x="250162" y="3578339"/>
            <a:ext cx="11771059" cy="723244"/>
            <a:chOff x="250162" y="3578339"/>
            <a:chExt cx="11771059" cy="723244"/>
          </a:xfrm>
        </p:grpSpPr>
        <p:sp>
          <p:nvSpPr>
            <p:cNvPr id="37" name="Right Arrow 36"/>
            <p:cNvSpPr/>
            <p:nvPr/>
          </p:nvSpPr>
          <p:spPr>
            <a:xfrm>
              <a:off x="250162" y="3578339"/>
              <a:ext cx="11771059" cy="723244"/>
            </a:xfrm>
            <a:prstGeom prst="rightArrow">
              <a:avLst>
                <a:gd name="adj1" fmla="val 50000"/>
                <a:gd name="adj2" fmla="val 301192"/>
              </a:avLst>
            </a:prstGeom>
            <a:gradFill flip="none" rotWithShape="1">
              <a:gsLst>
                <a:gs pos="33000">
                  <a:srgbClr val="00823B"/>
                </a:gs>
                <a:gs pos="0">
                  <a:srgbClr val="8205FF"/>
                </a:gs>
                <a:gs pos="51000">
                  <a:srgbClr val="FFFF00"/>
                </a:gs>
                <a:gs pos="83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extBox 37"/>
            <p:cNvSpPr txBox="1"/>
            <p:nvPr/>
          </p:nvSpPr>
          <p:spPr>
            <a:xfrm>
              <a:off x="470731" y="3761549"/>
              <a:ext cx="1133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Subsonic</a:t>
              </a:r>
            </a:p>
          </p:txBody>
        </p:sp>
        <p:sp>
          <p:nvSpPr>
            <p:cNvPr id="39" name="TextBox 38"/>
            <p:cNvSpPr txBox="1"/>
            <p:nvPr/>
          </p:nvSpPr>
          <p:spPr>
            <a:xfrm>
              <a:off x="2957304" y="3761593"/>
              <a:ext cx="1133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Transonic</a:t>
              </a:r>
            </a:p>
          </p:txBody>
        </p:sp>
        <p:sp>
          <p:nvSpPr>
            <p:cNvPr id="46" name="TextBox 45"/>
            <p:cNvSpPr txBox="1"/>
            <p:nvPr/>
          </p:nvSpPr>
          <p:spPr>
            <a:xfrm>
              <a:off x="6017643" y="3745716"/>
              <a:ext cx="12463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Supersonic</a:t>
              </a:r>
            </a:p>
          </p:txBody>
        </p:sp>
        <p:sp>
          <p:nvSpPr>
            <p:cNvPr id="47" name="TextBox 46"/>
            <p:cNvSpPr txBox="1"/>
            <p:nvPr/>
          </p:nvSpPr>
          <p:spPr>
            <a:xfrm>
              <a:off x="9185996" y="3755295"/>
              <a:ext cx="12843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Hypersonic</a:t>
              </a:r>
            </a:p>
          </p:txBody>
        </p:sp>
        <p:sp>
          <p:nvSpPr>
            <p:cNvPr id="48" name="TextBox 47"/>
            <p:cNvSpPr txBox="1"/>
            <p:nvPr/>
          </p:nvSpPr>
          <p:spPr>
            <a:xfrm>
              <a:off x="336283" y="3856844"/>
              <a:ext cx="11371830" cy="230832"/>
            </a:xfrm>
            <a:prstGeom prst="rect">
              <a:avLst/>
            </a:prstGeom>
            <a:no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0                                           0.6                                                                                1.4                                                                             4.0                                                                              10.0+</a:t>
              </a:r>
            </a:p>
          </p:txBody>
        </p:sp>
      </p:grpSp>
      <p:pic>
        <p:nvPicPr>
          <p:cNvPr id="8" name="Picture 7"/>
          <p:cNvPicPr>
            <a:picLocks noChangeAspect="1"/>
          </p:cNvPicPr>
          <p:nvPr/>
        </p:nvPicPr>
        <p:blipFill>
          <a:blip r:embed="rId11"/>
          <a:stretch>
            <a:fillRect/>
          </a:stretch>
        </p:blipFill>
        <p:spPr>
          <a:xfrm>
            <a:off x="2529266" y="1556354"/>
            <a:ext cx="1940118" cy="1097280"/>
          </a:xfrm>
          <a:prstGeom prst="roundRect">
            <a:avLst>
              <a:gd name="adj" fmla="val 16667"/>
            </a:avLst>
          </a:prstGeom>
          <a:ln w="28575">
            <a:solidFill>
              <a:srgbClr val="006C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Picture 41"/>
          <p:cNvPicPr>
            <a:picLocks noChangeAspect="1"/>
          </p:cNvPicPr>
          <p:nvPr/>
        </p:nvPicPr>
        <p:blipFill rotWithShape="1">
          <a:blip r:embed="rId12" cstate="print">
            <a:extLst>
              <a:ext uri="{28A0092B-C50C-407E-A947-70E740481C1C}">
                <a14:useLocalDpi xmlns:a14="http://schemas.microsoft.com/office/drawing/2010/main" val="0"/>
              </a:ext>
            </a:extLst>
          </a:blip>
          <a:srcRect r="8198"/>
          <a:stretch/>
        </p:blipFill>
        <p:spPr>
          <a:xfrm>
            <a:off x="10199548" y="1509276"/>
            <a:ext cx="1912219" cy="109728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 name="Title 1"/>
          <p:cNvSpPr txBox="1">
            <a:spLocks/>
          </p:cNvSpPr>
          <p:nvPr/>
        </p:nvSpPr>
        <p:spPr>
          <a:xfrm>
            <a:off x="10090" y="4159462"/>
            <a:ext cx="4217033" cy="81771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 typeface="Symbol" pitchFamily="18" charset="2"/>
              <a:buNone/>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charset="0"/>
                <a:cs typeface="Arial" charset="0"/>
              </a:rPr>
              <a:t>Flight Dynamics Branch</a:t>
            </a:r>
          </a:p>
          <a:p>
            <a:pPr marL="0" marR="0" lvl="0" indent="0" algn="ctr" defTabSz="914400" rtl="0" eaLnBrk="1" fontAlgn="auto" latinLnBrk="0" hangingPunct="1">
              <a:lnSpc>
                <a:spcPct val="100000"/>
              </a:lnSpc>
              <a:spcBef>
                <a:spcPct val="0"/>
              </a:spcBef>
              <a:spcAft>
                <a:spcPts val="0"/>
              </a:spcAft>
              <a:buClrTx/>
              <a:buSzTx/>
              <a:buFont typeface="Symbol" pitchFamily="18" charset="2"/>
              <a:buNone/>
              <a:tabLst/>
              <a:defRPr/>
            </a:pPr>
            <a:r>
              <a:rPr kumimoji="0" lang="en-US" sz="1400" b="0" i="0" u="none" strike="noStrike" kern="1200" cap="none" spc="0" normalizeH="0" baseline="0" noProof="0" dirty="0">
                <a:ln>
                  <a:noFill/>
                </a:ln>
                <a:solidFill>
                  <a:prstClr val="black"/>
                </a:solidFill>
                <a:effectLst/>
                <a:uLnTx/>
                <a:uFillTx/>
                <a:latin typeface="Calibri"/>
                <a:ea typeface="ＭＳ Ｐゴシック" charset="0"/>
                <a:cs typeface="Arial" charset="0"/>
              </a:rPr>
              <a:t>Corey Diebler – Branch Head / Tom Ivanco – ABH</a:t>
            </a:r>
          </a:p>
        </p:txBody>
      </p:sp>
      <p:sp>
        <p:nvSpPr>
          <p:cNvPr id="44" name="Title 1"/>
          <p:cNvSpPr txBox="1">
            <a:spLocks/>
          </p:cNvSpPr>
          <p:nvPr/>
        </p:nvSpPr>
        <p:spPr>
          <a:xfrm>
            <a:off x="5454189" y="4159462"/>
            <a:ext cx="5483932" cy="817710"/>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 typeface="Symbol" pitchFamily="18" charset="2"/>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0"/>
                <a:cs typeface="Arial" charset="0"/>
              </a:rPr>
              <a:t>Supersonic / Hypersonic Testing Branch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ＭＳ Ｐゴシック" charset="0"/>
                <a:cs typeface="Arial" charset="0"/>
              </a:rPr>
              <a:t>Mike DiFulvio– Branch Head / Mike Foretich &amp; Jason Healy – ABH</a:t>
            </a:r>
          </a:p>
        </p:txBody>
      </p:sp>
      <p:sp>
        <p:nvSpPr>
          <p:cNvPr id="11" name="Rectangle: Rounded Corners 10">
            <a:extLst>
              <a:ext uri="{FF2B5EF4-FFF2-40B4-BE49-F238E27FC236}">
                <a16:creationId xmlns:a16="http://schemas.microsoft.com/office/drawing/2014/main" id="{3292F73D-ED26-4BCE-9178-4CDD2AE80B19}"/>
              </a:ext>
            </a:extLst>
          </p:cNvPr>
          <p:cNvSpPr/>
          <p:nvPr/>
        </p:nvSpPr>
        <p:spPr>
          <a:xfrm>
            <a:off x="2442713" y="1466974"/>
            <a:ext cx="5636868" cy="2117665"/>
          </a:xfrm>
          <a:prstGeom prst="roundRect">
            <a:avLst>
              <a:gd name="adj" fmla="val 12709"/>
            </a:avLst>
          </a:prstGeom>
          <a:noFill/>
          <a:ln w="28575">
            <a:solidFill>
              <a:srgbClr val="006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963FDD-3407-45FA-8D0D-7F14D5505B27}"/>
              </a:ext>
            </a:extLst>
          </p:cNvPr>
          <p:cNvSpPr txBox="1"/>
          <p:nvPr/>
        </p:nvSpPr>
        <p:spPr>
          <a:xfrm>
            <a:off x="9267753" y="812468"/>
            <a:ext cx="1436915" cy="492443"/>
          </a:xfrm>
          <a:prstGeom prst="rect">
            <a:avLst/>
          </a:prstGeom>
          <a:noFill/>
        </p:spPr>
        <p:txBody>
          <a:bodyPr wrap="square" rtlCol="0">
            <a:spAutoFit/>
          </a:bodyPr>
          <a:lstStyle/>
          <a:p>
            <a:pPr>
              <a:tabLst>
                <a:tab pos="460375" algn="l"/>
              </a:tabLst>
            </a:pPr>
            <a:r>
              <a:rPr lang="en-US" sz="1200" dirty="0">
                <a:solidFill>
                  <a:schemeClr val="bg1"/>
                </a:solidFill>
              </a:rPr>
              <a:t>CRV	$1,083K</a:t>
            </a:r>
          </a:p>
          <a:p>
            <a:pPr>
              <a:tabLst>
                <a:tab pos="460375" algn="l"/>
              </a:tabLst>
            </a:pPr>
            <a:r>
              <a:rPr lang="en-US" sz="1200" dirty="0">
                <a:solidFill>
                  <a:schemeClr val="bg1"/>
                </a:solidFill>
              </a:rPr>
              <a:t>Staff</a:t>
            </a:r>
            <a:r>
              <a:rPr lang="en-US" sz="1400" dirty="0">
                <a:solidFill>
                  <a:schemeClr val="bg1"/>
                </a:solidFill>
              </a:rPr>
              <a:t>	31 / 101</a:t>
            </a:r>
          </a:p>
        </p:txBody>
      </p:sp>
      <p:sp>
        <p:nvSpPr>
          <p:cNvPr id="41" name="TextBox 40">
            <a:extLst>
              <a:ext uri="{FF2B5EF4-FFF2-40B4-BE49-F238E27FC236}">
                <a16:creationId xmlns:a16="http://schemas.microsoft.com/office/drawing/2014/main" id="{3541920B-A06C-47F4-88DD-FD9122F54256}"/>
              </a:ext>
            </a:extLst>
          </p:cNvPr>
          <p:cNvSpPr txBox="1"/>
          <p:nvPr/>
        </p:nvSpPr>
        <p:spPr>
          <a:xfrm>
            <a:off x="3897238" y="4294092"/>
            <a:ext cx="1436915" cy="492443"/>
          </a:xfrm>
          <a:prstGeom prst="rect">
            <a:avLst/>
          </a:prstGeom>
          <a:noFill/>
        </p:spPr>
        <p:txBody>
          <a:bodyPr wrap="square" rtlCol="0">
            <a:spAutoFit/>
          </a:bodyPr>
          <a:lstStyle/>
          <a:p>
            <a:pPr>
              <a:tabLst>
                <a:tab pos="460375" algn="l"/>
              </a:tabLst>
            </a:pPr>
            <a:r>
              <a:rPr lang="en-US" sz="1200" dirty="0"/>
              <a:t>CRV	$186K</a:t>
            </a:r>
          </a:p>
          <a:p>
            <a:pPr>
              <a:tabLst>
                <a:tab pos="460375" algn="l"/>
              </a:tabLst>
            </a:pPr>
            <a:r>
              <a:rPr lang="en-US" sz="1200" dirty="0"/>
              <a:t>Staff	3 / 2</a:t>
            </a:r>
            <a:r>
              <a:rPr lang="en-US" sz="1400" dirty="0">
                <a:solidFill>
                  <a:schemeClr val="bg1"/>
                </a:solidFill>
              </a:rPr>
              <a:t>	</a:t>
            </a:r>
          </a:p>
        </p:txBody>
      </p:sp>
      <p:sp>
        <p:nvSpPr>
          <p:cNvPr id="45" name="TextBox 44">
            <a:extLst>
              <a:ext uri="{FF2B5EF4-FFF2-40B4-BE49-F238E27FC236}">
                <a16:creationId xmlns:a16="http://schemas.microsoft.com/office/drawing/2014/main" id="{0FBE2DAC-2A11-4AAF-AB5C-9CE03336EE35}"/>
              </a:ext>
            </a:extLst>
          </p:cNvPr>
          <p:cNvSpPr txBox="1"/>
          <p:nvPr/>
        </p:nvSpPr>
        <p:spPr>
          <a:xfrm>
            <a:off x="10704669" y="4322095"/>
            <a:ext cx="1506092" cy="492443"/>
          </a:xfrm>
          <a:prstGeom prst="rect">
            <a:avLst/>
          </a:prstGeom>
          <a:noFill/>
        </p:spPr>
        <p:txBody>
          <a:bodyPr wrap="square" rtlCol="0">
            <a:spAutoFit/>
          </a:bodyPr>
          <a:lstStyle/>
          <a:p>
            <a:pPr>
              <a:tabLst>
                <a:tab pos="460375" algn="l"/>
              </a:tabLst>
            </a:pPr>
            <a:r>
              <a:rPr lang="en-US" sz="1200" dirty="0"/>
              <a:t>CRV	$741K</a:t>
            </a:r>
          </a:p>
          <a:p>
            <a:pPr>
              <a:tabLst>
                <a:tab pos="460375" algn="l"/>
              </a:tabLst>
            </a:pPr>
            <a:r>
              <a:rPr lang="en-US" sz="1200" dirty="0"/>
              <a:t>Staff	40 / 41</a:t>
            </a:r>
            <a:r>
              <a:rPr lang="en-US" sz="1400" dirty="0">
                <a:solidFill>
                  <a:schemeClr val="bg1"/>
                </a:solidFill>
              </a:rPr>
              <a:t>	</a:t>
            </a:r>
          </a:p>
        </p:txBody>
      </p:sp>
      <p:sp>
        <p:nvSpPr>
          <p:cNvPr id="49" name="TextBox 48">
            <a:extLst>
              <a:ext uri="{FF2B5EF4-FFF2-40B4-BE49-F238E27FC236}">
                <a16:creationId xmlns:a16="http://schemas.microsoft.com/office/drawing/2014/main" id="{9AA7A3DA-6F5F-48B0-8FF2-D88F661C7941}"/>
              </a:ext>
            </a:extLst>
          </p:cNvPr>
          <p:cNvSpPr txBox="1"/>
          <p:nvPr/>
        </p:nvSpPr>
        <p:spPr>
          <a:xfrm>
            <a:off x="250162" y="197104"/>
            <a:ext cx="1436915" cy="492443"/>
          </a:xfrm>
          <a:prstGeom prst="rect">
            <a:avLst/>
          </a:prstGeom>
          <a:noFill/>
        </p:spPr>
        <p:txBody>
          <a:bodyPr wrap="square" rtlCol="0">
            <a:spAutoFit/>
          </a:bodyPr>
          <a:lstStyle/>
          <a:p>
            <a:pPr>
              <a:tabLst>
                <a:tab pos="460375" algn="l"/>
              </a:tabLst>
            </a:pPr>
            <a:r>
              <a:rPr lang="en-US" sz="1200" dirty="0">
                <a:solidFill>
                  <a:schemeClr val="bg1"/>
                </a:solidFill>
              </a:rPr>
              <a:t>CRV	$2,010K</a:t>
            </a:r>
          </a:p>
          <a:p>
            <a:pPr>
              <a:tabLst>
                <a:tab pos="460375" algn="l"/>
              </a:tabLst>
            </a:pPr>
            <a:r>
              <a:rPr lang="en-US" sz="1200" dirty="0">
                <a:solidFill>
                  <a:schemeClr val="bg1"/>
                </a:solidFill>
              </a:rPr>
              <a:t>Staff</a:t>
            </a:r>
            <a:r>
              <a:rPr lang="en-US" sz="1400" dirty="0">
                <a:solidFill>
                  <a:schemeClr val="bg1"/>
                </a:solidFill>
              </a:rPr>
              <a:t>	74 / 144</a:t>
            </a:r>
          </a:p>
        </p:txBody>
      </p:sp>
      <p:sp>
        <p:nvSpPr>
          <p:cNvPr id="12" name="TextBox 11">
            <a:extLst>
              <a:ext uri="{FF2B5EF4-FFF2-40B4-BE49-F238E27FC236}">
                <a16:creationId xmlns:a16="http://schemas.microsoft.com/office/drawing/2014/main" id="{1FDE9910-682B-4228-9E88-9DBDA2547809}"/>
              </a:ext>
            </a:extLst>
          </p:cNvPr>
          <p:cNvSpPr txBox="1"/>
          <p:nvPr/>
        </p:nvSpPr>
        <p:spPr>
          <a:xfrm>
            <a:off x="4079609" y="2399476"/>
            <a:ext cx="537416" cy="276999"/>
          </a:xfrm>
          <a:prstGeom prst="rect">
            <a:avLst/>
          </a:prstGeom>
          <a:noFill/>
        </p:spPr>
        <p:txBody>
          <a:bodyPr wrap="square" rtlCol="0">
            <a:spAutoFit/>
          </a:bodyPr>
          <a:lstStyle/>
          <a:p>
            <a:r>
              <a:rPr lang="en-US" sz="1200" b="1" i="1" dirty="0">
                <a:solidFill>
                  <a:srgbClr val="FFFF00"/>
                </a:solidFill>
              </a:rPr>
              <a:t>NCI</a:t>
            </a:r>
            <a:endParaRPr lang="en-US" sz="1600" b="1" i="1" dirty="0">
              <a:solidFill>
                <a:srgbClr val="FFFF00"/>
              </a:solidFill>
            </a:endParaRPr>
          </a:p>
        </p:txBody>
      </p:sp>
      <p:sp>
        <p:nvSpPr>
          <p:cNvPr id="40" name="TextBox 39">
            <a:extLst>
              <a:ext uri="{FF2B5EF4-FFF2-40B4-BE49-F238E27FC236}">
                <a16:creationId xmlns:a16="http://schemas.microsoft.com/office/drawing/2014/main" id="{7844CA72-FF40-4554-9699-A9B9B76332FD}"/>
              </a:ext>
            </a:extLst>
          </p:cNvPr>
          <p:cNvSpPr txBox="1"/>
          <p:nvPr/>
        </p:nvSpPr>
        <p:spPr>
          <a:xfrm>
            <a:off x="9644494" y="2371482"/>
            <a:ext cx="537416" cy="276999"/>
          </a:xfrm>
          <a:prstGeom prst="rect">
            <a:avLst/>
          </a:prstGeom>
          <a:noFill/>
        </p:spPr>
        <p:txBody>
          <a:bodyPr wrap="square" rtlCol="0">
            <a:spAutoFit/>
          </a:bodyPr>
          <a:lstStyle/>
          <a:p>
            <a:r>
              <a:rPr lang="en-US" sz="1200" b="1" i="1" dirty="0">
                <a:solidFill>
                  <a:srgbClr val="FFFF00"/>
                </a:solidFill>
              </a:rPr>
              <a:t>NCI</a:t>
            </a:r>
            <a:endParaRPr lang="en-US" sz="1600" b="1" i="1" dirty="0">
              <a:solidFill>
                <a:srgbClr val="FFFF00"/>
              </a:solidFill>
            </a:endParaRPr>
          </a:p>
        </p:txBody>
      </p:sp>
      <p:sp>
        <p:nvSpPr>
          <p:cNvPr id="50" name="TextBox 49">
            <a:extLst>
              <a:ext uri="{FF2B5EF4-FFF2-40B4-BE49-F238E27FC236}">
                <a16:creationId xmlns:a16="http://schemas.microsoft.com/office/drawing/2014/main" id="{B4DF4876-C0C3-4FE0-AC38-5F86DBD51672}"/>
              </a:ext>
            </a:extLst>
          </p:cNvPr>
          <p:cNvSpPr txBox="1"/>
          <p:nvPr/>
        </p:nvSpPr>
        <p:spPr>
          <a:xfrm>
            <a:off x="8288820" y="5780776"/>
            <a:ext cx="537416" cy="276999"/>
          </a:xfrm>
          <a:prstGeom prst="rect">
            <a:avLst/>
          </a:prstGeom>
          <a:noFill/>
        </p:spPr>
        <p:txBody>
          <a:bodyPr wrap="square" rtlCol="0">
            <a:spAutoFit/>
          </a:bodyPr>
          <a:lstStyle/>
          <a:p>
            <a:r>
              <a:rPr lang="en-US" sz="1200" b="1" i="1" dirty="0">
                <a:solidFill>
                  <a:srgbClr val="FFFF00"/>
                </a:solidFill>
              </a:rPr>
              <a:t>NCI</a:t>
            </a:r>
            <a:endParaRPr lang="en-US" b="1" i="1" dirty="0">
              <a:solidFill>
                <a:srgbClr val="FFFF00"/>
              </a:solidFill>
            </a:endParaRPr>
          </a:p>
        </p:txBody>
      </p:sp>
    </p:spTree>
    <p:extLst>
      <p:ext uri="{BB962C8B-B14F-4D97-AF65-F5344CB8AC3E}">
        <p14:creationId xmlns:p14="http://schemas.microsoft.com/office/powerpoint/2010/main" val="3853962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Strategic Alignment / Mission Support</a:t>
            </a:r>
          </a:p>
        </p:txBody>
      </p:sp>
      <p:sp>
        <p:nvSpPr>
          <p:cNvPr id="3" name="Content Placeholder 2"/>
          <p:cNvSpPr>
            <a:spLocks noGrp="1"/>
          </p:cNvSpPr>
          <p:nvPr>
            <p:ph idx="1"/>
          </p:nvPr>
        </p:nvSpPr>
        <p:spPr>
          <a:xfrm>
            <a:off x="609600" y="1219201"/>
            <a:ext cx="10972800" cy="5255171"/>
          </a:xfrm>
        </p:spPr>
        <p:txBody>
          <a:bodyPr>
            <a:normAutofit fontScale="92500" lnSpcReduction="10000"/>
          </a:bodyPr>
          <a:lstStyle/>
          <a:p>
            <a:pPr marL="0" indent="0">
              <a:buNone/>
            </a:pPr>
            <a:r>
              <a:rPr lang="en-US" b="1" dirty="0"/>
              <a:t>NASA Strategic Alignment</a:t>
            </a:r>
          </a:p>
          <a:p>
            <a:r>
              <a:rPr lang="en-US" dirty="0"/>
              <a:t>Objective 3.2: Transform Aviation Through Revolutionary Technology Research, Development and Transfer</a:t>
            </a:r>
          </a:p>
          <a:p>
            <a:r>
              <a:rPr lang="en-US" dirty="0"/>
              <a:t>Objective 4.2: Enable Space Access and Services</a:t>
            </a:r>
          </a:p>
          <a:p>
            <a:r>
              <a:rPr lang="en-US" dirty="0"/>
              <a:t>Objective 4.6: Sustain Infrastructure Capabilities and Operations</a:t>
            </a:r>
          </a:p>
          <a:p>
            <a:pPr marL="57150" indent="0">
              <a:buNone/>
            </a:pPr>
            <a:r>
              <a:rPr lang="en-US" b="1" dirty="0"/>
              <a:t>Strategic Thrust Alignment</a:t>
            </a:r>
          </a:p>
          <a:p>
            <a:pPr marL="346075"/>
            <a:r>
              <a:rPr lang="en-US" dirty="0"/>
              <a:t>#2: Innovation in Commercial Supersonic Aircraft</a:t>
            </a:r>
          </a:p>
          <a:p>
            <a:pPr marL="346075"/>
            <a:r>
              <a:rPr lang="en-US" dirty="0"/>
              <a:t>#3: Ultra-Efficient Subsonic Transports</a:t>
            </a:r>
          </a:p>
          <a:p>
            <a:pPr marL="346075"/>
            <a:r>
              <a:rPr lang="en-US" dirty="0"/>
              <a:t>#4: Safe, Quiet and Affordable Vertical Lift Air Vehicle</a:t>
            </a:r>
          </a:p>
          <a:p>
            <a:pPr marL="57150" indent="0">
              <a:buNone/>
            </a:pPr>
            <a:r>
              <a:rPr lang="en-US" b="1" dirty="0"/>
              <a:t>Missions / Programs / Projects Supported</a:t>
            </a:r>
          </a:p>
          <a:p>
            <a:pPr marL="346075"/>
            <a:r>
              <a:rPr lang="en-US" dirty="0"/>
              <a:t>Advanced Air Vehicles Program (AAVP)</a:t>
            </a:r>
          </a:p>
          <a:p>
            <a:pPr marL="346075"/>
            <a:r>
              <a:rPr lang="en-US" dirty="0"/>
              <a:t>Advanced Air Transport Technology (AATT) Project</a:t>
            </a:r>
          </a:p>
          <a:p>
            <a:pPr marL="346075"/>
            <a:r>
              <a:rPr lang="en-US" dirty="0"/>
              <a:t>Commercial Supersonic Technology (CST) Project</a:t>
            </a:r>
          </a:p>
          <a:p>
            <a:pPr marL="346075"/>
            <a:r>
              <a:rPr lang="en-US" dirty="0"/>
              <a:t>Revolutionary Vertical Lift Technology (RVLT) Project</a:t>
            </a:r>
          </a:p>
          <a:p>
            <a:pPr marL="346075"/>
            <a:r>
              <a:rPr lang="en-US" dirty="0"/>
              <a:t>Transformational Tools &amp; Technologies (TTT) Project</a:t>
            </a:r>
          </a:p>
          <a:p>
            <a:pPr marL="346075"/>
            <a:r>
              <a:rPr lang="en-US" dirty="0"/>
              <a:t>Convergent Aeronautics Solutions (CAS) Project</a:t>
            </a:r>
          </a:p>
          <a:p>
            <a:pPr marL="346075"/>
            <a:r>
              <a:rPr lang="en-US" dirty="0"/>
              <a:t>Space Launch System (SLS) </a:t>
            </a:r>
          </a:p>
          <a:p>
            <a:endParaRPr lang="en-US" dirty="0"/>
          </a:p>
        </p:txBody>
      </p:sp>
      <p:sp>
        <p:nvSpPr>
          <p:cNvPr id="4" name="Slide Number Placeholder 3"/>
          <p:cNvSpPr>
            <a:spLocks noGrp="1"/>
          </p:cNvSpPr>
          <p:nvPr>
            <p:ph type="sldNum" sz="quarter" idx="4"/>
          </p:nvPr>
        </p:nvSpPr>
        <p:spPr/>
        <p:txBody>
          <a:bodyPr/>
          <a:lstStyle/>
          <a:p>
            <a:pPr algn="r"/>
            <a:fld id="{05ED0087-86C2-4A9B-AC2E-3CA6414C8802}" type="slidenum">
              <a:rPr lang="en-US" smtClean="0">
                <a:solidFill>
                  <a:prstClr val="black"/>
                </a:solidFill>
              </a:rPr>
              <a:pPr algn="r"/>
              <a:t>30</a:t>
            </a:fld>
            <a:endParaRPr lang="en-US" dirty="0">
              <a:solidFill>
                <a:prstClr val="black"/>
              </a:solidFill>
            </a:endParaRPr>
          </a:p>
        </p:txBody>
      </p:sp>
      <p:pic>
        <p:nvPicPr>
          <p:cNvPr id="5" name="Picture 4"/>
          <p:cNvPicPr>
            <a:picLocks noChangeAspect="1"/>
          </p:cNvPicPr>
          <p:nvPr/>
        </p:nvPicPr>
        <p:blipFill>
          <a:blip r:embed="rId3"/>
          <a:stretch>
            <a:fillRect/>
          </a:stretch>
        </p:blipFill>
        <p:spPr>
          <a:xfrm>
            <a:off x="7073463" y="2680295"/>
            <a:ext cx="4959131" cy="3312990"/>
          </a:xfrm>
          <a:prstGeom prst="rect">
            <a:avLst/>
          </a:prstGeom>
        </p:spPr>
      </p:pic>
    </p:spTree>
    <p:extLst>
      <p:ext uri="{BB962C8B-B14F-4D97-AF65-F5344CB8AC3E}">
        <p14:creationId xmlns:p14="http://schemas.microsoft.com/office/powerpoint/2010/main" val="4015757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New Funding Model (NFM) Criteria for Testing in AETC Facilities</a:t>
            </a:r>
          </a:p>
        </p:txBody>
      </p:sp>
      <p:sp>
        <p:nvSpPr>
          <p:cNvPr id="4" name="Slide Number Placeholder 3"/>
          <p:cNvSpPr>
            <a:spLocks noGrp="1"/>
          </p:cNvSpPr>
          <p:nvPr>
            <p:ph type="sldNum" sz="quarter" idx="4294967295"/>
          </p:nvPr>
        </p:nvSpPr>
        <p:spPr/>
        <p:txBody>
          <a:bodyPr/>
          <a:lstStyle/>
          <a:p>
            <a:pPr>
              <a:defRPr/>
            </a:pPr>
            <a:fld id="{79D94B69-A138-4A01-943D-6BD4CF6C2316}" type="slidenum">
              <a:rPr lang="en-US" smtClean="0"/>
              <a:pPr>
                <a:defRPr/>
              </a:pPr>
              <a:t>31</a:t>
            </a:fld>
            <a:endParaRPr lang="en-US" dirty="0"/>
          </a:p>
        </p:txBody>
      </p:sp>
      <p:sp>
        <p:nvSpPr>
          <p:cNvPr id="5" name="Content Placeholder 2"/>
          <p:cNvSpPr txBox="1">
            <a:spLocks/>
          </p:cNvSpPr>
          <p:nvPr/>
        </p:nvSpPr>
        <p:spPr>
          <a:xfrm>
            <a:off x="443372" y="1112665"/>
            <a:ext cx="6986128" cy="3159747"/>
          </a:xfrm>
          <a:prstGeom prst="rect">
            <a:avLst/>
          </a:prstGeom>
        </p:spPr>
        <p:txBody>
          <a:bodyPr/>
          <a:lstStyle>
            <a:lvl1pPr marL="342882" indent="-342882" algn="l" rtl="0" eaLnBrk="1" fontAlgn="base" hangingPunct="1">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13" indent="-285737" algn="l" rtl="0" eaLnBrk="1" fontAlgn="base" hangingPunct="1">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mn-cs"/>
              </a:defRPr>
            </a:lvl2pPr>
            <a:lvl3pPr marL="1142942" indent="-228589" algn="l" rtl="0" eaLnBrk="1" fontAlgn="base" hangingPunct="1">
              <a:spcBef>
                <a:spcPct val="20000"/>
              </a:spcBef>
              <a:spcAft>
                <a:spcPct val="0"/>
              </a:spcAft>
              <a:buFont typeface="Wingdings" charset="2"/>
              <a:buChar char="§"/>
              <a:defRPr sz="2000" kern="1200">
                <a:solidFill>
                  <a:schemeClr val="tx1"/>
                </a:solidFill>
                <a:latin typeface="+mn-lt"/>
                <a:ea typeface="ＭＳ Ｐゴシック" pitchFamily="-105" charset="-128"/>
                <a:cs typeface="ＭＳ Ｐゴシック" pitchFamily="-105" charset="-128"/>
              </a:defRPr>
            </a:lvl3pPr>
            <a:lvl4pPr marL="1600120" indent="-228589" algn="l" rtl="0" eaLnBrk="1" fontAlgn="base" hangingPunct="1">
              <a:spcBef>
                <a:spcPct val="20000"/>
              </a:spcBef>
              <a:spcAft>
                <a:spcPct val="0"/>
              </a:spcAft>
              <a:buFont typeface="Courier New" charset="0"/>
              <a:buChar char="o"/>
              <a:defRPr kern="1200">
                <a:solidFill>
                  <a:schemeClr val="tx1"/>
                </a:solidFill>
                <a:latin typeface="+mn-lt"/>
                <a:ea typeface="ＭＳ Ｐゴシック" pitchFamily="-105" charset="-128"/>
                <a:cs typeface="+mn-cs"/>
              </a:defRPr>
            </a:lvl4pPr>
            <a:lvl5pPr marL="2057298" indent="-228589" algn="l"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A </a:t>
            </a:r>
            <a:r>
              <a:rPr lang="en-US" sz="1600" dirty="0">
                <a:solidFill>
                  <a:srgbClr val="0000FF"/>
                </a:solidFill>
              </a:rPr>
              <a:t>New Funding Model </a:t>
            </a:r>
            <a:r>
              <a:rPr lang="en-US" sz="1600" dirty="0"/>
              <a:t>(NFM) for AETC facilities was implemented FY17</a:t>
            </a:r>
          </a:p>
          <a:p>
            <a:pPr lvl="1"/>
            <a:r>
              <a:rPr lang="en-US" sz="1400" dirty="0"/>
              <a:t>The primary objective of the NFM is to put the facilities back in the hands of our researchers &amp; engineers to execute NASA’s missions, programs, and projects by improving access to our facilities</a:t>
            </a:r>
          </a:p>
          <a:p>
            <a:r>
              <a:rPr lang="en-US" sz="1600" dirty="0"/>
              <a:t>General guidelines</a:t>
            </a:r>
          </a:p>
          <a:p>
            <a:pPr marL="627063" lvl="1"/>
            <a:r>
              <a:rPr lang="en-US" sz="1400" b="1" dirty="0">
                <a:latin typeface="Calibri" panose="020F0502020204030204" pitchFamily="34" charset="0"/>
              </a:rPr>
              <a:t>User Occupancy Hours (UOH) &amp; consumables </a:t>
            </a:r>
            <a:r>
              <a:rPr lang="en-US" sz="1400" dirty="0">
                <a:latin typeface="Calibri" panose="020F0502020204030204" pitchFamily="34" charset="0"/>
              </a:rPr>
              <a:t>(e.g. electricity, LN</a:t>
            </a:r>
            <a:r>
              <a:rPr lang="en-US" sz="1400" baseline="-25000" dirty="0">
                <a:latin typeface="Calibri" panose="020F0502020204030204" pitchFamily="34" charset="0"/>
              </a:rPr>
              <a:t>2</a:t>
            </a:r>
            <a:r>
              <a:rPr lang="en-US" sz="1400" dirty="0">
                <a:latin typeface="Calibri" panose="020F0502020204030204" pitchFamily="34" charset="0"/>
              </a:rPr>
              <a:t>, R-134a, etc.) will be covered for approved </a:t>
            </a:r>
            <a:r>
              <a:rPr lang="en-US" sz="1400" dirty="0">
                <a:solidFill>
                  <a:srgbClr val="0000FF"/>
                </a:solidFill>
                <a:latin typeface="Calibri" panose="020F0502020204030204" pitchFamily="34" charset="0"/>
              </a:rPr>
              <a:t>NASA / NASA Partnership Tests only and within AETC budget</a:t>
            </a:r>
          </a:p>
          <a:p>
            <a:pPr marL="1027113" lvl="2"/>
            <a:r>
              <a:rPr lang="en-US" sz="1200" dirty="0">
                <a:solidFill>
                  <a:srgbClr val="000000"/>
                </a:solidFill>
                <a:latin typeface="Calibri" panose="020F0502020204030204" pitchFamily="34" charset="0"/>
              </a:rPr>
              <a:t>Test specific costs will be charged to all facility users</a:t>
            </a:r>
          </a:p>
          <a:p>
            <a:pPr marL="627063" lvl="1"/>
            <a:r>
              <a:rPr lang="en-US" sz="1400" dirty="0">
                <a:latin typeface="Calibri" panose="020F0502020204030204" pitchFamily="34" charset="0"/>
              </a:rPr>
              <a:t>External customers (non-partners) and Other Government Agencies (OGA) will continue to pay hourly utilization rates plus consumables and test-specific costs.</a:t>
            </a:r>
          </a:p>
          <a:p>
            <a:pPr marL="1027113" lvl="2"/>
            <a:r>
              <a:rPr lang="en-US" sz="1200" dirty="0">
                <a:latin typeface="Calibri" panose="020F0502020204030204" pitchFamily="34" charset="0"/>
              </a:rPr>
              <a:t>OGA must abide by all Economy Act regulations</a:t>
            </a:r>
          </a:p>
          <a:p>
            <a:pPr marL="227013"/>
            <a:r>
              <a:rPr lang="en-US" sz="1600" dirty="0">
                <a:latin typeface="Calibri" panose="020F0502020204030204" pitchFamily="34" charset="0"/>
              </a:rPr>
              <a:t>NFM Example (</a:t>
            </a:r>
            <a:r>
              <a:rPr lang="en-US" sz="1200" dirty="0">
                <a:latin typeface="Calibri" panose="020F0502020204030204" pitchFamily="34" charset="0"/>
              </a:rPr>
              <a:t>Test and rates are notional)</a:t>
            </a:r>
          </a:p>
          <a:p>
            <a:pPr marL="227013"/>
            <a:endParaRPr lang="en-US" sz="1600" dirty="0">
              <a:latin typeface="Calibri" panose="020F0502020204030204" pitchFamily="34" charset="0"/>
            </a:endParaRPr>
          </a:p>
          <a:p>
            <a:pPr marL="627063" lvl="1"/>
            <a:endParaRPr lang="en-US" sz="1600" dirty="0">
              <a:latin typeface="Calibri" panose="020F0502020204030204" pitchFamily="34" charset="0"/>
            </a:endParaRPr>
          </a:p>
          <a:p>
            <a:pPr lvl="1"/>
            <a:endParaRPr lang="en-US" sz="1600" dirty="0"/>
          </a:p>
          <a:p>
            <a:endParaRPr lang="en-US" dirty="0"/>
          </a:p>
        </p:txBody>
      </p:sp>
      <p:sp>
        <p:nvSpPr>
          <p:cNvPr id="6" name="TextBox 5"/>
          <p:cNvSpPr txBox="1"/>
          <p:nvPr/>
        </p:nvSpPr>
        <p:spPr>
          <a:xfrm>
            <a:off x="7496177" y="1193899"/>
            <a:ext cx="4592744" cy="2354491"/>
          </a:xfrm>
          <a:prstGeom prst="rect">
            <a:avLst/>
          </a:prstGeom>
          <a:noFill/>
          <a:ln w="12700">
            <a:solidFill>
              <a:srgbClr val="0000FF"/>
            </a:solidFill>
          </a:ln>
        </p:spPr>
        <p:txBody>
          <a:bodyPr wrap="square" rtlCol="0">
            <a:spAutoFit/>
          </a:bodyPr>
          <a:lstStyle/>
          <a:p>
            <a:pPr marL="115888"/>
            <a:r>
              <a:rPr lang="en-US" sz="1050" b="1" dirty="0">
                <a:latin typeface="Calibri" panose="020F0502020204030204" pitchFamily="34" charset="0"/>
              </a:rPr>
              <a:t>Partnership Testing (with NASA) - qualify for </a:t>
            </a:r>
            <a:r>
              <a:rPr lang="en-US" sz="1050" b="1" i="1" u="sng" dirty="0">
                <a:latin typeface="Calibri" panose="020F0502020204030204" pitchFamily="34" charset="0"/>
              </a:rPr>
              <a:t>covered</a:t>
            </a:r>
            <a:r>
              <a:rPr lang="en-US" sz="1050" b="1" dirty="0">
                <a:latin typeface="Calibri" panose="020F0502020204030204" pitchFamily="34" charset="0"/>
              </a:rPr>
              <a:t> operations testing if the following apply:</a:t>
            </a:r>
          </a:p>
          <a:p>
            <a:pPr marL="346075" lvl="2" indent="-230188">
              <a:buFont typeface="Wingdings" panose="05000000000000000000" pitchFamily="2" charset="2"/>
              <a:buChar char="þ"/>
            </a:pPr>
            <a:r>
              <a:rPr lang="en-US" sz="1050" dirty="0">
                <a:latin typeface="Calibri" panose="020F0502020204030204" pitchFamily="34" charset="0"/>
                <a:ea typeface="Calibri" panose="020F0502020204030204" pitchFamily="34" charset="0"/>
                <a:cs typeface="Times New Roman" panose="02020603050405020304" pitchFamily="18" charset="0"/>
              </a:rPr>
              <a:t>Mutually beneficial interests only, </a:t>
            </a:r>
            <a:r>
              <a:rPr lang="en-US" sz="1050" b="1" u="sng" dirty="0">
                <a:latin typeface="Calibri" panose="020F0502020204030204" pitchFamily="34" charset="0"/>
                <a:ea typeface="Calibri" panose="020F0502020204030204" pitchFamily="34" charset="0"/>
                <a:cs typeface="Times New Roman" panose="02020603050405020304" pitchFamily="18" charset="0"/>
              </a:rPr>
              <a:t>and</a:t>
            </a:r>
            <a:r>
              <a:rPr lang="en-US" sz="1050" dirty="0">
                <a:latin typeface="Calibri" panose="020F0502020204030204" pitchFamily="34" charset="0"/>
                <a:ea typeface="Calibri" panose="020F0502020204030204" pitchFamily="34" charset="0"/>
                <a:cs typeface="Times New Roman" panose="02020603050405020304" pitchFamily="18" charset="0"/>
              </a:rPr>
              <a:t> </a:t>
            </a:r>
          </a:p>
          <a:p>
            <a:pPr marL="346075" lvl="2" indent="-230188">
              <a:buFont typeface="Wingdings" panose="05000000000000000000" pitchFamily="2" charset="2"/>
              <a:buChar char="þ"/>
            </a:pPr>
            <a:r>
              <a:rPr lang="en-US" sz="1050" dirty="0">
                <a:latin typeface="Calibri" panose="020F0502020204030204" pitchFamily="34" charset="0"/>
              </a:rPr>
              <a:t>Sponsored by a NASA project or program, </a:t>
            </a:r>
            <a:r>
              <a:rPr lang="en-US" sz="1050" b="1" u="sng" dirty="0">
                <a:latin typeface="Calibri" panose="020F0502020204030204" pitchFamily="34" charset="0"/>
              </a:rPr>
              <a:t>and</a:t>
            </a:r>
            <a:endParaRPr lang="en-US" sz="1050" b="1" dirty="0">
              <a:latin typeface="Calibri" panose="020F0502020204030204" pitchFamily="34" charset="0"/>
            </a:endParaRPr>
          </a:p>
          <a:p>
            <a:pPr marL="346075" lvl="2" indent="-230188">
              <a:buFont typeface="Wingdings" panose="05000000000000000000" pitchFamily="2" charset="2"/>
              <a:buChar char="þ"/>
            </a:pPr>
            <a:r>
              <a:rPr lang="en-US" sz="1050" dirty="0">
                <a:latin typeface="Calibri" panose="020F0502020204030204" pitchFamily="34" charset="0"/>
              </a:rPr>
              <a:t>Documented with a NASA Space Act or Interagency Agreement</a:t>
            </a:r>
            <a:r>
              <a:rPr lang="en-US" sz="1050" dirty="0">
                <a:latin typeface="Calibri" panose="020F0502020204030204" pitchFamily="34" charset="0"/>
                <a:ea typeface="Calibri" panose="020F0502020204030204" pitchFamily="34" charset="0"/>
                <a:cs typeface="Times New Roman" panose="02020603050405020304" pitchFamily="18" charset="0"/>
              </a:rPr>
              <a:t> or NASA Research Announcements Cooperative Agreement</a:t>
            </a:r>
            <a:r>
              <a:rPr lang="en-US" sz="1050" dirty="0">
                <a:latin typeface="Calibri" panose="020F0502020204030204" pitchFamily="34" charset="0"/>
              </a:rPr>
              <a:t>, </a:t>
            </a:r>
            <a:r>
              <a:rPr lang="en-US" sz="1050" b="1" u="sng" dirty="0">
                <a:latin typeface="Calibri" panose="020F0502020204030204" pitchFamily="34" charset="0"/>
              </a:rPr>
              <a:t>and</a:t>
            </a:r>
            <a:endParaRPr lang="en-US" sz="1050" b="1" dirty="0">
              <a:latin typeface="Calibri" panose="020F0502020204030204" pitchFamily="34" charset="0"/>
            </a:endParaRPr>
          </a:p>
          <a:p>
            <a:pPr marL="346075" lvl="2" indent="-230188">
              <a:buFont typeface="Wingdings" panose="05000000000000000000" pitchFamily="2" charset="2"/>
              <a:buChar char="þ"/>
            </a:pPr>
            <a:r>
              <a:rPr lang="en-US" sz="1050" dirty="0">
                <a:latin typeface="Calibri" panose="020F0502020204030204" pitchFamily="34" charset="0"/>
              </a:rPr>
              <a:t>One or more of the following apply to </a:t>
            </a:r>
            <a:r>
              <a:rPr lang="en-US" sz="1050" b="1" u="sng" dirty="0">
                <a:latin typeface="Calibri" panose="020F0502020204030204" pitchFamily="34" charset="0"/>
              </a:rPr>
              <a:t>required data sharing</a:t>
            </a:r>
            <a:r>
              <a:rPr lang="en-US" sz="1050" dirty="0">
                <a:latin typeface="Calibri" panose="020F0502020204030204" pitchFamily="34" charset="0"/>
              </a:rPr>
              <a:t>:</a:t>
            </a:r>
          </a:p>
          <a:p>
            <a:pPr marL="514350" lvl="3" indent="-171450">
              <a:buFont typeface="Arial" panose="020B0604020202020204" pitchFamily="34" charset="0"/>
              <a:buChar char="•"/>
            </a:pPr>
            <a:r>
              <a:rPr lang="en-US" sz="1000" dirty="0">
                <a:latin typeface="Calibri" panose="020F0502020204030204" pitchFamily="34" charset="0"/>
              </a:rPr>
              <a:t>Enables and /or increases NASA technology readiness</a:t>
            </a:r>
          </a:p>
          <a:p>
            <a:pPr marL="514350" lvl="3" indent="-171450">
              <a:buFont typeface="Arial" panose="020B0604020202020204" pitchFamily="34" charset="0"/>
              <a:buChar char="•"/>
            </a:pPr>
            <a:r>
              <a:rPr lang="en-US" sz="1000" dirty="0">
                <a:latin typeface="Calibri" panose="020F0502020204030204" pitchFamily="34" charset="0"/>
              </a:rPr>
              <a:t>Supports Small Business Innovation Research (SBIR) or NASA Research Announcements (NRA) </a:t>
            </a:r>
          </a:p>
          <a:p>
            <a:pPr marL="514350" lvl="3" indent="-171450">
              <a:buFont typeface="Arial" panose="020B0604020202020204" pitchFamily="34" charset="0"/>
              <a:buChar char="•"/>
            </a:pPr>
            <a:r>
              <a:rPr lang="en-US" sz="1000" dirty="0">
                <a:latin typeface="Calibri" panose="020F0502020204030204" pitchFamily="34" charset="0"/>
              </a:rPr>
              <a:t>Lowers NASA research and/or development risks</a:t>
            </a:r>
          </a:p>
          <a:p>
            <a:pPr marL="514350" lvl="3" indent="-171450">
              <a:buFont typeface="Arial" panose="020B0604020202020204" pitchFamily="34" charset="0"/>
              <a:buChar char="•"/>
            </a:pPr>
            <a:r>
              <a:rPr lang="en-US" sz="1000" dirty="0">
                <a:latin typeface="Calibri" panose="020F0502020204030204" pitchFamily="34" charset="0"/>
              </a:rPr>
              <a:t>Accelerates NASA technology transfer</a:t>
            </a:r>
          </a:p>
          <a:p>
            <a:pPr marL="514350" lvl="3" indent="-171450">
              <a:buFont typeface="Arial" panose="020B0604020202020204" pitchFamily="34" charset="0"/>
              <a:buChar char="•"/>
            </a:pPr>
            <a:r>
              <a:rPr lang="en-US" sz="1000" dirty="0">
                <a:latin typeface="Calibri" panose="020F0502020204030204" pitchFamily="34" charset="0"/>
              </a:rPr>
              <a:t>Reduces risks of NASA contracted deliverables</a:t>
            </a:r>
          </a:p>
          <a:p>
            <a:pPr marL="514350" lvl="3" indent="-171450">
              <a:buFont typeface="Arial" panose="020B0604020202020204" pitchFamily="34" charset="0"/>
              <a:buChar char="•"/>
            </a:pPr>
            <a:r>
              <a:rPr lang="en-US" sz="1000" dirty="0">
                <a:latin typeface="Calibri" panose="020F0502020204030204" pitchFamily="34" charset="0"/>
              </a:rPr>
              <a:t>Enables and/or accelerates delivery of NASA contracted deliverable</a:t>
            </a:r>
          </a:p>
        </p:txBody>
      </p:sp>
      <p:sp>
        <p:nvSpPr>
          <p:cNvPr id="7" name="TextBox 6"/>
          <p:cNvSpPr txBox="1"/>
          <p:nvPr/>
        </p:nvSpPr>
        <p:spPr>
          <a:xfrm>
            <a:off x="3211116" y="6354145"/>
            <a:ext cx="5902404" cy="307777"/>
          </a:xfrm>
          <a:prstGeom prst="rect">
            <a:avLst/>
          </a:prstGeom>
          <a:noFill/>
          <a:ln w="12700">
            <a:noFill/>
          </a:ln>
        </p:spPr>
        <p:txBody>
          <a:bodyPr wrap="square" lIns="0" tIns="0" rIns="0" bIns="0" rtlCol="0">
            <a:spAutoFit/>
          </a:bodyPr>
          <a:lstStyle/>
          <a:p>
            <a:pPr marL="346075" indent="-346075" algn="l"/>
            <a:r>
              <a:rPr lang="en-US" sz="1000" b="1" i="1" u="none" dirty="0">
                <a:solidFill>
                  <a:srgbClr val="FF0000"/>
                </a:solidFill>
              </a:rPr>
              <a:t>Notes: All partnerships must still abide by the SAA or other agreement regulations, constraints, and processes (e.g., non-exclusivity). The NFM does not change how NASA generates partnership agreements.</a:t>
            </a:r>
          </a:p>
        </p:txBody>
      </p:sp>
      <p:sp>
        <p:nvSpPr>
          <p:cNvPr id="8" name="TextBox 7"/>
          <p:cNvSpPr txBox="1"/>
          <p:nvPr/>
        </p:nvSpPr>
        <p:spPr>
          <a:xfrm>
            <a:off x="7496177" y="3611870"/>
            <a:ext cx="4592744" cy="2677656"/>
          </a:xfrm>
          <a:prstGeom prst="rect">
            <a:avLst/>
          </a:prstGeom>
          <a:noFill/>
          <a:ln w="12700">
            <a:solidFill>
              <a:srgbClr val="0000FF"/>
            </a:solidFill>
          </a:ln>
        </p:spPr>
        <p:txBody>
          <a:bodyPr wrap="square" rtlCol="0">
            <a:spAutoFit/>
          </a:bodyPr>
          <a:lstStyle/>
          <a:p>
            <a:pPr marL="115888"/>
            <a:r>
              <a:rPr lang="en-US" sz="1050" b="1" dirty="0">
                <a:latin typeface="Calibri" panose="020F0502020204030204" pitchFamily="34" charset="0"/>
              </a:rPr>
              <a:t>Consumables  / Test Specific Cost Examples</a:t>
            </a:r>
          </a:p>
          <a:p>
            <a:pPr marL="287338" indent="-171450">
              <a:buFont typeface="Wingdings" panose="05000000000000000000" pitchFamily="2" charset="2"/>
              <a:buChar char="þ"/>
            </a:pPr>
            <a:r>
              <a:rPr lang="en-US" sz="1050" dirty="0">
                <a:latin typeface="Calibri" panose="020F0502020204030204" pitchFamily="34" charset="0"/>
              </a:rPr>
              <a:t>Consumables - pay actuals (what you use):</a:t>
            </a:r>
          </a:p>
          <a:p>
            <a:pPr marL="514350" lvl="1" indent="-171450">
              <a:buFont typeface="Arial" panose="020B0604020202020204" pitchFamily="34" charset="0"/>
              <a:buChar char="•"/>
            </a:pPr>
            <a:r>
              <a:rPr lang="en-US" sz="1050" dirty="0">
                <a:latin typeface="Calibri" panose="020F0502020204030204" pitchFamily="34" charset="0"/>
              </a:rPr>
              <a:t>Electrical Drive Power ($0.11/</a:t>
            </a:r>
            <a:r>
              <a:rPr lang="en-US" sz="1050" dirty="0" err="1">
                <a:latin typeface="Calibri" panose="020F0502020204030204" pitchFamily="34" charset="0"/>
              </a:rPr>
              <a:t>kWhr</a:t>
            </a:r>
            <a:r>
              <a:rPr lang="en-US" sz="1050" dirty="0">
                <a:latin typeface="Calibri" panose="020F0502020204030204" pitchFamily="34" charset="0"/>
              </a:rPr>
              <a:t>)</a:t>
            </a:r>
          </a:p>
          <a:p>
            <a:pPr marL="514350" lvl="1" indent="-171450">
              <a:buFont typeface="Arial" panose="020B0604020202020204" pitchFamily="34" charset="0"/>
              <a:buChar char="•"/>
            </a:pPr>
            <a:r>
              <a:rPr lang="en-US" sz="1050" dirty="0">
                <a:latin typeface="Calibri" panose="020F0502020204030204" pitchFamily="34" charset="0"/>
              </a:rPr>
              <a:t>High Pressure Air ($0.01/</a:t>
            </a:r>
            <a:r>
              <a:rPr lang="en-US" sz="1050" dirty="0" err="1">
                <a:latin typeface="Calibri" panose="020F0502020204030204" pitchFamily="34" charset="0"/>
              </a:rPr>
              <a:t>lb</a:t>
            </a:r>
            <a:r>
              <a:rPr lang="en-US" sz="1050" dirty="0">
                <a:latin typeface="Calibri" panose="020F0502020204030204" pitchFamily="34" charset="0"/>
              </a:rPr>
              <a:t>)</a:t>
            </a:r>
          </a:p>
          <a:p>
            <a:pPr marL="514350" lvl="1" indent="-171450">
              <a:buFont typeface="Arial" panose="020B0604020202020204" pitchFamily="34" charset="0"/>
              <a:buChar char="•"/>
            </a:pPr>
            <a:r>
              <a:rPr lang="en-US" sz="1050" dirty="0">
                <a:latin typeface="Calibri" panose="020F0502020204030204" pitchFamily="34" charset="0"/>
              </a:rPr>
              <a:t>LN2 from Plant ($80/ton)</a:t>
            </a:r>
          </a:p>
          <a:p>
            <a:pPr marL="514350" lvl="1" indent="-171450">
              <a:buFont typeface="Arial" panose="020B0604020202020204" pitchFamily="34" charset="0"/>
              <a:buChar char="•"/>
            </a:pPr>
            <a:r>
              <a:rPr lang="en-US" sz="1050" dirty="0">
                <a:latin typeface="Calibri" panose="020F0502020204030204" pitchFamily="34" charset="0"/>
              </a:rPr>
              <a:t>Propane Gas ($2.68/gal)</a:t>
            </a:r>
          </a:p>
          <a:p>
            <a:pPr marL="514350" lvl="1" indent="-171450">
              <a:buFont typeface="Arial" panose="020B0604020202020204" pitchFamily="34" charset="0"/>
              <a:buChar char="•"/>
            </a:pPr>
            <a:r>
              <a:rPr lang="en-US" sz="1050" dirty="0">
                <a:latin typeface="Calibri" panose="020F0502020204030204" pitchFamily="34" charset="0"/>
              </a:rPr>
              <a:t>R-134a ($8,000/day)</a:t>
            </a:r>
          </a:p>
          <a:p>
            <a:pPr marL="287338" indent="-171450">
              <a:buFont typeface="Wingdings" panose="05000000000000000000" pitchFamily="2" charset="2"/>
              <a:buChar char="þ"/>
            </a:pPr>
            <a:r>
              <a:rPr lang="en-US" sz="1050" dirty="0">
                <a:latin typeface="Calibri" panose="020F0502020204030204" pitchFamily="34" charset="0"/>
              </a:rPr>
              <a:t>Models and Fabrication</a:t>
            </a:r>
          </a:p>
          <a:p>
            <a:pPr marL="287338" indent="-171450">
              <a:buFont typeface="Wingdings" panose="05000000000000000000" pitchFamily="2" charset="2"/>
              <a:buChar char="þ"/>
            </a:pPr>
            <a:r>
              <a:rPr lang="en-US" sz="1050" dirty="0">
                <a:latin typeface="Calibri" panose="020F0502020204030204" pitchFamily="34" charset="0"/>
              </a:rPr>
              <a:t>Research Support Staff</a:t>
            </a:r>
          </a:p>
          <a:p>
            <a:pPr marL="287338" indent="-171450">
              <a:buFont typeface="Wingdings" panose="05000000000000000000" pitchFamily="2" charset="2"/>
              <a:buChar char="þ"/>
            </a:pPr>
            <a:r>
              <a:rPr lang="en-US" sz="1050" dirty="0">
                <a:latin typeface="Calibri" panose="020F0502020204030204" pitchFamily="34" charset="0"/>
              </a:rPr>
              <a:t>Test Related Travel</a:t>
            </a:r>
          </a:p>
          <a:p>
            <a:pPr marL="287338" indent="-171450">
              <a:buFont typeface="Wingdings" panose="05000000000000000000" pitchFamily="2" charset="2"/>
              <a:buChar char="þ"/>
            </a:pPr>
            <a:r>
              <a:rPr lang="en-US" sz="1050" dirty="0">
                <a:latin typeface="Calibri" panose="020F0502020204030204" pitchFamily="34" charset="0"/>
              </a:rPr>
              <a:t>Specific External Support – Non-operations staff (vendor Technicians, Engineers, Subject Matter Experts, etc.)</a:t>
            </a:r>
          </a:p>
          <a:p>
            <a:pPr marL="287338" indent="-171450">
              <a:buFont typeface="Wingdings" panose="05000000000000000000" pitchFamily="2" charset="2"/>
              <a:buChar char="þ"/>
            </a:pPr>
            <a:r>
              <a:rPr lang="en-US" sz="1050" dirty="0">
                <a:latin typeface="Calibri" panose="020F0502020204030204" pitchFamily="34" charset="0"/>
              </a:rPr>
              <a:t>Special Testing and Procurements (Paints, Instrumentation, etc.)</a:t>
            </a:r>
          </a:p>
          <a:p>
            <a:pPr marL="287338" indent="-171450">
              <a:buFont typeface="Wingdings" panose="05000000000000000000" pitchFamily="2" charset="2"/>
              <a:buChar char="þ"/>
            </a:pPr>
            <a:r>
              <a:rPr lang="en-US" sz="1050" dirty="0">
                <a:latin typeface="Calibri" panose="020F0502020204030204" pitchFamily="34" charset="0"/>
              </a:rPr>
              <a:t>Extended Operations (additional shifts)</a:t>
            </a:r>
          </a:p>
          <a:p>
            <a:pPr marL="287338" indent="-171450">
              <a:buFont typeface="Wingdings" panose="05000000000000000000" pitchFamily="2" charset="2"/>
              <a:buChar char="þ"/>
            </a:pPr>
            <a:r>
              <a:rPr lang="en-US" sz="1050" dirty="0">
                <a:latin typeface="Calibri" panose="020F0502020204030204" pitchFamily="34" charset="0"/>
              </a:rPr>
              <a:t>Other (specific to Tunnels)</a:t>
            </a:r>
          </a:p>
          <a:p>
            <a:pPr marL="287338" indent="-171450">
              <a:buFont typeface="Wingdings" panose="05000000000000000000" pitchFamily="2" charset="2"/>
              <a:buChar char="þ"/>
            </a:pPr>
            <a:r>
              <a:rPr lang="en-US" sz="1050" dirty="0">
                <a:latin typeface="Calibri" panose="020F0502020204030204" pitchFamily="34" charset="0"/>
              </a:rPr>
              <a:t>Center Management Overhead</a:t>
            </a:r>
          </a:p>
        </p:txBody>
      </p:sp>
      <p:pic>
        <p:nvPicPr>
          <p:cNvPr id="9" name="Picture 8">
            <a:extLst>
              <a:ext uri="{FF2B5EF4-FFF2-40B4-BE49-F238E27FC236}">
                <a16:creationId xmlns:a16="http://schemas.microsoft.com/office/drawing/2014/main" id="{E45092FC-A505-4091-B342-6C1B396FD472}"/>
              </a:ext>
            </a:extLst>
          </p:cNvPr>
          <p:cNvPicPr>
            <a:picLocks noChangeAspect="1"/>
          </p:cNvPicPr>
          <p:nvPr/>
        </p:nvPicPr>
        <p:blipFill>
          <a:blip r:embed="rId3"/>
          <a:stretch>
            <a:fillRect/>
          </a:stretch>
        </p:blipFill>
        <p:spPr>
          <a:xfrm>
            <a:off x="1000740" y="4072309"/>
            <a:ext cx="5595918" cy="2202790"/>
          </a:xfrm>
          <a:prstGeom prst="rect">
            <a:avLst/>
          </a:prstGeom>
        </p:spPr>
      </p:pic>
    </p:spTree>
    <p:extLst>
      <p:ext uri="{BB962C8B-B14F-4D97-AF65-F5344CB8AC3E}">
        <p14:creationId xmlns:p14="http://schemas.microsoft.com/office/powerpoint/2010/main" val="78764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vert="horz" lIns="90487" tIns="44450" rIns="90487" bIns="44450" rtlCol="0" anchor="ctr">
            <a:normAutofit/>
          </a:bodyPr>
          <a:lstStyle/>
          <a:p>
            <a:pPr eaLnBrk="1" hangingPunct="1"/>
            <a:r>
              <a:rPr lang="en-US" altLang="en-US" sz="3200" dirty="0"/>
              <a:t>Motivation for a High Rn Test Capability</a:t>
            </a:r>
            <a:endParaRPr lang="en-US" altLang="en-US" sz="2400" dirty="0"/>
          </a:p>
        </p:txBody>
      </p:sp>
      <p:sp>
        <p:nvSpPr>
          <p:cNvPr id="7" name="Slide Number Placeholder 6"/>
          <p:cNvSpPr>
            <a:spLocks noGrp="1"/>
          </p:cNvSpPr>
          <p:nvPr>
            <p:ph type="sldNum" sz="quarter" idx="4"/>
          </p:nvPr>
        </p:nvSpPr>
        <p:spPr bwMode="auto">
          <a:xfrm>
            <a:off x="11811000" y="6594758"/>
            <a:ext cx="381000" cy="244475"/>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ct val="0"/>
              </a:spcAft>
              <a:defRPr/>
            </a:pPr>
            <a:r>
              <a:rPr lang="en-US" sz="1050" dirty="0">
                <a:cs typeface="Arial" charset="0"/>
              </a:rPr>
              <a:t>32</a:t>
            </a:r>
          </a:p>
        </p:txBody>
      </p:sp>
      <p:pic>
        <p:nvPicPr>
          <p:cNvPr id="7174" name="Picture 4" descr=" c141.jpeg                                                      00004FD1Macintosh HD                   ABA7815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3297" y="1192406"/>
            <a:ext cx="7282894" cy="519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5"/>
          <p:cNvSpPr txBox="1">
            <a:spLocks noChangeArrowheads="1"/>
          </p:cNvSpPr>
          <p:nvPr/>
        </p:nvSpPr>
        <p:spPr bwMode="auto">
          <a:xfrm>
            <a:off x="8190570" y="2053808"/>
            <a:ext cx="419417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a:buFontTx/>
              <a:buChar char="•"/>
            </a:pPr>
            <a:r>
              <a:rPr lang="en-US" altLang="en-US" sz="1800" dirty="0">
                <a:latin typeface="+mn-lt"/>
              </a:rPr>
              <a:t> 20% change in shock location</a:t>
            </a:r>
          </a:p>
          <a:p>
            <a:pPr algn="l">
              <a:buFontTx/>
              <a:buChar char="•"/>
            </a:pPr>
            <a:r>
              <a:rPr lang="en-US" altLang="en-US" sz="1800" dirty="0">
                <a:latin typeface="+mn-lt"/>
              </a:rPr>
              <a:t> 11% change in nose-down moment</a:t>
            </a:r>
          </a:p>
          <a:p>
            <a:pPr algn="l">
              <a:buFontTx/>
              <a:buChar char="•"/>
            </a:pPr>
            <a:r>
              <a:rPr lang="en-US" altLang="en-US" sz="1800" dirty="0">
                <a:latin typeface="+mn-lt"/>
              </a:rPr>
              <a:t> Reanalysis of structure required</a:t>
            </a:r>
          </a:p>
          <a:p>
            <a:pPr algn="l">
              <a:buFontTx/>
              <a:buChar char="•"/>
            </a:pPr>
            <a:r>
              <a:rPr lang="en-US" altLang="en-US" sz="1800" dirty="0">
                <a:latin typeface="+mn-lt"/>
              </a:rPr>
              <a:t> 9 month delay in operational capability</a:t>
            </a:r>
          </a:p>
          <a:p>
            <a:pPr algn="l">
              <a:buFontTx/>
              <a:buChar char="•"/>
            </a:pPr>
            <a:r>
              <a:rPr lang="en-US" altLang="en-US" sz="1800" dirty="0">
                <a:latin typeface="+mn-lt"/>
              </a:rPr>
              <a:t> 400 </a:t>
            </a:r>
            <a:r>
              <a:rPr lang="en-US" altLang="en-US" sz="1800" dirty="0" err="1">
                <a:latin typeface="+mn-lt"/>
              </a:rPr>
              <a:t>lb</a:t>
            </a:r>
            <a:r>
              <a:rPr lang="en-US" altLang="en-US" sz="1800" dirty="0">
                <a:latin typeface="+mn-lt"/>
              </a:rPr>
              <a:t> ballast required to move CG</a:t>
            </a:r>
          </a:p>
          <a:p>
            <a:pPr>
              <a:spcBef>
                <a:spcPct val="50000"/>
              </a:spcBef>
            </a:pPr>
            <a:endParaRPr lang="en-US" altLang="en-US" sz="2000" dirty="0">
              <a:latin typeface="Arial" panose="020B0604020202020204" pitchFamily="34" charset="0"/>
            </a:endParaRPr>
          </a:p>
        </p:txBody>
      </p:sp>
      <p:sp>
        <p:nvSpPr>
          <p:cNvPr id="11" name="Text Box 5"/>
          <p:cNvSpPr txBox="1">
            <a:spLocks noChangeArrowheads="1"/>
          </p:cNvSpPr>
          <p:nvPr/>
        </p:nvSpPr>
        <p:spPr bwMode="auto">
          <a:xfrm>
            <a:off x="9008131" y="1530588"/>
            <a:ext cx="25590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n-US" sz="2800" dirty="0">
                <a:solidFill>
                  <a:srgbClr val="0000FF"/>
                </a:solidFill>
                <a:latin typeface="+mn-lt"/>
              </a:rPr>
              <a:t>C141 Example</a:t>
            </a:r>
            <a:endParaRPr lang="en-US" altLang="en-US" sz="3200" dirty="0">
              <a:solidFill>
                <a:srgbClr val="0000FF"/>
              </a:solidFill>
              <a:latin typeface="Arial" panose="020B0604020202020204" pitchFamily="34" charset="0"/>
            </a:endParaRPr>
          </a:p>
        </p:txBody>
      </p:sp>
    </p:spTree>
    <p:extLst>
      <p:ext uri="{BB962C8B-B14F-4D97-AF65-F5344CB8AC3E}">
        <p14:creationId xmlns:p14="http://schemas.microsoft.com/office/powerpoint/2010/main" val="1844164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50000" t="31617" r="27514" b="9661"/>
          <a:stretch/>
        </p:blipFill>
        <p:spPr>
          <a:xfrm>
            <a:off x="7473423" y="3009413"/>
            <a:ext cx="965023" cy="3566160"/>
          </a:xfrm>
          <a:prstGeom prst="rect">
            <a:avLst/>
          </a:prstGeom>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1173" y="1330048"/>
            <a:ext cx="1645920" cy="1170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267" y="1272466"/>
            <a:ext cx="1645920" cy="118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6234" t="45676" r="51588" b="33404"/>
          <a:stretch/>
        </p:blipFill>
        <p:spPr>
          <a:xfrm>
            <a:off x="6909454" y="1277579"/>
            <a:ext cx="1645920" cy="1155228"/>
          </a:xfrm>
          <a:prstGeom prst="rect">
            <a:avLst/>
          </a:prstGeom>
        </p:spPr>
      </p:pic>
      <p:pic>
        <p:nvPicPr>
          <p:cNvPr id="50" name="Content Placeholder 6"/>
          <p:cNvPicPr>
            <a:picLocks noChangeAspect="1"/>
          </p:cNvPicPr>
          <p:nvPr/>
        </p:nvPicPr>
        <p:blipFill rotWithShape="1">
          <a:blip r:embed="rId7" cstate="print">
            <a:extLst>
              <a:ext uri="{28A0092B-C50C-407E-A947-70E740481C1C}">
                <a14:useLocalDpi xmlns:a14="http://schemas.microsoft.com/office/drawing/2010/main" val="0"/>
              </a:ext>
            </a:extLst>
          </a:blip>
          <a:srcRect l="5691" t="45714" r="51857" b="33608"/>
          <a:stretch/>
        </p:blipFill>
        <p:spPr>
          <a:xfrm>
            <a:off x="5066975" y="1281752"/>
            <a:ext cx="1645920" cy="1134509"/>
          </a:xfrm>
          <a:prstGeom prst="rect">
            <a:avLst/>
          </a:prstGeom>
        </p:spPr>
      </p:pic>
      <p:sp>
        <p:nvSpPr>
          <p:cNvPr id="2" name="Title 1"/>
          <p:cNvSpPr>
            <a:spLocks noGrp="1"/>
          </p:cNvSpPr>
          <p:nvPr>
            <p:ph type="title"/>
          </p:nvPr>
        </p:nvSpPr>
        <p:spPr/>
        <p:txBody>
          <a:bodyPr/>
          <a:lstStyle/>
          <a:p>
            <a:r>
              <a:rPr lang="en-US" sz="3200" dirty="0"/>
              <a:t>Cryo: Series 17 – MMS Control @ Mach 0.85</a:t>
            </a:r>
            <a:br>
              <a:rPr lang="en-US" dirty="0"/>
            </a:br>
            <a:r>
              <a:rPr lang="en-US" sz="1800" dirty="0"/>
              <a:t>(Choked for MN = 0.9, VGs)</a:t>
            </a:r>
          </a:p>
        </p:txBody>
      </p:sp>
      <p:pic>
        <p:nvPicPr>
          <p:cNvPr id="48" name="Content Placeholder 6"/>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6963" t="45474" r="51905" b="33565"/>
          <a:stretch/>
        </p:blipFill>
        <p:spPr>
          <a:xfrm>
            <a:off x="3294659" y="1258028"/>
            <a:ext cx="1645920" cy="1186962"/>
          </a:xfrm>
        </p:spPr>
      </p:pic>
      <p:sp>
        <p:nvSpPr>
          <p:cNvPr id="6" name="Slide Number Placeholder 4"/>
          <p:cNvSpPr>
            <a:spLocks noGrp="1"/>
          </p:cNvSpPr>
          <p:nvPr>
            <p:ph type="sldNum" sz="quarter" idx="4"/>
          </p:nvPr>
        </p:nvSpPr>
        <p:spPr>
          <a:xfrm>
            <a:off x="11811000" y="6594864"/>
            <a:ext cx="381000" cy="244475"/>
          </a:xfrm>
          <a:prstGeom prst="rect">
            <a:avLst/>
          </a:prstGeom>
        </p:spPr>
        <p:txBody>
          <a:bodyPr/>
          <a:lstStyle/>
          <a:p>
            <a:pPr algn="ctr"/>
            <a:fld id="{05ED0087-86C2-4A9B-AC2E-3CA6414C8802}" type="slidenum">
              <a:rPr lang="en-US" smtClean="0"/>
              <a:pPr algn="ctr"/>
              <a:t>33</a:t>
            </a:fld>
            <a:endParaRPr lang="en-US" dirty="0"/>
          </a:p>
        </p:txBody>
      </p:sp>
      <p:grpSp>
        <p:nvGrpSpPr>
          <p:cNvPr id="5" name="Group 4"/>
          <p:cNvGrpSpPr/>
          <p:nvPr/>
        </p:nvGrpSpPr>
        <p:grpSpPr>
          <a:xfrm>
            <a:off x="1646268" y="976186"/>
            <a:ext cx="9019507" cy="577516"/>
            <a:chOff x="122267" y="976186"/>
            <a:chExt cx="9019507" cy="577516"/>
          </a:xfrm>
        </p:grpSpPr>
        <p:sp>
          <p:nvSpPr>
            <p:cNvPr id="7" name="Down Arrow 6"/>
            <p:cNvSpPr/>
            <p:nvPr/>
          </p:nvSpPr>
          <p:spPr>
            <a:xfrm rot="16200000">
              <a:off x="4343263" y="-3244810"/>
              <a:ext cx="577516" cy="9019507"/>
            </a:xfrm>
            <a:prstGeom prst="downArrow">
              <a:avLst/>
            </a:prstGeom>
            <a:solidFill>
              <a:srgbClr val="00B0F0">
                <a:alpha val="20000"/>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4210308" y="1175475"/>
              <a:ext cx="723382" cy="184666"/>
            </a:xfrm>
            <a:prstGeom prst="rect">
              <a:avLst/>
            </a:prstGeom>
            <a:noFill/>
          </p:spPr>
          <p:txBody>
            <a:bodyPr wrap="square" lIns="0" tIns="0" rIns="0" bIns="0" rtlCol="0">
              <a:spAutoFit/>
            </a:bodyPr>
            <a:lstStyle/>
            <a:p>
              <a:pPr algn="ctr"/>
              <a:r>
                <a:rPr lang="en-US" sz="1200" b="1" dirty="0">
                  <a:solidFill>
                    <a:prstClr val="black"/>
                  </a:solidFill>
                </a:rPr>
                <a:t>Better</a:t>
              </a:r>
              <a:endParaRPr lang="en-US" b="1" dirty="0">
                <a:solidFill>
                  <a:prstClr val="black"/>
                </a:solidFill>
              </a:endParaRPr>
            </a:p>
          </p:txBody>
        </p:sp>
        <p:sp>
          <p:nvSpPr>
            <p:cNvPr id="9" name="TextBox 8"/>
            <p:cNvSpPr txBox="1"/>
            <p:nvPr/>
          </p:nvSpPr>
          <p:spPr>
            <a:xfrm>
              <a:off x="8091674" y="1163249"/>
              <a:ext cx="433736" cy="184666"/>
            </a:xfrm>
            <a:prstGeom prst="rect">
              <a:avLst/>
            </a:prstGeom>
            <a:noFill/>
          </p:spPr>
          <p:txBody>
            <a:bodyPr wrap="square" lIns="0" tIns="0" rIns="0" bIns="0" rtlCol="0">
              <a:spAutoFit/>
            </a:bodyPr>
            <a:lstStyle/>
            <a:p>
              <a:pPr algn="ctr"/>
              <a:r>
                <a:rPr lang="en-US" sz="1200" b="1" dirty="0">
                  <a:solidFill>
                    <a:prstClr val="black"/>
                  </a:solidFill>
                </a:rPr>
                <a:t>Best</a:t>
              </a:r>
            </a:p>
          </p:txBody>
        </p:sp>
        <p:sp>
          <p:nvSpPr>
            <p:cNvPr id="10" name="TextBox 9"/>
            <p:cNvSpPr txBox="1"/>
            <p:nvPr/>
          </p:nvSpPr>
          <p:spPr>
            <a:xfrm>
              <a:off x="372990" y="1163249"/>
              <a:ext cx="737723" cy="184666"/>
            </a:xfrm>
            <a:prstGeom prst="rect">
              <a:avLst/>
            </a:prstGeom>
            <a:noFill/>
          </p:spPr>
          <p:txBody>
            <a:bodyPr wrap="square" lIns="0" tIns="0" rIns="0" bIns="0" rtlCol="0">
              <a:spAutoFit/>
            </a:bodyPr>
            <a:lstStyle/>
            <a:p>
              <a:pPr algn="ctr"/>
              <a:r>
                <a:rPr lang="en-US" sz="1200" b="1" dirty="0">
                  <a:solidFill>
                    <a:prstClr val="black"/>
                  </a:solidFill>
                </a:rPr>
                <a:t>Baseline</a:t>
              </a:r>
            </a:p>
          </p:txBody>
        </p:sp>
      </p:grpSp>
      <p:sp>
        <p:nvSpPr>
          <p:cNvPr id="22" name="TextBox 21"/>
          <p:cNvSpPr txBox="1"/>
          <p:nvPr/>
        </p:nvSpPr>
        <p:spPr>
          <a:xfrm>
            <a:off x="5025727" y="1764300"/>
            <a:ext cx="219612" cy="169277"/>
          </a:xfrm>
          <a:prstGeom prst="rect">
            <a:avLst/>
          </a:prstGeom>
          <a:solidFill>
            <a:schemeClr val="bg1"/>
          </a:solidFill>
        </p:spPr>
        <p:txBody>
          <a:bodyPr wrap="none" lIns="0" tIns="0" rIns="0" bIns="0" rtlCol="0">
            <a:spAutoFit/>
          </a:bodyPr>
          <a:lstStyle/>
          <a:p>
            <a:r>
              <a:rPr lang="en-US" sz="1100" dirty="0">
                <a:latin typeface="Symbol" pitchFamily="18" charset="2"/>
              </a:rPr>
              <a:t>D</a:t>
            </a:r>
            <a:r>
              <a:rPr lang="en-US" sz="1100" dirty="0">
                <a:latin typeface="Calibri" pitchFamily="34" charset="0"/>
              </a:rPr>
              <a:t>C</a:t>
            </a:r>
            <a:r>
              <a:rPr lang="en-US" sz="1100" baseline="-25000" dirty="0">
                <a:latin typeface="Calibri" pitchFamily="34" charset="0"/>
              </a:rPr>
              <a:t>D</a:t>
            </a:r>
          </a:p>
        </p:txBody>
      </p:sp>
      <p:sp>
        <p:nvSpPr>
          <p:cNvPr id="23" name="TextBox 22"/>
          <p:cNvSpPr txBox="1"/>
          <p:nvPr/>
        </p:nvSpPr>
        <p:spPr>
          <a:xfrm>
            <a:off x="6882327" y="4083613"/>
            <a:ext cx="300082" cy="261610"/>
          </a:xfrm>
          <a:prstGeom prst="rect">
            <a:avLst/>
          </a:prstGeom>
          <a:noFill/>
        </p:spPr>
        <p:txBody>
          <a:bodyPr wrap="none" rtlCol="0">
            <a:spAutoFit/>
          </a:bodyPr>
          <a:lstStyle/>
          <a:p>
            <a:r>
              <a:rPr lang="en-US" sz="1100" dirty="0"/>
              <a:t>C</a:t>
            </a:r>
            <a:r>
              <a:rPr lang="en-US" sz="1100" baseline="-25000" dirty="0"/>
              <a:t>L</a:t>
            </a:r>
          </a:p>
        </p:txBody>
      </p:sp>
      <p:sp>
        <p:nvSpPr>
          <p:cNvPr id="24" name="TextBox 23"/>
          <p:cNvSpPr txBox="1"/>
          <p:nvPr/>
        </p:nvSpPr>
        <p:spPr>
          <a:xfrm>
            <a:off x="4656617" y="4446053"/>
            <a:ext cx="300082" cy="261610"/>
          </a:xfrm>
          <a:prstGeom prst="rect">
            <a:avLst/>
          </a:prstGeom>
          <a:noFill/>
        </p:spPr>
        <p:txBody>
          <a:bodyPr wrap="none" rtlCol="0">
            <a:spAutoFit/>
          </a:bodyPr>
          <a:lstStyle/>
          <a:p>
            <a:r>
              <a:rPr lang="en-US" sz="1100" dirty="0"/>
              <a:t>C</a:t>
            </a:r>
            <a:r>
              <a:rPr lang="en-US" sz="1100" baseline="-25000" dirty="0"/>
              <a:t>L</a:t>
            </a:r>
          </a:p>
        </p:txBody>
      </p:sp>
      <p:sp>
        <p:nvSpPr>
          <p:cNvPr id="26" name="TextBox 25"/>
          <p:cNvSpPr txBox="1"/>
          <p:nvPr/>
        </p:nvSpPr>
        <p:spPr>
          <a:xfrm>
            <a:off x="5912349" y="6505803"/>
            <a:ext cx="505267" cy="261610"/>
          </a:xfrm>
          <a:prstGeom prst="rect">
            <a:avLst/>
          </a:prstGeom>
          <a:noFill/>
        </p:spPr>
        <p:txBody>
          <a:bodyPr wrap="none" rtlCol="0">
            <a:spAutoFit/>
          </a:bodyPr>
          <a:lstStyle/>
          <a:p>
            <a:r>
              <a:rPr lang="en-US" sz="1100" dirty="0"/>
              <a:t>Mach</a:t>
            </a:r>
            <a:endParaRPr lang="en-US" sz="1100" baseline="-25000" dirty="0"/>
          </a:p>
        </p:txBody>
      </p:sp>
      <p:grpSp>
        <p:nvGrpSpPr>
          <p:cNvPr id="4" name="Group 3"/>
          <p:cNvGrpSpPr/>
          <p:nvPr/>
        </p:nvGrpSpPr>
        <p:grpSpPr>
          <a:xfrm>
            <a:off x="1558505" y="2404332"/>
            <a:ext cx="9107151" cy="559725"/>
            <a:chOff x="0" y="2671737"/>
            <a:chExt cx="9107151" cy="559725"/>
          </a:xfrm>
        </p:grpSpPr>
        <p:pic>
          <p:nvPicPr>
            <p:cNvPr id="36" name="Picture 35"/>
            <p:cNvPicPr>
              <a:picLocks noChangeAspect="1"/>
            </p:cNvPicPr>
            <p:nvPr/>
          </p:nvPicPr>
          <p:blipFill rotWithShape="1">
            <a:blip r:embed="rId9" cstate="print">
              <a:extLst>
                <a:ext uri="{28A0092B-C50C-407E-A947-70E740481C1C}">
                  <a14:useLocalDpi xmlns:a14="http://schemas.microsoft.com/office/drawing/2010/main" val="0"/>
                </a:ext>
              </a:extLst>
            </a:blip>
            <a:srcRect l="13578" t="87379" r="51159" b="9460"/>
            <a:stretch/>
          </p:blipFill>
          <p:spPr>
            <a:xfrm>
              <a:off x="363088" y="2671737"/>
              <a:ext cx="1407315" cy="174008"/>
            </a:xfrm>
            <a:prstGeom prst="rect">
              <a:avLst/>
            </a:prstGeom>
          </p:spPr>
        </p:pic>
        <p:pic>
          <p:nvPicPr>
            <p:cNvPr id="37" name="Picture 36"/>
            <p:cNvPicPr>
              <a:picLocks noChangeAspect="1"/>
            </p:cNvPicPr>
            <p:nvPr/>
          </p:nvPicPr>
          <p:blipFill rotWithShape="1">
            <a:blip r:embed="rId10" cstate="print">
              <a:extLst>
                <a:ext uri="{28A0092B-C50C-407E-A947-70E740481C1C}">
                  <a14:useLocalDpi xmlns:a14="http://schemas.microsoft.com/office/drawing/2010/main" val="0"/>
                </a:ext>
              </a:extLst>
            </a:blip>
            <a:srcRect l="13578" t="87379" r="51159" b="9460"/>
            <a:stretch/>
          </p:blipFill>
          <p:spPr>
            <a:xfrm>
              <a:off x="2110944" y="2671737"/>
              <a:ext cx="1372521" cy="174008"/>
            </a:xfrm>
            <a:prstGeom prst="rect">
              <a:avLst/>
            </a:prstGeom>
          </p:spPr>
        </p:pic>
        <p:pic>
          <p:nvPicPr>
            <p:cNvPr id="38" name="Picture 37"/>
            <p:cNvPicPr>
              <a:picLocks noChangeAspect="1"/>
            </p:cNvPicPr>
            <p:nvPr/>
          </p:nvPicPr>
          <p:blipFill rotWithShape="1">
            <a:blip r:embed="rId10" cstate="print">
              <a:extLst>
                <a:ext uri="{28A0092B-C50C-407E-A947-70E740481C1C}">
                  <a14:useLocalDpi xmlns:a14="http://schemas.microsoft.com/office/drawing/2010/main" val="0"/>
                </a:ext>
              </a:extLst>
            </a:blip>
            <a:srcRect l="13578" t="87379" r="51159" b="9460"/>
            <a:stretch/>
          </p:blipFill>
          <p:spPr>
            <a:xfrm>
              <a:off x="3939548" y="2681372"/>
              <a:ext cx="1372521" cy="174008"/>
            </a:xfrm>
            <a:prstGeom prst="rect">
              <a:avLst/>
            </a:prstGeom>
          </p:spPr>
        </p:pic>
        <p:pic>
          <p:nvPicPr>
            <p:cNvPr id="39" name="Picture 38"/>
            <p:cNvPicPr>
              <a:picLocks noChangeAspect="1"/>
            </p:cNvPicPr>
            <p:nvPr/>
          </p:nvPicPr>
          <p:blipFill rotWithShape="1">
            <a:blip r:embed="rId11" cstate="print">
              <a:extLst>
                <a:ext uri="{28A0092B-C50C-407E-A947-70E740481C1C}">
                  <a14:useLocalDpi xmlns:a14="http://schemas.microsoft.com/office/drawing/2010/main" val="0"/>
                </a:ext>
              </a:extLst>
            </a:blip>
            <a:srcRect l="13578" t="87379" r="51159" b="9460"/>
            <a:stretch/>
          </p:blipFill>
          <p:spPr>
            <a:xfrm>
              <a:off x="5863678" y="2690241"/>
              <a:ext cx="1397547" cy="174008"/>
            </a:xfrm>
            <a:prstGeom prst="rect">
              <a:avLst/>
            </a:prstGeom>
          </p:spPr>
        </p:pic>
        <p:pic>
          <p:nvPicPr>
            <p:cNvPr id="40" name="Picture 39"/>
            <p:cNvPicPr>
              <a:picLocks noChangeAspect="1"/>
            </p:cNvPicPr>
            <p:nvPr/>
          </p:nvPicPr>
          <p:blipFill rotWithShape="1">
            <a:blip r:embed="rId12" cstate="print">
              <a:extLst>
                <a:ext uri="{28A0092B-C50C-407E-A947-70E740481C1C}">
                  <a14:useLocalDpi xmlns:a14="http://schemas.microsoft.com/office/drawing/2010/main" val="0"/>
                </a:ext>
              </a:extLst>
            </a:blip>
            <a:srcRect l="13578" t="87379" r="51159" b="9460"/>
            <a:stretch/>
          </p:blipFill>
          <p:spPr>
            <a:xfrm>
              <a:off x="7705178" y="2710300"/>
              <a:ext cx="1401973" cy="174008"/>
            </a:xfrm>
            <a:prstGeom prst="rect">
              <a:avLst/>
            </a:prstGeom>
          </p:spPr>
        </p:pic>
        <p:sp>
          <p:nvSpPr>
            <p:cNvPr id="41" name="TextBox 40"/>
            <p:cNvSpPr txBox="1"/>
            <p:nvPr/>
          </p:nvSpPr>
          <p:spPr>
            <a:xfrm>
              <a:off x="0" y="2845745"/>
              <a:ext cx="1666991" cy="184666"/>
            </a:xfrm>
            <a:prstGeom prst="rect">
              <a:avLst/>
            </a:prstGeom>
            <a:noFill/>
          </p:spPr>
          <p:txBody>
            <a:bodyPr wrap="square" lIns="0" tIns="0" rIns="0" bIns="0" rtlCol="0">
              <a:spAutoFit/>
            </a:bodyPr>
            <a:lstStyle/>
            <a:p>
              <a:pPr algn="ctr"/>
              <a:r>
                <a:rPr lang="en-US" sz="1200" b="1" dirty="0"/>
                <a:t>Avg 1</a:t>
              </a:r>
              <a:r>
                <a:rPr lang="en-US" sz="1200" b="1" baseline="30000" dirty="0"/>
                <a:t>st</a:t>
              </a:r>
              <a:r>
                <a:rPr lang="en-US" sz="1200" b="1" dirty="0"/>
                <a:t> 2 Sec</a:t>
              </a:r>
            </a:p>
          </p:txBody>
        </p:sp>
        <p:sp>
          <p:nvSpPr>
            <p:cNvPr id="43" name="TextBox 42"/>
            <p:cNvSpPr txBox="1"/>
            <p:nvPr/>
          </p:nvSpPr>
          <p:spPr>
            <a:xfrm>
              <a:off x="2020829" y="2884308"/>
              <a:ext cx="1666991" cy="184666"/>
            </a:xfrm>
            <a:prstGeom prst="rect">
              <a:avLst/>
            </a:prstGeom>
            <a:noFill/>
          </p:spPr>
          <p:txBody>
            <a:bodyPr wrap="square" lIns="0" tIns="0" rIns="0" bIns="0" rtlCol="0">
              <a:spAutoFit/>
            </a:bodyPr>
            <a:lstStyle/>
            <a:p>
              <a:pPr algn="ctr"/>
              <a:r>
                <a:rPr lang="en-US" sz="1200" b="1" dirty="0"/>
                <a:t>Avg 1</a:t>
              </a:r>
              <a:r>
                <a:rPr lang="en-US" sz="1200" b="1" baseline="30000" dirty="0"/>
                <a:t>st</a:t>
              </a:r>
              <a:r>
                <a:rPr lang="en-US" sz="1200" b="1" dirty="0"/>
                <a:t> 12 Sec</a:t>
              </a:r>
            </a:p>
          </p:txBody>
        </p:sp>
        <p:sp>
          <p:nvSpPr>
            <p:cNvPr id="44" name="TextBox 43"/>
            <p:cNvSpPr txBox="1"/>
            <p:nvPr/>
          </p:nvSpPr>
          <p:spPr>
            <a:xfrm>
              <a:off x="5594234" y="2844828"/>
              <a:ext cx="1666991" cy="369332"/>
            </a:xfrm>
            <a:prstGeom prst="rect">
              <a:avLst/>
            </a:prstGeom>
            <a:noFill/>
          </p:spPr>
          <p:txBody>
            <a:bodyPr wrap="square" lIns="0" tIns="0" rIns="0" bIns="0" rtlCol="0">
              <a:spAutoFit/>
            </a:bodyPr>
            <a:lstStyle/>
            <a:p>
              <a:pPr algn="ctr"/>
              <a:r>
                <a:rPr lang="en-US" sz="1200" b="1" dirty="0"/>
                <a:t>Conditional Sample</a:t>
              </a:r>
            </a:p>
            <a:p>
              <a:pPr algn="ctr"/>
              <a:r>
                <a:rPr lang="en-US" sz="1200" b="1" dirty="0"/>
                <a:t>1st 2 Sec Valid Frames</a:t>
              </a:r>
            </a:p>
          </p:txBody>
        </p:sp>
        <p:sp>
          <p:nvSpPr>
            <p:cNvPr id="45" name="TextBox 44"/>
            <p:cNvSpPr txBox="1"/>
            <p:nvPr/>
          </p:nvSpPr>
          <p:spPr>
            <a:xfrm>
              <a:off x="7409265" y="2844828"/>
              <a:ext cx="1666991" cy="369332"/>
            </a:xfrm>
            <a:prstGeom prst="rect">
              <a:avLst/>
            </a:prstGeom>
            <a:noFill/>
          </p:spPr>
          <p:txBody>
            <a:bodyPr wrap="square" lIns="0" tIns="0" rIns="0" bIns="0" rtlCol="0">
              <a:spAutoFit/>
            </a:bodyPr>
            <a:lstStyle/>
            <a:p>
              <a:pPr algn="ctr"/>
              <a:r>
                <a:rPr lang="en-US" sz="1200" b="1" dirty="0"/>
                <a:t>Conditional Sample</a:t>
              </a:r>
            </a:p>
            <a:p>
              <a:pPr algn="ctr"/>
              <a:r>
                <a:rPr lang="en-US" sz="1200" b="1" dirty="0"/>
                <a:t>1st 12 Sec</a:t>
              </a:r>
            </a:p>
          </p:txBody>
        </p:sp>
        <p:sp>
          <p:nvSpPr>
            <p:cNvPr id="42" name="TextBox 41"/>
            <p:cNvSpPr txBox="1"/>
            <p:nvPr/>
          </p:nvSpPr>
          <p:spPr>
            <a:xfrm>
              <a:off x="3687820" y="2862130"/>
              <a:ext cx="1666991" cy="369332"/>
            </a:xfrm>
            <a:prstGeom prst="rect">
              <a:avLst/>
            </a:prstGeom>
            <a:noFill/>
          </p:spPr>
          <p:txBody>
            <a:bodyPr wrap="square" lIns="0" tIns="0" rIns="0" bIns="0" rtlCol="0">
              <a:spAutoFit/>
            </a:bodyPr>
            <a:lstStyle/>
            <a:p>
              <a:pPr algn="ctr"/>
              <a:r>
                <a:rPr lang="en-US" sz="1200" b="1" dirty="0"/>
                <a:t>Conditional Sample</a:t>
              </a:r>
            </a:p>
            <a:p>
              <a:pPr algn="ctr"/>
              <a:r>
                <a:rPr lang="en-US" sz="1200" b="1" dirty="0"/>
                <a:t>1</a:t>
              </a:r>
              <a:r>
                <a:rPr lang="en-US" sz="1200" b="1" baseline="30000" dirty="0"/>
                <a:t>st</a:t>
              </a:r>
              <a:r>
                <a:rPr lang="en-US" sz="1200" b="1" dirty="0"/>
                <a:t> 2 Sec</a:t>
              </a:r>
            </a:p>
          </p:txBody>
        </p:sp>
      </p:grpSp>
      <p:pic>
        <p:nvPicPr>
          <p:cNvPr id="47" name="Content Placeholder 3"/>
          <p:cNvPicPr>
            <a:picLocks noChangeAspect="1"/>
          </p:cNvPicPr>
          <p:nvPr/>
        </p:nvPicPr>
        <p:blipFill rotWithShape="1">
          <a:blip r:embed="rId13" cstate="print">
            <a:extLst>
              <a:ext uri="{28A0092B-C50C-407E-A947-70E740481C1C}">
                <a14:useLocalDpi xmlns:a14="http://schemas.microsoft.com/office/drawing/2010/main" val="0"/>
              </a:ext>
            </a:extLst>
          </a:blip>
          <a:srcRect l="14470" t="13937" r="35720" b="78961"/>
          <a:stretch/>
        </p:blipFill>
        <p:spPr>
          <a:xfrm rot="16200000">
            <a:off x="601495" y="4297356"/>
            <a:ext cx="2286000" cy="461287"/>
          </a:xfrm>
          <a:prstGeom prst="rect">
            <a:avLst/>
          </a:prstGeom>
        </p:spPr>
      </p:pic>
      <p:pic>
        <p:nvPicPr>
          <p:cNvPr id="49" name="Content Placeholder 6"/>
          <p:cNvPicPr>
            <a:picLocks noChangeAspect="1"/>
          </p:cNvPicPr>
          <p:nvPr/>
        </p:nvPicPr>
        <p:blipFill rotWithShape="1">
          <a:blip r:embed="rId14" cstate="print">
            <a:extLst>
              <a:ext uri="{28A0092B-C50C-407E-A947-70E740481C1C}">
                <a14:useLocalDpi xmlns:a14="http://schemas.microsoft.com/office/drawing/2010/main" val="0"/>
              </a:ext>
            </a:extLst>
          </a:blip>
          <a:srcRect l="49008" t="32252" r="27871" b="9917"/>
          <a:stretch/>
        </p:blipFill>
        <p:spPr>
          <a:xfrm>
            <a:off x="3676812" y="2991708"/>
            <a:ext cx="1005840" cy="3560142"/>
          </a:xfrm>
          <a:prstGeom prst="rect">
            <a:avLst/>
          </a:prstGeom>
        </p:spPr>
      </p:pic>
      <p:pic>
        <p:nvPicPr>
          <p:cNvPr id="52" name="Content Placeholder 6"/>
          <p:cNvPicPr>
            <a:picLocks noChangeAspect="1"/>
          </p:cNvPicPr>
          <p:nvPr/>
        </p:nvPicPr>
        <p:blipFill rotWithShape="1">
          <a:blip r:embed="rId15" cstate="print">
            <a:extLst>
              <a:ext uri="{28A0092B-C50C-407E-A947-70E740481C1C}">
                <a14:useLocalDpi xmlns:a14="http://schemas.microsoft.com/office/drawing/2010/main" val="0"/>
              </a:ext>
            </a:extLst>
          </a:blip>
          <a:srcRect l="14713" t="14123" r="32554" b="77888"/>
          <a:stretch/>
        </p:blipFill>
        <p:spPr>
          <a:xfrm rot="16200000">
            <a:off x="3851115" y="4581754"/>
            <a:ext cx="3031722" cy="650014"/>
          </a:xfrm>
          <a:prstGeom prst="rect">
            <a:avLst/>
          </a:prstGeom>
        </p:spPr>
      </p:pic>
      <p:pic>
        <p:nvPicPr>
          <p:cNvPr id="53" name="Content Placeholder 3"/>
          <p:cNvPicPr>
            <a:picLocks noChangeAspect="1"/>
          </p:cNvPicPr>
          <p:nvPr/>
        </p:nvPicPr>
        <p:blipFill rotWithShape="1">
          <a:blip r:embed="rId16" cstate="print">
            <a:extLst>
              <a:ext uri="{28A0092B-C50C-407E-A947-70E740481C1C}">
                <a14:useLocalDpi xmlns:a14="http://schemas.microsoft.com/office/drawing/2010/main" val="0"/>
              </a:ext>
            </a:extLst>
          </a:blip>
          <a:srcRect l="14332" t="14183" r="14640" b="77667"/>
          <a:stretch/>
        </p:blipFill>
        <p:spPr>
          <a:xfrm rot="16200000">
            <a:off x="5664532" y="4692844"/>
            <a:ext cx="3112381" cy="505397"/>
          </a:xfrm>
          <a:prstGeom prst="rect">
            <a:avLst/>
          </a:prstGeom>
        </p:spPr>
      </p:pic>
      <p:pic>
        <p:nvPicPr>
          <p:cNvPr id="717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10881" y="2888196"/>
            <a:ext cx="987209"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6200000">
            <a:off x="7483671" y="4549383"/>
            <a:ext cx="2951400" cy="608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Content Placeholder 3"/>
          <p:cNvPicPr>
            <a:picLocks noChangeAspect="1"/>
          </p:cNvPicPr>
          <p:nvPr/>
        </p:nvPicPr>
        <p:blipFill rotWithShape="1">
          <a:blip r:embed="rId19" cstate="print">
            <a:extLst>
              <a:ext uri="{28A0092B-C50C-407E-A947-70E740481C1C}">
                <a14:useLocalDpi xmlns:a14="http://schemas.microsoft.com/office/drawing/2010/main" val="0"/>
              </a:ext>
            </a:extLst>
          </a:blip>
          <a:srcRect l="49347" t="31970" r="27668" b="9816"/>
          <a:stretch/>
        </p:blipFill>
        <p:spPr>
          <a:xfrm>
            <a:off x="9335023" y="2991708"/>
            <a:ext cx="995039" cy="3566160"/>
          </a:xfrm>
          <a:prstGeom prst="rect">
            <a:avLst/>
          </a:prstGeom>
        </p:spPr>
      </p:pic>
      <p:pic>
        <p:nvPicPr>
          <p:cNvPr id="7175" name="Picture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6200000">
            <a:off x="2262054" y="4298598"/>
            <a:ext cx="2400300" cy="55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Content Placeholder 6"/>
          <p:cNvPicPr>
            <a:picLocks noChangeAspect="1"/>
          </p:cNvPicPr>
          <p:nvPr/>
        </p:nvPicPr>
        <p:blipFill rotWithShape="1">
          <a:blip r:embed="rId21" cstate="print">
            <a:extLst>
              <a:ext uri="{28A0092B-C50C-407E-A947-70E740481C1C}">
                <a14:useLocalDpi xmlns:a14="http://schemas.microsoft.com/office/drawing/2010/main" val="0"/>
              </a:ext>
            </a:extLst>
          </a:blip>
          <a:srcRect l="49205" t="32214" r="27750" b="9932"/>
          <a:stretch/>
        </p:blipFill>
        <p:spPr>
          <a:xfrm>
            <a:off x="5707055" y="2978470"/>
            <a:ext cx="1005840" cy="3573381"/>
          </a:xfrm>
          <a:prstGeom prst="rect">
            <a:avLst/>
          </a:prstGeom>
        </p:spPr>
      </p:pic>
      <p:sp>
        <p:nvSpPr>
          <p:cNvPr id="35" name="TextBox 34"/>
          <p:cNvSpPr txBox="1"/>
          <p:nvPr/>
        </p:nvSpPr>
        <p:spPr>
          <a:xfrm>
            <a:off x="6584307" y="3542168"/>
            <a:ext cx="321937" cy="215444"/>
          </a:xfrm>
          <a:prstGeom prst="rect">
            <a:avLst/>
          </a:prstGeom>
          <a:solidFill>
            <a:schemeClr val="bg1"/>
          </a:solidFill>
        </p:spPr>
        <p:txBody>
          <a:bodyPr wrap="square" lIns="0" tIns="0" rIns="0" bIns="0" rtlCol="0">
            <a:spAutoFit/>
          </a:bodyPr>
          <a:lstStyle/>
          <a:p>
            <a:r>
              <a:rPr lang="en-US" sz="1400" b="1" dirty="0">
                <a:solidFill>
                  <a:srgbClr val="0000FF"/>
                </a:solidFill>
              </a:rPr>
              <a:t>0.60</a:t>
            </a:r>
          </a:p>
        </p:txBody>
      </p:sp>
      <p:sp>
        <p:nvSpPr>
          <p:cNvPr id="34" name="TextBox 33"/>
          <p:cNvSpPr txBox="1"/>
          <p:nvPr/>
        </p:nvSpPr>
        <p:spPr>
          <a:xfrm>
            <a:off x="6583627" y="4631879"/>
            <a:ext cx="421382" cy="215444"/>
          </a:xfrm>
          <a:prstGeom prst="rect">
            <a:avLst/>
          </a:prstGeom>
          <a:solidFill>
            <a:schemeClr val="bg1"/>
          </a:solidFill>
        </p:spPr>
        <p:txBody>
          <a:bodyPr wrap="square" lIns="0" tIns="0" rIns="0" bIns="0" rtlCol="0">
            <a:spAutoFit/>
          </a:bodyPr>
          <a:lstStyle/>
          <a:p>
            <a:r>
              <a:rPr lang="en-US" sz="1400" b="1" dirty="0">
                <a:solidFill>
                  <a:srgbClr val="0000FF"/>
                </a:solidFill>
              </a:rPr>
              <a:t>0.40</a:t>
            </a:r>
          </a:p>
        </p:txBody>
      </p:sp>
      <p:sp>
        <p:nvSpPr>
          <p:cNvPr id="33" name="TextBox 32"/>
          <p:cNvSpPr txBox="1"/>
          <p:nvPr/>
        </p:nvSpPr>
        <p:spPr>
          <a:xfrm>
            <a:off x="6584306" y="5717734"/>
            <a:ext cx="421382" cy="215444"/>
          </a:xfrm>
          <a:prstGeom prst="rect">
            <a:avLst/>
          </a:prstGeom>
          <a:solidFill>
            <a:schemeClr val="bg1"/>
          </a:solidFill>
        </p:spPr>
        <p:txBody>
          <a:bodyPr wrap="square" lIns="0" tIns="0" rIns="0" bIns="0" rtlCol="0">
            <a:spAutoFit/>
          </a:bodyPr>
          <a:lstStyle/>
          <a:p>
            <a:r>
              <a:rPr lang="en-US" sz="1400" b="1" dirty="0">
                <a:solidFill>
                  <a:srgbClr val="0000FF"/>
                </a:solidFill>
              </a:rPr>
              <a:t>0.20</a:t>
            </a:r>
          </a:p>
        </p:txBody>
      </p:sp>
      <p:sp>
        <p:nvSpPr>
          <p:cNvPr id="56" name="TextBox 55"/>
          <p:cNvSpPr txBox="1"/>
          <p:nvPr/>
        </p:nvSpPr>
        <p:spPr>
          <a:xfrm>
            <a:off x="8468046" y="6550720"/>
            <a:ext cx="589709" cy="215444"/>
          </a:xfrm>
          <a:prstGeom prst="rect">
            <a:avLst/>
          </a:prstGeom>
          <a:noFill/>
        </p:spPr>
        <p:txBody>
          <a:bodyPr wrap="square" lIns="0" tIns="0" rIns="0" bIns="0" rtlCol="0">
            <a:spAutoFit/>
          </a:bodyPr>
          <a:lstStyle/>
          <a:p>
            <a:r>
              <a:rPr lang="en-US" sz="1400" b="1" dirty="0">
                <a:solidFill>
                  <a:srgbClr val="0000FF"/>
                </a:solidFill>
              </a:rPr>
              <a:t>±0.0004</a:t>
            </a:r>
          </a:p>
        </p:txBody>
      </p:sp>
      <p:sp>
        <p:nvSpPr>
          <p:cNvPr id="57" name="Right Brace 56"/>
          <p:cNvSpPr/>
          <p:nvPr/>
        </p:nvSpPr>
        <p:spPr>
          <a:xfrm rot="5400000">
            <a:off x="9757243" y="6003394"/>
            <a:ext cx="60672" cy="89925"/>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8" name="Elbow Connector 57"/>
          <p:cNvCxnSpPr/>
          <p:nvPr/>
        </p:nvCxnSpPr>
        <p:spPr>
          <a:xfrm rot="10800000" flipV="1">
            <a:off x="9112141" y="6103700"/>
            <a:ext cx="648779" cy="544737"/>
          </a:xfrm>
          <a:prstGeom prst="bentConnector3">
            <a:avLst>
              <a:gd name="adj1" fmla="val 50000"/>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60" name="Right Brace 59"/>
          <p:cNvSpPr/>
          <p:nvPr/>
        </p:nvSpPr>
        <p:spPr>
          <a:xfrm>
            <a:off x="3229886" y="1397094"/>
            <a:ext cx="64774" cy="914206"/>
          </a:xfrm>
          <a:prstGeom prst="rightBrace">
            <a:avLst>
              <a:gd name="adj1" fmla="val 0"/>
              <a:gd name="adj2" fmla="val 50000"/>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1" name="Elbow Connector 60"/>
          <p:cNvCxnSpPr/>
          <p:nvPr/>
        </p:nvCxnSpPr>
        <p:spPr>
          <a:xfrm rot="16200000" flipH="1">
            <a:off x="3069996" y="2171138"/>
            <a:ext cx="589285" cy="51109"/>
          </a:xfrm>
          <a:prstGeom prst="bentConnector3">
            <a:avLst>
              <a:gd name="adj1" fmla="val 50000"/>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114635" y="2506990"/>
            <a:ext cx="784612" cy="215444"/>
          </a:xfrm>
          <a:prstGeom prst="rect">
            <a:avLst/>
          </a:prstGeom>
          <a:noFill/>
        </p:spPr>
        <p:txBody>
          <a:bodyPr wrap="square" lIns="0" tIns="0" rIns="0" bIns="0" rtlCol="0">
            <a:spAutoFit/>
          </a:bodyPr>
          <a:lstStyle/>
          <a:p>
            <a:r>
              <a:rPr lang="en-US" sz="1400" b="1" dirty="0">
                <a:solidFill>
                  <a:srgbClr val="0000FF"/>
                </a:solidFill>
              </a:rPr>
              <a:t>±0.00043</a:t>
            </a:r>
          </a:p>
        </p:txBody>
      </p:sp>
      <p:sp>
        <p:nvSpPr>
          <p:cNvPr id="63" name="Right Brace 62"/>
          <p:cNvSpPr/>
          <p:nvPr/>
        </p:nvSpPr>
        <p:spPr>
          <a:xfrm rot="10800000">
            <a:off x="9113525" y="1820110"/>
            <a:ext cx="79283" cy="178653"/>
          </a:xfrm>
          <a:prstGeom prst="rightBrace">
            <a:avLst>
              <a:gd name="adj1" fmla="val 0"/>
              <a:gd name="adj2" fmla="val 50000"/>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4" name="Elbow Connector 63"/>
          <p:cNvCxnSpPr/>
          <p:nvPr/>
        </p:nvCxnSpPr>
        <p:spPr>
          <a:xfrm rot="5400000">
            <a:off x="8667953" y="2066262"/>
            <a:ext cx="575294" cy="242865"/>
          </a:xfrm>
          <a:prstGeom prst="bentConnector3">
            <a:avLst>
              <a:gd name="adj1" fmla="val -574"/>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8521785" y="2459339"/>
            <a:ext cx="784612" cy="215444"/>
          </a:xfrm>
          <a:prstGeom prst="rect">
            <a:avLst/>
          </a:prstGeom>
          <a:noFill/>
        </p:spPr>
        <p:txBody>
          <a:bodyPr wrap="square" lIns="0" tIns="0" rIns="0" bIns="0" rtlCol="0">
            <a:spAutoFit/>
          </a:bodyPr>
          <a:lstStyle/>
          <a:p>
            <a:r>
              <a:rPr lang="en-US" sz="1400" b="1" dirty="0">
                <a:solidFill>
                  <a:srgbClr val="0000FF"/>
                </a:solidFill>
              </a:rPr>
              <a:t>±0.00008</a:t>
            </a:r>
          </a:p>
        </p:txBody>
      </p:sp>
    </p:spTree>
    <p:extLst>
      <p:ext uri="{BB962C8B-B14F-4D97-AF65-F5344CB8AC3E}">
        <p14:creationId xmlns:p14="http://schemas.microsoft.com/office/powerpoint/2010/main" val="1616635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644" name="Elbow Connector 39"/>
          <p:cNvCxnSpPr>
            <a:cxnSpLocks noChangeShapeType="1"/>
          </p:cNvCxnSpPr>
          <p:nvPr/>
        </p:nvCxnSpPr>
        <p:spPr bwMode="auto">
          <a:xfrm rot="10800000" flipH="1" flipV="1">
            <a:off x="6223000" y="5346700"/>
            <a:ext cx="457200" cy="1341438"/>
          </a:xfrm>
          <a:prstGeom prst="bentConnector4">
            <a:avLst>
              <a:gd name="adj1" fmla="val -50000"/>
              <a:gd name="adj2" fmla="val 57606"/>
            </a:avLst>
          </a:prstGeom>
          <a:noFill/>
          <a:ln w="9525">
            <a:noFill/>
            <a:round/>
            <a:headEnd/>
            <a:tailEnd type="arrow" w="med" len="med"/>
          </a:ln>
        </p:spPr>
      </p:cxnSp>
      <p:sp>
        <p:nvSpPr>
          <p:cNvPr id="4" name="Slide Number Placeholder 4"/>
          <p:cNvSpPr>
            <a:spLocks noGrp="1"/>
          </p:cNvSpPr>
          <p:nvPr>
            <p:ph type="sldNum" sz="quarter" idx="4"/>
          </p:nvPr>
        </p:nvSpPr>
        <p:spPr>
          <a:xfrm>
            <a:off x="11811000" y="6613526"/>
            <a:ext cx="381000" cy="244475"/>
          </a:xfrm>
          <a:prstGeom prst="rect">
            <a:avLst/>
          </a:prstGeom>
        </p:spPr>
        <p:txBody>
          <a:bodyPr/>
          <a:lstStyle/>
          <a:p>
            <a:pPr algn="r"/>
            <a:fld id="{05ED0087-86C2-4A9B-AC2E-3CA6414C8802}" type="slidenum">
              <a:rPr lang="en-US" smtClean="0">
                <a:solidFill>
                  <a:prstClr val="black"/>
                </a:solidFill>
              </a:rPr>
              <a:pPr algn="r"/>
              <a:t>34</a:t>
            </a:fld>
            <a:endParaRPr lang="en-US" dirty="0">
              <a:solidFill>
                <a:prstClr val="black"/>
              </a:solidFill>
            </a:endParaRPr>
          </a:p>
        </p:txBody>
      </p:sp>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186" t="12174" r="9959" b="14391"/>
          <a:stretch/>
        </p:blipFill>
        <p:spPr>
          <a:xfrm>
            <a:off x="216281" y="1443910"/>
            <a:ext cx="4283765" cy="4290584"/>
          </a:xfrm>
        </p:spPr>
      </p:pic>
      <p:pic>
        <p:nvPicPr>
          <p:cNvPr id="6" name="Picture 5">
            <a:extLst>
              <a:ext uri="{FF2B5EF4-FFF2-40B4-BE49-F238E27FC236}">
                <a16:creationId xmlns:a16="http://schemas.microsoft.com/office/drawing/2014/main" id="{ADB4E4DA-5C54-4B2C-A231-A997F55588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1623" y="1578166"/>
            <a:ext cx="7052313" cy="4014560"/>
          </a:xfrm>
          <a:prstGeom prst="rect">
            <a:avLst/>
          </a:prstGeom>
        </p:spPr>
      </p:pic>
    </p:spTree>
    <p:extLst>
      <p:ext uri="{BB962C8B-B14F-4D97-AF65-F5344CB8AC3E}">
        <p14:creationId xmlns:p14="http://schemas.microsoft.com/office/powerpoint/2010/main" val="72235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A3CF63-1EAF-4546-9D7E-D9F03510BB24}"/>
              </a:ext>
            </a:extLst>
          </p:cNvPr>
          <p:cNvSpPr>
            <a:spLocks noGrp="1"/>
          </p:cNvSpPr>
          <p:nvPr>
            <p:ph type="sldNum" sz="quarter" idx="12"/>
          </p:nvPr>
        </p:nvSpPr>
        <p:spPr>
          <a:xfrm>
            <a:off x="9272157" y="6413412"/>
            <a:ext cx="2844800" cy="365125"/>
          </a:xfrm>
        </p:spPr>
        <p:txBody>
          <a:bodyPr/>
          <a:lstStyle/>
          <a:p>
            <a:pPr>
              <a:defRPr/>
            </a:pPr>
            <a:fld id="{DB0CB4D8-4A94-144C-B4C6-C79F62FDED03}" type="slidenum">
              <a:rPr lang="en-US" smtClean="0"/>
              <a:pPr>
                <a:defRPr/>
              </a:pPr>
              <a:t>4</a:t>
            </a:fld>
            <a:endParaRPr lang="en-US"/>
          </a:p>
        </p:txBody>
      </p:sp>
      <p:sp>
        <p:nvSpPr>
          <p:cNvPr id="5" name="Title 1">
            <a:extLst>
              <a:ext uri="{FF2B5EF4-FFF2-40B4-BE49-F238E27FC236}">
                <a16:creationId xmlns:a16="http://schemas.microsoft.com/office/drawing/2014/main" id="{29374DA5-E234-4F3B-A380-4D998C2CF7AF}"/>
              </a:ext>
            </a:extLst>
          </p:cNvPr>
          <p:cNvSpPr txBox="1">
            <a:spLocks/>
          </p:cNvSpPr>
          <p:nvPr/>
        </p:nvSpPr>
        <p:spPr>
          <a:xfrm>
            <a:off x="0" y="9525"/>
            <a:ext cx="12192000" cy="1066800"/>
          </a:xfrm>
          <a:prstGeom prst="rect">
            <a:avLst/>
          </a:prstGeom>
          <a:noFill/>
        </p:spPr>
        <p:txBody>
          <a:bodyPr vert="horz" lIns="91440" tIns="45720" rIns="91440" bIns="45720" rtlCol="0" anchor="ctr">
            <a:normAutofit/>
          </a:bodyPr>
          <a:lstStyle>
            <a:lvl1pPr marL="398463" indent="0" algn="l" defTabSz="914400" rtl="0" eaLnBrk="1" latinLnBrk="0" hangingPunct="1">
              <a:spcBef>
                <a:spcPct val="0"/>
              </a:spcBef>
              <a:buNone/>
              <a:defRPr sz="2800" b="1" kern="1200">
                <a:solidFill>
                  <a:schemeClr val="tx1"/>
                </a:solidFill>
                <a:latin typeface="+mj-lt"/>
                <a:ea typeface="+mj-ea"/>
                <a:cs typeface="+mj-cs"/>
              </a:defRPr>
            </a:lvl1pPr>
          </a:lstStyle>
          <a:p>
            <a:pPr lvl="0" indent="1588"/>
            <a:r>
              <a:rPr lang="en-US" dirty="0">
                <a:solidFill>
                  <a:schemeClr val="bg1"/>
                </a:solidFill>
              </a:rPr>
              <a:t>The Aerosciences Evaluation and Test Capabilities (AETC) Portfolio</a:t>
            </a:r>
          </a:p>
        </p:txBody>
      </p:sp>
      <p:sp>
        <p:nvSpPr>
          <p:cNvPr id="6" name="Content Placeholder 2">
            <a:extLst>
              <a:ext uri="{FF2B5EF4-FFF2-40B4-BE49-F238E27FC236}">
                <a16:creationId xmlns:a16="http://schemas.microsoft.com/office/drawing/2014/main" id="{9A755BA7-297E-4496-A954-19E44063290B}"/>
              </a:ext>
            </a:extLst>
          </p:cNvPr>
          <p:cNvSpPr txBox="1">
            <a:spLocks/>
          </p:cNvSpPr>
          <p:nvPr/>
        </p:nvSpPr>
        <p:spPr>
          <a:xfrm>
            <a:off x="274320" y="2420888"/>
            <a:ext cx="11612880" cy="27845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Mission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Sustain</a:t>
            </a:r>
            <a:r>
              <a:rPr kumimoji="0" lang="en-US" sz="2000" b="0" i="0" u="none" strike="noStrike" kern="1200" cap="none" spc="0" normalizeH="0" baseline="0" noProof="0" dirty="0">
                <a:ln>
                  <a:noFill/>
                </a:ln>
                <a:solidFill>
                  <a:schemeClr val="bg1"/>
                </a:solidFill>
                <a:effectLst/>
                <a:uLnTx/>
                <a:uFillTx/>
                <a:latin typeface="Calibri"/>
                <a:ea typeface="+mn-ea"/>
                <a:cs typeface="+mn-cs"/>
              </a:rPr>
              <a:t> and </a:t>
            </a:r>
            <a:r>
              <a:rPr kumimoji="0" lang="en-US" sz="2000" b="1" i="0" u="none" strike="noStrike" kern="1200" cap="none" spc="0" normalizeH="0" baseline="0" noProof="0" dirty="0">
                <a:ln>
                  <a:noFill/>
                </a:ln>
                <a:solidFill>
                  <a:schemeClr val="bg1"/>
                </a:solidFill>
                <a:effectLst/>
                <a:uLnTx/>
                <a:uFillTx/>
                <a:latin typeface="Calibri"/>
                <a:ea typeface="+mn-ea"/>
                <a:cs typeface="+mn-cs"/>
              </a:rPr>
              <a:t>improve test capabilities </a:t>
            </a:r>
            <a:r>
              <a:rPr kumimoji="0" lang="en-US" sz="2000" b="0" i="0" u="none" strike="noStrike" kern="1200" cap="none" spc="0" normalizeH="0" baseline="0" noProof="0" dirty="0">
                <a:ln>
                  <a:noFill/>
                </a:ln>
                <a:solidFill>
                  <a:schemeClr val="bg1"/>
                </a:solidFill>
                <a:effectLst/>
                <a:uLnTx/>
                <a:uFillTx/>
                <a:latin typeface="Calibri"/>
                <a:ea typeface="+mn-ea"/>
                <a:cs typeface="+mn-cs"/>
              </a:rPr>
              <a:t>and </a:t>
            </a:r>
            <a:r>
              <a:rPr kumimoji="0" lang="en-US" sz="2000" b="1" i="0" u="none" strike="noStrike" kern="1200" cap="none" spc="0" normalizeH="0" baseline="0" noProof="0" dirty="0">
                <a:ln>
                  <a:noFill/>
                </a:ln>
                <a:solidFill>
                  <a:schemeClr val="bg1"/>
                </a:solidFill>
                <a:effectLst/>
                <a:uLnTx/>
                <a:uFillTx/>
                <a:latin typeface="Calibri"/>
                <a:ea typeface="+mn-ea"/>
                <a:cs typeface="+mn-cs"/>
              </a:rPr>
              <a:t>test technologies </a:t>
            </a:r>
            <a:r>
              <a:rPr kumimoji="0" lang="en-US" sz="2000" b="0" i="0" u="none" strike="noStrike" kern="1200" cap="none" spc="0" normalizeH="0" baseline="0" noProof="0" dirty="0">
                <a:ln>
                  <a:noFill/>
                </a:ln>
                <a:solidFill>
                  <a:schemeClr val="bg1"/>
                </a:solidFill>
                <a:effectLst/>
                <a:uLnTx/>
                <a:uFillTx/>
                <a:latin typeface="Calibri"/>
                <a:ea typeface="+mn-ea"/>
                <a:cs typeface="+mn-cs"/>
              </a:rPr>
              <a:t>in support of Agency testing requirements</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a:ln>
                  <a:noFill/>
                </a:ln>
                <a:solidFill>
                  <a:schemeClr val="bg1"/>
                </a:solidFill>
                <a:effectLst/>
                <a:uLnTx/>
                <a:uFillTx/>
                <a:latin typeface="Calibri"/>
                <a:ea typeface="+mn-ea"/>
                <a:cs typeface="+mn-cs"/>
              </a:rPr>
              <a:t>“The right facility at the right time”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Scope </a:t>
            </a:r>
            <a:r>
              <a:rPr kumimoji="0" lang="en-US" sz="2000" b="0" i="0" u="none" strike="noStrike" kern="1200" cap="none" spc="0" normalizeH="0" baseline="0" noProof="0" dirty="0">
                <a:ln>
                  <a:noFill/>
                </a:ln>
                <a:solidFill>
                  <a:schemeClr val="bg1"/>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Aerosciences ground test facilities deemed critical to the Agency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Operations, maintenance</a:t>
            </a:r>
            <a:r>
              <a:rPr kumimoji="0" lang="en-US" sz="2000" b="0" i="0" u="none" strike="noStrike" kern="1200" cap="none" spc="0" normalizeH="0" baseline="0" noProof="0" dirty="0">
                <a:ln>
                  <a:noFill/>
                </a:ln>
                <a:solidFill>
                  <a:schemeClr val="bg1"/>
                </a:solidFill>
                <a:effectLst/>
                <a:uLnTx/>
                <a:uFillTx/>
                <a:latin typeface="Calibri"/>
                <a:ea typeface="+mn-ea"/>
                <a:cs typeface="+mn-cs"/>
              </a:rPr>
              <a:t>, </a:t>
            </a:r>
            <a:r>
              <a:rPr kumimoji="0" lang="en-US" sz="2000" b="1" i="0" u="none" strike="noStrike" kern="1200" cap="none" spc="0" normalizeH="0" baseline="0" noProof="0" dirty="0">
                <a:ln>
                  <a:noFill/>
                </a:ln>
                <a:solidFill>
                  <a:schemeClr val="bg1"/>
                </a:solidFill>
                <a:effectLst/>
                <a:uLnTx/>
                <a:uFillTx/>
                <a:latin typeface="Calibri"/>
                <a:ea typeface="+mn-ea"/>
                <a:cs typeface="+mn-cs"/>
              </a:rPr>
              <a:t>new capability and</a:t>
            </a:r>
            <a:r>
              <a:rPr kumimoji="0" lang="en-US" sz="2000" b="0" i="0" u="none" strike="noStrike" kern="1200" cap="none" spc="0" normalizeH="0" baseline="0" noProof="0" dirty="0">
                <a:ln>
                  <a:noFill/>
                </a:ln>
                <a:solidFill>
                  <a:schemeClr val="bg1"/>
                </a:solidFill>
                <a:effectLst/>
                <a:uLnTx/>
                <a:uFillTx/>
                <a:latin typeface="Calibri"/>
                <a:ea typeface="+mn-ea"/>
                <a:cs typeface="+mn-cs"/>
              </a:rPr>
              <a:t> </a:t>
            </a:r>
            <a:r>
              <a:rPr kumimoji="0" lang="en-US" sz="2000" b="1" i="0" u="none" strike="noStrike" kern="1200" cap="none" spc="0" normalizeH="0" baseline="0" noProof="0" dirty="0">
                <a:ln>
                  <a:noFill/>
                </a:ln>
                <a:solidFill>
                  <a:schemeClr val="bg1"/>
                </a:solidFill>
                <a:effectLst/>
                <a:uLnTx/>
                <a:uFillTx/>
                <a:latin typeface="Calibri"/>
                <a:ea typeface="+mn-ea"/>
                <a:cs typeface="+mn-cs"/>
              </a:rPr>
              <a:t>test technology advancements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Complementary computing capabilities in conjunction with ground experimentation capabilities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2C615AD-A26B-4DA5-8D65-352BE0A3BF9C}"/>
              </a:ext>
            </a:extLst>
          </p:cNvPr>
          <p:cNvSpPr>
            <a:spLocks noChangeArrowheads="1"/>
          </p:cNvSpPr>
          <p:nvPr/>
        </p:nvSpPr>
        <p:spPr bwMode="auto">
          <a:xfrm>
            <a:off x="274320" y="1188720"/>
            <a:ext cx="11612880" cy="1241584"/>
          </a:xfrm>
          <a:prstGeom prst="rect">
            <a:avLst/>
          </a:prstGeom>
          <a:noFill/>
          <a:ln w="9525">
            <a:noFill/>
            <a:miter lim="800000"/>
            <a:headEnd/>
            <a:tailEnd/>
          </a:ln>
          <a:effectLst>
            <a:outerShdw dist="20000" dir="5400000" rotWithShape="0">
              <a:srgbClr val="808080">
                <a:alpha val="37999"/>
              </a:srgbClr>
            </a:outerShdw>
          </a:effectLst>
        </p:spPr>
        <p:txBody>
          <a:bodyPr anchor="ctr"/>
          <a:lstStyle/>
          <a:p>
            <a:pPr algn="ctr"/>
            <a:endParaRPr lang="en-US" sz="1200" b="1" i="1" dirty="0">
              <a:solidFill>
                <a:srgbClr val="000000"/>
              </a:solidFill>
              <a:cs typeface="Arial" panose="020B0604020202020204" pitchFamily="34" charset="0"/>
            </a:endParaRPr>
          </a:p>
        </p:txBody>
      </p:sp>
      <p:pic>
        <p:nvPicPr>
          <p:cNvPr id="11" name="Picture 10" descr="GPN-2000-001759">
            <a:extLst>
              <a:ext uri="{FF2B5EF4-FFF2-40B4-BE49-F238E27FC236}">
                <a16:creationId xmlns:a16="http://schemas.microsoft.com/office/drawing/2014/main" id="{CA419F52-A9B5-495F-8317-57F0D2710E5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04922" y="5153321"/>
            <a:ext cx="1828800" cy="1206389"/>
          </a:xfrm>
          <a:prstGeom prst="rect">
            <a:avLst/>
          </a:prstGeom>
          <a:noFill/>
          <a:ln w="19050">
            <a:solidFill>
              <a:sysClr val="windowText" lastClr="0000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pic>
        <p:nvPicPr>
          <p:cNvPr id="12" name="Picture 11" descr="Glenn_research">
            <a:extLst>
              <a:ext uri="{FF2B5EF4-FFF2-40B4-BE49-F238E27FC236}">
                <a16:creationId xmlns:a16="http://schemas.microsoft.com/office/drawing/2014/main" id="{2513A59D-72E9-4500-A48F-B6827987796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97331" y="5151182"/>
            <a:ext cx="1828800" cy="1206389"/>
          </a:xfrm>
          <a:prstGeom prst="rect">
            <a:avLst/>
          </a:prstGeom>
          <a:noFill/>
          <a:ln w="19050">
            <a:solidFill>
              <a:sysClr val="windowText" lastClr="0000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pic>
        <p:nvPicPr>
          <p:cNvPr id="13" name="Picture 12" descr="Aerial view of NASA Langley">
            <a:extLst>
              <a:ext uri="{FF2B5EF4-FFF2-40B4-BE49-F238E27FC236}">
                <a16:creationId xmlns:a16="http://schemas.microsoft.com/office/drawing/2014/main" id="{AD92BC6B-CCF9-48D1-BA8A-1D6160487C2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89740" y="5065344"/>
            <a:ext cx="1828800" cy="1205773"/>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831F8F1-185F-4C52-95C4-702479268812}"/>
              </a:ext>
            </a:extLst>
          </p:cNvPr>
          <p:cNvSpPr txBox="1"/>
          <p:nvPr/>
        </p:nvSpPr>
        <p:spPr>
          <a:xfrm>
            <a:off x="3223523" y="6288313"/>
            <a:ext cx="1378904" cy="246221"/>
          </a:xfrm>
          <a:prstGeom prst="rect">
            <a:avLst/>
          </a:prstGeom>
          <a:noFill/>
        </p:spPr>
        <p:txBody>
          <a:bodyPr wrap="none" rtlCol="0">
            <a:spAutoFit/>
          </a:bodyPr>
          <a:lstStyle/>
          <a:p>
            <a:pPr fontAlgn="base">
              <a:spcBef>
                <a:spcPct val="0"/>
              </a:spcBef>
              <a:spcAft>
                <a:spcPct val="0"/>
              </a:spcAft>
            </a:pPr>
            <a:r>
              <a:rPr lang="en-US" sz="1000" i="1" dirty="0">
                <a:solidFill>
                  <a:schemeClr val="bg1"/>
                </a:solidFill>
                <a:latin typeface="Times" charset="0"/>
                <a:ea typeface="MS PGothic" pitchFamily="34" charset="-128"/>
              </a:rPr>
              <a:t>Glenn Research Center</a:t>
            </a:r>
          </a:p>
        </p:txBody>
      </p:sp>
      <p:sp>
        <p:nvSpPr>
          <p:cNvPr id="15" name="TextBox 14">
            <a:extLst>
              <a:ext uri="{FF2B5EF4-FFF2-40B4-BE49-F238E27FC236}">
                <a16:creationId xmlns:a16="http://schemas.microsoft.com/office/drawing/2014/main" id="{E694EDD6-9B1C-41C3-9C38-83A2E43730C6}"/>
              </a:ext>
            </a:extLst>
          </p:cNvPr>
          <p:cNvSpPr txBox="1"/>
          <p:nvPr/>
        </p:nvSpPr>
        <p:spPr>
          <a:xfrm>
            <a:off x="5448478" y="6297155"/>
            <a:ext cx="1356462" cy="246221"/>
          </a:xfrm>
          <a:prstGeom prst="rect">
            <a:avLst/>
          </a:prstGeom>
          <a:noFill/>
        </p:spPr>
        <p:txBody>
          <a:bodyPr wrap="none" rtlCol="0">
            <a:spAutoFit/>
          </a:bodyPr>
          <a:lstStyle/>
          <a:p>
            <a:pPr fontAlgn="base">
              <a:spcBef>
                <a:spcPct val="0"/>
              </a:spcBef>
              <a:spcAft>
                <a:spcPct val="0"/>
              </a:spcAft>
            </a:pPr>
            <a:r>
              <a:rPr lang="en-US" sz="1000" i="1" dirty="0">
                <a:solidFill>
                  <a:schemeClr val="bg1"/>
                </a:solidFill>
                <a:latin typeface="Times" charset="0"/>
                <a:ea typeface="MS PGothic" pitchFamily="34" charset="-128"/>
              </a:rPr>
              <a:t>Ames Research Center</a:t>
            </a:r>
          </a:p>
        </p:txBody>
      </p:sp>
      <p:sp>
        <p:nvSpPr>
          <p:cNvPr id="16" name="TextBox 15">
            <a:extLst>
              <a:ext uri="{FF2B5EF4-FFF2-40B4-BE49-F238E27FC236}">
                <a16:creationId xmlns:a16="http://schemas.microsoft.com/office/drawing/2014/main" id="{235A5C63-399E-4B98-9C63-2F3FCDB07A9A}"/>
              </a:ext>
            </a:extLst>
          </p:cNvPr>
          <p:cNvSpPr txBox="1"/>
          <p:nvPr/>
        </p:nvSpPr>
        <p:spPr>
          <a:xfrm>
            <a:off x="958583" y="6296414"/>
            <a:ext cx="1491114" cy="246221"/>
          </a:xfrm>
          <a:prstGeom prst="rect">
            <a:avLst/>
          </a:prstGeom>
          <a:noFill/>
        </p:spPr>
        <p:txBody>
          <a:bodyPr wrap="none" rtlCol="0">
            <a:spAutoFit/>
          </a:bodyPr>
          <a:lstStyle/>
          <a:p>
            <a:pPr fontAlgn="base">
              <a:spcBef>
                <a:spcPct val="0"/>
              </a:spcBef>
              <a:spcAft>
                <a:spcPct val="0"/>
              </a:spcAft>
            </a:pPr>
            <a:r>
              <a:rPr lang="en-US" sz="1000" i="1" dirty="0">
                <a:solidFill>
                  <a:schemeClr val="bg1"/>
                </a:solidFill>
                <a:latin typeface="Times" charset="0"/>
                <a:ea typeface="MS PGothic" pitchFamily="34" charset="-128"/>
              </a:rPr>
              <a:t>Langley Research Center</a:t>
            </a:r>
          </a:p>
        </p:txBody>
      </p:sp>
      <p:sp>
        <p:nvSpPr>
          <p:cNvPr id="18" name="Rectangle 17">
            <a:extLst>
              <a:ext uri="{FF2B5EF4-FFF2-40B4-BE49-F238E27FC236}">
                <a16:creationId xmlns:a16="http://schemas.microsoft.com/office/drawing/2014/main" id="{201F3B55-B537-425A-805C-64A43CC92914}"/>
              </a:ext>
            </a:extLst>
          </p:cNvPr>
          <p:cNvSpPr/>
          <p:nvPr/>
        </p:nvSpPr>
        <p:spPr>
          <a:xfrm>
            <a:off x="304800" y="927094"/>
            <a:ext cx="11474388" cy="147732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00B0F0"/>
                </a:solidFill>
                <a:effectLst/>
                <a:uLnTx/>
                <a:uFillTx/>
              </a:rPr>
              <a:t>“…Improve access to our facilities, putting them back in the hands of our researchers and engineers to execute the Agency’s missions, programs, and projects…” </a:t>
            </a:r>
            <a:r>
              <a:rPr kumimoji="0" lang="en-US" sz="1800" b="1" i="1" u="none" strike="noStrike" kern="0" cap="none" spc="0" normalizeH="0" baseline="0" noProof="0" dirty="0">
                <a:ln>
                  <a:noFill/>
                </a:ln>
                <a:solidFill>
                  <a:schemeClr val="bg1"/>
                </a:solidFill>
                <a:effectLst/>
                <a:uLnTx/>
                <a:uFillTx/>
              </a:rPr>
              <a:t>	</a:t>
            </a:r>
            <a:r>
              <a:rPr kumimoji="0" lang="en-US" sz="1800" b="0" i="0" u="none" strike="noStrike" kern="0" cap="none" spc="0" normalizeH="0" baseline="0" noProof="0" dirty="0">
                <a:ln>
                  <a:noFill/>
                </a:ln>
                <a:solidFill>
                  <a:schemeClr val="bg1"/>
                </a:solidFill>
                <a:effectLst/>
                <a:uLnTx/>
                <a:uFillTx/>
              </a:rPr>
              <a:t>NASA Aerosciences Capability Leadership Team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00B0F0"/>
                </a:solidFill>
                <a:effectLst/>
                <a:uLnTx/>
                <a:uFillTx/>
              </a:rPr>
              <a:t>“…facilities and capabilities will continue to evolve in support of the research necessary to address the Strategic Thrusts…” </a:t>
            </a:r>
            <a:r>
              <a:rPr kumimoji="0" lang="en-US" sz="1800" b="1" i="1" u="none" strike="noStrike" kern="0" cap="none" spc="0" normalizeH="0" baseline="0" noProof="0" dirty="0">
                <a:ln>
                  <a:noFill/>
                </a:ln>
                <a:solidFill>
                  <a:schemeClr val="bg1"/>
                </a:solidFill>
                <a:effectLst/>
                <a:uLnTx/>
                <a:uFillTx/>
              </a:rPr>
              <a:t>	</a:t>
            </a:r>
            <a:r>
              <a:rPr kumimoji="0" lang="en-US" sz="1800" b="0" i="0" u="none" strike="noStrike" kern="0" cap="none" spc="0" normalizeH="0" baseline="0" noProof="0" dirty="0">
                <a:ln>
                  <a:noFill/>
                </a:ln>
                <a:solidFill>
                  <a:schemeClr val="bg1"/>
                </a:solidFill>
                <a:effectLst/>
                <a:uLnTx/>
                <a:uFillTx/>
              </a:rPr>
              <a:t>NASA Aeronautics Strategic Implementation Plan</a:t>
            </a:r>
          </a:p>
        </p:txBody>
      </p:sp>
      <p:pic>
        <p:nvPicPr>
          <p:cNvPr id="22" name="Picture 21">
            <a:extLst>
              <a:ext uri="{FF2B5EF4-FFF2-40B4-BE49-F238E27FC236}">
                <a16:creationId xmlns:a16="http://schemas.microsoft.com/office/drawing/2014/main" id="{1BC5264C-A532-4900-98B1-E0BFFBFDF0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2001" y="3194073"/>
            <a:ext cx="2595199" cy="1477328"/>
          </a:xfrm>
          <a:prstGeom prst="rect">
            <a:avLst/>
          </a:prstGeom>
        </p:spPr>
      </p:pic>
      <p:pic>
        <p:nvPicPr>
          <p:cNvPr id="23" name="Picture 22" descr="GPN-2000-001759">
            <a:extLst>
              <a:ext uri="{FF2B5EF4-FFF2-40B4-BE49-F238E27FC236}">
                <a16:creationId xmlns:a16="http://schemas.microsoft.com/office/drawing/2014/main" id="{22EC904D-1409-43BC-915D-1B4114FA3EC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12309" y="5066085"/>
            <a:ext cx="1828800" cy="1206389"/>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4" name="Picture 23" descr="Glenn_research">
            <a:extLst>
              <a:ext uri="{FF2B5EF4-FFF2-40B4-BE49-F238E27FC236}">
                <a16:creationId xmlns:a16="http://schemas.microsoft.com/office/drawing/2014/main" id="{023B842B-B2A9-401B-A19B-8EEC8BB0AF6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97331" y="5065344"/>
            <a:ext cx="1828800" cy="1206389"/>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78CB7A-67BC-45D4-B23F-00634A159D2F}"/>
              </a:ext>
            </a:extLst>
          </p:cNvPr>
          <p:cNvSpPr txBox="1"/>
          <p:nvPr/>
        </p:nvSpPr>
        <p:spPr>
          <a:xfrm>
            <a:off x="7757062" y="4993861"/>
            <a:ext cx="3667826" cy="1770698"/>
          </a:xfrm>
          <a:prstGeom prst="roundRect">
            <a:avLst/>
          </a:prstGeom>
          <a:noFill/>
          <a:ln w="28575">
            <a:solidFill>
              <a:schemeClr val="bg1"/>
            </a:solidFill>
          </a:ln>
        </p:spPr>
        <p:txBody>
          <a:bodyPr wrap="square" rtlCol="0">
            <a:spAutoFit/>
          </a:bodyPr>
          <a:lstStyle/>
          <a:p>
            <a:r>
              <a:rPr lang="en-US" b="1" dirty="0">
                <a:solidFill>
                  <a:schemeClr val="bg1"/>
                </a:solidFill>
              </a:rPr>
              <a:t>AETC Investment Categories</a:t>
            </a:r>
          </a:p>
          <a:p>
            <a:pPr marL="285750" indent="-285750">
              <a:buFont typeface="Arial" panose="020B0604020202020204" pitchFamily="34" charset="0"/>
              <a:buChar char="•"/>
            </a:pPr>
            <a:r>
              <a:rPr lang="en-US" sz="1600" dirty="0">
                <a:solidFill>
                  <a:schemeClr val="bg1"/>
                </a:solidFill>
              </a:rPr>
              <a:t>Operations</a:t>
            </a:r>
          </a:p>
          <a:p>
            <a:pPr marL="285750" indent="-285750">
              <a:buFont typeface="Arial" panose="020B0604020202020204" pitchFamily="34" charset="0"/>
              <a:buChar char="•"/>
            </a:pPr>
            <a:r>
              <a:rPr lang="en-US" sz="1600" dirty="0">
                <a:solidFill>
                  <a:schemeClr val="bg1"/>
                </a:solidFill>
              </a:rPr>
              <a:t>Maintenance</a:t>
            </a:r>
          </a:p>
          <a:p>
            <a:pPr marL="285750" indent="-285750">
              <a:buFont typeface="Arial" panose="020B0604020202020204" pitchFamily="34" charset="0"/>
              <a:buChar char="•"/>
            </a:pPr>
            <a:r>
              <a:rPr lang="en-US" sz="1600" dirty="0">
                <a:solidFill>
                  <a:schemeClr val="bg1"/>
                </a:solidFill>
              </a:rPr>
              <a:t>Capability Advancement</a:t>
            </a:r>
          </a:p>
          <a:p>
            <a:pPr marL="285750" indent="-285750">
              <a:buFont typeface="Arial" panose="020B0604020202020204" pitchFamily="34" charset="0"/>
              <a:buChar char="•"/>
            </a:pPr>
            <a:r>
              <a:rPr lang="en-US" sz="1600" dirty="0">
                <a:solidFill>
                  <a:schemeClr val="bg1"/>
                </a:solidFill>
              </a:rPr>
              <a:t>Test Technology Improvement</a:t>
            </a:r>
          </a:p>
          <a:p>
            <a:pPr marL="285750" indent="-285750">
              <a:buFont typeface="Arial" panose="020B0604020202020204" pitchFamily="34" charset="0"/>
              <a:buChar char="•"/>
            </a:pPr>
            <a:r>
              <a:rPr lang="en-US" sz="1600" dirty="0">
                <a:solidFill>
                  <a:schemeClr val="bg1"/>
                </a:solidFill>
              </a:rPr>
              <a:t>CFD &amp; Wind Tunnel Test Integration</a:t>
            </a:r>
          </a:p>
        </p:txBody>
      </p:sp>
    </p:spTree>
    <p:extLst>
      <p:ext uri="{BB962C8B-B14F-4D97-AF65-F5344CB8AC3E}">
        <p14:creationId xmlns:p14="http://schemas.microsoft.com/office/powerpoint/2010/main" val="2320861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15"/>
          <p:cNvSpPr txBox="1">
            <a:spLocks noChangeArrowheads="1"/>
          </p:cNvSpPr>
          <p:nvPr/>
        </p:nvSpPr>
        <p:spPr bwMode="auto">
          <a:xfrm>
            <a:off x="4566626" y="2287599"/>
            <a:ext cx="2416111" cy="646331"/>
          </a:xfrm>
          <a:prstGeom prst="rect">
            <a:avLst/>
          </a:prstGeom>
          <a:noFill/>
          <a:ln w="9525">
            <a:no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ARC Unitary Plan Wind Tunnel</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11’x11’ Transonic Wind Tunnel</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lang="en-US" sz="1200" dirty="0">
                <a:solidFill>
                  <a:prstClr val="white"/>
                </a:solidFill>
                <a:latin typeface="Arial" pitchFamily="34" charset="0"/>
                <a:ea typeface="ＭＳ Ｐゴシック" charset="0"/>
                <a:cs typeface="Arial" charset="0"/>
              </a:rPr>
              <a:t>9’x7’ Supersonic Wind Tunnel</a:t>
            </a:r>
            <a:endPar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endParaRPr>
          </a:p>
        </p:txBody>
      </p:sp>
      <p:sp>
        <p:nvSpPr>
          <p:cNvPr id="36" name="object 2"/>
          <p:cNvSpPr txBox="1">
            <a:spLocks noGrp="1"/>
          </p:cNvSpPr>
          <p:nvPr>
            <p:ph type="title"/>
          </p:nvPr>
        </p:nvSpPr>
        <p:spPr>
          <a:xfrm>
            <a:off x="10090" y="-131788"/>
            <a:ext cx="12171820" cy="995363"/>
          </a:xfrm>
        </p:spPr>
        <p:txBody>
          <a:bodyPr vert="horz" wrap="square" lIns="0" tIns="0" rIns="0" bIns="0" numCol="1" rtlCol="0" anchor="ctr" anchorCtr="0" compatLnSpc="1">
            <a:prstTxWarp prst="textNoShape">
              <a:avLst/>
            </a:prstTxWarp>
            <a:noAutofit/>
          </a:bodyPr>
          <a:lstStyle/>
          <a:p>
            <a:pPr>
              <a:defRPr/>
            </a:pPr>
            <a:r>
              <a:rPr sz="3200" b="1" dirty="0">
                <a:solidFill>
                  <a:srgbClr val="FFFFFF"/>
                </a:solidFill>
                <a:latin typeface="Arial"/>
                <a:cs typeface="Arial"/>
              </a:rPr>
              <a:t>NASA</a:t>
            </a:r>
            <a:r>
              <a:rPr sz="3200" b="1" spc="-120" dirty="0">
                <a:solidFill>
                  <a:srgbClr val="FFFFFF"/>
                </a:solidFill>
                <a:latin typeface="Arial"/>
                <a:cs typeface="Arial"/>
              </a:rPr>
              <a:t> </a:t>
            </a:r>
            <a:r>
              <a:rPr lang="en-US" sz="3200" b="1" spc="-25" dirty="0">
                <a:solidFill>
                  <a:srgbClr val="FFFFFF"/>
                </a:solidFill>
                <a:latin typeface="Arial"/>
                <a:cs typeface="Arial"/>
              </a:rPr>
              <a:t>Ames &amp; Glenn</a:t>
            </a:r>
            <a:r>
              <a:rPr sz="3200" b="1" spc="-5" dirty="0">
                <a:solidFill>
                  <a:srgbClr val="FFFFFF"/>
                </a:solidFill>
                <a:latin typeface="Arial"/>
                <a:cs typeface="Arial"/>
              </a:rPr>
              <a:t> </a:t>
            </a:r>
            <a:r>
              <a:rPr lang="en-US" sz="3200" b="1" spc="-5" dirty="0">
                <a:solidFill>
                  <a:srgbClr val="FFFFFF"/>
                </a:solidFill>
                <a:latin typeface="Arial"/>
                <a:cs typeface="Arial"/>
              </a:rPr>
              <a:t>AETC </a:t>
            </a:r>
            <a:r>
              <a:rPr lang="en-US" sz="3200" b="1" dirty="0">
                <a:solidFill>
                  <a:srgbClr val="FFFFFF"/>
                </a:solidFill>
                <a:latin typeface="Arial"/>
                <a:cs typeface="Arial"/>
              </a:rPr>
              <a:t>Facilities</a:t>
            </a:r>
            <a:endParaRPr sz="3200" dirty="0">
              <a:solidFill>
                <a:srgbClr val="FFFFFF"/>
              </a:solidFill>
              <a:latin typeface="Arial"/>
              <a:cs typeface="Arial"/>
            </a:endParaRPr>
          </a:p>
        </p:txBody>
      </p:sp>
      <p:grpSp>
        <p:nvGrpSpPr>
          <p:cNvPr id="10" name="Group 9"/>
          <p:cNvGrpSpPr/>
          <p:nvPr/>
        </p:nvGrpSpPr>
        <p:grpSpPr>
          <a:xfrm>
            <a:off x="250162" y="3205423"/>
            <a:ext cx="11771059" cy="723244"/>
            <a:chOff x="250162" y="3578339"/>
            <a:chExt cx="11771059" cy="723244"/>
          </a:xfrm>
        </p:grpSpPr>
        <p:sp>
          <p:nvSpPr>
            <p:cNvPr id="37" name="Right Arrow 36"/>
            <p:cNvSpPr/>
            <p:nvPr/>
          </p:nvSpPr>
          <p:spPr>
            <a:xfrm>
              <a:off x="250162" y="3578339"/>
              <a:ext cx="11771059" cy="723244"/>
            </a:xfrm>
            <a:prstGeom prst="rightArrow">
              <a:avLst>
                <a:gd name="adj1" fmla="val 50000"/>
                <a:gd name="adj2" fmla="val 301192"/>
              </a:avLst>
            </a:prstGeom>
            <a:gradFill flip="none" rotWithShape="1">
              <a:gsLst>
                <a:gs pos="33000">
                  <a:srgbClr val="00823B"/>
                </a:gs>
                <a:gs pos="0">
                  <a:srgbClr val="8205FF"/>
                </a:gs>
                <a:gs pos="51000">
                  <a:srgbClr val="FFFF00"/>
                </a:gs>
                <a:gs pos="83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extBox 37"/>
            <p:cNvSpPr txBox="1"/>
            <p:nvPr/>
          </p:nvSpPr>
          <p:spPr>
            <a:xfrm>
              <a:off x="470731" y="3761549"/>
              <a:ext cx="1133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Subsonic</a:t>
              </a:r>
            </a:p>
          </p:txBody>
        </p:sp>
        <p:sp>
          <p:nvSpPr>
            <p:cNvPr id="39" name="TextBox 38"/>
            <p:cNvSpPr txBox="1"/>
            <p:nvPr/>
          </p:nvSpPr>
          <p:spPr>
            <a:xfrm>
              <a:off x="2957304" y="3761593"/>
              <a:ext cx="1133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Transonic</a:t>
              </a:r>
            </a:p>
          </p:txBody>
        </p:sp>
        <p:sp>
          <p:nvSpPr>
            <p:cNvPr id="46" name="TextBox 45"/>
            <p:cNvSpPr txBox="1"/>
            <p:nvPr/>
          </p:nvSpPr>
          <p:spPr>
            <a:xfrm>
              <a:off x="6017643" y="3745716"/>
              <a:ext cx="12463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Supersonic</a:t>
              </a:r>
            </a:p>
          </p:txBody>
        </p:sp>
        <p:sp>
          <p:nvSpPr>
            <p:cNvPr id="47" name="TextBox 46"/>
            <p:cNvSpPr txBox="1"/>
            <p:nvPr/>
          </p:nvSpPr>
          <p:spPr>
            <a:xfrm>
              <a:off x="9185996" y="3755295"/>
              <a:ext cx="12843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Hypersonic</a:t>
              </a:r>
            </a:p>
          </p:txBody>
        </p:sp>
        <p:sp>
          <p:nvSpPr>
            <p:cNvPr id="48" name="TextBox 47"/>
            <p:cNvSpPr txBox="1"/>
            <p:nvPr/>
          </p:nvSpPr>
          <p:spPr>
            <a:xfrm>
              <a:off x="336283" y="3856844"/>
              <a:ext cx="11371830" cy="230832"/>
            </a:xfrm>
            <a:prstGeom prst="rect">
              <a:avLst/>
            </a:prstGeom>
            <a:no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0                                           0.6                                                                                1.4                                                                             4.0                                                                              10.0+</a:t>
              </a:r>
            </a:p>
          </p:txBody>
        </p:sp>
      </p:grpSp>
      <p:pic>
        <p:nvPicPr>
          <p:cNvPr id="11" name="Picture 10">
            <a:extLst>
              <a:ext uri="{FF2B5EF4-FFF2-40B4-BE49-F238E27FC236}">
                <a16:creationId xmlns:a16="http://schemas.microsoft.com/office/drawing/2014/main" id="{86DB0E34-8ED3-495D-AA2E-8098F769735A}"/>
              </a:ext>
            </a:extLst>
          </p:cNvPr>
          <p:cNvPicPr>
            <a:picLocks noChangeAspect="1"/>
          </p:cNvPicPr>
          <p:nvPr/>
        </p:nvPicPr>
        <p:blipFill>
          <a:blip r:embed="rId3"/>
          <a:stretch>
            <a:fillRect/>
          </a:stretch>
        </p:blipFill>
        <p:spPr>
          <a:xfrm>
            <a:off x="4888604" y="802996"/>
            <a:ext cx="1772156" cy="1371600"/>
          </a:xfrm>
          <a:prstGeom prst="roundRect">
            <a:avLst>
              <a:gd name="adj" fmla="val 16667"/>
            </a:avLst>
          </a:prstGeom>
          <a:ln w="28575">
            <a:solidFill>
              <a:srgbClr val="006C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DE07B526-90FF-4584-BDCE-98B08B1A2E1C}"/>
              </a:ext>
            </a:extLst>
          </p:cNvPr>
          <p:cNvPicPr>
            <a:picLocks noChangeAspect="1"/>
          </p:cNvPicPr>
          <p:nvPr/>
        </p:nvPicPr>
        <p:blipFill>
          <a:blip r:embed="rId4"/>
          <a:stretch>
            <a:fillRect/>
          </a:stretch>
        </p:blipFill>
        <p:spPr>
          <a:xfrm>
            <a:off x="1640560" y="804313"/>
            <a:ext cx="2044400" cy="1371600"/>
          </a:xfrm>
          <a:prstGeom prst="roundRect">
            <a:avLst>
              <a:gd name="adj" fmla="val 16667"/>
            </a:avLst>
          </a:prstGeom>
          <a:ln w="28575">
            <a:solidFill>
              <a:srgbClr val="0000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1" name="Text Box 15">
            <a:extLst>
              <a:ext uri="{FF2B5EF4-FFF2-40B4-BE49-F238E27FC236}">
                <a16:creationId xmlns:a16="http://schemas.microsoft.com/office/drawing/2014/main" id="{4C7E829D-A3EE-4B0F-B61C-B1157EB4DF8D}"/>
              </a:ext>
            </a:extLst>
          </p:cNvPr>
          <p:cNvSpPr txBox="1">
            <a:spLocks noChangeArrowheads="1"/>
          </p:cNvSpPr>
          <p:nvPr/>
        </p:nvSpPr>
        <p:spPr bwMode="auto">
          <a:xfrm>
            <a:off x="1342884" y="2299513"/>
            <a:ext cx="2803588" cy="830997"/>
          </a:xfrm>
          <a:prstGeom prst="rect">
            <a:avLst/>
          </a:prstGeom>
          <a:noFill/>
          <a:ln w="9525">
            <a:no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lang="en-US" sz="1200" b="1" dirty="0">
                <a:solidFill>
                  <a:prstClr val="white"/>
                </a:solidFill>
                <a:latin typeface="Arial" pitchFamily="34" charset="0"/>
                <a:ea typeface="ＭＳ Ｐゴシック" charset="0"/>
                <a:cs typeface="Arial" charset="0"/>
              </a:rPr>
              <a:t>G</a:t>
            </a: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RC 9’x15’ Low Speed Wind Tunnel</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Low Speed Propulsion / Acoustic</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lang="en-US" sz="1200" b="1" dirty="0">
                <a:solidFill>
                  <a:prstClr val="white"/>
                </a:solidFill>
                <a:latin typeface="Arial" pitchFamily="34" charset="0"/>
                <a:ea typeface="ＭＳ Ｐゴシック" charset="0"/>
                <a:cs typeface="Arial" charset="0"/>
              </a:rPr>
              <a:t>GRC 8’x6’ Supersonic Wind Tunnel</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lang="en-US" sz="1200" dirty="0" err="1">
                <a:solidFill>
                  <a:prstClr val="white"/>
                </a:solidFill>
                <a:latin typeface="Arial" pitchFamily="34" charset="0"/>
                <a:ea typeface="ＭＳ Ｐゴシック" charset="0"/>
                <a:cs typeface="Arial" charset="0"/>
              </a:rPr>
              <a:t>Su</a:t>
            </a:r>
            <a:r>
              <a:rPr kumimoji="0" lang="en-US" sz="1200" b="0" i="0" u="none" strike="noStrike" kern="1200" cap="none" spc="0" normalizeH="0" baseline="0" noProof="0" dirty="0" err="1">
                <a:ln>
                  <a:noFill/>
                </a:ln>
                <a:solidFill>
                  <a:prstClr val="white"/>
                </a:solidFill>
                <a:effectLst/>
                <a:uLnTx/>
                <a:uFillTx/>
                <a:latin typeface="Arial" pitchFamily="34" charset="0"/>
                <a:ea typeface="ＭＳ Ｐゴシック" charset="0"/>
                <a:cs typeface="Arial" charset="0"/>
              </a:rPr>
              <a:t>personic</a:t>
            </a:r>
            <a:r>
              <a:rPr lang="en-US" sz="1200" dirty="0">
                <a:solidFill>
                  <a:prstClr val="white"/>
                </a:solidFill>
                <a:latin typeface="Arial" pitchFamily="34" charset="0"/>
                <a:ea typeface="ＭＳ Ｐゴシック" charset="0"/>
                <a:cs typeface="Arial" charset="0"/>
              </a:rPr>
              <a:t> Propulsion</a:t>
            </a:r>
            <a:endPar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endParaRPr>
          </a:p>
        </p:txBody>
      </p:sp>
      <p:pic>
        <p:nvPicPr>
          <p:cNvPr id="13" name="Picture 12">
            <a:extLst>
              <a:ext uri="{FF2B5EF4-FFF2-40B4-BE49-F238E27FC236}">
                <a16:creationId xmlns:a16="http://schemas.microsoft.com/office/drawing/2014/main" id="{7AADE3FB-E7BD-4E77-98D0-123C0E426A84}"/>
              </a:ext>
            </a:extLst>
          </p:cNvPr>
          <p:cNvPicPr>
            <a:picLocks noChangeAspect="1"/>
          </p:cNvPicPr>
          <p:nvPr/>
        </p:nvPicPr>
        <p:blipFill>
          <a:blip r:embed="rId5"/>
          <a:stretch>
            <a:fillRect/>
          </a:stretch>
        </p:blipFill>
        <p:spPr>
          <a:xfrm>
            <a:off x="7864404" y="804313"/>
            <a:ext cx="2384791" cy="1371600"/>
          </a:xfrm>
          <a:prstGeom prst="roundRect">
            <a:avLst>
              <a:gd name="adj" fmla="val 16667"/>
            </a:avLst>
          </a:prstGeom>
          <a:ln w="28575">
            <a:solidFill>
              <a:srgbClr val="FFFF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5" name="Text Box 15">
            <a:extLst>
              <a:ext uri="{FF2B5EF4-FFF2-40B4-BE49-F238E27FC236}">
                <a16:creationId xmlns:a16="http://schemas.microsoft.com/office/drawing/2014/main" id="{C342BF34-2C04-474D-AB5C-FDCEE9A09812}"/>
              </a:ext>
            </a:extLst>
          </p:cNvPr>
          <p:cNvSpPr txBox="1">
            <a:spLocks noChangeArrowheads="1"/>
          </p:cNvSpPr>
          <p:nvPr/>
        </p:nvSpPr>
        <p:spPr bwMode="auto">
          <a:xfrm>
            <a:off x="7657449" y="2305422"/>
            <a:ext cx="2912592" cy="461665"/>
          </a:xfrm>
          <a:prstGeom prst="rect">
            <a:avLst/>
          </a:prstGeom>
          <a:noFill/>
          <a:ln w="9525">
            <a:no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lang="en-US" sz="1200" b="1" dirty="0">
                <a:solidFill>
                  <a:prstClr val="white"/>
                </a:solidFill>
                <a:latin typeface="Arial" pitchFamily="34" charset="0"/>
                <a:ea typeface="ＭＳ Ｐゴシック" charset="0"/>
                <a:cs typeface="Arial" charset="0"/>
              </a:rPr>
              <a:t>GRC 10’x10’ Supersonic Wind Tunnel</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Large Scale Supers</a:t>
            </a:r>
            <a:r>
              <a:rPr lang="en-US" sz="1200" dirty="0" err="1">
                <a:solidFill>
                  <a:prstClr val="white"/>
                </a:solidFill>
                <a:latin typeface="Arial" pitchFamily="34" charset="0"/>
                <a:ea typeface="ＭＳ Ｐゴシック" charset="0"/>
                <a:cs typeface="Arial" charset="0"/>
              </a:rPr>
              <a:t>onic</a:t>
            </a:r>
            <a:r>
              <a:rPr lang="en-US" sz="1200" dirty="0">
                <a:solidFill>
                  <a:prstClr val="white"/>
                </a:solidFill>
                <a:latin typeface="Arial" pitchFamily="34" charset="0"/>
                <a:ea typeface="ＭＳ Ｐゴシック" charset="0"/>
                <a:cs typeface="Arial" charset="0"/>
              </a:rPr>
              <a:t> / Propulsion</a:t>
            </a:r>
            <a:endPar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endParaRPr>
          </a:p>
        </p:txBody>
      </p:sp>
      <p:pic>
        <p:nvPicPr>
          <p:cNvPr id="14" name="Picture 13">
            <a:extLst>
              <a:ext uri="{FF2B5EF4-FFF2-40B4-BE49-F238E27FC236}">
                <a16:creationId xmlns:a16="http://schemas.microsoft.com/office/drawing/2014/main" id="{6815522C-6802-4A31-91F6-7DC314C20E5F}"/>
              </a:ext>
            </a:extLst>
          </p:cNvPr>
          <p:cNvPicPr>
            <a:picLocks noChangeAspect="1"/>
          </p:cNvPicPr>
          <p:nvPr/>
        </p:nvPicPr>
        <p:blipFill>
          <a:blip r:embed="rId6"/>
          <a:stretch>
            <a:fillRect/>
          </a:stretch>
        </p:blipFill>
        <p:spPr>
          <a:xfrm>
            <a:off x="1161591" y="3986775"/>
            <a:ext cx="1731474" cy="1371600"/>
          </a:xfrm>
          <a:prstGeom prst="roundRect">
            <a:avLst>
              <a:gd name="adj" fmla="val 16667"/>
            </a:avLst>
          </a:prstGeom>
          <a:ln w="28575">
            <a:solidFill>
              <a:srgbClr val="0000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085F9F9D-3DAB-435F-A504-2A71D0EBAD0C}"/>
              </a:ext>
            </a:extLst>
          </p:cNvPr>
          <p:cNvPicPr>
            <a:picLocks noChangeAspect="1"/>
          </p:cNvPicPr>
          <p:nvPr/>
        </p:nvPicPr>
        <p:blipFill>
          <a:blip r:embed="rId7"/>
          <a:stretch>
            <a:fillRect/>
          </a:stretch>
        </p:blipFill>
        <p:spPr>
          <a:xfrm>
            <a:off x="6493913" y="3986775"/>
            <a:ext cx="2033276" cy="1371600"/>
          </a:xfrm>
          <a:prstGeom prst="roundRect">
            <a:avLst>
              <a:gd name="adj" fmla="val 16667"/>
            </a:avLst>
          </a:prstGeom>
          <a:ln w="28575">
            <a:solidFill>
              <a:srgbClr val="FFB2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9" name="Text Box 15">
            <a:extLst>
              <a:ext uri="{FF2B5EF4-FFF2-40B4-BE49-F238E27FC236}">
                <a16:creationId xmlns:a16="http://schemas.microsoft.com/office/drawing/2014/main" id="{5D5CF7A7-0EEA-4F52-AAE1-DED2AB0057E8}"/>
              </a:ext>
            </a:extLst>
          </p:cNvPr>
          <p:cNvSpPr txBox="1">
            <a:spLocks noChangeArrowheads="1"/>
          </p:cNvSpPr>
          <p:nvPr/>
        </p:nvSpPr>
        <p:spPr bwMode="auto">
          <a:xfrm>
            <a:off x="716681" y="5455542"/>
            <a:ext cx="2621294" cy="461665"/>
          </a:xfrm>
          <a:prstGeom prst="rect">
            <a:avLst/>
          </a:prstGeom>
          <a:noFill/>
          <a:ln w="9525">
            <a:no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lang="en-US" sz="1200" b="1" dirty="0">
                <a:solidFill>
                  <a:prstClr val="white"/>
                </a:solidFill>
                <a:latin typeface="Arial" pitchFamily="34" charset="0"/>
                <a:ea typeface="ＭＳ Ｐゴシック" charset="0"/>
                <a:cs typeface="Arial" charset="0"/>
              </a:rPr>
              <a:t>GRC Icing Research Wind Tunnel</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Aircraft Icing Condition Simulation</a:t>
            </a:r>
          </a:p>
        </p:txBody>
      </p:sp>
      <p:sp>
        <p:nvSpPr>
          <p:cNvPr id="50" name="Text Box 15">
            <a:extLst>
              <a:ext uri="{FF2B5EF4-FFF2-40B4-BE49-F238E27FC236}">
                <a16:creationId xmlns:a16="http://schemas.microsoft.com/office/drawing/2014/main" id="{9AD6B224-E8CD-45F5-8DE7-7E49F200113D}"/>
              </a:ext>
            </a:extLst>
          </p:cNvPr>
          <p:cNvSpPr txBox="1">
            <a:spLocks noChangeArrowheads="1"/>
          </p:cNvSpPr>
          <p:nvPr/>
        </p:nvSpPr>
        <p:spPr bwMode="auto">
          <a:xfrm>
            <a:off x="6106817" y="5452217"/>
            <a:ext cx="2904513" cy="461665"/>
          </a:xfrm>
          <a:prstGeom prst="rect">
            <a:avLst/>
          </a:prstGeom>
          <a:noFill/>
          <a:ln w="9525">
            <a:no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lang="en-US" sz="1200" b="1" dirty="0">
                <a:solidFill>
                  <a:prstClr val="white"/>
                </a:solidFill>
                <a:latin typeface="Arial" pitchFamily="34" charset="0"/>
                <a:ea typeface="ＭＳ Ｐゴシック" charset="0"/>
                <a:cs typeface="Arial" charset="0"/>
              </a:rPr>
              <a:t>GRC Propulsion Systems Laboratory</a:t>
            </a:r>
          </a:p>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Engine (and Icing) Simulation at Altitude</a:t>
            </a:r>
          </a:p>
        </p:txBody>
      </p:sp>
      <p:sp>
        <p:nvSpPr>
          <p:cNvPr id="51" name="Text Box 15">
            <a:extLst>
              <a:ext uri="{FF2B5EF4-FFF2-40B4-BE49-F238E27FC236}">
                <a16:creationId xmlns:a16="http://schemas.microsoft.com/office/drawing/2014/main" id="{CE0341E6-3FC6-4289-AED2-F4F13EA53F57}"/>
              </a:ext>
            </a:extLst>
          </p:cNvPr>
          <p:cNvSpPr txBox="1">
            <a:spLocks noChangeArrowheads="1"/>
          </p:cNvSpPr>
          <p:nvPr/>
        </p:nvSpPr>
        <p:spPr bwMode="auto">
          <a:xfrm>
            <a:off x="2091687" y="6047495"/>
            <a:ext cx="2006137" cy="715089"/>
          </a:xfrm>
          <a:prstGeom prst="roundRect">
            <a:avLst/>
          </a:prstGeom>
          <a:noFill/>
          <a:ln w="38100">
            <a:solidFill>
              <a:schemeClr val="bg1"/>
            </a:solid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Tony Doglio– GRC CIM</a:t>
            </a:r>
          </a:p>
          <a:p>
            <a:pPr lvl="0" algn="ctr" defTabSz="457200" fontAlgn="base">
              <a:spcBef>
                <a:spcPct val="0"/>
              </a:spcBef>
              <a:spcAft>
                <a:spcPct val="0"/>
              </a:spcAft>
              <a:defRPr/>
            </a:pPr>
            <a:r>
              <a:rPr lang="en-US" sz="1200" dirty="0">
                <a:solidFill>
                  <a:prstClr val="white"/>
                </a:solidFill>
                <a:latin typeface="Arial" pitchFamily="34" charset="0"/>
                <a:ea typeface="ＭＳ Ｐゴシック" charset="0"/>
                <a:cs typeface="Arial" charset="0"/>
              </a:rPr>
              <a:t>216-433-2402</a:t>
            </a:r>
          </a:p>
          <a:p>
            <a:pPr lvl="0" algn="ctr" defTabSz="457200" fontAlgn="base">
              <a:spcBef>
                <a:spcPct val="0"/>
              </a:spcBef>
              <a:spcAft>
                <a:spcPct val="0"/>
              </a:spcAft>
              <a:defRPr/>
            </a:pPr>
            <a:r>
              <a:rPr lang="en-US" sz="1200" dirty="0">
                <a:solidFill>
                  <a:prstClr val="white"/>
                </a:solidFill>
                <a:latin typeface="Arial" pitchFamily="34" charset="0"/>
                <a:ea typeface="ＭＳ Ｐゴシック" charset="0"/>
                <a:cs typeface="Arial" charset="0"/>
              </a:rPr>
              <a:t>james.a.doglio@nasa.gov</a:t>
            </a:r>
          </a:p>
        </p:txBody>
      </p:sp>
      <p:sp>
        <p:nvSpPr>
          <p:cNvPr id="52" name="Text Box 15">
            <a:extLst>
              <a:ext uri="{FF2B5EF4-FFF2-40B4-BE49-F238E27FC236}">
                <a16:creationId xmlns:a16="http://schemas.microsoft.com/office/drawing/2014/main" id="{96BE8F23-99D0-4119-899A-8C20E7C77582}"/>
              </a:ext>
            </a:extLst>
          </p:cNvPr>
          <p:cNvSpPr txBox="1">
            <a:spLocks noChangeArrowheads="1"/>
          </p:cNvSpPr>
          <p:nvPr/>
        </p:nvSpPr>
        <p:spPr bwMode="auto">
          <a:xfrm>
            <a:off x="7968804" y="6047497"/>
            <a:ext cx="1940883" cy="715089"/>
          </a:xfrm>
          <a:prstGeom prst="roundRect">
            <a:avLst/>
          </a:prstGeom>
          <a:noFill/>
          <a:ln w="38100">
            <a:solidFill>
              <a:schemeClr val="bg1"/>
            </a:solid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Frank Kmak – ARC CIM</a:t>
            </a:r>
          </a:p>
          <a:p>
            <a:pPr lvl="0" algn="ctr" defTabSz="457200" fontAlgn="base">
              <a:spcBef>
                <a:spcPct val="0"/>
              </a:spcBef>
              <a:spcAft>
                <a:spcPct val="0"/>
              </a:spcAft>
              <a:defRPr/>
            </a:pPr>
            <a:r>
              <a:rPr lang="en-US" sz="1200" dirty="0">
                <a:solidFill>
                  <a:prstClr val="white"/>
                </a:solidFill>
                <a:latin typeface="Arial" pitchFamily="34" charset="0"/>
                <a:ea typeface="ＭＳ Ｐゴシック" charset="0"/>
                <a:cs typeface="Arial" charset="0"/>
              </a:rPr>
              <a:t>650-604-1463</a:t>
            </a:r>
          </a:p>
          <a:p>
            <a:pPr lvl="0" algn="ctr" defTabSz="457200" fontAlgn="base">
              <a:spcBef>
                <a:spcPct val="0"/>
              </a:spcBef>
              <a:spcAft>
                <a:spcPct val="0"/>
              </a:spcAft>
              <a:defRPr/>
            </a:pPr>
            <a:r>
              <a:rPr lang="en-US" sz="1200" dirty="0">
                <a:solidFill>
                  <a:prstClr val="white"/>
                </a:solidFill>
                <a:latin typeface="Arial" pitchFamily="34" charset="0"/>
                <a:ea typeface="ＭＳ Ｐゴシック" charset="0"/>
                <a:cs typeface="Arial" charset="0"/>
              </a:rPr>
              <a:t>frank.j.kmak@nasa.gov</a:t>
            </a:r>
            <a:endParaRPr kumimoji="0" lang="en-US" sz="1200" b="0"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endParaRPr>
          </a:p>
        </p:txBody>
      </p:sp>
      <p:sp>
        <p:nvSpPr>
          <p:cNvPr id="53" name="Text Box 15">
            <a:extLst>
              <a:ext uri="{FF2B5EF4-FFF2-40B4-BE49-F238E27FC236}">
                <a16:creationId xmlns:a16="http://schemas.microsoft.com/office/drawing/2014/main" id="{85FA9DF7-6BEF-4A7F-BC09-A23C4C7C45E8}"/>
              </a:ext>
            </a:extLst>
          </p:cNvPr>
          <p:cNvSpPr txBox="1">
            <a:spLocks noChangeArrowheads="1"/>
          </p:cNvSpPr>
          <p:nvPr/>
        </p:nvSpPr>
        <p:spPr bwMode="auto">
          <a:xfrm>
            <a:off x="4328372" y="6047496"/>
            <a:ext cx="3378542" cy="715089"/>
          </a:xfrm>
          <a:prstGeom prst="roundRect">
            <a:avLst/>
          </a:prstGeom>
          <a:noFill/>
          <a:ln w="38100">
            <a:solidFill>
              <a:schemeClr val="bg1"/>
            </a:solidFill>
            <a:miter lim="800000"/>
            <a:headEnd/>
            <a:tailEnd/>
          </a:ln>
          <a:effectLst/>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 typeface="Symbol" pitchFamily="18" charset="2"/>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ＭＳ Ｐゴシック" charset="0"/>
                <a:cs typeface="Arial" charset="0"/>
              </a:rPr>
              <a:t>Ron Colantonio – AETC Portfolio Manager </a:t>
            </a:r>
          </a:p>
          <a:p>
            <a:pPr lvl="0" algn="ctr" defTabSz="457200" fontAlgn="base">
              <a:spcBef>
                <a:spcPct val="0"/>
              </a:spcBef>
              <a:spcAft>
                <a:spcPct val="0"/>
              </a:spcAft>
              <a:defRPr/>
            </a:pPr>
            <a:r>
              <a:rPr lang="en-US" sz="1200" dirty="0">
                <a:solidFill>
                  <a:prstClr val="white"/>
                </a:solidFill>
                <a:latin typeface="Arial" pitchFamily="34" charset="0"/>
                <a:ea typeface="ＭＳ Ｐゴシック" charset="0"/>
                <a:cs typeface="Arial" charset="0"/>
              </a:rPr>
              <a:t>216-433-6370</a:t>
            </a:r>
          </a:p>
          <a:p>
            <a:pPr lvl="0" algn="ctr" defTabSz="457200" fontAlgn="base">
              <a:spcBef>
                <a:spcPct val="0"/>
              </a:spcBef>
              <a:spcAft>
                <a:spcPct val="0"/>
              </a:spcAft>
              <a:defRPr/>
            </a:pPr>
            <a:r>
              <a:rPr lang="en-US" sz="1200" dirty="0">
                <a:solidFill>
                  <a:prstClr val="white"/>
                </a:solidFill>
                <a:latin typeface="Arial" pitchFamily="34" charset="0"/>
                <a:ea typeface="ＭＳ Ｐゴシック" charset="0"/>
                <a:cs typeface="Arial" charset="0"/>
              </a:rPr>
              <a:t>ron.colantonio@nasa.gov</a:t>
            </a:r>
          </a:p>
        </p:txBody>
      </p:sp>
    </p:spTree>
    <p:extLst>
      <p:ext uri="{BB962C8B-B14F-4D97-AF65-F5344CB8AC3E}">
        <p14:creationId xmlns:p14="http://schemas.microsoft.com/office/powerpoint/2010/main" val="1928923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normAutofit/>
          </a:bodyPr>
          <a:lstStyle/>
          <a:p>
            <a:r>
              <a:rPr lang="en-US" altLang="en-US" dirty="0"/>
              <a:t>14- by 22-Foot Subsonic Tunnel – 14x22</a:t>
            </a:r>
          </a:p>
        </p:txBody>
      </p:sp>
      <p:sp>
        <p:nvSpPr>
          <p:cNvPr id="55299" name="Slide Number Placeholder 3"/>
          <p:cNvSpPr>
            <a:spLocks noGrp="1"/>
          </p:cNvSpPr>
          <p:nvPr>
            <p:ph type="sldNum" sz="quarter" idx="4294967295"/>
          </p:nvPr>
        </p:nvSpPr>
        <p:spPr bwMode="auto">
          <a:xfrm>
            <a:off x="11811000" y="6628599"/>
            <a:ext cx="3810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eaLnBrk="1" hangingPunct="1"/>
            <a:fld id="{C6690E7E-B619-4B71-9250-CDD53657EA62}" type="slidenum">
              <a:rPr lang="en-US" altLang="en-US" sz="1000"/>
              <a:pPr algn="r" eaLnBrk="1" hangingPunct="1"/>
              <a:t>6</a:t>
            </a:fld>
            <a:endParaRPr lang="en-US" altLang="en-US" sz="1000"/>
          </a:p>
        </p:txBody>
      </p:sp>
      <p:pic>
        <p:nvPicPr>
          <p:cNvPr id="55300"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8131" y="1137442"/>
            <a:ext cx="4850939" cy="530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767408" y="4221163"/>
            <a:ext cx="1616075" cy="2778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200" dirty="0">
                <a:latin typeface="Times" charset="0"/>
                <a:ea typeface="ＭＳ Ｐゴシック" charset="0"/>
                <a:cs typeface="ＭＳ Ｐゴシック" charset="0"/>
              </a:rPr>
              <a:t>Dimensions are in feet.</a:t>
            </a:r>
            <a:endParaRPr lang="en-US" sz="1000" dirty="0">
              <a:latin typeface="Times" charset="0"/>
              <a:ea typeface="ＭＳ Ｐゴシック" charset="0"/>
              <a:cs typeface="ＭＳ Ｐゴシック" charset="0"/>
            </a:endParaRPr>
          </a:p>
        </p:txBody>
      </p:sp>
      <p:graphicFrame>
        <p:nvGraphicFramePr>
          <p:cNvPr id="55302" name="Object 4"/>
          <p:cNvGraphicFramePr>
            <a:graphicFrameLocks noChangeAspect="1"/>
          </p:cNvGraphicFramePr>
          <p:nvPr/>
        </p:nvGraphicFramePr>
        <p:xfrm>
          <a:off x="6641898" y="1137442"/>
          <a:ext cx="5199292" cy="2620287"/>
        </p:xfrm>
        <a:graphic>
          <a:graphicData uri="http://schemas.openxmlformats.org/presentationml/2006/ole">
            <mc:AlternateContent xmlns:mc="http://schemas.openxmlformats.org/markup-compatibility/2006">
              <mc:Choice xmlns:v="urn:schemas-microsoft-com:vml" Requires="v">
                <p:oleObj spid="_x0000_s8377" name="Document" r:id="rId5" imgW="8888889" imgH="4495238" progId="Word.Document.8">
                  <p:embed/>
                </p:oleObj>
              </mc:Choice>
              <mc:Fallback>
                <p:oleObj name="Document" r:id="rId5" imgW="8888889" imgH="4495238" progId="Word.Document.8">
                  <p:embed/>
                  <p:pic>
                    <p:nvPicPr>
                      <p:cNvPr id="5530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1898" y="1137442"/>
                        <a:ext cx="5199292" cy="2620287"/>
                      </a:xfrm>
                      <a:prstGeom prst="rect">
                        <a:avLst/>
                      </a:prstGeom>
                      <a:noFill/>
                      <a:ln>
                        <a:noFill/>
                      </a:ln>
                      <a:effectLst>
                        <a:outerShdw dist="107763" dir="18900000" algn="ctr" rotWithShape="0">
                          <a:schemeClr val="bg2">
                            <a:alpha val="74997"/>
                          </a:schemeClr>
                        </a:outerShdw>
                      </a:effectLst>
                    </p:spPr>
                  </p:pic>
                </p:oleObj>
              </mc:Fallback>
            </mc:AlternateContent>
          </a:graphicData>
        </a:graphic>
      </p:graphicFrame>
      <p:sp>
        <p:nvSpPr>
          <p:cNvPr id="9" name="Rectangle 3"/>
          <p:cNvSpPr>
            <a:spLocks noChangeArrowheads="1"/>
          </p:cNvSpPr>
          <p:nvPr/>
        </p:nvSpPr>
        <p:spPr bwMode="auto">
          <a:xfrm>
            <a:off x="7614743" y="3893014"/>
            <a:ext cx="4196257" cy="254588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200" b="1" dirty="0">
                <a:latin typeface="Times" panose="02020603050405020304" pitchFamily="18" charset="0"/>
              </a:rPr>
              <a:t>Characteristics:</a:t>
            </a:r>
          </a:p>
          <a:p>
            <a:pPr>
              <a:buFont typeface="Arial" panose="020B0604020202020204" pitchFamily="34" charset="0"/>
              <a:buChar char="•"/>
            </a:pPr>
            <a:r>
              <a:rPr lang="en-US" altLang="en-US" sz="1200" dirty="0">
                <a:latin typeface="Times" panose="02020603050405020304" pitchFamily="18" charset="0"/>
              </a:rPr>
              <a:t> Closed circuit, single return, atmospheric</a:t>
            </a:r>
          </a:p>
          <a:p>
            <a:pPr>
              <a:buFont typeface="Arial" panose="020B0604020202020204" pitchFamily="34" charset="0"/>
              <a:buChar char="•"/>
            </a:pPr>
            <a:r>
              <a:rPr lang="en-US" altLang="en-US" sz="1200" dirty="0">
                <a:latin typeface="Times" panose="02020603050405020304" pitchFamily="18" charset="0"/>
              </a:rPr>
              <a:t> Closed and open test section configurations</a:t>
            </a:r>
          </a:p>
          <a:p>
            <a:pPr>
              <a:buFont typeface="Arial" panose="020B0604020202020204" pitchFamily="34" charset="0"/>
              <a:buChar char="•"/>
            </a:pPr>
            <a:r>
              <a:rPr lang="en-US" altLang="en-US" sz="1200" dirty="0">
                <a:latin typeface="Times" panose="02020603050405020304" pitchFamily="18" charset="0"/>
              </a:rPr>
              <a:t> Speed, foot per second………	348 (closed), 283 (open)</a:t>
            </a:r>
          </a:p>
          <a:p>
            <a:pPr>
              <a:buFont typeface="Arial" panose="020B0604020202020204" pitchFamily="34" charset="0"/>
              <a:buChar char="•"/>
            </a:pPr>
            <a:r>
              <a:rPr lang="en-US" altLang="en-US" sz="1200" dirty="0">
                <a:latin typeface="Times" panose="02020603050405020304" pitchFamily="18" charset="0"/>
              </a:rPr>
              <a:t> Unit Reynolds number, per feet…..	0 to 2.2 x10</a:t>
            </a:r>
            <a:r>
              <a:rPr lang="en-US" altLang="en-US" sz="1200" baseline="30000" dirty="0">
                <a:latin typeface="Times" panose="02020603050405020304" pitchFamily="18" charset="0"/>
              </a:rPr>
              <a:t>6</a:t>
            </a:r>
            <a:endParaRPr lang="en-US" altLang="en-US" sz="1200" dirty="0">
              <a:latin typeface="Times" panose="02020603050405020304" pitchFamily="18" charset="0"/>
            </a:endParaRPr>
          </a:p>
          <a:p>
            <a:pPr>
              <a:buFont typeface="Arial" panose="020B0604020202020204" pitchFamily="34" charset="0"/>
              <a:buChar char="•"/>
            </a:pPr>
            <a:r>
              <a:rPr lang="en-US" altLang="en-US" sz="1200" dirty="0">
                <a:latin typeface="Times" panose="02020603050405020304" pitchFamily="18" charset="0"/>
              </a:rPr>
              <a:t> Test gas……………………...	Air</a:t>
            </a:r>
          </a:p>
          <a:p>
            <a:pPr>
              <a:buFont typeface="Arial" panose="020B0604020202020204" pitchFamily="34" charset="0"/>
              <a:buChar char="•"/>
            </a:pPr>
            <a:r>
              <a:rPr lang="en-US" altLang="en-US" sz="1200" dirty="0">
                <a:latin typeface="Times" panose="02020603050405020304" pitchFamily="18" charset="0"/>
              </a:rPr>
              <a:t> Test section size, feet………..	14.5 x 21.75</a:t>
            </a:r>
          </a:p>
          <a:p>
            <a:pPr>
              <a:buFont typeface="Arial" panose="020B0604020202020204" pitchFamily="34" charset="0"/>
              <a:buChar char="•"/>
            </a:pPr>
            <a:r>
              <a:rPr lang="en-US" altLang="en-US" sz="1200" dirty="0">
                <a:latin typeface="Times" panose="02020603050405020304" pitchFamily="18" charset="0"/>
              </a:rPr>
              <a:t> Test Section Length, feet……	50</a:t>
            </a:r>
          </a:p>
          <a:p>
            <a:pPr>
              <a:buFont typeface="Arial" panose="020B0604020202020204" pitchFamily="34" charset="0"/>
              <a:buChar char="•"/>
            </a:pPr>
            <a:r>
              <a:rPr lang="en-US" altLang="en-US" sz="1200" dirty="0">
                <a:latin typeface="Times" panose="02020603050405020304" pitchFamily="18" charset="0"/>
              </a:rPr>
              <a:t> Drive power, horsepower……	12000 continuous</a:t>
            </a:r>
          </a:p>
          <a:p>
            <a:pPr>
              <a:buFont typeface="Arial" panose="020B0604020202020204" pitchFamily="34" charset="0"/>
              <a:buChar char="•"/>
            </a:pPr>
            <a:r>
              <a:rPr lang="en-US" altLang="en-US" sz="1200" dirty="0">
                <a:latin typeface="Times" panose="02020603050405020304" pitchFamily="18" charset="0"/>
              </a:rPr>
              <a:t> Model build-up in large Model Preparation Areas</a:t>
            </a:r>
          </a:p>
          <a:p>
            <a:pPr>
              <a:buFont typeface="Arial" panose="020B0604020202020204" pitchFamily="34" charset="0"/>
              <a:buChar char="•"/>
            </a:pPr>
            <a:r>
              <a:rPr lang="en-US" altLang="en-US" sz="1200" dirty="0">
                <a:latin typeface="Times" panose="02020603050405020304" pitchFamily="18" charset="0"/>
              </a:rPr>
              <a:t> Model support on different Model Carts</a:t>
            </a:r>
          </a:p>
        </p:txBody>
      </p:sp>
      <p:pic>
        <p:nvPicPr>
          <p:cNvPr id="3" name="Picture 2" descr="Logo, company name&#10;&#10;Description automatically generated">
            <a:extLst>
              <a:ext uri="{FF2B5EF4-FFF2-40B4-BE49-F238E27FC236}">
                <a16:creationId xmlns:a16="http://schemas.microsoft.com/office/drawing/2014/main" id="{527EBFAE-069D-724F-855E-D2AD25F559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3509" y="4360069"/>
            <a:ext cx="2504982" cy="1360489"/>
          </a:xfrm>
          <a:prstGeom prst="rect">
            <a:avLst/>
          </a:prstGeom>
        </p:spPr>
      </p:pic>
    </p:spTree>
    <p:extLst>
      <p:ext uri="{BB962C8B-B14F-4D97-AF65-F5344CB8AC3E}">
        <p14:creationId xmlns:p14="http://schemas.microsoft.com/office/powerpoint/2010/main" val="2695611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878B3-BD8B-47E6-9365-279A0F85DD80}"/>
              </a:ext>
            </a:extLst>
          </p:cNvPr>
          <p:cNvSpPr>
            <a:spLocks noGrp="1"/>
          </p:cNvSpPr>
          <p:nvPr>
            <p:ph type="title"/>
          </p:nvPr>
        </p:nvSpPr>
        <p:spPr/>
        <p:txBody>
          <a:bodyPr/>
          <a:lstStyle/>
          <a:p>
            <a:r>
              <a:rPr lang="en-US" altLang="en-US" dirty="0"/>
              <a:t>14- by 22-Foot Subsonic Tunnel – 14x22 Test Types / Features</a:t>
            </a:r>
            <a:endParaRPr lang="en-US" dirty="0"/>
          </a:p>
        </p:txBody>
      </p:sp>
      <p:sp>
        <p:nvSpPr>
          <p:cNvPr id="4" name="Slide Number Placeholder 3">
            <a:extLst>
              <a:ext uri="{FF2B5EF4-FFF2-40B4-BE49-F238E27FC236}">
                <a16:creationId xmlns:a16="http://schemas.microsoft.com/office/drawing/2014/main" id="{4EED7AB4-A2C9-4DCC-9F52-7B06C8F20C5A}"/>
              </a:ext>
            </a:extLst>
          </p:cNvPr>
          <p:cNvSpPr>
            <a:spLocks noGrp="1"/>
          </p:cNvSpPr>
          <p:nvPr>
            <p:ph type="sldNum" sz="quarter" idx="10"/>
          </p:nvPr>
        </p:nvSpPr>
        <p:spPr>
          <a:xfrm>
            <a:off x="11684000" y="6613526"/>
            <a:ext cx="508000" cy="244475"/>
          </a:xfrm>
          <a:prstGeom prst="rect">
            <a:avLst/>
          </a:prstGeom>
        </p:spPr>
        <p:txBody>
          <a:bodyPr/>
          <a:lstStyle>
            <a:defPPr>
              <a:defRPr lang="en-US"/>
            </a:defPPr>
            <a:lvl1pPr marL="0" algn="r" defTabSz="914400" rtl="0" eaLnBrk="1" fontAlgn="auto" latinLnBrk="0" hangingPunct="1">
              <a:spcBef>
                <a:spcPts val="0"/>
              </a:spcBef>
              <a:spcAft>
                <a:spcPts val="0"/>
              </a:spcAft>
              <a:buFontTx/>
              <a:buNone/>
              <a:defRPr sz="1000" b="0" u="none" kern="1200">
                <a:solidFill>
                  <a:prstClr val="black"/>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9D94B69-A138-4A01-943D-6BD4CF6C2316}" type="slidenum">
              <a:rPr lang="en-US" smtClean="0"/>
              <a:pPr>
                <a:defRPr/>
              </a:pPr>
              <a:t>7</a:t>
            </a:fld>
            <a:endParaRPr lang="en-US"/>
          </a:p>
        </p:txBody>
      </p:sp>
      <p:pic>
        <p:nvPicPr>
          <p:cNvPr id="5" name="Picture 4">
            <a:extLst>
              <a:ext uri="{FF2B5EF4-FFF2-40B4-BE49-F238E27FC236}">
                <a16:creationId xmlns:a16="http://schemas.microsoft.com/office/drawing/2014/main" id="{31EDEF64-8414-B846-8F59-E7E1C11C98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52991" y="1271853"/>
            <a:ext cx="2744240" cy="1828800"/>
          </a:xfrm>
          <a:prstGeom prst="rect">
            <a:avLst/>
          </a:prstGeom>
        </p:spPr>
      </p:pic>
      <p:pic>
        <p:nvPicPr>
          <p:cNvPr id="6" name="Picture 8">
            <a:extLst>
              <a:ext uri="{FF2B5EF4-FFF2-40B4-BE49-F238E27FC236}">
                <a16:creationId xmlns:a16="http://schemas.microsoft.com/office/drawing/2014/main" id="{C6EA38AB-634C-4B42-8B1C-9838480B4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5723" y="3701889"/>
            <a:ext cx="1721408" cy="232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323F1A7-D66D-C649-97F4-BB0576B778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8803" y="1254299"/>
            <a:ext cx="2517980" cy="1828800"/>
          </a:xfrm>
          <a:prstGeom prst="rect">
            <a:avLst/>
          </a:prstGeom>
        </p:spPr>
      </p:pic>
      <p:pic>
        <p:nvPicPr>
          <p:cNvPr id="10" name="Picture 5" descr="LDV PIV Front Final.jpg">
            <a:extLst>
              <a:ext uri="{FF2B5EF4-FFF2-40B4-BE49-F238E27FC236}">
                <a16:creationId xmlns:a16="http://schemas.microsoft.com/office/drawing/2014/main" id="{8DF6292E-662F-3F4D-BE0C-33E660A436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96629" y="1276021"/>
            <a:ext cx="274494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text, ground, night&#10;&#10;Description automatically generated">
            <a:extLst>
              <a:ext uri="{FF2B5EF4-FFF2-40B4-BE49-F238E27FC236}">
                <a16:creationId xmlns:a16="http://schemas.microsoft.com/office/drawing/2014/main" id="{62C1D78C-086D-524F-9D17-AE9136D649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800" y="1264181"/>
            <a:ext cx="2055842" cy="3083762"/>
          </a:xfrm>
          <a:prstGeom prst="rect">
            <a:avLst/>
          </a:prstGeom>
        </p:spPr>
      </p:pic>
      <p:sp>
        <p:nvSpPr>
          <p:cNvPr id="3" name="TextBox 2">
            <a:extLst>
              <a:ext uri="{FF2B5EF4-FFF2-40B4-BE49-F238E27FC236}">
                <a16:creationId xmlns:a16="http://schemas.microsoft.com/office/drawing/2014/main" id="{7D55EF37-E0CD-4548-8968-9B08C268AA70}"/>
              </a:ext>
            </a:extLst>
          </p:cNvPr>
          <p:cNvSpPr txBox="1"/>
          <p:nvPr/>
        </p:nvSpPr>
        <p:spPr>
          <a:xfrm>
            <a:off x="2596629" y="3119638"/>
            <a:ext cx="2744940" cy="276999"/>
          </a:xfrm>
          <a:prstGeom prst="rect">
            <a:avLst/>
          </a:prstGeom>
          <a:noFill/>
        </p:spPr>
        <p:txBody>
          <a:bodyPr wrap="square" rtlCol="0">
            <a:spAutoFit/>
          </a:bodyPr>
          <a:lstStyle/>
          <a:p>
            <a:pPr algn="ctr"/>
            <a:r>
              <a:rPr lang="en-US" sz="1200" b="1" dirty="0"/>
              <a:t>ROTORCRAFT WITH LDV and PIV</a:t>
            </a:r>
          </a:p>
        </p:txBody>
      </p:sp>
      <p:sp>
        <p:nvSpPr>
          <p:cNvPr id="15" name="TextBox 14">
            <a:extLst>
              <a:ext uri="{FF2B5EF4-FFF2-40B4-BE49-F238E27FC236}">
                <a16:creationId xmlns:a16="http://schemas.microsoft.com/office/drawing/2014/main" id="{60A0291F-DE89-F84C-A219-FE155832D0A1}"/>
              </a:ext>
            </a:extLst>
          </p:cNvPr>
          <p:cNvSpPr txBox="1"/>
          <p:nvPr/>
        </p:nvSpPr>
        <p:spPr>
          <a:xfrm>
            <a:off x="5838064" y="3083099"/>
            <a:ext cx="2517980" cy="461665"/>
          </a:xfrm>
          <a:prstGeom prst="rect">
            <a:avLst/>
          </a:prstGeom>
          <a:noFill/>
        </p:spPr>
        <p:txBody>
          <a:bodyPr wrap="square" rtlCol="0">
            <a:spAutoFit/>
          </a:bodyPr>
          <a:lstStyle/>
          <a:p>
            <a:pPr algn="ctr"/>
            <a:r>
              <a:rPr lang="en-US" sz="1200" b="1" dirty="0"/>
              <a:t>FORCE &amp; MOMENT</a:t>
            </a:r>
          </a:p>
          <a:p>
            <a:pPr algn="ctr"/>
            <a:r>
              <a:rPr lang="en-US" sz="1200" b="1" dirty="0"/>
              <a:t>ON VERTICAL STRUT</a:t>
            </a:r>
          </a:p>
        </p:txBody>
      </p:sp>
      <p:sp>
        <p:nvSpPr>
          <p:cNvPr id="16" name="TextBox 15">
            <a:extLst>
              <a:ext uri="{FF2B5EF4-FFF2-40B4-BE49-F238E27FC236}">
                <a16:creationId xmlns:a16="http://schemas.microsoft.com/office/drawing/2014/main" id="{DAE24085-DB99-3343-BF02-F960320AC512}"/>
              </a:ext>
            </a:extLst>
          </p:cNvPr>
          <p:cNvSpPr txBox="1"/>
          <p:nvPr/>
        </p:nvSpPr>
        <p:spPr>
          <a:xfrm>
            <a:off x="8975781" y="3100653"/>
            <a:ext cx="2721450" cy="276999"/>
          </a:xfrm>
          <a:prstGeom prst="rect">
            <a:avLst/>
          </a:prstGeom>
          <a:noFill/>
        </p:spPr>
        <p:txBody>
          <a:bodyPr wrap="square" rtlCol="0">
            <a:spAutoFit/>
          </a:bodyPr>
          <a:lstStyle/>
          <a:p>
            <a:pPr algn="ctr"/>
            <a:r>
              <a:rPr lang="en-US" sz="1200" b="1" dirty="0"/>
              <a:t>GROUND EFFECTS </a:t>
            </a:r>
          </a:p>
        </p:txBody>
      </p:sp>
      <p:sp>
        <p:nvSpPr>
          <p:cNvPr id="17" name="TextBox 16">
            <a:extLst>
              <a:ext uri="{FF2B5EF4-FFF2-40B4-BE49-F238E27FC236}">
                <a16:creationId xmlns:a16="http://schemas.microsoft.com/office/drawing/2014/main" id="{BD5FFDCC-C7E5-DD48-BC13-1F6C61DBA556}"/>
              </a:ext>
            </a:extLst>
          </p:cNvPr>
          <p:cNvSpPr txBox="1"/>
          <p:nvPr/>
        </p:nvSpPr>
        <p:spPr>
          <a:xfrm>
            <a:off x="10265329" y="6027420"/>
            <a:ext cx="1741802" cy="276999"/>
          </a:xfrm>
          <a:prstGeom prst="rect">
            <a:avLst/>
          </a:prstGeom>
          <a:noFill/>
        </p:spPr>
        <p:txBody>
          <a:bodyPr wrap="square" rtlCol="0">
            <a:spAutoFit/>
          </a:bodyPr>
          <a:lstStyle/>
          <a:p>
            <a:r>
              <a:rPr lang="en-US" sz="1200" b="1" dirty="0"/>
              <a:t>HIGH ANGLE OF ATTACK</a:t>
            </a:r>
          </a:p>
        </p:txBody>
      </p:sp>
      <p:sp>
        <p:nvSpPr>
          <p:cNvPr id="18" name="TextBox 17">
            <a:extLst>
              <a:ext uri="{FF2B5EF4-FFF2-40B4-BE49-F238E27FC236}">
                <a16:creationId xmlns:a16="http://schemas.microsoft.com/office/drawing/2014/main" id="{32A1FB5A-DEB6-C24E-B755-A46FC6B9D3BF}"/>
              </a:ext>
            </a:extLst>
          </p:cNvPr>
          <p:cNvSpPr txBox="1"/>
          <p:nvPr/>
        </p:nvSpPr>
        <p:spPr>
          <a:xfrm>
            <a:off x="170800" y="4348454"/>
            <a:ext cx="2055842" cy="461665"/>
          </a:xfrm>
          <a:prstGeom prst="rect">
            <a:avLst/>
          </a:prstGeom>
          <a:noFill/>
        </p:spPr>
        <p:txBody>
          <a:bodyPr wrap="square" rtlCol="0">
            <a:spAutoFit/>
          </a:bodyPr>
          <a:lstStyle/>
          <a:p>
            <a:pPr algn="ctr"/>
            <a:r>
              <a:rPr lang="en-US" sz="1200" b="1" dirty="0"/>
              <a:t>LIFTOFF TRANSITION ON LAUNCH VEHICLES</a:t>
            </a:r>
          </a:p>
        </p:txBody>
      </p:sp>
      <p:sp>
        <p:nvSpPr>
          <p:cNvPr id="19" name="TextBox 18">
            <a:extLst>
              <a:ext uri="{FF2B5EF4-FFF2-40B4-BE49-F238E27FC236}">
                <a16:creationId xmlns:a16="http://schemas.microsoft.com/office/drawing/2014/main" id="{8E269F60-1E9D-6F49-A7A2-42429B3A9732}"/>
              </a:ext>
            </a:extLst>
          </p:cNvPr>
          <p:cNvSpPr txBox="1"/>
          <p:nvPr/>
        </p:nvSpPr>
        <p:spPr>
          <a:xfrm>
            <a:off x="2560809" y="5620665"/>
            <a:ext cx="2076988" cy="276999"/>
          </a:xfrm>
          <a:prstGeom prst="rect">
            <a:avLst/>
          </a:prstGeom>
          <a:noFill/>
        </p:spPr>
        <p:txBody>
          <a:bodyPr wrap="square" rtlCol="0">
            <a:spAutoFit/>
          </a:bodyPr>
          <a:lstStyle/>
          <a:p>
            <a:pPr algn="ctr"/>
            <a:r>
              <a:rPr lang="en-US" sz="1200" b="1" dirty="0"/>
              <a:t>AIRCRAFT ACOUSTICS</a:t>
            </a:r>
          </a:p>
        </p:txBody>
      </p:sp>
      <p:sp>
        <p:nvSpPr>
          <p:cNvPr id="20" name="TextBox 19">
            <a:extLst>
              <a:ext uri="{FF2B5EF4-FFF2-40B4-BE49-F238E27FC236}">
                <a16:creationId xmlns:a16="http://schemas.microsoft.com/office/drawing/2014/main" id="{627C7324-BC8F-1E4B-8D22-8BB8BBD6F120}"/>
              </a:ext>
            </a:extLst>
          </p:cNvPr>
          <p:cNvSpPr txBox="1"/>
          <p:nvPr/>
        </p:nvSpPr>
        <p:spPr>
          <a:xfrm>
            <a:off x="5088950" y="5603249"/>
            <a:ext cx="2104998" cy="276999"/>
          </a:xfrm>
          <a:prstGeom prst="rect">
            <a:avLst/>
          </a:prstGeom>
          <a:noFill/>
        </p:spPr>
        <p:txBody>
          <a:bodyPr wrap="square" rtlCol="0">
            <a:spAutoFit/>
          </a:bodyPr>
          <a:lstStyle/>
          <a:p>
            <a:pPr algn="ctr"/>
            <a:r>
              <a:rPr lang="en-US" sz="1200" b="1" dirty="0"/>
              <a:t>SEMISPAN</a:t>
            </a:r>
          </a:p>
        </p:txBody>
      </p:sp>
      <p:sp>
        <p:nvSpPr>
          <p:cNvPr id="21" name="TextBox 20">
            <a:extLst>
              <a:ext uri="{FF2B5EF4-FFF2-40B4-BE49-F238E27FC236}">
                <a16:creationId xmlns:a16="http://schemas.microsoft.com/office/drawing/2014/main" id="{4DA55C14-4B0F-5044-957C-C330D4AAC711}"/>
              </a:ext>
            </a:extLst>
          </p:cNvPr>
          <p:cNvSpPr txBox="1"/>
          <p:nvPr/>
        </p:nvSpPr>
        <p:spPr>
          <a:xfrm>
            <a:off x="7543699" y="5533584"/>
            <a:ext cx="2468064" cy="276999"/>
          </a:xfrm>
          <a:prstGeom prst="rect">
            <a:avLst/>
          </a:prstGeom>
          <a:noFill/>
        </p:spPr>
        <p:txBody>
          <a:bodyPr wrap="square" rtlCol="0">
            <a:spAutoFit/>
          </a:bodyPr>
          <a:lstStyle/>
          <a:p>
            <a:pPr algn="ctr"/>
            <a:r>
              <a:rPr lang="en-US" sz="1200" b="1" dirty="0"/>
              <a:t>UNMANNED AERIAL SYSTEMS</a:t>
            </a:r>
          </a:p>
        </p:txBody>
      </p:sp>
      <p:pic>
        <p:nvPicPr>
          <p:cNvPr id="22" name="Picture 21">
            <a:extLst>
              <a:ext uri="{FF2B5EF4-FFF2-40B4-BE49-F238E27FC236}">
                <a16:creationId xmlns:a16="http://schemas.microsoft.com/office/drawing/2014/main" id="{BF95C144-ADB1-2D47-8E7B-4B5218DC3D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2756" y="3704784"/>
            <a:ext cx="2438400" cy="1828800"/>
          </a:xfrm>
          <a:prstGeom prst="rect">
            <a:avLst/>
          </a:prstGeom>
        </p:spPr>
      </p:pic>
      <p:pic>
        <p:nvPicPr>
          <p:cNvPr id="23" name="Picture 22">
            <a:extLst>
              <a:ext uri="{FF2B5EF4-FFF2-40B4-BE49-F238E27FC236}">
                <a16:creationId xmlns:a16="http://schemas.microsoft.com/office/drawing/2014/main" id="{9032B08B-34D7-4CE5-8D10-19A0264C8A8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88950" y="3774449"/>
            <a:ext cx="2104999" cy="1828800"/>
          </a:xfrm>
          <a:prstGeom prst="rect">
            <a:avLst/>
          </a:prstGeom>
        </p:spPr>
      </p:pic>
      <p:pic>
        <p:nvPicPr>
          <p:cNvPr id="24" name="Picture 23">
            <a:extLst>
              <a:ext uri="{FF2B5EF4-FFF2-40B4-BE49-F238E27FC236}">
                <a16:creationId xmlns:a16="http://schemas.microsoft.com/office/drawing/2014/main" id="{BC4B8114-AE7A-4B85-9516-D13661EE9D7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53837" y="3791865"/>
            <a:ext cx="2083960" cy="1828800"/>
          </a:xfrm>
          <a:prstGeom prst="rect">
            <a:avLst/>
          </a:prstGeom>
        </p:spPr>
      </p:pic>
      <p:pic>
        <p:nvPicPr>
          <p:cNvPr id="25" name="Picture 24">
            <a:extLst>
              <a:ext uri="{FF2B5EF4-FFF2-40B4-BE49-F238E27FC236}">
                <a16:creationId xmlns:a16="http://schemas.microsoft.com/office/drawing/2014/main" id="{E5D09B94-A120-42C3-B573-44128867DD51}"/>
              </a:ext>
            </a:extLst>
          </p:cNvPr>
          <p:cNvPicPr>
            <a:picLocks noChangeAspect="1"/>
          </p:cNvPicPr>
          <p:nvPr/>
        </p:nvPicPr>
        <p:blipFill>
          <a:blip r:embed="rId11"/>
          <a:stretch>
            <a:fillRect/>
          </a:stretch>
        </p:blipFill>
        <p:spPr>
          <a:xfrm>
            <a:off x="955501" y="4817973"/>
            <a:ext cx="1176096" cy="1605383"/>
          </a:xfrm>
          <a:prstGeom prst="rect">
            <a:avLst/>
          </a:prstGeom>
        </p:spPr>
      </p:pic>
    </p:spTree>
    <p:extLst>
      <p:ext uri="{BB962C8B-B14F-4D97-AF65-F5344CB8AC3E}">
        <p14:creationId xmlns:p14="http://schemas.microsoft.com/office/powerpoint/2010/main" val="213003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txBox="1">
            <a:spLocks/>
          </p:cNvSpPr>
          <p:nvPr/>
        </p:nvSpPr>
        <p:spPr bwMode="auto">
          <a:xfrm>
            <a:off x="152400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rgbClr val="000000"/>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MS PGothic" panose="020B0600070205080204" pitchFamily="34" charset="-128"/>
              </a:defRPr>
            </a:lvl2pPr>
            <a:lvl3pPr marL="1143000" indent="-228600">
              <a:spcBef>
                <a:spcPct val="20000"/>
              </a:spcBef>
              <a:buChar char="•"/>
              <a:defRPr>
                <a:solidFill>
                  <a:srgbClr val="000000"/>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rgbClr val="000000"/>
                </a:solidFill>
                <a:latin typeface="Arial" panose="020B0604020202020204" pitchFamily="34" charset="0"/>
                <a:ea typeface="MS PGothic" panose="020B0600070205080204" pitchFamily="34" charset="-128"/>
              </a:defRPr>
            </a:lvl4pPr>
            <a:lvl5pPr marL="2057400" indent="-228600">
              <a:spcBef>
                <a:spcPct val="20000"/>
              </a:spcBef>
              <a:buChar char="»"/>
              <a:defRPr sz="1400">
                <a:solidFill>
                  <a:srgbClr val="000000"/>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400">
                <a:solidFill>
                  <a:srgbClr val="000000"/>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400">
                <a:solidFill>
                  <a:srgbClr val="000000"/>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400">
                <a:solidFill>
                  <a:srgbClr val="000000"/>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400">
                <a:solidFill>
                  <a:srgbClr val="000000"/>
                </a:solidFill>
                <a:latin typeface="Arial" panose="020B0604020202020204" pitchFamily="34" charset="0"/>
                <a:ea typeface="MS PGothic" panose="020B0600070205080204" pitchFamily="34" charset="-128"/>
              </a:defRPr>
            </a:lvl9pPr>
          </a:lstStyle>
          <a:p>
            <a:pPr algn="ctr">
              <a:spcBef>
                <a:spcPct val="0"/>
              </a:spcBef>
              <a:buFontTx/>
              <a:buNone/>
            </a:pPr>
            <a:endParaRPr lang="en-US" altLang="en-US" b="1"/>
          </a:p>
        </p:txBody>
      </p:sp>
      <p:sp>
        <p:nvSpPr>
          <p:cNvPr id="16387" name="Slide Number Placeholder 3"/>
          <p:cNvSpPr txBox="1">
            <a:spLocks/>
          </p:cNvSpPr>
          <p:nvPr/>
        </p:nvSpPr>
        <p:spPr bwMode="auto">
          <a:xfrm>
            <a:off x="11892643" y="6561348"/>
            <a:ext cx="29935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000000"/>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MS PGothic" panose="020B0600070205080204" pitchFamily="34" charset="-128"/>
              </a:defRPr>
            </a:lvl2pPr>
            <a:lvl3pPr marL="1143000" indent="-228600">
              <a:spcBef>
                <a:spcPct val="20000"/>
              </a:spcBef>
              <a:buChar char="•"/>
              <a:defRPr>
                <a:solidFill>
                  <a:srgbClr val="000000"/>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rgbClr val="000000"/>
                </a:solidFill>
                <a:latin typeface="Arial" panose="020B0604020202020204" pitchFamily="34" charset="0"/>
                <a:ea typeface="MS PGothic" panose="020B0600070205080204" pitchFamily="34" charset="-128"/>
              </a:defRPr>
            </a:lvl4pPr>
            <a:lvl5pPr marL="2057400" indent="-228600">
              <a:spcBef>
                <a:spcPct val="20000"/>
              </a:spcBef>
              <a:buChar char="»"/>
              <a:defRPr sz="1400">
                <a:solidFill>
                  <a:srgbClr val="000000"/>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400">
                <a:solidFill>
                  <a:srgbClr val="000000"/>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400">
                <a:solidFill>
                  <a:srgbClr val="000000"/>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400">
                <a:solidFill>
                  <a:srgbClr val="000000"/>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400">
                <a:solidFill>
                  <a:srgbClr val="000000"/>
                </a:solidFill>
                <a:latin typeface="Arial" panose="020B0604020202020204" pitchFamily="34" charset="0"/>
                <a:ea typeface="MS PGothic" panose="020B0600070205080204" pitchFamily="34" charset="-128"/>
              </a:defRPr>
            </a:lvl9pPr>
          </a:lstStyle>
          <a:p>
            <a:pPr algn="ctr">
              <a:spcBef>
                <a:spcPct val="0"/>
              </a:spcBef>
              <a:buFontTx/>
              <a:buNone/>
            </a:pPr>
            <a:fld id="{F8613C88-D47B-4F92-B1FF-A5C23E118D21}" type="slidenum">
              <a:rPr lang="en-US" altLang="en-US" sz="1000">
                <a:solidFill>
                  <a:schemeClr val="tx1"/>
                </a:solidFill>
                <a:latin typeface="Arial Narrow" panose="020B0606020202030204" pitchFamily="34" charset="0"/>
              </a:rPr>
              <a:pPr algn="ctr">
                <a:spcBef>
                  <a:spcPct val="0"/>
                </a:spcBef>
                <a:buFontTx/>
                <a:buNone/>
              </a:pPr>
              <a:t>8</a:t>
            </a:fld>
            <a:endParaRPr lang="en-US" altLang="en-US" sz="1000" dirty="0">
              <a:solidFill>
                <a:schemeClr val="tx1"/>
              </a:solidFill>
              <a:latin typeface="Arial Narrow" panose="020B0606020202030204" pitchFamily="34" charset="0"/>
            </a:endParaRPr>
          </a:p>
        </p:txBody>
      </p:sp>
      <p:sp>
        <p:nvSpPr>
          <p:cNvPr id="14" name="Title 1"/>
          <p:cNvSpPr txBox="1">
            <a:spLocks/>
          </p:cNvSpPr>
          <p:nvPr/>
        </p:nvSpPr>
        <p:spPr bwMode="auto">
          <a:xfrm>
            <a:off x="0" y="1"/>
            <a:ext cx="12192000" cy="1098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sz="2400" b="1">
                <a:solidFill>
                  <a:srgbClr val="000000"/>
                </a:solidFill>
                <a:latin typeface="+mj-lt"/>
                <a:cs typeface="ＭＳ Ｐゴシック" charset="0"/>
              </a:defRPr>
            </a:lvl1pPr>
            <a:lvl2pPr algn="ctr" eaLnBrk="0" hangingPunct="0">
              <a:defRPr sz="2400" b="1">
                <a:solidFill>
                  <a:srgbClr val="000000"/>
                </a:solidFill>
                <a:latin typeface="Arial" charset="0"/>
                <a:cs typeface="ＭＳ Ｐゴシック" charset="0"/>
              </a:defRPr>
            </a:lvl2pPr>
            <a:lvl3pPr algn="ctr" eaLnBrk="0" hangingPunct="0">
              <a:defRPr sz="2400" b="1">
                <a:solidFill>
                  <a:srgbClr val="000000"/>
                </a:solidFill>
                <a:latin typeface="Arial" charset="0"/>
                <a:cs typeface="ＭＳ Ｐゴシック" charset="0"/>
              </a:defRPr>
            </a:lvl3pPr>
            <a:lvl4pPr algn="ctr" eaLnBrk="0" hangingPunct="0">
              <a:defRPr sz="2400" b="1">
                <a:solidFill>
                  <a:srgbClr val="000000"/>
                </a:solidFill>
                <a:latin typeface="Arial" charset="0"/>
                <a:cs typeface="ＭＳ Ｐゴシック" charset="0"/>
              </a:defRPr>
            </a:lvl4pPr>
            <a:lvl5pPr algn="ctr" eaLnBrk="0" hangingPunct="0">
              <a:defRPr sz="2400" b="1">
                <a:solidFill>
                  <a:srgbClr val="000000"/>
                </a:solidFill>
                <a:latin typeface="Arial" charset="0"/>
                <a:cs typeface="ＭＳ Ｐゴシック" charset="0"/>
              </a:defRPr>
            </a:lvl5pPr>
            <a:lvl6pPr marL="457200" algn="ctr" eaLnBrk="0" fontAlgn="base" hangingPunct="0">
              <a:spcBef>
                <a:spcPct val="0"/>
              </a:spcBef>
              <a:spcAft>
                <a:spcPct val="0"/>
              </a:spcAft>
              <a:defRPr sz="2400" b="1">
                <a:solidFill>
                  <a:srgbClr val="000000"/>
                </a:solidFill>
                <a:latin typeface="Arial" charset="0"/>
              </a:defRPr>
            </a:lvl6pPr>
            <a:lvl7pPr marL="914400" algn="ctr" eaLnBrk="0" fontAlgn="base" hangingPunct="0">
              <a:spcBef>
                <a:spcPct val="0"/>
              </a:spcBef>
              <a:spcAft>
                <a:spcPct val="0"/>
              </a:spcAft>
              <a:defRPr sz="2400" b="1">
                <a:solidFill>
                  <a:srgbClr val="000000"/>
                </a:solidFill>
                <a:latin typeface="Arial" charset="0"/>
              </a:defRPr>
            </a:lvl7pPr>
            <a:lvl8pPr marL="1371600" algn="ctr" eaLnBrk="0" fontAlgn="base" hangingPunct="0">
              <a:spcBef>
                <a:spcPct val="0"/>
              </a:spcBef>
              <a:spcAft>
                <a:spcPct val="0"/>
              </a:spcAft>
              <a:defRPr sz="2400" b="1">
                <a:solidFill>
                  <a:srgbClr val="000000"/>
                </a:solidFill>
                <a:latin typeface="Arial" charset="0"/>
              </a:defRPr>
            </a:lvl8pPr>
            <a:lvl9pPr marL="1828800" algn="ctr" eaLnBrk="0" fontAlgn="base" hangingPunct="0">
              <a:spcBef>
                <a:spcPct val="0"/>
              </a:spcBef>
              <a:spcAft>
                <a:spcPct val="0"/>
              </a:spcAft>
              <a:defRPr sz="2400" b="1">
                <a:solidFill>
                  <a:srgbClr val="000000"/>
                </a:solidFill>
                <a:latin typeface="Arial" charset="0"/>
              </a:defRPr>
            </a:lvl9pPr>
          </a:lstStyle>
          <a:p>
            <a:pPr marL="228600" algn="l"/>
            <a:r>
              <a:rPr lang="en-US" sz="2800" dirty="0">
                <a:solidFill>
                  <a:schemeClr val="tx1"/>
                </a:solidFill>
              </a:rPr>
              <a:t>Former Vice President Mike Pence Helping with Blade Work</a:t>
            </a:r>
            <a:endParaRPr lang="en-US" sz="1600" dirty="0">
              <a:solidFill>
                <a:schemeClr val="tx1"/>
              </a:solidFill>
            </a:endParaRPr>
          </a:p>
        </p:txBody>
      </p:sp>
      <p:pic>
        <p:nvPicPr>
          <p:cNvPr id="6" name="Picture 5"/>
          <p:cNvPicPr>
            <a:picLocks noChangeAspect="1"/>
          </p:cNvPicPr>
          <p:nvPr/>
        </p:nvPicPr>
        <p:blipFill>
          <a:blip r:embed="rId3"/>
          <a:stretch>
            <a:fillRect/>
          </a:stretch>
        </p:blipFill>
        <p:spPr>
          <a:xfrm>
            <a:off x="17751" y="1099734"/>
            <a:ext cx="6151597" cy="4663440"/>
          </a:xfrm>
          <a:prstGeom prst="rect">
            <a:avLst/>
          </a:prstGeom>
        </p:spPr>
      </p:pic>
      <p:pic>
        <p:nvPicPr>
          <p:cNvPr id="7" name="Picture 6"/>
          <p:cNvPicPr>
            <a:picLocks noChangeAspect="1"/>
          </p:cNvPicPr>
          <p:nvPr/>
        </p:nvPicPr>
        <p:blipFill>
          <a:blip r:embed="rId4"/>
          <a:stretch>
            <a:fillRect/>
          </a:stretch>
        </p:blipFill>
        <p:spPr>
          <a:xfrm>
            <a:off x="6280962" y="1098901"/>
            <a:ext cx="5875688" cy="4663440"/>
          </a:xfrm>
          <a:prstGeom prst="rect">
            <a:avLst/>
          </a:prstGeom>
        </p:spPr>
      </p:pic>
      <p:pic>
        <p:nvPicPr>
          <p:cNvPr id="2" name="Picture 1"/>
          <p:cNvPicPr>
            <a:picLocks noChangeAspect="1"/>
          </p:cNvPicPr>
          <p:nvPr/>
        </p:nvPicPr>
        <p:blipFill rotWithShape="1">
          <a:blip r:embed="rId5"/>
          <a:srcRect t="13626"/>
          <a:stretch/>
        </p:blipFill>
        <p:spPr>
          <a:xfrm>
            <a:off x="4367808" y="4027497"/>
            <a:ext cx="3079071" cy="2748164"/>
          </a:xfrm>
          <a:prstGeom prst="rect">
            <a:avLst/>
          </a:prstGeom>
        </p:spPr>
      </p:pic>
    </p:spTree>
    <p:extLst>
      <p:ext uri="{BB962C8B-B14F-4D97-AF65-F5344CB8AC3E}">
        <p14:creationId xmlns:p14="http://schemas.microsoft.com/office/powerpoint/2010/main" val="79123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584" y="1187799"/>
            <a:ext cx="2605695" cy="3371635"/>
          </a:xfrm>
          <a:prstGeom prst="rect">
            <a:avLst/>
          </a:prstGeom>
        </p:spPr>
      </p:pic>
      <p:pic>
        <p:nvPicPr>
          <p:cNvPr id="13" name="Picture 12" descr="NTF Figure 001.jpg"/>
          <p:cNvPicPr>
            <a:picLocks noChangeAspect="1"/>
          </p:cNvPicPr>
          <p:nvPr/>
        </p:nvPicPr>
        <p:blipFill>
          <a:blip r:embed="rId4" cstate="print"/>
          <a:stretch>
            <a:fillRect/>
          </a:stretch>
        </p:blipFill>
        <p:spPr>
          <a:xfrm>
            <a:off x="717226" y="3734774"/>
            <a:ext cx="4838198" cy="2786849"/>
          </a:xfrm>
          <a:prstGeom prst="rect">
            <a:avLst/>
          </a:prstGeom>
        </p:spPr>
      </p:pic>
      <p:sp>
        <p:nvSpPr>
          <p:cNvPr id="2" name="Title 1"/>
          <p:cNvSpPr>
            <a:spLocks noGrp="1"/>
          </p:cNvSpPr>
          <p:nvPr>
            <p:ph type="title"/>
          </p:nvPr>
        </p:nvSpPr>
        <p:spPr/>
        <p:txBody>
          <a:bodyPr>
            <a:normAutofit/>
          </a:bodyPr>
          <a:lstStyle/>
          <a:p>
            <a:r>
              <a:rPr lang="en-US" sz="3200" dirty="0"/>
              <a:t>National Transonic Facility – NTF</a:t>
            </a:r>
          </a:p>
        </p:txBody>
      </p:sp>
      <p:sp>
        <p:nvSpPr>
          <p:cNvPr id="3" name="Slide Number Placeholder 2"/>
          <p:cNvSpPr>
            <a:spLocks noGrp="1"/>
          </p:cNvSpPr>
          <p:nvPr>
            <p:ph type="sldNum" sz="quarter" idx="4"/>
          </p:nvPr>
        </p:nvSpPr>
        <p:spPr>
          <a:xfrm>
            <a:off x="11811000" y="6613815"/>
            <a:ext cx="381000" cy="244475"/>
          </a:xfrm>
          <a:prstGeom prst="rect">
            <a:avLst/>
          </a:prstGeom>
        </p:spPr>
        <p:txBody>
          <a:bodyPr/>
          <a:lstStyle/>
          <a:p>
            <a:pPr algn="r"/>
            <a:fld id="{05ED0087-86C2-4A9B-AC2E-3CA6414C8802}" type="slidenum">
              <a:rPr lang="en-US" smtClean="0">
                <a:solidFill>
                  <a:prstClr val="black"/>
                </a:solidFill>
              </a:rPr>
              <a:pPr algn="r"/>
              <a:t>9</a:t>
            </a:fld>
            <a:endParaRPr lang="en-US" dirty="0">
              <a:solidFill>
                <a:prstClr val="black"/>
              </a:solidFill>
            </a:endParaRPr>
          </a:p>
        </p:txBody>
      </p:sp>
      <p:pic>
        <p:nvPicPr>
          <p:cNvPr id="8" name="Picture 7" descr="NTF BWB.jpg"/>
          <p:cNvPicPr>
            <a:picLocks noChangeAspect="1"/>
          </p:cNvPicPr>
          <p:nvPr/>
        </p:nvPicPr>
        <p:blipFill>
          <a:blip r:embed="rId5" cstate="print"/>
          <a:stretch>
            <a:fillRect/>
          </a:stretch>
        </p:blipFill>
        <p:spPr>
          <a:xfrm>
            <a:off x="260655" y="1818894"/>
            <a:ext cx="2521157" cy="1836330"/>
          </a:xfrm>
          <a:prstGeom prst="rect">
            <a:avLst/>
          </a:prstGeom>
        </p:spPr>
      </p:pic>
      <p:graphicFrame>
        <p:nvGraphicFramePr>
          <p:cNvPr id="11" name="Content Placeholder 11"/>
          <p:cNvGraphicFramePr>
            <a:graphicFrameLocks/>
          </p:cNvGraphicFramePr>
          <p:nvPr>
            <p:extLst>
              <p:ext uri="{D42A27DB-BD31-4B8C-83A1-F6EECF244321}">
                <p14:modId xmlns:p14="http://schemas.microsoft.com/office/powerpoint/2010/main" val="3035490292"/>
              </p:ext>
            </p:extLst>
          </p:nvPr>
        </p:nvGraphicFramePr>
        <p:xfrm>
          <a:off x="3189659" y="1941919"/>
          <a:ext cx="5658378" cy="1645920"/>
        </p:xfrm>
        <a:graphic>
          <a:graphicData uri="http://schemas.openxmlformats.org/drawingml/2006/table">
            <a:tbl>
              <a:tblPr/>
              <a:tblGrid>
                <a:gridCol w="1625229">
                  <a:extLst>
                    <a:ext uri="{9D8B030D-6E8A-4147-A177-3AD203B41FA5}">
                      <a16:colId xmlns:a16="http://schemas.microsoft.com/office/drawing/2014/main" val="20000"/>
                    </a:ext>
                  </a:extLst>
                </a:gridCol>
                <a:gridCol w="1994171">
                  <a:extLst>
                    <a:ext uri="{9D8B030D-6E8A-4147-A177-3AD203B41FA5}">
                      <a16:colId xmlns:a16="http://schemas.microsoft.com/office/drawing/2014/main" val="20001"/>
                    </a:ext>
                  </a:extLst>
                </a:gridCol>
                <a:gridCol w="2038978">
                  <a:extLst>
                    <a:ext uri="{9D8B030D-6E8A-4147-A177-3AD203B41FA5}">
                      <a16:colId xmlns:a16="http://schemas.microsoft.com/office/drawing/2014/main" val="20002"/>
                    </a:ext>
                  </a:extLst>
                </a:gridCol>
              </a:tblGrid>
              <a:tr h="254197">
                <a:tc>
                  <a:txBody>
                    <a:bodyPr/>
                    <a:lstStyle/>
                    <a:p>
                      <a:r>
                        <a:rPr lang="en-US" sz="1200" dirty="0"/>
                        <a:t>Test Section</a:t>
                      </a:r>
                    </a:p>
                  </a:txBody>
                  <a:tcPr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tc gridSpan="2">
                  <a:txBody>
                    <a:bodyPr/>
                    <a:lstStyle/>
                    <a:p>
                      <a:r>
                        <a:rPr lang="en-US" sz="1200" dirty="0"/>
                        <a:t>8.2 x 8.2 x 25 Feet ( 2.5 x 2.5 x 7.6</a:t>
                      </a:r>
                      <a:r>
                        <a:rPr lang="en-US" sz="1200" baseline="0" dirty="0"/>
                        <a:t> meters)</a:t>
                      </a:r>
                      <a:endParaRPr lang="en-US" sz="12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en-US" sz="1600" dirty="0"/>
                    </a:p>
                  </a:txBody>
                  <a:tcPr anchor="ctr" anchorCtr="1">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0307">
                <a:tc>
                  <a:txBody>
                    <a:bodyPr/>
                    <a:lstStyle/>
                    <a:p>
                      <a:r>
                        <a:rPr lang="en-US" sz="1200" dirty="0"/>
                        <a:t>Pressure</a:t>
                      </a:r>
                    </a:p>
                  </a:txBody>
                  <a:tcPr anchor="ctr" anchorCtr="1">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gridSpan="2">
                  <a:txBody>
                    <a:bodyPr/>
                    <a:lstStyle/>
                    <a:p>
                      <a:r>
                        <a:rPr lang="en-US" sz="1200" dirty="0"/>
                        <a:t>14.7 to 133 </a:t>
                      </a:r>
                      <a:r>
                        <a:rPr lang="en-US" sz="1200" dirty="0" err="1"/>
                        <a:t>psia</a:t>
                      </a:r>
                      <a:r>
                        <a:rPr lang="en-US" sz="1200" dirty="0"/>
                        <a:t>; 1 to 9.0 atm.; 1.01 to 9.1 bar</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en-US" sz="1600" dirty="0"/>
                    </a:p>
                  </a:txBody>
                  <a:tcPr anchor="ctr" anchorCtr="1">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4822">
                <a:tc>
                  <a:txBody>
                    <a:bodyPr/>
                    <a:lstStyle/>
                    <a:p>
                      <a:endParaRPr lang="en-US" sz="1200" dirty="0"/>
                    </a:p>
                  </a:txBody>
                  <a:tcPr anchor="ctr" anchorCtr="1">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sz="1200" b="1" dirty="0"/>
                        <a:t>Air Operations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sz="1200" b="1" dirty="0"/>
                        <a:t>N</a:t>
                      </a:r>
                      <a:r>
                        <a:rPr lang="en-US" sz="1200" b="1" baseline="-25000" dirty="0"/>
                        <a:t>2</a:t>
                      </a:r>
                      <a:r>
                        <a:rPr lang="en-US" sz="1200" b="1" dirty="0"/>
                        <a:t> Operations</a:t>
                      </a:r>
                    </a:p>
                  </a:txBody>
                  <a:tcPr anchor="ctr" anchorCtr="1">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37742">
                <a:tc>
                  <a:txBody>
                    <a:bodyPr/>
                    <a:lstStyle/>
                    <a:p>
                      <a:r>
                        <a:rPr lang="en-US" sz="1200" dirty="0"/>
                        <a:t>Mach No.</a:t>
                      </a:r>
                    </a:p>
                  </a:txBody>
                  <a:tcPr anchor="ctr" anchorCtr="1">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sz="1200" dirty="0"/>
                        <a:t>0.2 to 1.05</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sz="1200" dirty="0"/>
                        <a:t>0.2 to 1.20</a:t>
                      </a:r>
                    </a:p>
                  </a:txBody>
                  <a:tcPr anchor="ctr" anchorCtr="1">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32257">
                <a:tc>
                  <a:txBody>
                    <a:bodyPr/>
                    <a:lstStyle/>
                    <a:p>
                      <a:r>
                        <a:rPr lang="en-US" sz="1200" dirty="0"/>
                        <a:t>Unit Reynolds No. Max</a:t>
                      </a:r>
                    </a:p>
                  </a:txBody>
                  <a:tcPr anchor="ctr" anchorCtr="1">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sz="1200" dirty="0"/>
                        <a:t>20x10</a:t>
                      </a:r>
                      <a:r>
                        <a:rPr lang="en-US" sz="1200" baseline="30000" dirty="0"/>
                        <a:t>6</a:t>
                      </a:r>
                      <a:r>
                        <a:rPr lang="en-US" sz="1200" baseline="0" dirty="0"/>
                        <a:t> / ft (65</a:t>
                      </a:r>
                      <a:r>
                        <a:rPr lang="en-US" sz="1200" dirty="0"/>
                        <a:t>x10</a:t>
                      </a:r>
                      <a:r>
                        <a:rPr lang="en-US" sz="1200" baseline="30000" dirty="0"/>
                        <a:t>6</a:t>
                      </a:r>
                      <a:r>
                        <a:rPr lang="en-US" sz="1200" baseline="0" dirty="0"/>
                        <a:t> / m)</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145x10</a:t>
                      </a:r>
                      <a:r>
                        <a:rPr lang="en-US" sz="1200" baseline="30000" dirty="0"/>
                        <a:t>6</a:t>
                      </a:r>
                      <a:r>
                        <a:rPr lang="en-US" sz="1200" baseline="0" dirty="0"/>
                        <a:t> / ft (475</a:t>
                      </a:r>
                      <a:r>
                        <a:rPr lang="en-US" sz="1200" dirty="0"/>
                        <a:t>x10</a:t>
                      </a:r>
                      <a:r>
                        <a:rPr lang="en-US" sz="1200" baseline="30000" dirty="0"/>
                        <a:t>6</a:t>
                      </a:r>
                      <a:r>
                        <a:rPr lang="en-US" sz="1200" baseline="0" dirty="0"/>
                        <a:t> / m)</a:t>
                      </a:r>
                    </a:p>
                  </a:txBody>
                  <a:tcPr anchor="ctr" anchorCtr="1">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49962">
                <a:tc>
                  <a:txBody>
                    <a:bodyPr/>
                    <a:lstStyle/>
                    <a:p>
                      <a:r>
                        <a:rPr lang="en-US" sz="1200" dirty="0"/>
                        <a:t>Temperature</a:t>
                      </a:r>
                    </a:p>
                  </a:txBody>
                  <a:tcPr anchor="ctr" anchorCtr="1">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r>
                        <a:rPr lang="en-US" sz="1000" dirty="0"/>
                        <a:t>90° to</a:t>
                      </a:r>
                      <a:r>
                        <a:rPr lang="en-US" sz="1000" baseline="0" dirty="0"/>
                        <a:t> 150°F (32° to 65°C)</a:t>
                      </a:r>
                      <a:endParaRPr lang="en-US" sz="10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r>
                        <a:rPr lang="en-US" sz="1000" dirty="0"/>
                        <a:t>-50° to -250°F </a:t>
                      </a:r>
                      <a:r>
                        <a:rPr lang="en-US" sz="1000" baseline="0" dirty="0"/>
                        <a:t>(-45° to -157°C)</a:t>
                      </a:r>
                      <a:endParaRPr lang="en-US" sz="1000" dirty="0"/>
                    </a:p>
                  </a:txBody>
                  <a:tcPr anchor="ctr" anchorCtr="1">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tcPr>
                </a:tc>
                <a:extLst>
                  <a:ext uri="{0D108BD9-81ED-4DB2-BD59-A6C34878D82A}">
                    <a16:rowId xmlns:a16="http://schemas.microsoft.com/office/drawing/2014/main" val="10005"/>
                  </a:ext>
                </a:extLst>
              </a:tr>
            </a:tbl>
          </a:graphicData>
        </a:graphic>
      </p:graphicFrame>
      <p:sp>
        <p:nvSpPr>
          <p:cNvPr id="10" name="TextBox 9"/>
          <p:cNvSpPr txBox="1"/>
          <p:nvPr/>
        </p:nvSpPr>
        <p:spPr>
          <a:xfrm>
            <a:off x="1862139" y="1061780"/>
            <a:ext cx="8452418" cy="861774"/>
          </a:xfrm>
          <a:prstGeom prst="rect">
            <a:avLst/>
          </a:prstGeom>
          <a:noFill/>
        </p:spPr>
        <p:txBody>
          <a:bodyPr wrap="square" rtlCol="0">
            <a:spAutoFit/>
          </a:bodyPr>
          <a:lstStyle/>
          <a:p>
            <a:pPr algn="ctr"/>
            <a:r>
              <a:rPr lang="en-US" sz="1600" b="1" dirty="0">
                <a:solidFill>
                  <a:prstClr val="black"/>
                </a:solidFill>
              </a:rPr>
              <a:t>38 Years of High Reynolds Number RDT&amp;E</a:t>
            </a:r>
          </a:p>
          <a:p>
            <a:pPr algn="ctr"/>
            <a:r>
              <a:rPr lang="en-US" sz="1600" b="1" dirty="0">
                <a:solidFill>
                  <a:prstClr val="black"/>
                </a:solidFill>
              </a:rPr>
              <a:t>The Highest Reynolds Number Transonic Facility Operating in Air</a:t>
            </a:r>
          </a:p>
          <a:p>
            <a:pPr algn="ctr"/>
            <a:r>
              <a:rPr lang="en-US" sz="1600" b="1" dirty="0">
                <a:solidFill>
                  <a:prstClr val="black"/>
                </a:solidFill>
              </a:rPr>
              <a:t>The Highest Reynolds Number Transonic Facility Operating Cryogenically</a:t>
            </a:r>
          </a:p>
        </p:txBody>
      </p:sp>
      <p:grpSp>
        <p:nvGrpSpPr>
          <p:cNvPr id="71" name="Group 70"/>
          <p:cNvGrpSpPr/>
          <p:nvPr/>
        </p:nvGrpSpPr>
        <p:grpSpPr>
          <a:xfrm>
            <a:off x="5587254" y="3625589"/>
            <a:ext cx="4811444" cy="3131558"/>
            <a:chOff x="4364588" y="3543300"/>
            <a:chExt cx="4779412" cy="3227750"/>
          </a:xfrm>
        </p:grpSpPr>
        <p:pic>
          <p:nvPicPr>
            <p:cNvPr id="72" name="Picture 2"/>
            <p:cNvPicPr>
              <a:picLocks noChangeAspect="1" noChangeArrowheads="1"/>
            </p:cNvPicPr>
            <p:nvPr/>
          </p:nvPicPr>
          <p:blipFill>
            <a:blip r:embed="rId6" cstate="print"/>
            <a:srcRect t="9189"/>
            <a:stretch>
              <a:fillRect/>
            </a:stretch>
          </p:blipFill>
          <p:spPr bwMode="auto">
            <a:xfrm>
              <a:off x="4364588" y="3543300"/>
              <a:ext cx="4779412" cy="3200400"/>
            </a:xfrm>
            <a:prstGeom prst="rect">
              <a:avLst/>
            </a:prstGeom>
            <a:noFill/>
            <a:ln w="9525">
              <a:noFill/>
              <a:miter lim="800000"/>
              <a:headEnd/>
              <a:tailEnd/>
            </a:ln>
            <a:effectLst/>
          </p:spPr>
        </p:pic>
        <p:sp>
          <p:nvSpPr>
            <p:cNvPr id="73" name="Freeform 72"/>
            <p:cNvSpPr/>
            <p:nvPr/>
          </p:nvSpPr>
          <p:spPr>
            <a:xfrm>
              <a:off x="5470331" y="3780979"/>
              <a:ext cx="3219360" cy="2480239"/>
            </a:xfrm>
            <a:custGeom>
              <a:avLst/>
              <a:gdLst>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311900 w 6318250"/>
                <a:gd name="connsiteY21" fmla="*/ 2628900 h 3067050"/>
                <a:gd name="connsiteX22" fmla="*/ 5753100 w 6318250"/>
                <a:gd name="connsiteY22" fmla="*/ 2635250 h 3067050"/>
                <a:gd name="connsiteX23" fmla="*/ 5181600 w 6318250"/>
                <a:gd name="connsiteY23" fmla="*/ 2647950 h 3067050"/>
                <a:gd name="connsiteX24" fmla="*/ 4597400 w 6318250"/>
                <a:gd name="connsiteY24" fmla="*/ 2673350 h 3067050"/>
                <a:gd name="connsiteX25" fmla="*/ 4025900 w 6318250"/>
                <a:gd name="connsiteY25" fmla="*/ 2698750 h 3067050"/>
                <a:gd name="connsiteX26" fmla="*/ 3460750 w 6318250"/>
                <a:gd name="connsiteY26" fmla="*/ 2736850 h 3067050"/>
                <a:gd name="connsiteX27" fmla="*/ 2870200 w 6318250"/>
                <a:gd name="connsiteY27" fmla="*/ 2774950 h 3067050"/>
                <a:gd name="connsiteX28" fmla="*/ 2298700 w 6318250"/>
                <a:gd name="connsiteY28" fmla="*/ 282575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6350 w 6311900"/>
                <a:gd name="connsiteY0" fmla="*/ 3067050 h 3067050"/>
                <a:gd name="connsiteX1" fmla="*/ 0 w 6311900"/>
                <a:gd name="connsiteY1" fmla="*/ 2667000 h 3067050"/>
                <a:gd name="connsiteX2" fmla="*/ 254000 w 6311900"/>
                <a:gd name="connsiteY2" fmla="*/ 2470150 h 3067050"/>
                <a:gd name="connsiteX3" fmla="*/ 609600 w 6311900"/>
                <a:gd name="connsiteY3" fmla="*/ 2184400 h 3067050"/>
                <a:gd name="connsiteX4" fmla="*/ 1130300 w 6311900"/>
                <a:gd name="connsiteY4" fmla="*/ 1803400 h 3067050"/>
                <a:gd name="connsiteX5" fmla="*/ 1549400 w 6311900"/>
                <a:gd name="connsiteY5" fmla="*/ 1498600 h 3067050"/>
                <a:gd name="connsiteX6" fmla="*/ 1911350 w 6311900"/>
                <a:gd name="connsiteY6" fmla="*/ 1244600 h 3067050"/>
                <a:gd name="connsiteX7" fmla="*/ 2273300 w 6311900"/>
                <a:gd name="connsiteY7" fmla="*/ 1022350 h 3067050"/>
                <a:gd name="connsiteX8" fmla="*/ 2597150 w 6311900"/>
                <a:gd name="connsiteY8" fmla="*/ 825500 h 3067050"/>
                <a:gd name="connsiteX9" fmla="*/ 2933700 w 6311900"/>
                <a:gd name="connsiteY9" fmla="*/ 647700 h 3067050"/>
                <a:gd name="connsiteX10" fmla="*/ 3263900 w 6311900"/>
                <a:gd name="connsiteY10" fmla="*/ 476250 h 3067050"/>
                <a:gd name="connsiteX11" fmla="*/ 3606800 w 6311900"/>
                <a:gd name="connsiteY11" fmla="*/ 330200 h 3067050"/>
                <a:gd name="connsiteX12" fmla="*/ 3962400 w 6311900"/>
                <a:gd name="connsiteY12" fmla="*/ 190500 h 3067050"/>
                <a:gd name="connsiteX13" fmla="*/ 4521200 w 6311900"/>
                <a:gd name="connsiteY13" fmla="*/ 0 h 3067050"/>
                <a:gd name="connsiteX14" fmla="*/ 5080000 w 6311900"/>
                <a:gd name="connsiteY14" fmla="*/ 279400 h 3067050"/>
                <a:gd name="connsiteX15" fmla="*/ 5422900 w 6311900"/>
                <a:gd name="connsiteY15" fmla="*/ 444500 h 3067050"/>
                <a:gd name="connsiteX16" fmla="*/ 5670550 w 6311900"/>
                <a:gd name="connsiteY16" fmla="*/ 615950 h 3067050"/>
                <a:gd name="connsiteX17" fmla="*/ 5861050 w 6311900"/>
                <a:gd name="connsiteY17" fmla="*/ 781050 h 3067050"/>
                <a:gd name="connsiteX18" fmla="*/ 6026150 w 6311900"/>
                <a:gd name="connsiteY18" fmla="*/ 946150 h 3067050"/>
                <a:gd name="connsiteX19" fmla="*/ 6140450 w 6311900"/>
                <a:gd name="connsiteY19" fmla="*/ 1092200 h 3067050"/>
                <a:gd name="connsiteX20" fmla="*/ 6311900 w 6311900"/>
                <a:gd name="connsiteY20" fmla="*/ 1289050 h 3067050"/>
                <a:gd name="connsiteX21" fmla="*/ 6305550 w 6311900"/>
                <a:gd name="connsiteY21" fmla="*/ 2628900 h 3067050"/>
                <a:gd name="connsiteX22" fmla="*/ 5746750 w 6311900"/>
                <a:gd name="connsiteY22" fmla="*/ 2635250 h 3067050"/>
                <a:gd name="connsiteX23" fmla="*/ 5175250 w 6311900"/>
                <a:gd name="connsiteY23" fmla="*/ 2647950 h 3067050"/>
                <a:gd name="connsiteX24" fmla="*/ 4591050 w 6311900"/>
                <a:gd name="connsiteY24" fmla="*/ 2673350 h 3067050"/>
                <a:gd name="connsiteX25" fmla="*/ 4019550 w 6311900"/>
                <a:gd name="connsiteY25" fmla="*/ 2698750 h 3067050"/>
                <a:gd name="connsiteX26" fmla="*/ 3454400 w 6311900"/>
                <a:gd name="connsiteY26" fmla="*/ 2736850 h 3067050"/>
                <a:gd name="connsiteX27" fmla="*/ 2863850 w 6311900"/>
                <a:gd name="connsiteY27" fmla="*/ 2774950 h 3067050"/>
                <a:gd name="connsiteX28" fmla="*/ 2292350 w 6311900"/>
                <a:gd name="connsiteY28" fmla="*/ 2825750 h 3067050"/>
                <a:gd name="connsiteX29" fmla="*/ 1727200 w 6311900"/>
                <a:gd name="connsiteY29" fmla="*/ 2882900 h 3067050"/>
                <a:gd name="connsiteX30" fmla="*/ 1155700 w 6311900"/>
                <a:gd name="connsiteY30" fmla="*/ 2933700 h 3067050"/>
                <a:gd name="connsiteX31" fmla="*/ 571500 w 6311900"/>
                <a:gd name="connsiteY31" fmla="*/ 3003550 h 3067050"/>
                <a:gd name="connsiteX32" fmla="*/ 6350 w 6311900"/>
                <a:gd name="connsiteY32" fmla="*/ 3067050 h 3067050"/>
                <a:gd name="connsiteX0" fmla="*/ 6350 w 6311900"/>
                <a:gd name="connsiteY0" fmla="*/ 3067050 h 3067050"/>
                <a:gd name="connsiteX1" fmla="*/ 0 w 6311900"/>
                <a:gd name="connsiteY1" fmla="*/ 2520950 h 3067050"/>
                <a:gd name="connsiteX2" fmla="*/ 254000 w 6311900"/>
                <a:gd name="connsiteY2" fmla="*/ 2470150 h 3067050"/>
                <a:gd name="connsiteX3" fmla="*/ 609600 w 6311900"/>
                <a:gd name="connsiteY3" fmla="*/ 2184400 h 3067050"/>
                <a:gd name="connsiteX4" fmla="*/ 1130300 w 6311900"/>
                <a:gd name="connsiteY4" fmla="*/ 1803400 h 3067050"/>
                <a:gd name="connsiteX5" fmla="*/ 1549400 w 6311900"/>
                <a:gd name="connsiteY5" fmla="*/ 1498600 h 3067050"/>
                <a:gd name="connsiteX6" fmla="*/ 1911350 w 6311900"/>
                <a:gd name="connsiteY6" fmla="*/ 1244600 h 3067050"/>
                <a:gd name="connsiteX7" fmla="*/ 2273300 w 6311900"/>
                <a:gd name="connsiteY7" fmla="*/ 1022350 h 3067050"/>
                <a:gd name="connsiteX8" fmla="*/ 2597150 w 6311900"/>
                <a:gd name="connsiteY8" fmla="*/ 825500 h 3067050"/>
                <a:gd name="connsiteX9" fmla="*/ 2933700 w 6311900"/>
                <a:gd name="connsiteY9" fmla="*/ 647700 h 3067050"/>
                <a:gd name="connsiteX10" fmla="*/ 3263900 w 6311900"/>
                <a:gd name="connsiteY10" fmla="*/ 476250 h 3067050"/>
                <a:gd name="connsiteX11" fmla="*/ 3606800 w 6311900"/>
                <a:gd name="connsiteY11" fmla="*/ 330200 h 3067050"/>
                <a:gd name="connsiteX12" fmla="*/ 3962400 w 6311900"/>
                <a:gd name="connsiteY12" fmla="*/ 190500 h 3067050"/>
                <a:gd name="connsiteX13" fmla="*/ 4521200 w 6311900"/>
                <a:gd name="connsiteY13" fmla="*/ 0 h 3067050"/>
                <a:gd name="connsiteX14" fmla="*/ 5080000 w 6311900"/>
                <a:gd name="connsiteY14" fmla="*/ 279400 h 3067050"/>
                <a:gd name="connsiteX15" fmla="*/ 5422900 w 6311900"/>
                <a:gd name="connsiteY15" fmla="*/ 444500 h 3067050"/>
                <a:gd name="connsiteX16" fmla="*/ 5670550 w 6311900"/>
                <a:gd name="connsiteY16" fmla="*/ 615950 h 3067050"/>
                <a:gd name="connsiteX17" fmla="*/ 5861050 w 6311900"/>
                <a:gd name="connsiteY17" fmla="*/ 781050 h 3067050"/>
                <a:gd name="connsiteX18" fmla="*/ 6026150 w 6311900"/>
                <a:gd name="connsiteY18" fmla="*/ 946150 h 3067050"/>
                <a:gd name="connsiteX19" fmla="*/ 6140450 w 6311900"/>
                <a:gd name="connsiteY19" fmla="*/ 1092200 h 3067050"/>
                <a:gd name="connsiteX20" fmla="*/ 6311900 w 6311900"/>
                <a:gd name="connsiteY20" fmla="*/ 1289050 h 3067050"/>
                <a:gd name="connsiteX21" fmla="*/ 6305550 w 6311900"/>
                <a:gd name="connsiteY21" fmla="*/ 2628900 h 3067050"/>
                <a:gd name="connsiteX22" fmla="*/ 5746750 w 6311900"/>
                <a:gd name="connsiteY22" fmla="*/ 2635250 h 3067050"/>
                <a:gd name="connsiteX23" fmla="*/ 5175250 w 6311900"/>
                <a:gd name="connsiteY23" fmla="*/ 2647950 h 3067050"/>
                <a:gd name="connsiteX24" fmla="*/ 4591050 w 6311900"/>
                <a:gd name="connsiteY24" fmla="*/ 2673350 h 3067050"/>
                <a:gd name="connsiteX25" fmla="*/ 4019550 w 6311900"/>
                <a:gd name="connsiteY25" fmla="*/ 2698750 h 3067050"/>
                <a:gd name="connsiteX26" fmla="*/ 3454400 w 6311900"/>
                <a:gd name="connsiteY26" fmla="*/ 2736850 h 3067050"/>
                <a:gd name="connsiteX27" fmla="*/ 2863850 w 6311900"/>
                <a:gd name="connsiteY27" fmla="*/ 2774950 h 3067050"/>
                <a:gd name="connsiteX28" fmla="*/ 2292350 w 6311900"/>
                <a:gd name="connsiteY28" fmla="*/ 2825750 h 3067050"/>
                <a:gd name="connsiteX29" fmla="*/ 1727200 w 6311900"/>
                <a:gd name="connsiteY29" fmla="*/ 2882900 h 3067050"/>
                <a:gd name="connsiteX30" fmla="*/ 1155700 w 6311900"/>
                <a:gd name="connsiteY30" fmla="*/ 2933700 h 3067050"/>
                <a:gd name="connsiteX31" fmla="*/ 571500 w 6311900"/>
                <a:gd name="connsiteY31" fmla="*/ 3003550 h 3067050"/>
                <a:gd name="connsiteX32" fmla="*/ 6350 w 6311900"/>
                <a:gd name="connsiteY32" fmla="*/ 3067050 h 3067050"/>
                <a:gd name="connsiteX0" fmla="*/ 6350 w 6311900"/>
                <a:gd name="connsiteY0" fmla="*/ 3067050 h 3067050"/>
                <a:gd name="connsiteX1" fmla="*/ 0 w 6311900"/>
                <a:gd name="connsiteY1" fmla="*/ 2520950 h 3067050"/>
                <a:gd name="connsiteX2" fmla="*/ 279400 w 6311900"/>
                <a:gd name="connsiteY2" fmla="*/ 2203450 h 3067050"/>
                <a:gd name="connsiteX3" fmla="*/ 609600 w 6311900"/>
                <a:gd name="connsiteY3" fmla="*/ 2184400 h 3067050"/>
                <a:gd name="connsiteX4" fmla="*/ 1130300 w 6311900"/>
                <a:gd name="connsiteY4" fmla="*/ 1803400 h 3067050"/>
                <a:gd name="connsiteX5" fmla="*/ 1549400 w 6311900"/>
                <a:gd name="connsiteY5" fmla="*/ 1498600 h 3067050"/>
                <a:gd name="connsiteX6" fmla="*/ 1911350 w 6311900"/>
                <a:gd name="connsiteY6" fmla="*/ 1244600 h 3067050"/>
                <a:gd name="connsiteX7" fmla="*/ 2273300 w 6311900"/>
                <a:gd name="connsiteY7" fmla="*/ 1022350 h 3067050"/>
                <a:gd name="connsiteX8" fmla="*/ 2597150 w 6311900"/>
                <a:gd name="connsiteY8" fmla="*/ 825500 h 3067050"/>
                <a:gd name="connsiteX9" fmla="*/ 2933700 w 6311900"/>
                <a:gd name="connsiteY9" fmla="*/ 647700 h 3067050"/>
                <a:gd name="connsiteX10" fmla="*/ 3263900 w 6311900"/>
                <a:gd name="connsiteY10" fmla="*/ 476250 h 3067050"/>
                <a:gd name="connsiteX11" fmla="*/ 3606800 w 6311900"/>
                <a:gd name="connsiteY11" fmla="*/ 330200 h 3067050"/>
                <a:gd name="connsiteX12" fmla="*/ 3962400 w 6311900"/>
                <a:gd name="connsiteY12" fmla="*/ 190500 h 3067050"/>
                <a:gd name="connsiteX13" fmla="*/ 4521200 w 6311900"/>
                <a:gd name="connsiteY13" fmla="*/ 0 h 3067050"/>
                <a:gd name="connsiteX14" fmla="*/ 5080000 w 6311900"/>
                <a:gd name="connsiteY14" fmla="*/ 279400 h 3067050"/>
                <a:gd name="connsiteX15" fmla="*/ 5422900 w 6311900"/>
                <a:gd name="connsiteY15" fmla="*/ 444500 h 3067050"/>
                <a:gd name="connsiteX16" fmla="*/ 5670550 w 6311900"/>
                <a:gd name="connsiteY16" fmla="*/ 615950 h 3067050"/>
                <a:gd name="connsiteX17" fmla="*/ 5861050 w 6311900"/>
                <a:gd name="connsiteY17" fmla="*/ 781050 h 3067050"/>
                <a:gd name="connsiteX18" fmla="*/ 6026150 w 6311900"/>
                <a:gd name="connsiteY18" fmla="*/ 946150 h 3067050"/>
                <a:gd name="connsiteX19" fmla="*/ 6140450 w 6311900"/>
                <a:gd name="connsiteY19" fmla="*/ 1092200 h 3067050"/>
                <a:gd name="connsiteX20" fmla="*/ 6311900 w 6311900"/>
                <a:gd name="connsiteY20" fmla="*/ 1289050 h 3067050"/>
                <a:gd name="connsiteX21" fmla="*/ 6305550 w 6311900"/>
                <a:gd name="connsiteY21" fmla="*/ 2628900 h 3067050"/>
                <a:gd name="connsiteX22" fmla="*/ 5746750 w 6311900"/>
                <a:gd name="connsiteY22" fmla="*/ 2635250 h 3067050"/>
                <a:gd name="connsiteX23" fmla="*/ 5175250 w 6311900"/>
                <a:gd name="connsiteY23" fmla="*/ 2647950 h 3067050"/>
                <a:gd name="connsiteX24" fmla="*/ 4591050 w 6311900"/>
                <a:gd name="connsiteY24" fmla="*/ 2673350 h 3067050"/>
                <a:gd name="connsiteX25" fmla="*/ 4019550 w 6311900"/>
                <a:gd name="connsiteY25" fmla="*/ 2698750 h 3067050"/>
                <a:gd name="connsiteX26" fmla="*/ 3454400 w 6311900"/>
                <a:gd name="connsiteY26" fmla="*/ 2736850 h 3067050"/>
                <a:gd name="connsiteX27" fmla="*/ 2863850 w 6311900"/>
                <a:gd name="connsiteY27" fmla="*/ 2774950 h 3067050"/>
                <a:gd name="connsiteX28" fmla="*/ 2292350 w 6311900"/>
                <a:gd name="connsiteY28" fmla="*/ 2825750 h 3067050"/>
                <a:gd name="connsiteX29" fmla="*/ 1727200 w 6311900"/>
                <a:gd name="connsiteY29" fmla="*/ 2882900 h 3067050"/>
                <a:gd name="connsiteX30" fmla="*/ 1155700 w 6311900"/>
                <a:gd name="connsiteY30" fmla="*/ 2933700 h 3067050"/>
                <a:gd name="connsiteX31" fmla="*/ 571500 w 6311900"/>
                <a:gd name="connsiteY31" fmla="*/ 3003550 h 3067050"/>
                <a:gd name="connsiteX32" fmla="*/ 6350 w 6311900"/>
                <a:gd name="connsiteY32" fmla="*/ 3067050 h 3067050"/>
                <a:gd name="connsiteX0" fmla="*/ 6350 w 6311900"/>
                <a:gd name="connsiteY0" fmla="*/ 3067050 h 3067050"/>
                <a:gd name="connsiteX1" fmla="*/ 0 w 6311900"/>
                <a:gd name="connsiteY1" fmla="*/ 2520950 h 3067050"/>
                <a:gd name="connsiteX2" fmla="*/ 279400 w 6311900"/>
                <a:gd name="connsiteY2" fmla="*/ 2203450 h 3067050"/>
                <a:gd name="connsiteX3" fmla="*/ 615950 w 6311900"/>
                <a:gd name="connsiteY3" fmla="*/ 1835150 h 3067050"/>
                <a:gd name="connsiteX4" fmla="*/ 1130300 w 6311900"/>
                <a:gd name="connsiteY4" fmla="*/ 1803400 h 3067050"/>
                <a:gd name="connsiteX5" fmla="*/ 1549400 w 6311900"/>
                <a:gd name="connsiteY5" fmla="*/ 1498600 h 3067050"/>
                <a:gd name="connsiteX6" fmla="*/ 1911350 w 6311900"/>
                <a:gd name="connsiteY6" fmla="*/ 1244600 h 3067050"/>
                <a:gd name="connsiteX7" fmla="*/ 2273300 w 6311900"/>
                <a:gd name="connsiteY7" fmla="*/ 1022350 h 3067050"/>
                <a:gd name="connsiteX8" fmla="*/ 2597150 w 6311900"/>
                <a:gd name="connsiteY8" fmla="*/ 825500 h 3067050"/>
                <a:gd name="connsiteX9" fmla="*/ 2933700 w 6311900"/>
                <a:gd name="connsiteY9" fmla="*/ 647700 h 3067050"/>
                <a:gd name="connsiteX10" fmla="*/ 3263900 w 6311900"/>
                <a:gd name="connsiteY10" fmla="*/ 476250 h 3067050"/>
                <a:gd name="connsiteX11" fmla="*/ 3606800 w 6311900"/>
                <a:gd name="connsiteY11" fmla="*/ 330200 h 3067050"/>
                <a:gd name="connsiteX12" fmla="*/ 3962400 w 6311900"/>
                <a:gd name="connsiteY12" fmla="*/ 190500 h 3067050"/>
                <a:gd name="connsiteX13" fmla="*/ 4521200 w 6311900"/>
                <a:gd name="connsiteY13" fmla="*/ 0 h 3067050"/>
                <a:gd name="connsiteX14" fmla="*/ 5080000 w 6311900"/>
                <a:gd name="connsiteY14" fmla="*/ 279400 h 3067050"/>
                <a:gd name="connsiteX15" fmla="*/ 5422900 w 6311900"/>
                <a:gd name="connsiteY15" fmla="*/ 444500 h 3067050"/>
                <a:gd name="connsiteX16" fmla="*/ 5670550 w 6311900"/>
                <a:gd name="connsiteY16" fmla="*/ 615950 h 3067050"/>
                <a:gd name="connsiteX17" fmla="*/ 5861050 w 6311900"/>
                <a:gd name="connsiteY17" fmla="*/ 781050 h 3067050"/>
                <a:gd name="connsiteX18" fmla="*/ 6026150 w 6311900"/>
                <a:gd name="connsiteY18" fmla="*/ 946150 h 3067050"/>
                <a:gd name="connsiteX19" fmla="*/ 6140450 w 6311900"/>
                <a:gd name="connsiteY19" fmla="*/ 1092200 h 3067050"/>
                <a:gd name="connsiteX20" fmla="*/ 6311900 w 6311900"/>
                <a:gd name="connsiteY20" fmla="*/ 1289050 h 3067050"/>
                <a:gd name="connsiteX21" fmla="*/ 6305550 w 6311900"/>
                <a:gd name="connsiteY21" fmla="*/ 2628900 h 3067050"/>
                <a:gd name="connsiteX22" fmla="*/ 5746750 w 6311900"/>
                <a:gd name="connsiteY22" fmla="*/ 2635250 h 3067050"/>
                <a:gd name="connsiteX23" fmla="*/ 5175250 w 6311900"/>
                <a:gd name="connsiteY23" fmla="*/ 2647950 h 3067050"/>
                <a:gd name="connsiteX24" fmla="*/ 4591050 w 6311900"/>
                <a:gd name="connsiteY24" fmla="*/ 2673350 h 3067050"/>
                <a:gd name="connsiteX25" fmla="*/ 4019550 w 6311900"/>
                <a:gd name="connsiteY25" fmla="*/ 2698750 h 3067050"/>
                <a:gd name="connsiteX26" fmla="*/ 3454400 w 6311900"/>
                <a:gd name="connsiteY26" fmla="*/ 2736850 h 3067050"/>
                <a:gd name="connsiteX27" fmla="*/ 2863850 w 6311900"/>
                <a:gd name="connsiteY27" fmla="*/ 2774950 h 3067050"/>
                <a:gd name="connsiteX28" fmla="*/ 2292350 w 6311900"/>
                <a:gd name="connsiteY28" fmla="*/ 2825750 h 3067050"/>
                <a:gd name="connsiteX29" fmla="*/ 1727200 w 6311900"/>
                <a:gd name="connsiteY29" fmla="*/ 2882900 h 3067050"/>
                <a:gd name="connsiteX30" fmla="*/ 1155700 w 6311900"/>
                <a:gd name="connsiteY30" fmla="*/ 2933700 h 3067050"/>
                <a:gd name="connsiteX31" fmla="*/ 571500 w 6311900"/>
                <a:gd name="connsiteY31" fmla="*/ 3003550 h 3067050"/>
                <a:gd name="connsiteX32" fmla="*/ 6350 w 6311900"/>
                <a:gd name="connsiteY32" fmla="*/ 3067050 h 3067050"/>
                <a:gd name="connsiteX0" fmla="*/ 6350 w 6311900"/>
                <a:gd name="connsiteY0" fmla="*/ 3067050 h 3067050"/>
                <a:gd name="connsiteX1" fmla="*/ 0 w 6311900"/>
                <a:gd name="connsiteY1" fmla="*/ 2520950 h 3067050"/>
                <a:gd name="connsiteX2" fmla="*/ 279400 w 6311900"/>
                <a:gd name="connsiteY2" fmla="*/ 2203450 h 3067050"/>
                <a:gd name="connsiteX3" fmla="*/ 615950 w 6311900"/>
                <a:gd name="connsiteY3" fmla="*/ 1835150 h 3067050"/>
                <a:gd name="connsiteX4" fmla="*/ 1136650 w 6311900"/>
                <a:gd name="connsiteY4" fmla="*/ 1289050 h 3067050"/>
                <a:gd name="connsiteX5" fmla="*/ 1549400 w 6311900"/>
                <a:gd name="connsiteY5" fmla="*/ 1498600 h 3067050"/>
                <a:gd name="connsiteX6" fmla="*/ 1911350 w 6311900"/>
                <a:gd name="connsiteY6" fmla="*/ 1244600 h 3067050"/>
                <a:gd name="connsiteX7" fmla="*/ 2273300 w 6311900"/>
                <a:gd name="connsiteY7" fmla="*/ 1022350 h 3067050"/>
                <a:gd name="connsiteX8" fmla="*/ 2597150 w 6311900"/>
                <a:gd name="connsiteY8" fmla="*/ 825500 h 3067050"/>
                <a:gd name="connsiteX9" fmla="*/ 2933700 w 6311900"/>
                <a:gd name="connsiteY9" fmla="*/ 647700 h 3067050"/>
                <a:gd name="connsiteX10" fmla="*/ 3263900 w 6311900"/>
                <a:gd name="connsiteY10" fmla="*/ 476250 h 3067050"/>
                <a:gd name="connsiteX11" fmla="*/ 3606800 w 6311900"/>
                <a:gd name="connsiteY11" fmla="*/ 330200 h 3067050"/>
                <a:gd name="connsiteX12" fmla="*/ 3962400 w 6311900"/>
                <a:gd name="connsiteY12" fmla="*/ 190500 h 3067050"/>
                <a:gd name="connsiteX13" fmla="*/ 4521200 w 6311900"/>
                <a:gd name="connsiteY13" fmla="*/ 0 h 3067050"/>
                <a:gd name="connsiteX14" fmla="*/ 5080000 w 6311900"/>
                <a:gd name="connsiteY14" fmla="*/ 279400 h 3067050"/>
                <a:gd name="connsiteX15" fmla="*/ 5422900 w 6311900"/>
                <a:gd name="connsiteY15" fmla="*/ 444500 h 3067050"/>
                <a:gd name="connsiteX16" fmla="*/ 5670550 w 6311900"/>
                <a:gd name="connsiteY16" fmla="*/ 615950 h 3067050"/>
                <a:gd name="connsiteX17" fmla="*/ 5861050 w 6311900"/>
                <a:gd name="connsiteY17" fmla="*/ 781050 h 3067050"/>
                <a:gd name="connsiteX18" fmla="*/ 6026150 w 6311900"/>
                <a:gd name="connsiteY18" fmla="*/ 946150 h 3067050"/>
                <a:gd name="connsiteX19" fmla="*/ 6140450 w 6311900"/>
                <a:gd name="connsiteY19" fmla="*/ 1092200 h 3067050"/>
                <a:gd name="connsiteX20" fmla="*/ 6311900 w 6311900"/>
                <a:gd name="connsiteY20" fmla="*/ 1289050 h 3067050"/>
                <a:gd name="connsiteX21" fmla="*/ 6305550 w 6311900"/>
                <a:gd name="connsiteY21" fmla="*/ 2628900 h 3067050"/>
                <a:gd name="connsiteX22" fmla="*/ 5746750 w 6311900"/>
                <a:gd name="connsiteY22" fmla="*/ 2635250 h 3067050"/>
                <a:gd name="connsiteX23" fmla="*/ 5175250 w 6311900"/>
                <a:gd name="connsiteY23" fmla="*/ 2647950 h 3067050"/>
                <a:gd name="connsiteX24" fmla="*/ 4591050 w 6311900"/>
                <a:gd name="connsiteY24" fmla="*/ 2673350 h 3067050"/>
                <a:gd name="connsiteX25" fmla="*/ 4019550 w 6311900"/>
                <a:gd name="connsiteY25" fmla="*/ 2698750 h 3067050"/>
                <a:gd name="connsiteX26" fmla="*/ 3454400 w 6311900"/>
                <a:gd name="connsiteY26" fmla="*/ 2736850 h 3067050"/>
                <a:gd name="connsiteX27" fmla="*/ 2863850 w 6311900"/>
                <a:gd name="connsiteY27" fmla="*/ 2774950 h 3067050"/>
                <a:gd name="connsiteX28" fmla="*/ 2292350 w 6311900"/>
                <a:gd name="connsiteY28" fmla="*/ 2825750 h 3067050"/>
                <a:gd name="connsiteX29" fmla="*/ 1727200 w 6311900"/>
                <a:gd name="connsiteY29" fmla="*/ 2882900 h 3067050"/>
                <a:gd name="connsiteX30" fmla="*/ 1155700 w 6311900"/>
                <a:gd name="connsiteY30" fmla="*/ 2933700 h 3067050"/>
                <a:gd name="connsiteX31" fmla="*/ 571500 w 6311900"/>
                <a:gd name="connsiteY31" fmla="*/ 3003550 h 3067050"/>
                <a:gd name="connsiteX32" fmla="*/ 6350 w 6311900"/>
                <a:gd name="connsiteY32" fmla="*/ 3067050 h 3067050"/>
                <a:gd name="connsiteX0" fmla="*/ 6350 w 6311900"/>
                <a:gd name="connsiteY0" fmla="*/ 3067050 h 3067050"/>
                <a:gd name="connsiteX1" fmla="*/ 0 w 6311900"/>
                <a:gd name="connsiteY1" fmla="*/ 2520950 h 3067050"/>
                <a:gd name="connsiteX2" fmla="*/ 279400 w 6311900"/>
                <a:gd name="connsiteY2" fmla="*/ 2203450 h 3067050"/>
                <a:gd name="connsiteX3" fmla="*/ 615950 w 6311900"/>
                <a:gd name="connsiteY3" fmla="*/ 1835150 h 3067050"/>
                <a:gd name="connsiteX4" fmla="*/ 1136650 w 6311900"/>
                <a:gd name="connsiteY4" fmla="*/ 1289050 h 3067050"/>
                <a:gd name="connsiteX5" fmla="*/ 1549400 w 6311900"/>
                <a:gd name="connsiteY5" fmla="*/ 869950 h 3067050"/>
                <a:gd name="connsiteX6" fmla="*/ 1911350 w 6311900"/>
                <a:gd name="connsiteY6" fmla="*/ 1244600 h 3067050"/>
                <a:gd name="connsiteX7" fmla="*/ 2273300 w 6311900"/>
                <a:gd name="connsiteY7" fmla="*/ 1022350 h 3067050"/>
                <a:gd name="connsiteX8" fmla="*/ 2597150 w 6311900"/>
                <a:gd name="connsiteY8" fmla="*/ 825500 h 3067050"/>
                <a:gd name="connsiteX9" fmla="*/ 2933700 w 6311900"/>
                <a:gd name="connsiteY9" fmla="*/ 647700 h 3067050"/>
                <a:gd name="connsiteX10" fmla="*/ 3263900 w 6311900"/>
                <a:gd name="connsiteY10" fmla="*/ 476250 h 3067050"/>
                <a:gd name="connsiteX11" fmla="*/ 3606800 w 6311900"/>
                <a:gd name="connsiteY11" fmla="*/ 330200 h 3067050"/>
                <a:gd name="connsiteX12" fmla="*/ 3962400 w 6311900"/>
                <a:gd name="connsiteY12" fmla="*/ 190500 h 3067050"/>
                <a:gd name="connsiteX13" fmla="*/ 4521200 w 6311900"/>
                <a:gd name="connsiteY13" fmla="*/ 0 h 3067050"/>
                <a:gd name="connsiteX14" fmla="*/ 5080000 w 6311900"/>
                <a:gd name="connsiteY14" fmla="*/ 279400 h 3067050"/>
                <a:gd name="connsiteX15" fmla="*/ 5422900 w 6311900"/>
                <a:gd name="connsiteY15" fmla="*/ 444500 h 3067050"/>
                <a:gd name="connsiteX16" fmla="*/ 5670550 w 6311900"/>
                <a:gd name="connsiteY16" fmla="*/ 615950 h 3067050"/>
                <a:gd name="connsiteX17" fmla="*/ 5861050 w 6311900"/>
                <a:gd name="connsiteY17" fmla="*/ 781050 h 3067050"/>
                <a:gd name="connsiteX18" fmla="*/ 6026150 w 6311900"/>
                <a:gd name="connsiteY18" fmla="*/ 946150 h 3067050"/>
                <a:gd name="connsiteX19" fmla="*/ 6140450 w 6311900"/>
                <a:gd name="connsiteY19" fmla="*/ 1092200 h 3067050"/>
                <a:gd name="connsiteX20" fmla="*/ 6311900 w 6311900"/>
                <a:gd name="connsiteY20" fmla="*/ 1289050 h 3067050"/>
                <a:gd name="connsiteX21" fmla="*/ 6305550 w 6311900"/>
                <a:gd name="connsiteY21" fmla="*/ 2628900 h 3067050"/>
                <a:gd name="connsiteX22" fmla="*/ 5746750 w 6311900"/>
                <a:gd name="connsiteY22" fmla="*/ 2635250 h 3067050"/>
                <a:gd name="connsiteX23" fmla="*/ 5175250 w 6311900"/>
                <a:gd name="connsiteY23" fmla="*/ 2647950 h 3067050"/>
                <a:gd name="connsiteX24" fmla="*/ 4591050 w 6311900"/>
                <a:gd name="connsiteY24" fmla="*/ 2673350 h 3067050"/>
                <a:gd name="connsiteX25" fmla="*/ 4019550 w 6311900"/>
                <a:gd name="connsiteY25" fmla="*/ 2698750 h 3067050"/>
                <a:gd name="connsiteX26" fmla="*/ 3454400 w 6311900"/>
                <a:gd name="connsiteY26" fmla="*/ 2736850 h 3067050"/>
                <a:gd name="connsiteX27" fmla="*/ 2863850 w 6311900"/>
                <a:gd name="connsiteY27" fmla="*/ 2774950 h 3067050"/>
                <a:gd name="connsiteX28" fmla="*/ 2292350 w 6311900"/>
                <a:gd name="connsiteY28" fmla="*/ 2825750 h 3067050"/>
                <a:gd name="connsiteX29" fmla="*/ 1727200 w 6311900"/>
                <a:gd name="connsiteY29" fmla="*/ 2882900 h 3067050"/>
                <a:gd name="connsiteX30" fmla="*/ 1155700 w 6311900"/>
                <a:gd name="connsiteY30" fmla="*/ 2933700 h 3067050"/>
                <a:gd name="connsiteX31" fmla="*/ 571500 w 6311900"/>
                <a:gd name="connsiteY31" fmla="*/ 3003550 h 3067050"/>
                <a:gd name="connsiteX32" fmla="*/ 6350 w 6311900"/>
                <a:gd name="connsiteY32" fmla="*/ 3067050 h 3067050"/>
                <a:gd name="connsiteX0" fmla="*/ 6350 w 6311900"/>
                <a:gd name="connsiteY0" fmla="*/ 3067050 h 3067050"/>
                <a:gd name="connsiteX1" fmla="*/ 0 w 6311900"/>
                <a:gd name="connsiteY1" fmla="*/ 2520950 h 3067050"/>
                <a:gd name="connsiteX2" fmla="*/ 279400 w 6311900"/>
                <a:gd name="connsiteY2" fmla="*/ 2203450 h 3067050"/>
                <a:gd name="connsiteX3" fmla="*/ 615950 w 6311900"/>
                <a:gd name="connsiteY3" fmla="*/ 1835150 h 3067050"/>
                <a:gd name="connsiteX4" fmla="*/ 1136650 w 6311900"/>
                <a:gd name="connsiteY4" fmla="*/ 1289050 h 3067050"/>
                <a:gd name="connsiteX5" fmla="*/ 1549400 w 6311900"/>
                <a:gd name="connsiteY5" fmla="*/ 869950 h 3067050"/>
                <a:gd name="connsiteX6" fmla="*/ 1936750 w 6311900"/>
                <a:gd name="connsiteY6" fmla="*/ 527050 h 3067050"/>
                <a:gd name="connsiteX7" fmla="*/ 2273300 w 6311900"/>
                <a:gd name="connsiteY7" fmla="*/ 1022350 h 3067050"/>
                <a:gd name="connsiteX8" fmla="*/ 2597150 w 6311900"/>
                <a:gd name="connsiteY8" fmla="*/ 825500 h 3067050"/>
                <a:gd name="connsiteX9" fmla="*/ 2933700 w 6311900"/>
                <a:gd name="connsiteY9" fmla="*/ 647700 h 3067050"/>
                <a:gd name="connsiteX10" fmla="*/ 3263900 w 6311900"/>
                <a:gd name="connsiteY10" fmla="*/ 476250 h 3067050"/>
                <a:gd name="connsiteX11" fmla="*/ 3606800 w 6311900"/>
                <a:gd name="connsiteY11" fmla="*/ 330200 h 3067050"/>
                <a:gd name="connsiteX12" fmla="*/ 3962400 w 6311900"/>
                <a:gd name="connsiteY12" fmla="*/ 190500 h 3067050"/>
                <a:gd name="connsiteX13" fmla="*/ 4521200 w 6311900"/>
                <a:gd name="connsiteY13" fmla="*/ 0 h 3067050"/>
                <a:gd name="connsiteX14" fmla="*/ 5080000 w 6311900"/>
                <a:gd name="connsiteY14" fmla="*/ 279400 h 3067050"/>
                <a:gd name="connsiteX15" fmla="*/ 5422900 w 6311900"/>
                <a:gd name="connsiteY15" fmla="*/ 444500 h 3067050"/>
                <a:gd name="connsiteX16" fmla="*/ 5670550 w 6311900"/>
                <a:gd name="connsiteY16" fmla="*/ 615950 h 3067050"/>
                <a:gd name="connsiteX17" fmla="*/ 5861050 w 6311900"/>
                <a:gd name="connsiteY17" fmla="*/ 781050 h 3067050"/>
                <a:gd name="connsiteX18" fmla="*/ 6026150 w 6311900"/>
                <a:gd name="connsiteY18" fmla="*/ 946150 h 3067050"/>
                <a:gd name="connsiteX19" fmla="*/ 6140450 w 6311900"/>
                <a:gd name="connsiteY19" fmla="*/ 1092200 h 3067050"/>
                <a:gd name="connsiteX20" fmla="*/ 6311900 w 6311900"/>
                <a:gd name="connsiteY20" fmla="*/ 1289050 h 3067050"/>
                <a:gd name="connsiteX21" fmla="*/ 6305550 w 6311900"/>
                <a:gd name="connsiteY21" fmla="*/ 2628900 h 3067050"/>
                <a:gd name="connsiteX22" fmla="*/ 5746750 w 6311900"/>
                <a:gd name="connsiteY22" fmla="*/ 2635250 h 3067050"/>
                <a:gd name="connsiteX23" fmla="*/ 5175250 w 6311900"/>
                <a:gd name="connsiteY23" fmla="*/ 2647950 h 3067050"/>
                <a:gd name="connsiteX24" fmla="*/ 4591050 w 6311900"/>
                <a:gd name="connsiteY24" fmla="*/ 2673350 h 3067050"/>
                <a:gd name="connsiteX25" fmla="*/ 4019550 w 6311900"/>
                <a:gd name="connsiteY25" fmla="*/ 2698750 h 3067050"/>
                <a:gd name="connsiteX26" fmla="*/ 3454400 w 6311900"/>
                <a:gd name="connsiteY26" fmla="*/ 2736850 h 3067050"/>
                <a:gd name="connsiteX27" fmla="*/ 2863850 w 6311900"/>
                <a:gd name="connsiteY27" fmla="*/ 2774950 h 3067050"/>
                <a:gd name="connsiteX28" fmla="*/ 2292350 w 6311900"/>
                <a:gd name="connsiteY28" fmla="*/ 2825750 h 3067050"/>
                <a:gd name="connsiteX29" fmla="*/ 1727200 w 6311900"/>
                <a:gd name="connsiteY29" fmla="*/ 2882900 h 3067050"/>
                <a:gd name="connsiteX30" fmla="*/ 1155700 w 6311900"/>
                <a:gd name="connsiteY30" fmla="*/ 2933700 h 3067050"/>
                <a:gd name="connsiteX31" fmla="*/ 571500 w 6311900"/>
                <a:gd name="connsiteY31" fmla="*/ 3003550 h 3067050"/>
                <a:gd name="connsiteX32" fmla="*/ 6350 w 6311900"/>
                <a:gd name="connsiteY32" fmla="*/ 3067050 h 3067050"/>
                <a:gd name="connsiteX0" fmla="*/ 6350 w 6311900"/>
                <a:gd name="connsiteY0" fmla="*/ 3067050 h 3067050"/>
                <a:gd name="connsiteX1" fmla="*/ 0 w 6311900"/>
                <a:gd name="connsiteY1" fmla="*/ 2520950 h 3067050"/>
                <a:gd name="connsiteX2" fmla="*/ 279400 w 6311900"/>
                <a:gd name="connsiteY2" fmla="*/ 2203450 h 3067050"/>
                <a:gd name="connsiteX3" fmla="*/ 615950 w 6311900"/>
                <a:gd name="connsiteY3" fmla="*/ 1835150 h 3067050"/>
                <a:gd name="connsiteX4" fmla="*/ 1136650 w 6311900"/>
                <a:gd name="connsiteY4" fmla="*/ 1289050 h 3067050"/>
                <a:gd name="connsiteX5" fmla="*/ 1549400 w 6311900"/>
                <a:gd name="connsiteY5" fmla="*/ 869950 h 3067050"/>
                <a:gd name="connsiteX6" fmla="*/ 1936750 w 6311900"/>
                <a:gd name="connsiteY6" fmla="*/ 527050 h 3067050"/>
                <a:gd name="connsiteX7" fmla="*/ 2298700 w 6311900"/>
                <a:gd name="connsiteY7" fmla="*/ 222250 h 3067050"/>
                <a:gd name="connsiteX8" fmla="*/ 2597150 w 6311900"/>
                <a:gd name="connsiteY8" fmla="*/ 825500 h 3067050"/>
                <a:gd name="connsiteX9" fmla="*/ 2933700 w 6311900"/>
                <a:gd name="connsiteY9" fmla="*/ 647700 h 3067050"/>
                <a:gd name="connsiteX10" fmla="*/ 3263900 w 6311900"/>
                <a:gd name="connsiteY10" fmla="*/ 476250 h 3067050"/>
                <a:gd name="connsiteX11" fmla="*/ 3606800 w 6311900"/>
                <a:gd name="connsiteY11" fmla="*/ 330200 h 3067050"/>
                <a:gd name="connsiteX12" fmla="*/ 3962400 w 6311900"/>
                <a:gd name="connsiteY12" fmla="*/ 190500 h 3067050"/>
                <a:gd name="connsiteX13" fmla="*/ 4521200 w 6311900"/>
                <a:gd name="connsiteY13" fmla="*/ 0 h 3067050"/>
                <a:gd name="connsiteX14" fmla="*/ 5080000 w 6311900"/>
                <a:gd name="connsiteY14" fmla="*/ 279400 h 3067050"/>
                <a:gd name="connsiteX15" fmla="*/ 5422900 w 6311900"/>
                <a:gd name="connsiteY15" fmla="*/ 444500 h 3067050"/>
                <a:gd name="connsiteX16" fmla="*/ 5670550 w 6311900"/>
                <a:gd name="connsiteY16" fmla="*/ 615950 h 3067050"/>
                <a:gd name="connsiteX17" fmla="*/ 5861050 w 6311900"/>
                <a:gd name="connsiteY17" fmla="*/ 781050 h 3067050"/>
                <a:gd name="connsiteX18" fmla="*/ 6026150 w 6311900"/>
                <a:gd name="connsiteY18" fmla="*/ 946150 h 3067050"/>
                <a:gd name="connsiteX19" fmla="*/ 6140450 w 6311900"/>
                <a:gd name="connsiteY19" fmla="*/ 1092200 h 3067050"/>
                <a:gd name="connsiteX20" fmla="*/ 6311900 w 6311900"/>
                <a:gd name="connsiteY20" fmla="*/ 1289050 h 3067050"/>
                <a:gd name="connsiteX21" fmla="*/ 6305550 w 6311900"/>
                <a:gd name="connsiteY21" fmla="*/ 2628900 h 3067050"/>
                <a:gd name="connsiteX22" fmla="*/ 5746750 w 6311900"/>
                <a:gd name="connsiteY22" fmla="*/ 2635250 h 3067050"/>
                <a:gd name="connsiteX23" fmla="*/ 5175250 w 6311900"/>
                <a:gd name="connsiteY23" fmla="*/ 2647950 h 3067050"/>
                <a:gd name="connsiteX24" fmla="*/ 4591050 w 6311900"/>
                <a:gd name="connsiteY24" fmla="*/ 2673350 h 3067050"/>
                <a:gd name="connsiteX25" fmla="*/ 4019550 w 6311900"/>
                <a:gd name="connsiteY25" fmla="*/ 2698750 h 3067050"/>
                <a:gd name="connsiteX26" fmla="*/ 3454400 w 6311900"/>
                <a:gd name="connsiteY26" fmla="*/ 2736850 h 3067050"/>
                <a:gd name="connsiteX27" fmla="*/ 2863850 w 6311900"/>
                <a:gd name="connsiteY27" fmla="*/ 2774950 h 3067050"/>
                <a:gd name="connsiteX28" fmla="*/ 2292350 w 6311900"/>
                <a:gd name="connsiteY28" fmla="*/ 2825750 h 3067050"/>
                <a:gd name="connsiteX29" fmla="*/ 1727200 w 6311900"/>
                <a:gd name="connsiteY29" fmla="*/ 2882900 h 3067050"/>
                <a:gd name="connsiteX30" fmla="*/ 1155700 w 6311900"/>
                <a:gd name="connsiteY30" fmla="*/ 2933700 h 3067050"/>
                <a:gd name="connsiteX31" fmla="*/ 571500 w 6311900"/>
                <a:gd name="connsiteY31" fmla="*/ 3003550 h 3067050"/>
                <a:gd name="connsiteX32" fmla="*/ 6350 w 6311900"/>
                <a:gd name="connsiteY32" fmla="*/ 3067050 h 3067050"/>
                <a:gd name="connsiteX0" fmla="*/ 6350 w 6311900"/>
                <a:gd name="connsiteY0" fmla="*/ 3111500 h 3111500"/>
                <a:gd name="connsiteX1" fmla="*/ 0 w 6311900"/>
                <a:gd name="connsiteY1" fmla="*/ 2565400 h 3111500"/>
                <a:gd name="connsiteX2" fmla="*/ 279400 w 6311900"/>
                <a:gd name="connsiteY2" fmla="*/ 2247900 h 3111500"/>
                <a:gd name="connsiteX3" fmla="*/ 615950 w 6311900"/>
                <a:gd name="connsiteY3" fmla="*/ 1879600 h 3111500"/>
                <a:gd name="connsiteX4" fmla="*/ 1136650 w 6311900"/>
                <a:gd name="connsiteY4" fmla="*/ 1333500 h 3111500"/>
                <a:gd name="connsiteX5" fmla="*/ 1549400 w 6311900"/>
                <a:gd name="connsiteY5" fmla="*/ 914400 h 3111500"/>
                <a:gd name="connsiteX6" fmla="*/ 1936750 w 6311900"/>
                <a:gd name="connsiteY6" fmla="*/ 571500 h 3111500"/>
                <a:gd name="connsiteX7" fmla="*/ 2298700 w 6311900"/>
                <a:gd name="connsiteY7" fmla="*/ 266700 h 3111500"/>
                <a:gd name="connsiteX8" fmla="*/ 2622550 w 6311900"/>
                <a:gd name="connsiteY8" fmla="*/ 0 h 3111500"/>
                <a:gd name="connsiteX9" fmla="*/ 2933700 w 6311900"/>
                <a:gd name="connsiteY9" fmla="*/ 692150 h 3111500"/>
                <a:gd name="connsiteX10" fmla="*/ 3263900 w 6311900"/>
                <a:gd name="connsiteY10" fmla="*/ 520700 h 3111500"/>
                <a:gd name="connsiteX11" fmla="*/ 3606800 w 6311900"/>
                <a:gd name="connsiteY11" fmla="*/ 374650 h 3111500"/>
                <a:gd name="connsiteX12" fmla="*/ 3962400 w 6311900"/>
                <a:gd name="connsiteY12" fmla="*/ 234950 h 3111500"/>
                <a:gd name="connsiteX13" fmla="*/ 4521200 w 6311900"/>
                <a:gd name="connsiteY13" fmla="*/ 44450 h 3111500"/>
                <a:gd name="connsiteX14" fmla="*/ 5080000 w 6311900"/>
                <a:gd name="connsiteY14" fmla="*/ 323850 h 3111500"/>
                <a:gd name="connsiteX15" fmla="*/ 5422900 w 6311900"/>
                <a:gd name="connsiteY15" fmla="*/ 488950 h 3111500"/>
                <a:gd name="connsiteX16" fmla="*/ 5670550 w 6311900"/>
                <a:gd name="connsiteY16" fmla="*/ 660400 h 3111500"/>
                <a:gd name="connsiteX17" fmla="*/ 5861050 w 6311900"/>
                <a:gd name="connsiteY17" fmla="*/ 825500 h 3111500"/>
                <a:gd name="connsiteX18" fmla="*/ 6026150 w 6311900"/>
                <a:gd name="connsiteY18" fmla="*/ 990600 h 3111500"/>
                <a:gd name="connsiteX19" fmla="*/ 6140450 w 6311900"/>
                <a:gd name="connsiteY19" fmla="*/ 1136650 h 3111500"/>
                <a:gd name="connsiteX20" fmla="*/ 6311900 w 6311900"/>
                <a:gd name="connsiteY20" fmla="*/ 1333500 h 3111500"/>
                <a:gd name="connsiteX21" fmla="*/ 6305550 w 6311900"/>
                <a:gd name="connsiteY21" fmla="*/ 2673350 h 3111500"/>
                <a:gd name="connsiteX22" fmla="*/ 5746750 w 6311900"/>
                <a:gd name="connsiteY22" fmla="*/ 2679700 h 3111500"/>
                <a:gd name="connsiteX23" fmla="*/ 5175250 w 6311900"/>
                <a:gd name="connsiteY23" fmla="*/ 2692400 h 3111500"/>
                <a:gd name="connsiteX24" fmla="*/ 4591050 w 6311900"/>
                <a:gd name="connsiteY24" fmla="*/ 2717800 h 3111500"/>
                <a:gd name="connsiteX25" fmla="*/ 4019550 w 6311900"/>
                <a:gd name="connsiteY25" fmla="*/ 2743200 h 3111500"/>
                <a:gd name="connsiteX26" fmla="*/ 3454400 w 6311900"/>
                <a:gd name="connsiteY26" fmla="*/ 2781300 h 3111500"/>
                <a:gd name="connsiteX27" fmla="*/ 2863850 w 6311900"/>
                <a:gd name="connsiteY27" fmla="*/ 2819400 h 3111500"/>
                <a:gd name="connsiteX28" fmla="*/ 2292350 w 6311900"/>
                <a:gd name="connsiteY28" fmla="*/ 2870200 h 3111500"/>
                <a:gd name="connsiteX29" fmla="*/ 1727200 w 6311900"/>
                <a:gd name="connsiteY29" fmla="*/ 2927350 h 3111500"/>
                <a:gd name="connsiteX30" fmla="*/ 1155700 w 6311900"/>
                <a:gd name="connsiteY30" fmla="*/ 2978150 h 3111500"/>
                <a:gd name="connsiteX31" fmla="*/ 571500 w 6311900"/>
                <a:gd name="connsiteY31" fmla="*/ 3048000 h 3111500"/>
                <a:gd name="connsiteX32" fmla="*/ 6350 w 6311900"/>
                <a:gd name="connsiteY32" fmla="*/ 3111500 h 3111500"/>
                <a:gd name="connsiteX0" fmla="*/ 6350 w 6311900"/>
                <a:gd name="connsiteY0" fmla="*/ 3365500 h 3365500"/>
                <a:gd name="connsiteX1" fmla="*/ 0 w 6311900"/>
                <a:gd name="connsiteY1" fmla="*/ 2819400 h 3365500"/>
                <a:gd name="connsiteX2" fmla="*/ 279400 w 6311900"/>
                <a:gd name="connsiteY2" fmla="*/ 2501900 h 3365500"/>
                <a:gd name="connsiteX3" fmla="*/ 615950 w 6311900"/>
                <a:gd name="connsiteY3" fmla="*/ 2133600 h 3365500"/>
                <a:gd name="connsiteX4" fmla="*/ 1136650 w 6311900"/>
                <a:gd name="connsiteY4" fmla="*/ 1587500 h 3365500"/>
                <a:gd name="connsiteX5" fmla="*/ 1549400 w 6311900"/>
                <a:gd name="connsiteY5" fmla="*/ 1168400 h 3365500"/>
                <a:gd name="connsiteX6" fmla="*/ 1936750 w 6311900"/>
                <a:gd name="connsiteY6" fmla="*/ 825500 h 3365500"/>
                <a:gd name="connsiteX7" fmla="*/ 2298700 w 6311900"/>
                <a:gd name="connsiteY7" fmla="*/ 520700 h 3365500"/>
                <a:gd name="connsiteX8" fmla="*/ 2622550 w 6311900"/>
                <a:gd name="connsiteY8" fmla="*/ 254000 h 3365500"/>
                <a:gd name="connsiteX9" fmla="*/ 2978150 w 6311900"/>
                <a:gd name="connsiteY9" fmla="*/ 0 h 3365500"/>
                <a:gd name="connsiteX10" fmla="*/ 3263900 w 6311900"/>
                <a:gd name="connsiteY10" fmla="*/ 774700 h 3365500"/>
                <a:gd name="connsiteX11" fmla="*/ 3606800 w 6311900"/>
                <a:gd name="connsiteY11" fmla="*/ 628650 h 3365500"/>
                <a:gd name="connsiteX12" fmla="*/ 3962400 w 6311900"/>
                <a:gd name="connsiteY12" fmla="*/ 488950 h 3365500"/>
                <a:gd name="connsiteX13" fmla="*/ 4521200 w 6311900"/>
                <a:gd name="connsiteY13" fmla="*/ 298450 h 3365500"/>
                <a:gd name="connsiteX14" fmla="*/ 5080000 w 6311900"/>
                <a:gd name="connsiteY14" fmla="*/ 577850 h 3365500"/>
                <a:gd name="connsiteX15" fmla="*/ 5422900 w 6311900"/>
                <a:gd name="connsiteY15" fmla="*/ 742950 h 3365500"/>
                <a:gd name="connsiteX16" fmla="*/ 5670550 w 6311900"/>
                <a:gd name="connsiteY16" fmla="*/ 914400 h 3365500"/>
                <a:gd name="connsiteX17" fmla="*/ 5861050 w 6311900"/>
                <a:gd name="connsiteY17" fmla="*/ 1079500 h 3365500"/>
                <a:gd name="connsiteX18" fmla="*/ 6026150 w 6311900"/>
                <a:gd name="connsiteY18" fmla="*/ 1244600 h 3365500"/>
                <a:gd name="connsiteX19" fmla="*/ 6140450 w 6311900"/>
                <a:gd name="connsiteY19" fmla="*/ 1390650 h 3365500"/>
                <a:gd name="connsiteX20" fmla="*/ 6311900 w 6311900"/>
                <a:gd name="connsiteY20" fmla="*/ 1587500 h 3365500"/>
                <a:gd name="connsiteX21" fmla="*/ 6305550 w 6311900"/>
                <a:gd name="connsiteY21" fmla="*/ 2927350 h 3365500"/>
                <a:gd name="connsiteX22" fmla="*/ 5746750 w 6311900"/>
                <a:gd name="connsiteY22" fmla="*/ 2933700 h 3365500"/>
                <a:gd name="connsiteX23" fmla="*/ 5175250 w 6311900"/>
                <a:gd name="connsiteY23" fmla="*/ 2946400 h 3365500"/>
                <a:gd name="connsiteX24" fmla="*/ 4591050 w 6311900"/>
                <a:gd name="connsiteY24" fmla="*/ 2971800 h 3365500"/>
                <a:gd name="connsiteX25" fmla="*/ 4019550 w 6311900"/>
                <a:gd name="connsiteY25" fmla="*/ 2997200 h 3365500"/>
                <a:gd name="connsiteX26" fmla="*/ 3454400 w 6311900"/>
                <a:gd name="connsiteY26" fmla="*/ 3035300 h 3365500"/>
                <a:gd name="connsiteX27" fmla="*/ 2863850 w 6311900"/>
                <a:gd name="connsiteY27" fmla="*/ 3073400 h 3365500"/>
                <a:gd name="connsiteX28" fmla="*/ 2292350 w 6311900"/>
                <a:gd name="connsiteY28" fmla="*/ 3124200 h 3365500"/>
                <a:gd name="connsiteX29" fmla="*/ 1727200 w 6311900"/>
                <a:gd name="connsiteY29" fmla="*/ 3181350 h 3365500"/>
                <a:gd name="connsiteX30" fmla="*/ 1155700 w 6311900"/>
                <a:gd name="connsiteY30" fmla="*/ 3232150 h 3365500"/>
                <a:gd name="connsiteX31" fmla="*/ 571500 w 6311900"/>
                <a:gd name="connsiteY31" fmla="*/ 3302000 h 3365500"/>
                <a:gd name="connsiteX32" fmla="*/ 6350 w 6311900"/>
                <a:gd name="connsiteY32" fmla="*/ 3365500 h 3365500"/>
                <a:gd name="connsiteX0" fmla="*/ 6350 w 6311900"/>
                <a:gd name="connsiteY0" fmla="*/ 3594100 h 3594100"/>
                <a:gd name="connsiteX1" fmla="*/ 0 w 6311900"/>
                <a:gd name="connsiteY1" fmla="*/ 3048000 h 3594100"/>
                <a:gd name="connsiteX2" fmla="*/ 279400 w 6311900"/>
                <a:gd name="connsiteY2" fmla="*/ 2730500 h 3594100"/>
                <a:gd name="connsiteX3" fmla="*/ 615950 w 6311900"/>
                <a:gd name="connsiteY3" fmla="*/ 2362200 h 3594100"/>
                <a:gd name="connsiteX4" fmla="*/ 1136650 w 6311900"/>
                <a:gd name="connsiteY4" fmla="*/ 1816100 h 3594100"/>
                <a:gd name="connsiteX5" fmla="*/ 1549400 w 6311900"/>
                <a:gd name="connsiteY5" fmla="*/ 1397000 h 3594100"/>
                <a:gd name="connsiteX6" fmla="*/ 1936750 w 6311900"/>
                <a:gd name="connsiteY6" fmla="*/ 1054100 h 3594100"/>
                <a:gd name="connsiteX7" fmla="*/ 2298700 w 6311900"/>
                <a:gd name="connsiteY7" fmla="*/ 749300 h 3594100"/>
                <a:gd name="connsiteX8" fmla="*/ 2622550 w 6311900"/>
                <a:gd name="connsiteY8" fmla="*/ 482600 h 3594100"/>
                <a:gd name="connsiteX9" fmla="*/ 2978150 w 6311900"/>
                <a:gd name="connsiteY9" fmla="*/ 228600 h 3594100"/>
                <a:gd name="connsiteX10" fmla="*/ 3289300 w 6311900"/>
                <a:gd name="connsiteY10" fmla="*/ 0 h 3594100"/>
                <a:gd name="connsiteX11" fmla="*/ 3606800 w 6311900"/>
                <a:gd name="connsiteY11" fmla="*/ 857250 h 3594100"/>
                <a:gd name="connsiteX12" fmla="*/ 3962400 w 6311900"/>
                <a:gd name="connsiteY12" fmla="*/ 717550 h 3594100"/>
                <a:gd name="connsiteX13" fmla="*/ 4521200 w 6311900"/>
                <a:gd name="connsiteY13" fmla="*/ 527050 h 3594100"/>
                <a:gd name="connsiteX14" fmla="*/ 5080000 w 6311900"/>
                <a:gd name="connsiteY14" fmla="*/ 806450 h 3594100"/>
                <a:gd name="connsiteX15" fmla="*/ 5422900 w 6311900"/>
                <a:gd name="connsiteY15" fmla="*/ 971550 h 3594100"/>
                <a:gd name="connsiteX16" fmla="*/ 5670550 w 6311900"/>
                <a:gd name="connsiteY16" fmla="*/ 1143000 h 3594100"/>
                <a:gd name="connsiteX17" fmla="*/ 5861050 w 6311900"/>
                <a:gd name="connsiteY17" fmla="*/ 1308100 h 3594100"/>
                <a:gd name="connsiteX18" fmla="*/ 6026150 w 6311900"/>
                <a:gd name="connsiteY18" fmla="*/ 1473200 h 3594100"/>
                <a:gd name="connsiteX19" fmla="*/ 6140450 w 6311900"/>
                <a:gd name="connsiteY19" fmla="*/ 1619250 h 3594100"/>
                <a:gd name="connsiteX20" fmla="*/ 6311900 w 6311900"/>
                <a:gd name="connsiteY20" fmla="*/ 1816100 h 3594100"/>
                <a:gd name="connsiteX21" fmla="*/ 6305550 w 6311900"/>
                <a:gd name="connsiteY21" fmla="*/ 3155950 h 3594100"/>
                <a:gd name="connsiteX22" fmla="*/ 5746750 w 6311900"/>
                <a:gd name="connsiteY22" fmla="*/ 3162300 h 3594100"/>
                <a:gd name="connsiteX23" fmla="*/ 5175250 w 6311900"/>
                <a:gd name="connsiteY23" fmla="*/ 3175000 h 3594100"/>
                <a:gd name="connsiteX24" fmla="*/ 4591050 w 6311900"/>
                <a:gd name="connsiteY24" fmla="*/ 3200400 h 3594100"/>
                <a:gd name="connsiteX25" fmla="*/ 4019550 w 6311900"/>
                <a:gd name="connsiteY25" fmla="*/ 3225800 h 3594100"/>
                <a:gd name="connsiteX26" fmla="*/ 3454400 w 6311900"/>
                <a:gd name="connsiteY26" fmla="*/ 3263900 h 3594100"/>
                <a:gd name="connsiteX27" fmla="*/ 2863850 w 6311900"/>
                <a:gd name="connsiteY27" fmla="*/ 3302000 h 3594100"/>
                <a:gd name="connsiteX28" fmla="*/ 2292350 w 6311900"/>
                <a:gd name="connsiteY28" fmla="*/ 3352800 h 3594100"/>
                <a:gd name="connsiteX29" fmla="*/ 1727200 w 6311900"/>
                <a:gd name="connsiteY29" fmla="*/ 3409950 h 3594100"/>
                <a:gd name="connsiteX30" fmla="*/ 1155700 w 6311900"/>
                <a:gd name="connsiteY30" fmla="*/ 3460750 h 3594100"/>
                <a:gd name="connsiteX31" fmla="*/ 571500 w 6311900"/>
                <a:gd name="connsiteY31" fmla="*/ 3530600 h 3594100"/>
                <a:gd name="connsiteX32" fmla="*/ 6350 w 6311900"/>
                <a:gd name="connsiteY32" fmla="*/ 3594100 h 3594100"/>
                <a:gd name="connsiteX0" fmla="*/ 6350 w 6311900"/>
                <a:gd name="connsiteY0" fmla="*/ 3803650 h 3803650"/>
                <a:gd name="connsiteX1" fmla="*/ 0 w 6311900"/>
                <a:gd name="connsiteY1" fmla="*/ 3257550 h 3803650"/>
                <a:gd name="connsiteX2" fmla="*/ 279400 w 6311900"/>
                <a:gd name="connsiteY2" fmla="*/ 2940050 h 3803650"/>
                <a:gd name="connsiteX3" fmla="*/ 615950 w 6311900"/>
                <a:gd name="connsiteY3" fmla="*/ 2571750 h 3803650"/>
                <a:gd name="connsiteX4" fmla="*/ 1136650 w 6311900"/>
                <a:gd name="connsiteY4" fmla="*/ 2025650 h 3803650"/>
                <a:gd name="connsiteX5" fmla="*/ 1549400 w 6311900"/>
                <a:gd name="connsiteY5" fmla="*/ 1606550 h 3803650"/>
                <a:gd name="connsiteX6" fmla="*/ 1936750 w 6311900"/>
                <a:gd name="connsiteY6" fmla="*/ 1263650 h 3803650"/>
                <a:gd name="connsiteX7" fmla="*/ 2298700 w 6311900"/>
                <a:gd name="connsiteY7" fmla="*/ 958850 h 3803650"/>
                <a:gd name="connsiteX8" fmla="*/ 2622550 w 6311900"/>
                <a:gd name="connsiteY8" fmla="*/ 692150 h 3803650"/>
                <a:gd name="connsiteX9" fmla="*/ 2978150 w 6311900"/>
                <a:gd name="connsiteY9" fmla="*/ 438150 h 3803650"/>
                <a:gd name="connsiteX10" fmla="*/ 3289300 w 6311900"/>
                <a:gd name="connsiteY10" fmla="*/ 209550 h 3803650"/>
                <a:gd name="connsiteX11" fmla="*/ 3644900 w 6311900"/>
                <a:gd name="connsiteY11" fmla="*/ 0 h 3803650"/>
                <a:gd name="connsiteX12" fmla="*/ 3962400 w 6311900"/>
                <a:gd name="connsiteY12" fmla="*/ 927100 h 3803650"/>
                <a:gd name="connsiteX13" fmla="*/ 4521200 w 6311900"/>
                <a:gd name="connsiteY13" fmla="*/ 736600 h 3803650"/>
                <a:gd name="connsiteX14" fmla="*/ 5080000 w 6311900"/>
                <a:gd name="connsiteY14" fmla="*/ 1016000 h 3803650"/>
                <a:gd name="connsiteX15" fmla="*/ 5422900 w 6311900"/>
                <a:gd name="connsiteY15" fmla="*/ 1181100 h 3803650"/>
                <a:gd name="connsiteX16" fmla="*/ 5670550 w 6311900"/>
                <a:gd name="connsiteY16" fmla="*/ 1352550 h 3803650"/>
                <a:gd name="connsiteX17" fmla="*/ 5861050 w 6311900"/>
                <a:gd name="connsiteY17" fmla="*/ 1517650 h 3803650"/>
                <a:gd name="connsiteX18" fmla="*/ 6026150 w 6311900"/>
                <a:gd name="connsiteY18" fmla="*/ 1682750 h 3803650"/>
                <a:gd name="connsiteX19" fmla="*/ 6140450 w 6311900"/>
                <a:gd name="connsiteY19" fmla="*/ 1828800 h 3803650"/>
                <a:gd name="connsiteX20" fmla="*/ 6311900 w 6311900"/>
                <a:gd name="connsiteY20" fmla="*/ 2025650 h 3803650"/>
                <a:gd name="connsiteX21" fmla="*/ 6305550 w 6311900"/>
                <a:gd name="connsiteY21" fmla="*/ 3365500 h 3803650"/>
                <a:gd name="connsiteX22" fmla="*/ 5746750 w 6311900"/>
                <a:gd name="connsiteY22" fmla="*/ 3371850 h 3803650"/>
                <a:gd name="connsiteX23" fmla="*/ 5175250 w 6311900"/>
                <a:gd name="connsiteY23" fmla="*/ 3384550 h 3803650"/>
                <a:gd name="connsiteX24" fmla="*/ 4591050 w 6311900"/>
                <a:gd name="connsiteY24" fmla="*/ 3409950 h 3803650"/>
                <a:gd name="connsiteX25" fmla="*/ 4019550 w 6311900"/>
                <a:gd name="connsiteY25" fmla="*/ 3435350 h 3803650"/>
                <a:gd name="connsiteX26" fmla="*/ 3454400 w 6311900"/>
                <a:gd name="connsiteY26" fmla="*/ 3473450 h 3803650"/>
                <a:gd name="connsiteX27" fmla="*/ 2863850 w 6311900"/>
                <a:gd name="connsiteY27" fmla="*/ 3511550 h 3803650"/>
                <a:gd name="connsiteX28" fmla="*/ 2292350 w 6311900"/>
                <a:gd name="connsiteY28" fmla="*/ 3562350 h 3803650"/>
                <a:gd name="connsiteX29" fmla="*/ 1727200 w 6311900"/>
                <a:gd name="connsiteY29" fmla="*/ 3619500 h 3803650"/>
                <a:gd name="connsiteX30" fmla="*/ 1155700 w 6311900"/>
                <a:gd name="connsiteY30" fmla="*/ 3670300 h 3803650"/>
                <a:gd name="connsiteX31" fmla="*/ 571500 w 6311900"/>
                <a:gd name="connsiteY31" fmla="*/ 3740150 h 3803650"/>
                <a:gd name="connsiteX32" fmla="*/ 6350 w 6311900"/>
                <a:gd name="connsiteY32" fmla="*/ 3803650 h 3803650"/>
                <a:gd name="connsiteX0" fmla="*/ 6350 w 6311900"/>
                <a:gd name="connsiteY0" fmla="*/ 4000500 h 4000500"/>
                <a:gd name="connsiteX1" fmla="*/ 0 w 6311900"/>
                <a:gd name="connsiteY1" fmla="*/ 3454400 h 4000500"/>
                <a:gd name="connsiteX2" fmla="*/ 279400 w 6311900"/>
                <a:gd name="connsiteY2" fmla="*/ 3136900 h 4000500"/>
                <a:gd name="connsiteX3" fmla="*/ 615950 w 6311900"/>
                <a:gd name="connsiteY3" fmla="*/ 2768600 h 4000500"/>
                <a:gd name="connsiteX4" fmla="*/ 1136650 w 6311900"/>
                <a:gd name="connsiteY4" fmla="*/ 2222500 h 4000500"/>
                <a:gd name="connsiteX5" fmla="*/ 1549400 w 6311900"/>
                <a:gd name="connsiteY5" fmla="*/ 1803400 h 4000500"/>
                <a:gd name="connsiteX6" fmla="*/ 1936750 w 6311900"/>
                <a:gd name="connsiteY6" fmla="*/ 1460500 h 4000500"/>
                <a:gd name="connsiteX7" fmla="*/ 2298700 w 6311900"/>
                <a:gd name="connsiteY7" fmla="*/ 1155700 h 4000500"/>
                <a:gd name="connsiteX8" fmla="*/ 2622550 w 6311900"/>
                <a:gd name="connsiteY8" fmla="*/ 889000 h 4000500"/>
                <a:gd name="connsiteX9" fmla="*/ 2978150 w 6311900"/>
                <a:gd name="connsiteY9" fmla="*/ 635000 h 4000500"/>
                <a:gd name="connsiteX10" fmla="*/ 3289300 w 6311900"/>
                <a:gd name="connsiteY10" fmla="*/ 406400 h 4000500"/>
                <a:gd name="connsiteX11" fmla="*/ 3644900 w 6311900"/>
                <a:gd name="connsiteY11" fmla="*/ 196850 h 4000500"/>
                <a:gd name="connsiteX12" fmla="*/ 4006850 w 6311900"/>
                <a:gd name="connsiteY12" fmla="*/ 0 h 4000500"/>
                <a:gd name="connsiteX13" fmla="*/ 4521200 w 6311900"/>
                <a:gd name="connsiteY13" fmla="*/ 933450 h 4000500"/>
                <a:gd name="connsiteX14" fmla="*/ 5080000 w 6311900"/>
                <a:gd name="connsiteY14" fmla="*/ 1212850 h 4000500"/>
                <a:gd name="connsiteX15" fmla="*/ 5422900 w 6311900"/>
                <a:gd name="connsiteY15" fmla="*/ 1377950 h 4000500"/>
                <a:gd name="connsiteX16" fmla="*/ 5670550 w 6311900"/>
                <a:gd name="connsiteY16" fmla="*/ 1549400 h 4000500"/>
                <a:gd name="connsiteX17" fmla="*/ 5861050 w 6311900"/>
                <a:gd name="connsiteY17" fmla="*/ 1714500 h 4000500"/>
                <a:gd name="connsiteX18" fmla="*/ 6026150 w 6311900"/>
                <a:gd name="connsiteY18" fmla="*/ 1879600 h 4000500"/>
                <a:gd name="connsiteX19" fmla="*/ 6140450 w 6311900"/>
                <a:gd name="connsiteY19" fmla="*/ 2025650 h 4000500"/>
                <a:gd name="connsiteX20" fmla="*/ 6311900 w 6311900"/>
                <a:gd name="connsiteY20" fmla="*/ 2222500 h 4000500"/>
                <a:gd name="connsiteX21" fmla="*/ 6305550 w 6311900"/>
                <a:gd name="connsiteY21" fmla="*/ 3562350 h 4000500"/>
                <a:gd name="connsiteX22" fmla="*/ 5746750 w 6311900"/>
                <a:gd name="connsiteY22" fmla="*/ 3568700 h 4000500"/>
                <a:gd name="connsiteX23" fmla="*/ 5175250 w 6311900"/>
                <a:gd name="connsiteY23" fmla="*/ 3581400 h 4000500"/>
                <a:gd name="connsiteX24" fmla="*/ 4591050 w 6311900"/>
                <a:gd name="connsiteY24" fmla="*/ 3606800 h 4000500"/>
                <a:gd name="connsiteX25" fmla="*/ 4019550 w 6311900"/>
                <a:gd name="connsiteY25" fmla="*/ 3632200 h 4000500"/>
                <a:gd name="connsiteX26" fmla="*/ 3454400 w 6311900"/>
                <a:gd name="connsiteY26" fmla="*/ 3670300 h 4000500"/>
                <a:gd name="connsiteX27" fmla="*/ 2863850 w 6311900"/>
                <a:gd name="connsiteY27" fmla="*/ 3708400 h 4000500"/>
                <a:gd name="connsiteX28" fmla="*/ 2292350 w 6311900"/>
                <a:gd name="connsiteY28" fmla="*/ 3759200 h 4000500"/>
                <a:gd name="connsiteX29" fmla="*/ 1727200 w 6311900"/>
                <a:gd name="connsiteY29" fmla="*/ 3816350 h 4000500"/>
                <a:gd name="connsiteX30" fmla="*/ 1155700 w 6311900"/>
                <a:gd name="connsiteY30" fmla="*/ 3867150 h 4000500"/>
                <a:gd name="connsiteX31" fmla="*/ 571500 w 6311900"/>
                <a:gd name="connsiteY31" fmla="*/ 3937000 h 4000500"/>
                <a:gd name="connsiteX32" fmla="*/ 6350 w 6311900"/>
                <a:gd name="connsiteY32" fmla="*/ 4000500 h 4000500"/>
                <a:gd name="connsiteX0" fmla="*/ 6350 w 6311900"/>
                <a:gd name="connsiteY0" fmla="*/ 4184650 h 4184650"/>
                <a:gd name="connsiteX1" fmla="*/ 0 w 6311900"/>
                <a:gd name="connsiteY1" fmla="*/ 3638550 h 4184650"/>
                <a:gd name="connsiteX2" fmla="*/ 279400 w 6311900"/>
                <a:gd name="connsiteY2" fmla="*/ 3321050 h 4184650"/>
                <a:gd name="connsiteX3" fmla="*/ 615950 w 6311900"/>
                <a:gd name="connsiteY3" fmla="*/ 2952750 h 4184650"/>
                <a:gd name="connsiteX4" fmla="*/ 1136650 w 6311900"/>
                <a:gd name="connsiteY4" fmla="*/ 2406650 h 4184650"/>
                <a:gd name="connsiteX5" fmla="*/ 1549400 w 6311900"/>
                <a:gd name="connsiteY5" fmla="*/ 1987550 h 4184650"/>
                <a:gd name="connsiteX6" fmla="*/ 1936750 w 6311900"/>
                <a:gd name="connsiteY6" fmla="*/ 1644650 h 4184650"/>
                <a:gd name="connsiteX7" fmla="*/ 2298700 w 6311900"/>
                <a:gd name="connsiteY7" fmla="*/ 1339850 h 4184650"/>
                <a:gd name="connsiteX8" fmla="*/ 2622550 w 6311900"/>
                <a:gd name="connsiteY8" fmla="*/ 1073150 h 4184650"/>
                <a:gd name="connsiteX9" fmla="*/ 2978150 w 6311900"/>
                <a:gd name="connsiteY9" fmla="*/ 819150 h 4184650"/>
                <a:gd name="connsiteX10" fmla="*/ 3289300 w 6311900"/>
                <a:gd name="connsiteY10" fmla="*/ 590550 h 4184650"/>
                <a:gd name="connsiteX11" fmla="*/ 3644900 w 6311900"/>
                <a:gd name="connsiteY11" fmla="*/ 381000 h 4184650"/>
                <a:gd name="connsiteX12" fmla="*/ 4006850 w 6311900"/>
                <a:gd name="connsiteY12" fmla="*/ 184150 h 4184650"/>
                <a:gd name="connsiteX13" fmla="*/ 4394200 w 6311900"/>
                <a:gd name="connsiteY13" fmla="*/ 0 h 4184650"/>
                <a:gd name="connsiteX14" fmla="*/ 5080000 w 6311900"/>
                <a:gd name="connsiteY14" fmla="*/ 1397000 h 4184650"/>
                <a:gd name="connsiteX15" fmla="*/ 5422900 w 6311900"/>
                <a:gd name="connsiteY15" fmla="*/ 1562100 h 4184650"/>
                <a:gd name="connsiteX16" fmla="*/ 5670550 w 6311900"/>
                <a:gd name="connsiteY16" fmla="*/ 1733550 h 4184650"/>
                <a:gd name="connsiteX17" fmla="*/ 5861050 w 6311900"/>
                <a:gd name="connsiteY17" fmla="*/ 1898650 h 4184650"/>
                <a:gd name="connsiteX18" fmla="*/ 6026150 w 6311900"/>
                <a:gd name="connsiteY18" fmla="*/ 2063750 h 4184650"/>
                <a:gd name="connsiteX19" fmla="*/ 6140450 w 6311900"/>
                <a:gd name="connsiteY19" fmla="*/ 2209800 h 4184650"/>
                <a:gd name="connsiteX20" fmla="*/ 6311900 w 6311900"/>
                <a:gd name="connsiteY20" fmla="*/ 2406650 h 4184650"/>
                <a:gd name="connsiteX21" fmla="*/ 6305550 w 6311900"/>
                <a:gd name="connsiteY21" fmla="*/ 3746500 h 4184650"/>
                <a:gd name="connsiteX22" fmla="*/ 5746750 w 6311900"/>
                <a:gd name="connsiteY22" fmla="*/ 3752850 h 4184650"/>
                <a:gd name="connsiteX23" fmla="*/ 5175250 w 6311900"/>
                <a:gd name="connsiteY23" fmla="*/ 3765550 h 4184650"/>
                <a:gd name="connsiteX24" fmla="*/ 4591050 w 6311900"/>
                <a:gd name="connsiteY24" fmla="*/ 3790950 h 4184650"/>
                <a:gd name="connsiteX25" fmla="*/ 4019550 w 6311900"/>
                <a:gd name="connsiteY25" fmla="*/ 3816350 h 4184650"/>
                <a:gd name="connsiteX26" fmla="*/ 3454400 w 6311900"/>
                <a:gd name="connsiteY26" fmla="*/ 3854450 h 4184650"/>
                <a:gd name="connsiteX27" fmla="*/ 2863850 w 6311900"/>
                <a:gd name="connsiteY27" fmla="*/ 3892550 h 4184650"/>
                <a:gd name="connsiteX28" fmla="*/ 2292350 w 6311900"/>
                <a:gd name="connsiteY28" fmla="*/ 3943350 h 4184650"/>
                <a:gd name="connsiteX29" fmla="*/ 1727200 w 6311900"/>
                <a:gd name="connsiteY29" fmla="*/ 4000500 h 4184650"/>
                <a:gd name="connsiteX30" fmla="*/ 1155700 w 6311900"/>
                <a:gd name="connsiteY30" fmla="*/ 4051300 h 4184650"/>
                <a:gd name="connsiteX31" fmla="*/ 571500 w 6311900"/>
                <a:gd name="connsiteY31" fmla="*/ 4121150 h 4184650"/>
                <a:gd name="connsiteX32" fmla="*/ 6350 w 6311900"/>
                <a:gd name="connsiteY32" fmla="*/ 4184650 h 4184650"/>
                <a:gd name="connsiteX0" fmla="*/ 6350 w 6311900"/>
                <a:gd name="connsiteY0" fmla="*/ 4343400 h 4343400"/>
                <a:gd name="connsiteX1" fmla="*/ 0 w 6311900"/>
                <a:gd name="connsiteY1" fmla="*/ 3797300 h 4343400"/>
                <a:gd name="connsiteX2" fmla="*/ 279400 w 6311900"/>
                <a:gd name="connsiteY2" fmla="*/ 3479800 h 4343400"/>
                <a:gd name="connsiteX3" fmla="*/ 615950 w 6311900"/>
                <a:gd name="connsiteY3" fmla="*/ 3111500 h 4343400"/>
                <a:gd name="connsiteX4" fmla="*/ 1136650 w 6311900"/>
                <a:gd name="connsiteY4" fmla="*/ 2565400 h 4343400"/>
                <a:gd name="connsiteX5" fmla="*/ 1549400 w 6311900"/>
                <a:gd name="connsiteY5" fmla="*/ 2146300 h 4343400"/>
                <a:gd name="connsiteX6" fmla="*/ 1936750 w 6311900"/>
                <a:gd name="connsiteY6" fmla="*/ 1803400 h 4343400"/>
                <a:gd name="connsiteX7" fmla="*/ 2298700 w 6311900"/>
                <a:gd name="connsiteY7" fmla="*/ 1498600 h 4343400"/>
                <a:gd name="connsiteX8" fmla="*/ 2622550 w 6311900"/>
                <a:gd name="connsiteY8" fmla="*/ 1231900 h 4343400"/>
                <a:gd name="connsiteX9" fmla="*/ 2978150 w 6311900"/>
                <a:gd name="connsiteY9" fmla="*/ 977900 h 4343400"/>
                <a:gd name="connsiteX10" fmla="*/ 3289300 w 6311900"/>
                <a:gd name="connsiteY10" fmla="*/ 749300 h 4343400"/>
                <a:gd name="connsiteX11" fmla="*/ 3644900 w 6311900"/>
                <a:gd name="connsiteY11" fmla="*/ 539750 h 4343400"/>
                <a:gd name="connsiteX12" fmla="*/ 4006850 w 6311900"/>
                <a:gd name="connsiteY12" fmla="*/ 342900 h 4343400"/>
                <a:gd name="connsiteX13" fmla="*/ 4394200 w 6311900"/>
                <a:gd name="connsiteY13" fmla="*/ 158750 h 4343400"/>
                <a:gd name="connsiteX14" fmla="*/ 4806950 w 6311900"/>
                <a:gd name="connsiteY14" fmla="*/ 0 h 4343400"/>
                <a:gd name="connsiteX15" fmla="*/ 5422900 w 6311900"/>
                <a:gd name="connsiteY15" fmla="*/ 1720850 h 4343400"/>
                <a:gd name="connsiteX16" fmla="*/ 5670550 w 6311900"/>
                <a:gd name="connsiteY16" fmla="*/ 1892300 h 4343400"/>
                <a:gd name="connsiteX17" fmla="*/ 5861050 w 6311900"/>
                <a:gd name="connsiteY17" fmla="*/ 2057400 h 4343400"/>
                <a:gd name="connsiteX18" fmla="*/ 6026150 w 6311900"/>
                <a:gd name="connsiteY18" fmla="*/ 2222500 h 4343400"/>
                <a:gd name="connsiteX19" fmla="*/ 6140450 w 6311900"/>
                <a:gd name="connsiteY19" fmla="*/ 2368550 h 4343400"/>
                <a:gd name="connsiteX20" fmla="*/ 6311900 w 6311900"/>
                <a:gd name="connsiteY20" fmla="*/ 2565400 h 4343400"/>
                <a:gd name="connsiteX21" fmla="*/ 6305550 w 6311900"/>
                <a:gd name="connsiteY21" fmla="*/ 3905250 h 4343400"/>
                <a:gd name="connsiteX22" fmla="*/ 5746750 w 6311900"/>
                <a:gd name="connsiteY22" fmla="*/ 3911600 h 4343400"/>
                <a:gd name="connsiteX23" fmla="*/ 5175250 w 6311900"/>
                <a:gd name="connsiteY23" fmla="*/ 3924300 h 4343400"/>
                <a:gd name="connsiteX24" fmla="*/ 4591050 w 6311900"/>
                <a:gd name="connsiteY24" fmla="*/ 3949700 h 4343400"/>
                <a:gd name="connsiteX25" fmla="*/ 4019550 w 6311900"/>
                <a:gd name="connsiteY25" fmla="*/ 3975100 h 4343400"/>
                <a:gd name="connsiteX26" fmla="*/ 3454400 w 6311900"/>
                <a:gd name="connsiteY26" fmla="*/ 4013200 h 4343400"/>
                <a:gd name="connsiteX27" fmla="*/ 2863850 w 6311900"/>
                <a:gd name="connsiteY27" fmla="*/ 4051300 h 4343400"/>
                <a:gd name="connsiteX28" fmla="*/ 2292350 w 6311900"/>
                <a:gd name="connsiteY28" fmla="*/ 4102100 h 4343400"/>
                <a:gd name="connsiteX29" fmla="*/ 1727200 w 6311900"/>
                <a:gd name="connsiteY29" fmla="*/ 4159250 h 4343400"/>
                <a:gd name="connsiteX30" fmla="*/ 1155700 w 6311900"/>
                <a:gd name="connsiteY30" fmla="*/ 4210050 h 4343400"/>
                <a:gd name="connsiteX31" fmla="*/ 571500 w 6311900"/>
                <a:gd name="connsiteY31" fmla="*/ 4279900 h 4343400"/>
                <a:gd name="connsiteX32" fmla="*/ 6350 w 6311900"/>
                <a:gd name="connsiteY32" fmla="*/ 4343400 h 4343400"/>
                <a:gd name="connsiteX0" fmla="*/ 6350 w 6311900"/>
                <a:gd name="connsiteY0" fmla="*/ 4343400 h 4343400"/>
                <a:gd name="connsiteX1" fmla="*/ 0 w 6311900"/>
                <a:gd name="connsiteY1" fmla="*/ 3797300 h 4343400"/>
                <a:gd name="connsiteX2" fmla="*/ 279400 w 6311900"/>
                <a:gd name="connsiteY2" fmla="*/ 3479800 h 4343400"/>
                <a:gd name="connsiteX3" fmla="*/ 615950 w 6311900"/>
                <a:gd name="connsiteY3" fmla="*/ 3111500 h 4343400"/>
                <a:gd name="connsiteX4" fmla="*/ 1136650 w 6311900"/>
                <a:gd name="connsiteY4" fmla="*/ 2565400 h 4343400"/>
                <a:gd name="connsiteX5" fmla="*/ 1549400 w 6311900"/>
                <a:gd name="connsiteY5" fmla="*/ 2146300 h 4343400"/>
                <a:gd name="connsiteX6" fmla="*/ 1936750 w 6311900"/>
                <a:gd name="connsiteY6" fmla="*/ 1803400 h 4343400"/>
                <a:gd name="connsiteX7" fmla="*/ 2298700 w 6311900"/>
                <a:gd name="connsiteY7" fmla="*/ 1498600 h 4343400"/>
                <a:gd name="connsiteX8" fmla="*/ 2622550 w 6311900"/>
                <a:gd name="connsiteY8" fmla="*/ 1231900 h 4343400"/>
                <a:gd name="connsiteX9" fmla="*/ 2978150 w 6311900"/>
                <a:gd name="connsiteY9" fmla="*/ 977900 h 4343400"/>
                <a:gd name="connsiteX10" fmla="*/ 3289300 w 6311900"/>
                <a:gd name="connsiteY10" fmla="*/ 749300 h 4343400"/>
                <a:gd name="connsiteX11" fmla="*/ 3644900 w 6311900"/>
                <a:gd name="connsiteY11" fmla="*/ 539750 h 4343400"/>
                <a:gd name="connsiteX12" fmla="*/ 4006850 w 6311900"/>
                <a:gd name="connsiteY12" fmla="*/ 342900 h 4343400"/>
                <a:gd name="connsiteX13" fmla="*/ 4394200 w 6311900"/>
                <a:gd name="connsiteY13" fmla="*/ 158750 h 4343400"/>
                <a:gd name="connsiteX14" fmla="*/ 4806950 w 6311900"/>
                <a:gd name="connsiteY14" fmla="*/ 0 h 4343400"/>
                <a:gd name="connsiteX15" fmla="*/ 5422900 w 6311900"/>
                <a:gd name="connsiteY15" fmla="*/ 1720850 h 4343400"/>
                <a:gd name="connsiteX16" fmla="*/ 5670550 w 6311900"/>
                <a:gd name="connsiteY16" fmla="*/ 1892300 h 4343400"/>
                <a:gd name="connsiteX17" fmla="*/ 5861050 w 6311900"/>
                <a:gd name="connsiteY17" fmla="*/ 2057400 h 4343400"/>
                <a:gd name="connsiteX18" fmla="*/ 6026150 w 6311900"/>
                <a:gd name="connsiteY18" fmla="*/ 2222500 h 4343400"/>
                <a:gd name="connsiteX19" fmla="*/ 6140450 w 6311900"/>
                <a:gd name="connsiteY19" fmla="*/ 2368550 h 4343400"/>
                <a:gd name="connsiteX20" fmla="*/ 6311900 w 6311900"/>
                <a:gd name="connsiteY20" fmla="*/ 2565400 h 4343400"/>
                <a:gd name="connsiteX21" fmla="*/ 6305550 w 6311900"/>
                <a:gd name="connsiteY21" fmla="*/ 3905250 h 4343400"/>
                <a:gd name="connsiteX22" fmla="*/ 5746750 w 6311900"/>
                <a:gd name="connsiteY22" fmla="*/ 3911600 h 4343400"/>
                <a:gd name="connsiteX23" fmla="*/ 5175250 w 6311900"/>
                <a:gd name="connsiteY23" fmla="*/ 3924300 h 4343400"/>
                <a:gd name="connsiteX24" fmla="*/ 4591050 w 6311900"/>
                <a:gd name="connsiteY24" fmla="*/ 3949700 h 4343400"/>
                <a:gd name="connsiteX25" fmla="*/ 4019550 w 6311900"/>
                <a:gd name="connsiteY25" fmla="*/ 3975100 h 4343400"/>
                <a:gd name="connsiteX26" fmla="*/ 3454400 w 6311900"/>
                <a:gd name="connsiteY26" fmla="*/ 4013200 h 4343400"/>
                <a:gd name="connsiteX27" fmla="*/ 2863850 w 6311900"/>
                <a:gd name="connsiteY27" fmla="*/ 4051300 h 4343400"/>
                <a:gd name="connsiteX28" fmla="*/ 2292350 w 6311900"/>
                <a:gd name="connsiteY28" fmla="*/ 4102100 h 4343400"/>
                <a:gd name="connsiteX29" fmla="*/ 1727200 w 6311900"/>
                <a:gd name="connsiteY29" fmla="*/ 4159250 h 4343400"/>
                <a:gd name="connsiteX30" fmla="*/ 1155700 w 6311900"/>
                <a:gd name="connsiteY30" fmla="*/ 4210050 h 4343400"/>
                <a:gd name="connsiteX31" fmla="*/ 571500 w 6311900"/>
                <a:gd name="connsiteY31" fmla="*/ 4279900 h 4343400"/>
                <a:gd name="connsiteX32" fmla="*/ 6350 w 6311900"/>
                <a:gd name="connsiteY32" fmla="*/ 4343400 h 4343400"/>
                <a:gd name="connsiteX0" fmla="*/ 6350 w 6311900"/>
                <a:gd name="connsiteY0" fmla="*/ 4343400 h 4343400"/>
                <a:gd name="connsiteX1" fmla="*/ 0 w 6311900"/>
                <a:gd name="connsiteY1" fmla="*/ 3797300 h 4343400"/>
                <a:gd name="connsiteX2" fmla="*/ 279400 w 6311900"/>
                <a:gd name="connsiteY2" fmla="*/ 3479800 h 4343400"/>
                <a:gd name="connsiteX3" fmla="*/ 615950 w 6311900"/>
                <a:gd name="connsiteY3" fmla="*/ 3111500 h 4343400"/>
                <a:gd name="connsiteX4" fmla="*/ 1136650 w 6311900"/>
                <a:gd name="connsiteY4" fmla="*/ 2565400 h 4343400"/>
                <a:gd name="connsiteX5" fmla="*/ 1549400 w 6311900"/>
                <a:gd name="connsiteY5" fmla="*/ 2146300 h 4343400"/>
                <a:gd name="connsiteX6" fmla="*/ 1936750 w 6311900"/>
                <a:gd name="connsiteY6" fmla="*/ 1803400 h 4343400"/>
                <a:gd name="connsiteX7" fmla="*/ 2298700 w 6311900"/>
                <a:gd name="connsiteY7" fmla="*/ 1498600 h 4343400"/>
                <a:gd name="connsiteX8" fmla="*/ 2622550 w 6311900"/>
                <a:gd name="connsiteY8" fmla="*/ 1231900 h 4343400"/>
                <a:gd name="connsiteX9" fmla="*/ 2978150 w 6311900"/>
                <a:gd name="connsiteY9" fmla="*/ 977900 h 4343400"/>
                <a:gd name="connsiteX10" fmla="*/ 3289300 w 6311900"/>
                <a:gd name="connsiteY10" fmla="*/ 749300 h 4343400"/>
                <a:gd name="connsiteX11" fmla="*/ 3644900 w 6311900"/>
                <a:gd name="connsiteY11" fmla="*/ 539750 h 4343400"/>
                <a:gd name="connsiteX12" fmla="*/ 4006850 w 6311900"/>
                <a:gd name="connsiteY12" fmla="*/ 342900 h 4343400"/>
                <a:gd name="connsiteX13" fmla="*/ 4394200 w 6311900"/>
                <a:gd name="connsiteY13" fmla="*/ 158750 h 4343400"/>
                <a:gd name="connsiteX14" fmla="*/ 4806950 w 6311900"/>
                <a:gd name="connsiteY14" fmla="*/ 0 h 4343400"/>
                <a:gd name="connsiteX15" fmla="*/ 5492750 w 6311900"/>
                <a:gd name="connsiteY15" fmla="*/ 1771650 h 4343400"/>
                <a:gd name="connsiteX16" fmla="*/ 5670550 w 6311900"/>
                <a:gd name="connsiteY16" fmla="*/ 1892300 h 4343400"/>
                <a:gd name="connsiteX17" fmla="*/ 5861050 w 6311900"/>
                <a:gd name="connsiteY17" fmla="*/ 2057400 h 4343400"/>
                <a:gd name="connsiteX18" fmla="*/ 6026150 w 6311900"/>
                <a:gd name="connsiteY18" fmla="*/ 2222500 h 4343400"/>
                <a:gd name="connsiteX19" fmla="*/ 6140450 w 6311900"/>
                <a:gd name="connsiteY19" fmla="*/ 2368550 h 4343400"/>
                <a:gd name="connsiteX20" fmla="*/ 6311900 w 6311900"/>
                <a:gd name="connsiteY20" fmla="*/ 2565400 h 4343400"/>
                <a:gd name="connsiteX21" fmla="*/ 6305550 w 6311900"/>
                <a:gd name="connsiteY21" fmla="*/ 3905250 h 4343400"/>
                <a:gd name="connsiteX22" fmla="*/ 5746750 w 6311900"/>
                <a:gd name="connsiteY22" fmla="*/ 3911600 h 4343400"/>
                <a:gd name="connsiteX23" fmla="*/ 5175250 w 6311900"/>
                <a:gd name="connsiteY23" fmla="*/ 3924300 h 4343400"/>
                <a:gd name="connsiteX24" fmla="*/ 4591050 w 6311900"/>
                <a:gd name="connsiteY24" fmla="*/ 3949700 h 4343400"/>
                <a:gd name="connsiteX25" fmla="*/ 4019550 w 6311900"/>
                <a:gd name="connsiteY25" fmla="*/ 3975100 h 4343400"/>
                <a:gd name="connsiteX26" fmla="*/ 3454400 w 6311900"/>
                <a:gd name="connsiteY26" fmla="*/ 4013200 h 4343400"/>
                <a:gd name="connsiteX27" fmla="*/ 2863850 w 6311900"/>
                <a:gd name="connsiteY27" fmla="*/ 4051300 h 4343400"/>
                <a:gd name="connsiteX28" fmla="*/ 2292350 w 6311900"/>
                <a:gd name="connsiteY28" fmla="*/ 4102100 h 4343400"/>
                <a:gd name="connsiteX29" fmla="*/ 1727200 w 6311900"/>
                <a:gd name="connsiteY29" fmla="*/ 4159250 h 4343400"/>
                <a:gd name="connsiteX30" fmla="*/ 1155700 w 6311900"/>
                <a:gd name="connsiteY30" fmla="*/ 4210050 h 4343400"/>
                <a:gd name="connsiteX31" fmla="*/ 571500 w 6311900"/>
                <a:gd name="connsiteY31" fmla="*/ 4279900 h 4343400"/>
                <a:gd name="connsiteX32" fmla="*/ 6350 w 6311900"/>
                <a:gd name="connsiteY32" fmla="*/ 4343400 h 4343400"/>
                <a:gd name="connsiteX0" fmla="*/ 6350 w 6311900"/>
                <a:gd name="connsiteY0" fmla="*/ 4993217 h 4993217"/>
                <a:gd name="connsiteX1" fmla="*/ 0 w 6311900"/>
                <a:gd name="connsiteY1" fmla="*/ 4447117 h 4993217"/>
                <a:gd name="connsiteX2" fmla="*/ 279400 w 6311900"/>
                <a:gd name="connsiteY2" fmla="*/ 4129617 h 4993217"/>
                <a:gd name="connsiteX3" fmla="*/ 615950 w 6311900"/>
                <a:gd name="connsiteY3" fmla="*/ 3761317 h 4993217"/>
                <a:gd name="connsiteX4" fmla="*/ 1136650 w 6311900"/>
                <a:gd name="connsiteY4" fmla="*/ 3215217 h 4993217"/>
                <a:gd name="connsiteX5" fmla="*/ 1549400 w 6311900"/>
                <a:gd name="connsiteY5" fmla="*/ 2796117 h 4993217"/>
                <a:gd name="connsiteX6" fmla="*/ 1936750 w 6311900"/>
                <a:gd name="connsiteY6" fmla="*/ 2453217 h 4993217"/>
                <a:gd name="connsiteX7" fmla="*/ 2298700 w 6311900"/>
                <a:gd name="connsiteY7" fmla="*/ 2148417 h 4993217"/>
                <a:gd name="connsiteX8" fmla="*/ 2622550 w 6311900"/>
                <a:gd name="connsiteY8" fmla="*/ 1881717 h 4993217"/>
                <a:gd name="connsiteX9" fmla="*/ 2978150 w 6311900"/>
                <a:gd name="connsiteY9" fmla="*/ 1627717 h 4993217"/>
                <a:gd name="connsiteX10" fmla="*/ 3289300 w 6311900"/>
                <a:gd name="connsiteY10" fmla="*/ 1399117 h 4993217"/>
                <a:gd name="connsiteX11" fmla="*/ 3644900 w 6311900"/>
                <a:gd name="connsiteY11" fmla="*/ 1189567 h 4993217"/>
                <a:gd name="connsiteX12" fmla="*/ 4006850 w 6311900"/>
                <a:gd name="connsiteY12" fmla="*/ 992717 h 4993217"/>
                <a:gd name="connsiteX13" fmla="*/ 4394200 w 6311900"/>
                <a:gd name="connsiteY13" fmla="*/ 808567 h 4993217"/>
                <a:gd name="connsiteX14" fmla="*/ 4806950 w 6311900"/>
                <a:gd name="connsiteY14" fmla="*/ 649817 h 4993217"/>
                <a:gd name="connsiteX15" fmla="*/ 5092700 w 6311900"/>
                <a:gd name="connsiteY15" fmla="*/ 573617 h 4993217"/>
                <a:gd name="connsiteX16" fmla="*/ 5670550 w 6311900"/>
                <a:gd name="connsiteY16" fmla="*/ 2542117 h 4993217"/>
                <a:gd name="connsiteX17" fmla="*/ 5861050 w 6311900"/>
                <a:gd name="connsiteY17" fmla="*/ 2707217 h 4993217"/>
                <a:gd name="connsiteX18" fmla="*/ 6026150 w 6311900"/>
                <a:gd name="connsiteY18" fmla="*/ 2872317 h 4993217"/>
                <a:gd name="connsiteX19" fmla="*/ 6140450 w 6311900"/>
                <a:gd name="connsiteY19" fmla="*/ 3018367 h 4993217"/>
                <a:gd name="connsiteX20" fmla="*/ 6311900 w 6311900"/>
                <a:gd name="connsiteY20" fmla="*/ 3215217 h 4993217"/>
                <a:gd name="connsiteX21" fmla="*/ 6305550 w 6311900"/>
                <a:gd name="connsiteY21" fmla="*/ 4555067 h 4993217"/>
                <a:gd name="connsiteX22" fmla="*/ 5746750 w 6311900"/>
                <a:gd name="connsiteY22" fmla="*/ 4561417 h 4993217"/>
                <a:gd name="connsiteX23" fmla="*/ 5175250 w 6311900"/>
                <a:gd name="connsiteY23" fmla="*/ 4574117 h 4993217"/>
                <a:gd name="connsiteX24" fmla="*/ 4591050 w 6311900"/>
                <a:gd name="connsiteY24" fmla="*/ 4599517 h 4993217"/>
                <a:gd name="connsiteX25" fmla="*/ 4019550 w 6311900"/>
                <a:gd name="connsiteY25" fmla="*/ 4624917 h 4993217"/>
                <a:gd name="connsiteX26" fmla="*/ 3454400 w 6311900"/>
                <a:gd name="connsiteY26" fmla="*/ 4663017 h 4993217"/>
                <a:gd name="connsiteX27" fmla="*/ 2863850 w 6311900"/>
                <a:gd name="connsiteY27" fmla="*/ 4701117 h 4993217"/>
                <a:gd name="connsiteX28" fmla="*/ 2292350 w 6311900"/>
                <a:gd name="connsiteY28" fmla="*/ 4751917 h 4993217"/>
                <a:gd name="connsiteX29" fmla="*/ 1727200 w 6311900"/>
                <a:gd name="connsiteY29" fmla="*/ 4809067 h 4993217"/>
                <a:gd name="connsiteX30" fmla="*/ 1155700 w 6311900"/>
                <a:gd name="connsiteY30" fmla="*/ 4859867 h 4993217"/>
                <a:gd name="connsiteX31" fmla="*/ 571500 w 6311900"/>
                <a:gd name="connsiteY31" fmla="*/ 4929717 h 4993217"/>
                <a:gd name="connsiteX32" fmla="*/ 6350 w 6311900"/>
                <a:gd name="connsiteY32" fmla="*/ 4993217 h 4993217"/>
                <a:gd name="connsiteX0" fmla="*/ 6350 w 6311900"/>
                <a:gd name="connsiteY0" fmla="*/ 4710641 h 4710641"/>
                <a:gd name="connsiteX1" fmla="*/ 0 w 6311900"/>
                <a:gd name="connsiteY1" fmla="*/ 4164541 h 4710641"/>
                <a:gd name="connsiteX2" fmla="*/ 279400 w 6311900"/>
                <a:gd name="connsiteY2" fmla="*/ 3847041 h 4710641"/>
                <a:gd name="connsiteX3" fmla="*/ 615950 w 6311900"/>
                <a:gd name="connsiteY3" fmla="*/ 3478741 h 4710641"/>
                <a:gd name="connsiteX4" fmla="*/ 1136650 w 6311900"/>
                <a:gd name="connsiteY4" fmla="*/ 2932641 h 4710641"/>
                <a:gd name="connsiteX5" fmla="*/ 1549400 w 6311900"/>
                <a:gd name="connsiteY5" fmla="*/ 2513541 h 4710641"/>
                <a:gd name="connsiteX6" fmla="*/ 1936750 w 6311900"/>
                <a:gd name="connsiteY6" fmla="*/ 2170641 h 4710641"/>
                <a:gd name="connsiteX7" fmla="*/ 2298700 w 6311900"/>
                <a:gd name="connsiteY7" fmla="*/ 1865841 h 4710641"/>
                <a:gd name="connsiteX8" fmla="*/ 2622550 w 6311900"/>
                <a:gd name="connsiteY8" fmla="*/ 1599141 h 4710641"/>
                <a:gd name="connsiteX9" fmla="*/ 2978150 w 6311900"/>
                <a:gd name="connsiteY9" fmla="*/ 1345141 h 4710641"/>
                <a:gd name="connsiteX10" fmla="*/ 3289300 w 6311900"/>
                <a:gd name="connsiteY10" fmla="*/ 1116541 h 4710641"/>
                <a:gd name="connsiteX11" fmla="*/ 3644900 w 6311900"/>
                <a:gd name="connsiteY11" fmla="*/ 906991 h 4710641"/>
                <a:gd name="connsiteX12" fmla="*/ 4006850 w 6311900"/>
                <a:gd name="connsiteY12" fmla="*/ 710141 h 4710641"/>
                <a:gd name="connsiteX13" fmla="*/ 4394200 w 6311900"/>
                <a:gd name="connsiteY13" fmla="*/ 525991 h 4710641"/>
                <a:gd name="connsiteX14" fmla="*/ 4806950 w 6311900"/>
                <a:gd name="connsiteY14" fmla="*/ 367241 h 4710641"/>
                <a:gd name="connsiteX15" fmla="*/ 4845050 w 6311900"/>
                <a:gd name="connsiteY15" fmla="*/ 367242 h 4710641"/>
                <a:gd name="connsiteX16" fmla="*/ 5092700 w 6311900"/>
                <a:gd name="connsiteY16" fmla="*/ 291041 h 4710641"/>
                <a:gd name="connsiteX17" fmla="*/ 5670550 w 6311900"/>
                <a:gd name="connsiteY17" fmla="*/ 2259541 h 4710641"/>
                <a:gd name="connsiteX18" fmla="*/ 5861050 w 6311900"/>
                <a:gd name="connsiteY18" fmla="*/ 2424641 h 4710641"/>
                <a:gd name="connsiteX19" fmla="*/ 6026150 w 6311900"/>
                <a:gd name="connsiteY19" fmla="*/ 2589741 h 4710641"/>
                <a:gd name="connsiteX20" fmla="*/ 6140450 w 6311900"/>
                <a:gd name="connsiteY20" fmla="*/ 2735791 h 4710641"/>
                <a:gd name="connsiteX21" fmla="*/ 6311900 w 6311900"/>
                <a:gd name="connsiteY21" fmla="*/ 2932641 h 4710641"/>
                <a:gd name="connsiteX22" fmla="*/ 6305550 w 6311900"/>
                <a:gd name="connsiteY22" fmla="*/ 4272491 h 4710641"/>
                <a:gd name="connsiteX23" fmla="*/ 5746750 w 6311900"/>
                <a:gd name="connsiteY23" fmla="*/ 4278841 h 4710641"/>
                <a:gd name="connsiteX24" fmla="*/ 5175250 w 6311900"/>
                <a:gd name="connsiteY24" fmla="*/ 4291541 h 4710641"/>
                <a:gd name="connsiteX25" fmla="*/ 4591050 w 6311900"/>
                <a:gd name="connsiteY25" fmla="*/ 4316941 h 4710641"/>
                <a:gd name="connsiteX26" fmla="*/ 4019550 w 6311900"/>
                <a:gd name="connsiteY26" fmla="*/ 4342341 h 4710641"/>
                <a:gd name="connsiteX27" fmla="*/ 3454400 w 6311900"/>
                <a:gd name="connsiteY27" fmla="*/ 4380441 h 4710641"/>
                <a:gd name="connsiteX28" fmla="*/ 2863850 w 6311900"/>
                <a:gd name="connsiteY28" fmla="*/ 4418541 h 4710641"/>
                <a:gd name="connsiteX29" fmla="*/ 2292350 w 6311900"/>
                <a:gd name="connsiteY29" fmla="*/ 4469341 h 4710641"/>
                <a:gd name="connsiteX30" fmla="*/ 1727200 w 6311900"/>
                <a:gd name="connsiteY30" fmla="*/ 4526491 h 4710641"/>
                <a:gd name="connsiteX31" fmla="*/ 1155700 w 6311900"/>
                <a:gd name="connsiteY31" fmla="*/ 4577291 h 4710641"/>
                <a:gd name="connsiteX32" fmla="*/ 571500 w 6311900"/>
                <a:gd name="connsiteY32" fmla="*/ 4647141 h 4710641"/>
                <a:gd name="connsiteX33" fmla="*/ 6350 w 6311900"/>
                <a:gd name="connsiteY33" fmla="*/ 4710641 h 4710641"/>
                <a:gd name="connsiteX0" fmla="*/ 6350 w 6311900"/>
                <a:gd name="connsiteY0" fmla="*/ 4710641 h 4710641"/>
                <a:gd name="connsiteX1" fmla="*/ 0 w 6311900"/>
                <a:gd name="connsiteY1" fmla="*/ 4164541 h 4710641"/>
                <a:gd name="connsiteX2" fmla="*/ 279400 w 6311900"/>
                <a:gd name="connsiteY2" fmla="*/ 3847041 h 4710641"/>
                <a:gd name="connsiteX3" fmla="*/ 615950 w 6311900"/>
                <a:gd name="connsiteY3" fmla="*/ 3478741 h 4710641"/>
                <a:gd name="connsiteX4" fmla="*/ 1136650 w 6311900"/>
                <a:gd name="connsiteY4" fmla="*/ 2932641 h 4710641"/>
                <a:gd name="connsiteX5" fmla="*/ 1549400 w 6311900"/>
                <a:gd name="connsiteY5" fmla="*/ 2513541 h 4710641"/>
                <a:gd name="connsiteX6" fmla="*/ 1936750 w 6311900"/>
                <a:gd name="connsiteY6" fmla="*/ 2170641 h 4710641"/>
                <a:gd name="connsiteX7" fmla="*/ 2298700 w 6311900"/>
                <a:gd name="connsiteY7" fmla="*/ 1865841 h 4710641"/>
                <a:gd name="connsiteX8" fmla="*/ 2622550 w 6311900"/>
                <a:gd name="connsiteY8" fmla="*/ 1599141 h 4710641"/>
                <a:gd name="connsiteX9" fmla="*/ 2978150 w 6311900"/>
                <a:gd name="connsiteY9" fmla="*/ 1345141 h 4710641"/>
                <a:gd name="connsiteX10" fmla="*/ 3289300 w 6311900"/>
                <a:gd name="connsiteY10" fmla="*/ 1116541 h 4710641"/>
                <a:gd name="connsiteX11" fmla="*/ 3644900 w 6311900"/>
                <a:gd name="connsiteY11" fmla="*/ 906991 h 4710641"/>
                <a:gd name="connsiteX12" fmla="*/ 4006850 w 6311900"/>
                <a:gd name="connsiteY12" fmla="*/ 710141 h 4710641"/>
                <a:gd name="connsiteX13" fmla="*/ 4394200 w 6311900"/>
                <a:gd name="connsiteY13" fmla="*/ 525991 h 4710641"/>
                <a:gd name="connsiteX14" fmla="*/ 4806950 w 6311900"/>
                <a:gd name="connsiteY14" fmla="*/ 367241 h 4710641"/>
                <a:gd name="connsiteX15" fmla="*/ 4845050 w 6311900"/>
                <a:gd name="connsiteY15" fmla="*/ 367242 h 4710641"/>
                <a:gd name="connsiteX16" fmla="*/ 5092700 w 6311900"/>
                <a:gd name="connsiteY16" fmla="*/ 291041 h 4710641"/>
                <a:gd name="connsiteX17" fmla="*/ 5670550 w 6311900"/>
                <a:gd name="connsiteY17" fmla="*/ 2259541 h 4710641"/>
                <a:gd name="connsiteX18" fmla="*/ 5861050 w 6311900"/>
                <a:gd name="connsiteY18" fmla="*/ 2424641 h 4710641"/>
                <a:gd name="connsiteX19" fmla="*/ 6026150 w 6311900"/>
                <a:gd name="connsiteY19" fmla="*/ 2589741 h 4710641"/>
                <a:gd name="connsiteX20" fmla="*/ 6140450 w 6311900"/>
                <a:gd name="connsiteY20" fmla="*/ 2735791 h 4710641"/>
                <a:gd name="connsiteX21" fmla="*/ 6311900 w 6311900"/>
                <a:gd name="connsiteY21" fmla="*/ 2932641 h 4710641"/>
                <a:gd name="connsiteX22" fmla="*/ 6305550 w 6311900"/>
                <a:gd name="connsiteY22" fmla="*/ 4272491 h 4710641"/>
                <a:gd name="connsiteX23" fmla="*/ 5746750 w 6311900"/>
                <a:gd name="connsiteY23" fmla="*/ 4278841 h 4710641"/>
                <a:gd name="connsiteX24" fmla="*/ 5175250 w 6311900"/>
                <a:gd name="connsiteY24" fmla="*/ 4291541 h 4710641"/>
                <a:gd name="connsiteX25" fmla="*/ 4591050 w 6311900"/>
                <a:gd name="connsiteY25" fmla="*/ 4316941 h 4710641"/>
                <a:gd name="connsiteX26" fmla="*/ 4019550 w 6311900"/>
                <a:gd name="connsiteY26" fmla="*/ 4342341 h 4710641"/>
                <a:gd name="connsiteX27" fmla="*/ 3454400 w 6311900"/>
                <a:gd name="connsiteY27" fmla="*/ 4380441 h 4710641"/>
                <a:gd name="connsiteX28" fmla="*/ 2863850 w 6311900"/>
                <a:gd name="connsiteY28" fmla="*/ 4418541 h 4710641"/>
                <a:gd name="connsiteX29" fmla="*/ 2292350 w 6311900"/>
                <a:gd name="connsiteY29" fmla="*/ 4469341 h 4710641"/>
                <a:gd name="connsiteX30" fmla="*/ 1727200 w 6311900"/>
                <a:gd name="connsiteY30" fmla="*/ 4526491 h 4710641"/>
                <a:gd name="connsiteX31" fmla="*/ 1155700 w 6311900"/>
                <a:gd name="connsiteY31" fmla="*/ 4577291 h 4710641"/>
                <a:gd name="connsiteX32" fmla="*/ 571500 w 6311900"/>
                <a:gd name="connsiteY32" fmla="*/ 4647141 h 4710641"/>
                <a:gd name="connsiteX33" fmla="*/ 6350 w 6311900"/>
                <a:gd name="connsiteY33" fmla="*/ 4710641 h 4710641"/>
                <a:gd name="connsiteX0" fmla="*/ 6350 w 6311900"/>
                <a:gd name="connsiteY0" fmla="*/ 4710641 h 4710641"/>
                <a:gd name="connsiteX1" fmla="*/ 0 w 6311900"/>
                <a:gd name="connsiteY1" fmla="*/ 4164541 h 4710641"/>
                <a:gd name="connsiteX2" fmla="*/ 279400 w 6311900"/>
                <a:gd name="connsiteY2" fmla="*/ 3847041 h 4710641"/>
                <a:gd name="connsiteX3" fmla="*/ 615950 w 6311900"/>
                <a:gd name="connsiteY3" fmla="*/ 3478741 h 4710641"/>
                <a:gd name="connsiteX4" fmla="*/ 1136650 w 6311900"/>
                <a:gd name="connsiteY4" fmla="*/ 2932641 h 4710641"/>
                <a:gd name="connsiteX5" fmla="*/ 1549400 w 6311900"/>
                <a:gd name="connsiteY5" fmla="*/ 2513541 h 4710641"/>
                <a:gd name="connsiteX6" fmla="*/ 1936750 w 6311900"/>
                <a:gd name="connsiteY6" fmla="*/ 2170641 h 4710641"/>
                <a:gd name="connsiteX7" fmla="*/ 2298700 w 6311900"/>
                <a:gd name="connsiteY7" fmla="*/ 1865841 h 4710641"/>
                <a:gd name="connsiteX8" fmla="*/ 2622550 w 6311900"/>
                <a:gd name="connsiteY8" fmla="*/ 1599141 h 4710641"/>
                <a:gd name="connsiteX9" fmla="*/ 2978150 w 6311900"/>
                <a:gd name="connsiteY9" fmla="*/ 1345141 h 4710641"/>
                <a:gd name="connsiteX10" fmla="*/ 3289300 w 6311900"/>
                <a:gd name="connsiteY10" fmla="*/ 1116541 h 4710641"/>
                <a:gd name="connsiteX11" fmla="*/ 3644900 w 6311900"/>
                <a:gd name="connsiteY11" fmla="*/ 906991 h 4710641"/>
                <a:gd name="connsiteX12" fmla="*/ 4006850 w 6311900"/>
                <a:gd name="connsiteY12" fmla="*/ 710141 h 4710641"/>
                <a:gd name="connsiteX13" fmla="*/ 4394200 w 6311900"/>
                <a:gd name="connsiteY13" fmla="*/ 525991 h 4710641"/>
                <a:gd name="connsiteX14" fmla="*/ 4806950 w 6311900"/>
                <a:gd name="connsiteY14" fmla="*/ 367241 h 4710641"/>
                <a:gd name="connsiteX15" fmla="*/ 4845050 w 6311900"/>
                <a:gd name="connsiteY15" fmla="*/ 367242 h 4710641"/>
                <a:gd name="connsiteX16" fmla="*/ 5092700 w 6311900"/>
                <a:gd name="connsiteY16" fmla="*/ 291041 h 4710641"/>
                <a:gd name="connsiteX17" fmla="*/ 5359400 w 6311900"/>
                <a:gd name="connsiteY17" fmla="*/ 456141 h 4710641"/>
                <a:gd name="connsiteX18" fmla="*/ 5861050 w 6311900"/>
                <a:gd name="connsiteY18" fmla="*/ 2424641 h 4710641"/>
                <a:gd name="connsiteX19" fmla="*/ 6026150 w 6311900"/>
                <a:gd name="connsiteY19" fmla="*/ 2589741 h 4710641"/>
                <a:gd name="connsiteX20" fmla="*/ 6140450 w 6311900"/>
                <a:gd name="connsiteY20" fmla="*/ 2735791 h 4710641"/>
                <a:gd name="connsiteX21" fmla="*/ 6311900 w 6311900"/>
                <a:gd name="connsiteY21" fmla="*/ 2932641 h 4710641"/>
                <a:gd name="connsiteX22" fmla="*/ 6305550 w 6311900"/>
                <a:gd name="connsiteY22" fmla="*/ 4272491 h 4710641"/>
                <a:gd name="connsiteX23" fmla="*/ 5746750 w 6311900"/>
                <a:gd name="connsiteY23" fmla="*/ 4278841 h 4710641"/>
                <a:gd name="connsiteX24" fmla="*/ 5175250 w 6311900"/>
                <a:gd name="connsiteY24" fmla="*/ 4291541 h 4710641"/>
                <a:gd name="connsiteX25" fmla="*/ 4591050 w 6311900"/>
                <a:gd name="connsiteY25" fmla="*/ 4316941 h 4710641"/>
                <a:gd name="connsiteX26" fmla="*/ 4019550 w 6311900"/>
                <a:gd name="connsiteY26" fmla="*/ 4342341 h 4710641"/>
                <a:gd name="connsiteX27" fmla="*/ 3454400 w 6311900"/>
                <a:gd name="connsiteY27" fmla="*/ 4380441 h 4710641"/>
                <a:gd name="connsiteX28" fmla="*/ 2863850 w 6311900"/>
                <a:gd name="connsiteY28" fmla="*/ 4418541 h 4710641"/>
                <a:gd name="connsiteX29" fmla="*/ 2292350 w 6311900"/>
                <a:gd name="connsiteY29" fmla="*/ 4469341 h 4710641"/>
                <a:gd name="connsiteX30" fmla="*/ 1727200 w 6311900"/>
                <a:gd name="connsiteY30" fmla="*/ 4526491 h 4710641"/>
                <a:gd name="connsiteX31" fmla="*/ 1155700 w 6311900"/>
                <a:gd name="connsiteY31" fmla="*/ 4577291 h 4710641"/>
                <a:gd name="connsiteX32" fmla="*/ 571500 w 6311900"/>
                <a:gd name="connsiteY32" fmla="*/ 4647141 h 4710641"/>
                <a:gd name="connsiteX33" fmla="*/ 6350 w 6311900"/>
                <a:gd name="connsiteY33" fmla="*/ 4710641 h 4710641"/>
                <a:gd name="connsiteX0" fmla="*/ 6350 w 6311900"/>
                <a:gd name="connsiteY0" fmla="*/ 4710641 h 4710641"/>
                <a:gd name="connsiteX1" fmla="*/ 0 w 6311900"/>
                <a:gd name="connsiteY1" fmla="*/ 4164541 h 4710641"/>
                <a:gd name="connsiteX2" fmla="*/ 279400 w 6311900"/>
                <a:gd name="connsiteY2" fmla="*/ 3847041 h 4710641"/>
                <a:gd name="connsiteX3" fmla="*/ 615950 w 6311900"/>
                <a:gd name="connsiteY3" fmla="*/ 3478741 h 4710641"/>
                <a:gd name="connsiteX4" fmla="*/ 1136650 w 6311900"/>
                <a:gd name="connsiteY4" fmla="*/ 2932641 h 4710641"/>
                <a:gd name="connsiteX5" fmla="*/ 1549400 w 6311900"/>
                <a:gd name="connsiteY5" fmla="*/ 2513541 h 4710641"/>
                <a:gd name="connsiteX6" fmla="*/ 1936750 w 6311900"/>
                <a:gd name="connsiteY6" fmla="*/ 2170641 h 4710641"/>
                <a:gd name="connsiteX7" fmla="*/ 2298700 w 6311900"/>
                <a:gd name="connsiteY7" fmla="*/ 1865841 h 4710641"/>
                <a:gd name="connsiteX8" fmla="*/ 2622550 w 6311900"/>
                <a:gd name="connsiteY8" fmla="*/ 1599141 h 4710641"/>
                <a:gd name="connsiteX9" fmla="*/ 2978150 w 6311900"/>
                <a:gd name="connsiteY9" fmla="*/ 1345141 h 4710641"/>
                <a:gd name="connsiteX10" fmla="*/ 3289300 w 6311900"/>
                <a:gd name="connsiteY10" fmla="*/ 1116541 h 4710641"/>
                <a:gd name="connsiteX11" fmla="*/ 3644900 w 6311900"/>
                <a:gd name="connsiteY11" fmla="*/ 906991 h 4710641"/>
                <a:gd name="connsiteX12" fmla="*/ 4006850 w 6311900"/>
                <a:gd name="connsiteY12" fmla="*/ 710141 h 4710641"/>
                <a:gd name="connsiteX13" fmla="*/ 4394200 w 6311900"/>
                <a:gd name="connsiteY13" fmla="*/ 525991 h 4710641"/>
                <a:gd name="connsiteX14" fmla="*/ 4806950 w 6311900"/>
                <a:gd name="connsiteY14" fmla="*/ 367241 h 4710641"/>
                <a:gd name="connsiteX15" fmla="*/ 4845050 w 6311900"/>
                <a:gd name="connsiteY15" fmla="*/ 367242 h 4710641"/>
                <a:gd name="connsiteX16" fmla="*/ 5092700 w 6311900"/>
                <a:gd name="connsiteY16" fmla="*/ 291041 h 4710641"/>
                <a:gd name="connsiteX17" fmla="*/ 5359400 w 6311900"/>
                <a:gd name="connsiteY17" fmla="*/ 456141 h 4710641"/>
                <a:gd name="connsiteX18" fmla="*/ 5727700 w 6311900"/>
                <a:gd name="connsiteY18" fmla="*/ 862541 h 4710641"/>
                <a:gd name="connsiteX19" fmla="*/ 6026150 w 6311900"/>
                <a:gd name="connsiteY19" fmla="*/ 2589741 h 4710641"/>
                <a:gd name="connsiteX20" fmla="*/ 6140450 w 6311900"/>
                <a:gd name="connsiteY20" fmla="*/ 2735791 h 4710641"/>
                <a:gd name="connsiteX21" fmla="*/ 6311900 w 6311900"/>
                <a:gd name="connsiteY21" fmla="*/ 2932641 h 4710641"/>
                <a:gd name="connsiteX22" fmla="*/ 6305550 w 6311900"/>
                <a:gd name="connsiteY22" fmla="*/ 4272491 h 4710641"/>
                <a:gd name="connsiteX23" fmla="*/ 5746750 w 6311900"/>
                <a:gd name="connsiteY23" fmla="*/ 4278841 h 4710641"/>
                <a:gd name="connsiteX24" fmla="*/ 5175250 w 6311900"/>
                <a:gd name="connsiteY24" fmla="*/ 4291541 h 4710641"/>
                <a:gd name="connsiteX25" fmla="*/ 4591050 w 6311900"/>
                <a:gd name="connsiteY25" fmla="*/ 4316941 h 4710641"/>
                <a:gd name="connsiteX26" fmla="*/ 4019550 w 6311900"/>
                <a:gd name="connsiteY26" fmla="*/ 4342341 h 4710641"/>
                <a:gd name="connsiteX27" fmla="*/ 3454400 w 6311900"/>
                <a:gd name="connsiteY27" fmla="*/ 4380441 h 4710641"/>
                <a:gd name="connsiteX28" fmla="*/ 2863850 w 6311900"/>
                <a:gd name="connsiteY28" fmla="*/ 4418541 h 4710641"/>
                <a:gd name="connsiteX29" fmla="*/ 2292350 w 6311900"/>
                <a:gd name="connsiteY29" fmla="*/ 4469341 h 4710641"/>
                <a:gd name="connsiteX30" fmla="*/ 1727200 w 6311900"/>
                <a:gd name="connsiteY30" fmla="*/ 4526491 h 4710641"/>
                <a:gd name="connsiteX31" fmla="*/ 1155700 w 6311900"/>
                <a:gd name="connsiteY31" fmla="*/ 4577291 h 4710641"/>
                <a:gd name="connsiteX32" fmla="*/ 571500 w 6311900"/>
                <a:gd name="connsiteY32" fmla="*/ 4647141 h 4710641"/>
                <a:gd name="connsiteX33" fmla="*/ 6350 w 6311900"/>
                <a:gd name="connsiteY33" fmla="*/ 4710641 h 4710641"/>
                <a:gd name="connsiteX0" fmla="*/ 6350 w 6311900"/>
                <a:gd name="connsiteY0" fmla="*/ 4710641 h 4710641"/>
                <a:gd name="connsiteX1" fmla="*/ 0 w 6311900"/>
                <a:gd name="connsiteY1" fmla="*/ 4164541 h 4710641"/>
                <a:gd name="connsiteX2" fmla="*/ 279400 w 6311900"/>
                <a:gd name="connsiteY2" fmla="*/ 3847041 h 4710641"/>
                <a:gd name="connsiteX3" fmla="*/ 615950 w 6311900"/>
                <a:gd name="connsiteY3" fmla="*/ 3478741 h 4710641"/>
                <a:gd name="connsiteX4" fmla="*/ 1136650 w 6311900"/>
                <a:gd name="connsiteY4" fmla="*/ 2932641 h 4710641"/>
                <a:gd name="connsiteX5" fmla="*/ 1549400 w 6311900"/>
                <a:gd name="connsiteY5" fmla="*/ 2513541 h 4710641"/>
                <a:gd name="connsiteX6" fmla="*/ 1936750 w 6311900"/>
                <a:gd name="connsiteY6" fmla="*/ 2170641 h 4710641"/>
                <a:gd name="connsiteX7" fmla="*/ 2298700 w 6311900"/>
                <a:gd name="connsiteY7" fmla="*/ 1865841 h 4710641"/>
                <a:gd name="connsiteX8" fmla="*/ 2622550 w 6311900"/>
                <a:gd name="connsiteY8" fmla="*/ 1599141 h 4710641"/>
                <a:gd name="connsiteX9" fmla="*/ 2978150 w 6311900"/>
                <a:gd name="connsiteY9" fmla="*/ 1345141 h 4710641"/>
                <a:gd name="connsiteX10" fmla="*/ 3289300 w 6311900"/>
                <a:gd name="connsiteY10" fmla="*/ 1116541 h 4710641"/>
                <a:gd name="connsiteX11" fmla="*/ 3644900 w 6311900"/>
                <a:gd name="connsiteY11" fmla="*/ 906991 h 4710641"/>
                <a:gd name="connsiteX12" fmla="*/ 4006850 w 6311900"/>
                <a:gd name="connsiteY12" fmla="*/ 710141 h 4710641"/>
                <a:gd name="connsiteX13" fmla="*/ 4394200 w 6311900"/>
                <a:gd name="connsiteY13" fmla="*/ 525991 h 4710641"/>
                <a:gd name="connsiteX14" fmla="*/ 4806950 w 6311900"/>
                <a:gd name="connsiteY14" fmla="*/ 367241 h 4710641"/>
                <a:gd name="connsiteX15" fmla="*/ 4845050 w 6311900"/>
                <a:gd name="connsiteY15" fmla="*/ 367242 h 4710641"/>
                <a:gd name="connsiteX16" fmla="*/ 5092700 w 6311900"/>
                <a:gd name="connsiteY16" fmla="*/ 291041 h 4710641"/>
                <a:gd name="connsiteX17" fmla="*/ 5359400 w 6311900"/>
                <a:gd name="connsiteY17" fmla="*/ 456141 h 4710641"/>
                <a:gd name="connsiteX18" fmla="*/ 5727700 w 6311900"/>
                <a:gd name="connsiteY18" fmla="*/ 862541 h 4710641"/>
                <a:gd name="connsiteX19" fmla="*/ 6057900 w 6311900"/>
                <a:gd name="connsiteY19" fmla="*/ 1370541 h 4710641"/>
                <a:gd name="connsiteX20" fmla="*/ 6140450 w 6311900"/>
                <a:gd name="connsiteY20" fmla="*/ 2735791 h 4710641"/>
                <a:gd name="connsiteX21" fmla="*/ 6311900 w 6311900"/>
                <a:gd name="connsiteY21" fmla="*/ 2932641 h 4710641"/>
                <a:gd name="connsiteX22" fmla="*/ 6305550 w 6311900"/>
                <a:gd name="connsiteY22" fmla="*/ 4272491 h 4710641"/>
                <a:gd name="connsiteX23" fmla="*/ 5746750 w 6311900"/>
                <a:gd name="connsiteY23" fmla="*/ 4278841 h 4710641"/>
                <a:gd name="connsiteX24" fmla="*/ 5175250 w 6311900"/>
                <a:gd name="connsiteY24" fmla="*/ 4291541 h 4710641"/>
                <a:gd name="connsiteX25" fmla="*/ 4591050 w 6311900"/>
                <a:gd name="connsiteY25" fmla="*/ 4316941 h 4710641"/>
                <a:gd name="connsiteX26" fmla="*/ 4019550 w 6311900"/>
                <a:gd name="connsiteY26" fmla="*/ 4342341 h 4710641"/>
                <a:gd name="connsiteX27" fmla="*/ 3454400 w 6311900"/>
                <a:gd name="connsiteY27" fmla="*/ 4380441 h 4710641"/>
                <a:gd name="connsiteX28" fmla="*/ 2863850 w 6311900"/>
                <a:gd name="connsiteY28" fmla="*/ 4418541 h 4710641"/>
                <a:gd name="connsiteX29" fmla="*/ 2292350 w 6311900"/>
                <a:gd name="connsiteY29" fmla="*/ 4469341 h 4710641"/>
                <a:gd name="connsiteX30" fmla="*/ 1727200 w 6311900"/>
                <a:gd name="connsiteY30" fmla="*/ 4526491 h 4710641"/>
                <a:gd name="connsiteX31" fmla="*/ 1155700 w 6311900"/>
                <a:gd name="connsiteY31" fmla="*/ 4577291 h 4710641"/>
                <a:gd name="connsiteX32" fmla="*/ 571500 w 6311900"/>
                <a:gd name="connsiteY32" fmla="*/ 4647141 h 4710641"/>
                <a:gd name="connsiteX33" fmla="*/ 6350 w 6311900"/>
                <a:gd name="connsiteY33" fmla="*/ 4710641 h 4710641"/>
                <a:gd name="connsiteX0" fmla="*/ 6350 w 6311900"/>
                <a:gd name="connsiteY0" fmla="*/ 4710641 h 4710641"/>
                <a:gd name="connsiteX1" fmla="*/ 0 w 6311900"/>
                <a:gd name="connsiteY1" fmla="*/ 4164541 h 4710641"/>
                <a:gd name="connsiteX2" fmla="*/ 279400 w 6311900"/>
                <a:gd name="connsiteY2" fmla="*/ 3847041 h 4710641"/>
                <a:gd name="connsiteX3" fmla="*/ 615950 w 6311900"/>
                <a:gd name="connsiteY3" fmla="*/ 3478741 h 4710641"/>
                <a:gd name="connsiteX4" fmla="*/ 1136650 w 6311900"/>
                <a:gd name="connsiteY4" fmla="*/ 2932641 h 4710641"/>
                <a:gd name="connsiteX5" fmla="*/ 1549400 w 6311900"/>
                <a:gd name="connsiteY5" fmla="*/ 2513541 h 4710641"/>
                <a:gd name="connsiteX6" fmla="*/ 1936750 w 6311900"/>
                <a:gd name="connsiteY6" fmla="*/ 2170641 h 4710641"/>
                <a:gd name="connsiteX7" fmla="*/ 2298700 w 6311900"/>
                <a:gd name="connsiteY7" fmla="*/ 1865841 h 4710641"/>
                <a:gd name="connsiteX8" fmla="*/ 2622550 w 6311900"/>
                <a:gd name="connsiteY8" fmla="*/ 1599141 h 4710641"/>
                <a:gd name="connsiteX9" fmla="*/ 2978150 w 6311900"/>
                <a:gd name="connsiteY9" fmla="*/ 1345141 h 4710641"/>
                <a:gd name="connsiteX10" fmla="*/ 3289300 w 6311900"/>
                <a:gd name="connsiteY10" fmla="*/ 1116541 h 4710641"/>
                <a:gd name="connsiteX11" fmla="*/ 3644900 w 6311900"/>
                <a:gd name="connsiteY11" fmla="*/ 906991 h 4710641"/>
                <a:gd name="connsiteX12" fmla="*/ 4006850 w 6311900"/>
                <a:gd name="connsiteY12" fmla="*/ 710141 h 4710641"/>
                <a:gd name="connsiteX13" fmla="*/ 4394200 w 6311900"/>
                <a:gd name="connsiteY13" fmla="*/ 525991 h 4710641"/>
                <a:gd name="connsiteX14" fmla="*/ 4806950 w 6311900"/>
                <a:gd name="connsiteY14" fmla="*/ 367241 h 4710641"/>
                <a:gd name="connsiteX15" fmla="*/ 4845050 w 6311900"/>
                <a:gd name="connsiteY15" fmla="*/ 367242 h 4710641"/>
                <a:gd name="connsiteX16" fmla="*/ 5092700 w 6311900"/>
                <a:gd name="connsiteY16" fmla="*/ 291041 h 4710641"/>
                <a:gd name="connsiteX17" fmla="*/ 5359400 w 6311900"/>
                <a:gd name="connsiteY17" fmla="*/ 456141 h 4710641"/>
                <a:gd name="connsiteX18" fmla="*/ 5727700 w 6311900"/>
                <a:gd name="connsiteY18" fmla="*/ 862541 h 4710641"/>
                <a:gd name="connsiteX19" fmla="*/ 6057900 w 6311900"/>
                <a:gd name="connsiteY19" fmla="*/ 1370541 h 4710641"/>
                <a:gd name="connsiteX20" fmla="*/ 6292850 w 6311900"/>
                <a:gd name="connsiteY20" fmla="*/ 1853141 h 4710641"/>
                <a:gd name="connsiteX21" fmla="*/ 6311900 w 6311900"/>
                <a:gd name="connsiteY21" fmla="*/ 2932641 h 4710641"/>
                <a:gd name="connsiteX22" fmla="*/ 6305550 w 6311900"/>
                <a:gd name="connsiteY22" fmla="*/ 4272491 h 4710641"/>
                <a:gd name="connsiteX23" fmla="*/ 5746750 w 6311900"/>
                <a:gd name="connsiteY23" fmla="*/ 4278841 h 4710641"/>
                <a:gd name="connsiteX24" fmla="*/ 5175250 w 6311900"/>
                <a:gd name="connsiteY24" fmla="*/ 4291541 h 4710641"/>
                <a:gd name="connsiteX25" fmla="*/ 4591050 w 6311900"/>
                <a:gd name="connsiteY25" fmla="*/ 4316941 h 4710641"/>
                <a:gd name="connsiteX26" fmla="*/ 4019550 w 6311900"/>
                <a:gd name="connsiteY26" fmla="*/ 4342341 h 4710641"/>
                <a:gd name="connsiteX27" fmla="*/ 3454400 w 6311900"/>
                <a:gd name="connsiteY27" fmla="*/ 4380441 h 4710641"/>
                <a:gd name="connsiteX28" fmla="*/ 2863850 w 6311900"/>
                <a:gd name="connsiteY28" fmla="*/ 4418541 h 4710641"/>
                <a:gd name="connsiteX29" fmla="*/ 2292350 w 6311900"/>
                <a:gd name="connsiteY29" fmla="*/ 4469341 h 4710641"/>
                <a:gd name="connsiteX30" fmla="*/ 1727200 w 6311900"/>
                <a:gd name="connsiteY30" fmla="*/ 4526491 h 4710641"/>
                <a:gd name="connsiteX31" fmla="*/ 1155700 w 6311900"/>
                <a:gd name="connsiteY31" fmla="*/ 4577291 h 4710641"/>
                <a:gd name="connsiteX32" fmla="*/ 571500 w 6311900"/>
                <a:gd name="connsiteY32" fmla="*/ 4647141 h 4710641"/>
                <a:gd name="connsiteX33" fmla="*/ 6350 w 6311900"/>
                <a:gd name="connsiteY33" fmla="*/ 4710641 h 4710641"/>
                <a:gd name="connsiteX0" fmla="*/ 6350 w 6311900"/>
                <a:gd name="connsiteY0" fmla="*/ 4434417 h 4434417"/>
                <a:gd name="connsiteX1" fmla="*/ 0 w 6311900"/>
                <a:gd name="connsiteY1" fmla="*/ 3888317 h 4434417"/>
                <a:gd name="connsiteX2" fmla="*/ 279400 w 6311900"/>
                <a:gd name="connsiteY2" fmla="*/ 3570817 h 4434417"/>
                <a:gd name="connsiteX3" fmla="*/ 615950 w 6311900"/>
                <a:gd name="connsiteY3" fmla="*/ 3202517 h 4434417"/>
                <a:gd name="connsiteX4" fmla="*/ 1136650 w 6311900"/>
                <a:gd name="connsiteY4" fmla="*/ 2656417 h 4434417"/>
                <a:gd name="connsiteX5" fmla="*/ 1549400 w 6311900"/>
                <a:gd name="connsiteY5" fmla="*/ 2237317 h 4434417"/>
                <a:gd name="connsiteX6" fmla="*/ 1936750 w 6311900"/>
                <a:gd name="connsiteY6" fmla="*/ 1894417 h 4434417"/>
                <a:gd name="connsiteX7" fmla="*/ 2298700 w 6311900"/>
                <a:gd name="connsiteY7" fmla="*/ 1589617 h 4434417"/>
                <a:gd name="connsiteX8" fmla="*/ 2622550 w 6311900"/>
                <a:gd name="connsiteY8" fmla="*/ 1322917 h 4434417"/>
                <a:gd name="connsiteX9" fmla="*/ 2978150 w 6311900"/>
                <a:gd name="connsiteY9" fmla="*/ 1068917 h 4434417"/>
                <a:gd name="connsiteX10" fmla="*/ 3289300 w 6311900"/>
                <a:gd name="connsiteY10" fmla="*/ 840317 h 4434417"/>
                <a:gd name="connsiteX11" fmla="*/ 3644900 w 6311900"/>
                <a:gd name="connsiteY11" fmla="*/ 630767 h 4434417"/>
                <a:gd name="connsiteX12" fmla="*/ 4006850 w 6311900"/>
                <a:gd name="connsiteY12" fmla="*/ 433917 h 4434417"/>
                <a:gd name="connsiteX13" fmla="*/ 4394200 w 6311900"/>
                <a:gd name="connsiteY13" fmla="*/ 249767 h 4434417"/>
                <a:gd name="connsiteX14" fmla="*/ 4806950 w 6311900"/>
                <a:gd name="connsiteY14" fmla="*/ 91017 h 4434417"/>
                <a:gd name="connsiteX15" fmla="*/ 5092700 w 6311900"/>
                <a:gd name="connsiteY15" fmla="*/ 14817 h 4434417"/>
                <a:gd name="connsiteX16" fmla="*/ 5359400 w 6311900"/>
                <a:gd name="connsiteY16" fmla="*/ 179917 h 4434417"/>
                <a:gd name="connsiteX17" fmla="*/ 5727700 w 6311900"/>
                <a:gd name="connsiteY17" fmla="*/ 586317 h 4434417"/>
                <a:gd name="connsiteX18" fmla="*/ 6057900 w 6311900"/>
                <a:gd name="connsiteY18" fmla="*/ 1094317 h 4434417"/>
                <a:gd name="connsiteX19" fmla="*/ 6292850 w 6311900"/>
                <a:gd name="connsiteY19" fmla="*/ 1576917 h 4434417"/>
                <a:gd name="connsiteX20" fmla="*/ 6311900 w 6311900"/>
                <a:gd name="connsiteY20" fmla="*/ 2656417 h 4434417"/>
                <a:gd name="connsiteX21" fmla="*/ 6305550 w 6311900"/>
                <a:gd name="connsiteY21" fmla="*/ 3996267 h 4434417"/>
                <a:gd name="connsiteX22" fmla="*/ 5746750 w 6311900"/>
                <a:gd name="connsiteY22" fmla="*/ 4002617 h 4434417"/>
                <a:gd name="connsiteX23" fmla="*/ 5175250 w 6311900"/>
                <a:gd name="connsiteY23" fmla="*/ 4015317 h 4434417"/>
                <a:gd name="connsiteX24" fmla="*/ 4591050 w 6311900"/>
                <a:gd name="connsiteY24" fmla="*/ 4040717 h 4434417"/>
                <a:gd name="connsiteX25" fmla="*/ 4019550 w 6311900"/>
                <a:gd name="connsiteY25" fmla="*/ 4066117 h 4434417"/>
                <a:gd name="connsiteX26" fmla="*/ 3454400 w 6311900"/>
                <a:gd name="connsiteY26" fmla="*/ 4104217 h 4434417"/>
                <a:gd name="connsiteX27" fmla="*/ 2863850 w 6311900"/>
                <a:gd name="connsiteY27" fmla="*/ 4142317 h 4434417"/>
                <a:gd name="connsiteX28" fmla="*/ 2292350 w 6311900"/>
                <a:gd name="connsiteY28" fmla="*/ 4193117 h 4434417"/>
                <a:gd name="connsiteX29" fmla="*/ 1727200 w 6311900"/>
                <a:gd name="connsiteY29" fmla="*/ 4250267 h 4434417"/>
                <a:gd name="connsiteX30" fmla="*/ 1155700 w 6311900"/>
                <a:gd name="connsiteY30" fmla="*/ 4301067 h 4434417"/>
                <a:gd name="connsiteX31" fmla="*/ 571500 w 6311900"/>
                <a:gd name="connsiteY31" fmla="*/ 4370917 h 4434417"/>
                <a:gd name="connsiteX32" fmla="*/ 6350 w 6311900"/>
                <a:gd name="connsiteY32" fmla="*/ 4434417 h 4434417"/>
                <a:gd name="connsiteX0" fmla="*/ 6350 w 6311900"/>
                <a:gd name="connsiteY0" fmla="*/ 4466167 h 4466167"/>
                <a:gd name="connsiteX1" fmla="*/ 0 w 6311900"/>
                <a:gd name="connsiteY1" fmla="*/ 3920067 h 4466167"/>
                <a:gd name="connsiteX2" fmla="*/ 279400 w 6311900"/>
                <a:gd name="connsiteY2" fmla="*/ 3602567 h 4466167"/>
                <a:gd name="connsiteX3" fmla="*/ 615950 w 6311900"/>
                <a:gd name="connsiteY3" fmla="*/ 3234267 h 4466167"/>
                <a:gd name="connsiteX4" fmla="*/ 1136650 w 6311900"/>
                <a:gd name="connsiteY4" fmla="*/ 2688167 h 4466167"/>
                <a:gd name="connsiteX5" fmla="*/ 1549400 w 6311900"/>
                <a:gd name="connsiteY5" fmla="*/ 2269067 h 4466167"/>
                <a:gd name="connsiteX6" fmla="*/ 1936750 w 6311900"/>
                <a:gd name="connsiteY6" fmla="*/ 1926167 h 4466167"/>
                <a:gd name="connsiteX7" fmla="*/ 2298700 w 6311900"/>
                <a:gd name="connsiteY7" fmla="*/ 1621367 h 4466167"/>
                <a:gd name="connsiteX8" fmla="*/ 2622550 w 6311900"/>
                <a:gd name="connsiteY8" fmla="*/ 1354667 h 4466167"/>
                <a:gd name="connsiteX9" fmla="*/ 2978150 w 6311900"/>
                <a:gd name="connsiteY9" fmla="*/ 1100667 h 4466167"/>
                <a:gd name="connsiteX10" fmla="*/ 3289300 w 6311900"/>
                <a:gd name="connsiteY10" fmla="*/ 872067 h 4466167"/>
                <a:gd name="connsiteX11" fmla="*/ 3644900 w 6311900"/>
                <a:gd name="connsiteY11" fmla="*/ 662517 h 4466167"/>
                <a:gd name="connsiteX12" fmla="*/ 4006850 w 6311900"/>
                <a:gd name="connsiteY12" fmla="*/ 465667 h 4466167"/>
                <a:gd name="connsiteX13" fmla="*/ 4394200 w 6311900"/>
                <a:gd name="connsiteY13" fmla="*/ 281517 h 4466167"/>
                <a:gd name="connsiteX14" fmla="*/ 4806950 w 6311900"/>
                <a:gd name="connsiteY14" fmla="*/ 122767 h 4466167"/>
                <a:gd name="connsiteX15" fmla="*/ 5257800 w 6311900"/>
                <a:gd name="connsiteY15" fmla="*/ 14817 h 4466167"/>
                <a:gd name="connsiteX16" fmla="*/ 5359400 w 6311900"/>
                <a:gd name="connsiteY16" fmla="*/ 211667 h 4466167"/>
                <a:gd name="connsiteX17" fmla="*/ 5727700 w 6311900"/>
                <a:gd name="connsiteY17" fmla="*/ 618067 h 4466167"/>
                <a:gd name="connsiteX18" fmla="*/ 6057900 w 6311900"/>
                <a:gd name="connsiteY18" fmla="*/ 1126067 h 4466167"/>
                <a:gd name="connsiteX19" fmla="*/ 6292850 w 6311900"/>
                <a:gd name="connsiteY19" fmla="*/ 1608667 h 4466167"/>
                <a:gd name="connsiteX20" fmla="*/ 6311900 w 6311900"/>
                <a:gd name="connsiteY20" fmla="*/ 2688167 h 4466167"/>
                <a:gd name="connsiteX21" fmla="*/ 6305550 w 6311900"/>
                <a:gd name="connsiteY21" fmla="*/ 4028017 h 4466167"/>
                <a:gd name="connsiteX22" fmla="*/ 5746750 w 6311900"/>
                <a:gd name="connsiteY22" fmla="*/ 4034367 h 4466167"/>
                <a:gd name="connsiteX23" fmla="*/ 5175250 w 6311900"/>
                <a:gd name="connsiteY23" fmla="*/ 4047067 h 4466167"/>
                <a:gd name="connsiteX24" fmla="*/ 4591050 w 6311900"/>
                <a:gd name="connsiteY24" fmla="*/ 4072467 h 4466167"/>
                <a:gd name="connsiteX25" fmla="*/ 4019550 w 6311900"/>
                <a:gd name="connsiteY25" fmla="*/ 4097867 h 4466167"/>
                <a:gd name="connsiteX26" fmla="*/ 3454400 w 6311900"/>
                <a:gd name="connsiteY26" fmla="*/ 4135967 h 4466167"/>
                <a:gd name="connsiteX27" fmla="*/ 2863850 w 6311900"/>
                <a:gd name="connsiteY27" fmla="*/ 4174067 h 4466167"/>
                <a:gd name="connsiteX28" fmla="*/ 2292350 w 6311900"/>
                <a:gd name="connsiteY28" fmla="*/ 4224867 h 4466167"/>
                <a:gd name="connsiteX29" fmla="*/ 1727200 w 6311900"/>
                <a:gd name="connsiteY29" fmla="*/ 4282017 h 4466167"/>
                <a:gd name="connsiteX30" fmla="*/ 1155700 w 6311900"/>
                <a:gd name="connsiteY30" fmla="*/ 4332817 h 4466167"/>
                <a:gd name="connsiteX31" fmla="*/ 571500 w 6311900"/>
                <a:gd name="connsiteY31" fmla="*/ 4402667 h 4466167"/>
                <a:gd name="connsiteX32" fmla="*/ 6350 w 6311900"/>
                <a:gd name="connsiteY32" fmla="*/ 4466167 h 4466167"/>
                <a:gd name="connsiteX0" fmla="*/ 6350 w 6311900"/>
                <a:gd name="connsiteY0" fmla="*/ 4447117 h 4447117"/>
                <a:gd name="connsiteX1" fmla="*/ 0 w 6311900"/>
                <a:gd name="connsiteY1" fmla="*/ 3901017 h 4447117"/>
                <a:gd name="connsiteX2" fmla="*/ 279400 w 6311900"/>
                <a:gd name="connsiteY2" fmla="*/ 3583517 h 4447117"/>
                <a:gd name="connsiteX3" fmla="*/ 615950 w 6311900"/>
                <a:gd name="connsiteY3" fmla="*/ 3215217 h 4447117"/>
                <a:gd name="connsiteX4" fmla="*/ 1136650 w 6311900"/>
                <a:gd name="connsiteY4" fmla="*/ 2669117 h 4447117"/>
                <a:gd name="connsiteX5" fmla="*/ 1549400 w 6311900"/>
                <a:gd name="connsiteY5" fmla="*/ 2250017 h 4447117"/>
                <a:gd name="connsiteX6" fmla="*/ 1936750 w 6311900"/>
                <a:gd name="connsiteY6" fmla="*/ 1907117 h 4447117"/>
                <a:gd name="connsiteX7" fmla="*/ 2298700 w 6311900"/>
                <a:gd name="connsiteY7" fmla="*/ 1602317 h 4447117"/>
                <a:gd name="connsiteX8" fmla="*/ 2622550 w 6311900"/>
                <a:gd name="connsiteY8" fmla="*/ 1335617 h 4447117"/>
                <a:gd name="connsiteX9" fmla="*/ 2978150 w 6311900"/>
                <a:gd name="connsiteY9" fmla="*/ 1081617 h 4447117"/>
                <a:gd name="connsiteX10" fmla="*/ 3289300 w 6311900"/>
                <a:gd name="connsiteY10" fmla="*/ 853017 h 4447117"/>
                <a:gd name="connsiteX11" fmla="*/ 3644900 w 6311900"/>
                <a:gd name="connsiteY11" fmla="*/ 643467 h 4447117"/>
                <a:gd name="connsiteX12" fmla="*/ 4006850 w 6311900"/>
                <a:gd name="connsiteY12" fmla="*/ 446617 h 4447117"/>
                <a:gd name="connsiteX13" fmla="*/ 4394200 w 6311900"/>
                <a:gd name="connsiteY13" fmla="*/ 262467 h 4447117"/>
                <a:gd name="connsiteX14" fmla="*/ 4806950 w 6311900"/>
                <a:gd name="connsiteY14" fmla="*/ 103717 h 4447117"/>
                <a:gd name="connsiteX15" fmla="*/ 5137150 w 6311900"/>
                <a:gd name="connsiteY15" fmla="*/ 14817 h 4447117"/>
                <a:gd name="connsiteX16" fmla="*/ 5359400 w 6311900"/>
                <a:gd name="connsiteY16" fmla="*/ 192617 h 4447117"/>
                <a:gd name="connsiteX17" fmla="*/ 5727700 w 6311900"/>
                <a:gd name="connsiteY17" fmla="*/ 599017 h 4447117"/>
                <a:gd name="connsiteX18" fmla="*/ 6057900 w 6311900"/>
                <a:gd name="connsiteY18" fmla="*/ 1107017 h 4447117"/>
                <a:gd name="connsiteX19" fmla="*/ 6292850 w 6311900"/>
                <a:gd name="connsiteY19" fmla="*/ 1589617 h 4447117"/>
                <a:gd name="connsiteX20" fmla="*/ 6311900 w 6311900"/>
                <a:gd name="connsiteY20" fmla="*/ 2669117 h 4447117"/>
                <a:gd name="connsiteX21" fmla="*/ 6305550 w 6311900"/>
                <a:gd name="connsiteY21" fmla="*/ 4008967 h 4447117"/>
                <a:gd name="connsiteX22" fmla="*/ 5746750 w 6311900"/>
                <a:gd name="connsiteY22" fmla="*/ 4015317 h 4447117"/>
                <a:gd name="connsiteX23" fmla="*/ 5175250 w 6311900"/>
                <a:gd name="connsiteY23" fmla="*/ 4028017 h 4447117"/>
                <a:gd name="connsiteX24" fmla="*/ 4591050 w 6311900"/>
                <a:gd name="connsiteY24" fmla="*/ 4053417 h 4447117"/>
                <a:gd name="connsiteX25" fmla="*/ 4019550 w 6311900"/>
                <a:gd name="connsiteY25" fmla="*/ 4078817 h 4447117"/>
                <a:gd name="connsiteX26" fmla="*/ 3454400 w 6311900"/>
                <a:gd name="connsiteY26" fmla="*/ 4116917 h 4447117"/>
                <a:gd name="connsiteX27" fmla="*/ 2863850 w 6311900"/>
                <a:gd name="connsiteY27" fmla="*/ 4155017 h 4447117"/>
                <a:gd name="connsiteX28" fmla="*/ 2292350 w 6311900"/>
                <a:gd name="connsiteY28" fmla="*/ 4205817 h 4447117"/>
                <a:gd name="connsiteX29" fmla="*/ 1727200 w 6311900"/>
                <a:gd name="connsiteY29" fmla="*/ 4262967 h 4447117"/>
                <a:gd name="connsiteX30" fmla="*/ 1155700 w 6311900"/>
                <a:gd name="connsiteY30" fmla="*/ 4313767 h 4447117"/>
                <a:gd name="connsiteX31" fmla="*/ 571500 w 6311900"/>
                <a:gd name="connsiteY31" fmla="*/ 4383617 h 4447117"/>
                <a:gd name="connsiteX32" fmla="*/ 6350 w 6311900"/>
                <a:gd name="connsiteY32" fmla="*/ 4447117 h 4447117"/>
                <a:gd name="connsiteX0" fmla="*/ 6350 w 6311900"/>
                <a:gd name="connsiteY0" fmla="*/ 4447117 h 4447117"/>
                <a:gd name="connsiteX1" fmla="*/ 0 w 6311900"/>
                <a:gd name="connsiteY1" fmla="*/ 3901017 h 4447117"/>
                <a:gd name="connsiteX2" fmla="*/ 279400 w 6311900"/>
                <a:gd name="connsiteY2" fmla="*/ 3583517 h 4447117"/>
                <a:gd name="connsiteX3" fmla="*/ 615950 w 6311900"/>
                <a:gd name="connsiteY3" fmla="*/ 3215217 h 4447117"/>
                <a:gd name="connsiteX4" fmla="*/ 1136650 w 6311900"/>
                <a:gd name="connsiteY4" fmla="*/ 2669117 h 4447117"/>
                <a:gd name="connsiteX5" fmla="*/ 1549400 w 6311900"/>
                <a:gd name="connsiteY5" fmla="*/ 2250017 h 4447117"/>
                <a:gd name="connsiteX6" fmla="*/ 1936750 w 6311900"/>
                <a:gd name="connsiteY6" fmla="*/ 1907117 h 4447117"/>
                <a:gd name="connsiteX7" fmla="*/ 2298700 w 6311900"/>
                <a:gd name="connsiteY7" fmla="*/ 1602317 h 4447117"/>
                <a:gd name="connsiteX8" fmla="*/ 2622550 w 6311900"/>
                <a:gd name="connsiteY8" fmla="*/ 1335617 h 4447117"/>
                <a:gd name="connsiteX9" fmla="*/ 2978150 w 6311900"/>
                <a:gd name="connsiteY9" fmla="*/ 1081617 h 4447117"/>
                <a:gd name="connsiteX10" fmla="*/ 3289300 w 6311900"/>
                <a:gd name="connsiteY10" fmla="*/ 853017 h 4447117"/>
                <a:gd name="connsiteX11" fmla="*/ 3644900 w 6311900"/>
                <a:gd name="connsiteY11" fmla="*/ 643467 h 4447117"/>
                <a:gd name="connsiteX12" fmla="*/ 4006850 w 6311900"/>
                <a:gd name="connsiteY12" fmla="*/ 446617 h 4447117"/>
                <a:gd name="connsiteX13" fmla="*/ 4394200 w 6311900"/>
                <a:gd name="connsiteY13" fmla="*/ 262467 h 4447117"/>
                <a:gd name="connsiteX14" fmla="*/ 4832350 w 6311900"/>
                <a:gd name="connsiteY14" fmla="*/ 91017 h 4447117"/>
                <a:gd name="connsiteX15" fmla="*/ 5137150 w 6311900"/>
                <a:gd name="connsiteY15" fmla="*/ 14817 h 4447117"/>
                <a:gd name="connsiteX16" fmla="*/ 5359400 w 6311900"/>
                <a:gd name="connsiteY16" fmla="*/ 192617 h 4447117"/>
                <a:gd name="connsiteX17" fmla="*/ 5727700 w 6311900"/>
                <a:gd name="connsiteY17" fmla="*/ 599017 h 4447117"/>
                <a:gd name="connsiteX18" fmla="*/ 6057900 w 6311900"/>
                <a:gd name="connsiteY18" fmla="*/ 1107017 h 4447117"/>
                <a:gd name="connsiteX19" fmla="*/ 6292850 w 6311900"/>
                <a:gd name="connsiteY19" fmla="*/ 1589617 h 4447117"/>
                <a:gd name="connsiteX20" fmla="*/ 6311900 w 6311900"/>
                <a:gd name="connsiteY20" fmla="*/ 2669117 h 4447117"/>
                <a:gd name="connsiteX21" fmla="*/ 6305550 w 6311900"/>
                <a:gd name="connsiteY21" fmla="*/ 4008967 h 4447117"/>
                <a:gd name="connsiteX22" fmla="*/ 5746750 w 6311900"/>
                <a:gd name="connsiteY22" fmla="*/ 4015317 h 4447117"/>
                <a:gd name="connsiteX23" fmla="*/ 5175250 w 6311900"/>
                <a:gd name="connsiteY23" fmla="*/ 4028017 h 4447117"/>
                <a:gd name="connsiteX24" fmla="*/ 4591050 w 6311900"/>
                <a:gd name="connsiteY24" fmla="*/ 4053417 h 4447117"/>
                <a:gd name="connsiteX25" fmla="*/ 4019550 w 6311900"/>
                <a:gd name="connsiteY25" fmla="*/ 4078817 h 4447117"/>
                <a:gd name="connsiteX26" fmla="*/ 3454400 w 6311900"/>
                <a:gd name="connsiteY26" fmla="*/ 4116917 h 4447117"/>
                <a:gd name="connsiteX27" fmla="*/ 2863850 w 6311900"/>
                <a:gd name="connsiteY27" fmla="*/ 4155017 h 4447117"/>
                <a:gd name="connsiteX28" fmla="*/ 2292350 w 6311900"/>
                <a:gd name="connsiteY28" fmla="*/ 4205817 h 4447117"/>
                <a:gd name="connsiteX29" fmla="*/ 1727200 w 6311900"/>
                <a:gd name="connsiteY29" fmla="*/ 4262967 h 4447117"/>
                <a:gd name="connsiteX30" fmla="*/ 1155700 w 6311900"/>
                <a:gd name="connsiteY30" fmla="*/ 4313767 h 4447117"/>
                <a:gd name="connsiteX31" fmla="*/ 571500 w 6311900"/>
                <a:gd name="connsiteY31" fmla="*/ 4383617 h 4447117"/>
                <a:gd name="connsiteX32" fmla="*/ 6350 w 6311900"/>
                <a:gd name="connsiteY32" fmla="*/ 4447117 h 4447117"/>
                <a:gd name="connsiteX0" fmla="*/ 6350 w 6311900"/>
                <a:gd name="connsiteY0" fmla="*/ 4447117 h 4447117"/>
                <a:gd name="connsiteX1" fmla="*/ 0 w 6311900"/>
                <a:gd name="connsiteY1" fmla="*/ 3901017 h 4447117"/>
                <a:gd name="connsiteX2" fmla="*/ 279400 w 6311900"/>
                <a:gd name="connsiteY2" fmla="*/ 3583517 h 4447117"/>
                <a:gd name="connsiteX3" fmla="*/ 615950 w 6311900"/>
                <a:gd name="connsiteY3" fmla="*/ 3215217 h 4447117"/>
                <a:gd name="connsiteX4" fmla="*/ 1136650 w 6311900"/>
                <a:gd name="connsiteY4" fmla="*/ 2669117 h 4447117"/>
                <a:gd name="connsiteX5" fmla="*/ 1549400 w 6311900"/>
                <a:gd name="connsiteY5" fmla="*/ 2250017 h 4447117"/>
                <a:gd name="connsiteX6" fmla="*/ 1936750 w 6311900"/>
                <a:gd name="connsiteY6" fmla="*/ 1907117 h 4447117"/>
                <a:gd name="connsiteX7" fmla="*/ 2298700 w 6311900"/>
                <a:gd name="connsiteY7" fmla="*/ 1602317 h 4447117"/>
                <a:gd name="connsiteX8" fmla="*/ 2622550 w 6311900"/>
                <a:gd name="connsiteY8" fmla="*/ 1335617 h 4447117"/>
                <a:gd name="connsiteX9" fmla="*/ 2978150 w 6311900"/>
                <a:gd name="connsiteY9" fmla="*/ 1081617 h 4447117"/>
                <a:gd name="connsiteX10" fmla="*/ 3289300 w 6311900"/>
                <a:gd name="connsiteY10" fmla="*/ 853017 h 4447117"/>
                <a:gd name="connsiteX11" fmla="*/ 3644900 w 6311900"/>
                <a:gd name="connsiteY11" fmla="*/ 643467 h 4447117"/>
                <a:gd name="connsiteX12" fmla="*/ 4006850 w 6311900"/>
                <a:gd name="connsiteY12" fmla="*/ 446617 h 4447117"/>
                <a:gd name="connsiteX13" fmla="*/ 4394200 w 6311900"/>
                <a:gd name="connsiteY13" fmla="*/ 262467 h 4447117"/>
                <a:gd name="connsiteX14" fmla="*/ 4832350 w 6311900"/>
                <a:gd name="connsiteY14" fmla="*/ 91017 h 4447117"/>
                <a:gd name="connsiteX15" fmla="*/ 5137150 w 6311900"/>
                <a:gd name="connsiteY15" fmla="*/ 14817 h 4447117"/>
                <a:gd name="connsiteX16" fmla="*/ 5359400 w 6311900"/>
                <a:gd name="connsiteY16" fmla="*/ 211667 h 4447117"/>
                <a:gd name="connsiteX17" fmla="*/ 5727700 w 6311900"/>
                <a:gd name="connsiteY17" fmla="*/ 599017 h 4447117"/>
                <a:gd name="connsiteX18" fmla="*/ 6057900 w 6311900"/>
                <a:gd name="connsiteY18" fmla="*/ 1107017 h 4447117"/>
                <a:gd name="connsiteX19" fmla="*/ 6292850 w 6311900"/>
                <a:gd name="connsiteY19" fmla="*/ 1589617 h 4447117"/>
                <a:gd name="connsiteX20" fmla="*/ 6311900 w 6311900"/>
                <a:gd name="connsiteY20" fmla="*/ 2669117 h 4447117"/>
                <a:gd name="connsiteX21" fmla="*/ 6305550 w 6311900"/>
                <a:gd name="connsiteY21" fmla="*/ 4008967 h 4447117"/>
                <a:gd name="connsiteX22" fmla="*/ 5746750 w 6311900"/>
                <a:gd name="connsiteY22" fmla="*/ 4015317 h 4447117"/>
                <a:gd name="connsiteX23" fmla="*/ 5175250 w 6311900"/>
                <a:gd name="connsiteY23" fmla="*/ 4028017 h 4447117"/>
                <a:gd name="connsiteX24" fmla="*/ 4591050 w 6311900"/>
                <a:gd name="connsiteY24" fmla="*/ 4053417 h 4447117"/>
                <a:gd name="connsiteX25" fmla="*/ 4019550 w 6311900"/>
                <a:gd name="connsiteY25" fmla="*/ 4078817 h 4447117"/>
                <a:gd name="connsiteX26" fmla="*/ 3454400 w 6311900"/>
                <a:gd name="connsiteY26" fmla="*/ 4116917 h 4447117"/>
                <a:gd name="connsiteX27" fmla="*/ 2863850 w 6311900"/>
                <a:gd name="connsiteY27" fmla="*/ 4155017 h 4447117"/>
                <a:gd name="connsiteX28" fmla="*/ 2292350 w 6311900"/>
                <a:gd name="connsiteY28" fmla="*/ 4205817 h 4447117"/>
                <a:gd name="connsiteX29" fmla="*/ 1727200 w 6311900"/>
                <a:gd name="connsiteY29" fmla="*/ 4262967 h 4447117"/>
                <a:gd name="connsiteX30" fmla="*/ 1155700 w 6311900"/>
                <a:gd name="connsiteY30" fmla="*/ 4313767 h 4447117"/>
                <a:gd name="connsiteX31" fmla="*/ 571500 w 6311900"/>
                <a:gd name="connsiteY31" fmla="*/ 4383617 h 4447117"/>
                <a:gd name="connsiteX32" fmla="*/ 6350 w 6311900"/>
                <a:gd name="connsiteY32" fmla="*/ 4447117 h 4447117"/>
                <a:gd name="connsiteX0" fmla="*/ 6350 w 6311900"/>
                <a:gd name="connsiteY0" fmla="*/ 4432300 h 4432300"/>
                <a:gd name="connsiteX1" fmla="*/ 0 w 6311900"/>
                <a:gd name="connsiteY1" fmla="*/ 3886200 h 4432300"/>
                <a:gd name="connsiteX2" fmla="*/ 279400 w 6311900"/>
                <a:gd name="connsiteY2" fmla="*/ 3568700 h 4432300"/>
                <a:gd name="connsiteX3" fmla="*/ 615950 w 6311900"/>
                <a:gd name="connsiteY3" fmla="*/ 3200400 h 4432300"/>
                <a:gd name="connsiteX4" fmla="*/ 1136650 w 6311900"/>
                <a:gd name="connsiteY4" fmla="*/ 2654300 h 4432300"/>
                <a:gd name="connsiteX5" fmla="*/ 1549400 w 6311900"/>
                <a:gd name="connsiteY5" fmla="*/ 2235200 h 4432300"/>
                <a:gd name="connsiteX6" fmla="*/ 1936750 w 6311900"/>
                <a:gd name="connsiteY6" fmla="*/ 1892300 h 4432300"/>
                <a:gd name="connsiteX7" fmla="*/ 2298700 w 6311900"/>
                <a:gd name="connsiteY7" fmla="*/ 1587500 h 4432300"/>
                <a:gd name="connsiteX8" fmla="*/ 2622550 w 6311900"/>
                <a:gd name="connsiteY8" fmla="*/ 1320800 h 4432300"/>
                <a:gd name="connsiteX9" fmla="*/ 2978150 w 6311900"/>
                <a:gd name="connsiteY9" fmla="*/ 1066800 h 4432300"/>
                <a:gd name="connsiteX10" fmla="*/ 3289300 w 6311900"/>
                <a:gd name="connsiteY10" fmla="*/ 838200 h 4432300"/>
                <a:gd name="connsiteX11" fmla="*/ 3644900 w 6311900"/>
                <a:gd name="connsiteY11" fmla="*/ 628650 h 4432300"/>
                <a:gd name="connsiteX12" fmla="*/ 4006850 w 6311900"/>
                <a:gd name="connsiteY12" fmla="*/ 431800 h 4432300"/>
                <a:gd name="connsiteX13" fmla="*/ 4394200 w 6311900"/>
                <a:gd name="connsiteY13" fmla="*/ 247650 h 4432300"/>
                <a:gd name="connsiteX14" fmla="*/ 5137150 w 6311900"/>
                <a:gd name="connsiteY14" fmla="*/ 0 h 4432300"/>
                <a:gd name="connsiteX15" fmla="*/ 5359400 w 6311900"/>
                <a:gd name="connsiteY15" fmla="*/ 196850 h 4432300"/>
                <a:gd name="connsiteX16" fmla="*/ 5727700 w 6311900"/>
                <a:gd name="connsiteY16" fmla="*/ 584200 h 4432300"/>
                <a:gd name="connsiteX17" fmla="*/ 6057900 w 6311900"/>
                <a:gd name="connsiteY17" fmla="*/ 1092200 h 4432300"/>
                <a:gd name="connsiteX18" fmla="*/ 6292850 w 6311900"/>
                <a:gd name="connsiteY18" fmla="*/ 1574800 h 4432300"/>
                <a:gd name="connsiteX19" fmla="*/ 6311900 w 6311900"/>
                <a:gd name="connsiteY19" fmla="*/ 2654300 h 4432300"/>
                <a:gd name="connsiteX20" fmla="*/ 6305550 w 6311900"/>
                <a:gd name="connsiteY20" fmla="*/ 3994150 h 4432300"/>
                <a:gd name="connsiteX21" fmla="*/ 5746750 w 6311900"/>
                <a:gd name="connsiteY21" fmla="*/ 4000500 h 4432300"/>
                <a:gd name="connsiteX22" fmla="*/ 5175250 w 6311900"/>
                <a:gd name="connsiteY22" fmla="*/ 4013200 h 4432300"/>
                <a:gd name="connsiteX23" fmla="*/ 4591050 w 6311900"/>
                <a:gd name="connsiteY23" fmla="*/ 4038600 h 4432300"/>
                <a:gd name="connsiteX24" fmla="*/ 4019550 w 6311900"/>
                <a:gd name="connsiteY24" fmla="*/ 4064000 h 4432300"/>
                <a:gd name="connsiteX25" fmla="*/ 3454400 w 6311900"/>
                <a:gd name="connsiteY25" fmla="*/ 4102100 h 4432300"/>
                <a:gd name="connsiteX26" fmla="*/ 2863850 w 6311900"/>
                <a:gd name="connsiteY26" fmla="*/ 4140200 h 4432300"/>
                <a:gd name="connsiteX27" fmla="*/ 2292350 w 6311900"/>
                <a:gd name="connsiteY27" fmla="*/ 4191000 h 4432300"/>
                <a:gd name="connsiteX28" fmla="*/ 1727200 w 6311900"/>
                <a:gd name="connsiteY28" fmla="*/ 4248150 h 4432300"/>
                <a:gd name="connsiteX29" fmla="*/ 1155700 w 6311900"/>
                <a:gd name="connsiteY29" fmla="*/ 4298950 h 4432300"/>
                <a:gd name="connsiteX30" fmla="*/ 571500 w 6311900"/>
                <a:gd name="connsiteY30" fmla="*/ 4368800 h 4432300"/>
                <a:gd name="connsiteX31" fmla="*/ 6350 w 6311900"/>
                <a:gd name="connsiteY31" fmla="*/ 4432300 h 44323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5124450 w 6311900"/>
                <a:gd name="connsiteY14" fmla="*/ 0 h 4445000"/>
                <a:gd name="connsiteX15" fmla="*/ 5359400 w 6311900"/>
                <a:gd name="connsiteY15" fmla="*/ 209550 h 4445000"/>
                <a:gd name="connsiteX16" fmla="*/ 5727700 w 6311900"/>
                <a:gd name="connsiteY16" fmla="*/ 596900 h 4445000"/>
                <a:gd name="connsiteX17" fmla="*/ 6057900 w 6311900"/>
                <a:gd name="connsiteY17" fmla="*/ 1104900 h 4445000"/>
                <a:gd name="connsiteX18" fmla="*/ 6292850 w 6311900"/>
                <a:gd name="connsiteY18" fmla="*/ 1587500 h 4445000"/>
                <a:gd name="connsiteX19" fmla="*/ 6311900 w 6311900"/>
                <a:gd name="connsiteY19" fmla="*/ 2667000 h 4445000"/>
                <a:gd name="connsiteX20" fmla="*/ 6305550 w 6311900"/>
                <a:gd name="connsiteY20" fmla="*/ 4006850 h 4445000"/>
                <a:gd name="connsiteX21" fmla="*/ 5746750 w 6311900"/>
                <a:gd name="connsiteY21" fmla="*/ 4013200 h 4445000"/>
                <a:gd name="connsiteX22" fmla="*/ 5175250 w 6311900"/>
                <a:gd name="connsiteY22" fmla="*/ 4025900 h 4445000"/>
                <a:gd name="connsiteX23" fmla="*/ 4591050 w 6311900"/>
                <a:gd name="connsiteY23" fmla="*/ 4051300 h 4445000"/>
                <a:gd name="connsiteX24" fmla="*/ 4019550 w 6311900"/>
                <a:gd name="connsiteY24" fmla="*/ 4076700 h 4445000"/>
                <a:gd name="connsiteX25" fmla="*/ 3454400 w 6311900"/>
                <a:gd name="connsiteY25" fmla="*/ 4114800 h 4445000"/>
                <a:gd name="connsiteX26" fmla="*/ 2863850 w 6311900"/>
                <a:gd name="connsiteY26" fmla="*/ 4152900 h 4445000"/>
                <a:gd name="connsiteX27" fmla="*/ 2292350 w 6311900"/>
                <a:gd name="connsiteY27" fmla="*/ 4203700 h 4445000"/>
                <a:gd name="connsiteX28" fmla="*/ 1727200 w 6311900"/>
                <a:gd name="connsiteY28" fmla="*/ 4260850 h 4445000"/>
                <a:gd name="connsiteX29" fmla="*/ 1155700 w 6311900"/>
                <a:gd name="connsiteY29" fmla="*/ 4311650 h 4445000"/>
                <a:gd name="connsiteX30" fmla="*/ 571500 w 6311900"/>
                <a:gd name="connsiteY30" fmla="*/ 4381500 h 4445000"/>
                <a:gd name="connsiteX31" fmla="*/ 6350 w 6311900"/>
                <a:gd name="connsiteY31"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68850 w 6311900"/>
                <a:gd name="connsiteY14" fmla="*/ 12065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305550 w 6311900"/>
                <a:gd name="connsiteY21" fmla="*/ 4006850 h 4445000"/>
                <a:gd name="connsiteX22" fmla="*/ 5746750 w 6311900"/>
                <a:gd name="connsiteY22" fmla="*/ 4013200 h 4445000"/>
                <a:gd name="connsiteX23" fmla="*/ 5175250 w 6311900"/>
                <a:gd name="connsiteY23" fmla="*/ 4025900 h 4445000"/>
                <a:gd name="connsiteX24" fmla="*/ 4591050 w 6311900"/>
                <a:gd name="connsiteY24" fmla="*/ 4051300 h 4445000"/>
                <a:gd name="connsiteX25" fmla="*/ 4019550 w 6311900"/>
                <a:gd name="connsiteY25" fmla="*/ 4076700 h 4445000"/>
                <a:gd name="connsiteX26" fmla="*/ 3454400 w 6311900"/>
                <a:gd name="connsiteY26" fmla="*/ 4114800 h 4445000"/>
                <a:gd name="connsiteX27" fmla="*/ 2863850 w 6311900"/>
                <a:gd name="connsiteY27" fmla="*/ 4152900 h 4445000"/>
                <a:gd name="connsiteX28" fmla="*/ 2292350 w 6311900"/>
                <a:gd name="connsiteY28" fmla="*/ 4203700 h 4445000"/>
                <a:gd name="connsiteX29" fmla="*/ 1727200 w 6311900"/>
                <a:gd name="connsiteY29" fmla="*/ 4260850 h 4445000"/>
                <a:gd name="connsiteX30" fmla="*/ 1155700 w 6311900"/>
                <a:gd name="connsiteY30" fmla="*/ 4311650 h 4445000"/>
                <a:gd name="connsiteX31" fmla="*/ 571500 w 6311900"/>
                <a:gd name="connsiteY31" fmla="*/ 43815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305550 w 6311900"/>
                <a:gd name="connsiteY21" fmla="*/ 4006850 h 4445000"/>
                <a:gd name="connsiteX22" fmla="*/ 5746750 w 6311900"/>
                <a:gd name="connsiteY22" fmla="*/ 4013200 h 4445000"/>
                <a:gd name="connsiteX23" fmla="*/ 5175250 w 6311900"/>
                <a:gd name="connsiteY23" fmla="*/ 4025900 h 4445000"/>
                <a:gd name="connsiteX24" fmla="*/ 4591050 w 6311900"/>
                <a:gd name="connsiteY24" fmla="*/ 4051300 h 4445000"/>
                <a:gd name="connsiteX25" fmla="*/ 4019550 w 6311900"/>
                <a:gd name="connsiteY25" fmla="*/ 4076700 h 4445000"/>
                <a:gd name="connsiteX26" fmla="*/ 3454400 w 6311900"/>
                <a:gd name="connsiteY26" fmla="*/ 4114800 h 4445000"/>
                <a:gd name="connsiteX27" fmla="*/ 2863850 w 6311900"/>
                <a:gd name="connsiteY27" fmla="*/ 4152900 h 4445000"/>
                <a:gd name="connsiteX28" fmla="*/ 2292350 w 6311900"/>
                <a:gd name="connsiteY28" fmla="*/ 4203700 h 4445000"/>
                <a:gd name="connsiteX29" fmla="*/ 1727200 w 6311900"/>
                <a:gd name="connsiteY29" fmla="*/ 4260850 h 4445000"/>
                <a:gd name="connsiteX30" fmla="*/ 1155700 w 6311900"/>
                <a:gd name="connsiteY30" fmla="*/ 4311650 h 4445000"/>
                <a:gd name="connsiteX31" fmla="*/ 571500 w 6311900"/>
                <a:gd name="connsiteY31" fmla="*/ 43815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305550 w 6311900"/>
                <a:gd name="connsiteY21" fmla="*/ 4006850 h 4445000"/>
                <a:gd name="connsiteX22" fmla="*/ 5746750 w 6311900"/>
                <a:gd name="connsiteY22" fmla="*/ 4013200 h 4445000"/>
                <a:gd name="connsiteX23" fmla="*/ 5175250 w 6311900"/>
                <a:gd name="connsiteY23" fmla="*/ 4025900 h 4445000"/>
                <a:gd name="connsiteX24" fmla="*/ 4591050 w 6311900"/>
                <a:gd name="connsiteY24" fmla="*/ 4051300 h 4445000"/>
                <a:gd name="connsiteX25" fmla="*/ 4019550 w 6311900"/>
                <a:gd name="connsiteY25" fmla="*/ 4076700 h 4445000"/>
                <a:gd name="connsiteX26" fmla="*/ 3454400 w 6311900"/>
                <a:gd name="connsiteY26" fmla="*/ 4114800 h 4445000"/>
                <a:gd name="connsiteX27" fmla="*/ 2863850 w 6311900"/>
                <a:gd name="connsiteY27" fmla="*/ 4152900 h 4445000"/>
                <a:gd name="connsiteX28" fmla="*/ 2292350 w 6311900"/>
                <a:gd name="connsiteY28" fmla="*/ 4203700 h 4445000"/>
                <a:gd name="connsiteX29" fmla="*/ 1727200 w 6311900"/>
                <a:gd name="connsiteY29" fmla="*/ 4260850 h 4445000"/>
                <a:gd name="connsiteX30" fmla="*/ 1155700 w 6311900"/>
                <a:gd name="connsiteY30" fmla="*/ 43116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305550 w 6311900"/>
                <a:gd name="connsiteY21" fmla="*/ 4006850 h 4445000"/>
                <a:gd name="connsiteX22" fmla="*/ 5746750 w 6311900"/>
                <a:gd name="connsiteY22" fmla="*/ 4013200 h 4445000"/>
                <a:gd name="connsiteX23" fmla="*/ 5175250 w 6311900"/>
                <a:gd name="connsiteY23" fmla="*/ 4025900 h 4445000"/>
                <a:gd name="connsiteX24" fmla="*/ 4591050 w 6311900"/>
                <a:gd name="connsiteY24" fmla="*/ 4051300 h 4445000"/>
                <a:gd name="connsiteX25" fmla="*/ 4019550 w 6311900"/>
                <a:gd name="connsiteY25" fmla="*/ 4076700 h 4445000"/>
                <a:gd name="connsiteX26" fmla="*/ 3454400 w 6311900"/>
                <a:gd name="connsiteY26" fmla="*/ 4114800 h 4445000"/>
                <a:gd name="connsiteX27" fmla="*/ 2863850 w 6311900"/>
                <a:gd name="connsiteY27" fmla="*/ 4152900 h 4445000"/>
                <a:gd name="connsiteX28" fmla="*/ 2292350 w 6311900"/>
                <a:gd name="connsiteY28" fmla="*/ 4203700 h 4445000"/>
                <a:gd name="connsiteX29" fmla="*/ 1727200 w 6311900"/>
                <a:gd name="connsiteY29" fmla="*/ 4260850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305550 w 6311900"/>
                <a:gd name="connsiteY21" fmla="*/ 4006850 h 4445000"/>
                <a:gd name="connsiteX22" fmla="*/ 5746750 w 6311900"/>
                <a:gd name="connsiteY22" fmla="*/ 4013200 h 4445000"/>
                <a:gd name="connsiteX23" fmla="*/ 5175250 w 6311900"/>
                <a:gd name="connsiteY23" fmla="*/ 4025900 h 4445000"/>
                <a:gd name="connsiteX24" fmla="*/ 4591050 w 6311900"/>
                <a:gd name="connsiteY24" fmla="*/ 4051300 h 4445000"/>
                <a:gd name="connsiteX25" fmla="*/ 4019550 w 6311900"/>
                <a:gd name="connsiteY25" fmla="*/ 4076700 h 4445000"/>
                <a:gd name="connsiteX26" fmla="*/ 3454400 w 6311900"/>
                <a:gd name="connsiteY26" fmla="*/ 4114800 h 4445000"/>
                <a:gd name="connsiteX27" fmla="*/ 2863850 w 6311900"/>
                <a:gd name="connsiteY27" fmla="*/ 4152900 h 4445000"/>
                <a:gd name="connsiteX28" fmla="*/ 2292350 w 6311900"/>
                <a:gd name="connsiteY28" fmla="*/ 4203700 h 4445000"/>
                <a:gd name="connsiteX29" fmla="*/ 1720850 w 6311900"/>
                <a:gd name="connsiteY29" fmla="*/ 4400550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305550 w 6311900"/>
                <a:gd name="connsiteY21" fmla="*/ 4006850 h 4445000"/>
                <a:gd name="connsiteX22" fmla="*/ 5746750 w 6311900"/>
                <a:gd name="connsiteY22" fmla="*/ 4013200 h 4445000"/>
                <a:gd name="connsiteX23" fmla="*/ 5175250 w 6311900"/>
                <a:gd name="connsiteY23" fmla="*/ 4025900 h 4445000"/>
                <a:gd name="connsiteX24" fmla="*/ 4591050 w 6311900"/>
                <a:gd name="connsiteY24" fmla="*/ 4051300 h 4445000"/>
                <a:gd name="connsiteX25" fmla="*/ 4019550 w 6311900"/>
                <a:gd name="connsiteY25" fmla="*/ 4076700 h 4445000"/>
                <a:gd name="connsiteX26" fmla="*/ 3454400 w 6311900"/>
                <a:gd name="connsiteY26" fmla="*/ 4114800 h 4445000"/>
                <a:gd name="connsiteX27" fmla="*/ 2863850 w 6311900"/>
                <a:gd name="connsiteY27" fmla="*/ 4152900 h 4445000"/>
                <a:gd name="connsiteX28" fmla="*/ 2292350 w 6311900"/>
                <a:gd name="connsiteY28" fmla="*/ 4203700 h 4445000"/>
                <a:gd name="connsiteX29" fmla="*/ 1720850 w 6311900"/>
                <a:gd name="connsiteY29" fmla="*/ 4391025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305550 w 6311900"/>
                <a:gd name="connsiteY21" fmla="*/ 4006850 h 4445000"/>
                <a:gd name="connsiteX22" fmla="*/ 5746750 w 6311900"/>
                <a:gd name="connsiteY22" fmla="*/ 4013200 h 4445000"/>
                <a:gd name="connsiteX23" fmla="*/ 5175250 w 6311900"/>
                <a:gd name="connsiteY23" fmla="*/ 4025900 h 4445000"/>
                <a:gd name="connsiteX24" fmla="*/ 4591050 w 6311900"/>
                <a:gd name="connsiteY24" fmla="*/ 4051300 h 4445000"/>
                <a:gd name="connsiteX25" fmla="*/ 4019550 w 6311900"/>
                <a:gd name="connsiteY25" fmla="*/ 4076700 h 4445000"/>
                <a:gd name="connsiteX26" fmla="*/ 3454400 w 6311900"/>
                <a:gd name="connsiteY26" fmla="*/ 4114800 h 4445000"/>
                <a:gd name="connsiteX27" fmla="*/ 2863850 w 6311900"/>
                <a:gd name="connsiteY27" fmla="*/ 4152900 h 4445000"/>
                <a:gd name="connsiteX28" fmla="*/ 2292350 w 6311900"/>
                <a:gd name="connsiteY28" fmla="*/ 4375150 h 4445000"/>
                <a:gd name="connsiteX29" fmla="*/ 1720850 w 6311900"/>
                <a:gd name="connsiteY29" fmla="*/ 4391025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305550 w 6311900"/>
                <a:gd name="connsiteY21" fmla="*/ 4006850 h 4445000"/>
                <a:gd name="connsiteX22" fmla="*/ 5746750 w 6311900"/>
                <a:gd name="connsiteY22" fmla="*/ 4013200 h 4445000"/>
                <a:gd name="connsiteX23" fmla="*/ 5175250 w 6311900"/>
                <a:gd name="connsiteY23" fmla="*/ 4025900 h 4445000"/>
                <a:gd name="connsiteX24" fmla="*/ 4591050 w 6311900"/>
                <a:gd name="connsiteY24" fmla="*/ 4051300 h 4445000"/>
                <a:gd name="connsiteX25" fmla="*/ 4019550 w 6311900"/>
                <a:gd name="connsiteY25" fmla="*/ 4076700 h 4445000"/>
                <a:gd name="connsiteX26" fmla="*/ 3454400 w 6311900"/>
                <a:gd name="connsiteY26" fmla="*/ 4114800 h 4445000"/>
                <a:gd name="connsiteX27" fmla="*/ 2870200 w 6311900"/>
                <a:gd name="connsiteY27" fmla="*/ 4371975 h 4445000"/>
                <a:gd name="connsiteX28" fmla="*/ 2292350 w 6311900"/>
                <a:gd name="connsiteY28" fmla="*/ 4375150 h 4445000"/>
                <a:gd name="connsiteX29" fmla="*/ 1720850 w 6311900"/>
                <a:gd name="connsiteY29" fmla="*/ 4391025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305550 w 6311900"/>
                <a:gd name="connsiteY21" fmla="*/ 4006850 h 4445000"/>
                <a:gd name="connsiteX22" fmla="*/ 5746750 w 6311900"/>
                <a:gd name="connsiteY22" fmla="*/ 4013200 h 4445000"/>
                <a:gd name="connsiteX23" fmla="*/ 5175250 w 6311900"/>
                <a:gd name="connsiteY23" fmla="*/ 4025900 h 4445000"/>
                <a:gd name="connsiteX24" fmla="*/ 4591050 w 6311900"/>
                <a:gd name="connsiteY24" fmla="*/ 4051300 h 4445000"/>
                <a:gd name="connsiteX25" fmla="*/ 4019550 w 6311900"/>
                <a:gd name="connsiteY25" fmla="*/ 4076700 h 4445000"/>
                <a:gd name="connsiteX26" fmla="*/ 3438525 w 6311900"/>
                <a:gd name="connsiteY26" fmla="*/ 4356100 h 4445000"/>
                <a:gd name="connsiteX27" fmla="*/ 2870200 w 6311900"/>
                <a:gd name="connsiteY27" fmla="*/ 4371975 h 4445000"/>
                <a:gd name="connsiteX28" fmla="*/ 2292350 w 6311900"/>
                <a:gd name="connsiteY28" fmla="*/ 4375150 h 4445000"/>
                <a:gd name="connsiteX29" fmla="*/ 1720850 w 6311900"/>
                <a:gd name="connsiteY29" fmla="*/ 4391025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305550 w 6311900"/>
                <a:gd name="connsiteY21" fmla="*/ 4006850 h 4445000"/>
                <a:gd name="connsiteX22" fmla="*/ 5746750 w 6311900"/>
                <a:gd name="connsiteY22" fmla="*/ 4013200 h 4445000"/>
                <a:gd name="connsiteX23" fmla="*/ 5175250 w 6311900"/>
                <a:gd name="connsiteY23" fmla="*/ 4025900 h 4445000"/>
                <a:gd name="connsiteX24" fmla="*/ 4591050 w 6311900"/>
                <a:gd name="connsiteY24" fmla="*/ 4051300 h 4445000"/>
                <a:gd name="connsiteX25" fmla="*/ 4010025 w 6311900"/>
                <a:gd name="connsiteY25" fmla="*/ 4352925 h 4445000"/>
                <a:gd name="connsiteX26" fmla="*/ 3438525 w 6311900"/>
                <a:gd name="connsiteY26" fmla="*/ 4356100 h 4445000"/>
                <a:gd name="connsiteX27" fmla="*/ 2870200 w 6311900"/>
                <a:gd name="connsiteY27" fmla="*/ 4371975 h 4445000"/>
                <a:gd name="connsiteX28" fmla="*/ 2292350 w 6311900"/>
                <a:gd name="connsiteY28" fmla="*/ 4375150 h 4445000"/>
                <a:gd name="connsiteX29" fmla="*/ 1720850 w 6311900"/>
                <a:gd name="connsiteY29" fmla="*/ 4391025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305550 w 6311900"/>
                <a:gd name="connsiteY21" fmla="*/ 4006850 h 4445000"/>
                <a:gd name="connsiteX22" fmla="*/ 5746750 w 6311900"/>
                <a:gd name="connsiteY22" fmla="*/ 4013200 h 4445000"/>
                <a:gd name="connsiteX23" fmla="*/ 5175250 w 6311900"/>
                <a:gd name="connsiteY23" fmla="*/ 4025900 h 4445000"/>
                <a:gd name="connsiteX24" fmla="*/ 4584700 w 6311900"/>
                <a:gd name="connsiteY24" fmla="*/ 4346575 h 4445000"/>
                <a:gd name="connsiteX25" fmla="*/ 4010025 w 6311900"/>
                <a:gd name="connsiteY25" fmla="*/ 4352925 h 4445000"/>
                <a:gd name="connsiteX26" fmla="*/ 3438525 w 6311900"/>
                <a:gd name="connsiteY26" fmla="*/ 4356100 h 4445000"/>
                <a:gd name="connsiteX27" fmla="*/ 2870200 w 6311900"/>
                <a:gd name="connsiteY27" fmla="*/ 4371975 h 4445000"/>
                <a:gd name="connsiteX28" fmla="*/ 2292350 w 6311900"/>
                <a:gd name="connsiteY28" fmla="*/ 4375150 h 4445000"/>
                <a:gd name="connsiteX29" fmla="*/ 1720850 w 6311900"/>
                <a:gd name="connsiteY29" fmla="*/ 4391025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305550 w 6311900"/>
                <a:gd name="connsiteY21" fmla="*/ 4006850 h 4445000"/>
                <a:gd name="connsiteX22" fmla="*/ 5746750 w 6311900"/>
                <a:gd name="connsiteY22" fmla="*/ 4013200 h 4445000"/>
                <a:gd name="connsiteX23" fmla="*/ 5156200 w 6311900"/>
                <a:gd name="connsiteY23" fmla="*/ 4337050 h 4445000"/>
                <a:gd name="connsiteX24" fmla="*/ 4584700 w 6311900"/>
                <a:gd name="connsiteY24" fmla="*/ 4346575 h 4445000"/>
                <a:gd name="connsiteX25" fmla="*/ 4010025 w 6311900"/>
                <a:gd name="connsiteY25" fmla="*/ 4352925 h 4445000"/>
                <a:gd name="connsiteX26" fmla="*/ 3438525 w 6311900"/>
                <a:gd name="connsiteY26" fmla="*/ 4356100 h 4445000"/>
                <a:gd name="connsiteX27" fmla="*/ 2870200 w 6311900"/>
                <a:gd name="connsiteY27" fmla="*/ 4371975 h 4445000"/>
                <a:gd name="connsiteX28" fmla="*/ 2292350 w 6311900"/>
                <a:gd name="connsiteY28" fmla="*/ 4375150 h 4445000"/>
                <a:gd name="connsiteX29" fmla="*/ 1720850 w 6311900"/>
                <a:gd name="connsiteY29" fmla="*/ 4391025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305550 w 6311900"/>
                <a:gd name="connsiteY21" fmla="*/ 4006850 h 4445000"/>
                <a:gd name="connsiteX22" fmla="*/ 5734050 w 6311900"/>
                <a:gd name="connsiteY22" fmla="*/ 4330700 h 4445000"/>
                <a:gd name="connsiteX23" fmla="*/ 5156200 w 6311900"/>
                <a:gd name="connsiteY23" fmla="*/ 4337050 h 4445000"/>
                <a:gd name="connsiteX24" fmla="*/ 4584700 w 6311900"/>
                <a:gd name="connsiteY24" fmla="*/ 4346575 h 4445000"/>
                <a:gd name="connsiteX25" fmla="*/ 4010025 w 6311900"/>
                <a:gd name="connsiteY25" fmla="*/ 4352925 h 4445000"/>
                <a:gd name="connsiteX26" fmla="*/ 3438525 w 6311900"/>
                <a:gd name="connsiteY26" fmla="*/ 4356100 h 4445000"/>
                <a:gd name="connsiteX27" fmla="*/ 2870200 w 6311900"/>
                <a:gd name="connsiteY27" fmla="*/ 4371975 h 4445000"/>
                <a:gd name="connsiteX28" fmla="*/ 2292350 w 6311900"/>
                <a:gd name="connsiteY28" fmla="*/ 4375150 h 4445000"/>
                <a:gd name="connsiteX29" fmla="*/ 1720850 w 6311900"/>
                <a:gd name="connsiteY29" fmla="*/ 4391025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615950 w 6311900"/>
                <a:gd name="connsiteY3" fmla="*/ 3213100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299200 w 6311900"/>
                <a:gd name="connsiteY21" fmla="*/ 4327525 h 4445000"/>
                <a:gd name="connsiteX22" fmla="*/ 5734050 w 6311900"/>
                <a:gd name="connsiteY22" fmla="*/ 4330700 h 4445000"/>
                <a:gd name="connsiteX23" fmla="*/ 5156200 w 6311900"/>
                <a:gd name="connsiteY23" fmla="*/ 4337050 h 4445000"/>
                <a:gd name="connsiteX24" fmla="*/ 4584700 w 6311900"/>
                <a:gd name="connsiteY24" fmla="*/ 4346575 h 4445000"/>
                <a:gd name="connsiteX25" fmla="*/ 4010025 w 6311900"/>
                <a:gd name="connsiteY25" fmla="*/ 4352925 h 4445000"/>
                <a:gd name="connsiteX26" fmla="*/ 3438525 w 6311900"/>
                <a:gd name="connsiteY26" fmla="*/ 4356100 h 4445000"/>
                <a:gd name="connsiteX27" fmla="*/ 2870200 w 6311900"/>
                <a:gd name="connsiteY27" fmla="*/ 4371975 h 4445000"/>
                <a:gd name="connsiteX28" fmla="*/ 2292350 w 6311900"/>
                <a:gd name="connsiteY28" fmla="*/ 4375150 h 4445000"/>
                <a:gd name="connsiteX29" fmla="*/ 1720850 w 6311900"/>
                <a:gd name="connsiteY29" fmla="*/ 4391025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898900 h 4445000"/>
                <a:gd name="connsiteX2" fmla="*/ 279400 w 6311900"/>
                <a:gd name="connsiteY2" fmla="*/ 3581400 h 4445000"/>
                <a:gd name="connsiteX3" fmla="*/ 573088 w 6311900"/>
                <a:gd name="connsiteY3" fmla="*/ 3260725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299200 w 6311900"/>
                <a:gd name="connsiteY21" fmla="*/ 4327525 h 4445000"/>
                <a:gd name="connsiteX22" fmla="*/ 5734050 w 6311900"/>
                <a:gd name="connsiteY22" fmla="*/ 4330700 h 4445000"/>
                <a:gd name="connsiteX23" fmla="*/ 5156200 w 6311900"/>
                <a:gd name="connsiteY23" fmla="*/ 4337050 h 4445000"/>
                <a:gd name="connsiteX24" fmla="*/ 4584700 w 6311900"/>
                <a:gd name="connsiteY24" fmla="*/ 4346575 h 4445000"/>
                <a:gd name="connsiteX25" fmla="*/ 4010025 w 6311900"/>
                <a:gd name="connsiteY25" fmla="*/ 4352925 h 4445000"/>
                <a:gd name="connsiteX26" fmla="*/ 3438525 w 6311900"/>
                <a:gd name="connsiteY26" fmla="*/ 4356100 h 4445000"/>
                <a:gd name="connsiteX27" fmla="*/ 2870200 w 6311900"/>
                <a:gd name="connsiteY27" fmla="*/ 4371975 h 4445000"/>
                <a:gd name="connsiteX28" fmla="*/ 2292350 w 6311900"/>
                <a:gd name="connsiteY28" fmla="*/ 4375150 h 4445000"/>
                <a:gd name="connsiteX29" fmla="*/ 1720850 w 6311900"/>
                <a:gd name="connsiteY29" fmla="*/ 4391025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901281 h 4445000"/>
                <a:gd name="connsiteX2" fmla="*/ 279400 w 6311900"/>
                <a:gd name="connsiteY2" fmla="*/ 3581400 h 4445000"/>
                <a:gd name="connsiteX3" fmla="*/ 573088 w 6311900"/>
                <a:gd name="connsiteY3" fmla="*/ 3260725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299200 w 6311900"/>
                <a:gd name="connsiteY21" fmla="*/ 4327525 h 4445000"/>
                <a:gd name="connsiteX22" fmla="*/ 5734050 w 6311900"/>
                <a:gd name="connsiteY22" fmla="*/ 4330700 h 4445000"/>
                <a:gd name="connsiteX23" fmla="*/ 5156200 w 6311900"/>
                <a:gd name="connsiteY23" fmla="*/ 4337050 h 4445000"/>
                <a:gd name="connsiteX24" fmla="*/ 4584700 w 6311900"/>
                <a:gd name="connsiteY24" fmla="*/ 4346575 h 4445000"/>
                <a:gd name="connsiteX25" fmla="*/ 4010025 w 6311900"/>
                <a:gd name="connsiteY25" fmla="*/ 4352925 h 4445000"/>
                <a:gd name="connsiteX26" fmla="*/ 3438525 w 6311900"/>
                <a:gd name="connsiteY26" fmla="*/ 4356100 h 4445000"/>
                <a:gd name="connsiteX27" fmla="*/ 2870200 w 6311900"/>
                <a:gd name="connsiteY27" fmla="*/ 4371975 h 4445000"/>
                <a:gd name="connsiteX28" fmla="*/ 2292350 w 6311900"/>
                <a:gd name="connsiteY28" fmla="*/ 4375150 h 4445000"/>
                <a:gd name="connsiteX29" fmla="*/ 1720850 w 6311900"/>
                <a:gd name="connsiteY29" fmla="*/ 4391025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901281 h 4445000"/>
                <a:gd name="connsiteX2" fmla="*/ 269875 w 6311900"/>
                <a:gd name="connsiteY2" fmla="*/ 3602831 h 4445000"/>
                <a:gd name="connsiteX3" fmla="*/ 573088 w 6311900"/>
                <a:gd name="connsiteY3" fmla="*/ 3260725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299200 w 6311900"/>
                <a:gd name="connsiteY21" fmla="*/ 4327525 h 4445000"/>
                <a:gd name="connsiteX22" fmla="*/ 5734050 w 6311900"/>
                <a:gd name="connsiteY22" fmla="*/ 4330700 h 4445000"/>
                <a:gd name="connsiteX23" fmla="*/ 5156200 w 6311900"/>
                <a:gd name="connsiteY23" fmla="*/ 4337050 h 4445000"/>
                <a:gd name="connsiteX24" fmla="*/ 4584700 w 6311900"/>
                <a:gd name="connsiteY24" fmla="*/ 4346575 h 4445000"/>
                <a:gd name="connsiteX25" fmla="*/ 4010025 w 6311900"/>
                <a:gd name="connsiteY25" fmla="*/ 4352925 h 4445000"/>
                <a:gd name="connsiteX26" fmla="*/ 3438525 w 6311900"/>
                <a:gd name="connsiteY26" fmla="*/ 4356100 h 4445000"/>
                <a:gd name="connsiteX27" fmla="*/ 2870200 w 6311900"/>
                <a:gd name="connsiteY27" fmla="*/ 4371975 h 4445000"/>
                <a:gd name="connsiteX28" fmla="*/ 2292350 w 6311900"/>
                <a:gd name="connsiteY28" fmla="*/ 4375150 h 4445000"/>
                <a:gd name="connsiteX29" fmla="*/ 1720850 w 6311900"/>
                <a:gd name="connsiteY29" fmla="*/ 4391025 h 4445000"/>
                <a:gd name="connsiteX30" fmla="*/ 1143000 w 6311900"/>
                <a:gd name="connsiteY30" fmla="*/ 4413250 h 4445000"/>
                <a:gd name="connsiteX31" fmla="*/ 574675 w 6311900"/>
                <a:gd name="connsiteY31" fmla="*/ 4432300 h 4445000"/>
                <a:gd name="connsiteX32" fmla="*/ 6350 w 6311900"/>
                <a:gd name="connsiteY32" fmla="*/ 4445000 h 4445000"/>
                <a:gd name="connsiteX0" fmla="*/ 6350 w 6311900"/>
                <a:gd name="connsiteY0" fmla="*/ 4445000 h 4445000"/>
                <a:gd name="connsiteX1" fmla="*/ 0 w 6311900"/>
                <a:gd name="connsiteY1" fmla="*/ 3901281 h 4445000"/>
                <a:gd name="connsiteX2" fmla="*/ 269875 w 6311900"/>
                <a:gd name="connsiteY2" fmla="*/ 3602831 h 4445000"/>
                <a:gd name="connsiteX3" fmla="*/ 573088 w 6311900"/>
                <a:gd name="connsiteY3" fmla="*/ 3260725 h 4445000"/>
                <a:gd name="connsiteX4" fmla="*/ 1136650 w 6311900"/>
                <a:gd name="connsiteY4" fmla="*/ 2667000 h 4445000"/>
                <a:gd name="connsiteX5" fmla="*/ 1549400 w 6311900"/>
                <a:gd name="connsiteY5" fmla="*/ 2247900 h 4445000"/>
                <a:gd name="connsiteX6" fmla="*/ 1936750 w 6311900"/>
                <a:gd name="connsiteY6" fmla="*/ 1905000 h 4445000"/>
                <a:gd name="connsiteX7" fmla="*/ 2298700 w 6311900"/>
                <a:gd name="connsiteY7" fmla="*/ 1600200 h 4445000"/>
                <a:gd name="connsiteX8" fmla="*/ 2622550 w 6311900"/>
                <a:gd name="connsiteY8" fmla="*/ 1333500 h 4445000"/>
                <a:gd name="connsiteX9" fmla="*/ 2978150 w 6311900"/>
                <a:gd name="connsiteY9" fmla="*/ 1079500 h 4445000"/>
                <a:gd name="connsiteX10" fmla="*/ 3289300 w 6311900"/>
                <a:gd name="connsiteY10" fmla="*/ 850900 h 4445000"/>
                <a:gd name="connsiteX11" fmla="*/ 3644900 w 6311900"/>
                <a:gd name="connsiteY11" fmla="*/ 641350 h 4445000"/>
                <a:gd name="connsiteX12" fmla="*/ 4006850 w 6311900"/>
                <a:gd name="connsiteY12" fmla="*/ 444500 h 4445000"/>
                <a:gd name="connsiteX13" fmla="*/ 4394200 w 6311900"/>
                <a:gd name="connsiteY13" fmla="*/ 260350 h 4445000"/>
                <a:gd name="connsiteX14" fmla="*/ 4781550 w 6311900"/>
                <a:gd name="connsiteY14" fmla="*/ 101600 h 4445000"/>
                <a:gd name="connsiteX15" fmla="*/ 5124450 w 6311900"/>
                <a:gd name="connsiteY15" fmla="*/ 0 h 4445000"/>
                <a:gd name="connsiteX16" fmla="*/ 5359400 w 6311900"/>
                <a:gd name="connsiteY16" fmla="*/ 209550 h 4445000"/>
                <a:gd name="connsiteX17" fmla="*/ 5727700 w 6311900"/>
                <a:gd name="connsiteY17" fmla="*/ 596900 h 4445000"/>
                <a:gd name="connsiteX18" fmla="*/ 6057900 w 6311900"/>
                <a:gd name="connsiteY18" fmla="*/ 1104900 h 4445000"/>
                <a:gd name="connsiteX19" fmla="*/ 6292850 w 6311900"/>
                <a:gd name="connsiteY19" fmla="*/ 1587500 h 4445000"/>
                <a:gd name="connsiteX20" fmla="*/ 6311900 w 6311900"/>
                <a:gd name="connsiteY20" fmla="*/ 2667000 h 4445000"/>
                <a:gd name="connsiteX21" fmla="*/ 6299200 w 6311900"/>
                <a:gd name="connsiteY21" fmla="*/ 4327525 h 4445000"/>
                <a:gd name="connsiteX22" fmla="*/ 5734050 w 6311900"/>
                <a:gd name="connsiteY22" fmla="*/ 4330700 h 4445000"/>
                <a:gd name="connsiteX23" fmla="*/ 5156200 w 6311900"/>
                <a:gd name="connsiteY23" fmla="*/ 4337050 h 4445000"/>
                <a:gd name="connsiteX24" fmla="*/ 4584700 w 6311900"/>
                <a:gd name="connsiteY24" fmla="*/ 4346575 h 4445000"/>
                <a:gd name="connsiteX25" fmla="*/ 4010025 w 6311900"/>
                <a:gd name="connsiteY25" fmla="*/ 4352925 h 4445000"/>
                <a:gd name="connsiteX26" fmla="*/ 3438525 w 6311900"/>
                <a:gd name="connsiteY26" fmla="*/ 4356100 h 4445000"/>
                <a:gd name="connsiteX27" fmla="*/ 2870200 w 6311900"/>
                <a:gd name="connsiteY27" fmla="*/ 4371975 h 4445000"/>
                <a:gd name="connsiteX28" fmla="*/ 2292350 w 6311900"/>
                <a:gd name="connsiteY28" fmla="*/ 4375150 h 4445000"/>
                <a:gd name="connsiteX29" fmla="*/ 1720850 w 6311900"/>
                <a:gd name="connsiteY29" fmla="*/ 4391025 h 4445000"/>
                <a:gd name="connsiteX30" fmla="*/ 1143000 w 6311900"/>
                <a:gd name="connsiteY30" fmla="*/ 4413250 h 4445000"/>
                <a:gd name="connsiteX31" fmla="*/ 6350 w 6311900"/>
                <a:gd name="connsiteY31" fmla="*/ 4445000 h 4445000"/>
                <a:gd name="connsiteX0" fmla="*/ 570706 w 6311900"/>
                <a:gd name="connsiteY0" fmla="*/ 4430713 h 4430713"/>
                <a:gd name="connsiteX1" fmla="*/ 0 w 6311900"/>
                <a:gd name="connsiteY1" fmla="*/ 3901281 h 4430713"/>
                <a:gd name="connsiteX2" fmla="*/ 269875 w 6311900"/>
                <a:gd name="connsiteY2" fmla="*/ 3602831 h 4430713"/>
                <a:gd name="connsiteX3" fmla="*/ 573088 w 6311900"/>
                <a:gd name="connsiteY3" fmla="*/ 3260725 h 4430713"/>
                <a:gd name="connsiteX4" fmla="*/ 1136650 w 6311900"/>
                <a:gd name="connsiteY4" fmla="*/ 2667000 h 4430713"/>
                <a:gd name="connsiteX5" fmla="*/ 1549400 w 6311900"/>
                <a:gd name="connsiteY5" fmla="*/ 2247900 h 4430713"/>
                <a:gd name="connsiteX6" fmla="*/ 1936750 w 6311900"/>
                <a:gd name="connsiteY6" fmla="*/ 1905000 h 4430713"/>
                <a:gd name="connsiteX7" fmla="*/ 2298700 w 6311900"/>
                <a:gd name="connsiteY7" fmla="*/ 1600200 h 4430713"/>
                <a:gd name="connsiteX8" fmla="*/ 2622550 w 6311900"/>
                <a:gd name="connsiteY8" fmla="*/ 1333500 h 4430713"/>
                <a:gd name="connsiteX9" fmla="*/ 2978150 w 6311900"/>
                <a:gd name="connsiteY9" fmla="*/ 1079500 h 4430713"/>
                <a:gd name="connsiteX10" fmla="*/ 3289300 w 6311900"/>
                <a:gd name="connsiteY10" fmla="*/ 850900 h 4430713"/>
                <a:gd name="connsiteX11" fmla="*/ 3644900 w 6311900"/>
                <a:gd name="connsiteY11" fmla="*/ 641350 h 4430713"/>
                <a:gd name="connsiteX12" fmla="*/ 4006850 w 6311900"/>
                <a:gd name="connsiteY12" fmla="*/ 444500 h 4430713"/>
                <a:gd name="connsiteX13" fmla="*/ 4394200 w 6311900"/>
                <a:gd name="connsiteY13" fmla="*/ 260350 h 4430713"/>
                <a:gd name="connsiteX14" fmla="*/ 4781550 w 6311900"/>
                <a:gd name="connsiteY14" fmla="*/ 101600 h 4430713"/>
                <a:gd name="connsiteX15" fmla="*/ 5124450 w 6311900"/>
                <a:gd name="connsiteY15" fmla="*/ 0 h 4430713"/>
                <a:gd name="connsiteX16" fmla="*/ 5359400 w 6311900"/>
                <a:gd name="connsiteY16" fmla="*/ 209550 h 4430713"/>
                <a:gd name="connsiteX17" fmla="*/ 5727700 w 6311900"/>
                <a:gd name="connsiteY17" fmla="*/ 596900 h 4430713"/>
                <a:gd name="connsiteX18" fmla="*/ 6057900 w 6311900"/>
                <a:gd name="connsiteY18" fmla="*/ 1104900 h 4430713"/>
                <a:gd name="connsiteX19" fmla="*/ 6292850 w 6311900"/>
                <a:gd name="connsiteY19" fmla="*/ 1587500 h 4430713"/>
                <a:gd name="connsiteX20" fmla="*/ 6311900 w 6311900"/>
                <a:gd name="connsiteY20" fmla="*/ 2667000 h 4430713"/>
                <a:gd name="connsiteX21" fmla="*/ 6299200 w 6311900"/>
                <a:gd name="connsiteY21" fmla="*/ 4327525 h 4430713"/>
                <a:gd name="connsiteX22" fmla="*/ 5734050 w 6311900"/>
                <a:gd name="connsiteY22" fmla="*/ 4330700 h 4430713"/>
                <a:gd name="connsiteX23" fmla="*/ 5156200 w 6311900"/>
                <a:gd name="connsiteY23" fmla="*/ 4337050 h 4430713"/>
                <a:gd name="connsiteX24" fmla="*/ 4584700 w 6311900"/>
                <a:gd name="connsiteY24" fmla="*/ 4346575 h 4430713"/>
                <a:gd name="connsiteX25" fmla="*/ 4010025 w 6311900"/>
                <a:gd name="connsiteY25" fmla="*/ 4352925 h 4430713"/>
                <a:gd name="connsiteX26" fmla="*/ 3438525 w 6311900"/>
                <a:gd name="connsiteY26" fmla="*/ 4356100 h 4430713"/>
                <a:gd name="connsiteX27" fmla="*/ 2870200 w 6311900"/>
                <a:gd name="connsiteY27" fmla="*/ 4371975 h 4430713"/>
                <a:gd name="connsiteX28" fmla="*/ 2292350 w 6311900"/>
                <a:gd name="connsiteY28" fmla="*/ 4375150 h 4430713"/>
                <a:gd name="connsiteX29" fmla="*/ 1720850 w 6311900"/>
                <a:gd name="connsiteY29" fmla="*/ 4391025 h 4430713"/>
                <a:gd name="connsiteX30" fmla="*/ 1143000 w 6311900"/>
                <a:gd name="connsiteY30" fmla="*/ 4413250 h 4430713"/>
                <a:gd name="connsiteX31" fmla="*/ 570706 w 6311900"/>
                <a:gd name="connsiteY31" fmla="*/ 4430713 h 4430713"/>
                <a:gd name="connsiteX0" fmla="*/ 301228 w 6042422"/>
                <a:gd name="connsiteY0" fmla="*/ 4430713 h 4430713"/>
                <a:gd name="connsiteX1" fmla="*/ 397 w 6042422"/>
                <a:gd name="connsiteY1" fmla="*/ 3602831 h 4430713"/>
                <a:gd name="connsiteX2" fmla="*/ 303610 w 6042422"/>
                <a:gd name="connsiteY2" fmla="*/ 3260725 h 4430713"/>
                <a:gd name="connsiteX3" fmla="*/ 867172 w 6042422"/>
                <a:gd name="connsiteY3" fmla="*/ 2667000 h 4430713"/>
                <a:gd name="connsiteX4" fmla="*/ 1279922 w 6042422"/>
                <a:gd name="connsiteY4" fmla="*/ 2247900 h 4430713"/>
                <a:gd name="connsiteX5" fmla="*/ 1667272 w 6042422"/>
                <a:gd name="connsiteY5" fmla="*/ 1905000 h 4430713"/>
                <a:gd name="connsiteX6" fmla="*/ 2029222 w 6042422"/>
                <a:gd name="connsiteY6" fmla="*/ 1600200 h 4430713"/>
                <a:gd name="connsiteX7" fmla="*/ 2353072 w 6042422"/>
                <a:gd name="connsiteY7" fmla="*/ 1333500 h 4430713"/>
                <a:gd name="connsiteX8" fmla="*/ 2708672 w 6042422"/>
                <a:gd name="connsiteY8" fmla="*/ 1079500 h 4430713"/>
                <a:gd name="connsiteX9" fmla="*/ 3019822 w 6042422"/>
                <a:gd name="connsiteY9" fmla="*/ 850900 h 4430713"/>
                <a:gd name="connsiteX10" fmla="*/ 3375422 w 6042422"/>
                <a:gd name="connsiteY10" fmla="*/ 641350 h 4430713"/>
                <a:gd name="connsiteX11" fmla="*/ 3737372 w 6042422"/>
                <a:gd name="connsiteY11" fmla="*/ 444500 h 4430713"/>
                <a:gd name="connsiteX12" fmla="*/ 4124722 w 6042422"/>
                <a:gd name="connsiteY12" fmla="*/ 260350 h 4430713"/>
                <a:gd name="connsiteX13" fmla="*/ 4512072 w 6042422"/>
                <a:gd name="connsiteY13" fmla="*/ 101600 h 4430713"/>
                <a:gd name="connsiteX14" fmla="*/ 4854972 w 6042422"/>
                <a:gd name="connsiteY14" fmla="*/ 0 h 4430713"/>
                <a:gd name="connsiteX15" fmla="*/ 5089922 w 6042422"/>
                <a:gd name="connsiteY15" fmla="*/ 209550 h 4430713"/>
                <a:gd name="connsiteX16" fmla="*/ 5458222 w 6042422"/>
                <a:gd name="connsiteY16" fmla="*/ 596900 h 4430713"/>
                <a:gd name="connsiteX17" fmla="*/ 5788422 w 6042422"/>
                <a:gd name="connsiteY17" fmla="*/ 1104900 h 4430713"/>
                <a:gd name="connsiteX18" fmla="*/ 6023372 w 6042422"/>
                <a:gd name="connsiteY18" fmla="*/ 1587500 h 4430713"/>
                <a:gd name="connsiteX19" fmla="*/ 6042422 w 6042422"/>
                <a:gd name="connsiteY19" fmla="*/ 2667000 h 4430713"/>
                <a:gd name="connsiteX20" fmla="*/ 6029722 w 6042422"/>
                <a:gd name="connsiteY20" fmla="*/ 4327525 h 4430713"/>
                <a:gd name="connsiteX21" fmla="*/ 5464572 w 6042422"/>
                <a:gd name="connsiteY21" fmla="*/ 4330700 h 4430713"/>
                <a:gd name="connsiteX22" fmla="*/ 4886722 w 6042422"/>
                <a:gd name="connsiteY22" fmla="*/ 4337050 h 4430713"/>
                <a:gd name="connsiteX23" fmla="*/ 4315222 w 6042422"/>
                <a:gd name="connsiteY23" fmla="*/ 4346575 h 4430713"/>
                <a:gd name="connsiteX24" fmla="*/ 3740547 w 6042422"/>
                <a:gd name="connsiteY24" fmla="*/ 4352925 h 4430713"/>
                <a:gd name="connsiteX25" fmla="*/ 3169047 w 6042422"/>
                <a:gd name="connsiteY25" fmla="*/ 4356100 h 4430713"/>
                <a:gd name="connsiteX26" fmla="*/ 2600722 w 6042422"/>
                <a:gd name="connsiteY26" fmla="*/ 4371975 h 4430713"/>
                <a:gd name="connsiteX27" fmla="*/ 2022872 w 6042422"/>
                <a:gd name="connsiteY27" fmla="*/ 4375150 h 4430713"/>
                <a:gd name="connsiteX28" fmla="*/ 1451372 w 6042422"/>
                <a:gd name="connsiteY28" fmla="*/ 4391025 h 4430713"/>
                <a:gd name="connsiteX29" fmla="*/ 873522 w 6042422"/>
                <a:gd name="connsiteY29" fmla="*/ 4413250 h 4430713"/>
                <a:gd name="connsiteX30" fmla="*/ 301228 w 6042422"/>
                <a:gd name="connsiteY30" fmla="*/ 4430713 h 4430713"/>
                <a:gd name="connsiteX0" fmla="*/ 94985 w 5836179"/>
                <a:gd name="connsiteY0" fmla="*/ 4430713 h 4430713"/>
                <a:gd name="connsiteX1" fmla="*/ 97367 w 5836179"/>
                <a:gd name="connsiteY1" fmla="*/ 3260725 h 4430713"/>
                <a:gd name="connsiteX2" fmla="*/ 660929 w 5836179"/>
                <a:gd name="connsiteY2" fmla="*/ 2667000 h 4430713"/>
                <a:gd name="connsiteX3" fmla="*/ 1073679 w 5836179"/>
                <a:gd name="connsiteY3" fmla="*/ 2247900 h 4430713"/>
                <a:gd name="connsiteX4" fmla="*/ 1461029 w 5836179"/>
                <a:gd name="connsiteY4" fmla="*/ 1905000 h 4430713"/>
                <a:gd name="connsiteX5" fmla="*/ 1822979 w 5836179"/>
                <a:gd name="connsiteY5" fmla="*/ 1600200 h 4430713"/>
                <a:gd name="connsiteX6" fmla="*/ 2146829 w 5836179"/>
                <a:gd name="connsiteY6" fmla="*/ 1333500 h 4430713"/>
                <a:gd name="connsiteX7" fmla="*/ 2502429 w 5836179"/>
                <a:gd name="connsiteY7" fmla="*/ 1079500 h 4430713"/>
                <a:gd name="connsiteX8" fmla="*/ 2813579 w 5836179"/>
                <a:gd name="connsiteY8" fmla="*/ 850900 h 4430713"/>
                <a:gd name="connsiteX9" fmla="*/ 3169179 w 5836179"/>
                <a:gd name="connsiteY9" fmla="*/ 641350 h 4430713"/>
                <a:gd name="connsiteX10" fmla="*/ 3531129 w 5836179"/>
                <a:gd name="connsiteY10" fmla="*/ 444500 h 4430713"/>
                <a:gd name="connsiteX11" fmla="*/ 3918479 w 5836179"/>
                <a:gd name="connsiteY11" fmla="*/ 260350 h 4430713"/>
                <a:gd name="connsiteX12" fmla="*/ 4305829 w 5836179"/>
                <a:gd name="connsiteY12" fmla="*/ 101600 h 4430713"/>
                <a:gd name="connsiteX13" fmla="*/ 4648729 w 5836179"/>
                <a:gd name="connsiteY13" fmla="*/ 0 h 4430713"/>
                <a:gd name="connsiteX14" fmla="*/ 4883679 w 5836179"/>
                <a:gd name="connsiteY14" fmla="*/ 209550 h 4430713"/>
                <a:gd name="connsiteX15" fmla="*/ 5251979 w 5836179"/>
                <a:gd name="connsiteY15" fmla="*/ 596900 h 4430713"/>
                <a:gd name="connsiteX16" fmla="*/ 5582179 w 5836179"/>
                <a:gd name="connsiteY16" fmla="*/ 1104900 h 4430713"/>
                <a:gd name="connsiteX17" fmla="*/ 5817129 w 5836179"/>
                <a:gd name="connsiteY17" fmla="*/ 1587500 h 4430713"/>
                <a:gd name="connsiteX18" fmla="*/ 5836179 w 5836179"/>
                <a:gd name="connsiteY18" fmla="*/ 2667000 h 4430713"/>
                <a:gd name="connsiteX19" fmla="*/ 5823479 w 5836179"/>
                <a:gd name="connsiteY19" fmla="*/ 4327525 h 4430713"/>
                <a:gd name="connsiteX20" fmla="*/ 5258329 w 5836179"/>
                <a:gd name="connsiteY20" fmla="*/ 4330700 h 4430713"/>
                <a:gd name="connsiteX21" fmla="*/ 4680479 w 5836179"/>
                <a:gd name="connsiteY21" fmla="*/ 4337050 h 4430713"/>
                <a:gd name="connsiteX22" fmla="*/ 4108979 w 5836179"/>
                <a:gd name="connsiteY22" fmla="*/ 4346575 h 4430713"/>
                <a:gd name="connsiteX23" fmla="*/ 3534304 w 5836179"/>
                <a:gd name="connsiteY23" fmla="*/ 4352925 h 4430713"/>
                <a:gd name="connsiteX24" fmla="*/ 2962804 w 5836179"/>
                <a:gd name="connsiteY24" fmla="*/ 4356100 h 4430713"/>
                <a:gd name="connsiteX25" fmla="*/ 2394479 w 5836179"/>
                <a:gd name="connsiteY25" fmla="*/ 4371975 h 4430713"/>
                <a:gd name="connsiteX26" fmla="*/ 1816629 w 5836179"/>
                <a:gd name="connsiteY26" fmla="*/ 4375150 h 4430713"/>
                <a:gd name="connsiteX27" fmla="*/ 1245129 w 5836179"/>
                <a:gd name="connsiteY27" fmla="*/ 4391025 h 4430713"/>
                <a:gd name="connsiteX28" fmla="*/ 667279 w 5836179"/>
                <a:gd name="connsiteY28" fmla="*/ 4413250 h 4430713"/>
                <a:gd name="connsiteX29" fmla="*/ 94985 w 5836179"/>
                <a:gd name="connsiteY29" fmla="*/ 4430713 h 4430713"/>
                <a:gd name="connsiteX0" fmla="*/ 0 w 5741194"/>
                <a:gd name="connsiteY0" fmla="*/ 4430713 h 4430713"/>
                <a:gd name="connsiteX1" fmla="*/ 2382 w 5741194"/>
                <a:gd name="connsiteY1" fmla="*/ 3260725 h 4430713"/>
                <a:gd name="connsiteX2" fmla="*/ 565944 w 5741194"/>
                <a:gd name="connsiteY2" fmla="*/ 2667000 h 4430713"/>
                <a:gd name="connsiteX3" fmla="*/ 978694 w 5741194"/>
                <a:gd name="connsiteY3" fmla="*/ 2247900 h 4430713"/>
                <a:gd name="connsiteX4" fmla="*/ 1366044 w 5741194"/>
                <a:gd name="connsiteY4" fmla="*/ 1905000 h 4430713"/>
                <a:gd name="connsiteX5" fmla="*/ 1727994 w 5741194"/>
                <a:gd name="connsiteY5" fmla="*/ 1600200 h 4430713"/>
                <a:gd name="connsiteX6" fmla="*/ 2051844 w 5741194"/>
                <a:gd name="connsiteY6" fmla="*/ 1333500 h 4430713"/>
                <a:gd name="connsiteX7" fmla="*/ 2407444 w 5741194"/>
                <a:gd name="connsiteY7" fmla="*/ 1079500 h 4430713"/>
                <a:gd name="connsiteX8" fmla="*/ 2718594 w 5741194"/>
                <a:gd name="connsiteY8" fmla="*/ 850900 h 4430713"/>
                <a:gd name="connsiteX9" fmla="*/ 3074194 w 5741194"/>
                <a:gd name="connsiteY9" fmla="*/ 641350 h 4430713"/>
                <a:gd name="connsiteX10" fmla="*/ 3436144 w 5741194"/>
                <a:gd name="connsiteY10" fmla="*/ 444500 h 4430713"/>
                <a:gd name="connsiteX11" fmla="*/ 3823494 w 5741194"/>
                <a:gd name="connsiteY11" fmla="*/ 260350 h 4430713"/>
                <a:gd name="connsiteX12" fmla="*/ 4210844 w 5741194"/>
                <a:gd name="connsiteY12" fmla="*/ 101600 h 4430713"/>
                <a:gd name="connsiteX13" fmla="*/ 4553744 w 5741194"/>
                <a:gd name="connsiteY13" fmla="*/ 0 h 4430713"/>
                <a:gd name="connsiteX14" fmla="*/ 4788694 w 5741194"/>
                <a:gd name="connsiteY14" fmla="*/ 209550 h 4430713"/>
                <a:gd name="connsiteX15" fmla="*/ 5156994 w 5741194"/>
                <a:gd name="connsiteY15" fmla="*/ 596900 h 4430713"/>
                <a:gd name="connsiteX16" fmla="*/ 5487194 w 5741194"/>
                <a:gd name="connsiteY16" fmla="*/ 1104900 h 4430713"/>
                <a:gd name="connsiteX17" fmla="*/ 5722144 w 5741194"/>
                <a:gd name="connsiteY17" fmla="*/ 1587500 h 4430713"/>
                <a:gd name="connsiteX18" fmla="*/ 5741194 w 5741194"/>
                <a:gd name="connsiteY18" fmla="*/ 2667000 h 4430713"/>
                <a:gd name="connsiteX19" fmla="*/ 5728494 w 5741194"/>
                <a:gd name="connsiteY19" fmla="*/ 4327525 h 4430713"/>
                <a:gd name="connsiteX20" fmla="*/ 5163344 w 5741194"/>
                <a:gd name="connsiteY20" fmla="*/ 4330700 h 4430713"/>
                <a:gd name="connsiteX21" fmla="*/ 4585494 w 5741194"/>
                <a:gd name="connsiteY21" fmla="*/ 4337050 h 4430713"/>
                <a:gd name="connsiteX22" fmla="*/ 4013994 w 5741194"/>
                <a:gd name="connsiteY22" fmla="*/ 4346575 h 4430713"/>
                <a:gd name="connsiteX23" fmla="*/ 3439319 w 5741194"/>
                <a:gd name="connsiteY23" fmla="*/ 4352925 h 4430713"/>
                <a:gd name="connsiteX24" fmla="*/ 2867819 w 5741194"/>
                <a:gd name="connsiteY24" fmla="*/ 4356100 h 4430713"/>
                <a:gd name="connsiteX25" fmla="*/ 2299494 w 5741194"/>
                <a:gd name="connsiteY25" fmla="*/ 4371975 h 4430713"/>
                <a:gd name="connsiteX26" fmla="*/ 1721644 w 5741194"/>
                <a:gd name="connsiteY26" fmla="*/ 4375150 h 4430713"/>
                <a:gd name="connsiteX27" fmla="*/ 1150144 w 5741194"/>
                <a:gd name="connsiteY27" fmla="*/ 4391025 h 4430713"/>
                <a:gd name="connsiteX28" fmla="*/ 572294 w 5741194"/>
                <a:gd name="connsiteY28" fmla="*/ 4413250 h 4430713"/>
                <a:gd name="connsiteX29" fmla="*/ 0 w 5741194"/>
                <a:gd name="connsiteY29" fmla="*/ 4430713 h 4430713"/>
                <a:gd name="connsiteX0" fmla="*/ 0 w 5741194"/>
                <a:gd name="connsiteY0" fmla="*/ 4423093 h 4423093"/>
                <a:gd name="connsiteX1" fmla="*/ 2382 w 5741194"/>
                <a:gd name="connsiteY1" fmla="*/ 3253105 h 4423093"/>
                <a:gd name="connsiteX2" fmla="*/ 565944 w 5741194"/>
                <a:gd name="connsiteY2" fmla="*/ 2659380 h 4423093"/>
                <a:gd name="connsiteX3" fmla="*/ 978694 w 5741194"/>
                <a:gd name="connsiteY3" fmla="*/ 2240280 h 4423093"/>
                <a:gd name="connsiteX4" fmla="*/ 1366044 w 5741194"/>
                <a:gd name="connsiteY4" fmla="*/ 1897380 h 4423093"/>
                <a:gd name="connsiteX5" fmla="*/ 1727994 w 5741194"/>
                <a:gd name="connsiteY5" fmla="*/ 1592580 h 4423093"/>
                <a:gd name="connsiteX6" fmla="*/ 2051844 w 5741194"/>
                <a:gd name="connsiteY6" fmla="*/ 1325880 h 4423093"/>
                <a:gd name="connsiteX7" fmla="*/ 2407444 w 5741194"/>
                <a:gd name="connsiteY7" fmla="*/ 1071880 h 4423093"/>
                <a:gd name="connsiteX8" fmla="*/ 2718594 w 5741194"/>
                <a:gd name="connsiteY8" fmla="*/ 843280 h 4423093"/>
                <a:gd name="connsiteX9" fmla="*/ 3074194 w 5741194"/>
                <a:gd name="connsiteY9" fmla="*/ 633730 h 4423093"/>
                <a:gd name="connsiteX10" fmla="*/ 3436144 w 5741194"/>
                <a:gd name="connsiteY10" fmla="*/ 436880 h 4423093"/>
                <a:gd name="connsiteX11" fmla="*/ 3823494 w 5741194"/>
                <a:gd name="connsiteY11" fmla="*/ 252730 h 4423093"/>
                <a:gd name="connsiteX12" fmla="*/ 4210844 w 5741194"/>
                <a:gd name="connsiteY12" fmla="*/ 93980 h 4423093"/>
                <a:gd name="connsiteX13" fmla="*/ 4523264 w 5741194"/>
                <a:gd name="connsiteY13" fmla="*/ 0 h 4423093"/>
                <a:gd name="connsiteX14" fmla="*/ 4788694 w 5741194"/>
                <a:gd name="connsiteY14" fmla="*/ 201930 h 4423093"/>
                <a:gd name="connsiteX15" fmla="*/ 5156994 w 5741194"/>
                <a:gd name="connsiteY15" fmla="*/ 589280 h 4423093"/>
                <a:gd name="connsiteX16" fmla="*/ 5487194 w 5741194"/>
                <a:gd name="connsiteY16" fmla="*/ 1097280 h 4423093"/>
                <a:gd name="connsiteX17" fmla="*/ 5722144 w 5741194"/>
                <a:gd name="connsiteY17" fmla="*/ 1579880 h 4423093"/>
                <a:gd name="connsiteX18" fmla="*/ 5741194 w 5741194"/>
                <a:gd name="connsiteY18" fmla="*/ 2659380 h 4423093"/>
                <a:gd name="connsiteX19" fmla="*/ 5728494 w 5741194"/>
                <a:gd name="connsiteY19" fmla="*/ 4319905 h 4423093"/>
                <a:gd name="connsiteX20" fmla="*/ 5163344 w 5741194"/>
                <a:gd name="connsiteY20" fmla="*/ 4323080 h 4423093"/>
                <a:gd name="connsiteX21" fmla="*/ 4585494 w 5741194"/>
                <a:gd name="connsiteY21" fmla="*/ 4329430 h 4423093"/>
                <a:gd name="connsiteX22" fmla="*/ 4013994 w 5741194"/>
                <a:gd name="connsiteY22" fmla="*/ 4338955 h 4423093"/>
                <a:gd name="connsiteX23" fmla="*/ 3439319 w 5741194"/>
                <a:gd name="connsiteY23" fmla="*/ 4345305 h 4423093"/>
                <a:gd name="connsiteX24" fmla="*/ 2867819 w 5741194"/>
                <a:gd name="connsiteY24" fmla="*/ 4348480 h 4423093"/>
                <a:gd name="connsiteX25" fmla="*/ 2299494 w 5741194"/>
                <a:gd name="connsiteY25" fmla="*/ 4364355 h 4423093"/>
                <a:gd name="connsiteX26" fmla="*/ 1721644 w 5741194"/>
                <a:gd name="connsiteY26" fmla="*/ 4367530 h 4423093"/>
                <a:gd name="connsiteX27" fmla="*/ 1150144 w 5741194"/>
                <a:gd name="connsiteY27" fmla="*/ 4383405 h 4423093"/>
                <a:gd name="connsiteX28" fmla="*/ 572294 w 5741194"/>
                <a:gd name="connsiteY28" fmla="*/ 4405630 h 4423093"/>
                <a:gd name="connsiteX29" fmla="*/ 0 w 5741194"/>
                <a:gd name="connsiteY29" fmla="*/ 4423093 h 4423093"/>
                <a:gd name="connsiteX0" fmla="*/ 0 w 5741194"/>
                <a:gd name="connsiteY0" fmla="*/ 4423093 h 4423093"/>
                <a:gd name="connsiteX1" fmla="*/ 2382 w 5741194"/>
                <a:gd name="connsiteY1" fmla="*/ 3253105 h 4423093"/>
                <a:gd name="connsiteX2" fmla="*/ 565944 w 5741194"/>
                <a:gd name="connsiteY2" fmla="*/ 2659380 h 4423093"/>
                <a:gd name="connsiteX3" fmla="*/ 978694 w 5741194"/>
                <a:gd name="connsiteY3" fmla="*/ 2240280 h 4423093"/>
                <a:gd name="connsiteX4" fmla="*/ 1366044 w 5741194"/>
                <a:gd name="connsiteY4" fmla="*/ 1897380 h 4423093"/>
                <a:gd name="connsiteX5" fmla="*/ 1727994 w 5741194"/>
                <a:gd name="connsiteY5" fmla="*/ 1592580 h 4423093"/>
                <a:gd name="connsiteX6" fmla="*/ 2051844 w 5741194"/>
                <a:gd name="connsiteY6" fmla="*/ 1325880 h 4423093"/>
                <a:gd name="connsiteX7" fmla="*/ 2407444 w 5741194"/>
                <a:gd name="connsiteY7" fmla="*/ 1071880 h 4423093"/>
                <a:gd name="connsiteX8" fmla="*/ 2718594 w 5741194"/>
                <a:gd name="connsiteY8" fmla="*/ 843280 h 4423093"/>
                <a:gd name="connsiteX9" fmla="*/ 3074194 w 5741194"/>
                <a:gd name="connsiteY9" fmla="*/ 633730 h 4423093"/>
                <a:gd name="connsiteX10" fmla="*/ 3436144 w 5741194"/>
                <a:gd name="connsiteY10" fmla="*/ 436880 h 4423093"/>
                <a:gd name="connsiteX11" fmla="*/ 3823494 w 5741194"/>
                <a:gd name="connsiteY11" fmla="*/ 252730 h 4423093"/>
                <a:gd name="connsiteX12" fmla="*/ 4210844 w 5741194"/>
                <a:gd name="connsiteY12" fmla="*/ 93980 h 4423093"/>
                <a:gd name="connsiteX13" fmla="*/ 4523264 w 5741194"/>
                <a:gd name="connsiteY13" fmla="*/ 0 h 4423093"/>
                <a:gd name="connsiteX14" fmla="*/ 4788694 w 5741194"/>
                <a:gd name="connsiteY14" fmla="*/ 201930 h 4423093"/>
                <a:gd name="connsiteX15" fmla="*/ 5145564 w 5741194"/>
                <a:gd name="connsiteY15" fmla="*/ 600710 h 4423093"/>
                <a:gd name="connsiteX16" fmla="*/ 5487194 w 5741194"/>
                <a:gd name="connsiteY16" fmla="*/ 1097280 h 4423093"/>
                <a:gd name="connsiteX17" fmla="*/ 5722144 w 5741194"/>
                <a:gd name="connsiteY17" fmla="*/ 1579880 h 4423093"/>
                <a:gd name="connsiteX18" fmla="*/ 5741194 w 5741194"/>
                <a:gd name="connsiteY18" fmla="*/ 2659380 h 4423093"/>
                <a:gd name="connsiteX19" fmla="*/ 5728494 w 5741194"/>
                <a:gd name="connsiteY19" fmla="*/ 4319905 h 4423093"/>
                <a:gd name="connsiteX20" fmla="*/ 5163344 w 5741194"/>
                <a:gd name="connsiteY20" fmla="*/ 4323080 h 4423093"/>
                <a:gd name="connsiteX21" fmla="*/ 4585494 w 5741194"/>
                <a:gd name="connsiteY21" fmla="*/ 4329430 h 4423093"/>
                <a:gd name="connsiteX22" fmla="*/ 4013994 w 5741194"/>
                <a:gd name="connsiteY22" fmla="*/ 4338955 h 4423093"/>
                <a:gd name="connsiteX23" fmla="*/ 3439319 w 5741194"/>
                <a:gd name="connsiteY23" fmla="*/ 4345305 h 4423093"/>
                <a:gd name="connsiteX24" fmla="*/ 2867819 w 5741194"/>
                <a:gd name="connsiteY24" fmla="*/ 4348480 h 4423093"/>
                <a:gd name="connsiteX25" fmla="*/ 2299494 w 5741194"/>
                <a:gd name="connsiteY25" fmla="*/ 4364355 h 4423093"/>
                <a:gd name="connsiteX26" fmla="*/ 1721644 w 5741194"/>
                <a:gd name="connsiteY26" fmla="*/ 4367530 h 4423093"/>
                <a:gd name="connsiteX27" fmla="*/ 1150144 w 5741194"/>
                <a:gd name="connsiteY27" fmla="*/ 4383405 h 4423093"/>
                <a:gd name="connsiteX28" fmla="*/ 572294 w 5741194"/>
                <a:gd name="connsiteY28" fmla="*/ 4405630 h 4423093"/>
                <a:gd name="connsiteX29" fmla="*/ 0 w 5741194"/>
                <a:gd name="connsiteY29" fmla="*/ 4423093 h 4423093"/>
                <a:gd name="connsiteX0" fmla="*/ 0 w 5741194"/>
                <a:gd name="connsiteY0" fmla="*/ 4423093 h 4423093"/>
                <a:gd name="connsiteX1" fmla="*/ 2382 w 5741194"/>
                <a:gd name="connsiteY1" fmla="*/ 3253105 h 4423093"/>
                <a:gd name="connsiteX2" fmla="*/ 565944 w 5741194"/>
                <a:gd name="connsiteY2" fmla="*/ 2659380 h 4423093"/>
                <a:gd name="connsiteX3" fmla="*/ 978694 w 5741194"/>
                <a:gd name="connsiteY3" fmla="*/ 2240280 h 4423093"/>
                <a:gd name="connsiteX4" fmla="*/ 1366044 w 5741194"/>
                <a:gd name="connsiteY4" fmla="*/ 1897380 h 4423093"/>
                <a:gd name="connsiteX5" fmla="*/ 1727994 w 5741194"/>
                <a:gd name="connsiteY5" fmla="*/ 1592580 h 4423093"/>
                <a:gd name="connsiteX6" fmla="*/ 2051844 w 5741194"/>
                <a:gd name="connsiteY6" fmla="*/ 1325880 h 4423093"/>
                <a:gd name="connsiteX7" fmla="*/ 2407444 w 5741194"/>
                <a:gd name="connsiteY7" fmla="*/ 1071880 h 4423093"/>
                <a:gd name="connsiteX8" fmla="*/ 2718594 w 5741194"/>
                <a:gd name="connsiteY8" fmla="*/ 843280 h 4423093"/>
                <a:gd name="connsiteX9" fmla="*/ 3074194 w 5741194"/>
                <a:gd name="connsiteY9" fmla="*/ 633730 h 4423093"/>
                <a:gd name="connsiteX10" fmla="*/ 3436144 w 5741194"/>
                <a:gd name="connsiteY10" fmla="*/ 436880 h 4423093"/>
                <a:gd name="connsiteX11" fmla="*/ 3823494 w 5741194"/>
                <a:gd name="connsiteY11" fmla="*/ 252730 h 4423093"/>
                <a:gd name="connsiteX12" fmla="*/ 4210844 w 5741194"/>
                <a:gd name="connsiteY12" fmla="*/ 93980 h 4423093"/>
                <a:gd name="connsiteX13" fmla="*/ 4523264 w 5741194"/>
                <a:gd name="connsiteY13" fmla="*/ 0 h 4423093"/>
                <a:gd name="connsiteX14" fmla="*/ 4788694 w 5741194"/>
                <a:gd name="connsiteY14" fmla="*/ 201930 h 4423093"/>
                <a:gd name="connsiteX15" fmla="*/ 5145564 w 5741194"/>
                <a:gd name="connsiteY15" fmla="*/ 600710 h 4423093"/>
                <a:gd name="connsiteX16" fmla="*/ 5471954 w 5741194"/>
                <a:gd name="connsiteY16" fmla="*/ 1104900 h 4423093"/>
                <a:gd name="connsiteX17" fmla="*/ 5722144 w 5741194"/>
                <a:gd name="connsiteY17" fmla="*/ 1579880 h 4423093"/>
                <a:gd name="connsiteX18" fmla="*/ 5741194 w 5741194"/>
                <a:gd name="connsiteY18" fmla="*/ 2659380 h 4423093"/>
                <a:gd name="connsiteX19" fmla="*/ 5728494 w 5741194"/>
                <a:gd name="connsiteY19" fmla="*/ 4319905 h 4423093"/>
                <a:gd name="connsiteX20" fmla="*/ 5163344 w 5741194"/>
                <a:gd name="connsiteY20" fmla="*/ 4323080 h 4423093"/>
                <a:gd name="connsiteX21" fmla="*/ 4585494 w 5741194"/>
                <a:gd name="connsiteY21" fmla="*/ 4329430 h 4423093"/>
                <a:gd name="connsiteX22" fmla="*/ 4013994 w 5741194"/>
                <a:gd name="connsiteY22" fmla="*/ 4338955 h 4423093"/>
                <a:gd name="connsiteX23" fmla="*/ 3439319 w 5741194"/>
                <a:gd name="connsiteY23" fmla="*/ 4345305 h 4423093"/>
                <a:gd name="connsiteX24" fmla="*/ 2867819 w 5741194"/>
                <a:gd name="connsiteY24" fmla="*/ 4348480 h 4423093"/>
                <a:gd name="connsiteX25" fmla="*/ 2299494 w 5741194"/>
                <a:gd name="connsiteY25" fmla="*/ 4364355 h 4423093"/>
                <a:gd name="connsiteX26" fmla="*/ 1721644 w 5741194"/>
                <a:gd name="connsiteY26" fmla="*/ 4367530 h 4423093"/>
                <a:gd name="connsiteX27" fmla="*/ 1150144 w 5741194"/>
                <a:gd name="connsiteY27" fmla="*/ 4383405 h 4423093"/>
                <a:gd name="connsiteX28" fmla="*/ 572294 w 5741194"/>
                <a:gd name="connsiteY28" fmla="*/ 4405630 h 4423093"/>
                <a:gd name="connsiteX29" fmla="*/ 0 w 5741194"/>
                <a:gd name="connsiteY29" fmla="*/ 4423093 h 44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41194" h="4423093">
                  <a:moveTo>
                    <a:pt x="0" y="4423093"/>
                  </a:moveTo>
                  <a:lnTo>
                    <a:pt x="2382" y="3253105"/>
                  </a:lnTo>
                  <a:lnTo>
                    <a:pt x="565944" y="2659380"/>
                  </a:lnTo>
                  <a:lnTo>
                    <a:pt x="978694" y="2240280"/>
                  </a:lnTo>
                  <a:lnTo>
                    <a:pt x="1366044" y="1897380"/>
                  </a:lnTo>
                  <a:lnTo>
                    <a:pt x="1727994" y="1592580"/>
                  </a:lnTo>
                  <a:lnTo>
                    <a:pt x="2051844" y="1325880"/>
                  </a:lnTo>
                  <a:lnTo>
                    <a:pt x="2407444" y="1071880"/>
                  </a:lnTo>
                  <a:lnTo>
                    <a:pt x="2718594" y="843280"/>
                  </a:lnTo>
                  <a:lnTo>
                    <a:pt x="3074194" y="633730"/>
                  </a:lnTo>
                  <a:lnTo>
                    <a:pt x="3436144" y="436880"/>
                  </a:lnTo>
                  <a:lnTo>
                    <a:pt x="3823494" y="252730"/>
                  </a:lnTo>
                  <a:lnTo>
                    <a:pt x="4210844" y="93980"/>
                  </a:lnTo>
                  <a:lnTo>
                    <a:pt x="4523264" y="0"/>
                  </a:lnTo>
                  <a:lnTo>
                    <a:pt x="4788694" y="201930"/>
                  </a:lnTo>
                  <a:lnTo>
                    <a:pt x="5145564" y="600710"/>
                  </a:lnTo>
                  <a:lnTo>
                    <a:pt x="5471954" y="1104900"/>
                  </a:lnTo>
                  <a:lnTo>
                    <a:pt x="5722144" y="1579880"/>
                  </a:lnTo>
                  <a:lnTo>
                    <a:pt x="5741194" y="2659380"/>
                  </a:lnTo>
                  <a:cubicBezTo>
                    <a:pt x="5739077" y="3105997"/>
                    <a:pt x="5730611" y="3873288"/>
                    <a:pt x="5728494" y="4319905"/>
                  </a:cubicBezTo>
                  <a:lnTo>
                    <a:pt x="5163344" y="4323080"/>
                  </a:lnTo>
                  <a:lnTo>
                    <a:pt x="4585494" y="4329430"/>
                  </a:lnTo>
                  <a:lnTo>
                    <a:pt x="4013994" y="4338955"/>
                  </a:lnTo>
                  <a:lnTo>
                    <a:pt x="3439319" y="4345305"/>
                  </a:lnTo>
                  <a:lnTo>
                    <a:pt x="2867819" y="4348480"/>
                  </a:lnTo>
                  <a:lnTo>
                    <a:pt x="2299494" y="4364355"/>
                  </a:lnTo>
                  <a:lnTo>
                    <a:pt x="1721644" y="4367530"/>
                  </a:lnTo>
                  <a:lnTo>
                    <a:pt x="1150144" y="4383405"/>
                  </a:lnTo>
                  <a:lnTo>
                    <a:pt x="572294" y="4405630"/>
                  </a:lnTo>
                  <a:lnTo>
                    <a:pt x="0" y="4423093"/>
                  </a:lnTo>
                  <a:close/>
                </a:path>
              </a:pathLst>
            </a:cu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Freeform 73"/>
            <p:cNvSpPr/>
            <p:nvPr/>
          </p:nvSpPr>
          <p:spPr>
            <a:xfrm>
              <a:off x="5470776" y="4544048"/>
              <a:ext cx="3218915" cy="1713164"/>
            </a:xfrm>
            <a:custGeom>
              <a:avLst/>
              <a:gdLst>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311900 w 6318250"/>
                <a:gd name="connsiteY21" fmla="*/ 2628900 h 3067050"/>
                <a:gd name="connsiteX22" fmla="*/ 5753100 w 6318250"/>
                <a:gd name="connsiteY22" fmla="*/ 2635250 h 3067050"/>
                <a:gd name="connsiteX23" fmla="*/ 5181600 w 6318250"/>
                <a:gd name="connsiteY23" fmla="*/ 2647950 h 3067050"/>
                <a:gd name="connsiteX24" fmla="*/ 4597400 w 6318250"/>
                <a:gd name="connsiteY24" fmla="*/ 2673350 h 3067050"/>
                <a:gd name="connsiteX25" fmla="*/ 4025900 w 6318250"/>
                <a:gd name="connsiteY25" fmla="*/ 2698750 h 3067050"/>
                <a:gd name="connsiteX26" fmla="*/ 3460750 w 6318250"/>
                <a:gd name="connsiteY26" fmla="*/ 2736850 h 3067050"/>
                <a:gd name="connsiteX27" fmla="*/ 2870200 w 6318250"/>
                <a:gd name="connsiteY27" fmla="*/ 2774950 h 3067050"/>
                <a:gd name="connsiteX28" fmla="*/ 2298700 w 6318250"/>
                <a:gd name="connsiteY28" fmla="*/ 282575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296025 w 6318250"/>
                <a:gd name="connsiteY21" fmla="*/ 2962275 h 3067050"/>
                <a:gd name="connsiteX22" fmla="*/ 5753100 w 6318250"/>
                <a:gd name="connsiteY22" fmla="*/ 2635250 h 3067050"/>
                <a:gd name="connsiteX23" fmla="*/ 5181600 w 6318250"/>
                <a:gd name="connsiteY23" fmla="*/ 2647950 h 3067050"/>
                <a:gd name="connsiteX24" fmla="*/ 4597400 w 6318250"/>
                <a:gd name="connsiteY24" fmla="*/ 2673350 h 3067050"/>
                <a:gd name="connsiteX25" fmla="*/ 4025900 w 6318250"/>
                <a:gd name="connsiteY25" fmla="*/ 2698750 h 3067050"/>
                <a:gd name="connsiteX26" fmla="*/ 3460750 w 6318250"/>
                <a:gd name="connsiteY26" fmla="*/ 2736850 h 3067050"/>
                <a:gd name="connsiteX27" fmla="*/ 2870200 w 6318250"/>
                <a:gd name="connsiteY27" fmla="*/ 2774950 h 3067050"/>
                <a:gd name="connsiteX28" fmla="*/ 2298700 w 6318250"/>
                <a:gd name="connsiteY28" fmla="*/ 282575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296025 w 6318250"/>
                <a:gd name="connsiteY21" fmla="*/ 2962275 h 3067050"/>
                <a:gd name="connsiteX22" fmla="*/ 5746750 w 6318250"/>
                <a:gd name="connsiteY22" fmla="*/ 2968625 h 3067050"/>
                <a:gd name="connsiteX23" fmla="*/ 5181600 w 6318250"/>
                <a:gd name="connsiteY23" fmla="*/ 2647950 h 3067050"/>
                <a:gd name="connsiteX24" fmla="*/ 4597400 w 6318250"/>
                <a:gd name="connsiteY24" fmla="*/ 2673350 h 3067050"/>
                <a:gd name="connsiteX25" fmla="*/ 4025900 w 6318250"/>
                <a:gd name="connsiteY25" fmla="*/ 2698750 h 3067050"/>
                <a:gd name="connsiteX26" fmla="*/ 3460750 w 6318250"/>
                <a:gd name="connsiteY26" fmla="*/ 2736850 h 3067050"/>
                <a:gd name="connsiteX27" fmla="*/ 2870200 w 6318250"/>
                <a:gd name="connsiteY27" fmla="*/ 2774950 h 3067050"/>
                <a:gd name="connsiteX28" fmla="*/ 2298700 w 6318250"/>
                <a:gd name="connsiteY28" fmla="*/ 282575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296025 w 6318250"/>
                <a:gd name="connsiteY21" fmla="*/ 2962275 h 3067050"/>
                <a:gd name="connsiteX22" fmla="*/ 5746750 w 6318250"/>
                <a:gd name="connsiteY22" fmla="*/ 2968625 h 3067050"/>
                <a:gd name="connsiteX23" fmla="*/ 5175250 w 6318250"/>
                <a:gd name="connsiteY23" fmla="*/ 2974975 h 3067050"/>
                <a:gd name="connsiteX24" fmla="*/ 4597400 w 6318250"/>
                <a:gd name="connsiteY24" fmla="*/ 2673350 h 3067050"/>
                <a:gd name="connsiteX25" fmla="*/ 4025900 w 6318250"/>
                <a:gd name="connsiteY25" fmla="*/ 2698750 h 3067050"/>
                <a:gd name="connsiteX26" fmla="*/ 3460750 w 6318250"/>
                <a:gd name="connsiteY26" fmla="*/ 2736850 h 3067050"/>
                <a:gd name="connsiteX27" fmla="*/ 2870200 w 6318250"/>
                <a:gd name="connsiteY27" fmla="*/ 2774950 h 3067050"/>
                <a:gd name="connsiteX28" fmla="*/ 2298700 w 6318250"/>
                <a:gd name="connsiteY28" fmla="*/ 282575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296025 w 6318250"/>
                <a:gd name="connsiteY21" fmla="*/ 2962275 h 3067050"/>
                <a:gd name="connsiteX22" fmla="*/ 5746750 w 6318250"/>
                <a:gd name="connsiteY22" fmla="*/ 2968625 h 3067050"/>
                <a:gd name="connsiteX23" fmla="*/ 5175250 w 6318250"/>
                <a:gd name="connsiteY23" fmla="*/ 2974975 h 3067050"/>
                <a:gd name="connsiteX24" fmla="*/ 4591050 w 6318250"/>
                <a:gd name="connsiteY24" fmla="*/ 2984500 h 3067050"/>
                <a:gd name="connsiteX25" fmla="*/ 4025900 w 6318250"/>
                <a:gd name="connsiteY25" fmla="*/ 2698750 h 3067050"/>
                <a:gd name="connsiteX26" fmla="*/ 3460750 w 6318250"/>
                <a:gd name="connsiteY26" fmla="*/ 2736850 h 3067050"/>
                <a:gd name="connsiteX27" fmla="*/ 2870200 w 6318250"/>
                <a:gd name="connsiteY27" fmla="*/ 2774950 h 3067050"/>
                <a:gd name="connsiteX28" fmla="*/ 2298700 w 6318250"/>
                <a:gd name="connsiteY28" fmla="*/ 282575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296025 w 6318250"/>
                <a:gd name="connsiteY21" fmla="*/ 2962275 h 3067050"/>
                <a:gd name="connsiteX22" fmla="*/ 5746750 w 6318250"/>
                <a:gd name="connsiteY22" fmla="*/ 2968625 h 3067050"/>
                <a:gd name="connsiteX23" fmla="*/ 5175250 w 6318250"/>
                <a:gd name="connsiteY23" fmla="*/ 2974975 h 3067050"/>
                <a:gd name="connsiteX24" fmla="*/ 4591050 w 6318250"/>
                <a:gd name="connsiteY24" fmla="*/ 2984500 h 3067050"/>
                <a:gd name="connsiteX25" fmla="*/ 4032250 w 6318250"/>
                <a:gd name="connsiteY25" fmla="*/ 2984500 h 3067050"/>
                <a:gd name="connsiteX26" fmla="*/ 3460750 w 6318250"/>
                <a:gd name="connsiteY26" fmla="*/ 2736850 h 3067050"/>
                <a:gd name="connsiteX27" fmla="*/ 2870200 w 6318250"/>
                <a:gd name="connsiteY27" fmla="*/ 2774950 h 3067050"/>
                <a:gd name="connsiteX28" fmla="*/ 2298700 w 6318250"/>
                <a:gd name="connsiteY28" fmla="*/ 282575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296025 w 6318250"/>
                <a:gd name="connsiteY21" fmla="*/ 2962275 h 3067050"/>
                <a:gd name="connsiteX22" fmla="*/ 5746750 w 6318250"/>
                <a:gd name="connsiteY22" fmla="*/ 2968625 h 3067050"/>
                <a:gd name="connsiteX23" fmla="*/ 5175250 w 6318250"/>
                <a:gd name="connsiteY23" fmla="*/ 2974975 h 3067050"/>
                <a:gd name="connsiteX24" fmla="*/ 4591050 w 6318250"/>
                <a:gd name="connsiteY24" fmla="*/ 2984500 h 3067050"/>
                <a:gd name="connsiteX25" fmla="*/ 4032250 w 6318250"/>
                <a:gd name="connsiteY25" fmla="*/ 2984500 h 3067050"/>
                <a:gd name="connsiteX26" fmla="*/ 3438525 w 6318250"/>
                <a:gd name="connsiteY26" fmla="*/ 2990850 h 3067050"/>
                <a:gd name="connsiteX27" fmla="*/ 2870200 w 6318250"/>
                <a:gd name="connsiteY27" fmla="*/ 2774950 h 3067050"/>
                <a:gd name="connsiteX28" fmla="*/ 2298700 w 6318250"/>
                <a:gd name="connsiteY28" fmla="*/ 282575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296025 w 6318250"/>
                <a:gd name="connsiteY21" fmla="*/ 2962275 h 3067050"/>
                <a:gd name="connsiteX22" fmla="*/ 5746750 w 6318250"/>
                <a:gd name="connsiteY22" fmla="*/ 2968625 h 3067050"/>
                <a:gd name="connsiteX23" fmla="*/ 5175250 w 6318250"/>
                <a:gd name="connsiteY23" fmla="*/ 2974975 h 3067050"/>
                <a:gd name="connsiteX24" fmla="*/ 4591050 w 6318250"/>
                <a:gd name="connsiteY24" fmla="*/ 2984500 h 3067050"/>
                <a:gd name="connsiteX25" fmla="*/ 4032250 w 6318250"/>
                <a:gd name="connsiteY25" fmla="*/ 2984500 h 3067050"/>
                <a:gd name="connsiteX26" fmla="*/ 3438525 w 6318250"/>
                <a:gd name="connsiteY26" fmla="*/ 2990850 h 3067050"/>
                <a:gd name="connsiteX27" fmla="*/ 2876550 w 6318250"/>
                <a:gd name="connsiteY27" fmla="*/ 3003550 h 3067050"/>
                <a:gd name="connsiteX28" fmla="*/ 2298700 w 6318250"/>
                <a:gd name="connsiteY28" fmla="*/ 282575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296025 w 6318250"/>
                <a:gd name="connsiteY21" fmla="*/ 2962275 h 3067050"/>
                <a:gd name="connsiteX22" fmla="*/ 5746750 w 6318250"/>
                <a:gd name="connsiteY22" fmla="*/ 2968625 h 3067050"/>
                <a:gd name="connsiteX23" fmla="*/ 5175250 w 6318250"/>
                <a:gd name="connsiteY23" fmla="*/ 2974975 h 3067050"/>
                <a:gd name="connsiteX24" fmla="*/ 4591050 w 6318250"/>
                <a:gd name="connsiteY24" fmla="*/ 2984500 h 3067050"/>
                <a:gd name="connsiteX25" fmla="*/ 4032250 w 6318250"/>
                <a:gd name="connsiteY25" fmla="*/ 2984500 h 3067050"/>
                <a:gd name="connsiteX26" fmla="*/ 3438525 w 6318250"/>
                <a:gd name="connsiteY26" fmla="*/ 2990850 h 3067050"/>
                <a:gd name="connsiteX27" fmla="*/ 2876550 w 6318250"/>
                <a:gd name="connsiteY27" fmla="*/ 3003550 h 3067050"/>
                <a:gd name="connsiteX28" fmla="*/ 2301875 w 6318250"/>
                <a:gd name="connsiteY28" fmla="*/ 300990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296025 w 6318250"/>
                <a:gd name="connsiteY21" fmla="*/ 2962275 h 3067050"/>
                <a:gd name="connsiteX22" fmla="*/ 5746750 w 6318250"/>
                <a:gd name="connsiteY22" fmla="*/ 2968625 h 3067050"/>
                <a:gd name="connsiteX23" fmla="*/ 5175250 w 6318250"/>
                <a:gd name="connsiteY23" fmla="*/ 2974975 h 3067050"/>
                <a:gd name="connsiteX24" fmla="*/ 4591050 w 6318250"/>
                <a:gd name="connsiteY24" fmla="*/ 2984500 h 3067050"/>
                <a:gd name="connsiteX25" fmla="*/ 4032250 w 6318250"/>
                <a:gd name="connsiteY25" fmla="*/ 2984500 h 3067050"/>
                <a:gd name="connsiteX26" fmla="*/ 3438525 w 6318250"/>
                <a:gd name="connsiteY26" fmla="*/ 2990850 h 3067050"/>
                <a:gd name="connsiteX27" fmla="*/ 2876550 w 6318250"/>
                <a:gd name="connsiteY27" fmla="*/ 3003550 h 3067050"/>
                <a:gd name="connsiteX28" fmla="*/ 2301875 w 6318250"/>
                <a:gd name="connsiteY28" fmla="*/ 3009900 h 3067050"/>
                <a:gd name="connsiteX29" fmla="*/ 1733550 w 6318250"/>
                <a:gd name="connsiteY29" fmla="*/ 3019425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296025 w 6318250"/>
                <a:gd name="connsiteY21" fmla="*/ 2962275 h 3067050"/>
                <a:gd name="connsiteX22" fmla="*/ 5746750 w 6318250"/>
                <a:gd name="connsiteY22" fmla="*/ 2968625 h 3067050"/>
                <a:gd name="connsiteX23" fmla="*/ 5175250 w 6318250"/>
                <a:gd name="connsiteY23" fmla="*/ 2974975 h 3067050"/>
                <a:gd name="connsiteX24" fmla="*/ 4591050 w 6318250"/>
                <a:gd name="connsiteY24" fmla="*/ 2984500 h 3067050"/>
                <a:gd name="connsiteX25" fmla="*/ 4032250 w 6318250"/>
                <a:gd name="connsiteY25" fmla="*/ 2984500 h 3067050"/>
                <a:gd name="connsiteX26" fmla="*/ 3438525 w 6318250"/>
                <a:gd name="connsiteY26" fmla="*/ 2990850 h 3067050"/>
                <a:gd name="connsiteX27" fmla="*/ 2876550 w 6318250"/>
                <a:gd name="connsiteY27" fmla="*/ 3003550 h 3067050"/>
                <a:gd name="connsiteX28" fmla="*/ 2301875 w 6318250"/>
                <a:gd name="connsiteY28" fmla="*/ 3009900 h 3067050"/>
                <a:gd name="connsiteX29" fmla="*/ 1733550 w 6318250"/>
                <a:gd name="connsiteY29" fmla="*/ 3019425 h 3067050"/>
                <a:gd name="connsiteX30" fmla="*/ 1158875 w 6318250"/>
                <a:gd name="connsiteY30" fmla="*/ 3051175 h 3067050"/>
                <a:gd name="connsiteX31" fmla="*/ 577850 w 6318250"/>
                <a:gd name="connsiteY31" fmla="*/ 3003550 h 3067050"/>
                <a:gd name="connsiteX32" fmla="*/ 0 w 6318250"/>
                <a:gd name="connsiteY32" fmla="*/ 3067050 h 3067050"/>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296025 w 6318250"/>
                <a:gd name="connsiteY21" fmla="*/ 2962275 h 3067050"/>
                <a:gd name="connsiteX22" fmla="*/ 5746750 w 6318250"/>
                <a:gd name="connsiteY22" fmla="*/ 2968625 h 3067050"/>
                <a:gd name="connsiteX23" fmla="*/ 5175250 w 6318250"/>
                <a:gd name="connsiteY23" fmla="*/ 2974975 h 3067050"/>
                <a:gd name="connsiteX24" fmla="*/ 4591050 w 6318250"/>
                <a:gd name="connsiteY24" fmla="*/ 2984500 h 3067050"/>
                <a:gd name="connsiteX25" fmla="*/ 4032250 w 6318250"/>
                <a:gd name="connsiteY25" fmla="*/ 2984500 h 3067050"/>
                <a:gd name="connsiteX26" fmla="*/ 3438525 w 6318250"/>
                <a:gd name="connsiteY26" fmla="*/ 2990850 h 3067050"/>
                <a:gd name="connsiteX27" fmla="*/ 2876550 w 6318250"/>
                <a:gd name="connsiteY27" fmla="*/ 3003550 h 3067050"/>
                <a:gd name="connsiteX28" fmla="*/ 2301875 w 6318250"/>
                <a:gd name="connsiteY28" fmla="*/ 3009900 h 3067050"/>
                <a:gd name="connsiteX29" fmla="*/ 1733550 w 6318250"/>
                <a:gd name="connsiteY29" fmla="*/ 3019425 h 3067050"/>
                <a:gd name="connsiteX30" fmla="*/ 1158875 w 6318250"/>
                <a:gd name="connsiteY30" fmla="*/ 3051175 h 3067050"/>
                <a:gd name="connsiteX31" fmla="*/ 577850 w 6318250"/>
                <a:gd name="connsiteY31" fmla="*/ 3060700 h 3067050"/>
                <a:gd name="connsiteX32" fmla="*/ 0 w 6318250"/>
                <a:gd name="connsiteY32" fmla="*/ 3067050 h 3067050"/>
                <a:gd name="connsiteX0" fmla="*/ 6350 w 6311900"/>
                <a:gd name="connsiteY0" fmla="*/ 3067050 h 3067050"/>
                <a:gd name="connsiteX1" fmla="*/ 0 w 6311900"/>
                <a:gd name="connsiteY1" fmla="*/ 2667000 h 3067050"/>
                <a:gd name="connsiteX2" fmla="*/ 254000 w 6311900"/>
                <a:gd name="connsiteY2" fmla="*/ 2470150 h 3067050"/>
                <a:gd name="connsiteX3" fmla="*/ 609600 w 6311900"/>
                <a:gd name="connsiteY3" fmla="*/ 2184400 h 3067050"/>
                <a:gd name="connsiteX4" fmla="*/ 1130300 w 6311900"/>
                <a:gd name="connsiteY4" fmla="*/ 1803400 h 3067050"/>
                <a:gd name="connsiteX5" fmla="*/ 1549400 w 6311900"/>
                <a:gd name="connsiteY5" fmla="*/ 1498600 h 3067050"/>
                <a:gd name="connsiteX6" fmla="*/ 1911350 w 6311900"/>
                <a:gd name="connsiteY6" fmla="*/ 1244600 h 3067050"/>
                <a:gd name="connsiteX7" fmla="*/ 2273300 w 6311900"/>
                <a:gd name="connsiteY7" fmla="*/ 1022350 h 3067050"/>
                <a:gd name="connsiteX8" fmla="*/ 2597150 w 6311900"/>
                <a:gd name="connsiteY8" fmla="*/ 825500 h 3067050"/>
                <a:gd name="connsiteX9" fmla="*/ 2933700 w 6311900"/>
                <a:gd name="connsiteY9" fmla="*/ 647700 h 3067050"/>
                <a:gd name="connsiteX10" fmla="*/ 3263900 w 6311900"/>
                <a:gd name="connsiteY10" fmla="*/ 476250 h 3067050"/>
                <a:gd name="connsiteX11" fmla="*/ 3606800 w 6311900"/>
                <a:gd name="connsiteY11" fmla="*/ 330200 h 3067050"/>
                <a:gd name="connsiteX12" fmla="*/ 3962400 w 6311900"/>
                <a:gd name="connsiteY12" fmla="*/ 190500 h 3067050"/>
                <a:gd name="connsiteX13" fmla="*/ 4521200 w 6311900"/>
                <a:gd name="connsiteY13" fmla="*/ 0 h 3067050"/>
                <a:gd name="connsiteX14" fmla="*/ 5080000 w 6311900"/>
                <a:gd name="connsiteY14" fmla="*/ 279400 h 3067050"/>
                <a:gd name="connsiteX15" fmla="*/ 5422900 w 6311900"/>
                <a:gd name="connsiteY15" fmla="*/ 444500 h 3067050"/>
                <a:gd name="connsiteX16" fmla="*/ 5670550 w 6311900"/>
                <a:gd name="connsiteY16" fmla="*/ 615950 h 3067050"/>
                <a:gd name="connsiteX17" fmla="*/ 5861050 w 6311900"/>
                <a:gd name="connsiteY17" fmla="*/ 781050 h 3067050"/>
                <a:gd name="connsiteX18" fmla="*/ 6026150 w 6311900"/>
                <a:gd name="connsiteY18" fmla="*/ 946150 h 3067050"/>
                <a:gd name="connsiteX19" fmla="*/ 6140450 w 6311900"/>
                <a:gd name="connsiteY19" fmla="*/ 1092200 h 3067050"/>
                <a:gd name="connsiteX20" fmla="*/ 6311900 w 6311900"/>
                <a:gd name="connsiteY20" fmla="*/ 1289050 h 3067050"/>
                <a:gd name="connsiteX21" fmla="*/ 6289675 w 6311900"/>
                <a:gd name="connsiteY21" fmla="*/ 2962275 h 3067050"/>
                <a:gd name="connsiteX22" fmla="*/ 5740400 w 6311900"/>
                <a:gd name="connsiteY22" fmla="*/ 2968625 h 3067050"/>
                <a:gd name="connsiteX23" fmla="*/ 5168900 w 6311900"/>
                <a:gd name="connsiteY23" fmla="*/ 2974975 h 3067050"/>
                <a:gd name="connsiteX24" fmla="*/ 4584700 w 6311900"/>
                <a:gd name="connsiteY24" fmla="*/ 2984500 h 3067050"/>
                <a:gd name="connsiteX25" fmla="*/ 4025900 w 6311900"/>
                <a:gd name="connsiteY25" fmla="*/ 2984500 h 3067050"/>
                <a:gd name="connsiteX26" fmla="*/ 3432175 w 6311900"/>
                <a:gd name="connsiteY26" fmla="*/ 2990850 h 3067050"/>
                <a:gd name="connsiteX27" fmla="*/ 2870200 w 6311900"/>
                <a:gd name="connsiteY27" fmla="*/ 3003550 h 3067050"/>
                <a:gd name="connsiteX28" fmla="*/ 2295525 w 6311900"/>
                <a:gd name="connsiteY28" fmla="*/ 3009900 h 3067050"/>
                <a:gd name="connsiteX29" fmla="*/ 1727200 w 6311900"/>
                <a:gd name="connsiteY29" fmla="*/ 3019425 h 3067050"/>
                <a:gd name="connsiteX30" fmla="*/ 1152525 w 6311900"/>
                <a:gd name="connsiteY30" fmla="*/ 3051175 h 3067050"/>
                <a:gd name="connsiteX31" fmla="*/ 571500 w 6311900"/>
                <a:gd name="connsiteY31" fmla="*/ 3060700 h 3067050"/>
                <a:gd name="connsiteX32" fmla="*/ 6350 w 6311900"/>
                <a:gd name="connsiteY32" fmla="*/ 3067050 h 3067050"/>
                <a:gd name="connsiteX0" fmla="*/ 6350 w 6311900"/>
                <a:gd name="connsiteY0" fmla="*/ 3067050 h 3067050"/>
                <a:gd name="connsiteX1" fmla="*/ 0 w 6311900"/>
                <a:gd name="connsiteY1" fmla="*/ 2667000 h 3067050"/>
                <a:gd name="connsiteX2" fmla="*/ 254000 w 6311900"/>
                <a:gd name="connsiteY2" fmla="*/ 2470150 h 3067050"/>
                <a:gd name="connsiteX3" fmla="*/ 571500 w 6311900"/>
                <a:gd name="connsiteY3" fmla="*/ 2220118 h 3067050"/>
                <a:gd name="connsiteX4" fmla="*/ 1130300 w 6311900"/>
                <a:gd name="connsiteY4" fmla="*/ 1803400 h 3067050"/>
                <a:gd name="connsiteX5" fmla="*/ 1549400 w 6311900"/>
                <a:gd name="connsiteY5" fmla="*/ 1498600 h 3067050"/>
                <a:gd name="connsiteX6" fmla="*/ 1911350 w 6311900"/>
                <a:gd name="connsiteY6" fmla="*/ 1244600 h 3067050"/>
                <a:gd name="connsiteX7" fmla="*/ 2273300 w 6311900"/>
                <a:gd name="connsiteY7" fmla="*/ 1022350 h 3067050"/>
                <a:gd name="connsiteX8" fmla="*/ 2597150 w 6311900"/>
                <a:gd name="connsiteY8" fmla="*/ 825500 h 3067050"/>
                <a:gd name="connsiteX9" fmla="*/ 2933700 w 6311900"/>
                <a:gd name="connsiteY9" fmla="*/ 647700 h 3067050"/>
                <a:gd name="connsiteX10" fmla="*/ 3263900 w 6311900"/>
                <a:gd name="connsiteY10" fmla="*/ 476250 h 3067050"/>
                <a:gd name="connsiteX11" fmla="*/ 3606800 w 6311900"/>
                <a:gd name="connsiteY11" fmla="*/ 330200 h 3067050"/>
                <a:gd name="connsiteX12" fmla="*/ 3962400 w 6311900"/>
                <a:gd name="connsiteY12" fmla="*/ 190500 h 3067050"/>
                <a:gd name="connsiteX13" fmla="*/ 4521200 w 6311900"/>
                <a:gd name="connsiteY13" fmla="*/ 0 h 3067050"/>
                <a:gd name="connsiteX14" fmla="*/ 5080000 w 6311900"/>
                <a:gd name="connsiteY14" fmla="*/ 279400 h 3067050"/>
                <a:gd name="connsiteX15" fmla="*/ 5422900 w 6311900"/>
                <a:gd name="connsiteY15" fmla="*/ 444500 h 3067050"/>
                <a:gd name="connsiteX16" fmla="*/ 5670550 w 6311900"/>
                <a:gd name="connsiteY16" fmla="*/ 615950 h 3067050"/>
                <a:gd name="connsiteX17" fmla="*/ 5861050 w 6311900"/>
                <a:gd name="connsiteY17" fmla="*/ 781050 h 3067050"/>
                <a:gd name="connsiteX18" fmla="*/ 6026150 w 6311900"/>
                <a:gd name="connsiteY18" fmla="*/ 946150 h 3067050"/>
                <a:gd name="connsiteX19" fmla="*/ 6140450 w 6311900"/>
                <a:gd name="connsiteY19" fmla="*/ 1092200 h 3067050"/>
                <a:gd name="connsiteX20" fmla="*/ 6311900 w 6311900"/>
                <a:gd name="connsiteY20" fmla="*/ 1289050 h 3067050"/>
                <a:gd name="connsiteX21" fmla="*/ 6289675 w 6311900"/>
                <a:gd name="connsiteY21" fmla="*/ 2962275 h 3067050"/>
                <a:gd name="connsiteX22" fmla="*/ 5740400 w 6311900"/>
                <a:gd name="connsiteY22" fmla="*/ 2968625 h 3067050"/>
                <a:gd name="connsiteX23" fmla="*/ 5168900 w 6311900"/>
                <a:gd name="connsiteY23" fmla="*/ 2974975 h 3067050"/>
                <a:gd name="connsiteX24" fmla="*/ 4584700 w 6311900"/>
                <a:gd name="connsiteY24" fmla="*/ 2984500 h 3067050"/>
                <a:gd name="connsiteX25" fmla="*/ 4025900 w 6311900"/>
                <a:gd name="connsiteY25" fmla="*/ 2984500 h 3067050"/>
                <a:gd name="connsiteX26" fmla="*/ 3432175 w 6311900"/>
                <a:gd name="connsiteY26" fmla="*/ 2990850 h 3067050"/>
                <a:gd name="connsiteX27" fmla="*/ 2870200 w 6311900"/>
                <a:gd name="connsiteY27" fmla="*/ 3003550 h 3067050"/>
                <a:gd name="connsiteX28" fmla="*/ 2295525 w 6311900"/>
                <a:gd name="connsiteY28" fmla="*/ 3009900 h 3067050"/>
                <a:gd name="connsiteX29" fmla="*/ 1727200 w 6311900"/>
                <a:gd name="connsiteY29" fmla="*/ 3019425 h 3067050"/>
                <a:gd name="connsiteX30" fmla="*/ 1152525 w 6311900"/>
                <a:gd name="connsiteY30" fmla="*/ 3051175 h 3067050"/>
                <a:gd name="connsiteX31" fmla="*/ 571500 w 6311900"/>
                <a:gd name="connsiteY31" fmla="*/ 3060700 h 3067050"/>
                <a:gd name="connsiteX32" fmla="*/ 6350 w 6311900"/>
                <a:gd name="connsiteY32" fmla="*/ 3067050 h 3067050"/>
                <a:gd name="connsiteX0" fmla="*/ 6350 w 6311900"/>
                <a:gd name="connsiteY0" fmla="*/ 3067050 h 3067050"/>
                <a:gd name="connsiteX1" fmla="*/ 0 w 6311900"/>
                <a:gd name="connsiteY1" fmla="*/ 2667000 h 3067050"/>
                <a:gd name="connsiteX2" fmla="*/ 254000 w 6311900"/>
                <a:gd name="connsiteY2" fmla="*/ 2470150 h 3067050"/>
                <a:gd name="connsiteX3" fmla="*/ 571500 w 6311900"/>
                <a:gd name="connsiteY3" fmla="*/ 2220118 h 3067050"/>
                <a:gd name="connsiteX4" fmla="*/ 1130300 w 6311900"/>
                <a:gd name="connsiteY4" fmla="*/ 1803400 h 3067050"/>
                <a:gd name="connsiteX5" fmla="*/ 1549400 w 6311900"/>
                <a:gd name="connsiteY5" fmla="*/ 1498600 h 3067050"/>
                <a:gd name="connsiteX6" fmla="*/ 1911350 w 6311900"/>
                <a:gd name="connsiteY6" fmla="*/ 1244600 h 3067050"/>
                <a:gd name="connsiteX7" fmla="*/ 2273300 w 6311900"/>
                <a:gd name="connsiteY7" fmla="*/ 1022350 h 3067050"/>
                <a:gd name="connsiteX8" fmla="*/ 2597150 w 6311900"/>
                <a:gd name="connsiteY8" fmla="*/ 825500 h 3067050"/>
                <a:gd name="connsiteX9" fmla="*/ 2933700 w 6311900"/>
                <a:gd name="connsiteY9" fmla="*/ 647700 h 3067050"/>
                <a:gd name="connsiteX10" fmla="*/ 3263900 w 6311900"/>
                <a:gd name="connsiteY10" fmla="*/ 476250 h 3067050"/>
                <a:gd name="connsiteX11" fmla="*/ 3606800 w 6311900"/>
                <a:gd name="connsiteY11" fmla="*/ 330200 h 3067050"/>
                <a:gd name="connsiteX12" fmla="*/ 3962400 w 6311900"/>
                <a:gd name="connsiteY12" fmla="*/ 190500 h 3067050"/>
                <a:gd name="connsiteX13" fmla="*/ 4521200 w 6311900"/>
                <a:gd name="connsiteY13" fmla="*/ 0 h 3067050"/>
                <a:gd name="connsiteX14" fmla="*/ 5080000 w 6311900"/>
                <a:gd name="connsiteY14" fmla="*/ 279400 h 3067050"/>
                <a:gd name="connsiteX15" fmla="*/ 5422900 w 6311900"/>
                <a:gd name="connsiteY15" fmla="*/ 444500 h 3067050"/>
                <a:gd name="connsiteX16" fmla="*/ 5670550 w 6311900"/>
                <a:gd name="connsiteY16" fmla="*/ 615950 h 3067050"/>
                <a:gd name="connsiteX17" fmla="*/ 5861050 w 6311900"/>
                <a:gd name="connsiteY17" fmla="*/ 781050 h 3067050"/>
                <a:gd name="connsiteX18" fmla="*/ 6026150 w 6311900"/>
                <a:gd name="connsiteY18" fmla="*/ 946150 h 3067050"/>
                <a:gd name="connsiteX19" fmla="*/ 6140450 w 6311900"/>
                <a:gd name="connsiteY19" fmla="*/ 1092200 h 3067050"/>
                <a:gd name="connsiteX20" fmla="*/ 6311900 w 6311900"/>
                <a:gd name="connsiteY20" fmla="*/ 1289050 h 3067050"/>
                <a:gd name="connsiteX21" fmla="*/ 6289675 w 6311900"/>
                <a:gd name="connsiteY21" fmla="*/ 2962275 h 3067050"/>
                <a:gd name="connsiteX22" fmla="*/ 5740400 w 6311900"/>
                <a:gd name="connsiteY22" fmla="*/ 2968625 h 3067050"/>
                <a:gd name="connsiteX23" fmla="*/ 5168900 w 6311900"/>
                <a:gd name="connsiteY23" fmla="*/ 2974975 h 3067050"/>
                <a:gd name="connsiteX24" fmla="*/ 4584700 w 6311900"/>
                <a:gd name="connsiteY24" fmla="*/ 2984500 h 3067050"/>
                <a:gd name="connsiteX25" fmla="*/ 4025900 w 6311900"/>
                <a:gd name="connsiteY25" fmla="*/ 2984500 h 3067050"/>
                <a:gd name="connsiteX26" fmla="*/ 3432175 w 6311900"/>
                <a:gd name="connsiteY26" fmla="*/ 2990850 h 3067050"/>
                <a:gd name="connsiteX27" fmla="*/ 2870200 w 6311900"/>
                <a:gd name="connsiteY27" fmla="*/ 3003550 h 3067050"/>
                <a:gd name="connsiteX28" fmla="*/ 2295525 w 6311900"/>
                <a:gd name="connsiteY28" fmla="*/ 3009900 h 3067050"/>
                <a:gd name="connsiteX29" fmla="*/ 1727200 w 6311900"/>
                <a:gd name="connsiteY29" fmla="*/ 3019425 h 3067050"/>
                <a:gd name="connsiteX30" fmla="*/ 1152525 w 6311900"/>
                <a:gd name="connsiteY30" fmla="*/ 3051175 h 3067050"/>
                <a:gd name="connsiteX31" fmla="*/ 6350 w 6311900"/>
                <a:gd name="connsiteY31" fmla="*/ 3067050 h 3067050"/>
                <a:gd name="connsiteX0" fmla="*/ 580231 w 6311900"/>
                <a:gd name="connsiteY0" fmla="*/ 3055143 h 3055143"/>
                <a:gd name="connsiteX1" fmla="*/ 0 w 6311900"/>
                <a:gd name="connsiteY1" fmla="*/ 2667000 h 3055143"/>
                <a:gd name="connsiteX2" fmla="*/ 254000 w 6311900"/>
                <a:gd name="connsiteY2" fmla="*/ 2470150 h 3055143"/>
                <a:gd name="connsiteX3" fmla="*/ 571500 w 6311900"/>
                <a:gd name="connsiteY3" fmla="*/ 2220118 h 3055143"/>
                <a:gd name="connsiteX4" fmla="*/ 1130300 w 6311900"/>
                <a:gd name="connsiteY4" fmla="*/ 1803400 h 3055143"/>
                <a:gd name="connsiteX5" fmla="*/ 1549400 w 6311900"/>
                <a:gd name="connsiteY5" fmla="*/ 1498600 h 3055143"/>
                <a:gd name="connsiteX6" fmla="*/ 1911350 w 6311900"/>
                <a:gd name="connsiteY6" fmla="*/ 1244600 h 3055143"/>
                <a:gd name="connsiteX7" fmla="*/ 2273300 w 6311900"/>
                <a:gd name="connsiteY7" fmla="*/ 1022350 h 3055143"/>
                <a:gd name="connsiteX8" fmla="*/ 2597150 w 6311900"/>
                <a:gd name="connsiteY8" fmla="*/ 825500 h 3055143"/>
                <a:gd name="connsiteX9" fmla="*/ 2933700 w 6311900"/>
                <a:gd name="connsiteY9" fmla="*/ 647700 h 3055143"/>
                <a:gd name="connsiteX10" fmla="*/ 3263900 w 6311900"/>
                <a:gd name="connsiteY10" fmla="*/ 476250 h 3055143"/>
                <a:gd name="connsiteX11" fmla="*/ 3606800 w 6311900"/>
                <a:gd name="connsiteY11" fmla="*/ 330200 h 3055143"/>
                <a:gd name="connsiteX12" fmla="*/ 3962400 w 6311900"/>
                <a:gd name="connsiteY12" fmla="*/ 190500 h 3055143"/>
                <a:gd name="connsiteX13" fmla="*/ 4521200 w 6311900"/>
                <a:gd name="connsiteY13" fmla="*/ 0 h 3055143"/>
                <a:gd name="connsiteX14" fmla="*/ 5080000 w 6311900"/>
                <a:gd name="connsiteY14" fmla="*/ 279400 h 3055143"/>
                <a:gd name="connsiteX15" fmla="*/ 5422900 w 6311900"/>
                <a:gd name="connsiteY15" fmla="*/ 444500 h 3055143"/>
                <a:gd name="connsiteX16" fmla="*/ 5670550 w 6311900"/>
                <a:gd name="connsiteY16" fmla="*/ 615950 h 3055143"/>
                <a:gd name="connsiteX17" fmla="*/ 5861050 w 6311900"/>
                <a:gd name="connsiteY17" fmla="*/ 781050 h 3055143"/>
                <a:gd name="connsiteX18" fmla="*/ 6026150 w 6311900"/>
                <a:gd name="connsiteY18" fmla="*/ 946150 h 3055143"/>
                <a:gd name="connsiteX19" fmla="*/ 6140450 w 6311900"/>
                <a:gd name="connsiteY19" fmla="*/ 1092200 h 3055143"/>
                <a:gd name="connsiteX20" fmla="*/ 6311900 w 6311900"/>
                <a:gd name="connsiteY20" fmla="*/ 1289050 h 3055143"/>
                <a:gd name="connsiteX21" fmla="*/ 6289675 w 6311900"/>
                <a:gd name="connsiteY21" fmla="*/ 2962275 h 3055143"/>
                <a:gd name="connsiteX22" fmla="*/ 5740400 w 6311900"/>
                <a:gd name="connsiteY22" fmla="*/ 2968625 h 3055143"/>
                <a:gd name="connsiteX23" fmla="*/ 5168900 w 6311900"/>
                <a:gd name="connsiteY23" fmla="*/ 2974975 h 3055143"/>
                <a:gd name="connsiteX24" fmla="*/ 4584700 w 6311900"/>
                <a:gd name="connsiteY24" fmla="*/ 2984500 h 3055143"/>
                <a:gd name="connsiteX25" fmla="*/ 4025900 w 6311900"/>
                <a:gd name="connsiteY25" fmla="*/ 2984500 h 3055143"/>
                <a:gd name="connsiteX26" fmla="*/ 3432175 w 6311900"/>
                <a:gd name="connsiteY26" fmla="*/ 2990850 h 3055143"/>
                <a:gd name="connsiteX27" fmla="*/ 2870200 w 6311900"/>
                <a:gd name="connsiteY27" fmla="*/ 3003550 h 3055143"/>
                <a:gd name="connsiteX28" fmla="*/ 2295525 w 6311900"/>
                <a:gd name="connsiteY28" fmla="*/ 3009900 h 3055143"/>
                <a:gd name="connsiteX29" fmla="*/ 1727200 w 6311900"/>
                <a:gd name="connsiteY29" fmla="*/ 3019425 h 3055143"/>
                <a:gd name="connsiteX30" fmla="*/ 1152525 w 6311900"/>
                <a:gd name="connsiteY30" fmla="*/ 3051175 h 3055143"/>
                <a:gd name="connsiteX31" fmla="*/ 580231 w 6311900"/>
                <a:gd name="connsiteY31" fmla="*/ 3055143 h 3055143"/>
                <a:gd name="connsiteX0" fmla="*/ 326231 w 6057900"/>
                <a:gd name="connsiteY0" fmla="*/ 3055143 h 3055143"/>
                <a:gd name="connsiteX1" fmla="*/ 0 w 6057900"/>
                <a:gd name="connsiteY1" fmla="*/ 2470150 h 3055143"/>
                <a:gd name="connsiteX2" fmla="*/ 317500 w 6057900"/>
                <a:gd name="connsiteY2" fmla="*/ 2220118 h 3055143"/>
                <a:gd name="connsiteX3" fmla="*/ 876300 w 6057900"/>
                <a:gd name="connsiteY3" fmla="*/ 1803400 h 3055143"/>
                <a:gd name="connsiteX4" fmla="*/ 1295400 w 6057900"/>
                <a:gd name="connsiteY4" fmla="*/ 1498600 h 3055143"/>
                <a:gd name="connsiteX5" fmla="*/ 1657350 w 6057900"/>
                <a:gd name="connsiteY5" fmla="*/ 1244600 h 3055143"/>
                <a:gd name="connsiteX6" fmla="*/ 2019300 w 6057900"/>
                <a:gd name="connsiteY6" fmla="*/ 1022350 h 3055143"/>
                <a:gd name="connsiteX7" fmla="*/ 2343150 w 6057900"/>
                <a:gd name="connsiteY7" fmla="*/ 825500 h 3055143"/>
                <a:gd name="connsiteX8" fmla="*/ 2679700 w 6057900"/>
                <a:gd name="connsiteY8" fmla="*/ 647700 h 3055143"/>
                <a:gd name="connsiteX9" fmla="*/ 3009900 w 6057900"/>
                <a:gd name="connsiteY9" fmla="*/ 476250 h 3055143"/>
                <a:gd name="connsiteX10" fmla="*/ 3352800 w 6057900"/>
                <a:gd name="connsiteY10" fmla="*/ 330200 h 3055143"/>
                <a:gd name="connsiteX11" fmla="*/ 3708400 w 6057900"/>
                <a:gd name="connsiteY11" fmla="*/ 190500 h 3055143"/>
                <a:gd name="connsiteX12" fmla="*/ 4267200 w 6057900"/>
                <a:gd name="connsiteY12" fmla="*/ 0 h 3055143"/>
                <a:gd name="connsiteX13" fmla="*/ 4826000 w 6057900"/>
                <a:gd name="connsiteY13" fmla="*/ 279400 h 3055143"/>
                <a:gd name="connsiteX14" fmla="*/ 5168900 w 6057900"/>
                <a:gd name="connsiteY14" fmla="*/ 444500 h 3055143"/>
                <a:gd name="connsiteX15" fmla="*/ 5416550 w 6057900"/>
                <a:gd name="connsiteY15" fmla="*/ 615950 h 3055143"/>
                <a:gd name="connsiteX16" fmla="*/ 5607050 w 6057900"/>
                <a:gd name="connsiteY16" fmla="*/ 781050 h 3055143"/>
                <a:gd name="connsiteX17" fmla="*/ 5772150 w 6057900"/>
                <a:gd name="connsiteY17" fmla="*/ 946150 h 3055143"/>
                <a:gd name="connsiteX18" fmla="*/ 5886450 w 6057900"/>
                <a:gd name="connsiteY18" fmla="*/ 1092200 h 3055143"/>
                <a:gd name="connsiteX19" fmla="*/ 6057900 w 6057900"/>
                <a:gd name="connsiteY19" fmla="*/ 1289050 h 3055143"/>
                <a:gd name="connsiteX20" fmla="*/ 6035675 w 6057900"/>
                <a:gd name="connsiteY20" fmla="*/ 2962275 h 3055143"/>
                <a:gd name="connsiteX21" fmla="*/ 5486400 w 6057900"/>
                <a:gd name="connsiteY21" fmla="*/ 2968625 h 3055143"/>
                <a:gd name="connsiteX22" fmla="*/ 4914900 w 6057900"/>
                <a:gd name="connsiteY22" fmla="*/ 2974975 h 3055143"/>
                <a:gd name="connsiteX23" fmla="*/ 4330700 w 6057900"/>
                <a:gd name="connsiteY23" fmla="*/ 2984500 h 3055143"/>
                <a:gd name="connsiteX24" fmla="*/ 3771900 w 6057900"/>
                <a:gd name="connsiteY24" fmla="*/ 2984500 h 3055143"/>
                <a:gd name="connsiteX25" fmla="*/ 3178175 w 6057900"/>
                <a:gd name="connsiteY25" fmla="*/ 2990850 h 3055143"/>
                <a:gd name="connsiteX26" fmla="*/ 2616200 w 6057900"/>
                <a:gd name="connsiteY26" fmla="*/ 3003550 h 3055143"/>
                <a:gd name="connsiteX27" fmla="*/ 2041525 w 6057900"/>
                <a:gd name="connsiteY27" fmla="*/ 3009900 h 3055143"/>
                <a:gd name="connsiteX28" fmla="*/ 1473200 w 6057900"/>
                <a:gd name="connsiteY28" fmla="*/ 3019425 h 3055143"/>
                <a:gd name="connsiteX29" fmla="*/ 898525 w 6057900"/>
                <a:gd name="connsiteY29" fmla="*/ 3051175 h 3055143"/>
                <a:gd name="connsiteX30" fmla="*/ 326231 w 6057900"/>
                <a:gd name="connsiteY30" fmla="*/ 3055143 h 3055143"/>
                <a:gd name="connsiteX0" fmla="*/ 8731 w 5740400"/>
                <a:gd name="connsiteY0" fmla="*/ 3055143 h 3055143"/>
                <a:gd name="connsiteX1" fmla="*/ 0 w 5740400"/>
                <a:gd name="connsiteY1" fmla="*/ 2220118 h 3055143"/>
                <a:gd name="connsiteX2" fmla="*/ 558800 w 5740400"/>
                <a:gd name="connsiteY2" fmla="*/ 1803400 h 3055143"/>
                <a:gd name="connsiteX3" fmla="*/ 977900 w 5740400"/>
                <a:gd name="connsiteY3" fmla="*/ 1498600 h 3055143"/>
                <a:gd name="connsiteX4" fmla="*/ 1339850 w 5740400"/>
                <a:gd name="connsiteY4" fmla="*/ 1244600 h 3055143"/>
                <a:gd name="connsiteX5" fmla="*/ 1701800 w 5740400"/>
                <a:gd name="connsiteY5" fmla="*/ 1022350 h 3055143"/>
                <a:gd name="connsiteX6" fmla="*/ 2025650 w 5740400"/>
                <a:gd name="connsiteY6" fmla="*/ 825500 h 3055143"/>
                <a:gd name="connsiteX7" fmla="*/ 2362200 w 5740400"/>
                <a:gd name="connsiteY7" fmla="*/ 647700 h 3055143"/>
                <a:gd name="connsiteX8" fmla="*/ 2692400 w 5740400"/>
                <a:gd name="connsiteY8" fmla="*/ 476250 h 3055143"/>
                <a:gd name="connsiteX9" fmla="*/ 3035300 w 5740400"/>
                <a:gd name="connsiteY9" fmla="*/ 330200 h 3055143"/>
                <a:gd name="connsiteX10" fmla="*/ 3390900 w 5740400"/>
                <a:gd name="connsiteY10" fmla="*/ 190500 h 3055143"/>
                <a:gd name="connsiteX11" fmla="*/ 3949700 w 5740400"/>
                <a:gd name="connsiteY11" fmla="*/ 0 h 3055143"/>
                <a:gd name="connsiteX12" fmla="*/ 4508500 w 5740400"/>
                <a:gd name="connsiteY12" fmla="*/ 279400 h 3055143"/>
                <a:gd name="connsiteX13" fmla="*/ 4851400 w 5740400"/>
                <a:gd name="connsiteY13" fmla="*/ 444500 h 3055143"/>
                <a:gd name="connsiteX14" fmla="*/ 5099050 w 5740400"/>
                <a:gd name="connsiteY14" fmla="*/ 615950 h 3055143"/>
                <a:gd name="connsiteX15" fmla="*/ 5289550 w 5740400"/>
                <a:gd name="connsiteY15" fmla="*/ 781050 h 3055143"/>
                <a:gd name="connsiteX16" fmla="*/ 5454650 w 5740400"/>
                <a:gd name="connsiteY16" fmla="*/ 946150 h 3055143"/>
                <a:gd name="connsiteX17" fmla="*/ 5568950 w 5740400"/>
                <a:gd name="connsiteY17" fmla="*/ 1092200 h 3055143"/>
                <a:gd name="connsiteX18" fmla="*/ 5740400 w 5740400"/>
                <a:gd name="connsiteY18" fmla="*/ 1289050 h 3055143"/>
                <a:gd name="connsiteX19" fmla="*/ 5718175 w 5740400"/>
                <a:gd name="connsiteY19" fmla="*/ 2962275 h 3055143"/>
                <a:gd name="connsiteX20" fmla="*/ 5168900 w 5740400"/>
                <a:gd name="connsiteY20" fmla="*/ 2968625 h 3055143"/>
                <a:gd name="connsiteX21" fmla="*/ 4597400 w 5740400"/>
                <a:gd name="connsiteY21" fmla="*/ 2974975 h 3055143"/>
                <a:gd name="connsiteX22" fmla="*/ 4013200 w 5740400"/>
                <a:gd name="connsiteY22" fmla="*/ 2984500 h 3055143"/>
                <a:gd name="connsiteX23" fmla="*/ 3454400 w 5740400"/>
                <a:gd name="connsiteY23" fmla="*/ 2984500 h 3055143"/>
                <a:gd name="connsiteX24" fmla="*/ 2860675 w 5740400"/>
                <a:gd name="connsiteY24" fmla="*/ 2990850 h 3055143"/>
                <a:gd name="connsiteX25" fmla="*/ 2298700 w 5740400"/>
                <a:gd name="connsiteY25" fmla="*/ 3003550 h 3055143"/>
                <a:gd name="connsiteX26" fmla="*/ 1724025 w 5740400"/>
                <a:gd name="connsiteY26" fmla="*/ 3009900 h 3055143"/>
                <a:gd name="connsiteX27" fmla="*/ 1155700 w 5740400"/>
                <a:gd name="connsiteY27" fmla="*/ 3019425 h 3055143"/>
                <a:gd name="connsiteX28" fmla="*/ 581025 w 5740400"/>
                <a:gd name="connsiteY28" fmla="*/ 3051175 h 3055143"/>
                <a:gd name="connsiteX29" fmla="*/ 8731 w 5740400"/>
                <a:gd name="connsiteY29" fmla="*/ 3055143 h 30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40400" h="3055143">
                  <a:moveTo>
                    <a:pt x="8731" y="3055143"/>
                  </a:moveTo>
                  <a:cubicBezTo>
                    <a:pt x="5821" y="2776801"/>
                    <a:pt x="2910" y="2498460"/>
                    <a:pt x="0" y="2220118"/>
                  </a:cubicBezTo>
                  <a:lnTo>
                    <a:pt x="558800" y="1803400"/>
                  </a:lnTo>
                  <a:lnTo>
                    <a:pt x="977900" y="1498600"/>
                  </a:lnTo>
                  <a:lnTo>
                    <a:pt x="1339850" y="1244600"/>
                  </a:lnTo>
                  <a:lnTo>
                    <a:pt x="1701800" y="1022350"/>
                  </a:lnTo>
                  <a:lnTo>
                    <a:pt x="2025650" y="825500"/>
                  </a:lnTo>
                  <a:lnTo>
                    <a:pt x="2362200" y="647700"/>
                  </a:lnTo>
                  <a:lnTo>
                    <a:pt x="2692400" y="476250"/>
                  </a:lnTo>
                  <a:lnTo>
                    <a:pt x="3035300" y="330200"/>
                  </a:lnTo>
                  <a:lnTo>
                    <a:pt x="3390900" y="190500"/>
                  </a:lnTo>
                  <a:lnTo>
                    <a:pt x="3949700" y="0"/>
                  </a:lnTo>
                  <a:lnTo>
                    <a:pt x="4508500" y="279400"/>
                  </a:lnTo>
                  <a:lnTo>
                    <a:pt x="4851400" y="444500"/>
                  </a:lnTo>
                  <a:lnTo>
                    <a:pt x="5099050" y="615950"/>
                  </a:lnTo>
                  <a:lnTo>
                    <a:pt x="5289550" y="781050"/>
                  </a:lnTo>
                  <a:lnTo>
                    <a:pt x="5454650" y="946150"/>
                  </a:lnTo>
                  <a:lnTo>
                    <a:pt x="5568950" y="1092200"/>
                  </a:lnTo>
                  <a:lnTo>
                    <a:pt x="5740400" y="1289050"/>
                  </a:lnTo>
                  <a:cubicBezTo>
                    <a:pt x="5738283" y="1735667"/>
                    <a:pt x="5720292" y="2515658"/>
                    <a:pt x="5718175" y="2962275"/>
                  </a:cubicBezTo>
                  <a:lnTo>
                    <a:pt x="5168900" y="2968625"/>
                  </a:lnTo>
                  <a:lnTo>
                    <a:pt x="4597400" y="2974975"/>
                  </a:lnTo>
                  <a:lnTo>
                    <a:pt x="4013200" y="2984500"/>
                  </a:lnTo>
                  <a:lnTo>
                    <a:pt x="3454400" y="2984500"/>
                  </a:lnTo>
                  <a:lnTo>
                    <a:pt x="2860675" y="2990850"/>
                  </a:lnTo>
                  <a:lnTo>
                    <a:pt x="2298700" y="3003550"/>
                  </a:lnTo>
                  <a:lnTo>
                    <a:pt x="1724025" y="3009900"/>
                  </a:lnTo>
                  <a:lnTo>
                    <a:pt x="1155700" y="3019425"/>
                  </a:lnTo>
                  <a:lnTo>
                    <a:pt x="581025" y="3051175"/>
                  </a:lnTo>
                  <a:lnTo>
                    <a:pt x="8731" y="3055143"/>
                  </a:lnTo>
                  <a:close/>
                </a:path>
              </a:pathLst>
            </a:cu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Freeform 74"/>
            <p:cNvSpPr/>
            <p:nvPr/>
          </p:nvSpPr>
          <p:spPr>
            <a:xfrm>
              <a:off x="5473563" y="4990291"/>
              <a:ext cx="3208444" cy="1268662"/>
            </a:xfrm>
            <a:custGeom>
              <a:avLst/>
              <a:gdLst>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311900 w 6318250"/>
                <a:gd name="connsiteY21" fmla="*/ 2628900 h 3067050"/>
                <a:gd name="connsiteX22" fmla="*/ 5753100 w 6318250"/>
                <a:gd name="connsiteY22" fmla="*/ 2635250 h 3067050"/>
                <a:gd name="connsiteX23" fmla="*/ 5181600 w 6318250"/>
                <a:gd name="connsiteY23" fmla="*/ 2647950 h 3067050"/>
                <a:gd name="connsiteX24" fmla="*/ 4597400 w 6318250"/>
                <a:gd name="connsiteY24" fmla="*/ 2673350 h 3067050"/>
                <a:gd name="connsiteX25" fmla="*/ 4025900 w 6318250"/>
                <a:gd name="connsiteY25" fmla="*/ 2698750 h 3067050"/>
                <a:gd name="connsiteX26" fmla="*/ 3460750 w 6318250"/>
                <a:gd name="connsiteY26" fmla="*/ 2736850 h 3067050"/>
                <a:gd name="connsiteX27" fmla="*/ 2870200 w 6318250"/>
                <a:gd name="connsiteY27" fmla="*/ 2774950 h 3067050"/>
                <a:gd name="connsiteX28" fmla="*/ 2298700 w 6318250"/>
                <a:gd name="connsiteY28" fmla="*/ 282575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7938 w 6311900"/>
                <a:gd name="connsiteY0" fmla="*/ 3071805 h 3071805"/>
                <a:gd name="connsiteX1" fmla="*/ 0 w 6311900"/>
                <a:gd name="connsiteY1" fmla="*/ 2667000 h 3071805"/>
                <a:gd name="connsiteX2" fmla="*/ 254000 w 6311900"/>
                <a:gd name="connsiteY2" fmla="*/ 2470150 h 3071805"/>
                <a:gd name="connsiteX3" fmla="*/ 609600 w 6311900"/>
                <a:gd name="connsiteY3" fmla="*/ 2184400 h 3071805"/>
                <a:gd name="connsiteX4" fmla="*/ 1130300 w 6311900"/>
                <a:gd name="connsiteY4" fmla="*/ 1803400 h 3071805"/>
                <a:gd name="connsiteX5" fmla="*/ 1549400 w 6311900"/>
                <a:gd name="connsiteY5" fmla="*/ 1498600 h 3071805"/>
                <a:gd name="connsiteX6" fmla="*/ 1911350 w 6311900"/>
                <a:gd name="connsiteY6" fmla="*/ 1244600 h 3071805"/>
                <a:gd name="connsiteX7" fmla="*/ 2273300 w 6311900"/>
                <a:gd name="connsiteY7" fmla="*/ 1022350 h 3071805"/>
                <a:gd name="connsiteX8" fmla="*/ 2597150 w 6311900"/>
                <a:gd name="connsiteY8" fmla="*/ 825500 h 3071805"/>
                <a:gd name="connsiteX9" fmla="*/ 2933700 w 6311900"/>
                <a:gd name="connsiteY9" fmla="*/ 647700 h 3071805"/>
                <a:gd name="connsiteX10" fmla="*/ 3263900 w 6311900"/>
                <a:gd name="connsiteY10" fmla="*/ 476250 h 3071805"/>
                <a:gd name="connsiteX11" fmla="*/ 3606800 w 6311900"/>
                <a:gd name="connsiteY11" fmla="*/ 330200 h 3071805"/>
                <a:gd name="connsiteX12" fmla="*/ 3962400 w 6311900"/>
                <a:gd name="connsiteY12" fmla="*/ 190500 h 3071805"/>
                <a:gd name="connsiteX13" fmla="*/ 4521200 w 6311900"/>
                <a:gd name="connsiteY13" fmla="*/ 0 h 3071805"/>
                <a:gd name="connsiteX14" fmla="*/ 5080000 w 6311900"/>
                <a:gd name="connsiteY14" fmla="*/ 279400 h 3071805"/>
                <a:gd name="connsiteX15" fmla="*/ 5422900 w 6311900"/>
                <a:gd name="connsiteY15" fmla="*/ 444500 h 3071805"/>
                <a:gd name="connsiteX16" fmla="*/ 5670550 w 6311900"/>
                <a:gd name="connsiteY16" fmla="*/ 615950 h 3071805"/>
                <a:gd name="connsiteX17" fmla="*/ 5861050 w 6311900"/>
                <a:gd name="connsiteY17" fmla="*/ 781050 h 3071805"/>
                <a:gd name="connsiteX18" fmla="*/ 6026150 w 6311900"/>
                <a:gd name="connsiteY18" fmla="*/ 946150 h 3071805"/>
                <a:gd name="connsiteX19" fmla="*/ 6140450 w 6311900"/>
                <a:gd name="connsiteY19" fmla="*/ 1092200 h 3071805"/>
                <a:gd name="connsiteX20" fmla="*/ 6311900 w 6311900"/>
                <a:gd name="connsiteY20" fmla="*/ 1289050 h 3071805"/>
                <a:gd name="connsiteX21" fmla="*/ 6305550 w 6311900"/>
                <a:gd name="connsiteY21" fmla="*/ 2628900 h 3071805"/>
                <a:gd name="connsiteX22" fmla="*/ 5746750 w 6311900"/>
                <a:gd name="connsiteY22" fmla="*/ 2635250 h 3071805"/>
                <a:gd name="connsiteX23" fmla="*/ 5175250 w 6311900"/>
                <a:gd name="connsiteY23" fmla="*/ 2647950 h 3071805"/>
                <a:gd name="connsiteX24" fmla="*/ 4591050 w 6311900"/>
                <a:gd name="connsiteY24" fmla="*/ 2673350 h 3071805"/>
                <a:gd name="connsiteX25" fmla="*/ 4019550 w 6311900"/>
                <a:gd name="connsiteY25" fmla="*/ 2698750 h 3071805"/>
                <a:gd name="connsiteX26" fmla="*/ 3454400 w 6311900"/>
                <a:gd name="connsiteY26" fmla="*/ 2736850 h 3071805"/>
                <a:gd name="connsiteX27" fmla="*/ 2863850 w 6311900"/>
                <a:gd name="connsiteY27" fmla="*/ 2774950 h 3071805"/>
                <a:gd name="connsiteX28" fmla="*/ 2292350 w 6311900"/>
                <a:gd name="connsiteY28" fmla="*/ 2825750 h 3071805"/>
                <a:gd name="connsiteX29" fmla="*/ 1727200 w 6311900"/>
                <a:gd name="connsiteY29" fmla="*/ 2882900 h 3071805"/>
                <a:gd name="connsiteX30" fmla="*/ 1155700 w 6311900"/>
                <a:gd name="connsiteY30" fmla="*/ 2933700 h 3071805"/>
                <a:gd name="connsiteX31" fmla="*/ 571500 w 6311900"/>
                <a:gd name="connsiteY31" fmla="*/ 3003550 h 3071805"/>
                <a:gd name="connsiteX32" fmla="*/ 7938 w 6311900"/>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55912 w 6303962"/>
                <a:gd name="connsiteY27" fmla="*/ 2774950 h 3071805"/>
                <a:gd name="connsiteX28" fmla="*/ 2284412 w 6303962"/>
                <a:gd name="connsiteY28" fmla="*/ 2825750 h 3071805"/>
                <a:gd name="connsiteX29" fmla="*/ 1719262 w 6303962"/>
                <a:gd name="connsiteY29" fmla="*/ 2882900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4412 w 6303962"/>
                <a:gd name="connsiteY28" fmla="*/ 2825750 h 3071805"/>
                <a:gd name="connsiteX29" fmla="*/ 1719262 w 6303962"/>
                <a:gd name="connsiteY29" fmla="*/ 2882900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19262 w 6303962"/>
                <a:gd name="connsiteY29" fmla="*/ 2882900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08691 w 6303962"/>
                <a:gd name="connsiteY29" fmla="*/ 2840682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08691 w 6303962"/>
                <a:gd name="connsiteY29" fmla="*/ 2840682 h 3071805"/>
                <a:gd name="connsiteX30" fmla="*/ 1142476 w 6303962"/>
                <a:gd name="connsiteY30" fmla="*/ 2880927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08691 w 6303962"/>
                <a:gd name="connsiteY29" fmla="*/ 2840682 h 3071805"/>
                <a:gd name="connsiteX30" fmla="*/ 1142476 w 6303962"/>
                <a:gd name="connsiteY30" fmla="*/ 2880927 h 3071805"/>
                <a:gd name="connsiteX31" fmla="*/ 568848 w 6303962"/>
                <a:gd name="connsiteY31" fmla="*/ 2945499 h 3071805"/>
                <a:gd name="connsiteX32" fmla="*/ 0 w 6303962"/>
                <a:gd name="connsiteY32" fmla="*/ 3071805 h 3071805"/>
                <a:gd name="connsiteX0" fmla="*/ 8984 w 6302375"/>
                <a:gd name="connsiteY0" fmla="*/ 2929316 h 2945499"/>
                <a:gd name="connsiteX1" fmla="*/ 0 w 6302375"/>
                <a:gd name="connsiteY1" fmla="*/ 2671754 h 2945499"/>
                <a:gd name="connsiteX2" fmla="*/ 244475 w 6302375"/>
                <a:gd name="connsiteY2" fmla="*/ 2470150 h 2945499"/>
                <a:gd name="connsiteX3" fmla="*/ 600075 w 6302375"/>
                <a:gd name="connsiteY3" fmla="*/ 2184400 h 2945499"/>
                <a:gd name="connsiteX4" fmla="*/ 1120775 w 6302375"/>
                <a:gd name="connsiteY4" fmla="*/ 1803400 h 2945499"/>
                <a:gd name="connsiteX5" fmla="*/ 1539875 w 6302375"/>
                <a:gd name="connsiteY5" fmla="*/ 1498600 h 2945499"/>
                <a:gd name="connsiteX6" fmla="*/ 1901825 w 6302375"/>
                <a:gd name="connsiteY6" fmla="*/ 1244600 h 2945499"/>
                <a:gd name="connsiteX7" fmla="*/ 2263775 w 6302375"/>
                <a:gd name="connsiteY7" fmla="*/ 1022350 h 2945499"/>
                <a:gd name="connsiteX8" fmla="*/ 2587625 w 6302375"/>
                <a:gd name="connsiteY8" fmla="*/ 825500 h 2945499"/>
                <a:gd name="connsiteX9" fmla="*/ 2924175 w 6302375"/>
                <a:gd name="connsiteY9" fmla="*/ 647700 h 2945499"/>
                <a:gd name="connsiteX10" fmla="*/ 3254375 w 6302375"/>
                <a:gd name="connsiteY10" fmla="*/ 476250 h 2945499"/>
                <a:gd name="connsiteX11" fmla="*/ 3597275 w 6302375"/>
                <a:gd name="connsiteY11" fmla="*/ 330200 h 2945499"/>
                <a:gd name="connsiteX12" fmla="*/ 3952875 w 6302375"/>
                <a:gd name="connsiteY12" fmla="*/ 190500 h 2945499"/>
                <a:gd name="connsiteX13" fmla="*/ 4511675 w 6302375"/>
                <a:gd name="connsiteY13" fmla="*/ 0 h 2945499"/>
                <a:gd name="connsiteX14" fmla="*/ 5070475 w 6302375"/>
                <a:gd name="connsiteY14" fmla="*/ 279400 h 2945499"/>
                <a:gd name="connsiteX15" fmla="*/ 5413375 w 6302375"/>
                <a:gd name="connsiteY15" fmla="*/ 444500 h 2945499"/>
                <a:gd name="connsiteX16" fmla="*/ 5661025 w 6302375"/>
                <a:gd name="connsiteY16" fmla="*/ 615950 h 2945499"/>
                <a:gd name="connsiteX17" fmla="*/ 5851525 w 6302375"/>
                <a:gd name="connsiteY17" fmla="*/ 781050 h 2945499"/>
                <a:gd name="connsiteX18" fmla="*/ 6016625 w 6302375"/>
                <a:gd name="connsiteY18" fmla="*/ 946150 h 2945499"/>
                <a:gd name="connsiteX19" fmla="*/ 6130925 w 6302375"/>
                <a:gd name="connsiteY19" fmla="*/ 1092200 h 2945499"/>
                <a:gd name="connsiteX20" fmla="*/ 6302375 w 6302375"/>
                <a:gd name="connsiteY20" fmla="*/ 1289050 h 2945499"/>
                <a:gd name="connsiteX21" fmla="*/ 6296025 w 6302375"/>
                <a:gd name="connsiteY21" fmla="*/ 2628900 h 2945499"/>
                <a:gd name="connsiteX22" fmla="*/ 5737225 w 6302375"/>
                <a:gd name="connsiteY22" fmla="*/ 2635250 h 2945499"/>
                <a:gd name="connsiteX23" fmla="*/ 5165725 w 6302375"/>
                <a:gd name="connsiteY23" fmla="*/ 2647950 h 2945499"/>
                <a:gd name="connsiteX24" fmla="*/ 4581525 w 6302375"/>
                <a:gd name="connsiteY24" fmla="*/ 2673350 h 2945499"/>
                <a:gd name="connsiteX25" fmla="*/ 4010025 w 6302375"/>
                <a:gd name="connsiteY25" fmla="*/ 2698750 h 2945499"/>
                <a:gd name="connsiteX26" fmla="*/ 3444875 w 6302375"/>
                <a:gd name="connsiteY26" fmla="*/ 2736850 h 2945499"/>
                <a:gd name="connsiteX27" fmla="*/ 2860675 w 6302375"/>
                <a:gd name="connsiteY27" fmla="*/ 2753841 h 2945499"/>
                <a:gd name="connsiteX28" fmla="*/ 2288111 w 6302375"/>
                <a:gd name="connsiteY28" fmla="*/ 2788809 h 2945499"/>
                <a:gd name="connsiteX29" fmla="*/ 1707104 w 6302375"/>
                <a:gd name="connsiteY29" fmla="*/ 2840682 h 2945499"/>
                <a:gd name="connsiteX30" fmla="*/ 1140889 w 6302375"/>
                <a:gd name="connsiteY30" fmla="*/ 2880927 h 2945499"/>
                <a:gd name="connsiteX31" fmla="*/ 567261 w 6302375"/>
                <a:gd name="connsiteY31" fmla="*/ 2945499 h 2945499"/>
                <a:gd name="connsiteX32" fmla="*/ 8984 w 6302375"/>
                <a:gd name="connsiteY32" fmla="*/ 2929316 h 2945499"/>
                <a:gd name="connsiteX0" fmla="*/ 3698 w 6302375"/>
                <a:gd name="connsiteY0" fmla="*/ 2987367 h 2987367"/>
                <a:gd name="connsiteX1" fmla="*/ 0 w 6302375"/>
                <a:gd name="connsiteY1" fmla="*/ 2671754 h 2987367"/>
                <a:gd name="connsiteX2" fmla="*/ 244475 w 6302375"/>
                <a:gd name="connsiteY2" fmla="*/ 2470150 h 2987367"/>
                <a:gd name="connsiteX3" fmla="*/ 600075 w 6302375"/>
                <a:gd name="connsiteY3" fmla="*/ 2184400 h 2987367"/>
                <a:gd name="connsiteX4" fmla="*/ 1120775 w 6302375"/>
                <a:gd name="connsiteY4" fmla="*/ 1803400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600075 w 6302375"/>
                <a:gd name="connsiteY3" fmla="*/ 2184400 h 2987367"/>
                <a:gd name="connsiteX4" fmla="*/ 1120775 w 6302375"/>
                <a:gd name="connsiteY4" fmla="*/ 1803400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20775 w 6302375"/>
                <a:gd name="connsiteY4" fmla="*/ 1803400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60512 w 6302375"/>
                <a:gd name="connsiteY10" fmla="*/ 972569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60512 w 6302375"/>
                <a:gd name="connsiteY10" fmla="*/ 972569 h 2987367"/>
                <a:gd name="connsiteX11" fmla="*/ 3585001 w 6302375"/>
                <a:gd name="connsiteY11" fmla="*/ 866348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60512 w 6302375"/>
                <a:gd name="connsiteY10" fmla="*/ 972569 h 2987367"/>
                <a:gd name="connsiteX11" fmla="*/ 3585001 w 6302375"/>
                <a:gd name="connsiteY11" fmla="*/ 866348 h 2987367"/>
                <a:gd name="connsiteX12" fmla="*/ 3839342 w 6302375"/>
                <a:gd name="connsiteY12" fmla="*/ 787921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707967 h 2707967"/>
                <a:gd name="connsiteX1" fmla="*/ 0 w 6302375"/>
                <a:gd name="connsiteY1" fmla="*/ 2392354 h 2707967"/>
                <a:gd name="connsiteX2" fmla="*/ 265617 w 6302375"/>
                <a:gd name="connsiteY2" fmla="*/ 2232969 h 2707967"/>
                <a:gd name="connsiteX3" fmla="*/ 593938 w 6302375"/>
                <a:gd name="connsiteY3" fmla="*/ 2021420 h 2707967"/>
                <a:gd name="connsiteX4" fmla="*/ 1145323 w 6302375"/>
                <a:gd name="connsiteY4" fmla="*/ 1695567 h 2707967"/>
                <a:gd name="connsiteX5" fmla="*/ 1714777 w 6302375"/>
                <a:gd name="connsiteY5" fmla="*/ 1381576 h 2707967"/>
                <a:gd name="connsiteX6" fmla="*/ 1993878 w 6302375"/>
                <a:gd name="connsiteY6" fmla="*/ 1237870 h 2707967"/>
                <a:gd name="connsiteX7" fmla="*/ 2291391 w 6302375"/>
                <a:gd name="connsiteY7" fmla="*/ 1098340 h 2707967"/>
                <a:gd name="connsiteX8" fmla="*/ 2633652 w 6302375"/>
                <a:gd name="connsiteY8" fmla="*/ 944381 h 2707967"/>
                <a:gd name="connsiteX9" fmla="*/ 2924175 w 6302375"/>
                <a:gd name="connsiteY9" fmla="*/ 817132 h 2707967"/>
                <a:gd name="connsiteX10" fmla="*/ 3260512 w 6302375"/>
                <a:gd name="connsiteY10" fmla="*/ 693169 h 2707967"/>
                <a:gd name="connsiteX11" fmla="*/ 3585001 w 6302375"/>
                <a:gd name="connsiteY11" fmla="*/ 586948 h 2707967"/>
                <a:gd name="connsiteX12" fmla="*/ 3839342 w 6302375"/>
                <a:gd name="connsiteY12" fmla="*/ 508521 h 2707967"/>
                <a:gd name="connsiteX13" fmla="*/ 4158803 w 6302375"/>
                <a:gd name="connsiteY13" fmla="*/ 425251 h 2707967"/>
                <a:gd name="connsiteX14" fmla="*/ 5070475 w 6302375"/>
                <a:gd name="connsiteY14" fmla="*/ 0 h 2707967"/>
                <a:gd name="connsiteX15" fmla="*/ 5413375 w 6302375"/>
                <a:gd name="connsiteY15" fmla="*/ 165100 h 2707967"/>
                <a:gd name="connsiteX16" fmla="*/ 5661025 w 6302375"/>
                <a:gd name="connsiteY16" fmla="*/ 336550 h 2707967"/>
                <a:gd name="connsiteX17" fmla="*/ 5851525 w 6302375"/>
                <a:gd name="connsiteY17" fmla="*/ 501650 h 2707967"/>
                <a:gd name="connsiteX18" fmla="*/ 6016625 w 6302375"/>
                <a:gd name="connsiteY18" fmla="*/ 666750 h 2707967"/>
                <a:gd name="connsiteX19" fmla="*/ 6130925 w 6302375"/>
                <a:gd name="connsiteY19" fmla="*/ 812800 h 2707967"/>
                <a:gd name="connsiteX20" fmla="*/ 6302375 w 6302375"/>
                <a:gd name="connsiteY20" fmla="*/ 1009650 h 2707967"/>
                <a:gd name="connsiteX21" fmla="*/ 6296025 w 6302375"/>
                <a:gd name="connsiteY21" fmla="*/ 2349500 h 2707967"/>
                <a:gd name="connsiteX22" fmla="*/ 5737225 w 6302375"/>
                <a:gd name="connsiteY22" fmla="*/ 2355850 h 2707967"/>
                <a:gd name="connsiteX23" fmla="*/ 5165725 w 6302375"/>
                <a:gd name="connsiteY23" fmla="*/ 2368550 h 2707967"/>
                <a:gd name="connsiteX24" fmla="*/ 4581525 w 6302375"/>
                <a:gd name="connsiteY24" fmla="*/ 2393950 h 2707967"/>
                <a:gd name="connsiteX25" fmla="*/ 4010025 w 6302375"/>
                <a:gd name="connsiteY25" fmla="*/ 2419350 h 2707967"/>
                <a:gd name="connsiteX26" fmla="*/ 3444875 w 6302375"/>
                <a:gd name="connsiteY26" fmla="*/ 2457450 h 2707967"/>
                <a:gd name="connsiteX27" fmla="*/ 2860675 w 6302375"/>
                <a:gd name="connsiteY27" fmla="*/ 2474441 h 2707967"/>
                <a:gd name="connsiteX28" fmla="*/ 2288111 w 6302375"/>
                <a:gd name="connsiteY28" fmla="*/ 2509409 h 2707967"/>
                <a:gd name="connsiteX29" fmla="*/ 1707104 w 6302375"/>
                <a:gd name="connsiteY29" fmla="*/ 2561282 h 2707967"/>
                <a:gd name="connsiteX30" fmla="*/ 1140889 w 6302375"/>
                <a:gd name="connsiteY30" fmla="*/ 2601527 h 2707967"/>
                <a:gd name="connsiteX31" fmla="*/ 567261 w 6302375"/>
                <a:gd name="connsiteY31" fmla="*/ 2666099 h 2707967"/>
                <a:gd name="connsiteX32" fmla="*/ 3698 w 6302375"/>
                <a:gd name="connsiteY32" fmla="*/ 2707967 h 2707967"/>
                <a:gd name="connsiteX0" fmla="*/ 3698 w 6302375"/>
                <a:gd name="connsiteY0" fmla="*/ 2542867 h 2542867"/>
                <a:gd name="connsiteX1" fmla="*/ 0 w 6302375"/>
                <a:gd name="connsiteY1" fmla="*/ 2227254 h 2542867"/>
                <a:gd name="connsiteX2" fmla="*/ 265617 w 6302375"/>
                <a:gd name="connsiteY2" fmla="*/ 2067869 h 2542867"/>
                <a:gd name="connsiteX3" fmla="*/ 593938 w 6302375"/>
                <a:gd name="connsiteY3" fmla="*/ 1856320 h 2542867"/>
                <a:gd name="connsiteX4" fmla="*/ 1145323 w 6302375"/>
                <a:gd name="connsiteY4" fmla="*/ 1530467 h 2542867"/>
                <a:gd name="connsiteX5" fmla="*/ 1714777 w 6302375"/>
                <a:gd name="connsiteY5" fmla="*/ 1216476 h 2542867"/>
                <a:gd name="connsiteX6" fmla="*/ 1993878 w 6302375"/>
                <a:gd name="connsiteY6" fmla="*/ 1072770 h 2542867"/>
                <a:gd name="connsiteX7" fmla="*/ 2291391 w 6302375"/>
                <a:gd name="connsiteY7" fmla="*/ 933240 h 2542867"/>
                <a:gd name="connsiteX8" fmla="*/ 2633652 w 6302375"/>
                <a:gd name="connsiteY8" fmla="*/ 779281 h 2542867"/>
                <a:gd name="connsiteX9" fmla="*/ 2924175 w 6302375"/>
                <a:gd name="connsiteY9" fmla="*/ 652032 h 2542867"/>
                <a:gd name="connsiteX10" fmla="*/ 3260512 w 6302375"/>
                <a:gd name="connsiteY10" fmla="*/ 528069 h 2542867"/>
                <a:gd name="connsiteX11" fmla="*/ 3585001 w 6302375"/>
                <a:gd name="connsiteY11" fmla="*/ 421848 h 2542867"/>
                <a:gd name="connsiteX12" fmla="*/ 3839342 w 6302375"/>
                <a:gd name="connsiteY12" fmla="*/ 343421 h 2542867"/>
                <a:gd name="connsiteX13" fmla="*/ 4158803 w 6302375"/>
                <a:gd name="connsiteY13" fmla="*/ 260151 h 2542867"/>
                <a:gd name="connsiteX14" fmla="*/ 4392346 w 6302375"/>
                <a:gd name="connsiteY14" fmla="*/ 361856 h 2542867"/>
                <a:gd name="connsiteX15" fmla="*/ 5413375 w 6302375"/>
                <a:gd name="connsiteY15" fmla="*/ 0 h 2542867"/>
                <a:gd name="connsiteX16" fmla="*/ 5661025 w 6302375"/>
                <a:gd name="connsiteY16" fmla="*/ 171450 h 2542867"/>
                <a:gd name="connsiteX17" fmla="*/ 5851525 w 6302375"/>
                <a:gd name="connsiteY17" fmla="*/ 336550 h 2542867"/>
                <a:gd name="connsiteX18" fmla="*/ 6016625 w 6302375"/>
                <a:gd name="connsiteY18" fmla="*/ 501650 h 2542867"/>
                <a:gd name="connsiteX19" fmla="*/ 6130925 w 6302375"/>
                <a:gd name="connsiteY19" fmla="*/ 647700 h 2542867"/>
                <a:gd name="connsiteX20" fmla="*/ 6302375 w 6302375"/>
                <a:gd name="connsiteY20" fmla="*/ 844550 h 2542867"/>
                <a:gd name="connsiteX21" fmla="*/ 6296025 w 6302375"/>
                <a:gd name="connsiteY21" fmla="*/ 2184400 h 2542867"/>
                <a:gd name="connsiteX22" fmla="*/ 5737225 w 6302375"/>
                <a:gd name="connsiteY22" fmla="*/ 2190750 h 2542867"/>
                <a:gd name="connsiteX23" fmla="*/ 5165725 w 6302375"/>
                <a:gd name="connsiteY23" fmla="*/ 2203450 h 2542867"/>
                <a:gd name="connsiteX24" fmla="*/ 4581525 w 6302375"/>
                <a:gd name="connsiteY24" fmla="*/ 2228850 h 2542867"/>
                <a:gd name="connsiteX25" fmla="*/ 4010025 w 6302375"/>
                <a:gd name="connsiteY25" fmla="*/ 2254250 h 2542867"/>
                <a:gd name="connsiteX26" fmla="*/ 3444875 w 6302375"/>
                <a:gd name="connsiteY26" fmla="*/ 2292350 h 2542867"/>
                <a:gd name="connsiteX27" fmla="*/ 2860675 w 6302375"/>
                <a:gd name="connsiteY27" fmla="*/ 2309341 h 2542867"/>
                <a:gd name="connsiteX28" fmla="*/ 2288111 w 6302375"/>
                <a:gd name="connsiteY28" fmla="*/ 2344309 h 2542867"/>
                <a:gd name="connsiteX29" fmla="*/ 1707104 w 6302375"/>
                <a:gd name="connsiteY29" fmla="*/ 2396182 h 2542867"/>
                <a:gd name="connsiteX30" fmla="*/ 1140889 w 6302375"/>
                <a:gd name="connsiteY30" fmla="*/ 2436427 h 2542867"/>
                <a:gd name="connsiteX31" fmla="*/ 567261 w 6302375"/>
                <a:gd name="connsiteY31" fmla="*/ 2500999 h 2542867"/>
                <a:gd name="connsiteX32" fmla="*/ 3698 w 6302375"/>
                <a:gd name="connsiteY32" fmla="*/ 2542867 h 2542867"/>
                <a:gd name="connsiteX0" fmla="*/ 3698 w 6302375"/>
                <a:gd name="connsiteY0" fmla="*/ 2371417 h 2371417"/>
                <a:gd name="connsiteX1" fmla="*/ 0 w 6302375"/>
                <a:gd name="connsiteY1" fmla="*/ 2055804 h 2371417"/>
                <a:gd name="connsiteX2" fmla="*/ 265617 w 6302375"/>
                <a:gd name="connsiteY2" fmla="*/ 1896419 h 2371417"/>
                <a:gd name="connsiteX3" fmla="*/ 593938 w 6302375"/>
                <a:gd name="connsiteY3" fmla="*/ 1684870 h 2371417"/>
                <a:gd name="connsiteX4" fmla="*/ 1145323 w 6302375"/>
                <a:gd name="connsiteY4" fmla="*/ 1359017 h 2371417"/>
                <a:gd name="connsiteX5" fmla="*/ 1714777 w 6302375"/>
                <a:gd name="connsiteY5" fmla="*/ 1045026 h 2371417"/>
                <a:gd name="connsiteX6" fmla="*/ 1993878 w 6302375"/>
                <a:gd name="connsiteY6" fmla="*/ 901320 h 2371417"/>
                <a:gd name="connsiteX7" fmla="*/ 2291391 w 6302375"/>
                <a:gd name="connsiteY7" fmla="*/ 761790 h 2371417"/>
                <a:gd name="connsiteX8" fmla="*/ 2633652 w 6302375"/>
                <a:gd name="connsiteY8" fmla="*/ 607831 h 2371417"/>
                <a:gd name="connsiteX9" fmla="*/ 2924175 w 6302375"/>
                <a:gd name="connsiteY9" fmla="*/ 480582 h 2371417"/>
                <a:gd name="connsiteX10" fmla="*/ 3260512 w 6302375"/>
                <a:gd name="connsiteY10" fmla="*/ 356619 h 2371417"/>
                <a:gd name="connsiteX11" fmla="*/ 3585001 w 6302375"/>
                <a:gd name="connsiteY11" fmla="*/ 250398 h 2371417"/>
                <a:gd name="connsiteX12" fmla="*/ 3839342 w 6302375"/>
                <a:gd name="connsiteY12" fmla="*/ 171971 h 2371417"/>
                <a:gd name="connsiteX13" fmla="*/ 4158803 w 6302375"/>
                <a:gd name="connsiteY13" fmla="*/ 88701 h 2371417"/>
                <a:gd name="connsiteX14" fmla="*/ 4392346 w 6302375"/>
                <a:gd name="connsiteY14" fmla="*/ 190406 h 2371417"/>
                <a:gd name="connsiteX15" fmla="*/ 4627850 w 6302375"/>
                <a:gd name="connsiteY15" fmla="*/ 291169 h 2371417"/>
                <a:gd name="connsiteX16" fmla="*/ 5661025 w 6302375"/>
                <a:gd name="connsiteY16" fmla="*/ 0 h 2371417"/>
                <a:gd name="connsiteX17" fmla="*/ 5851525 w 6302375"/>
                <a:gd name="connsiteY17" fmla="*/ 165100 h 2371417"/>
                <a:gd name="connsiteX18" fmla="*/ 6016625 w 6302375"/>
                <a:gd name="connsiteY18" fmla="*/ 330200 h 2371417"/>
                <a:gd name="connsiteX19" fmla="*/ 6130925 w 6302375"/>
                <a:gd name="connsiteY19" fmla="*/ 476250 h 2371417"/>
                <a:gd name="connsiteX20" fmla="*/ 6302375 w 6302375"/>
                <a:gd name="connsiteY20" fmla="*/ 673100 h 2371417"/>
                <a:gd name="connsiteX21" fmla="*/ 6296025 w 6302375"/>
                <a:gd name="connsiteY21" fmla="*/ 2012950 h 2371417"/>
                <a:gd name="connsiteX22" fmla="*/ 5737225 w 6302375"/>
                <a:gd name="connsiteY22" fmla="*/ 2019300 h 2371417"/>
                <a:gd name="connsiteX23" fmla="*/ 5165725 w 6302375"/>
                <a:gd name="connsiteY23" fmla="*/ 2032000 h 2371417"/>
                <a:gd name="connsiteX24" fmla="*/ 4581525 w 6302375"/>
                <a:gd name="connsiteY24" fmla="*/ 2057400 h 2371417"/>
                <a:gd name="connsiteX25" fmla="*/ 4010025 w 6302375"/>
                <a:gd name="connsiteY25" fmla="*/ 2082800 h 2371417"/>
                <a:gd name="connsiteX26" fmla="*/ 3444875 w 6302375"/>
                <a:gd name="connsiteY26" fmla="*/ 2120900 h 2371417"/>
                <a:gd name="connsiteX27" fmla="*/ 2860675 w 6302375"/>
                <a:gd name="connsiteY27" fmla="*/ 2137891 h 2371417"/>
                <a:gd name="connsiteX28" fmla="*/ 2288111 w 6302375"/>
                <a:gd name="connsiteY28" fmla="*/ 2172859 h 2371417"/>
                <a:gd name="connsiteX29" fmla="*/ 1707104 w 6302375"/>
                <a:gd name="connsiteY29" fmla="*/ 2224732 h 2371417"/>
                <a:gd name="connsiteX30" fmla="*/ 1140889 w 6302375"/>
                <a:gd name="connsiteY30" fmla="*/ 2264977 h 2371417"/>
                <a:gd name="connsiteX31" fmla="*/ 567261 w 6302375"/>
                <a:gd name="connsiteY31" fmla="*/ 2329549 h 2371417"/>
                <a:gd name="connsiteX32" fmla="*/ 3698 w 6302375"/>
                <a:gd name="connsiteY32" fmla="*/ 2371417 h 2371417"/>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851525 w 6302375"/>
                <a:gd name="connsiteY17" fmla="*/ 76399 h 2282716"/>
                <a:gd name="connsiteX18" fmla="*/ 6016625 w 6302375"/>
                <a:gd name="connsiteY18" fmla="*/ 241499 h 2282716"/>
                <a:gd name="connsiteX19" fmla="*/ 6130925 w 6302375"/>
                <a:gd name="connsiteY19" fmla="*/ 387549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6016625 w 6302375"/>
                <a:gd name="connsiteY18" fmla="*/ 241499 h 2282716"/>
                <a:gd name="connsiteX19" fmla="*/ 6130925 w 6302375"/>
                <a:gd name="connsiteY19" fmla="*/ 387549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6130925 w 6302375"/>
                <a:gd name="connsiteY19" fmla="*/ 387549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6058007 w 6302375"/>
                <a:gd name="connsiteY20" fmla="*/ 584630 h 2282716"/>
                <a:gd name="connsiteX21" fmla="*/ 6302375 w 6302375"/>
                <a:gd name="connsiteY21" fmla="*/ 584399 h 2282716"/>
                <a:gd name="connsiteX22" fmla="*/ 6296025 w 6302375"/>
                <a:gd name="connsiteY22" fmla="*/ 1924249 h 2282716"/>
                <a:gd name="connsiteX23" fmla="*/ 5737225 w 6302375"/>
                <a:gd name="connsiteY23" fmla="*/ 1930599 h 2282716"/>
                <a:gd name="connsiteX24" fmla="*/ 5165725 w 6302375"/>
                <a:gd name="connsiteY24" fmla="*/ 1943299 h 2282716"/>
                <a:gd name="connsiteX25" fmla="*/ 4581525 w 6302375"/>
                <a:gd name="connsiteY25" fmla="*/ 1968699 h 2282716"/>
                <a:gd name="connsiteX26" fmla="*/ 4010025 w 6302375"/>
                <a:gd name="connsiteY26" fmla="*/ 1994099 h 2282716"/>
                <a:gd name="connsiteX27" fmla="*/ 3444875 w 6302375"/>
                <a:gd name="connsiteY27" fmla="*/ 2032199 h 2282716"/>
                <a:gd name="connsiteX28" fmla="*/ 2860675 w 6302375"/>
                <a:gd name="connsiteY28" fmla="*/ 2049190 h 2282716"/>
                <a:gd name="connsiteX29" fmla="*/ 2288111 w 6302375"/>
                <a:gd name="connsiteY29" fmla="*/ 2084158 h 2282716"/>
                <a:gd name="connsiteX30" fmla="*/ 1707104 w 6302375"/>
                <a:gd name="connsiteY30" fmla="*/ 2136031 h 2282716"/>
                <a:gd name="connsiteX31" fmla="*/ 1140889 w 6302375"/>
                <a:gd name="connsiteY31" fmla="*/ 2176276 h 2282716"/>
                <a:gd name="connsiteX32" fmla="*/ 567261 w 6302375"/>
                <a:gd name="connsiteY32" fmla="*/ 2240848 h 2282716"/>
                <a:gd name="connsiteX33" fmla="*/ 3698 w 6302375"/>
                <a:gd name="connsiteY33"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5852420 w 6302375"/>
                <a:gd name="connsiteY20" fmla="*/ 691860 h 2282716"/>
                <a:gd name="connsiteX21" fmla="*/ 6302375 w 6302375"/>
                <a:gd name="connsiteY21" fmla="*/ 584399 h 2282716"/>
                <a:gd name="connsiteX22" fmla="*/ 6296025 w 6302375"/>
                <a:gd name="connsiteY22" fmla="*/ 1924249 h 2282716"/>
                <a:gd name="connsiteX23" fmla="*/ 5737225 w 6302375"/>
                <a:gd name="connsiteY23" fmla="*/ 1930599 h 2282716"/>
                <a:gd name="connsiteX24" fmla="*/ 5165725 w 6302375"/>
                <a:gd name="connsiteY24" fmla="*/ 1943299 h 2282716"/>
                <a:gd name="connsiteX25" fmla="*/ 4581525 w 6302375"/>
                <a:gd name="connsiteY25" fmla="*/ 1968699 h 2282716"/>
                <a:gd name="connsiteX26" fmla="*/ 4010025 w 6302375"/>
                <a:gd name="connsiteY26" fmla="*/ 1994099 h 2282716"/>
                <a:gd name="connsiteX27" fmla="*/ 3444875 w 6302375"/>
                <a:gd name="connsiteY27" fmla="*/ 2032199 h 2282716"/>
                <a:gd name="connsiteX28" fmla="*/ 2860675 w 6302375"/>
                <a:gd name="connsiteY28" fmla="*/ 2049190 h 2282716"/>
                <a:gd name="connsiteX29" fmla="*/ 2288111 w 6302375"/>
                <a:gd name="connsiteY29" fmla="*/ 2084158 h 2282716"/>
                <a:gd name="connsiteX30" fmla="*/ 1707104 w 6302375"/>
                <a:gd name="connsiteY30" fmla="*/ 2136031 h 2282716"/>
                <a:gd name="connsiteX31" fmla="*/ 1140889 w 6302375"/>
                <a:gd name="connsiteY31" fmla="*/ 2176276 h 2282716"/>
                <a:gd name="connsiteX32" fmla="*/ 567261 w 6302375"/>
                <a:gd name="connsiteY32" fmla="*/ 2240848 h 2282716"/>
                <a:gd name="connsiteX33" fmla="*/ 3698 w 6302375"/>
                <a:gd name="connsiteY33"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5852420 w 6302375"/>
                <a:gd name="connsiteY20" fmla="*/ 691860 h 2282716"/>
                <a:gd name="connsiteX21" fmla="*/ 6128581 w 6302375"/>
                <a:gd name="connsiteY21" fmla="*/ 624458 h 2282716"/>
                <a:gd name="connsiteX22" fmla="*/ 6302375 w 6302375"/>
                <a:gd name="connsiteY22" fmla="*/ 584399 h 2282716"/>
                <a:gd name="connsiteX23" fmla="*/ 6296025 w 6302375"/>
                <a:gd name="connsiteY23" fmla="*/ 1924249 h 2282716"/>
                <a:gd name="connsiteX24" fmla="*/ 5737225 w 6302375"/>
                <a:gd name="connsiteY24" fmla="*/ 1930599 h 2282716"/>
                <a:gd name="connsiteX25" fmla="*/ 5165725 w 6302375"/>
                <a:gd name="connsiteY25" fmla="*/ 1943299 h 2282716"/>
                <a:gd name="connsiteX26" fmla="*/ 4581525 w 6302375"/>
                <a:gd name="connsiteY26" fmla="*/ 1968699 h 2282716"/>
                <a:gd name="connsiteX27" fmla="*/ 4010025 w 6302375"/>
                <a:gd name="connsiteY27" fmla="*/ 1994099 h 2282716"/>
                <a:gd name="connsiteX28" fmla="*/ 3444875 w 6302375"/>
                <a:gd name="connsiteY28" fmla="*/ 2032199 h 2282716"/>
                <a:gd name="connsiteX29" fmla="*/ 2860675 w 6302375"/>
                <a:gd name="connsiteY29" fmla="*/ 2049190 h 2282716"/>
                <a:gd name="connsiteX30" fmla="*/ 2288111 w 6302375"/>
                <a:gd name="connsiteY30" fmla="*/ 2084158 h 2282716"/>
                <a:gd name="connsiteX31" fmla="*/ 1707104 w 6302375"/>
                <a:gd name="connsiteY31" fmla="*/ 2136031 h 2282716"/>
                <a:gd name="connsiteX32" fmla="*/ 1140889 w 6302375"/>
                <a:gd name="connsiteY32" fmla="*/ 2176276 h 2282716"/>
                <a:gd name="connsiteX33" fmla="*/ 567261 w 6302375"/>
                <a:gd name="connsiteY33" fmla="*/ 2240848 h 2282716"/>
                <a:gd name="connsiteX34" fmla="*/ 3698 w 6302375"/>
                <a:gd name="connsiteY34"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5852420 w 6302375"/>
                <a:gd name="connsiteY20" fmla="*/ 691860 h 2282716"/>
                <a:gd name="connsiteX21" fmla="*/ 6048801 w 6302375"/>
                <a:gd name="connsiteY21" fmla="*/ 829726 h 2282716"/>
                <a:gd name="connsiteX22" fmla="*/ 6302375 w 6302375"/>
                <a:gd name="connsiteY22" fmla="*/ 584399 h 2282716"/>
                <a:gd name="connsiteX23" fmla="*/ 6296025 w 6302375"/>
                <a:gd name="connsiteY23" fmla="*/ 1924249 h 2282716"/>
                <a:gd name="connsiteX24" fmla="*/ 5737225 w 6302375"/>
                <a:gd name="connsiteY24" fmla="*/ 1930599 h 2282716"/>
                <a:gd name="connsiteX25" fmla="*/ 5165725 w 6302375"/>
                <a:gd name="connsiteY25" fmla="*/ 1943299 h 2282716"/>
                <a:gd name="connsiteX26" fmla="*/ 4581525 w 6302375"/>
                <a:gd name="connsiteY26" fmla="*/ 1968699 h 2282716"/>
                <a:gd name="connsiteX27" fmla="*/ 4010025 w 6302375"/>
                <a:gd name="connsiteY27" fmla="*/ 1994099 h 2282716"/>
                <a:gd name="connsiteX28" fmla="*/ 3444875 w 6302375"/>
                <a:gd name="connsiteY28" fmla="*/ 2032199 h 2282716"/>
                <a:gd name="connsiteX29" fmla="*/ 2860675 w 6302375"/>
                <a:gd name="connsiteY29" fmla="*/ 2049190 h 2282716"/>
                <a:gd name="connsiteX30" fmla="*/ 2288111 w 6302375"/>
                <a:gd name="connsiteY30" fmla="*/ 2084158 h 2282716"/>
                <a:gd name="connsiteX31" fmla="*/ 1707104 w 6302375"/>
                <a:gd name="connsiteY31" fmla="*/ 2136031 h 2282716"/>
                <a:gd name="connsiteX32" fmla="*/ 1140889 w 6302375"/>
                <a:gd name="connsiteY32" fmla="*/ 2176276 h 2282716"/>
                <a:gd name="connsiteX33" fmla="*/ 567261 w 6302375"/>
                <a:gd name="connsiteY33" fmla="*/ 2240848 h 2282716"/>
                <a:gd name="connsiteX34" fmla="*/ 3698 w 6302375"/>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025 w 6299306"/>
                <a:gd name="connsiteY23" fmla="*/ 1924249 h 2282716"/>
                <a:gd name="connsiteX24" fmla="*/ 5737225 w 6299306"/>
                <a:gd name="connsiteY24" fmla="*/ 1930599 h 2282716"/>
                <a:gd name="connsiteX25" fmla="*/ 5165725 w 6299306"/>
                <a:gd name="connsiteY25" fmla="*/ 1943299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89888 w 6299306"/>
                <a:gd name="connsiteY23" fmla="*/ 1942631 h 2282716"/>
                <a:gd name="connsiteX24" fmla="*/ 5737225 w 6299306"/>
                <a:gd name="connsiteY24" fmla="*/ 1930599 h 2282716"/>
                <a:gd name="connsiteX25" fmla="*/ 5165725 w 6299306"/>
                <a:gd name="connsiteY25" fmla="*/ 1943299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89888 w 6299306"/>
                <a:gd name="connsiteY23" fmla="*/ 1942631 h 2282716"/>
                <a:gd name="connsiteX24" fmla="*/ 5731088 w 6299306"/>
                <a:gd name="connsiteY24" fmla="*/ 1939790 h 2282716"/>
                <a:gd name="connsiteX25" fmla="*/ 5165725 w 6299306"/>
                <a:gd name="connsiteY25" fmla="*/ 1943299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89888 w 6299306"/>
                <a:gd name="connsiteY23" fmla="*/ 1942631 h 2282716"/>
                <a:gd name="connsiteX24" fmla="*/ 5731088 w 6299306"/>
                <a:gd name="connsiteY24" fmla="*/ 1939790 h 2282716"/>
                <a:gd name="connsiteX25" fmla="*/ 5153451 w 6299306"/>
                <a:gd name="connsiteY25" fmla="*/ 1949427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238 w 6299306"/>
                <a:gd name="connsiteY23" fmla="*/ 2164537 h 2282716"/>
                <a:gd name="connsiteX24" fmla="*/ 5731088 w 6299306"/>
                <a:gd name="connsiteY24" fmla="*/ 1939790 h 2282716"/>
                <a:gd name="connsiteX25" fmla="*/ 5153451 w 6299306"/>
                <a:gd name="connsiteY25" fmla="*/ 1949427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238 w 6299306"/>
                <a:gd name="connsiteY23" fmla="*/ 2164537 h 2282716"/>
                <a:gd name="connsiteX24" fmla="*/ 5740613 w 6299306"/>
                <a:gd name="connsiteY24" fmla="*/ 2164866 h 2282716"/>
                <a:gd name="connsiteX25" fmla="*/ 5153451 w 6299306"/>
                <a:gd name="connsiteY25" fmla="*/ 1949427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238 w 6299306"/>
                <a:gd name="connsiteY23" fmla="*/ 2164537 h 2282716"/>
                <a:gd name="connsiteX24" fmla="*/ 5740613 w 6299306"/>
                <a:gd name="connsiteY24" fmla="*/ 2164866 h 2282716"/>
                <a:gd name="connsiteX25" fmla="*/ 5172501 w 6299306"/>
                <a:gd name="connsiteY25" fmla="*/ 2177673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238 w 6299306"/>
                <a:gd name="connsiteY23" fmla="*/ 2164537 h 2282716"/>
                <a:gd name="connsiteX24" fmla="*/ 5740613 w 6299306"/>
                <a:gd name="connsiteY24" fmla="*/ 2164866 h 2282716"/>
                <a:gd name="connsiteX25" fmla="*/ 5172501 w 6299306"/>
                <a:gd name="connsiteY25" fmla="*/ 2177673 h 2282716"/>
                <a:gd name="connsiteX26" fmla="*/ 4597400 w 6299306"/>
                <a:gd name="connsiteY26" fmla="*/ 2177924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238 w 6299306"/>
                <a:gd name="connsiteY23" fmla="*/ 2164537 h 2282716"/>
                <a:gd name="connsiteX24" fmla="*/ 5740613 w 6299306"/>
                <a:gd name="connsiteY24" fmla="*/ 2164866 h 2282716"/>
                <a:gd name="connsiteX25" fmla="*/ 5172501 w 6299306"/>
                <a:gd name="connsiteY25" fmla="*/ 2177673 h 2282716"/>
                <a:gd name="connsiteX26" fmla="*/ 4597400 w 6299306"/>
                <a:gd name="connsiteY26" fmla="*/ 2177924 h 2282716"/>
                <a:gd name="connsiteX27" fmla="*/ 4016375 w 6299306"/>
                <a:gd name="connsiteY27" fmla="*/ 2187474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238 w 6299306"/>
                <a:gd name="connsiteY23" fmla="*/ 2164537 h 2282716"/>
                <a:gd name="connsiteX24" fmla="*/ 5740613 w 6299306"/>
                <a:gd name="connsiteY24" fmla="*/ 2164866 h 2282716"/>
                <a:gd name="connsiteX25" fmla="*/ 5172501 w 6299306"/>
                <a:gd name="connsiteY25" fmla="*/ 2177673 h 2282716"/>
                <a:gd name="connsiteX26" fmla="*/ 4597400 w 6299306"/>
                <a:gd name="connsiteY26" fmla="*/ 2177924 h 2282716"/>
                <a:gd name="connsiteX27" fmla="*/ 4016375 w 6299306"/>
                <a:gd name="connsiteY27" fmla="*/ 2187474 h 2282716"/>
                <a:gd name="connsiteX28" fmla="*/ 3438525 w 6299306"/>
                <a:gd name="connsiteY28" fmla="*/ 2190703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238 w 6299306"/>
                <a:gd name="connsiteY23" fmla="*/ 2164537 h 2282716"/>
                <a:gd name="connsiteX24" fmla="*/ 5740613 w 6299306"/>
                <a:gd name="connsiteY24" fmla="*/ 2164866 h 2282716"/>
                <a:gd name="connsiteX25" fmla="*/ 5172501 w 6299306"/>
                <a:gd name="connsiteY25" fmla="*/ 2177673 h 2282716"/>
                <a:gd name="connsiteX26" fmla="*/ 4597400 w 6299306"/>
                <a:gd name="connsiteY26" fmla="*/ 2177924 h 2282716"/>
                <a:gd name="connsiteX27" fmla="*/ 4016375 w 6299306"/>
                <a:gd name="connsiteY27" fmla="*/ 2187474 h 2282716"/>
                <a:gd name="connsiteX28" fmla="*/ 3438525 w 6299306"/>
                <a:gd name="connsiteY28" fmla="*/ 2190703 h 2282716"/>
                <a:gd name="connsiteX29" fmla="*/ 2871308 w 6299306"/>
                <a:gd name="connsiteY29" fmla="*/ 2201353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238 w 6299306"/>
                <a:gd name="connsiteY23" fmla="*/ 2164537 h 2282716"/>
                <a:gd name="connsiteX24" fmla="*/ 5740613 w 6299306"/>
                <a:gd name="connsiteY24" fmla="*/ 2164866 h 2282716"/>
                <a:gd name="connsiteX25" fmla="*/ 5172501 w 6299306"/>
                <a:gd name="connsiteY25" fmla="*/ 2177673 h 2282716"/>
                <a:gd name="connsiteX26" fmla="*/ 4597400 w 6299306"/>
                <a:gd name="connsiteY26" fmla="*/ 2177924 h 2282716"/>
                <a:gd name="connsiteX27" fmla="*/ 4016375 w 6299306"/>
                <a:gd name="connsiteY27" fmla="*/ 2187474 h 2282716"/>
                <a:gd name="connsiteX28" fmla="*/ 3438525 w 6299306"/>
                <a:gd name="connsiteY28" fmla="*/ 2190703 h 2282716"/>
                <a:gd name="connsiteX29" fmla="*/ 2871308 w 6299306"/>
                <a:gd name="connsiteY29" fmla="*/ 2201353 h 2282716"/>
                <a:gd name="connsiteX30" fmla="*/ 2297636 w 6299306"/>
                <a:gd name="connsiteY30" fmla="*/ 2207791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238 w 6299306"/>
                <a:gd name="connsiteY23" fmla="*/ 2164537 h 2282716"/>
                <a:gd name="connsiteX24" fmla="*/ 5740613 w 6299306"/>
                <a:gd name="connsiteY24" fmla="*/ 2164866 h 2282716"/>
                <a:gd name="connsiteX25" fmla="*/ 5172501 w 6299306"/>
                <a:gd name="connsiteY25" fmla="*/ 2177673 h 2282716"/>
                <a:gd name="connsiteX26" fmla="*/ 4597400 w 6299306"/>
                <a:gd name="connsiteY26" fmla="*/ 2177924 h 2282716"/>
                <a:gd name="connsiteX27" fmla="*/ 4016375 w 6299306"/>
                <a:gd name="connsiteY27" fmla="*/ 2187474 h 2282716"/>
                <a:gd name="connsiteX28" fmla="*/ 3438525 w 6299306"/>
                <a:gd name="connsiteY28" fmla="*/ 2190703 h 2282716"/>
                <a:gd name="connsiteX29" fmla="*/ 2871308 w 6299306"/>
                <a:gd name="connsiteY29" fmla="*/ 2201353 h 2282716"/>
                <a:gd name="connsiteX30" fmla="*/ 2297636 w 6299306"/>
                <a:gd name="connsiteY30" fmla="*/ 2207791 h 2282716"/>
                <a:gd name="connsiteX31" fmla="*/ 1719804 w 6299306"/>
                <a:gd name="connsiteY31" fmla="*/ 2224793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238 w 6299306"/>
                <a:gd name="connsiteY23" fmla="*/ 2164537 h 2282716"/>
                <a:gd name="connsiteX24" fmla="*/ 5740613 w 6299306"/>
                <a:gd name="connsiteY24" fmla="*/ 2164866 h 2282716"/>
                <a:gd name="connsiteX25" fmla="*/ 5172501 w 6299306"/>
                <a:gd name="connsiteY25" fmla="*/ 2177673 h 2282716"/>
                <a:gd name="connsiteX26" fmla="*/ 4597400 w 6299306"/>
                <a:gd name="connsiteY26" fmla="*/ 2177924 h 2282716"/>
                <a:gd name="connsiteX27" fmla="*/ 4016375 w 6299306"/>
                <a:gd name="connsiteY27" fmla="*/ 2187474 h 2282716"/>
                <a:gd name="connsiteX28" fmla="*/ 3438525 w 6299306"/>
                <a:gd name="connsiteY28" fmla="*/ 2190703 h 2282716"/>
                <a:gd name="connsiteX29" fmla="*/ 2871308 w 6299306"/>
                <a:gd name="connsiteY29" fmla="*/ 2201353 h 2282716"/>
                <a:gd name="connsiteX30" fmla="*/ 2297636 w 6299306"/>
                <a:gd name="connsiteY30" fmla="*/ 2207791 h 2282716"/>
                <a:gd name="connsiteX31" fmla="*/ 1719804 w 6299306"/>
                <a:gd name="connsiteY31" fmla="*/ 2224793 h 2282716"/>
                <a:gd name="connsiteX32" fmla="*/ 1153589 w 6299306"/>
                <a:gd name="connsiteY32" fmla="*/ 2242848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238 w 6299306"/>
                <a:gd name="connsiteY23" fmla="*/ 2164537 h 2282716"/>
                <a:gd name="connsiteX24" fmla="*/ 5740613 w 6299306"/>
                <a:gd name="connsiteY24" fmla="*/ 2164866 h 2282716"/>
                <a:gd name="connsiteX25" fmla="*/ 5172501 w 6299306"/>
                <a:gd name="connsiteY25" fmla="*/ 2177673 h 2282716"/>
                <a:gd name="connsiteX26" fmla="*/ 4597400 w 6299306"/>
                <a:gd name="connsiteY26" fmla="*/ 2177924 h 2282716"/>
                <a:gd name="connsiteX27" fmla="*/ 4016375 w 6299306"/>
                <a:gd name="connsiteY27" fmla="*/ 2187474 h 2282716"/>
                <a:gd name="connsiteX28" fmla="*/ 3438525 w 6299306"/>
                <a:gd name="connsiteY28" fmla="*/ 2190703 h 2282716"/>
                <a:gd name="connsiteX29" fmla="*/ 2871308 w 6299306"/>
                <a:gd name="connsiteY29" fmla="*/ 2201353 h 2282716"/>
                <a:gd name="connsiteX30" fmla="*/ 2297636 w 6299306"/>
                <a:gd name="connsiteY30" fmla="*/ 2207791 h 2282716"/>
                <a:gd name="connsiteX31" fmla="*/ 1719804 w 6299306"/>
                <a:gd name="connsiteY31" fmla="*/ 2224793 h 2282716"/>
                <a:gd name="connsiteX32" fmla="*/ 1153589 w 6299306"/>
                <a:gd name="connsiteY32" fmla="*/ 2242848 h 2282716"/>
                <a:gd name="connsiteX33" fmla="*/ 576786 w 6299306"/>
                <a:gd name="connsiteY33" fmla="*/ 225352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79650 w 6299306"/>
                <a:gd name="connsiteY3" fmla="*/ 1603302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238 w 6299306"/>
                <a:gd name="connsiteY23" fmla="*/ 2164537 h 2282716"/>
                <a:gd name="connsiteX24" fmla="*/ 5740613 w 6299306"/>
                <a:gd name="connsiteY24" fmla="*/ 2164866 h 2282716"/>
                <a:gd name="connsiteX25" fmla="*/ 5172501 w 6299306"/>
                <a:gd name="connsiteY25" fmla="*/ 2177673 h 2282716"/>
                <a:gd name="connsiteX26" fmla="*/ 4597400 w 6299306"/>
                <a:gd name="connsiteY26" fmla="*/ 2177924 h 2282716"/>
                <a:gd name="connsiteX27" fmla="*/ 4016375 w 6299306"/>
                <a:gd name="connsiteY27" fmla="*/ 2187474 h 2282716"/>
                <a:gd name="connsiteX28" fmla="*/ 3438525 w 6299306"/>
                <a:gd name="connsiteY28" fmla="*/ 2190703 h 2282716"/>
                <a:gd name="connsiteX29" fmla="*/ 2871308 w 6299306"/>
                <a:gd name="connsiteY29" fmla="*/ 2201353 h 2282716"/>
                <a:gd name="connsiteX30" fmla="*/ 2297636 w 6299306"/>
                <a:gd name="connsiteY30" fmla="*/ 2207791 h 2282716"/>
                <a:gd name="connsiteX31" fmla="*/ 1719804 w 6299306"/>
                <a:gd name="connsiteY31" fmla="*/ 2224793 h 2282716"/>
                <a:gd name="connsiteX32" fmla="*/ 1153589 w 6299306"/>
                <a:gd name="connsiteY32" fmla="*/ 2242848 h 2282716"/>
                <a:gd name="connsiteX33" fmla="*/ 576786 w 6299306"/>
                <a:gd name="connsiteY33" fmla="*/ 225352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79650 w 6299306"/>
                <a:gd name="connsiteY3" fmla="*/ 1603302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238 w 6299306"/>
                <a:gd name="connsiteY23" fmla="*/ 2164537 h 2282716"/>
                <a:gd name="connsiteX24" fmla="*/ 5740613 w 6299306"/>
                <a:gd name="connsiteY24" fmla="*/ 2164866 h 2282716"/>
                <a:gd name="connsiteX25" fmla="*/ 5172501 w 6299306"/>
                <a:gd name="connsiteY25" fmla="*/ 2177673 h 2282716"/>
                <a:gd name="connsiteX26" fmla="*/ 4597400 w 6299306"/>
                <a:gd name="connsiteY26" fmla="*/ 2177924 h 2282716"/>
                <a:gd name="connsiteX27" fmla="*/ 4016375 w 6299306"/>
                <a:gd name="connsiteY27" fmla="*/ 2187474 h 2282716"/>
                <a:gd name="connsiteX28" fmla="*/ 3438525 w 6299306"/>
                <a:gd name="connsiteY28" fmla="*/ 2190703 h 2282716"/>
                <a:gd name="connsiteX29" fmla="*/ 2871308 w 6299306"/>
                <a:gd name="connsiteY29" fmla="*/ 2201353 h 2282716"/>
                <a:gd name="connsiteX30" fmla="*/ 2297636 w 6299306"/>
                <a:gd name="connsiteY30" fmla="*/ 2207791 h 2282716"/>
                <a:gd name="connsiteX31" fmla="*/ 1719804 w 6299306"/>
                <a:gd name="connsiteY31" fmla="*/ 2224793 h 2282716"/>
                <a:gd name="connsiteX32" fmla="*/ 1153589 w 6299306"/>
                <a:gd name="connsiteY32" fmla="*/ 2242848 h 2282716"/>
                <a:gd name="connsiteX33" fmla="*/ 3698 w 6299306"/>
                <a:gd name="connsiteY33" fmla="*/ 2282716 h 2282716"/>
                <a:gd name="connsiteX0" fmla="*/ 577579 w 6299306"/>
                <a:gd name="connsiteY0" fmla="*/ 2258940 h 2258940"/>
                <a:gd name="connsiteX1" fmla="*/ 0 w 6299306"/>
                <a:gd name="connsiteY1" fmla="*/ 1967103 h 2258940"/>
                <a:gd name="connsiteX2" fmla="*/ 265617 w 6299306"/>
                <a:gd name="connsiteY2" fmla="*/ 1807718 h 2258940"/>
                <a:gd name="connsiteX3" fmla="*/ 579650 w 6299306"/>
                <a:gd name="connsiteY3" fmla="*/ 1603302 h 2258940"/>
                <a:gd name="connsiteX4" fmla="*/ 1145323 w 6299306"/>
                <a:gd name="connsiteY4" fmla="*/ 1270316 h 2258940"/>
                <a:gd name="connsiteX5" fmla="*/ 1714777 w 6299306"/>
                <a:gd name="connsiteY5" fmla="*/ 956325 h 2258940"/>
                <a:gd name="connsiteX6" fmla="*/ 1993878 w 6299306"/>
                <a:gd name="connsiteY6" fmla="*/ 812619 h 2258940"/>
                <a:gd name="connsiteX7" fmla="*/ 2291391 w 6299306"/>
                <a:gd name="connsiteY7" fmla="*/ 673089 h 2258940"/>
                <a:gd name="connsiteX8" fmla="*/ 2633652 w 6299306"/>
                <a:gd name="connsiteY8" fmla="*/ 519130 h 2258940"/>
                <a:gd name="connsiteX9" fmla="*/ 2924175 w 6299306"/>
                <a:gd name="connsiteY9" fmla="*/ 391881 h 2258940"/>
                <a:gd name="connsiteX10" fmla="*/ 3260512 w 6299306"/>
                <a:gd name="connsiteY10" fmla="*/ 267918 h 2258940"/>
                <a:gd name="connsiteX11" fmla="*/ 3585001 w 6299306"/>
                <a:gd name="connsiteY11" fmla="*/ 161697 h 2258940"/>
                <a:gd name="connsiteX12" fmla="*/ 3839342 w 6299306"/>
                <a:gd name="connsiteY12" fmla="*/ 83270 h 2258940"/>
                <a:gd name="connsiteX13" fmla="*/ 4158803 w 6299306"/>
                <a:gd name="connsiteY13" fmla="*/ 0 h 2258940"/>
                <a:gd name="connsiteX14" fmla="*/ 4392346 w 6299306"/>
                <a:gd name="connsiteY14" fmla="*/ 101705 h 2258940"/>
                <a:gd name="connsiteX15" fmla="*/ 4627850 w 6299306"/>
                <a:gd name="connsiteY15" fmla="*/ 202468 h 2258940"/>
                <a:gd name="connsiteX16" fmla="*/ 4921527 w 6299306"/>
                <a:gd name="connsiteY16" fmla="*/ 291198 h 2258940"/>
                <a:gd name="connsiteX17" fmla="*/ 5194875 w 6299306"/>
                <a:gd name="connsiteY17" fmla="*/ 382769 h 2258940"/>
                <a:gd name="connsiteX18" fmla="*/ 5448961 w 6299306"/>
                <a:gd name="connsiteY18" fmla="*/ 477404 h 2258940"/>
                <a:gd name="connsiteX19" fmla="*/ 5679862 w 6299306"/>
                <a:gd name="connsiteY19" fmla="*/ 592816 h 2258940"/>
                <a:gd name="connsiteX20" fmla="*/ 5852420 w 6299306"/>
                <a:gd name="connsiteY20" fmla="*/ 691860 h 2258940"/>
                <a:gd name="connsiteX21" fmla="*/ 6048801 w 6299306"/>
                <a:gd name="connsiteY21" fmla="*/ 829726 h 2258940"/>
                <a:gd name="connsiteX22" fmla="*/ 6299306 w 6299306"/>
                <a:gd name="connsiteY22" fmla="*/ 1037827 h 2258940"/>
                <a:gd name="connsiteX23" fmla="*/ 6296238 w 6299306"/>
                <a:gd name="connsiteY23" fmla="*/ 2164537 h 2258940"/>
                <a:gd name="connsiteX24" fmla="*/ 5740613 w 6299306"/>
                <a:gd name="connsiteY24" fmla="*/ 2164866 h 2258940"/>
                <a:gd name="connsiteX25" fmla="*/ 5172501 w 6299306"/>
                <a:gd name="connsiteY25" fmla="*/ 2177673 h 2258940"/>
                <a:gd name="connsiteX26" fmla="*/ 4597400 w 6299306"/>
                <a:gd name="connsiteY26" fmla="*/ 2177924 h 2258940"/>
                <a:gd name="connsiteX27" fmla="*/ 4016375 w 6299306"/>
                <a:gd name="connsiteY27" fmla="*/ 2187474 h 2258940"/>
                <a:gd name="connsiteX28" fmla="*/ 3438525 w 6299306"/>
                <a:gd name="connsiteY28" fmla="*/ 2190703 h 2258940"/>
                <a:gd name="connsiteX29" fmla="*/ 2871308 w 6299306"/>
                <a:gd name="connsiteY29" fmla="*/ 2201353 h 2258940"/>
                <a:gd name="connsiteX30" fmla="*/ 2297636 w 6299306"/>
                <a:gd name="connsiteY30" fmla="*/ 2207791 h 2258940"/>
                <a:gd name="connsiteX31" fmla="*/ 1719804 w 6299306"/>
                <a:gd name="connsiteY31" fmla="*/ 2224793 h 2258940"/>
                <a:gd name="connsiteX32" fmla="*/ 1153589 w 6299306"/>
                <a:gd name="connsiteY32" fmla="*/ 2242848 h 2258940"/>
                <a:gd name="connsiteX33" fmla="*/ 577579 w 6299306"/>
                <a:gd name="connsiteY33" fmla="*/ 2258940 h 2258940"/>
                <a:gd name="connsiteX0" fmla="*/ 312307 w 6034034"/>
                <a:gd name="connsiteY0" fmla="*/ 2258940 h 2258940"/>
                <a:gd name="connsiteX1" fmla="*/ 345 w 6034034"/>
                <a:gd name="connsiteY1" fmla="*/ 1807718 h 2258940"/>
                <a:gd name="connsiteX2" fmla="*/ 314378 w 6034034"/>
                <a:gd name="connsiteY2" fmla="*/ 1603302 h 2258940"/>
                <a:gd name="connsiteX3" fmla="*/ 880051 w 6034034"/>
                <a:gd name="connsiteY3" fmla="*/ 1270316 h 2258940"/>
                <a:gd name="connsiteX4" fmla="*/ 1449505 w 6034034"/>
                <a:gd name="connsiteY4" fmla="*/ 956325 h 2258940"/>
                <a:gd name="connsiteX5" fmla="*/ 1728606 w 6034034"/>
                <a:gd name="connsiteY5" fmla="*/ 812619 h 2258940"/>
                <a:gd name="connsiteX6" fmla="*/ 2026119 w 6034034"/>
                <a:gd name="connsiteY6" fmla="*/ 673089 h 2258940"/>
                <a:gd name="connsiteX7" fmla="*/ 2368380 w 6034034"/>
                <a:gd name="connsiteY7" fmla="*/ 519130 h 2258940"/>
                <a:gd name="connsiteX8" fmla="*/ 2658903 w 6034034"/>
                <a:gd name="connsiteY8" fmla="*/ 391881 h 2258940"/>
                <a:gd name="connsiteX9" fmla="*/ 2995240 w 6034034"/>
                <a:gd name="connsiteY9" fmla="*/ 267918 h 2258940"/>
                <a:gd name="connsiteX10" fmla="*/ 3319729 w 6034034"/>
                <a:gd name="connsiteY10" fmla="*/ 161697 h 2258940"/>
                <a:gd name="connsiteX11" fmla="*/ 3574070 w 6034034"/>
                <a:gd name="connsiteY11" fmla="*/ 83270 h 2258940"/>
                <a:gd name="connsiteX12" fmla="*/ 3893531 w 6034034"/>
                <a:gd name="connsiteY12" fmla="*/ 0 h 2258940"/>
                <a:gd name="connsiteX13" fmla="*/ 4127074 w 6034034"/>
                <a:gd name="connsiteY13" fmla="*/ 101705 h 2258940"/>
                <a:gd name="connsiteX14" fmla="*/ 4362578 w 6034034"/>
                <a:gd name="connsiteY14" fmla="*/ 202468 h 2258940"/>
                <a:gd name="connsiteX15" fmla="*/ 4656255 w 6034034"/>
                <a:gd name="connsiteY15" fmla="*/ 291198 h 2258940"/>
                <a:gd name="connsiteX16" fmla="*/ 4929603 w 6034034"/>
                <a:gd name="connsiteY16" fmla="*/ 382769 h 2258940"/>
                <a:gd name="connsiteX17" fmla="*/ 5183689 w 6034034"/>
                <a:gd name="connsiteY17" fmla="*/ 477404 h 2258940"/>
                <a:gd name="connsiteX18" fmla="*/ 5414590 w 6034034"/>
                <a:gd name="connsiteY18" fmla="*/ 592816 h 2258940"/>
                <a:gd name="connsiteX19" fmla="*/ 5587148 w 6034034"/>
                <a:gd name="connsiteY19" fmla="*/ 691860 h 2258940"/>
                <a:gd name="connsiteX20" fmla="*/ 5783529 w 6034034"/>
                <a:gd name="connsiteY20" fmla="*/ 829726 h 2258940"/>
                <a:gd name="connsiteX21" fmla="*/ 6034034 w 6034034"/>
                <a:gd name="connsiteY21" fmla="*/ 1037827 h 2258940"/>
                <a:gd name="connsiteX22" fmla="*/ 6030966 w 6034034"/>
                <a:gd name="connsiteY22" fmla="*/ 2164537 h 2258940"/>
                <a:gd name="connsiteX23" fmla="*/ 5475341 w 6034034"/>
                <a:gd name="connsiteY23" fmla="*/ 2164866 h 2258940"/>
                <a:gd name="connsiteX24" fmla="*/ 4907229 w 6034034"/>
                <a:gd name="connsiteY24" fmla="*/ 2177673 h 2258940"/>
                <a:gd name="connsiteX25" fmla="*/ 4332128 w 6034034"/>
                <a:gd name="connsiteY25" fmla="*/ 2177924 h 2258940"/>
                <a:gd name="connsiteX26" fmla="*/ 3751103 w 6034034"/>
                <a:gd name="connsiteY26" fmla="*/ 2187474 h 2258940"/>
                <a:gd name="connsiteX27" fmla="*/ 3173253 w 6034034"/>
                <a:gd name="connsiteY27" fmla="*/ 2190703 h 2258940"/>
                <a:gd name="connsiteX28" fmla="*/ 2606036 w 6034034"/>
                <a:gd name="connsiteY28" fmla="*/ 2201353 h 2258940"/>
                <a:gd name="connsiteX29" fmla="*/ 2032364 w 6034034"/>
                <a:gd name="connsiteY29" fmla="*/ 2207791 h 2258940"/>
                <a:gd name="connsiteX30" fmla="*/ 1454532 w 6034034"/>
                <a:gd name="connsiteY30" fmla="*/ 2224793 h 2258940"/>
                <a:gd name="connsiteX31" fmla="*/ 888317 w 6034034"/>
                <a:gd name="connsiteY31" fmla="*/ 2242848 h 2258940"/>
                <a:gd name="connsiteX32" fmla="*/ 312307 w 6034034"/>
                <a:gd name="connsiteY32" fmla="*/ 2258940 h 2258940"/>
                <a:gd name="connsiteX0" fmla="*/ 95656 w 5817383"/>
                <a:gd name="connsiteY0" fmla="*/ 2258940 h 2258940"/>
                <a:gd name="connsiteX1" fmla="*/ 97727 w 5817383"/>
                <a:gd name="connsiteY1" fmla="*/ 1603302 h 2258940"/>
                <a:gd name="connsiteX2" fmla="*/ 663400 w 5817383"/>
                <a:gd name="connsiteY2" fmla="*/ 1270316 h 2258940"/>
                <a:gd name="connsiteX3" fmla="*/ 1232854 w 5817383"/>
                <a:gd name="connsiteY3" fmla="*/ 956325 h 2258940"/>
                <a:gd name="connsiteX4" fmla="*/ 1511955 w 5817383"/>
                <a:gd name="connsiteY4" fmla="*/ 812619 h 2258940"/>
                <a:gd name="connsiteX5" fmla="*/ 1809468 w 5817383"/>
                <a:gd name="connsiteY5" fmla="*/ 673089 h 2258940"/>
                <a:gd name="connsiteX6" fmla="*/ 2151729 w 5817383"/>
                <a:gd name="connsiteY6" fmla="*/ 519130 h 2258940"/>
                <a:gd name="connsiteX7" fmla="*/ 2442252 w 5817383"/>
                <a:gd name="connsiteY7" fmla="*/ 391881 h 2258940"/>
                <a:gd name="connsiteX8" fmla="*/ 2778589 w 5817383"/>
                <a:gd name="connsiteY8" fmla="*/ 267918 h 2258940"/>
                <a:gd name="connsiteX9" fmla="*/ 3103078 w 5817383"/>
                <a:gd name="connsiteY9" fmla="*/ 161697 h 2258940"/>
                <a:gd name="connsiteX10" fmla="*/ 3357419 w 5817383"/>
                <a:gd name="connsiteY10" fmla="*/ 83270 h 2258940"/>
                <a:gd name="connsiteX11" fmla="*/ 3676880 w 5817383"/>
                <a:gd name="connsiteY11" fmla="*/ 0 h 2258940"/>
                <a:gd name="connsiteX12" fmla="*/ 3910423 w 5817383"/>
                <a:gd name="connsiteY12" fmla="*/ 101705 h 2258940"/>
                <a:gd name="connsiteX13" fmla="*/ 4145927 w 5817383"/>
                <a:gd name="connsiteY13" fmla="*/ 202468 h 2258940"/>
                <a:gd name="connsiteX14" fmla="*/ 4439604 w 5817383"/>
                <a:gd name="connsiteY14" fmla="*/ 291198 h 2258940"/>
                <a:gd name="connsiteX15" fmla="*/ 4712952 w 5817383"/>
                <a:gd name="connsiteY15" fmla="*/ 382769 h 2258940"/>
                <a:gd name="connsiteX16" fmla="*/ 4967038 w 5817383"/>
                <a:gd name="connsiteY16" fmla="*/ 477404 h 2258940"/>
                <a:gd name="connsiteX17" fmla="*/ 5197939 w 5817383"/>
                <a:gd name="connsiteY17" fmla="*/ 592816 h 2258940"/>
                <a:gd name="connsiteX18" fmla="*/ 5370497 w 5817383"/>
                <a:gd name="connsiteY18" fmla="*/ 691860 h 2258940"/>
                <a:gd name="connsiteX19" fmla="*/ 5566878 w 5817383"/>
                <a:gd name="connsiteY19" fmla="*/ 829726 h 2258940"/>
                <a:gd name="connsiteX20" fmla="*/ 5817383 w 5817383"/>
                <a:gd name="connsiteY20" fmla="*/ 1037827 h 2258940"/>
                <a:gd name="connsiteX21" fmla="*/ 5814315 w 5817383"/>
                <a:gd name="connsiteY21" fmla="*/ 2164537 h 2258940"/>
                <a:gd name="connsiteX22" fmla="*/ 5258690 w 5817383"/>
                <a:gd name="connsiteY22" fmla="*/ 2164866 h 2258940"/>
                <a:gd name="connsiteX23" fmla="*/ 4690578 w 5817383"/>
                <a:gd name="connsiteY23" fmla="*/ 2177673 h 2258940"/>
                <a:gd name="connsiteX24" fmla="*/ 4115477 w 5817383"/>
                <a:gd name="connsiteY24" fmla="*/ 2177924 h 2258940"/>
                <a:gd name="connsiteX25" fmla="*/ 3534452 w 5817383"/>
                <a:gd name="connsiteY25" fmla="*/ 2187474 h 2258940"/>
                <a:gd name="connsiteX26" fmla="*/ 2956602 w 5817383"/>
                <a:gd name="connsiteY26" fmla="*/ 2190703 h 2258940"/>
                <a:gd name="connsiteX27" fmla="*/ 2389385 w 5817383"/>
                <a:gd name="connsiteY27" fmla="*/ 2201353 h 2258940"/>
                <a:gd name="connsiteX28" fmla="*/ 1815713 w 5817383"/>
                <a:gd name="connsiteY28" fmla="*/ 2207791 h 2258940"/>
                <a:gd name="connsiteX29" fmla="*/ 1237881 w 5817383"/>
                <a:gd name="connsiteY29" fmla="*/ 2224793 h 2258940"/>
                <a:gd name="connsiteX30" fmla="*/ 671666 w 5817383"/>
                <a:gd name="connsiteY30" fmla="*/ 2242848 h 2258940"/>
                <a:gd name="connsiteX31" fmla="*/ 95656 w 5817383"/>
                <a:gd name="connsiteY31" fmla="*/ 2258940 h 2258940"/>
                <a:gd name="connsiteX0" fmla="*/ 0 w 5721727"/>
                <a:gd name="connsiteY0" fmla="*/ 2258940 h 2258940"/>
                <a:gd name="connsiteX1" fmla="*/ 2071 w 5721727"/>
                <a:gd name="connsiteY1" fmla="*/ 1603302 h 2258940"/>
                <a:gd name="connsiteX2" fmla="*/ 567744 w 5721727"/>
                <a:gd name="connsiteY2" fmla="*/ 1270316 h 2258940"/>
                <a:gd name="connsiteX3" fmla="*/ 1137198 w 5721727"/>
                <a:gd name="connsiteY3" fmla="*/ 956325 h 2258940"/>
                <a:gd name="connsiteX4" fmla="*/ 1416299 w 5721727"/>
                <a:gd name="connsiteY4" fmla="*/ 812619 h 2258940"/>
                <a:gd name="connsiteX5" fmla="*/ 1713812 w 5721727"/>
                <a:gd name="connsiteY5" fmla="*/ 673089 h 2258940"/>
                <a:gd name="connsiteX6" fmla="*/ 2056073 w 5721727"/>
                <a:gd name="connsiteY6" fmla="*/ 519130 h 2258940"/>
                <a:gd name="connsiteX7" fmla="*/ 2346596 w 5721727"/>
                <a:gd name="connsiteY7" fmla="*/ 391881 h 2258940"/>
                <a:gd name="connsiteX8" fmla="*/ 2682933 w 5721727"/>
                <a:gd name="connsiteY8" fmla="*/ 267918 h 2258940"/>
                <a:gd name="connsiteX9" fmla="*/ 3007422 w 5721727"/>
                <a:gd name="connsiteY9" fmla="*/ 161697 h 2258940"/>
                <a:gd name="connsiteX10" fmla="*/ 3261763 w 5721727"/>
                <a:gd name="connsiteY10" fmla="*/ 83270 h 2258940"/>
                <a:gd name="connsiteX11" fmla="*/ 3581224 w 5721727"/>
                <a:gd name="connsiteY11" fmla="*/ 0 h 2258940"/>
                <a:gd name="connsiteX12" fmla="*/ 3814767 w 5721727"/>
                <a:gd name="connsiteY12" fmla="*/ 101705 h 2258940"/>
                <a:gd name="connsiteX13" fmla="*/ 4050271 w 5721727"/>
                <a:gd name="connsiteY13" fmla="*/ 202468 h 2258940"/>
                <a:gd name="connsiteX14" fmla="*/ 4343948 w 5721727"/>
                <a:gd name="connsiteY14" fmla="*/ 291198 h 2258940"/>
                <a:gd name="connsiteX15" fmla="*/ 4617296 w 5721727"/>
                <a:gd name="connsiteY15" fmla="*/ 382769 h 2258940"/>
                <a:gd name="connsiteX16" fmla="*/ 4871382 w 5721727"/>
                <a:gd name="connsiteY16" fmla="*/ 477404 h 2258940"/>
                <a:gd name="connsiteX17" fmla="*/ 5102283 w 5721727"/>
                <a:gd name="connsiteY17" fmla="*/ 592816 h 2258940"/>
                <a:gd name="connsiteX18" fmla="*/ 5274841 w 5721727"/>
                <a:gd name="connsiteY18" fmla="*/ 691860 h 2258940"/>
                <a:gd name="connsiteX19" fmla="*/ 5471222 w 5721727"/>
                <a:gd name="connsiteY19" fmla="*/ 829726 h 2258940"/>
                <a:gd name="connsiteX20" fmla="*/ 5721727 w 5721727"/>
                <a:gd name="connsiteY20" fmla="*/ 1037827 h 2258940"/>
                <a:gd name="connsiteX21" fmla="*/ 5718659 w 5721727"/>
                <a:gd name="connsiteY21" fmla="*/ 2164537 h 2258940"/>
                <a:gd name="connsiteX22" fmla="*/ 5163034 w 5721727"/>
                <a:gd name="connsiteY22" fmla="*/ 2164866 h 2258940"/>
                <a:gd name="connsiteX23" fmla="*/ 4594922 w 5721727"/>
                <a:gd name="connsiteY23" fmla="*/ 2177673 h 2258940"/>
                <a:gd name="connsiteX24" fmla="*/ 4019821 w 5721727"/>
                <a:gd name="connsiteY24" fmla="*/ 2177924 h 2258940"/>
                <a:gd name="connsiteX25" fmla="*/ 3438796 w 5721727"/>
                <a:gd name="connsiteY25" fmla="*/ 2187474 h 2258940"/>
                <a:gd name="connsiteX26" fmla="*/ 2860946 w 5721727"/>
                <a:gd name="connsiteY26" fmla="*/ 2190703 h 2258940"/>
                <a:gd name="connsiteX27" fmla="*/ 2293729 w 5721727"/>
                <a:gd name="connsiteY27" fmla="*/ 2201353 h 2258940"/>
                <a:gd name="connsiteX28" fmla="*/ 1720057 w 5721727"/>
                <a:gd name="connsiteY28" fmla="*/ 2207791 h 2258940"/>
                <a:gd name="connsiteX29" fmla="*/ 1142225 w 5721727"/>
                <a:gd name="connsiteY29" fmla="*/ 2224793 h 2258940"/>
                <a:gd name="connsiteX30" fmla="*/ 576010 w 5721727"/>
                <a:gd name="connsiteY30" fmla="*/ 2242848 h 2258940"/>
                <a:gd name="connsiteX31" fmla="*/ 0 w 5721727"/>
                <a:gd name="connsiteY31" fmla="*/ 2258940 h 225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1727" h="2258940">
                  <a:moveTo>
                    <a:pt x="0" y="2258940"/>
                  </a:moveTo>
                  <a:cubicBezTo>
                    <a:pt x="690" y="2040394"/>
                    <a:pt x="1381" y="1821848"/>
                    <a:pt x="2071" y="1603302"/>
                  </a:cubicBezTo>
                  <a:lnTo>
                    <a:pt x="567744" y="1270316"/>
                  </a:lnTo>
                  <a:lnTo>
                    <a:pt x="1137198" y="956325"/>
                  </a:lnTo>
                  <a:lnTo>
                    <a:pt x="1416299" y="812619"/>
                  </a:lnTo>
                  <a:lnTo>
                    <a:pt x="1713812" y="673089"/>
                  </a:lnTo>
                  <a:lnTo>
                    <a:pt x="2056073" y="519130"/>
                  </a:lnTo>
                  <a:lnTo>
                    <a:pt x="2346596" y="391881"/>
                  </a:lnTo>
                  <a:lnTo>
                    <a:pt x="2682933" y="267918"/>
                  </a:lnTo>
                  <a:lnTo>
                    <a:pt x="3007422" y="161697"/>
                  </a:lnTo>
                  <a:lnTo>
                    <a:pt x="3261763" y="83270"/>
                  </a:lnTo>
                  <a:lnTo>
                    <a:pt x="3581224" y="0"/>
                  </a:lnTo>
                  <a:lnTo>
                    <a:pt x="3814767" y="101705"/>
                  </a:lnTo>
                  <a:lnTo>
                    <a:pt x="4050271" y="202468"/>
                  </a:lnTo>
                  <a:lnTo>
                    <a:pt x="4343948" y="291198"/>
                  </a:lnTo>
                  <a:lnTo>
                    <a:pt x="4617296" y="382769"/>
                  </a:lnTo>
                  <a:lnTo>
                    <a:pt x="4871382" y="477404"/>
                  </a:lnTo>
                  <a:lnTo>
                    <a:pt x="5102283" y="592816"/>
                  </a:lnTo>
                  <a:lnTo>
                    <a:pt x="5274841" y="691860"/>
                  </a:lnTo>
                  <a:lnTo>
                    <a:pt x="5471222" y="829726"/>
                  </a:lnTo>
                  <a:lnTo>
                    <a:pt x="5721727" y="1037827"/>
                  </a:lnTo>
                  <a:cubicBezTo>
                    <a:pt x="5719610" y="1484444"/>
                    <a:pt x="5720776" y="1717920"/>
                    <a:pt x="5718659" y="2164537"/>
                  </a:cubicBezTo>
                  <a:lnTo>
                    <a:pt x="5163034" y="2164866"/>
                  </a:lnTo>
                  <a:lnTo>
                    <a:pt x="4594922" y="2177673"/>
                  </a:lnTo>
                  <a:lnTo>
                    <a:pt x="4019821" y="2177924"/>
                  </a:lnTo>
                  <a:lnTo>
                    <a:pt x="3438796" y="2187474"/>
                  </a:lnTo>
                  <a:lnTo>
                    <a:pt x="2860946" y="2190703"/>
                  </a:lnTo>
                  <a:lnTo>
                    <a:pt x="2293729" y="2201353"/>
                  </a:lnTo>
                  <a:lnTo>
                    <a:pt x="1720057" y="2207791"/>
                  </a:lnTo>
                  <a:lnTo>
                    <a:pt x="1142225" y="2224793"/>
                  </a:lnTo>
                  <a:lnTo>
                    <a:pt x="576010" y="2242848"/>
                  </a:lnTo>
                  <a:lnTo>
                    <a:pt x="0" y="2258940"/>
                  </a:lnTo>
                  <a:close/>
                </a:path>
              </a:pathLst>
            </a:cu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Freeform 75"/>
            <p:cNvSpPr/>
            <p:nvPr/>
          </p:nvSpPr>
          <p:spPr>
            <a:xfrm>
              <a:off x="5471040" y="5425300"/>
              <a:ext cx="3213785" cy="831260"/>
            </a:xfrm>
            <a:custGeom>
              <a:avLst/>
              <a:gdLst>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311900 w 6318250"/>
                <a:gd name="connsiteY21" fmla="*/ 2628900 h 3067050"/>
                <a:gd name="connsiteX22" fmla="*/ 5753100 w 6318250"/>
                <a:gd name="connsiteY22" fmla="*/ 2635250 h 3067050"/>
                <a:gd name="connsiteX23" fmla="*/ 5181600 w 6318250"/>
                <a:gd name="connsiteY23" fmla="*/ 2647950 h 3067050"/>
                <a:gd name="connsiteX24" fmla="*/ 4597400 w 6318250"/>
                <a:gd name="connsiteY24" fmla="*/ 2673350 h 3067050"/>
                <a:gd name="connsiteX25" fmla="*/ 4025900 w 6318250"/>
                <a:gd name="connsiteY25" fmla="*/ 2698750 h 3067050"/>
                <a:gd name="connsiteX26" fmla="*/ 3460750 w 6318250"/>
                <a:gd name="connsiteY26" fmla="*/ 2736850 h 3067050"/>
                <a:gd name="connsiteX27" fmla="*/ 2870200 w 6318250"/>
                <a:gd name="connsiteY27" fmla="*/ 2774950 h 3067050"/>
                <a:gd name="connsiteX28" fmla="*/ 2298700 w 6318250"/>
                <a:gd name="connsiteY28" fmla="*/ 282575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7938 w 6311900"/>
                <a:gd name="connsiteY0" fmla="*/ 3071805 h 3071805"/>
                <a:gd name="connsiteX1" fmla="*/ 0 w 6311900"/>
                <a:gd name="connsiteY1" fmla="*/ 2667000 h 3071805"/>
                <a:gd name="connsiteX2" fmla="*/ 254000 w 6311900"/>
                <a:gd name="connsiteY2" fmla="*/ 2470150 h 3071805"/>
                <a:gd name="connsiteX3" fmla="*/ 609600 w 6311900"/>
                <a:gd name="connsiteY3" fmla="*/ 2184400 h 3071805"/>
                <a:gd name="connsiteX4" fmla="*/ 1130300 w 6311900"/>
                <a:gd name="connsiteY4" fmla="*/ 1803400 h 3071805"/>
                <a:gd name="connsiteX5" fmla="*/ 1549400 w 6311900"/>
                <a:gd name="connsiteY5" fmla="*/ 1498600 h 3071805"/>
                <a:gd name="connsiteX6" fmla="*/ 1911350 w 6311900"/>
                <a:gd name="connsiteY6" fmla="*/ 1244600 h 3071805"/>
                <a:gd name="connsiteX7" fmla="*/ 2273300 w 6311900"/>
                <a:gd name="connsiteY7" fmla="*/ 1022350 h 3071805"/>
                <a:gd name="connsiteX8" fmla="*/ 2597150 w 6311900"/>
                <a:gd name="connsiteY8" fmla="*/ 825500 h 3071805"/>
                <a:gd name="connsiteX9" fmla="*/ 2933700 w 6311900"/>
                <a:gd name="connsiteY9" fmla="*/ 647700 h 3071805"/>
                <a:gd name="connsiteX10" fmla="*/ 3263900 w 6311900"/>
                <a:gd name="connsiteY10" fmla="*/ 476250 h 3071805"/>
                <a:gd name="connsiteX11" fmla="*/ 3606800 w 6311900"/>
                <a:gd name="connsiteY11" fmla="*/ 330200 h 3071805"/>
                <a:gd name="connsiteX12" fmla="*/ 3962400 w 6311900"/>
                <a:gd name="connsiteY12" fmla="*/ 190500 h 3071805"/>
                <a:gd name="connsiteX13" fmla="*/ 4521200 w 6311900"/>
                <a:gd name="connsiteY13" fmla="*/ 0 h 3071805"/>
                <a:gd name="connsiteX14" fmla="*/ 5080000 w 6311900"/>
                <a:gd name="connsiteY14" fmla="*/ 279400 h 3071805"/>
                <a:gd name="connsiteX15" fmla="*/ 5422900 w 6311900"/>
                <a:gd name="connsiteY15" fmla="*/ 444500 h 3071805"/>
                <a:gd name="connsiteX16" fmla="*/ 5670550 w 6311900"/>
                <a:gd name="connsiteY16" fmla="*/ 615950 h 3071805"/>
                <a:gd name="connsiteX17" fmla="*/ 5861050 w 6311900"/>
                <a:gd name="connsiteY17" fmla="*/ 781050 h 3071805"/>
                <a:gd name="connsiteX18" fmla="*/ 6026150 w 6311900"/>
                <a:gd name="connsiteY18" fmla="*/ 946150 h 3071805"/>
                <a:gd name="connsiteX19" fmla="*/ 6140450 w 6311900"/>
                <a:gd name="connsiteY19" fmla="*/ 1092200 h 3071805"/>
                <a:gd name="connsiteX20" fmla="*/ 6311900 w 6311900"/>
                <a:gd name="connsiteY20" fmla="*/ 1289050 h 3071805"/>
                <a:gd name="connsiteX21" fmla="*/ 6305550 w 6311900"/>
                <a:gd name="connsiteY21" fmla="*/ 2628900 h 3071805"/>
                <a:gd name="connsiteX22" fmla="*/ 5746750 w 6311900"/>
                <a:gd name="connsiteY22" fmla="*/ 2635250 h 3071805"/>
                <a:gd name="connsiteX23" fmla="*/ 5175250 w 6311900"/>
                <a:gd name="connsiteY23" fmla="*/ 2647950 h 3071805"/>
                <a:gd name="connsiteX24" fmla="*/ 4591050 w 6311900"/>
                <a:gd name="connsiteY24" fmla="*/ 2673350 h 3071805"/>
                <a:gd name="connsiteX25" fmla="*/ 4019550 w 6311900"/>
                <a:gd name="connsiteY25" fmla="*/ 2698750 h 3071805"/>
                <a:gd name="connsiteX26" fmla="*/ 3454400 w 6311900"/>
                <a:gd name="connsiteY26" fmla="*/ 2736850 h 3071805"/>
                <a:gd name="connsiteX27" fmla="*/ 2863850 w 6311900"/>
                <a:gd name="connsiteY27" fmla="*/ 2774950 h 3071805"/>
                <a:gd name="connsiteX28" fmla="*/ 2292350 w 6311900"/>
                <a:gd name="connsiteY28" fmla="*/ 2825750 h 3071805"/>
                <a:gd name="connsiteX29" fmla="*/ 1727200 w 6311900"/>
                <a:gd name="connsiteY29" fmla="*/ 2882900 h 3071805"/>
                <a:gd name="connsiteX30" fmla="*/ 1155700 w 6311900"/>
                <a:gd name="connsiteY30" fmla="*/ 2933700 h 3071805"/>
                <a:gd name="connsiteX31" fmla="*/ 571500 w 6311900"/>
                <a:gd name="connsiteY31" fmla="*/ 3003550 h 3071805"/>
                <a:gd name="connsiteX32" fmla="*/ 7938 w 6311900"/>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55912 w 6303962"/>
                <a:gd name="connsiteY27" fmla="*/ 2774950 h 3071805"/>
                <a:gd name="connsiteX28" fmla="*/ 2284412 w 6303962"/>
                <a:gd name="connsiteY28" fmla="*/ 2825750 h 3071805"/>
                <a:gd name="connsiteX29" fmla="*/ 1719262 w 6303962"/>
                <a:gd name="connsiteY29" fmla="*/ 2882900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4412 w 6303962"/>
                <a:gd name="connsiteY28" fmla="*/ 2825750 h 3071805"/>
                <a:gd name="connsiteX29" fmla="*/ 1719262 w 6303962"/>
                <a:gd name="connsiteY29" fmla="*/ 2882900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19262 w 6303962"/>
                <a:gd name="connsiteY29" fmla="*/ 2882900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08691 w 6303962"/>
                <a:gd name="connsiteY29" fmla="*/ 2840682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08691 w 6303962"/>
                <a:gd name="connsiteY29" fmla="*/ 2840682 h 3071805"/>
                <a:gd name="connsiteX30" fmla="*/ 1142476 w 6303962"/>
                <a:gd name="connsiteY30" fmla="*/ 2880927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08691 w 6303962"/>
                <a:gd name="connsiteY29" fmla="*/ 2840682 h 3071805"/>
                <a:gd name="connsiteX30" fmla="*/ 1142476 w 6303962"/>
                <a:gd name="connsiteY30" fmla="*/ 2880927 h 3071805"/>
                <a:gd name="connsiteX31" fmla="*/ 568848 w 6303962"/>
                <a:gd name="connsiteY31" fmla="*/ 2945499 h 3071805"/>
                <a:gd name="connsiteX32" fmla="*/ 0 w 6303962"/>
                <a:gd name="connsiteY32" fmla="*/ 3071805 h 3071805"/>
                <a:gd name="connsiteX0" fmla="*/ 8984 w 6302375"/>
                <a:gd name="connsiteY0" fmla="*/ 2929316 h 2945499"/>
                <a:gd name="connsiteX1" fmla="*/ 0 w 6302375"/>
                <a:gd name="connsiteY1" fmla="*/ 2671754 h 2945499"/>
                <a:gd name="connsiteX2" fmla="*/ 244475 w 6302375"/>
                <a:gd name="connsiteY2" fmla="*/ 2470150 h 2945499"/>
                <a:gd name="connsiteX3" fmla="*/ 600075 w 6302375"/>
                <a:gd name="connsiteY3" fmla="*/ 2184400 h 2945499"/>
                <a:gd name="connsiteX4" fmla="*/ 1120775 w 6302375"/>
                <a:gd name="connsiteY4" fmla="*/ 1803400 h 2945499"/>
                <a:gd name="connsiteX5" fmla="*/ 1539875 w 6302375"/>
                <a:gd name="connsiteY5" fmla="*/ 1498600 h 2945499"/>
                <a:gd name="connsiteX6" fmla="*/ 1901825 w 6302375"/>
                <a:gd name="connsiteY6" fmla="*/ 1244600 h 2945499"/>
                <a:gd name="connsiteX7" fmla="*/ 2263775 w 6302375"/>
                <a:gd name="connsiteY7" fmla="*/ 1022350 h 2945499"/>
                <a:gd name="connsiteX8" fmla="*/ 2587625 w 6302375"/>
                <a:gd name="connsiteY8" fmla="*/ 825500 h 2945499"/>
                <a:gd name="connsiteX9" fmla="*/ 2924175 w 6302375"/>
                <a:gd name="connsiteY9" fmla="*/ 647700 h 2945499"/>
                <a:gd name="connsiteX10" fmla="*/ 3254375 w 6302375"/>
                <a:gd name="connsiteY10" fmla="*/ 476250 h 2945499"/>
                <a:gd name="connsiteX11" fmla="*/ 3597275 w 6302375"/>
                <a:gd name="connsiteY11" fmla="*/ 330200 h 2945499"/>
                <a:gd name="connsiteX12" fmla="*/ 3952875 w 6302375"/>
                <a:gd name="connsiteY12" fmla="*/ 190500 h 2945499"/>
                <a:gd name="connsiteX13" fmla="*/ 4511675 w 6302375"/>
                <a:gd name="connsiteY13" fmla="*/ 0 h 2945499"/>
                <a:gd name="connsiteX14" fmla="*/ 5070475 w 6302375"/>
                <a:gd name="connsiteY14" fmla="*/ 279400 h 2945499"/>
                <a:gd name="connsiteX15" fmla="*/ 5413375 w 6302375"/>
                <a:gd name="connsiteY15" fmla="*/ 444500 h 2945499"/>
                <a:gd name="connsiteX16" fmla="*/ 5661025 w 6302375"/>
                <a:gd name="connsiteY16" fmla="*/ 615950 h 2945499"/>
                <a:gd name="connsiteX17" fmla="*/ 5851525 w 6302375"/>
                <a:gd name="connsiteY17" fmla="*/ 781050 h 2945499"/>
                <a:gd name="connsiteX18" fmla="*/ 6016625 w 6302375"/>
                <a:gd name="connsiteY18" fmla="*/ 946150 h 2945499"/>
                <a:gd name="connsiteX19" fmla="*/ 6130925 w 6302375"/>
                <a:gd name="connsiteY19" fmla="*/ 1092200 h 2945499"/>
                <a:gd name="connsiteX20" fmla="*/ 6302375 w 6302375"/>
                <a:gd name="connsiteY20" fmla="*/ 1289050 h 2945499"/>
                <a:gd name="connsiteX21" fmla="*/ 6296025 w 6302375"/>
                <a:gd name="connsiteY21" fmla="*/ 2628900 h 2945499"/>
                <a:gd name="connsiteX22" fmla="*/ 5737225 w 6302375"/>
                <a:gd name="connsiteY22" fmla="*/ 2635250 h 2945499"/>
                <a:gd name="connsiteX23" fmla="*/ 5165725 w 6302375"/>
                <a:gd name="connsiteY23" fmla="*/ 2647950 h 2945499"/>
                <a:gd name="connsiteX24" fmla="*/ 4581525 w 6302375"/>
                <a:gd name="connsiteY24" fmla="*/ 2673350 h 2945499"/>
                <a:gd name="connsiteX25" fmla="*/ 4010025 w 6302375"/>
                <a:gd name="connsiteY25" fmla="*/ 2698750 h 2945499"/>
                <a:gd name="connsiteX26" fmla="*/ 3444875 w 6302375"/>
                <a:gd name="connsiteY26" fmla="*/ 2736850 h 2945499"/>
                <a:gd name="connsiteX27" fmla="*/ 2860675 w 6302375"/>
                <a:gd name="connsiteY27" fmla="*/ 2753841 h 2945499"/>
                <a:gd name="connsiteX28" fmla="*/ 2288111 w 6302375"/>
                <a:gd name="connsiteY28" fmla="*/ 2788809 h 2945499"/>
                <a:gd name="connsiteX29" fmla="*/ 1707104 w 6302375"/>
                <a:gd name="connsiteY29" fmla="*/ 2840682 h 2945499"/>
                <a:gd name="connsiteX30" fmla="*/ 1140889 w 6302375"/>
                <a:gd name="connsiteY30" fmla="*/ 2880927 h 2945499"/>
                <a:gd name="connsiteX31" fmla="*/ 567261 w 6302375"/>
                <a:gd name="connsiteY31" fmla="*/ 2945499 h 2945499"/>
                <a:gd name="connsiteX32" fmla="*/ 8984 w 6302375"/>
                <a:gd name="connsiteY32" fmla="*/ 2929316 h 2945499"/>
                <a:gd name="connsiteX0" fmla="*/ 3698 w 6302375"/>
                <a:gd name="connsiteY0" fmla="*/ 2987367 h 2987367"/>
                <a:gd name="connsiteX1" fmla="*/ 0 w 6302375"/>
                <a:gd name="connsiteY1" fmla="*/ 2671754 h 2987367"/>
                <a:gd name="connsiteX2" fmla="*/ 244475 w 6302375"/>
                <a:gd name="connsiteY2" fmla="*/ 2470150 h 2987367"/>
                <a:gd name="connsiteX3" fmla="*/ 600075 w 6302375"/>
                <a:gd name="connsiteY3" fmla="*/ 2184400 h 2987367"/>
                <a:gd name="connsiteX4" fmla="*/ 1120775 w 6302375"/>
                <a:gd name="connsiteY4" fmla="*/ 1803400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600075 w 6302375"/>
                <a:gd name="connsiteY3" fmla="*/ 2184400 h 2987367"/>
                <a:gd name="connsiteX4" fmla="*/ 1120775 w 6302375"/>
                <a:gd name="connsiteY4" fmla="*/ 1803400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20775 w 6302375"/>
                <a:gd name="connsiteY4" fmla="*/ 1803400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60512 w 6302375"/>
                <a:gd name="connsiteY10" fmla="*/ 972569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60512 w 6302375"/>
                <a:gd name="connsiteY10" fmla="*/ 972569 h 2987367"/>
                <a:gd name="connsiteX11" fmla="*/ 3585001 w 6302375"/>
                <a:gd name="connsiteY11" fmla="*/ 866348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60512 w 6302375"/>
                <a:gd name="connsiteY10" fmla="*/ 972569 h 2987367"/>
                <a:gd name="connsiteX11" fmla="*/ 3585001 w 6302375"/>
                <a:gd name="connsiteY11" fmla="*/ 866348 h 2987367"/>
                <a:gd name="connsiteX12" fmla="*/ 3839342 w 6302375"/>
                <a:gd name="connsiteY12" fmla="*/ 787921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707967 h 2707967"/>
                <a:gd name="connsiteX1" fmla="*/ 0 w 6302375"/>
                <a:gd name="connsiteY1" fmla="*/ 2392354 h 2707967"/>
                <a:gd name="connsiteX2" fmla="*/ 265617 w 6302375"/>
                <a:gd name="connsiteY2" fmla="*/ 2232969 h 2707967"/>
                <a:gd name="connsiteX3" fmla="*/ 593938 w 6302375"/>
                <a:gd name="connsiteY3" fmla="*/ 2021420 h 2707967"/>
                <a:gd name="connsiteX4" fmla="*/ 1145323 w 6302375"/>
                <a:gd name="connsiteY4" fmla="*/ 1695567 h 2707967"/>
                <a:gd name="connsiteX5" fmla="*/ 1714777 w 6302375"/>
                <a:gd name="connsiteY5" fmla="*/ 1381576 h 2707967"/>
                <a:gd name="connsiteX6" fmla="*/ 1993878 w 6302375"/>
                <a:gd name="connsiteY6" fmla="*/ 1237870 h 2707967"/>
                <a:gd name="connsiteX7" fmla="*/ 2291391 w 6302375"/>
                <a:gd name="connsiteY7" fmla="*/ 1098340 h 2707967"/>
                <a:gd name="connsiteX8" fmla="*/ 2633652 w 6302375"/>
                <a:gd name="connsiteY8" fmla="*/ 944381 h 2707967"/>
                <a:gd name="connsiteX9" fmla="*/ 2924175 w 6302375"/>
                <a:gd name="connsiteY9" fmla="*/ 817132 h 2707967"/>
                <a:gd name="connsiteX10" fmla="*/ 3260512 w 6302375"/>
                <a:gd name="connsiteY10" fmla="*/ 693169 h 2707967"/>
                <a:gd name="connsiteX11" fmla="*/ 3585001 w 6302375"/>
                <a:gd name="connsiteY11" fmla="*/ 586948 h 2707967"/>
                <a:gd name="connsiteX12" fmla="*/ 3839342 w 6302375"/>
                <a:gd name="connsiteY12" fmla="*/ 508521 h 2707967"/>
                <a:gd name="connsiteX13" fmla="*/ 4158803 w 6302375"/>
                <a:gd name="connsiteY13" fmla="*/ 425251 h 2707967"/>
                <a:gd name="connsiteX14" fmla="*/ 5070475 w 6302375"/>
                <a:gd name="connsiteY14" fmla="*/ 0 h 2707967"/>
                <a:gd name="connsiteX15" fmla="*/ 5413375 w 6302375"/>
                <a:gd name="connsiteY15" fmla="*/ 165100 h 2707967"/>
                <a:gd name="connsiteX16" fmla="*/ 5661025 w 6302375"/>
                <a:gd name="connsiteY16" fmla="*/ 336550 h 2707967"/>
                <a:gd name="connsiteX17" fmla="*/ 5851525 w 6302375"/>
                <a:gd name="connsiteY17" fmla="*/ 501650 h 2707967"/>
                <a:gd name="connsiteX18" fmla="*/ 6016625 w 6302375"/>
                <a:gd name="connsiteY18" fmla="*/ 666750 h 2707967"/>
                <a:gd name="connsiteX19" fmla="*/ 6130925 w 6302375"/>
                <a:gd name="connsiteY19" fmla="*/ 812800 h 2707967"/>
                <a:gd name="connsiteX20" fmla="*/ 6302375 w 6302375"/>
                <a:gd name="connsiteY20" fmla="*/ 1009650 h 2707967"/>
                <a:gd name="connsiteX21" fmla="*/ 6296025 w 6302375"/>
                <a:gd name="connsiteY21" fmla="*/ 2349500 h 2707967"/>
                <a:gd name="connsiteX22" fmla="*/ 5737225 w 6302375"/>
                <a:gd name="connsiteY22" fmla="*/ 2355850 h 2707967"/>
                <a:gd name="connsiteX23" fmla="*/ 5165725 w 6302375"/>
                <a:gd name="connsiteY23" fmla="*/ 2368550 h 2707967"/>
                <a:gd name="connsiteX24" fmla="*/ 4581525 w 6302375"/>
                <a:gd name="connsiteY24" fmla="*/ 2393950 h 2707967"/>
                <a:gd name="connsiteX25" fmla="*/ 4010025 w 6302375"/>
                <a:gd name="connsiteY25" fmla="*/ 2419350 h 2707967"/>
                <a:gd name="connsiteX26" fmla="*/ 3444875 w 6302375"/>
                <a:gd name="connsiteY26" fmla="*/ 2457450 h 2707967"/>
                <a:gd name="connsiteX27" fmla="*/ 2860675 w 6302375"/>
                <a:gd name="connsiteY27" fmla="*/ 2474441 h 2707967"/>
                <a:gd name="connsiteX28" fmla="*/ 2288111 w 6302375"/>
                <a:gd name="connsiteY28" fmla="*/ 2509409 h 2707967"/>
                <a:gd name="connsiteX29" fmla="*/ 1707104 w 6302375"/>
                <a:gd name="connsiteY29" fmla="*/ 2561282 h 2707967"/>
                <a:gd name="connsiteX30" fmla="*/ 1140889 w 6302375"/>
                <a:gd name="connsiteY30" fmla="*/ 2601527 h 2707967"/>
                <a:gd name="connsiteX31" fmla="*/ 567261 w 6302375"/>
                <a:gd name="connsiteY31" fmla="*/ 2666099 h 2707967"/>
                <a:gd name="connsiteX32" fmla="*/ 3698 w 6302375"/>
                <a:gd name="connsiteY32" fmla="*/ 2707967 h 2707967"/>
                <a:gd name="connsiteX0" fmla="*/ 3698 w 6302375"/>
                <a:gd name="connsiteY0" fmla="*/ 2542867 h 2542867"/>
                <a:gd name="connsiteX1" fmla="*/ 0 w 6302375"/>
                <a:gd name="connsiteY1" fmla="*/ 2227254 h 2542867"/>
                <a:gd name="connsiteX2" fmla="*/ 265617 w 6302375"/>
                <a:gd name="connsiteY2" fmla="*/ 2067869 h 2542867"/>
                <a:gd name="connsiteX3" fmla="*/ 593938 w 6302375"/>
                <a:gd name="connsiteY3" fmla="*/ 1856320 h 2542867"/>
                <a:gd name="connsiteX4" fmla="*/ 1145323 w 6302375"/>
                <a:gd name="connsiteY4" fmla="*/ 1530467 h 2542867"/>
                <a:gd name="connsiteX5" fmla="*/ 1714777 w 6302375"/>
                <a:gd name="connsiteY5" fmla="*/ 1216476 h 2542867"/>
                <a:gd name="connsiteX6" fmla="*/ 1993878 w 6302375"/>
                <a:gd name="connsiteY6" fmla="*/ 1072770 h 2542867"/>
                <a:gd name="connsiteX7" fmla="*/ 2291391 w 6302375"/>
                <a:gd name="connsiteY7" fmla="*/ 933240 h 2542867"/>
                <a:gd name="connsiteX8" fmla="*/ 2633652 w 6302375"/>
                <a:gd name="connsiteY8" fmla="*/ 779281 h 2542867"/>
                <a:gd name="connsiteX9" fmla="*/ 2924175 w 6302375"/>
                <a:gd name="connsiteY9" fmla="*/ 652032 h 2542867"/>
                <a:gd name="connsiteX10" fmla="*/ 3260512 w 6302375"/>
                <a:gd name="connsiteY10" fmla="*/ 528069 h 2542867"/>
                <a:gd name="connsiteX11" fmla="*/ 3585001 w 6302375"/>
                <a:gd name="connsiteY11" fmla="*/ 421848 h 2542867"/>
                <a:gd name="connsiteX12" fmla="*/ 3839342 w 6302375"/>
                <a:gd name="connsiteY12" fmla="*/ 343421 h 2542867"/>
                <a:gd name="connsiteX13" fmla="*/ 4158803 w 6302375"/>
                <a:gd name="connsiteY13" fmla="*/ 260151 h 2542867"/>
                <a:gd name="connsiteX14" fmla="*/ 4392346 w 6302375"/>
                <a:gd name="connsiteY14" fmla="*/ 361856 h 2542867"/>
                <a:gd name="connsiteX15" fmla="*/ 5413375 w 6302375"/>
                <a:gd name="connsiteY15" fmla="*/ 0 h 2542867"/>
                <a:gd name="connsiteX16" fmla="*/ 5661025 w 6302375"/>
                <a:gd name="connsiteY16" fmla="*/ 171450 h 2542867"/>
                <a:gd name="connsiteX17" fmla="*/ 5851525 w 6302375"/>
                <a:gd name="connsiteY17" fmla="*/ 336550 h 2542867"/>
                <a:gd name="connsiteX18" fmla="*/ 6016625 w 6302375"/>
                <a:gd name="connsiteY18" fmla="*/ 501650 h 2542867"/>
                <a:gd name="connsiteX19" fmla="*/ 6130925 w 6302375"/>
                <a:gd name="connsiteY19" fmla="*/ 647700 h 2542867"/>
                <a:gd name="connsiteX20" fmla="*/ 6302375 w 6302375"/>
                <a:gd name="connsiteY20" fmla="*/ 844550 h 2542867"/>
                <a:gd name="connsiteX21" fmla="*/ 6296025 w 6302375"/>
                <a:gd name="connsiteY21" fmla="*/ 2184400 h 2542867"/>
                <a:gd name="connsiteX22" fmla="*/ 5737225 w 6302375"/>
                <a:gd name="connsiteY22" fmla="*/ 2190750 h 2542867"/>
                <a:gd name="connsiteX23" fmla="*/ 5165725 w 6302375"/>
                <a:gd name="connsiteY23" fmla="*/ 2203450 h 2542867"/>
                <a:gd name="connsiteX24" fmla="*/ 4581525 w 6302375"/>
                <a:gd name="connsiteY24" fmla="*/ 2228850 h 2542867"/>
                <a:gd name="connsiteX25" fmla="*/ 4010025 w 6302375"/>
                <a:gd name="connsiteY25" fmla="*/ 2254250 h 2542867"/>
                <a:gd name="connsiteX26" fmla="*/ 3444875 w 6302375"/>
                <a:gd name="connsiteY26" fmla="*/ 2292350 h 2542867"/>
                <a:gd name="connsiteX27" fmla="*/ 2860675 w 6302375"/>
                <a:gd name="connsiteY27" fmla="*/ 2309341 h 2542867"/>
                <a:gd name="connsiteX28" fmla="*/ 2288111 w 6302375"/>
                <a:gd name="connsiteY28" fmla="*/ 2344309 h 2542867"/>
                <a:gd name="connsiteX29" fmla="*/ 1707104 w 6302375"/>
                <a:gd name="connsiteY29" fmla="*/ 2396182 h 2542867"/>
                <a:gd name="connsiteX30" fmla="*/ 1140889 w 6302375"/>
                <a:gd name="connsiteY30" fmla="*/ 2436427 h 2542867"/>
                <a:gd name="connsiteX31" fmla="*/ 567261 w 6302375"/>
                <a:gd name="connsiteY31" fmla="*/ 2500999 h 2542867"/>
                <a:gd name="connsiteX32" fmla="*/ 3698 w 6302375"/>
                <a:gd name="connsiteY32" fmla="*/ 2542867 h 2542867"/>
                <a:gd name="connsiteX0" fmla="*/ 3698 w 6302375"/>
                <a:gd name="connsiteY0" fmla="*/ 2371417 h 2371417"/>
                <a:gd name="connsiteX1" fmla="*/ 0 w 6302375"/>
                <a:gd name="connsiteY1" fmla="*/ 2055804 h 2371417"/>
                <a:gd name="connsiteX2" fmla="*/ 265617 w 6302375"/>
                <a:gd name="connsiteY2" fmla="*/ 1896419 h 2371417"/>
                <a:gd name="connsiteX3" fmla="*/ 593938 w 6302375"/>
                <a:gd name="connsiteY3" fmla="*/ 1684870 h 2371417"/>
                <a:gd name="connsiteX4" fmla="*/ 1145323 w 6302375"/>
                <a:gd name="connsiteY4" fmla="*/ 1359017 h 2371417"/>
                <a:gd name="connsiteX5" fmla="*/ 1714777 w 6302375"/>
                <a:gd name="connsiteY5" fmla="*/ 1045026 h 2371417"/>
                <a:gd name="connsiteX6" fmla="*/ 1993878 w 6302375"/>
                <a:gd name="connsiteY6" fmla="*/ 901320 h 2371417"/>
                <a:gd name="connsiteX7" fmla="*/ 2291391 w 6302375"/>
                <a:gd name="connsiteY7" fmla="*/ 761790 h 2371417"/>
                <a:gd name="connsiteX8" fmla="*/ 2633652 w 6302375"/>
                <a:gd name="connsiteY8" fmla="*/ 607831 h 2371417"/>
                <a:gd name="connsiteX9" fmla="*/ 2924175 w 6302375"/>
                <a:gd name="connsiteY9" fmla="*/ 480582 h 2371417"/>
                <a:gd name="connsiteX10" fmla="*/ 3260512 w 6302375"/>
                <a:gd name="connsiteY10" fmla="*/ 356619 h 2371417"/>
                <a:gd name="connsiteX11" fmla="*/ 3585001 w 6302375"/>
                <a:gd name="connsiteY11" fmla="*/ 250398 h 2371417"/>
                <a:gd name="connsiteX12" fmla="*/ 3839342 w 6302375"/>
                <a:gd name="connsiteY12" fmla="*/ 171971 h 2371417"/>
                <a:gd name="connsiteX13" fmla="*/ 4158803 w 6302375"/>
                <a:gd name="connsiteY13" fmla="*/ 88701 h 2371417"/>
                <a:gd name="connsiteX14" fmla="*/ 4392346 w 6302375"/>
                <a:gd name="connsiteY14" fmla="*/ 190406 h 2371417"/>
                <a:gd name="connsiteX15" fmla="*/ 4627850 w 6302375"/>
                <a:gd name="connsiteY15" fmla="*/ 291169 h 2371417"/>
                <a:gd name="connsiteX16" fmla="*/ 5661025 w 6302375"/>
                <a:gd name="connsiteY16" fmla="*/ 0 h 2371417"/>
                <a:gd name="connsiteX17" fmla="*/ 5851525 w 6302375"/>
                <a:gd name="connsiteY17" fmla="*/ 165100 h 2371417"/>
                <a:gd name="connsiteX18" fmla="*/ 6016625 w 6302375"/>
                <a:gd name="connsiteY18" fmla="*/ 330200 h 2371417"/>
                <a:gd name="connsiteX19" fmla="*/ 6130925 w 6302375"/>
                <a:gd name="connsiteY19" fmla="*/ 476250 h 2371417"/>
                <a:gd name="connsiteX20" fmla="*/ 6302375 w 6302375"/>
                <a:gd name="connsiteY20" fmla="*/ 673100 h 2371417"/>
                <a:gd name="connsiteX21" fmla="*/ 6296025 w 6302375"/>
                <a:gd name="connsiteY21" fmla="*/ 2012950 h 2371417"/>
                <a:gd name="connsiteX22" fmla="*/ 5737225 w 6302375"/>
                <a:gd name="connsiteY22" fmla="*/ 2019300 h 2371417"/>
                <a:gd name="connsiteX23" fmla="*/ 5165725 w 6302375"/>
                <a:gd name="connsiteY23" fmla="*/ 2032000 h 2371417"/>
                <a:gd name="connsiteX24" fmla="*/ 4581525 w 6302375"/>
                <a:gd name="connsiteY24" fmla="*/ 2057400 h 2371417"/>
                <a:gd name="connsiteX25" fmla="*/ 4010025 w 6302375"/>
                <a:gd name="connsiteY25" fmla="*/ 2082800 h 2371417"/>
                <a:gd name="connsiteX26" fmla="*/ 3444875 w 6302375"/>
                <a:gd name="connsiteY26" fmla="*/ 2120900 h 2371417"/>
                <a:gd name="connsiteX27" fmla="*/ 2860675 w 6302375"/>
                <a:gd name="connsiteY27" fmla="*/ 2137891 h 2371417"/>
                <a:gd name="connsiteX28" fmla="*/ 2288111 w 6302375"/>
                <a:gd name="connsiteY28" fmla="*/ 2172859 h 2371417"/>
                <a:gd name="connsiteX29" fmla="*/ 1707104 w 6302375"/>
                <a:gd name="connsiteY29" fmla="*/ 2224732 h 2371417"/>
                <a:gd name="connsiteX30" fmla="*/ 1140889 w 6302375"/>
                <a:gd name="connsiteY30" fmla="*/ 2264977 h 2371417"/>
                <a:gd name="connsiteX31" fmla="*/ 567261 w 6302375"/>
                <a:gd name="connsiteY31" fmla="*/ 2329549 h 2371417"/>
                <a:gd name="connsiteX32" fmla="*/ 3698 w 6302375"/>
                <a:gd name="connsiteY32" fmla="*/ 2371417 h 2371417"/>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851525 w 6302375"/>
                <a:gd name="connsiteY17" fmla="*/ 76399 h 2282716"/>
                <a:gd name="connsiteX18" fmla="*/ 6016625 w 6302375"/>
                <a:gd name="connsiteY18" fmla="*/ 241499 h 2282716"/>
                <a:gd name="connsiteX19" fmla="*/ 6130925 w 6302375"/>
                <a:gd name="connsiteY19" fmla="*/ 387549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6016625 w 6302375"/>
                <a:gd name="connsiteY18" fmla="*/ 241499 h 2282716"/>
                <a:gd name="connsiteX19" fmla="*/ 6130925 w 6302375"/>
                <a:gd name="connsiteY19" fmla="*/ 387549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6130925 w 6302375"/>
                <a:gd name="connsiteY19" fmla="*/ 387549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6058007 w 6302375"/>
                <a:gd name="connsiteY20" fmla="*/ 584630 h 2282716"/>
                <a:gd name="connsiteX21" fmla="*/ 6302375 w 6302375"/>
                <a:gd name="connsiteY21" fmla="*/ 584399 h 2282716"/>
                <a:gd name="connsiteX22" fmla="*/ 6296025 w 6302375"/>
                <a:gd name="connsiteY22" fmla="*/ 1924249 h 2282716"/>
                <a:gd name="connsiteX23" fmla="*/ 5737225 w 6302375"/>
                <a:gd name="connsiteY23" fmla="*/ 1930599 h 2282716"/>
                <a:gd name="connsiteX24" fmla="*/ 5165725 w 6302375"/>
                <a:gd name="connsiteY24" fmla="*/ 1943299 h 2282716"/>
                <a:gd name="connsiteX25" fmla="*/ 4581525 w 6302375"/>
                <a:gd name="connsiteY25" fmla="*/ 1968699 h 2282716"/>
                <a:gd name="connsiteX26" fmla="*/ 4010025 w 6302375"/>
                <a:gd name="connsiteY26" fmla="*/ 1994099 h 2282716"/>
                <a:gd name="connsiteX27" fmla="*/ 3444875 w 6302375"/>
                <a:gd name="connsiteY27" fmla="*/ 2032199 h 2282716"/>
                <a:gd name="connsiteX28" fmla="*/ 2860675 w 6302375"/>
                <a:gd name="connsiteY28" fmla="*/ 2049190 h 2282716"/>
                <a:gd name="connsiteX29" fmla="*/ 2288111 w 6302375"/>
                <a:gd name="connsiteY29" fmla="*/ 2084158 h 2282716"/>
                <a:gd name="connsiteX30" fmla="*/ 1707104 w 6302375"/>
                <a:gd name="connsiteY30" fmla="*/ 2136031 h 2282716"/>
                <a:gd name="connsiteX31" fmla="*/ 1140889 w 6302375"/>
                <a:gd name="connsiteY31" fmla="*/ 2176276 h 2282716"/>
                <a:gd name="connsiteX32" fmla="*/ 567261 w 6302375"/>
                <a:gd name="connsiteY32" fmla="*/ 2240848 h 2282716"/>
                <a:gd name="connsiteX33" fmla="*/ 3698 w 6302375"/>
                <a:gd name="connsiteY33"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5852420 w 6302375"/>
                <a:gd name="connsiteY20" fmla="*/ 691860 h 2282716"/>
                <a:gd name="connsiteX21" fmla="*/ 6302375 w 6302375"/>
                <a:gd name="connsiteY21" fmla="*/ 584399 h 2282716"/>
                <a:gd name="connsiteX22" fmla="*/ 6296025 w 6302375"/>
                <a:gd name="connsiteY22" fmla="*/ 1924249 h 2282716"/>
                <a:gd name="connsiteX23" fmla="*/ 5737225 w 6302375"/>
                <a:gd name="connsiteY23" fmla="*/ 1930599 h 2282716"/>
                <a:gd name="connsiteX24" fmla="*/ 5165725 w 6302375"/>
                <a:gd name="connsiteY24" fmla="*/ 1943299 h 2282716"/>
                <a:gd name="connsiteX25" fmla="*/ 4581525 w 6302375"/>
                <a:gd name="connsiteY25" fmla="*/ 1968699 h 2282716"/>
                <a:gd name="connsiteX26" fmla="*/ 4010025 w 6302375"/>
                <a:gd name="connsiteY26" fmla="*/ 1994099 h 2282716"/>
                <a:gd name="connsiteX27" fmla="*/ 3444875 w 6302375"/>
                <a:gd name="connsiteY27" fmla="*/ 2032199 h 2282716"/>
                <a:gd name="connsiteX28" fmla="*/ 2860675 w 6302375"/>
                <a:gd name="connsiteY28" fmla="*/ 2049190 h 2282716"/>
                <a:gd name="connsiteX29" fmla="*/ 2288111 w 6302375"/>
                <a:gd name="connsiteY29" fmla="*/ 2084158 h 2282716"/>
                <a:gd name="connsiteX30" fmla="*/ 1707104 w 6302375"/>
                <a:gd name="connsiteY30" fmla="*/ 2136031 h 2282716"/>
                <a:gd name="connsiteX31" fmla="*/ 1140889 w 6302375"/>
                <a:gd name="connsiteY31" fmla="*/ 2176276 h 2282716"/>
                <a:gd name="connsiteX32" fmla="*/ 567261 w 6302375"/>
                <a:gd name="connsiteY32" fmla="*/ 2240848 h 2282716"/>
                <a:gd name="connsiteX33" fmla="*/ 3698 w 6302375"/>
                <a:gd name="connsiteY33"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5852420 w 6302375"/>
                <a:gd name="connsiteY20" fmla="*/ 691860 h 2282716"/>
                <a:gd name="connsiteX21" fmla="*/ 6128581 w 6302375"/>
                <a:gd name="connsiteY21" fmla="*/ 624458 h 2282716"/>
                <a:gd name="connsiteX22" fmla="*/ 6302375 w 6302375"/>
                <a:gd name="connsiteY22" fmla="*/ 584399 h 2282716"/>
                <a:gd name="connsiteX23" fmla="*/ 6296025 w 6302375"/>
                <a:gd name="connsiteY23" fmla="*/ 1924249 h 2282716"/>
                <a:gd name="connsiteX24" fmla="*/ 5737225 w 6302375"/>
                <a:gd name="connsiteY24" fmla="*/ 1930599 h 2282716"/>
                <a:gd name="connsiteX25" fmla="*/ 5165725 w 6302375"/>
                <a:gd name="connsiteY25" fmla="*/ 1943299 h 2282716"/>
                <a:gd name="connsiteX26" fmla="*/ 4581525 w 6302375"/>
                <a:gd name="connsiteY26" fmla="*/ 1968699 h 2282716"/>
                <a:gd name="connsiteX27" fmla="*/ 4010025 w 6302375"/>
                <a:gd name="connsiteY27" fmla="*/ 1994099 h 2282716"/>
                <a:gd name="connsiteX28" fmla="*/ 3444875 w 6302375"/>
                <a:gd name="connsiteY28" fmla="*/ 2032199 h 2282716"/>
                <a:gd name="connsiteX29" fmla="*/ 2860675 w 6302375"/>
                <a:gd name="connsiteY29" fmla="*/ 2049190 h 2282716"/>
                <a:gd name="connsiteX30" fmla="*/ 2288111 w 6302375"/>
                <a:gd name="connsiteY30" fmla="*/ 2084158 h 2282716"/>
                <a:gd name="connsiteX31" fmla="*/ 1707104 w 6302375"/>
                <a:gd name="connsiteY31" fmla="*/ 2136031 h 2282716"/>
                <a:gd name="connsiteX32" fmla="*/ 1140889 w 6302375"/>
                <a:gd name="connsiteY32" fmla="*/ 2176276 h 2282716"/>
                <a:gd name="connsiteX33" fmla="*/ 567261 w 6302375"/>
                <a:gd name="connsiteY33" fmla="*/ 2240848 h 2282716"/>
                <a:gd name="connsiteX34" fmla="*/ 3698 w 6302375"/>
                <a:gd name="connsiteY34"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5852420 w 6302375"/>
                <a:gd name="connsiteY20" fmla="*/ 691860 h 2282716"/>
                <a:gd name="connsiteX21" fmla="*/ 6048801 w 6302375"/>
                <a:gd name="connsiteY21" fmla="*/ 829726 h 2282716"/>
                <a:gd name="connsiteX22" fmla="*/ 6302375 w 6302375"/>
                <a:gd name="connsiteY22" fmla="*/ 584399 h 2282716"/>
                <a:gd name="connsiteX23" fmla="*/ 6296025 w 6302375"/>
                <a:gd name="connsiteY23" fmla="*/ 1924249 h 2282716"/>
                <a:gd name="connsiteX24" fmla="*/ 5737225 w 6302375"/>
                <a:gd name="connsiteY24" fmla="*/ 1930599 h 2282716"/>
                <a:gd name="connsiteX25" fmla="*/ 5165725 w 6302375"/>
                <a:gd name="connsiteY25" fmla="*/ 1943299 h 2282716"/>
                <a:gd name="connsiteX26" fmla="*/ 4581525 w 6302375"/>
                <a:gd name="connsiteY26" fmla="*/ 1968699 h 2282716"/>
                <a:gd name="connsiteX27" fmla="*/ 4010025 w 6302375"/>
                <a:gd name="connsiteY27" fmla="*/ 1994099 h 2282716"/>
                <a:gd name="connsiteX28" fmla="*/ 3444875 w 6302375"/>
                <a:gd name="connsiteY28" fmla="*/ 2032199 h 2282716"/>
                <a:gd name="connsiteX29" fmla="*/ 2860675 w 6302375"/>
                <a:gd name="connsiteY29" fmla="*/ 2049190 h 2282716"/>
                <a:gd name="connsiteX30" fmla="*/ 2288111 w 6302375"/>
                <a:gd name="connsiteY30" fmla="*/ 2084158 h 2282716"/>
                <a:gd name="connsiteX31" fmla="*/ 1707104 w 6302375"/>
                <a:gd name="connsiteY31" fmla="*/ 2136031 h 2282716"/>
                <a:gd name="connsiteX32" fmla="*/ 1140889 w 6302375"/>
                <a:gd name="connsiteY32" fmla="*/ 2176276 h 2282716"/>
                <a:gd name="connsiteX33" fmla="*/ 567261 w 6302375"/>
                <a:gd name="connsiteY33" fmla="*/ 2240848 h 2282716"/>
                <a:gd name="connsiteX34" fmla="*/ 3698 w 6302375"/>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025 w 6299306"/>
                <a:gd name="connsiteY23" fmla="*/ 1924249 h 2282716"/>
                <a:gd name="connsiteX24" fmla="*/ 5737225 w 6299306"/>
                <a:gd name="connsiteY24" fmla="*/ 1930599 h 2282716"/>
                <a:gd name="connsiteX25" fmla="*/ 5165725 w 6299306"/>
                <a:gd name="connsiteY25" fmla="*/ 1943299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89888 w 6299306"/>
                <a:gd name="connsiteY23" fmla="*/ 1942631 h 2282716"/>
                <a:gd name="connsiteX24" fmla="*/ 5737225 w 6299306"/>
                <a:gd name="connsiteY24" fmla="*/ 1930599 h 2282716"/>
                <a:gd name="connsiteX25" fmla="*/ 5165725 w 6299306"/>
                <a:gd name="connsiteY25" fmla="*/ 1943299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89888 w 6299306"/>
                <a:gd name="connsiteY23" fmla="*/ 1942631 h 2282716"/>
                <a:gd name="connsiteX24" fmla="*/ 5731088 w 6299306"/>
                <a:gd name="connsiteY24" fmla="*/ 1939790 h 2282716"/>
                <a:gd name="connsiteX25" fmla="*/ 5165725 w 6299306"/>
                <a:gd name="connsiteY25" fmla="*/ 1943299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89888 w 6299306"/>
                <a:gd name="connsiteY23" fmla="*/ 1942631 h 2282716"/>
                <a:gd name="connsiteX24" fmla="*/ 5731088 w 6299306"/>
                <a:gd name="connsiteY24" fmla="*/ 1939790 h 2282716"/>
                <a:gd name="connsiteX25" fmla="*/ 5153451 w 6299306"/>
                <a:gd name="connsiteY25" fmla="*/ 1949427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1233 w 6296841"/>
                <a:gd name="connsiteY0" fmla="*/ 2282716 h 2282716"/>
                <a:gd name="connsiteX1" fmla="*/ 3145 w 6296841"/>
                <a:gd name="connsiteY1" fmla="*/ 2070724 h 2282716"/>
                <a:gd name="connsiteX2" fmla="*/ 263152 w 6296841"/>
                <a:gd name="connsiteY2" fmla="*/ 1807718 h 2282716"/>
                <a:gd name="connsiteX3" fmla="*/ 591473 w 6296841"/>
                <a:gd name="connsiteY3" fmla="*/ 1596169 h 2282716"/>
                <a:gd name="connsiteX4" fmla="*/ 1142858 w 6296841"/>
                <a:gd name="connsiteY4" fmla="*/ 1270316 h 2282716"/>
                <a:gd name="connsiteX5" fmla="*/ 1712312 w 6296841"/>
                <a:gd name="connsiteY5" fmla="*/ 956325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591473 w 6296841"/>
                <a:gd name="connsiteY3" fmla="*/ 1596169 h 2282716"/>
                <a:gd name="connsiteX4" fmla="*/ 1142858 w 6296841"/>
                <a:gd name="connsiteY4" fmla="*/ 1270316 h 2282716"/>
                <a:gd name="connsiteX5" fmla="*/ 1712312 w 6296841"/>
                <a:gd name="connsiteY5" fmla="*/ 956325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42858 w 6296841"/>
                <a:gd name="connsiteY4" fmla="*/ 1270316 h 2282716"/>
                <a:gd name="connsiteX5" fmla="*/ 1712312 w 6296841"/>
                <a:gd name="connsiteY5" fmla="*/ 956325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712312 w 6296841"/>
                <a:gd name="connsiteY5" fmla="*/ 956325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4756 w 6296841"/>
                <a:gd name="connsiteY27" fmla="*/ 209211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81865 w 6296841"/>
                <a:gd name="connsiteY26" fmla="*/ 2075120 h 2282716"/>
                <a:gd name="connsiteX27" fmla="*/ 4004756 w 6296841"/>
                <a:gd name="connsiteY27" fmla="*/ 209211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2067051 h 2282716"/>
                <a:gd name="connsiteX26" fmla="*/ 4581865 w 6296841"/>
                <a:gd name="connsiteY26" fmla="*/ 2075120 h 2282716"/>
                <a:gd name="connsiteX27" fmla="*/ 4004756 w 6296841"/>
                <a:gd name="connsiteY27" fmla="*/ 209211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5818 w 6296841"/>
                <a:gd name="connsiteY24" fmla="*/ 2057414 h 2282716"/>
                <a:gd name="connsiteX25" fmla="*/ 5150986 w 6296841"/>
                <a:gd name="connsiteY25" fmla="*/ 2067051 h 2282716"/>
                <a:gd name="connsiteX26" fmla="*/ 4581865 w 6296841"/>
                <a:gd name="connsiteY26" fmla="*/ 2075120 h 2282716"/>
                <a:gd name="connsiteX27" fmla="*/ 4004756 w 6296841"/>
                <a:gd name="connsiteY27" fmla="*/ 209211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677397 w 6300759"/>
                <a:gd name="connsiteY19" fmla="*/ 592816 h 2282716"/>
                <a:gd name="connsiteX20" fmla="*/ 5849955 w 6300759"/>
                <a:gd name="connsiteY20" fmla="*/ 691860 h 2282716"/>
                <a:gd name="connsiteX21" fmla="*/ 6046336 w 6300759"/>
                <a:gd name="connsiteY21" fmla="*/ 829726 h 2282716"/>
                <a:gd name="connsiteX22" fmla="*/ 6296841 w 6300759"/>
                <a:gd name="connsiteY22" fmla="*/ 1037827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677397 w 6300759"/>
                <a:gd name="connsiteY19" fmla="*/ 592816 h 2282716"/>
                <a:gd name="connsiteX20" fmla="*/ 5849955 w 6300759"/>
                <a:gd name="connsiteY20" fmla="*/ 691860 h 2282716"/>
                <a:gd name="connsiteX21" fmla="*/ 6046336 w 6300759"/>
                <a:gd name="connsiteY21" fmla="*/ 829726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677397 w 6300759"/>
                <a:gd name="connsiteY19" fmla="*/ 592816 h 2282716"/>
                <a:gd name="connsiteX20" fmla="*/ 5849955 w 6300759"/>
                <a:gd name="connsiteY20" fmla="*/ 691860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677397 w 6300759"/>
                <a:gd name="connsiteY19" fmla="*/ 592816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05457 w 6300759"/>
                <a:gd name="connsiteY17" fmla="*/ 1169726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885403 w 6300759"/>
                <a:gd name="connsiteY16" fmla="*/ 1131366 h 2282716"/>
                <a:gd name="connsiteX17" fmla="*/ 5105457 w 6300759"/>
                <a:gd name="connsiteY17" fmla="*/ 1169726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19776 w 6300759"/>
                <a:gd name="connsiteY15" fmla="*/ 1079043 h 2282716"/>
                <a:gd name="connsiteX16" fmla="*/ 4885403 w 6300759"/>
                <a:gd name="connsiteY16" fmla="*/ 1131366 h 2282716"/>
                <a:gd name="connsiteX17" fmla="*/ 5105457 w 6300759"/>
                <a:gd name="connsiteY17" fmla="*/ 1169726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28173 w 6300759"/>
                <a:gd name="connsiteY14" fmla="*/ 1003486 h 2282716"/>
                <a:gd name="connsiteX15" fmla="*/ 4619776 w 6300759"/>
                <a:gd name="connsiteY15" fmla="*/ 1079043 h 2282716"/>
                <a:gd name="connsiteX16" fmla="*/ 4885403 w 6300759"/>
                <a:gd name="connsiteY16" fmla="*/ 1131366 h 2282716"/>
                <a:gd name="connsiteX17" fmla="*/ 5105457 w 6300759"/>
                <a:gd name="connsiteY17" fmla="*/ 1169726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199446 h 2199446"/>
                <a:gd name="connsiteX1" fmla="*/ 3145 w 6300759"/>
                <a:gd name="connsiteY1" fmla="*/ 1987454 h 2199446"/>
                <a:gd name="connsiteX2" fmla="*/ 324860 w 6300759"/>
                <a:gd name="connsiteY2" fmla="*/ 1844872 h 2199446"/>
                <a:gd name="connsiteX3" fmla="*/ 639156 w 6300759"/>
                <a:gd name="connsiteY3" fmla="*/ 1720140 h 2199446"/>
                <a:gd name="connsiteX4" fmla="*/ 1137248 w 6300759"/>
                <a:gd name="connsiteY4" fmla="*/ 1517512 h 2199446"/>
                <a:gd name="connsiteX5" fmla="*/ 1614140 w 6300759"/>
                <a:gd name="connsiteY5" fmla="*/ 1337948 h 2199446"/>
                <a:gd name="connsiteX6" fmla="*/ 2005438 w 6300759"/>
                <a:gd name="connsiteY6" fmla="*/ 1197043 h 2199446"/>
                <a:gd name="connsiteX7" fmla="*/ 2288926 w 6300759"/>
                <a:gd name="connsiteY7" fmla="*/ 589819 h 2199446"/>
                <a:gd name="connsiteX8" fmla="*/ 2631187 w 6300759"/>
                <a:gd name="connsiteY8" fmla="*/ 435860 h 2199446"/>
                <a:gd name="connsiteX9" fmla="*/ 2921710 w 6300759"/>
                <a:gd name="connsiteY9" fmla="*/ 308611 h 2199446"/>
                <a:gd name="connsiteX10" fmla="*/ 3258047 w 6300759"/>
                <a:gd name="connsiteY10" fmla="*/ 184648 h 2199446"/>
                <a:gd name="connsiteX11" fmla="*/ 3582536 w 6300759"/>
                <a:gd name="connsiteY11" fmla="*/ 78427 h 2199446"/>
                <a:gd name="connsiteX12" fmla="*/ 3836877 w 6300759"/>
                <a:gd name="connsiteY12" fmla="*/ 0 h 2199446"/>
                <a:gd name="connsiteX13" fmla="*/ 4094630 w 6300759"/>
                <a:gd name="connsiteY13" fmla="*/ 852116 h 2199446"/>
                <a:gd name="connsiteX14" fmla="*/ 4328173 w 6300759"/>
                <a:gd name="connsiteY14" fmla="*/ 920216 h 2199446"/>
                <a:gd name="connsiteX15" fmla="*/ 4619776 w 6300759"/>
                <a:gd name="connsiteY15" fmla="*/ 995773 h 2199446"/>
                <a:gd name="connsiteX16" fmla="*/ 4885403 w 6300759"/>
                <a:gd name="connsiteY16" fmla="*/ 1048096 h 2199446"/>
                <a:gd name="connsiteX17" fmla="*/ 5105457 w 6300759"/>
                <a:gd name="connsiteY17" fmla="*/ 1086456 h 2199446"/>
                <a:gd name="connsiteX18" fmla="*/ 5300641 w 6300759"/>
                <a:gd name="connsiteY18" fmla="*/ 1125080 h 2199446"/>
                <a:gd name="connsiteX19" fmla="*/ 5531541 w 6300759"/>
                <a:gd name="connsiteY19" fmla="*/ 1178880 h 2199446"/>
                <a:gd name="connsiteX20" fmla="*/ 5726539 w 6300759"/>
                <a:gd name="connsiteY20" fmla="*/ 1249919 h 2199446"/>
                <a:gd name="connsiteX21" fmla="*/ 5998652 w 6300759"/>
                <a:gd name="connsiteY21" fmla="*/ 1351377 h 2199446"/>
                <a:gd name="connsiteX22" fmla="*/ 6296841 w 6300759"/>
                <a:gd name="connsiteY22" fmla="*/ 1483862 h 2199446"/>
                <a:gd name="connsiteX23" fmla="*/ 6298642 w 6300759"/>
                <a:gd name="connsiteY23" fmla="*/ 1979785 h 2199446"/>
                <a:gd name="connsiteX24" fmla="*/ 5725818 w 6300759"/>
                <a:gd name="connsiteY24" fmla="*/ 1974144 h 2199446"/>
                <a:gd name="connsiteX25" fmla="*/ 5150986 w 6300759"/>
                <a:gd name="connsiteY25" fmla="*/ 1983781 h 2199446"/>
                <a:gd name="connsiteX26" fmla="*/ 4581865 w 6300759"/>
                <a:gd name="connsiteY26" fmla="*/ 1991850 h 2199446"/>
                <a:gd name="connsiteX27" fmla="*/ 4004756 w 6300759"/>
                <a:gd name="connsiteY27" fmla="*/ 2008849 h 2199446"/>
                <a:gd name="connsiteX28" fmla="*/ 3428385 w 6300759"/>
                <a:gd name="connsiteY28" fmla="*/ 2021744 h 2199446"/>
                <a:gd name="connsiteX29" fmla="*/ 2863820 w 6300759"/>
                <a:gd name="connsiteY29" fmla="*/ 2047137 h 2199446"/>
                <a:gd name="connsiteX30" fmla="*/ 2291256 w 6300759"/>
                <a:gd name="connsiteY30" fmla="*/ 2076504 h 2199446"/>
                <a:gd name="connsiteX31" fmla="*/ 1715859 w 6300759"/>
                <a:gd name="connsiteY31" fmla="*/ 2100370 h 2199446"/>
                <a:gd name="connsiteX32" fmla="*/ 1144033 w 6300759"/>
                <a:gd name="connsiteY32" fmla="*/ 2135015 h 2199446"/>
                <a:gd name="connsiteX33" fmla="*/ 564796 w 6300759"/>
                <a:gd name="connsiteY33" fmla="*/ 2157578 h 2199446"/>
                <a:gd name="connsiteX34" fmla="*/ 1233 w 6300759"/>
                <a:gd name="connsiteY34" fmla="*/ 2199446 h 2199446"/>
                <a:gd name="connsiteX0" fmla="*/ 1233 w 6300759"/>
                <a:gd name="connsiteY0" fmla="*/ 2121019 h 2121019"/>
                <a:gd name="connsiteX1" fmla="*/ 3145 w 6300759"/>
                <a:gd name="connsiteY1" fmla="*/ 1909027 h 2121019"/>
                <a:gd name="connsiteX2" fmla="*/ 324860 w 6300759"/>
                <a:gd name="connsiteY2" fmla="*/ 1766445 h 2121019"/>
                <a:gd name="connsiteX3" fmla="*/ 639156 w 6300759"/>
                <a:gd name="connsiteY3" fmla="*/ 1641713 h 2121019"/>
                <a:gd name="connsiteX4" fmla="*/ 1137248 w 6300759"/>
                <a:gd name="connsiteY4" fmla="*/ 1439085 h 2121019"/>
                <a:gd name="connsiteX5" fmla="*/ 1614140 w 6300759"/>
                <a:gd name="connsiteY5" fmla="*/ 1259521 h 2121019"/>
                <a:gd name="connsiteX6" fmla="*/ 2005438 w 6300759"/>
                <a:gd name="connsiteY6" fmla="*/ 1118616 h 2121019"/>
                <a:gd name="connsiteX7" fmla="*/ 2288926 w 6300759"/>
                <a:gd name="connsiteY7" fmla="*/ 511392 h 2121019"/>
                <a:gd name="connsiteX8" fmla="*/ 2631187 w 6300759"/>
                <a:gd name="connsiteY8" fmla="*/ 357433 h 2121019"/>
                <a:gd name="connsiteX9" fmla="*/ 2921710 w 6300759"/>
                <a:gd name="connsiteY9" fmla="*/ 230184 h 2121019"/>
                <a:gd name="connsiteX10" fmla="*/ 3258047 w 6300759"/>
                <a:gd name="connsiteY10" fmla="*/ 106221 h 2121019"/>
                <a:gd name="connsiteX11" fmla="*/ 3582536 w 6300759"/>
                <a:gd name="connsiteY11" fmla="*/ 0 h 2121019"/>
                <a:gd name="connsiteX12" fmla="*/ 3898585 w 6300759"/>
                <a:gd name="connsiteY12" fmla="*/ 708530 h 2121019"/>
                <a:gd name="connsiteX13" fmla="*/ 4094630 w 6300759"/>
                <a:gd name="connsiteY13" fmla="*/ 773689 h 2121019"/>
                <a:gd name="connsiteX14" fmla="*/ 4328173 w 6300759"/>
                <a:gd name="connsiteY14" fmla="*/ 841789 h 2121019"/>
                <a:gd name="connsiteX15" fmla="*/ 4619776 w 6300759"/>
                <a:gd name="connsiteY15" fmla="*/ 917346 h 2121019"/>
                <a:gd name="connsiteX16" fmla="*/ 4885403 w 6300759"/>
                <a:gd name="connsiteY16" fmla="*/ 969669 h 2121019"/>
                <a:gd name="connsiteX17" fmla="*/ 5105457 w 6300759"/>
                <a:gd name="connsiteY17" fmla="*/ 1008029 h 2121019"/>
                <a:gd name="connsiteX18" fmla="*/ 5300641 w 6300759"/>
                <a:gd name="connsiteY18" fmla="*/ 1046653 h 2121019"/>
                <a:gd name="connsiteX19" fmla="*/ 5531541 w 6300759"/>
                <a:gd name="connsiteY19" fmla="*/ 1100453 h 2121019"/>
                <a:gd name="connsiteX20" fmla="*/ 5726539 w 6300759"/>
                <a:gd name="connsiteY20" fmla="*/ 1171492 h 2121019"/>
                <a:gd name="connsiteX21" fmla="*/ 5998652 w 6300759"/>
                <a:gd name="connsiteY21" fmla="*/ 1272950 h 2121019"/>
                <a:gd name="connsiteX22" fmla="*/ 6296841 w 6300759"/>
                <a:gd name="connsiteY22" fmla="*/ 1405435 h 2121019"/>
                <a:gd name="connsiteX23" fmla="*/ 6298642 w 6300759"/>
                <a:gd name="connsiteY23" fmla="*/ 1901358 h 2121019"/>
                <a:gd name="connsiteX24" fmla="*/ 5725818 w 6300759"/>
                <a:gd name="connsiteY24" fmla="*/ 1895717 h 2121019"/>
                <a:gd name="connsiteX25" fmla="*/ 5150986 w 6300759"/>
                <a:gd name="connsiteY25" fmla="*/ 1905354 h 2121019"/>
                <a:gd name="connsiteX26" fmla="*/ 4581865 w 6300759"/>
                <a:gd name="connsiteY26" fmla="*/ 1913423 h 2121019"/>
                <a:gd name="connsiteX27" fmla="*/ 4004756 w 6300759"/>
                <a:gd name="connsiteY27" fmla="*/ 1930422 h 2121019"/>
                <a:gd name="connsiteX28" fmla="*/ 3428385 w 6300759"/>
                <a:gd name="connsiteY28" fmla="*/ 1943317 h 2121019"/>
                <a:gd name="connsiteX29" fmla="*/ 2863820 w 6300759"/>
                <a:gd name="connsiteY29" fmla="*/ 1968710 h 2121019"/>
                <a:gd name="connsiteX30" fmla="*/ 2291256 w 6300759"/>
                <a:gd name="connsiteY30" fmla="*/ 1998077 h 2121019"/>
                <a:gd name="connsiteX31" fmla="*/ 1715859 w 6300759"/>
                <a:gd name="connsiteY31" fmla="*/ 2021943 h 2121019"/>
                <a:gd name="connsiteX32" fmla="*/ 1144033 w 6300759"/>
                <a:gd name="connsiteY32" fmla="*/ 2056588 h 2121019"/>
                <a:gd name="connsiteX33" fmla="*/ 564796 w 6300759"/>
                <a:gd name="connsiteY33" fmla="*/ 2079151 h 2121019"/>
                <a:gd name="connsiteX34" fmla="*/ 1233 w 6300759"/>
                <a:gd name="connsiteY34" fmla="*/ 2121019 h 2121019"/>
                <a:gd name="connsiteX0" fmla="*/ 1233 w 6300759"/>
                <a:gd name="connsiteY0" fmla="*/ 2014798 h 2014798"/>
                <a:gd name="connsiteX1" fmla="*/ 3145 w 6300759"/>
                <a:gd name="connsiteY1" fmla="*/ 1802806 h 2014798"/>
                <a:gd name="connsiteX2" fmla="*/ 324860 w 6300759"/>
                <a:gd name="connsiteY2" fmla="*/ 1660224 h 2014798"/>
                <a:gd name="connsiteX3" fmla="*/ 639156 w 6300759"/>
                <a:gd name="connsiteY3" fmla="*/ 1535492 h 2014798"/>
                <a:gd name="connsiteX4" fmla="*/ 1137248 w 6300759"/>
                <a:gd name="connsiteY4" fmla="*/ 1332864 h 2014798"/>
                <a:gd name="connsiteX5" fmla="*/ 1614140 w 6300759"/>
                <a:gd name="connsiteY5" fmla="*/ 1153300 h 2014798"/>
                <a:gd name="connsiteX6" fmla="*/ 2005438 w 6300759"/>
                <a:gd name="connsiteY6" fmla="*/ 1012395 h 2014798"/>
                <a:gd name="connsiteX7" fmla="*/ 2288926 w 6300759"/>
                <a:gd name="connsiteY7" fmla="*/ 405171 h 2014798"/>
                <a:gd name="connsiteX8" fmla="*/ 2631187 w 6300759"/>
                <a:gd name="connsiteY8" fmla="*/ 251212 h 2014798"/>
                <a:gd name="connsiteX9" fmla="*/ 2921710 w 6300759"/>
                <a:gd name="connsiteY9" fmla="*/ 123963 h 2014798"/>
                <a:gd name="connsiteX10" fmla="*/ 3258047 w 6300759"/>
                <a:gd name="connsiteY10" fmla="*/ 0 h 2014798"/>
                <a:gd name="connsiteX11" fmla="*/ 3762050 w 6300759"/>
                <a:gd name="connsiteY11" fmla="*/ 532306 h 2014798"/>
                <a:gd name="connsiteX12" fmla="*/ 3898585 w 6300759"/>
                <a:gd name="connsiteY12" fmla="*/ 602309 h 2014798"/>
                <a:gd name="connsiteX13" fmla="*/ 4094630 w 6300759"/>
                <a:gd name="connsiteY13" fmla="*/ 667468 h 2014798"/>
                <a:gd name="connsiteX14" fmla="*/ 4328173 w 6300759"/>
                <a:gd name="connsiteY14" fmla="*/ 735568 h 2014798"/>
                <a:gd name="connsiteX15" fmla="*/ 4619776 w 6300759"/>
                <a:gd name="connsiteY15" fmla="*/ 811125 h 2014798"/>
                <a:gd name="connsiteX16" fmla="*/ 4885403 w 6300759"/>
                <a:gd name="connsiteY16" fmla="*/ 863448 h 2014798"/>
                <a:gd name="connsiteX17" fmla="*/ 5105457 w 6300759"/>
                <a:gd name="connsiteY17" fmla="*/ 901808 h 2014798"/>
                <a:gd name="connsiteX18" fmla="*/ 5300641 w 6300759"/>
                <a:gd name="connsiteY18" fmla="*/ 940432 h 2014798"/>
                <a:gd name="connsiteX19" fmla="*/ 5531541 w 6300759"/>
                <a:gd name="connsiteY19" fmla="*/ 994232 h 2014798"/>
                <a:gd name="connsiteX20" fmla="*/ 5726539 w 6300759"/>
                <a:gd name="connsiteY20" fmla="*/ 1065271 h 2014798"/>
                <a:gd name="connsiteX21" fmla="*/ 5998652 w 6300759"/>
                <a:gd name="connsiteY21" fmla="*/ 1166729 h 2014798"/>
                <a:gd name="connsiteX22" fmla="*/ 6296841 w 6300759"/>
                <a:gd name="connsiteY22" fmla="*/ 1299214 h 2014798"/>
                <a:gd name="connsiteX23" fmla="*/ 6298642 w 6300759"/>
                <a:gd name="connsiteY23" fmla="*/ 1795137 h 2014798"/>
                <a:gd name="connsiteX24" fmla="*/ 5725818 w 6300759"/>
                <a:gd name="connsiteY24" fmla="*/ 1789496 h 2014798"/>
                <a:gd name="connsiteX25" fmla="*/ 5150986 w 6300759"/>
                <a:gd name="connsiteY25" fmla="*/ 1799133 h 2014798"/>
                <a:gd name="connsiteX26" fmla="*/ 4581865 w 6300759"/>
                <a:gd name="connsiteY26" fmla="*/ 1807202 h 2014798"/>
                <a:gd name="connsiteX27" fmla="*/ 4004756 w 6300759"/>
                <a:gd name="connsiteY27" fmla="*/ 1824201 h 2014798"/>
                <a:gd name="connsiteX28" fmla="*/ 3428385 w 6300759"/>
                <a:gd name="connsiteY28" fmla="*/ 1837096 h 2014798"/>
                <a:gd name="connsiteX29" fmla="*/ 2863820 w 6300759"/>
                <a:gd name="connsiteY29" fmla="*/ 1862489 h 2014798"/>
                <a:gd name="connsiteX30" fmla="*/ 2291256 w 6300759"/>
                <a:gd name="connsiteY30" fmla="*/ 1891856 h 2014798"/>
                <a:gd name="connsiteX31" fmla="*/ 1715859 w 6300759"/>
                <a:gd name="connsiteY31" fmla="*/ 1915722 h 2014798"/>
                <a:gd name="connsiteX32" fmla="*/ 1144033 w 6300759"/>
                <a:gd name="connsiteY32" fmla="*/ 1950367 h 2014798"/>
                <a:gd name="connsiteX33" fmla="*/ 564796 w 6300759"/>
                <a:gd name="connsiteY33" fmla="*/ 1972930 h 2014798"/>
                <a:gd name="connsiteX34" fmla="*/ 1233 w 6300759"/>
                <a:gd name="connsiteY34" fmla="*/ 2014798 h 2014798"/>
                <a:gd name="connsiteX0" fmla="*/ 1233 w 6300759"/>
                <a:gd name="connsiteY0" fmla="*/ 1890835 h 1890835"/>
                <a:gd name="connsiteX1" fmla="*/ 3145 w 6300759"/>
                <a:gd name="connsiteY1" fmla="*/ 1678843 h 1890835"/>
                <a:gd name="connsiteX2" fmla="*/ 324860 w 6300759"/>
                <a:gd name="connsiteY2" fmla="*/ 1536261 h 1890835"/>
                <a:gd name="connsiteX3" fmla="*/ 639156 w 6300759"/>
                <a:gd name="connsiteY3" fmla="*/ 1411529 h 1890835"/>
                <a:gd name="connsiteX4" fmla="*/ 1137248 w 6300759"/>
                <a:gd name="connsiteY4" fmla="*/ 1208901 h 1890835"/>
                <a:gd name="connsiteX5" fmla="*/ 1614140 w 6300759"/>
                <a:gd name="connsiteY5" fmla="*/ 1029337 h 1890835"/>
                <a:gd name="connsiteX6" fmla="*/ 2005438 w 6300759"/>
                <a:gd name="connsiteY6" fmla="*/ 888432 h 1890835"/>
                <a:gd name="connsiteX7" fmla="*/ 2288926 w 6300759"/>
                <a:gd name="connsiteY7" fmla="*/ 281208 h 1890835"/>
                <a:gd name="connsiteX8" fmla="*/ 2631187 w 6300759"/>
                <a:gd name="connsiteY8" fmla="*/ 127249 h 1890835"/>
                <a:gd name="connsiteX9" fmla="*/ 2921710 w 6300759"/>
                <a:gd name="connsiteY9" fmla="*/ 0 h 1890835"/>
                <a:gd name="connsiteX10" fmla="*/ 3516099 w 6300759"/>
                <a:gd name="connsiteY10" fmla="*/ 466955 h 1890835"/>
                <a:gd name="connsiteX11" fmla="*/ 3762050 w 6300759"/>
                <a:gd name="connsiteY11" fmla="*/ 408343 h 1890835"/>
                <a:gd name="connsiteX12" fmla="*/ 3898585 w 6300759"/>
                <a:gd name="connsiteY12" fmla="*/ 478346 h 1890835"/>
                <a:gd name="connsiteX13" fmla="*/ 4094630 w 6300759"/>
                <a:gd name="connsiteY13" fmla="*/ 543505 h 1890835"/>
                <a:gd name="connsiteX14" fmla="*/ 4328173 w 6300759"/>
                <a:gd name="connsiteY14" fmla="*/ 611605 h 1890835"/>
                <a:gd name="connsiteX15" fmla="*/ 4619776 w 6300759"/>
                <a:gd name="connsiteY15" fmla="*/ 687162 h 1890835"/>
                <a:gd name="connsiteX16" fmla="*/ 4885403 w 6300759"/>
                <a:gd name="connsiteY16" fmla="*/ 739485 h 1890835"/>
                <a:gd name="connsiteX17" fmla="*/ 5105457 w 6300759"/>
                <a:gd name="connsiteY17" fmla="*/ 777845 h 1890835"/>
                <a:gd name="connsiteX18" fmla="*/ 5300641 w 6300759"/>
                <a:gd name="connsiteY18" fmla="*/ 816469 h 1890835"/>
                <a:gd name="connsiteX19" fmla="*/ 5531541 w 6300759"/>
                <a:gd name="connsiteY19" fmla="*/ 870269 h 1890835"/>
                <a:gd name="connsiteX20" fmla="*/ 5726539 w 6300759"/>
                <a:gd name="connsiteY20" fmla="*/ 941308 h 1890835"/>
                <a:gd name="connsiteX21" fmla="*/ 5998652 w 6300759"/>
                <a:gd name="connsiteY21" fmla="*/ 1042766 h 1890835"/>
                <a:gd name="connsiteX22" fmla="*/ 6296841 w 6300759"/>
                <a:gd name="connsiteY22" fmla="*/ 1175251 h 1890835"/>
                <a:gd name="connsiteX23" fmla="*/ 6298642 w 6300759"/>
                <a:gd name="connsiteY23" fmla="*/ 1671174 h 1890835"/>
                <a:gd name="connsiteX24" fmla="*/ 5725818 w 6300759"/>
                <a:gd name="connsiteY24" fmla="*/ 1665533 h 1890835"/>
                <a:gd name="connsiteX25" fmla="*/ 5150986 w 6300759"/>
                <a:gd name="connsiteY25" fmla="*/ 1675170 h 1890835"/>
                <a:gd name="connsiteX26" fmla="*/ 4581865 w 6300759"/>
                <a:gd name="connsiteY26" fmla="*/ 1683239 h 1890835"/>
                <a:gd name="connsiteX27" fmla="*/ 4004756 w 6300759"/>
                <a:gd name="connsiteY27" fmla="*/ 1700238 h 1890835"/>
                <a:gd name="connsiteX28" fmla="*/ 3428385 w 6300759"/>
                <a:gd name="connsiteY28" fmla="*/ 1713133 h 1890835"/>
                <a:gd name="connsiteX29" fmla="*/ 2863820 w 6300759"/>
                <a:gd name="connsiteY29" fmla="*/ 1738526 h 1890835"/>
                <a:gd name="connsiteX30" fmla="*/ 2291256 w 6300759"/>
                <a:gd name="connsiteY30" fmla="*/ 1767893 h 1890835"/>
                <a:gd name="connsiteX31" fmla="*/ 1715859 w 6300759"/>
                <a:gd name="connsiteY31" fmla="*/ 1791759 h 1890835"/>
                <a:gd name="connsiteX32" fmla="*/ 1144033 w 6300759"/>
                <a:gd name="connsiteY32" fmla="*/ 1826404 h 1890835"/>
                <a:gd name="connsiteX33" fmla="*/ 564796 w 6300759"/>
                <a:gd name="connsiteY33" fmla="*/ 1848967 h 1890835"/>
                <a:gd name="connsiteX34" fmla="*/ 1233 w 6300759"/>
                <a:gd name="connsiteY34" fmla="*/ 1890835 h 1890835"/>
                <a:gd name="connsiteX0" fmla="*/ 1233 w 6300759"/>
                <a:gd name="connsiteY0" fmla="*/ 1763586 h 1763586"/>
                <a:gd name="connsiteX1" fmla="*/ 3145 w 6300759"/>
                <a:gd name="connsiteY1" fmla="*/ 1551594 h 1763586"/>
                <a:gd name="connsiteX2" fmla="*/ 324860 w 6300759"/>
                <a:gd name="connsiteY2" fmla="*/ 1409012 h 1763586"/>
                <a:gd name="connsiteX3" fmla="*/ 639156 w 6300759"/>
                <a:gd name="connsiteY3" fmla="*/ 1284280 h 1763586"/>
                <a:gd name="connsiteX4" fmla="*/ 1137248 w 6300759"/>
                <a:gd name="connsiteY4" fmla="*/ 1081652 h 1763586"/>
                <a:gd name="connsiteX5" fmla="*/ 1614140 w 6300759"/>
                <a:gd name="connsiteY5" fmla="*/ 902088 h 1763586"/>
                <a:gd name="connsiteX6" fmla="*/ 2005438 w 6300759"/>
                <a:gd name="connsiteY6" fmla="*/ 761183 h 1763586"/>
                <a:gd name="connsiteX7" fmla="*/ 2288926 w 6300759"/>
                <a:gd name="connsiteY7" fmla="*/ 153959 h 1763586"/>
                <a:gd name="connsiteX8" fmla="*/ 2631187 w 6300759"/>
                <a:gd name="connsiteY8" fmla="*/ 0 h 1763586"/>
                <a:gd name="connsiteX9" fmla="*/ 3129273 w 6300759"/>
                <a:gd name="connsiteY9" fmla="*/ 430063 h 1763586"/>
                <a:gd name="connsiteX10" fmla="*/ 3516099 w 6300759"/>
                <a:gd name="connsiteY10" fmla="*/ 339706 h 1763586"/>
                <a:gd name="connsiteX11" fmla="*/ 3762050 w 6300759"/>
                <a:gd name="connsiteY11" fmla="*/ 281094 h 1763586"/>
                <a:gd name="connsiteX12" fmla="*/ 3898585 w 6300759"/>
                <a:gd name="connsiteY12" fmla="*/ 351097 h 1763586"/>
                <a:gd name="connsiteX13" fmla="*/ 4094630 w 6300759"/>
                <a:gd name="connsiteY13" fmla="*/ 416256 h 1763586"/>
                <a:gd name="connsiteX14" fmla="*/ 4328173 w 6300759"/>
                <a:gd name="connsiteY14" fmla="*/ 484356 h 1763586"/>
                <a:gd name="connsiteX15" fmla="*/ 4619776 w 6300759"/>
                <a:gd name="connsiteY15" fmla="*/ 559913 h 1763586"/>
                <a:gd name="connsiteX16" fmla="*/ 4885403 w 6300759"/>
                <a:gd name="connsiteY16" fmla="*/ 612236 h 1763586"/>
                <a:gd name="connsiteX17" fmla="*/ 5105457 w 6300759"/>
                <a:gd name="connsiteY17" fmla="*/ 650596 h 1763586"/>
                <a:gd name="connsiteX18" fmla="*/ 5300641 w 6300759"/>
                <a:gd name="connsiteY18" fmla="*/ 689220 h 1763586"/>
                <a:gd name="connsiteX19" fmla="*/ 5531541 w 6300759"/>
                <a:gd name="connsiteY19" fmla="*/ 743020 h 1763586"/>
                <a:gd name="connsiteX20" fmla="*/ 5726539 w 6300759"/>
                <a:gd name="connsiteY20" fmla="*/ 814059 h 1763586"/>
                <a:gd name="connsiteX21" fmla="*/ 5998652 w 6300759"/>
                <a:gd name="connsiteY21" fmla="*/ 915517 h 1763586"/>
                <a:gd name="connsiteX22" fmla="*/ 6296841 w 6300759"/>
                <a:gd name="connsiteY22" fmla="*/ 1048002 h 1763586"/>
                <a:gd name="connsiteX23" fmla="*/ 6298642 w 6300759"/>
                <a:gd name="connsiteY23" fmla="*/ 1543925 h 1763586"/>
                <a:gd name="connsiteX24" fmla="*/ 5725818 w 6300759"/>
                <a:gd name="connsiteY24" fmla="*/ 1538284 h 1763586"/>
                <a:gd name="connsiteX25" fmla="*/ 5150986 w 6300759"/>
                <a:gd name="connsiteY25" fmla="*/ 1547921 h 1763586"/>
                <a:gd name="connsiteX26" fmla="*/ 4581865 w 6300759"/>
                <a:gd name="connsiteY26" fmla="*/ 1555990 h 1763586"/>
                <a:gd name="connsiteX27" fmla="*/ 4004756 w 6300759"/>
                <a:gd name="connsiteY27" fmla="*/ 1572989 h 1763586"/>
                <a:gd name="connsiteX28" fmla="*/ 3428385 w 6300759"/>
                <a:gd name="connsiteY28" fmla="*/ 1585884 h 1763586"/>
                <a:gd name="connsiteX29" fmla="*/ 2863820 w 6300759"/>
                <a:gd name="connsiteY29" fmla="*/ 1611277 h 1763586"/>
                <a:gd name="connsiteX30" fmla="*/ 2291256 w 6300759"/>
                <a:gd name="connsiteY30" fmla="*/ 1640644 h 1763586"/>
                <a:gd name="connsiteX31" fmla="*/ 1715859 w 6300759"/>
                <a:gd name="connsiteY31" fmla="*/ 1664510 h 1763586"/>
                <a:gd name="connsiteX32" fmla="*/ 1144033 w 6300759"/>
                <a:gd name="connsiteY32" fmla="*/ 1699155 h 1763586"/>
                <a:gd name="connsiteX33" fmla="*/ 564796 w 6300759"/>
                <a:gd name="connsiteY33" fmla="*/ 1721718 h 1763586"/>
                <a:gd name="connsiteX34" fmla="*/ 1233 w 6300759"/>
                <a:gd name="connsiteY34" fmla="*/ 1763586 h 1763586"/>
                <a:gd name="connsiteX0" fmla="*/ 1233 w 6300759"/>
                <a:gd name="connsiteY0" fmla="*/ 1609627 h 1609627"/>
                <a:gd name="connsiteX1" fmla="*/ 3145 w 6300759"/>
                <a:gd name="connsiteY1" fmla="*/ 1397635 h 1609627"/>
                <a:gd name="connsiteX2" fmla="*/ 324860 w 6300759"/>
                <a:gd name="connsiteY2" fmla="*/ 1255053 h 1609627"/>
                <a:gd name="connsiteX3" fmla="*/ 639156 w 6300759"/>
                <a:gd name="connsiteY3" fmla="*/ 1130321 h 1609627"/>
                <a:gd name="connsiteX4" fmla="*/ 1137248 w 6300759"/>
                <a:gd name="connsiteY4" fmla="*/ 927693 h 1609627"/>
                <a:gd name="connsiteX5" fmla="*/ 1614140 w 6300759"/>
                <a:gd name="connsiteY5" fmla="*/ 748129 h 1609627"/>
                <a:gd name="connsiteX6" fmla="*/ 2005438 w 6300759"/>
                <a:gd name="connsiteY6" fmla="*/ 607224 h 1609627"/>
                <a:gd name="connsiteX7" fmla="*/ 2288926 w 6300759"/>
                <a:gd name="connsiteY7" fmla="*/ 0 h 1609627"/>
                <a:gd name="connsiteX8" fmla="*/ 2777042 w 6300759"/>
                <a:gd name="connsiteY8" fmla="*/ 364145 h 1609627"/>
                <a:gd name="connsiteX9" fmla="*/ 3129273 w 6300759"/>
                <a:gd name="connsiteY9" fmla="*/ 276104 h 1609627"/>
                <a:gd name="connsiteX10" fmla="*/ 3516099 w 6300759"/>
                <a:gd name="connsiteY10" fmla="*/ 185747 h 1609627"/>
                <a:gd name="connsiteX11" fmla="*/ 3762050 w 6300759"/>
                <a:gd name="connsiteY11" fmla="*/ 127135 h 1609627"/>
                <a:gd name="connsiteX12" fmla="*/ 3898585 w 6300759"/>
                <a:gd name="connsiteY12" fmla="*/ 197138 h 1609627"/>
                <a:gd name="connsiteX13" fmla="*/ 4094630 w 6300759"/>
                <a:gd name="connsiteY13" fmla="*/ 262297 h 1609627"/>
                <a:gd name="connsiteX14" fmla="*/ 4328173 w 6300759"/>
                <a:gd name="connsiteY14" fmla="*/ 330397 h 1609627"/>
                <a:gd name="connsiteX15" fmla="*/ 4619776 w 6300759"/>
                <a:gd name="connsiteY15" fmla="*/ 405954 h 1609627"/>
                <a:gd name="connsiteX16" fmla="*/ 4885403 w 6300759"/>
                <a:gd name="connsiteY16" fmla="*/ 458277 h 1609627"/>
                <a:gd name="connsiteX17" fmla="*/ 5105457 w 6300759"/>
                <a:gd name="connsiteY17" fmla="*/ 496637 h 1609627"/>
                <a:gd name="connsiteX18" fmla="*/ 5300641 w 6300759"/>
                <a:gd name="connsiteY18" fmla="*/ 535261 h 1609627"/>
                <a:gd name="connsiteX19" fmla="*/ 5531541 w 6300759"/>
                <a:gd name="connsiteY19" fmla="*/ 589061 h 1609627"/>
                <a:gd name="connsiteX20" fmla="*/ 5726539 w 6300759"/>
                <a:gd name="connsiteY20" fmla="*/ 660100 h 1609627"/>
                <a:gd name="connsiteX21" fmla="*/ 5998652 w 6300759"/>
                <a:gd name="connsiteY21" fmla="*/ 761558 h 1609627"/>
                <a:gd name="connsiteX22" fmla="*/ 6296841 w 6300759"/>
                <a:gd name="connsiteY22" fmla="*/ 894043 h 1609627"/>
                <a:gd name="connsiteX23" fmla="*/ 6298642 w 6300759"/>
                <a:gd name="connsiteY23" fmla="*/ 1389966 h 1609627"/>
                <a:gd name="connsiteX24" fmla="*/ 5725818 w 6300759"/>
                <a:gd name="connsiteY24" fmla="*/ 1384325 h 1609627"/>
                <a:gd name="connsiteX25" fmla="*/ 5150986 w 6300759"/>
                <a:gd name="connsiteY25" fmla="*/ 1393962 h 1609627"/>
                <a:gd name="connsiteX26" fmla="*/ 4581865 w 6300759"/>
                <a:gd name="connsiteY26" fmla="*/ 1402031 h 1609627"/>
                <a:gd name="connsiteX27" fmla="*/ 4004756 w 6300759"/>
                <a:gd name="connsiteY27" fmla="*/ 1419030 h 1609627"/>
                <a:gd name="connsiteX28" fmla="*/ 3428385 w 6300759"/>
                <a:gd name="connsiteY28" fmla="*/ 1431925 h 1609627"/>
                <a:gd name="connsiteX29" fmla="*/ 2863820 w 6300759"/>
                <a:gd name="connsiteY29" fmla="*/ 1457318 h 1609627"/>
                <a:gd name="connsiteX30" fmla="*/ 2291256 w 6300759"/>
                <a:gd name="connsiteY30" fmla="*/ 1486685 h 1609627"/>
                <a:gd name="connsiteX31" fmla="*/ 1715859 w 6300759"/>
                <a:gd name="connsiteY31" fmla="*/ 1510551 h 1609627"/>
                <a:gd name="connsiteX32" fmla="*/ 1144033 w 6300759"/>
                <a:gd name="connsiteY32" fmla="*/ 1545196 h 1609627"/>
                <a:gd name="connsiteX33" fmla="*/ 564796 w 6300759"/>
                <a:gd name="connsiteY33" fmla="*/ 1567759 h 1609627"/>
                <a:gd name="connsiteX34" fmla="*/ 1233 w 6300759"/>
                <a:gd name="connsiteY34" fmla="*/ 1609627 h 1609627"/>
                <a:gd name="connsiteX0" fmla="*/ 1233 w 6300759"/>
                <a:gd name="connsiteY0" fmla="*/ 1482492 h 1482492"/>
                <a:gd name="connsiteX1" fmla="*/ 3145 w 6300759"/>
                <a:gd name="connsiteY1" fmla="*/ 1270500 h 1482492"/>
                <a:gd name="connsiteX2" fmla="*/ 324860 w 6300759"/>
                <a:gd name="connsiteY2" fmla="*/ 1127918 h 1482492"/>
                <a:gd name="connsiteX3" fmla="*/ 639156 w 6300759"/>
                <a:gd name="connsiteY3" fmla="*/ 1003186 h 1482492"/>
                <a:gd name="connsiteX4" fmla="*/ 1137248 w 6300759"/>
                <a:gd name="connsiteY4" fmla="*/ 800558 h 1482492"/>
                <a:gd name="connsiteX5" fmla="*/ 1614140 w 6300759"/>
                <a:gd name="connsiteY5" fmla="*/ 620994 h 1482492"/>
                <a:gd name="connsiteX6" fmla="*/ 2005438 w 6300759"/>
                <a:gd name="connsiteY6" fmla="*/ 480089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296841"/>
                <a:gd name="connsiteY0" fmla="*/ 1482492 h 1482492"/>
                <a:gd name="connsiteX1" fmla="*/ 3145 w 6296841"/>
                <a:gd name="connsiteY1" fmla="*/ 1270500 h 1482492"/>
                <a:gd name="connsiteX2" fmla="*/ 324860 w 6296841"/>
                <a:gd name="connsiteY2" fmla="*/ 1127918 h 1482492"/>
                <a:gd name="connsiteX3" fmla="*/ 639156 w 6296841"/>
                <a:gd name="connsiteY3" fmla="*/ 1003186 h 1482492"/>
                <a:gd name="connsiteX4" fmla="*/ 1137248 w 6296841"/>
                <a:gd name="connsiteY4" fmla="*/ 800558 h 1482492"/>
                <a:gd name="connsiteX5" fmla="*/ 1614140 w 6296841"/>
                <a:gd name="connsiteY5" fmla="*/ 620994 h 1482492"/>
                <a:gd name="connsiteX6" fmla="*/ 2005438 w 6296841"/>
                <a:gd name="connsiteY6" fmla="*/ 480089 h 1482492"/>
                <a:gd name="connsiteX7" fmla="*/ 2330999 w 6296841"/>
                <a:gd name="connsiteY7" fmla="*/ 371364 h 1482492"/>
                <a:gd name="connsiteX8" fmla="*/ 2777042 w 6296841"/>
                <a:gd name="connsiteY8" fmla="*/ 237010 h 1482492"/>
                <a:gd name="connsiteX9" fmla="*/ 3129273 w 6296841"/>
                <a:gd name="connsiteY9" fmla="*/ 148969 h 1482492"/>
                <a:gd name="connsiteX10" fmla="*/ 3516099 w 6296841"/>
                <a:gd name="connsiteY10" fmla="*/ 58612 h 1482492"/>
                <a:gd name="connsiteX11" fmla="*/ 3762050 w 6296841"/>
                <a:gd name="connsiteY11" fmla="*/ 0 h 1482492"/>
                <a:gd name="connsiteX12" fmla="*/ 3898585 w 6296841"/>
                <a:gd name="connsiteY12" fmla="*/ 70003 h 1482492"/>
                <a:gd name="connsiteX13" fmla="*/ 4094630 w 6296841"/>
                <a:gd name="connsiteY13" fmla="*/ 135162 h 1482492"/>
                <a:gd name="connsiteX14" fmla="*/ 4328173 w 6296841"/>
                <a:gd name="connsiteY14" fmla="*/ 203262 h 1482492"/>
                <a:gd name="connsiteX15" fmla="*/ 4619776 w 6296841"/>
                <a:gd name="connsiteY15" fmla="*/ 278819 h 1482492"/>
                <a:gd name="connsiteX16" fmla="*/ 4885403 w 6296841"/>
                <a:gd name="connsiteY16" fmla="*/ 331142 h 1482492"/>
                <a:gd name="connsiteX17" fmla="*/ 5105457 w 6296841"/>
                <a:gd name="connsiteY17" fmla="*/ 369502 h 1482492"/>
                <a:gd name="connsiteX18" fmla="*/ 5300641 w 6296841"/>
                <a:gd name="connsiteY18" fmla="*/ 408126 h 1482492"/>
                <a:gd name="connsiteX19" fmla="*/ 5531541 w 6296841"/>
                <a:gd name="connsiteY19" fmla="*/ 461926 h 1482492"/>
                <a:gd name="connsiteX20" fmla="*/ 5726539 w 6296841"/>
                <a:gd name="connsiteY20" fmla="*/ 532965 h 1482492"/>
                <a:gd name="connsiteX21" fmla="*/ 5998652 w 6296841"/>
                <a:gd name="connsiteY21" fmla="*/ 634423 h 1482492"/>
                <a:gd name="connsiteX22" fmla="*/ 6296841 w 6296841"/>
                <a:gd name="connsiteY22" fmla="*/ 766908 h 1482492"/>
                <a:gd name="connsiteX23" fmla="*/ 6287423 w 6296841"/>
                <a:gd name="connsiteY23" fmla="*/ 1380454 h 1482492"/>
                <a:gd name="connsiteX24" fmla="*/ 5725818 w 6296841"/>
                <a:gd name="connsiteY24" fmla="*/ 1257190 h 1482492"/>
                <a:gd name="connsiteX25" fmla="*/ 5150986 w 6296841"/>
                <a:gd name="connsiteY25" fmla="*/ 1266827 h 1482492"/>
                <a:gd name="connsiteX26" fmla="*/ 4581865 w 6296841"/>
                <a:gd name="connsiteY26" fmla="*/ 1274896 h 1482492"/>
                <a:gd name="connsiteX27" fmla="*/ 4004756 w 6296841"/>
                <a:gd name="connsiteY27" fmla="*/ 1291895 h 1482492"/>
                <a:gd name="connsiteX28" fmla="*/ 3428385 w 6296841"/>
                <a:gd name="connsiteY28" fmla="*/ 1304790 h 1482492"/>
                <a:gd name="connsiteX29" fmla="*/ 2863820 w 6296841"/>
                <a:gd name="connsiteY29" fmla="*/ 1330183 h 1482492"/>
                <a:gd name="connsiteX30" fmla="*/ 2291256 w 6296841"/>
                <a:gd name="connsiteY30" fmla="*/ 1359550 h 1482492"/>
                <a:gd name="connsiteX31" fmla="*/ 1715859 w 6296841"/>
                <a:gd name="connsiteY31" fmla="*/ 1383416 h 1482492"/>
                <a:gd name="connsiteX32" fmla="*/ 1144033 w 6296841"/>
                <a:gd name="connsiteY32" fmla="*/ 1418061 h 1482492"/>
                <a:gd name="connsiteX33" fmla="*/ 564796 w 6296841"/>
                <a:gd name="connsiteY33" fmla="*/ 1440624 h 1482492"/>
                <a:gd name="connsiteX34" fmla="*/ 1233 w 6296841"/>
                <a:gd name="connsiteY34" fmla="*/ 1482492 h 1482492"/>
                <a:gd name="connsiteX0" fmla="*/ 1233 w 6296841"/>
                <a:gd name="connsiteY0" fmla="*/ 1482492 h 1482492"/>
                <a:gd name="connsiteX1" fmla="*/ 3145 w 6296841"/>
                <a:gd name="connsiteY1" fmla="*/ 1270500 h 1482492"/>
                <a:gd name="connsiteX2" fmla="*/ 324860 w 6296841"/>
                <a:gd name="connsiteY2" fmla="*/ 1127918 h 1482492"/>
                <a:gd name="connsiteX3" fmla="*/ 639156 w 6296841"/>
                <a:gd name="connsiteY3" fmla="*/ 1003186 h 1482492"/>
                <a:gd name="connsiteX4" fmla="*/ 1137248 w 6296841"/>
                <a:gd name="connsiteY4" fmla="*/ 800558 h 1482492"/>
                <a:gd name="connsiteX5" fmla="*/ 1614140 w 6296841"/>
                <a:gd name="connsiteY5" fmla="*/ 620994 h 1482492"/>
                <a:gd name="connsiteX6" fmla="*/ 2005438 w 6296841"/>
                <a:gd name="connsiteY6" fmla="*/ 480089 h 1482492"/>
                <a:gd name="connsiteX7" fmla="*/ 2330999 w 6296841"/>
                <a:gd name="connsiteY7" fmla="*/ 371364 h 1482492"/>
                <a:gd name="connsiteX8" fmla="*/ 2777042 w 6296841"/>
                <a:gd name="connsiteY8" fmla="*/ 237010 h 1482492"/>
                <a:gd name="connsiteX9" fmla="*/ 3129273 w 6296841"/>
                <a:gd name="connsiteY9" fmla="*/ 148969 h 1482492"/>
                <a:gd name="connsiteX10" fmla="*/ 3516099 w 6296841"/>
                <a:gd name="connsiteY10" fmla="*/ 58612 h 1482492"/>
                <a:gd name="connsiteX11" fmla="*/ 3762050 w 6296841"/>
                <a:gd name="connsiteY11" fmla="*/ 0 h 1482492"/>
                <a:gd name="connsiteX12" fmla="*/ 3898585 w 6296841"/>
                <a:gd name="connsiteY12" fmla="*/ 70003 h 1482492"/>
                <a:gd name="connsiteX13" fmla="*/ 4094630 w 6296841"/>
                <a:gd name="connsiteY13" fmla="*/ 135162 h 1482492"/>
                <a:gd name="connsiteX14" fmla="*/ 4328173 w 6296841"/>
                <a:gd name="connsiteY14" fmla="*/ 203262 h 1482492"/>
                <a:gd name="connsiteX15" fmla="*/ 4619776 w 6296841"/>
                <a:gd name="connsiteY15" fmla="*/ 278819 h 1482492"/>
                <a:gd name="connsiteX16" fmla="*/ 4885403 w 6296841"/>
                <a:gd name="connsiteY16" fmla="*/ 331142 h 1482492"/>
                <a:gd name="connsiteX17" fmla="*/ 5105457 w 6296841"/>
                <a:gd name="connsiteY17" fmla="*/ 369502 h 1482492"/>
                <a:gd name="connsiteX18" fmla="*/ 5300641 w 6296841"/>
                <a:gd name="connsiteY18" fmla="*/ 408126 h 1482492"/>
                <a:gd name="connsiteX19" fmla="*/ 5531541 w 6296841"/>
                <a:gd name="connsiteY19" fmla="*/ 461926 h 1482492"/>
                <a:gd name="connsiteX20" fmla="*/ 5726539 w 6296841"/>
                <a:gd name="connsiteY20" fmla="*/ 532965 h 1482492"/>
                <a:gd name="connsiteX21" fmla="*/ 5998652 w 6296841"/>
                <a:gd name="connsiteY21" fmla="*/ 634423 h 1482492"/>
                <a:gd name="connsiteX22" fmla="*/ 6296841 w 6296841"/>
                <a:gd name="connsiteY22" fmla="*/ 766908 h 1482492"/>
                <a:gd name="connsiteX23" fmla="*/ 6287423 w 6296841"/>
                <a:gd name="connsiteY23" fmla="*/ 1380454 h 1482492"/>
                <a:gd name="connsiteX24" fmla="*/ 5735343 w 6296841"/>
                <a:gd name="connsiteY24" fmla="*/ 1387163 h 1482492"/>
                <a:gd name="connsiteX25" fmla="*/ 5150986 w 6296841"/>
                <a:gd name="connsiteY25" fmla="*/ 1266827 h 1482492"/>
                <a:gd name="connsiteX26" fmla="*/ 4581865 w 6296841"/>
                <a:gd name="connsiteY26" fmla="*/ 1274896 h 1482492"/>
                <a:gd name="connsiteX27" fmla="*/ 4004756 w 6296841"/>
                <a:gd name="connsiteY27" fmla="*/ 1291895 h 1482492"/>
                <a:gd name="connsiteX28" fmla="*/ 3428385 w 6296841"/>
                <a:gd name="connsiteY28" fmla="*/ 1304790 h 1482492"/>
                <a:gd name="connsiteX29" fmla="*/ 2863820 w 6296841"/>
                <a:gd name="connsiteY29" fmla="*/ 1330183 h 1482492"/>
                <a:gd name="connsiteX30" fmla="*/ 2291256 w 6296841"/>
                <a:gd name="connsiteY30" fmla="*/ 1359550 h 1482492"/>
                <a:gd name="connsiteX31" fmla="*/ 1715859 w 6296841"/>
                <a:gd name="connsiteY31" fmla="*/ 1383416 h 1482492"/>
                <a:gd name="connsiteX32" fmla="*/ 1144033 w 6296841"/>
                <a:gd name="connsiteY32" fmla="*/ 1418061 h 1482492"/>
                <a:gd name="connsiteX33" fmla="*/ 564796 w 6296841"/>
                <a:gd name="connsiteY33" fmla="*/ 1440624 h 1482492"/>
                <a:gd name="connsiteX34" fmla="*/ 1233 w 6296841"/>
                <a:gd name="connsiteY34" fmla="*/ 1482492 h 1482492"/>
                <a:gd name="connsiteX0" fmla="*/ 1233 w 6296841"/>
                <a:gd name="connsiteY0" fmla="*/ 1482492 h 1482492"/>
                <a:gd name="connsiteX1" fmla="*/ 3145 w 6296841"/>
                <a:gd name="connsiteY1" fmla="*/ 1270500 h 1482492"/>
                <a:gd name="connsiteX2" fmla="*/ 324860 w 6296841"/>
                <a:gd name="connsiteY2" fmla="*/ 1127918 h 1482492"/>
                <a:gd name="connsiteX3" fmla="*/ 639156 w 6296841"/>
                <a:gd name="connsiteY3" fmla="*/ 1003186 h 1482492"/>
                <a:gd name="connsiteX4" fmla="*/ 1137248 w 6296841"/>
                <a:gd name="connsiteY4" fmla="*/ 800558 h 1482492"/>
                <a:gd name="connsiteX5" fmla="*/ 1614140 w 6296841"/>
                <a:gd name="connsiteY5" fmla="*/ 620994 h 1482492"/>
                <a:gd name="connsiteX6" fmla="*/ 2005438 w 6296841"/>
                <a:gd name="connsiteY6" fmla="*/ 480089 h 1482492"/>
                <a:gd name="connsiteX7" fmla="*/ 2330999 w 6296841"/>
                <a:gd name="connsiteY7" fmla="*/ 371364 h 1482492"/>
                <a:gd name="connsiteX8" fmla="*/ 2777042 w 6296841"/>
                <a:gd name="connsiteY8" fmla="*/ 237010 h 1482492"/>
                <a:gd name="connsiteX9" fmla="*/ 3129273 w 6296841"/>
                <a:gd name="connsiteY9" fmla="*/ 148969 h 1482492"/>
                <a:gd name="connsiteX10" fmla="*/ 3516099 w 6296841"/>
                <a:gd name="connsiteY10" fmla="*/ 58612 h 1482492"/>
                <a:gd name="connsiteX11" fmla="*/ 3762050 w 6296841"/>
                <a:gd name="connsiteY11" fmla="*/ 0 h 1482492"/>
                <a:gd name="connsiteX12" fmla="*/ 3898585 w 6296841"/>
                <a:gd name="connsiteY12" fmla="*/ 70003 h 1482492"/>
                <a:gd name="connsiteX13" fmla="*/ 4094630 w 6296841"/>
                <a:gd name="connsiteY13" fmla="*/ 135162 h 1482492"/>
                <a:gd name="connsiteX14" fmla="*/ 4328173 w 6296841"/>
                <a:gd name="connsiteY14" fmla="*/ 203262 h 1482492"/>
                <a:gd name="connsiteX15" fmla="*/ 4619776 w 6296841"/>
                <a:gd name="connsiteY15" fmla="*/ 278819 h 1482492"/>
                <a:gd name="connsiteX16" fmla="*/ 4885403 w 6296841"/>
                <a:gd name="connsiteY16" fmla="*/ 331142 h 1482492"/>
                <a:gd name="connsiteX17" fmla="*/ 5105457 w 6296841"/>
                <a:gd name="connsiteY17" fmla="*/ 369502 h 1482492"/>
                <a:gd name="connsiteX18" fmla="*/ 5300641 w 6296841"/>
                <a:gd name="connsiteY18" fmla="*/ 408126 h 1482492"/>
                <a:gd name="connsiteX19" fmla="*/ 5531541 w 6296841"/>
                <a:gd name="connsiteY19" fmla="*/ 461926 h 1482492"/>
                <a:gd name="connsiteX20" fmla="*/ 5726539 w 6296841"/>
                <a:gd name="connsiteY20" fmla="*/ 532965 h 1482492"/>
                <a:gd name="connsiteX21" fmla="*/ 5998652 w 6296841"/>
                <a:gd name="connsiteY21" fmla="*/ 634423 h 1482492"/>
                <a:gd name="connsiteX22" fmla="*/ 6296841 w 6296841"/>
                <a:gd name="connsiteY22" fmla="*/ 766908 h 1482492"/>
                <a:gd name="connsiteX23" fmla="*/ 6287423 w 6296841"/>
                <a:gd name="connsiteY23" fmla="*/ 1380454 h 1482492"/>
                <a:gd name="connsiteX24" fmla="*/ 5735343 w 6296841"/>
                <a:gd name="connsiteY24" fmla="*/ 1387163 h 1482492"/>
                <a:gd name="connsiteX25" fmla="*/ 5154161 w 6296841"/>
                <a:gd name="connsiteY25" fmla="*/ 1399970 h 1482492"/>
                <a:gd name="connsiteX26" fmla="*/ 4581865 w 6296841"/>
                <a:gd name="connsiteY26" fmla="*/ 1274896 h 1482492"/>
                <a:gd name="connsiteX27" fmla="*/ 4004756 w 6296841"/>
                <a:gd name="connsiteY27" fmla="*/ 1291895 h 1482492"/>
                <a:gd name="connsiteX28" fmla="*/ 3428385 w 6296841"/>
                <a:gd name="connsiteY28" fmla="*/ 1304790 h 1482492"/>
                <a:gd name="connsiteX29" fmla="*/ 2863820 w 6296841"/>
                <a:gd name="connsiteY29" fmla="*/ 1330183 h 1482492"/>
                <a:gd name="connsiteX30" fmla="*/ 2291256 w 6296841"/>
                <a:gd name="connsiteY30" fmla="*/ 1359550 h 1482492"/>
                <a:gd name="connsiteX31" fmla="*/ 1715859 w 6296841"/>
                <a:gd name="connsiteY31" fmla="*/ 1383416 h 1482492"/>
                <a:gd name="connsiteX32" fmla="*/ 1144033 w 6296841"/>
                <a:gd name="connsiteY32" fmla="*/ 1418061 h 1482492"/>
                <a:gd name="connsiteX33" fmla="*/ 564796 w 6296841"/>
                <a:gd name="connsiteY33" fmla="*/ 1440624 h 1482492"/>
                <a:gd name="connsiteX34" fmla="*/ 1233 w 6296841"/>
                <a:gd name="connsiteY34" fmla="*/ 1482492 h 1482492"/>
                <a:gd name="connsiteX0" fmla="*/ 1233 w 6296841"/>
                <a:gd name="connsiteY0" fmla="*/ 1482492 h 1482492"/>
                <a:gd name="connsiteX1" fmla="*/ 3145 w 6296841"/>
                <a:gd name="connsiteY1" fmla="*/ 1270500 h 1482492"/>
                <a:gd name="connsiteX2" fmla="*/ 324860 w 6296841"/>
                <a:gd name="connsiteY2" fmla="*/ 1127918 h 1482492"/>
                <a:gd name="connsiteX3" fmla="*/ 639156 w 6296841"/>
                <a:gd name="connsiteY3" fmla="*/ 1003186 h 1482492"/>
                <a:gd name="connsiteX4" fmla="*/ 1137248 w 6296841"/>
                <a:gd name="connsiteY4" fmla="*/ 800558 h 1482492"/>
                <a:gd name="connsiteX5" fmla="*/ 1614140 w 6296841"/>
                <a:gd name="connsiteY5" fmla="*/ 620994 h 1482492"/>
                <a:gd name="connsiteX6" fmla="*/ 2005438 w 6296841"/>
                <a:gd name="connsiteY6" fmla="*/ 480089 h 1482492"/>
                <a:gd name="connsiteX7" fmla="*/ 2330999 w 6296841"/>
                <a:gd name="connsiteY7" fmla="*/ 371364 h 1482492"/>
                <a:gd name="connsiteX8" fmla="*/ 2777042 w 6296841"/>
                <a:gd name="connsiteY8" fmla="*/ 237010 h 1482492"/>
                <a:gd name="connsiteX9" fmla="*/ 3129273 w 6296841"/>
                <a:gd name="connsiteY9" fmla="*/ 148969 h 1482492"/>
                <a:gd name="connsiteX10" fmla="*/ 3516099 w 6296841"/>
                <a:gd name="connsiteY10" fmla="*/ 58612 h 1482492"/>
                <a:gd name="connsiteX11" fmla="*/ 3762050 w 6296841"/>
                <a:gd name="connsiteY11" fmla="*/ 0 h 1482492"/>
                <a:gd name="connsiteX12" fmla="*/ 3898585 w 6296841"/>
                <a:gd name="connsiteY12" fmla="*/ 70003 h 1482492"/>
                <a:gd name="connsiteX13" fmla="*/ 4094630 w 6296841"/>
                <a:gd name="connsiteY13" fmla="*/ 135162 h 1482492"/>
                <a:gd name="connsiteX14" fmla="*/ 4328173 w 6296841"/>
                <a:gd name="connsiteY14" fmla="*/ 203262 h 1482492"/>
                <a:gd name="connsiteX15" fmla="*/ 4619776 w 6296841"/>
                <a:gd name="connsiteY15" fmla="*/ 278819 h 1482492"/>
                <a:gd name="connsiteX16" fmla="*/ 4885403 w 6296841"/>
                <a:gd name="connsiteY16" fmla="*/ 331142 h 1482492"/>
                <a:gd name="connsiteX17" fmla="*/ 5105457 w 6296841"/>
                <a:gd name="connsiteY17" fmla="*/ 369502 h 1482492"/>
                <a:gd name="connsiteX18" fmla="*/ 5300641 w 6296841"/>
                <a:gd name="connsiteY18" fmla="*/ 408126 h 1482492"/>
                <a:gd name="connsiteX19" fmla="*/ 5531541 w 6296841"/>
                <a:gd name="connsiteY19" fmla="*/ 461926 h 1482492"/>
                <a:gd name="connsiteX20" fmla="*/ 5726539 w 6296841"/>
                <a:gd name="connsiteY20" fmla="*/ 532965 h 1482492"/>
                <a:gd name="connsiteX21" fmla="*/ 5998652 w 6296841"/>
                <a:gd name="connsiteY21" fmla="*/ 634423 h 1482492"/>
                <a:gd name="connsiteX22" fmla="*/ 6296841 w 6296841"/>
                <a:gd name="connsiteY22" fmla="*/ 766908 h 1482492"/>
                <a:gd name="connsiteX23" fmla="*/ 6287423 w 6296841"/>
                <a:gd name="connsiteY23" fmla="*/ 1380454 h 1482492"/>
                <a:gd name="connsiteX24" fmla="*/ 5735343 w 6296841"/>
                <a:gd name="connsiteY24" fmla="*/ 1387163 h 1482492"/>
                <a:gd name="connsiteX25" fmla="*/ 5154161 w 6296841"/>
                <a:gd name="connsiteY25" fmla="*/ 1399970 h 1482492"/>
                <a:gd name="connsiteX26" fmla="*/ 4588215 w 6296841"/>
                <a:gd name="connsiteY26" fmla="*/ 1408040 h 1482492"/>
                <a:gd name="connsiteX27" fmla="*/ 4004756 w 6296841"/>
                <a:gd name="connsiteY27" fmla="*/ 1291895 h 1482492"/>
                <a:gd name="connsiteX28" fmla="*/ 3428385 w 6296841"/>
                <a:gd name="connsiteY28" fmla="*/ 1304790 h 1482492"/>
                <a:gd name="connsiteX29" fmla="*/ 2863820 w 6296841"/>
                <a:gd name="connsiteY29" fmla="*/ 1330183 h 1482492"/>
                <a:gd name="connsiteX30" fmla="*/ 2291256 w 6296841"/>
                <a:gd name="connsiteY30" fmla="*/ 1359550 h 1482492"/>
                <a:gd name="connsiteX31" fmla="*/ 1715859 w 6296841"/>
                <a:gd name="connsiteY31" fmla="*/ 1383416 h 1482492"/>
                <a:gd name="connsiteX32" fmla="*/ 1144033 w 6296841"/>
                <a:gd name="connsiteY32" fmla="*/ 1418061 h 1482492"/>
                <a:gd name="connsiteX33" fmla="*/ 564796 w 6296841"/>
                <a:gd name="connsiteY33" fmla="*/ 1440624 h 1482492"/>
                <a:gd name="connsiteX34" fmla="*/ 1233 w 6296841"/>
                <a:gd name="connsiteY34" fmla="*/ 1482492 h 1482492"/>
                <a:gd name="connsiteX0" fmla="*/ 1233 w 6296841"/>
                <a:gd name="connsiteY0" fmla="*/ 1482492 h 1482492"/>
                <a:gd name="connsiteX1" fmla="*/ 3145 w 6296841"/>
                <a:gd name="connsiteY1" fmla="*/ 1270500 h 1482492"/>
                <a:gd name="connsiteX2" fmla="*/ 324860 w 6296841"/>
                <a:gd name="connsiteY2" fmla="*/ 1127918 h 1482492"/>
                <a:gd name="connsiteX3" fmla="*/ 639156 w 6296841"/>
                <a:gd name="connsiteY3" fmla="*/ 1003186 h 1482492"/>
                <a:gd name="connsiteX4" fmla="*/ 1137248 w 6296841"/>
                <a:gd name="connsiteY4" fmla="*/ 800558 h 1482492"/>
                <a:gd name="connsiteX5" fmla="*/ 1614140 w 6296841"/>
                <a:gd name="connsiteY5" fmla="*/ 620994 h 1482492"/>
                <a:gd name="connsiteX6" fmla="*/ 2005438 w 6296841"/>
                <a:gd name="connsiteY6" fmla="*/ 480089 h 1482492"/>
                <a:gd name="connsiteX7" fmla="*/ 2330999 w 6296841"/>
                <a:gd name="connsiteY7" fmla="*/ 371364 h 1482492"/>
                <a:gd name="connsiteX8" fmla="*/ 2777042 w 6296841"/>
                <a:gd name="connsiteY8" fmla="*/ 237010 h 1482492"/>
                <a:gd name="connsiteX9" fmla="*/ 3129273 w 6296841"/>
                <a:gd name="connsiteY9" fmla="*/ 148969 h 1482492"/>
                <a:gd name="connsiteX10" fmla="*/ 3516099 w 6296841"/>
                <a:gd name="connsiteY10" fmla="*/ 58612 h 1482492"/>
                <a:gd name="connsiteX11" fmla="*/ 3762050 w 6296841"/>
                <a:gd name="connsiteY11" fmla="*/ 0 h 1482492"/>
                <a:gd name="connsiteX12" fmla="*/ 3898585 w 6296841"/>
                <a:gd name="connsiteY12" fmla="*/ 70003 h 1482492"/>
                <a:gd name="connsiteX13" fmla="*/ 4094630 w 6296841"/>
                <a:gd name="connsiteY13" fmla="*/ 135162 h 1482492"/>
                <a:gd name="connsiteX14" fmla="*/ 4328173 w 6296841"/>
                <a:gd name="connsiteY14" fmla="*/ 203262 h 1482492"/>
                <a:gd name="connsiteX15" fmla="*/ 4619776 w 6296841"/>
                <a:gd name="connsiteY15" fmla="*/ 278819 h 1482492"/>
                <a:gd name="connsiteX16" fmla="*/ 4885403 w 6296841"/>
                <a:gd name="connsiteY16" fmla="*/ 331142 h 1482492"/>
                <a:gd name="connsiteX17" fmla="*/ 5105457 w 6296841"/>
                <a:gd name="connsiteY17" fmla="*/ 369502 h 1482492"/>
                <a:gd name="connsiteX18" fmla="*/ 5300641 w 6296841"/>
                <a:gd name="connsiteY18" fmla="*/ 408126 h 1482492"/>
                <a:gd name="connsiteX19" fmla="*/ 5531541 w 6296841"/>
                <a:gd name="connsiteY19" fmla="*/ 461926 h 1482492"/>
                <a:gd name="connsiteX20" fmla="*/ 5726539 w 6296841"/>
                <a:gd name="connsiteY20" fmla="*/ 532965 h 1482492"/>
                <a:gd name="connsiteX21" fmla="*/ 5998652 w 6296841"/>
                <a:gd name="connsiteY21" fmla="*/ 634423 h 1482492"/>
                <a:gd name="connsiteX22" fmla="*/ 6296841 w 6296841"/>
                <a:gd name="connsiteY22" fmla="*/ 766908 h 1482492"/>
                <a:gd name="connsiteX23" fmla="*/ 6287423 w 6296841"/>
                <a:gd name="connsiteY23" fmla="*/ 1380454 h 1482492"/>
                <a:gd name="connsiteX24" fmla="*/ 5735343 w 6296841"/>
                <a:gd name="connsiteY24" fmla="*/ 1387163 h 1482492"/>
                <a:gd name="connsiteX25" fmla="*/ 5154161 w 6296841"/>
                <a:gd name="connsiteY25" fmla="*/ 1399970 h 1482492"/>
                <a:gd name="connsiteX26" fmla="*/ 4588215 w 6296841"/>
                <a:gd name="connsiteY26" fmla="*/ 1408040 h 1482492"/>
                <a:gd name="connsiteX27" fmla="*/ 3998406 w 6296841"/>
                <a:gd name="connsiteY27" fmla="*/ 1402848 h 1482492"/>
                <a:gd name="connsiteX28" fmla="*/ 3428385 w 6296841"/>
                <a:gd name="connsiteY28" fmla="*/ 1304790 h 1482492"/>
                <a:gd name="connsiteX29" fmla="*/ 2863820 w 6296841"/>
                <a:gd name="connsiteY29" fmla="*/ 1330183 h 1482492"/>
                <a:gd name="connsiteX30" fmla="*/ 2291256 w 6296841"/>
                <a:gd name="connsiteY30" fmla="*/ 1359550 h 1482492"/>
                <a:gd name="connsiteX31" fmla="*/ 1715859 w 6296841"/>
                <a:gd name="connsiteY31" fmla="*/ 1383416 h 1482492"/>
                <a:gd name="connsiteX32" fmla="*/ 1144033 w 6296841"/>
                <a:gd name="connsiteY32" fmla="*/ 1418061 h 1482492"/>
                <a:gd name="connsiteX33" fmla="*/ 564796 w 6296841"/>
                <a:gd name="connsiteY33" fmla="*/ 1440624 h 1482492"/>
                <a:gd name="connsiteX34" fmla="*/ 1233 w 6296841"/>
                <a:gd name="connsiteY34" fmla="*/ 1482492 h 1482492"/>
                <a:gd name="connsiteX0" fmla="*/ 1233 w 6296841"/>
                <a:gd name="connsiteY0" fmla="*/ 1482492 h 1482492"/>
                <a:gd name="connsiteX1" fmla="*/ 3145 w 6296841"/>
                <a:gd name="connsiteY1" fmla="*/ 1270500 h 1482492"/>
                <a:gd name="connsiteX2" fmla="*/ 324860 w 6296841"/>
                <a:gd name="connsiteY2" fmla="*/ 1127918 h 1482492"/>
                <a:gd name="connsiteX3" fmla="*/ 639156 w 6296841"/>
                <a:gd name="connsiteY3" fmla="*/ 1003186 h 1482492"/>
                <a:gd name="connsiteX4" fmla="*/ 1137248 w 6296841"/>
                <a:gd name="connsiteY4" fmla="*/ 800558 h 1482492"/>
                <a:gd name="connsiteX5" fmla="*/ 1614140 w 6296841"/>
                <a:gd name="connsiteY5" fmla="*/ 620994 h 1482492"/>
                <a:gd name="connsiteX6" fmla="*/ 2005438 w 6296841"/>
                <a:gd name="connsiteY6" fmla="*/ 480089 h 1482492"/>
                <a:gd name="connsiteX7" fmla="*/ 2330999 w 6296841"/>
                <a:gd name="connsiteY7" fmla="*/ 371364 h 1482492"/>
                <a:gd name="connsiteX8" fmla="*/ 2777042 w 6296841"/>
                <a:gd name="connsiteY8" fmla="*/ 237010 h 1482492"/>
                <a:gd name="connsiteX9" fmla="*/ 3129273 w 6296841"/>
                <a:gd name="connsiteY9" fmla="*/ 148969 h 1482492"/>
                <a:gd name="connsiteX10" fmla="*/ 3516099 w 6296841"/>
                <a:gd name="connsiteY10" fmla="*/ 58612 h 1482492"/>
                <a:gd name="connsiteX11" fmla="*/ 3762050 w 6296841"/>
                <a:gd name="connsiteY11" fmla="*/ 0 h 1482492"/>
                <a:gd name="connsiteX12" fmla="*/ 3898585 w 6296841"/>
                <a:gd name="connsiteY12" fmla="*/ 70003 h 1482492"/>
                <a:gd name="connsiteX13" fmla="*/ 4094630 w 6296841"/>
                <a:gd name="connsiteY13" fmla="*/ 135162 h 1482492"/>
                <a:gd name="connsiteX14" fmla="*/ 4328173 w 6296841"/>
                <a:gd name="connsiteY14" fmla="*/ 203262 h 1482492"/>
                <a:gd name="connsiteX15" fmla="*/ 4619776 w 6296841"/>
                <a:gd name="connsiteY15" fmla="*/ 278819 h 1482492"/>
                <a:gd name="connsiteX16" fmla="*/ 4885403 w 6296841"/>
                <a:gd name="connsiteY16" fmla="*/ 331142 h 1482492"/>
                <a:gd name="connsiteX17" fmla="*/ 5105457 w 6296841"/>
                <a:gd name="connsiteY17" fmla="*/ 369502 h 1482492"/>
                <a:gd name="connsiteX18" fmla="*/ 5300641 w 6296841"/>
                <a:gd name="connsiteY18" fmla="*/ 408126 h 1482492"/>
                <a:gd name="connsiteX19" fmla="*/ 5531541 w 6296841"/>
                <a:gd name="connsiteY19" fmla="*/ 461926 h 1482492"/>
                <a:gd name="connsiteX20" fmla="*/ 5726539 w 6296841"/>
                <a:gd name="connsiteY20" fmla="*/ 532965 h 1482492"/>
                <a:gd name="connsiteX21" fmla="*/ 5998652 w 6296841"/>
                <a:gd name="connsiteY21" fmla="*/ 634423 h 1482492"/>
                <a:gd name="connsiteX22" fmla="*/ 6296841 w 6296841"/>
                <a:gd name="connsiteY22" fmla="*/ 766908 h 1482492"/>
                <a:gd name="connsiteX23" fmla="*/ 6287423 w 6296841"/>
                <a:gd name="connsiteY23" fmla="*/ 1380454 h 1482492"/>
                <a:gd name="connsiteX24" fmla="*/ 5735343 w 6296841"/>
                <a:gd name="connsiteY24" fmla="*/ 1387163 h 1482492"/>
                <a:gd name="connsiteX25" fmla="*/ 5154161 w 6296841"/>
                <a:gd name="connsiteY25" fmla="*/ 1399970 h 1482492"/>
                <a:gd name="connsiteX26" fmla="*/ 4588215 w 6296841"/>
                <a:gd name="connsiteY26" fmla="*/ 1408040 h 1482492"/>
                <a:gd name="connsiteX27" fmla="*/ 3998406 w 6296841"/>
                <a:gd name="connsiteY27" fmla="*/ 1402848 h 1482492"/>
                <a:gd name="connsiteX28" fmla="*/ 3431560 w 6296841"/>
                <a:gd name="connsiteY28" fmla="*/ 1412573 h 1482492"/>
                <a:gd name="connsiteX29" fmla="*/ 2863820 w 6296841"/>
                <a:gd name="connsiteY29" fmla="*/ 1330183 h 1482492"/>
                <a:gd name="connsiteX30" fmla="*/ 2291256 w 6296841"/>
                <a:gd name="connsiteY30" fmla="*/ 1359550 h 1482492"/>
                <a:gd name="connsiteX31" fmla="*/ 1715859 w 6296841"/>
                <a:gd name="connsiteY31" fmla="*/ 1383416 h 1482492"/>
                <a:gd name="connsiteX32" fmla="*/ 1144033 w 6296841"/>
                <a:gd name="connsiteY32" fmla="*/ 1418061 h 1482492"/>
                <a:gd name="connsiteX33" fmla="*/ 564796 w 6296841"/>
                <a:gd name="connsiteY33" fmla="*/ 1440624 h 1482492"/>
                <a:gd name="connsiteX34" fmla="*/ 1233 w 6296841"/>
                <a:gd name="connsiteY34" fmla="*/ 1482492 h 1482492"/>
                <a:gd name="connsiteX0" fmla="*/ 1233 w 6296841"/>
                <a:gd name="connsiteY0" fmla="*/ 1482492 h 1482492"/>
                <a:gd name="connsiteX1" fmla="*/ 3145 w 6296841"/>
                <a:gd name="connsiteY1" fmla="*/ 1270500 h 1482492"/>
                <a:gd name="connsiteX2" fmla="*/ 324860 w 6296841"/>
                <a:gd name="connsiteY2" fmla="*/ 1127918 h 1482492"/>
                <a:gd name="connsiteX3" fmla="*/ 639156 w 6296841"/>
                <a:gd name="connsiteY3" fmla="*/ 1003186 h 1482492"/>
                <a:gd name="connsiteX4" fmla="*/ 1137248 w 6296841"/>
                <a:gd name="connsiteY4" fmla="*/ 800558 h 1482492"/>
                <a:gd name="connsiteX5" fmla="*/ 1614140 w 6296841"/>
                <a:gd name="connsiteY5" fmla="*/ 620994 h 1482492"/>
                <a:gd name="connsiteX6" fmla="*/ 2005438 w 6296841"/>
                <a:gd name="connsiteY6" fmla="*/ 480089 h 1482492"/>
                <a:gd name="connsiteX7" fmla="*/ 2330999 w 6296841"/>
                <a:gd name="connsiteY7" fmla="*/ 371364 h 1482492"/>
                <a:gd name="connsiteX8" fmla="*/ 2777042 w 6296841"/>
                <a:gd name="connsiteY8" fmla="*/ 237010 h 1482492"/>
                <a:gd name="connsiteX9" fmla="*/ 3129273 w 6296841"/>
                <a:gd name="connsiteY9" fmla="*/ 148969 h 1482492"/>
                <a:gd name="connsiteX10" fmla="*/ 3516099 w 6296841"/>
                <a:gd name="connsiteY10" fmla="*/ 58612 h 1482492"/>
                <a:gd name="connsiteX11" fmla="*/ 3762050 w 6296841"/>
                <a:gd name="connsiteY11" fmla="*/ 0 h 1482492"/>
                <a:gd name="connsiteX12" fmla="*/ 3898585 w 6296841"/>
                <a:gd name="connsiteY12" fmla="*/ 70003 h 1482492"/>
                <a:gd name="connsiteX13" fmla="*/ 4094630 w 6296841"/>
                <a:gd name="connsiteY13" fmla="*/ 135162 h 1482492"/>
                <a:gd name="connsiteX14" fmla="*/ 4328173 w 6296841"/>
                <a:gd name="connsiteY14" fmla="*/ 203262 h 1482492"/>
                <a:gd name="connsiteX15" fmla="*/ 4619776 w 6296841"/>
                <a:gd name="connsiteY15" fmla="*/ 278819 h 1482492"/>
                <a:gd name="connsiteX16" fmla="*/ 4885403 w 6296841"/>
                <a:gd name="connsiteY16" fmla="*/ 331142 h 1482492"/>
                <a:gd name="connsiteX17" fmla="*/ 5105457 w 6296841"/>
                <a:gd name="connsiteY17" fmla="*/ 369502 h 1482492"/>
                <a:gd name="connsiteX18" fmla="*/ 5300641 w 6296841"/>
                <a:gd name="connsiteY18" fmla="*/ 408126 h 1482492"/>
                <a:gd name="connsiteX19" fmla="*/ 5531541 w 6296841"/>
                <a:gd name="connsiteY19" fmla="*/ 461926 h 1482492"/>
                <a:gd name="connsiteX20" fmla="*/ 5726539 w 6296841"/>
                <a:gd name="connsiteY20" fmla="*/ 532965 h 1482492"/>
                <a:gd name="connsiteX21" fmla="*/ 5998652 w 6296841"/>
                <a:gd name="connsiteY21" fmla="*/ 634423 h 1482492"/>
                <a:gd name="connsiteX22" fmla="*/ 6296841 w 6296841"/>
                <a:gd name="connsiteY22" fmla="*/ 766908 h 1482492"/>
                <a:gd name="connsiteX23" fmla="*/ 6287423 w 6296841"/>
                <a:gd name="connsiteY23" fmla="*/ 1380454 h 1482492"/>
                <a:gd name="connsiteX24" fmla="*/ 5735343 w 6296841"/>
                <a:gd name="connsiteY24" fmla="*/ 1387163 h 1482492"/>
                <a:gd name="connsiteX25" fmla="*/ 5154161 w 6296841"/>
                <a:gd name="connsiteY25" fmla="*/ 1399970 h 1482492"/>
                <a:gd name="connsiteX26" fmla="*/ 4588215 w 6296841"/>
                <a:gd name="connsiteY26" fmla="*/ 1408040 h 1482492"/>
                <a:gd name="connsiteX27" fmla="*/ 3998406 w 6296841"/>
                <a:gd name="connsiteY27" fmla="*/ 1402848 h 1482492"/>
                <a:gd name="connsiteX28" fmla="*/ 3431560 w 6296841"/>
                <a:gd name="connsiteY28" fmla="*/ 1412573 h 1482492"/>
                <a:gd name="connsiteX29" fmla="*/ 2863820 w 6296841"/>
                <a:gd name="connsiteY29" fmla="*/ 1425286 h 1482492"/>
                <a:gd name="connsiteX30" fmla="*/ 2291256 w 6296841"/>
                <a:gd name="connsiteY30" fmla="*/ 1359550 h 1482492"/>
                <a:gd name="connsiteX31" fmla="*/ 1715859 w 6296841"/>
                <a:gd name="connsiteY31" fmla="*/ 1383416 h 1482492"/>
                <a:gd name="connsiteX32" fmla="*/ 1144033 w 6296841"/>
                <a:gd name="connsiteY32" fmla="*/ 1418061 h 1482492"/>
                <a:gd name="connsiteX33" fmla="*/ 564796 w 6296841"/>
                <a:gd name="connsiteY33" fmla="*/ 1440624 h 1482492"/>
                <a:gd name="connsiteX34" fmla="*/ 1233 w 6296841"/>
                <a:gd name="connsiteY34" fmla="*/ 1482492 h 1482492"/>
                <a:gd name="connsiteX0" fmla="*/ 1233 w 6296841"/>
                <a:gd name="connsiteY0" fmla="*/ 1482492 h 1482492"/>
                <a:gd name="connsiteX1" fmla="*/ 3145 w 6296841"/>
                <a:gd name="connsiteY1" fmla="*/ 1270500 h 1482492"/>
                <a:gd name="connsiteX2" fmla="*/ 324860 w 6296841"/>
                <a:gd name="connsiteY2" fmla="*/ 1127918 h 1482492"/>
                <a:gd name="connsiteX3" fmla="*/ 639156 w 6296841"/>
                <a:gd name="connsiteY3" fmla="*/ 1003186 h 1482492"/>
                <a:gd name="connsiteX4" fmla="*/ 1137248 w 6296841"/>
                <a:gd name="connsiteY4" fmla="*/ 800558 h 1482492"/>
                <a:gd name="connsiteX5" fmla="*/ 1614140 w 6296841"/>
                <a:gd name="connsiteY5" fmla="*/ 620994 h 1482492"/>
                <a:gd name="connsiteX6" fmla="*/ 2005438 w 6296841"/>
                <a:gd name="connsiteY6" fmla="*/ 480089 h 1482492"/>
                <a:gd name="connsiteX7" fmla="*/ 2330999 w 6296841"/>
                <a:gd name="connsiteY7" fmla="*/ 371364 h 1482492"/>
                <a:gd name="connsiteX8" fmla="*/ 2777042 w 6296841"/>
                <a:gd name="connsiteY8" fmla="*/ 237010 h 1482492"/>
                <a:gd name="connsiteX9" fmla="*/ 3129273 w 6296841"/>
                <a:gd name="connsiteY9" fmla="*/ 148969 h 1482492"/>
                <a:gd name="connsiteX10" fmla="*/ 3516099 w 6296841"/>
                <a:gd name="connsiteY10" fmla="*/ 58612 h 1482492"/>
                <a:gd name="connsiteX11" fmla="*/ 3762050 w 6296841"/>
                <a:gd name="connsiteY11" fmla="*/ 0 h 1482492"/>
                <a:gd name="connsiteX12" fmla="*/ 3898585 w 6296841"/>
                <a:gd name="connsiteY12" fmla="*/ 70003 h 1482492"/>
                <a:gd name="connsiteX13" fmla="*/ 4094630 w 6296841"/>
                <a:gd name="connsiteY13" fmla="*/ 135162 h 1482492"/>
                <a:gd name="connsiteX14" fmla="*/ 4328173 w 6296841"/>
                <a:gd name="connsiteY14" fmla="*/ 203262 h 1482492"/>
                <a:gd name="connsiteX15" fmla="*/ 4619776 w 6296841"/>
                <a:gd name="connsiteY15" fmla="*/ 278819 h 1482492"/>
                <a:gd name="connsiteX16" fmla="*/ 4885403 w 6296841"/>
                <a:gd name="connsiteY16" fmla="*/ 331142 h 1482492"/>
                <a:gd name="connsiteX17" fmla="*/ 5105457 w 6296841"/>
                <a:gd name="connsiteY17" fmla="*/ 369502 h 1482492"/>
                <a:gd name="connsiteX18" fmla="*/ 5300641 w 6296841"/>
                <a:gd name="connsiteY18" fmla="*/ 408126 h 1482492"/>
                <a:gd name="connsiteX19" fmla="*/ 5531541 w 6296841"/>
                <a:gd name="connsiteY19" fmla="*/ 461926 h 1482492"/>
                <a:gd name="connsiteX20" fmla="*/ 5726539 w 6296841"/>
                <a:gd name="connsiteY20" fmla="*/ 532965 h 1482492"/>
                <a:gd name="connsiteX21" fmla="*/ 5998652 w 6296841"/>
                <a:gd name="connsiteY21" fmla="*/ 634423 h 1482492"/>
                <a:gd name="connsiteX22" fmla="*/ 6296841 w 6296841"/>
                <a:gd name="connsiteY22" fmla="*/ 766908 h 1482492"/>
                <a:gd name="connsiteX23" fmla="*/ 6287423 w 6296841"/>
                <a:gd name="connsiteY23" fmla="*/ 1380454 h 1482492"/>
                <a:gd name="connsiteX24" fmla="*/ 5735343 w 6296841"/>
                <a:gd name="connsiteY24" fmla="*/ 1387163 h 1482492"/>
                <a:gd name="connsiteX25" fmla="*/ 5154161 w 6296841"/>
                <a:gd name="connsiteY25" fmla="*/ 1399970 h 1482492"/>
                <a:gd name="connsiteX26" fmla="*/ 4588215 w 6296841"/>
                <a:gd name="connsiteY26" fmla="*/ 1408040 h 1482492"/>
                <a:gd name="connsiteX27" fmla="*/ 3998406 w 6296841"/>
                <a:gd name="connsiteY27" fmla="*/ 1402848 h 1482492"/>
                <a:gd name="connsiteX28" fmla="*/ 3431560 w 6296841"/>
                <a:gd name="connsiteY28" fmla="*/ 1412573 h 1482492"/>
                <a:gd name="connsiteX29" fmla="*/ 2863820 w 6296841"/>
                <a:gd name="connsiteY29" fmla="*/ 1425286 h 1482492"/>
                <a:gd name="connsiteX30" fmla="*/ 2294431 w 6296841"/>
                <a:gd name="connsiteY30" fmla="*/ 1429292 h 1482492"/>
                <a:gd name="connsiteX31" fmla="*/ 1715859 w 6296841"/>
                <a:gd name="connsiteY31" fmla="*/ 1383416 h 1482492"/>
                <a:gd name="connsiteX32" fmla="*/ 1144033 w 6296841"/>
                <a:gd name="connsiteY32" fmla="*/ 1418061 h 1482492"/>
                <a:gd name="connsiteX33" fmla="*/ 564796 w 6296841"/>
                <a:gd name="connsiteY33" fmla="*/ 1440624 h 1482492"/>
                <a:gd name="connsiteX34" fmla="*/ 1233 w 6296841"/>
                <a:gd name="connsiteY34" fmla="*/ 1482492 h 1482492"/>
                <a:gd name="connsiteX0" fmla="*/ 1233 w 6296841"/>
                <a:gd name="connsiteY0" fmla="*/ 1482492 h 1482492"/>
                <a:gd name="connsiteX1" fmla="*/ 3145 w 6296841"/>
                <a:gd name="connsiteY1" fmla="*/ 1270500 h 1482492"/>
                <a:gd name="connsiteX2" fmla="*/ 324860 w 6296841"/>
                <a:gd name="connsiteY2" fmla="*/ 1127918 h 1482492"/>
                <a:gd name="connsiteX3" fmla="*/ 639156 w 6296841"/>
                <a:gd name="connsiteY3" fmla="*/ 1003186 h 1482492"/>
                <a:gd name="connsiteX4" fmla="*/ 1137248 w 6296841"/>
                <a:gd name="connsiteY4" fmla="*/ 800558 h 1482492"/>
                <a:gd name="connsiteX5" fmla="*/ 1614140 w 6296841"/>
                <a:gd name="connsiteY5" fmla="*/ 620994 h 1482492"/>
                <a:gd name="connsiteX6" fmla="*/ 2005438 w 6296841"/>
                <a:gd name="connsiteY6" fmla="*/ 480089 h 1482492"/>
                <a:gd name="connsiteX7" fmla="*/ 2330999 w 6296841"/>
                <a:gd name="connsiteY7" fmla="*/ 371364 h 1482492"/>
                <a:gd name="connsiteX8" fmla="*/ 2777042 w 6296841"/>
                <a:gd name="connsiteY8" fmla="*/ 237010 h 1482492"/>
                <a:gd name="connsiteX9" fmla="*/ 3129273 w 6296841"/>
                <a:gd name="connsiteY9" fmla="*/ 148969 h 1482492"/>
                <a:gd name="connsiteX10" fmla="*/ 3516099 w 6296841"/>
                <a:gd name="connsiteY10" fmla="*/ 58612 h 1482492"/>
                <a:gd name="connsiteX11" fmla="*/ 3762050 w 6296841"/>
                <a:gd name="connsiteY11" fmla="*/ 0 h 1482492"/>
                <a:gd name="connsiteX12" fmla="*/ 3898585 w 6296841"/>
                <a:gd name="connsiteY12" fmla="*/ 70003 h 1482492"/>
                <a:gd name="connsiteX13" fmla="*/ 4094630 w 6296841"/>
                <a:gd name="connsiteY13" fmla="*/ 135162 h 1482492"/>
                <a:gd name="connsiteX14" fmla="*/ 4328173 w 6296841"/>
                <a:gd name="connsiteY14" fmla="*/ 203262 h 1482492"/>
                <a:gd name="connsiteX15" fmla="*/ 4619776 w 6296841"/>
                <a:gd name="connsiteY15" fmla="*/ 278819 h 1482492"/>
                <a:gd name="connsiteX16" fmla="*/ 4885403 w 6296841"/>
                <a:gd name="connsiteY16" fmla="*/ 331142 h 1482492"/>
                <a:gd name="connsiteX17" fmla="*/ 5105457 w 6296841"/>
                <a:gd name="connsiteY17" fmla="*/ 369502 h 1482492"/>
                <a:gd name="connsiteX18" fmla="*/ 5300641 w 6296841"/>
                <a:gd name="connsiteY18" fmla="*/ 408126 h 1482492"/>
                <a:gd name="connsiteX19" fmla="*/ 5531541 w 6296841"/>
                <a:gd name="connsiteY19" fmla="*/ 461926 h 1482492"/>
                <a:gd name="connsiteX20" fmla="*/ 5726539 w 6296841"/>
                <a:gd name="connsiteY20" fmla="*/ 532965 h 1482492"/>
                <a:gd name="connsiteX21" fmla="*/ 5998652 w 6296841"/>
                <a:gd name="connsiteY21" fmla="*/ 634423 h 1482492"/>
                <a:gd name="connsiteX22" fmla="*/ 6296841 w 6296841"/>
                <a:gd name="connsiteY22" fmla="*/ 766908 h 1482492"/>
                <a:gd name="connsiteX23" fmla="*/ 6287423 w 6296841"/>
                <a:gd name="connsiteY23" fmla="*/ 1380454 h 1482492"/>
                <a:gd name="connsiteX24" fmla="*/ 5735343 w 6296841"/>
                <a:gd name="connsiteY24" fmla="*/ 1387163 h 1482492"/>
                <a:gd name="connsiteX25" fmla="*/ 5154161 w 6296841"/>
                <a:gd name="connsiteY25" fmla="*/ 1399970 h 1482492"/>
                <a:gd name="connsiteX26" fmla="*/ 4588215 w 6296841"/>
                <a:gd name="connsiteY26" fmla="*/ 1408040 h 1482492"/>
                <a:gd name="connsiteX27" fmla="*/ 3998406 w 6296841"/>
                <a:gd name="connsiteY27" fmla="*/ 1402848 h 1482492"/>
                <a:gd name="connsiteX28" fmla="*/ 3431560 w 6296841"/>
                <a:gd name="connsiteY28" fmla="*/ 1412573 h 1482492"/>
                <a:gd name="connsiteX29" fmla="*/ 2863820 w 6296841"/>
                <a:gd name="connsiteY29" fmla="*/ 1425286 h 1482492"/>
                <a:gd name="connsiteX30" fmla="*/ 2294431 w 6296841"/>
                <a:gd name="connsiteY30" fmla="*/ 1429292 h 1482492"/>
                <a:gd name="connsiteX31" fmla="*/ 1715859 w 6296841"/>
                <a:gd name="connsiteY31" fmla="*/ 1449987 h 1482492"/>
                <a:gd name="connsiteX32" fmla="*/ 1144033 w 6296841"/>
                <a:gd name="connsiteY32" fmla="*/ 1418061 h 1482492"/>
                <a:gd name="connsiteX33" fmla="*/ 564796 w 6296841"/>
                <a:gd name="connsiteY33" fmla="*/ 1440624 h 1482492"/>
                <a:gd name="connsiteX34" fmla="*/ 1233 w 6296841"/>
                <a:gd name="connsiteY34" fmla="*/ 1482492 h 1482492"/>
                <a:gd name="connsiteX0" fmla="*/ 1233 w 6296841"/>
                <a:gd name="connsiteY0" fmla="*/ 1482492 h 1482492"/>
                <a:gd name="connsiteX1" fmla="*/ 3145 w 6296841"/>
                <a:gd name="connsiteY1" fmla="*/ 1270500 h 1482492"/>
                <a:gd name="connsiteX2" fmla="*/ 324860 w 6296841"/>
                <a:gd name="connsiteY2" fmla="*/ 1127918 h 1482492"/>
                <a:gd name="connsiteX3" fmla="*/ 639156 w 6296841"/>
                <a:gd name="connsiteY3" fmla="*/ 1003186 h 1482492"/>
                <a:gd name="connsiteX4" fmla="*/ 1137248 w 6296841"/>
                <a:gd name="connsiteY4" fmla="*/ 800558 h 1482492"/>
                <a:gd name="connsiteX5" fmla="*/ 1614140 w 6296841"/>
                <a:gd name="connsiteY5" fmla="*/ 620994 h 1482492"/>
                <a:gd name="connsiteX6" fmla="*/ 2005438 w 6296841"/>
                <a:gd name="connsiteY6" fmla="*/ 480089 h 1482492"/>
                <a:gd name="connsiteX7" fmla="*/ 2330999 w 6296841"/>
                <a:gd name="connsiteY7" fmla="*/ 371364 h 1482492"/>
                <a:gd name="connsiteX8" fmla="*/ 2777042 w 6296841"/>
                <a:gd name="connsiteY8" fmla="*/ 237010 h 1482492"/>
                <a:gd name="connsiteX9" fmla="*/ 3129273 w 6296841"/>
                <a:gd name="connsiteY9" fmla="*/ 148969 h 1482492"/>
                <a:gd name="connsiteX10" fmla="*/ 3516099 w 6296841"/>
                <a:gd name="connsiteY10" fmla="*/ 58612 h 1482492"/>
                <a:gd name="connsiteX11" fmla="*/ 3762050 w 6296841"/>
                <a:gd name="connsiteY11" fmla="*/ 0 h 1482492"/>
                <a:gd name="connsiteX12" fmla="*/ 3898585 w 6296841"/>
                <a:gd name="connsiteY12" fmla="*/ 70003 h 1482492"/>
                <a:gd name="connsiteX13" fmla="*/ 4094630 w 6296841"/>
                <a:gd name="connsiteY13" fmla="*/ 135162 h 1482492"/>
                <a:gd name="connsiteX14" fmla="*/ 4328173 w 6296841"/>
                <a:gd name="connsiteY14" fmla="*/ 203262 h 1482492"/>
                <a:gd name="connsiteX15" fmla="*/ 4619776 w 6296841"/>
                <a:gd name="connsiteY15" fmla="*/ 278819 h 1482492"/>
                <a:gd name="connsiteX16" fmla="*/ 4885403 w 6296841"/>
                <a:gd name="connsiteY16" fmla="*/ 331142 h 1482492"/>
                <a:gd name="connsiteX17" fmla="*/ 5105457 w 6296841"/>
                <a:gd name="connsiteY17" fmla="*/ 369502 h 1482492"/>
                <a:gd name="connsiteX18" fmla="*/ 5300641 w 6296841"/>
                <a:gd name="connsiteY18" fmla="*/ 408126 h 1482492"/>
                <a:gd name="connsiteX19" fmla="*/ 5531541 w 6296841"/>
                <a:gd name="connsiteY19" fmla="*/ 461926 h 1482492"/>
                <a:gd name="connsiteX20" fmla="*/ 5726539 w 6296841"/>
                <a:gd name="connsiteY20" fmla="*/ 532965 h 1482492"/>
                <a:gd name="connsiteX21" fmla="*/ 5998652 w 6296841"/>
                <a:gd name="connsiteY21" fmla="*/ 634423 h 1482492"/>
                <a:gd name="connsiteX22" fmla="*/ 6296841 w 6296841"/>
                <a:gd name="connsiteY22" fmla="*/ 766908 h 1482492"/>
                <a:gd name="connsiteX23" fmla="*/ 6287423 w 6296841"/>
                <a:gd name="connsiteY23" fmla="*/ 1380454 h 1482492"/>
                <a:gd name="connsiteX24" fmla="*/ 5735343 w 6296841"/>
                <a:gd name="connsiteY24" fmla="*/ 1387163 h 1482492"/>
                <a:gd name="connsiteX25" fmla="*/ 5154161 w 6296841"/>
                <a:gd name="connsiteY25" fmla="*/ 1399970 h 1482492"/>
                <a:gd name="connsiteX26" fmla="*/ 4588215 w 6296841"/>
                <a:gd name="connsiteY26" fmla="*/ 1408040 h 1482492"/>
                <a:gd name="connsiteX27" fmla="*/ 3998406 w 6296841"/>
                <a:gd name="connsiteY27" fmla="*/ 1402848 h 1482492"/>
                <a:gd name="connsiteX28" fmla="*/ 3431560 w 6296841"/>
                <a:gd name="connsiteY28" fmla="*/ 1412573 h 1482492"/>
                <a:gd name="connsiteX29" fmla="*/ 2863820 w 6296841"/>
                <a:gd name="connsiteY29" fmla="*/ 1425286 h 1482492"/>
                <a:gd name="connsiteX30" fmla="*/ 2294431 w 6296841"/>
                <a:gd name="connsiteY30" fmla="*/ 1429292 h 1482492"/>
                <a:gd name="connsiteX31" fmla="*/ 1715859 w 6296841"/>
                <a:gd name="connsiteY31" fmla="*/ 1449987 h 1482492"/>
                <a:gd name="connsiteX32" fmla="*/ 1140858 w 6296841"/>
                <a:gd name="connsiteY32" fmla="*/ 1465612 h 1482492"/>
                <a:gd name="connsiteX33" fmla="*/ 564796 w 6296841"/>
                <a:gd name="connsiteY33" fmla="*/ 1440624 h 1482492"/>
                <a:gd name="connsiteX34" fmla="*/ 1233 w 6296841"/>
                <a:gd name="connsiteY34" fmla="*/ 1482492 h 1482492"/>
                <a:gd name="connsiteX0" fmla="*/ 1233 w 6296841"/>
                <a:gd name="connsiteY0" fmla="*/ 1482492 h 1482492"/>
                <a:gd name="connsiteX1" fmla="*/ 3145 w 6296841"/>
                <a:gd name="connsiteY1" fmla="*/ 1270500 h 1482492"/>
                <a:gd name="connsiteX2" fmla="*/ 324860 w 6296841"/>
                <a:gd name="connsiteY2" fmla="*/ 1127918 h 1482492"/>
                <a:gd name="connsiteX3" fmla="*/ 639156 w 6296841"/>
                <a:gd name="connsiteY3" fmla="*/ 1003186 h 1482492"/>
                <a:gd name="connsiteX4" fmla="*/ 1137248 w 6296841"/>
                <a:gd name="connsiteY4" fmla="*/ 800558 h 1482492"/>
                <a:gd name="connsiteX5" fmla="*/ 1614140 w 6296841"/>
                <a:gd name="connsiteY5" fmla="*/ 620994 h 1482492"/>
                <a:gd name="connsiteX6" fmla="*/ 2005438 w 6296841"/>
                <a:gd name="connsiteY6" fmla="*/ 480089 h 1482492"/>
                <a:gd name="connsiteX7" fmla="*/ 2330999 w 6296841"/>
                <a:gd name="connsiteY7" fmla="*/ 371364 h 1482492"/>
                <a:gd name="connsiteX8" fmla="*/ 2777042 w 6296841"/>
                <a:gd name="connsiteY8" fmla="*/ 237010 h 1482492"/>
                <a:gd name="connsiteX9" fmla="*/ 3129273 w 6296841"/>
                <a:gd name="connsiteY9" fmla="*/ 148969 h 1482492"/>
                <a:gd name="connsiteX10" fmla="*/ 3516099 w 6296841"/>
                <a:gd name="connsiteY10" fmla="*/ 58612 h 1482492"/>
                <a:gd name="connsiteX11" fmla="*/ 3762050 w 6296841"/>
                <a:gd name="connsiteY11" fmla="*/ 0 h 1482492"/>
                <a:gd name="connsiteX12" fmla="*/ 3898585 w 6296841"/>
                <a:gd name="connsiteY12" fmla="*/ 70003 h 1482492"/>
                <a:gd name="connsiteX13" fmla="*/ 4094630 w 6296841"/>
                <a:gd name="connsiteY13" fmla="*/ 135162 h 1482492"/>
                <a:gd name="connsiteX14" fmla="*/ 4328173 w 6296841"/>
                <a:gd name="connsiteY14" fmla="*/ 203262 h 1482492"/>
                <a:gd name="connsiteX15" fmla="*/ 4619776 w 6296841"/>
                <a:gd name="connsiteY15" fmla="*/ 278819 h 1482492"/>
                <a:gd name="connsiteX16" fmla="*/ 4885403 w 6296841"/>
                <a:gd name="connsiteY16" fmla="*/ 331142 h 1482492"/>
                <a:gd name="connsiteX17" fmla="*/ 5105457 w 6296841"/>
                <a:gd name="connsiteY17" fmla="*/ 369502 h 1482492"/>
                <a:gd name="connsiteX18" fmla="*/ 5300641 w 6296841"/>
                <a:gd name="connsiteY18" fmla="*/ 408126 h 1482492"/>
                <a:gd name="connsiteX19" fmla="*/ 5531541 w 6296841"/>
                <a:gd name="connsiteY19" fmla="*/ 461926 h 1482492"/>
                <a:gd name="connsiteX20" fmla="*/ 5726539 w 6296841"/>
                <a:gd name="connsiteY20" fmla="*/ 532965 h 1482492"/>
                <a:gd name="connsiteX21" fmla="*/ 5998652 w 6296841"/>
                <a:gd name="connsiteY21" fmla="*/ 634423 h 1482492"/>
                <a:gd name="connsiteX22" fmla="*/ 6296841 w 6296841"/>
                <a:gd name="connsiteY22" fmla="*/ 766908 h 1482492"/>
                <a:gd name="connsiteX23" fmla="*/ 6287423 w 6296841"/>
                <a:gd name="connsiteY23" fmla="*/ 1380454 h 1482492"/>
                <a:gd name="connsiteX24" fmla="*/ 5735343 w 6296841"/>
                <a:gd name="connsiteY24" fmla="*/ 1387163 h 1482492"/>
                <a:gd name="connsiteX25" fmla="*/ 5154161 w 6296841"/>
                <a:gd name="connsiteY25" fmla="*/ 1399970 h 1482492"/>
                <a:gd name="connsiteX26" fmla="*/ 4588215 w 6296841"/>
                <a:gd name="connsiteY26" fmla="*/ 1408040 h 1482492"/>
                <a:gd name="connsiteX27" fmla="*/ 3998406 w 6296841"/>
                <a:gd name="connsiteY27" fmla="*/ 1402848 h 1482492"/>
                <a:gd name="connsiteX28" fmla="*/ 3431560 w 6296841"/>
                <a:gd name="connsiteY28" fmla="*/ 1412573 h 1482492"/>
                <a:gd name="connsiteX29" fmla="*/ 2863820 w 6296841"/>
                <a:gd name="connsiteY29" fmla="*/ 1425286 h 1482492"/>
                <a:gd name="connsiteX30" fmla="*/ 2294431 w 6296841"/>
                <a:gd name="connsiteY30" fmla="*/ 1429292 h 1482492"/>
                <a:gd name="connsiteX31" fmla="*/ 1715859 w 6296841"/>
                <a:gd name="connsiteY31" fmla="*/ 1449987 h 1482492"/>
                <a:gd name="connsiteX32" fmla="*/ 1140858 w 6296841"/>
                <a:gd name="connsiteY32" fmla="*/ 1465612 h 1482492"/>
                <a:gd name="connsiteX33" fmla="*/ 564796 w 6296841"/>
                <a:gd name="connsiteY33" fmla="*/ 1481835 h 1482492"/>
                <a:gd name="connsiteX34" fmla="*/ 1233 w 6296841"/>
                <a:gd name="connsiteY34" fmla="*/ 1482492 h 1482492"/>
                <a:gd name="connsiteX0" fmla="*/ 1233 w 6306366"/>
                <a:gd name="connsiteY0" fmla="*/ 1501512 h 1501512"/>
                <a:gd name="connsiteX1" fmla="*/ 12670 w 6306366"/>
                <a:gd name="connsiteY1" fmla="*/ 1270500 h 1501512"/>
                <a:gd name="connsiteX2" fmla="*/ 334385 w 6306366"/>
                <a:gd name="connsiteY2" fmla="*/ 1127918 h 1501512"/>
                <a:gd name="connsiteX3" fmla="*/ 648681 w 6306366"/>
                <a:gd name="connsiteY3" fmla="*/ 1003186 h 1501512"/>
                <a:gd name="connsiteX4" fmla="*/ 1146773 w 6306366"/>
                <a:gd name="connsiteY4" fmla="*/ 800558 h 1501512"/>
                <a:gd name="connsiteX5" fmla="*/ 1623665 w 6306366"/>
                <a:gd name="connsiteY5" fmla="*/ 620994 h 1501512"/>
                <a:gd name="connsiteX6" fmla="*/ 2014963 w 6306366"/>
                <a:gd name="connsiteY6" fmla="*/ 480089 h 1501512"/>
                <a:gd name="connsiteX7" fmla="*/ 2340524 w 6306366"/>
                <a:gd name="connsiteY7" fmla="*/ 371364 h 1501512"/>
                <a:gd name="connsiteX8" fmla="*/ 2786567 w 6306366"/>
                <a:gd name="connsiteY8" fmla="*/ 237010 h 1501512"/>
                <a:gd name="connsiteX9" fmla="*/ 3138798 w 6306366"/>
                <a:gd name="connsiteY9" fmla="*/ 148969 h 1501512"/>
                <a:gd name="connsiteX10" fmla="*/ 3525624 w 6306366"/>
                <a:gd name="connsiteY10" fmla="*/ 58612 h 1501512"/>
                <a:gd name="connsiteX11" fmla="*/ 3771575 w 6306366"/>
                <a:gd name="connsiteY11" fmla="*/ 0 h 1501512"/>
                <a:gd name="connsiteX12" fmla="*/ 3908110 w 6306366"/>
                <a:gd name="connsiteY12" fmla="*/ 70003 h 1501512"/>
                <a:gd name="connsiteX13" fmla="*/ 4104155 w 6306366"/>
                <a:gd name="connsiteY13" fmla="*/ 135162 h 1501512"/>
                <a:gd name="connsiteX14" fmla="*/ 4337698 w 6306366"/>
                <a:gd name="connsiteY14" fmla="*/ 203262 h 1501512"/>
                <a:gd name="connsiteX15" fmla="*/ 4629301 w 6306366"/>
                <a:gd name="connsiteY15" fmla="*/ 278819 h 1501512"/>
                <a:gd name="connsiteX16" fmla="*/ 4894928 w 6306366"/>
                <a:gd name="connsiteY16" fmla="*/ 331142 h 1501512"/>
                <a:gd name="connsiteX17" fmla="*/ 5114982 w 6306366"/>
                <a:gd name="connsiteY17" fmla="*/ 369502 h 1501512"/>
                <a:gd name="connsiteX18" fmla="*/ 5310166 w 6306366"/>
                <a:gd name="connsiteY18" fmla="*/ 408126 h 1501512"/>
                <a:gd name="connsiteX19" fmla="*/ 5541066 w 6306366"/>
                <a:gd name="connsiteY19" fmla="*/ 461926 h 1501512"/>
                <a:gd name="connsiteX20" fmla="*/ 5736064 w 6306366"/>
                <a:gd name="connsiteY20" fmla="*/ 532965 h 1501512"/>
                <a:gd name="connsiteX21" fmla="*/ 6008177 w 6306366"/>
                <a:gd name="connsiteY21" fmla="*/ 634423 h 1501512"/>
                <a:gd name="connsiteX22" fmla="*/ 6306366 w 6306366"/>
                <a:gd name="connsiteY22" fmla="*/ 766908 h 1501512"/>
                <a:gd name="connsiteX23" fmla="*/ 6296948 w 6306366"/>
                <a:gd name="connsiteY23" fmla="*/ 1380454 h 1501512"/>
                <a:gd name="connsiteX24" fmla="*/ 5744868 w 6306366"/>
                <a:gd name="connsiteY24" fmla="*/ 1387163 h 1501512"/>
                <a:gd name="connsiteX25" fmla="*/ 5163686 w 6306366"/>
                <a:gd name="connsiteY25" fmla="*/ 1399970 h 1501512"/>
                <a:gd name="connsiteX26" fmla="*/ 4597740 w 6306366"/>
                <a:gd name="connsiteY26" fmla="*/ 1408040 h 1501512"/>
                <a:gd name="connsiteX27" fmla="*/ 4007931 w 6306366"/>
                <a:gd name="connsiteY27" fmla="*/ 1402848 h 1501512"/>
                <a:gd name="connsiteX28" fmla="*/ 3441085 w 6306366"/>
                <a:gd name="connsiteY28" fmla="*/ 1412573 h 1501512"/>
                <a:gd name="connsiteX29" fmla="*/ 2873345 w 6306366"/>
                <a:gd name="connsiteY29" fmla="*/ 1425286 h 1501512"/>
                <a:gd name="connsiteX30" fmla="*/ 2303956 w 6306366"/>
                <a:gd name="connsiteY30" fmla="*/ 1429292 h 1501512"/>
                <a:gd name="connsiteX31" fmla="*/ 1725384 w 6306366"/>
                <a:gd name="connsiteY31" fmla="*/ 1449987 h 1501512"/>
                <a:gd name="connsiteX32" fmla="*/ 1150383 w 6306366"/>
                <a:gd name="connsiteY32" fmla="*/ 1465612 h 1501512"/>
                <a:gd name="connsiteX33" fmla="*/ 574321 w 6306366"/>
                <a:gd name="connsiteY33" fmla="*/ 1481835 h 1501512"/>
                <a:gd name="connsiteX34" fmla="*/ 1233 w 6306366"/>
                <a:gd name="connsiteY34" fmla="*/ 1501512 h 1501512"/>
                <a:gd name="connsiteX0" fmla="*/ 1263 w 6306396"/>
                <a:gd name="connsiteY0" fmla="*/ 1501512 h 1501512"/>
                <a:gd name="connsiteX1" fmla="*/ 0 w 6306396"/>
                <a:gd name="connsiteY1" fmla="*/ 1276840 h 1501512"/>
                <a:gd name="connsiteX2" fmla="*/ 334415 w 6306396"/>
                <a:gd name="connsiteY2" fmla="*/ 1127918 h 1501512"/>
                <a:gd name="connsiteX3" fmla="*/ 648711 w 6306396"/>
                <a:gd name="connsiteY3" fmla="*/ 1003186 h 1501512"/>
                <a:gd name="connsiteX4" fmla="*/ 1146803 w 6306396"/>
                <a:gd name="connsiteY4" fmla="*/ 800558 h 1501512"/>
                <a:gd name="connsiteX5" fmla="*/ 1623695 w 6306396"/>
                <a:gd name="connsiteY5" fmla="*/ 620994 h 1501512"/>
                <a:gd name="connsiteX6" fmla="*/ 2014993 w 6306396"/>
                <a:gd name="connsiteY6" fmla="*/ 480089 h 1501512"/>
                <a:gd name="connsiteX7" fmla="*/ 2340554 w 6306396"/>
                <a:gd name="connsiteY7" fmla="*/ 371364 h 1501512"/>
                <a:gd name="connsiteX8" fmla="*/ 2786597 w 6306396"/>
                <a:gd name="connsiteY8" fmla="*/ 237010 h 1501512"/>
                <a:gd name="connsiteX9" fmla="*/ 3138828 w 6306396"/>
                <a:gd name="connsiteY9" fmla="*/ 148969 h 1501512"/>
                <a:gd name="connsiteX10" fmla="*/ 3525654 w 6306396"/>
                <a:gd name="connsiteY10" fmla="*/ 58612 h 1501512"/>
                <a:gd name="connsiteX11" fmla="*/ 3771605 w 6306396"/>
                <a:gd name="connsiteY11" fmla="*/ 0 h 1501512"/>
                <a:gd name="connsiteX12" fmla="*/ 3908140 w 6306396"/>
                <a:gd name="connsiteY12" fmla="*/ 70003 h 1501512"/>
                <a:gd name="connsiteX13" fmla="*/ 4104185 w 6306396"/>
                <a:gd name="connsiteY13" fmla="*/ 135162 h 1501512"/>
                <a:gd name="connsiteX14" fmla="*/ 4337728 w 6306396"/>
                <a:gd name="connsiteY14" fmla="*/ 203262 h 1501512"/>
                <a:gd name="connsiteX15" fmla="*/ 4629331 w 6306396"/>
                <a:gd name="connsiteY15" fmla="*/ 278819 h 1501512"/>
                <a:gd name="connsiteX16" fmla="*/ 4894958 w 6306396"/>
                <a:gd name="connsiteY16" fmla="*/ 331142 h 1501512"/>
                <a:gd name="connsiteX17" fmla="*/ 5115012 w 6306396"/>
                <a:gd name="connsiteY17" fmla="*/ 369502 h 1501512"/>
                <a:gd name="connsiteX18" fmla="*/ 5310196 w 6306396"/>
                <a:gd name="connsiteY18" fmla="*/ 408126 h 1501512"/>
                <a:gd name="connsiteX19" fmla="*/ 5541096 w 6306396"/>
                <a:gd name="connsiteY19" fmla="*/ 461926 h 1501512"/>
                <a:gd name="connsiteX20" fmla="*/ 5736094 w 6306396"/>
                <a:gd name="connsiteY20" fmla="*/ 532965 h 1501512"/>
                <a:gd name="connsiteX21" fmla="*/ 6008207 w 6306396"/>
                <a:gd name="connsiteY21" fmla="*/ 634423 h 1501512"/>
                <a:gd name="connsiteX22" fmla="*/ 6306396 w 6306396"/>
                <a:gd name="connsiteY22" fmla="*/ 766908 h 1501512"/>
                <a:gd name="connsiteX23" fmla="*/ 6296978 w 6306396"/>
                <a:gd name="connsiteY23" fmla="*/ 1380454 h 1501512"/>
                <a:gd name="connsiteX24" fmla="*/ 5744898 w 6306396"/>
                <a:gd name="connsiteY24" fmla="*/ 1387163 h 1501512"/>
                <a:gd name="connsiteX25" fmla="*/ 5163716 w 6306396"/>
                <a:gd name="connsiteY25" fmla="*/ 1399970 h 1501512"/>
                <a:gd name="connsiteX26" fmla="*/ 4597770 w 6306396"/>
                <a:gd name="connsiteY26" fmla="*/ 1408040 h 1501512"/>
                <a:gd name="connsiteX27" fmla="*/ 4007961 w 6306396"/>
                <a:gd name="connsiteY27" fmla="*/ 1402848 h 1501512"/>
                <a:gd name="connsiteX28" fmla="*/ 3441115 w 6306396"/>
                <a:gd name="connsiteY28" fmla="*/ 1412573 h 1501512"/>
                <a:gd name="connsiteX29" fmla="*/ 2873375 w 6306396"/>
                <a:gd name="connsiteY29" fmla="*/ 1425286 h 1501512"/>
                <a:gd name="connsiteX30" fmla="*/ 2303986 w 6306396"/>
                <a:gd name="connsiteY30" fmla="*/ 1429292 h 1501512"/>
                <a:gd name="connsiteX31" fmla="*/ 1725414 w 6306396"/>
                <a:gd name="connsiteY31" fmla="*/ 1449987 h 1501512"/>
                <a:gd name="connsiteX32" fmla="*/ 1150413 w 6306396"/>
                <a:gd name="connsiteY32" fmla="*/ 1465612 h 1501512"/>
                <a:gd name="connsiteX33" fmla="*/ 574351 w 6306396"/>
                <a:gd name="connsiteY33" fmla="*/ 1481835 h 1501512"/>
                <a:gd name="connsiteX34" fmla="*/ 1263 w 6306396"/>
                <a:gd name="connsiteY34" fmla="*/ 1501512 h 1501512"/>
                <a:gd name="connsiteX0" fmla="*/ 10788 w 6306396"/>
                <a:gd name="connsiteY0" fmla="*/ 1501512 h 1501512"/>
                <a:gd name="connsiteX1" fmla="*/ 0 w 6306396"/>
                <a:gd name="connsiteY1" fmla="*/ 1276840 h 1501512"/>
                <a:gd name="connsiteX2" fmla="*/ 334415 w 6306396"/>
                <a:gd name="connsiteY2" fmla="*/ 1127918 h 1501512"/>
                <a:gd name="connsiteX3" fmla="*/ 648711 w 6306396"/>
                <a:gd name="connsiteY3" fmla="*/ 1003186 h 1501512"/>
                <a:gd name="connsiteX4" fmla="*/ 1146803 w 6306396"/>
                <a:gd name="connsiteY4" fmla="*/ 800558 h 1501512"/>
                <a:gd name="connsiteX5" fmla="*/ 1623695 w 6306396"/>
                <a:gd name="connsiteY5" fmla="*/ 620994 h 1501512"/>
                <a:gd name="connsiteX6" fmla="*/ 2014993 w 6306396"/>
                <a:gd name="connsiteY6" fmla="*/ 480089 h 1501512"/>
                <a:gd name="connsiteX7" fmla="*/ 2340554 w 6306396"/>
                <a:gd name="connsiteY7" fmla="*/ 371364 h 1501512"/>
                <a:gd name="connsiteX8" fmla="*/ 2786597 w 6306396"/>
                <a:gd name="connsiteY8" fmla="*/ 237010 h 1501512"/>
                <a:gd name="connsiteX9" fmla="*/ 3138828 w 6306396"/>
                <a:gd name="connsiteY9" fmla="*/ 148969 h 1501512"/>
                <a:gd name="connsiteX10" fmla="*/ 3525654 w 6306396"/>
                <a:gd name="connsiteY10" fmla="*/ 58612 h 1501512"/>
                <a:gd name="connsiteX11" fmla="*/ 3771605 w 6306396"/>
                <a:gd name="connsiteY11" fmla="*/ 0 h 1501512"/>
                <a:gd name="connsiteX12" fmla="*/ 3908140 w 6306396"/>
                <a:gd name="connsiteY12" fmla="*/ 70003 h 1501512"/>
                <a:gd name="connsiteX13" fmla="*/ 4104185 w 6306396"/>
                <a:gd name="connsiteY13" fmla="*/ 135162 h 1501512"/>
                <a:gd name="connsiteX14" fmla="*/ 4337728 w 6306396"/>
                <a:gd name="connsiteY14" fmla="*/ 203262 h 1501512"/>
                <a:gd name="connsiteX15" fmla="*/ 4629331 w 6306396"/>
                <a:gd name="connsiteY15" fmla="*/ 278819 h 1501512"/>
                <a:gd name="connsiteX16" fmla="*/ 4894958 w 6306396"/>
                <a:gd name="connsiteY16" fmla="*/ 331142 h 1501512"/>
                <a:gd name="connsiteX17" fmla="*/ 5115012 w 6306396"/>
                <a:gd name="connsiteY17" fmla="*/ 369502 h 1501512"/>
                <a:gd name="connsiteX18" fmla="*/ 5310196 w 6306396"/>
                <a:gd name="connsiteY18" fmla="*/ 408126 h 1501512"/>
                <a:gd name="connsiteX19" fmla="*/ 5541096 w 6306396"/>
                <a:gd name="connsiteY19" fmla="*/ 461926 h 1501512"/>
                <a:gd name="connsiteX20" fmla="*/ 5736094 w 6306396"/>
                <a:gd name="connsiteY20" fmla="*/ 532965 h 1501512"/>
                <a:gd name="connsiteX21" fmla="*/ 6008207 w 6306396"/>
                <a:gd name="connsiteY21" fmla="*/ 634423 h 1501512"/>
                <a:gd name="connsiteX22" fmla="*/ 6306396 w 6306396"/>
                <a:gd name="connsiteY22" fmla="*/ 766908 h 1501512"/>
                <a:gd name="connsiteX23" fmla="*/ 6296978 w 6306396"/>
                <a:gd name="connsiteY23" fmla="*/ 1380454 h 1501512"/>
                <a:gd name="connsiteX24" fmla="*/ 5744898 w 6306396"/>
                <a:gd name="connsiteY24" fmla="*/ 1387163 h 1501512"/>
                <a:gd name="connsiteX25" fmla="*/ 5163716 w 6306396"/>
                <a:gd name="connsiteY25" fmla="*/ 1399970 h 1501512"/>
                <a:gd name="connsiteX26" fmla="*/ 4597770 w 6306396"/>
                <a:gd name="connsiteY26" fmla="*/ 1408040 h 1501512"/>
                <a:gd name="connsiteX27" fmla="*/ 4007961 w 6306396"/>
                <a:gd name="connsiteY27" fmla="*/ 1402848 h 1501512"/>
                <a:gd name="connsiteX28" fmla="*/ 3441115 w 6306396"/>
                <a:gd name="connsiteY28" fmla="*/ 1412573 h 1501512"/>
                <a:gd name="connsiteX29" fmla="*/ 2873375 w 6306396"/>
                <a:gd name="connsiteY29" fmla="*/ 1425286 h 1501512"/>
                <a:gd name="connsiteX30" fmla="*/ 2303986 w 6306396"/>
                <a:gd name="connsiteY30" fmla="*/ 1429292 h 1501512"/>
                <a:gd name="connsiteX31" fmla="*/ 1725414 w 6306396"/>
                <a:gd name="connsiteY31" fmla="*/ 1449987 h 1501512"/>
                <a:gd name="connsiteX32" fmla="*/ 1150413 w 6306396"/>
                <a:gd name="connsiteY32" fmla="*/ 1465612 h 1501512"/>
                <a:gd name="connsiteX33" fmla="*/ 574351 w 6306396"/>
                <a:gd name="connsiteY33" fmla="*/ 1481835 h 1501512"/>
                <a:gd name="connsiteX34" fmla="*/ 10788 w 6306396"/>
                <a:gd name="connsiteY34" fmla="*/ 1501512 h 1501512"/>
                <a:gd name="connsiteX0" fmla="*/ 10788 w 6306396"/>
                <a:gd name="connsiteY0" fmla="*/ 1501512 h 1501512"/>
                <a:gd name="connsiteX1" fmla="*/ 0 w 6306396"/>
                <a:gd name="connsiteY1" fmla="*/ 1276840 h 1501512"/>
                <a:gd name="connsiteX2" fmla="*/ 334415 w 6306396"/>
                <a:gd name="connsiteY2" fmla="*/ 1127918 h 1501512"/>
                <a:gd name="connsiteX3" fmla="*/ 579655 w 6306396"/>
                <a:gd name="connsiteY3" fmla="*/ 1029339 h 1501512"/>
                <a:gd name="connsiteX4" fmla="*/ 1146803 w 6306396"/>
                <a:gd name="connsiteY4" fmla="*/ 800558 h 1501512"/>
                <a:gd name="connsiteX5" fmla="*/ 1623695 w 6306396"/>
                <a:gd name="connsiteY5" fmla="*/ 620994 h 1501512"/>
                <a:gd name="connsiteX6" fmla="*/ 2014993 w 6306396"/>
                <a:gd name="connsiteY6" fmla="*/ 480089 h 1501512"/>
                <a:gd name="connsiteX7" fmla="*/ 2340554 w 6306396"/>
                <a:gd name="connsiteY7" fmla="*/ 371364 h 1501512"/>
                <a:gd name="connsiteX8" fmla="*/ 2786597 w 6306396"/>
                <a:gd name="connsiteY8" fmla="*/ 237010 h 1501512"/>
                <a:gd name="connsiteX9" fmla="*/ 3138828 w 6306396"/>
                <a:gd name="connsiteY9" fmla="*/ 148969 h 1501512"/>
                <a:gd name="connsiteX10" fmla="*/ 3525654 w 6306396"/>
                <a:gd name="connsiteY10" fmla="*/ 58612 h 1501512"/>
                <a:gd name="connsiteX11" fmla="*/ 3771605 w 6306396"/>
                <a:gd name="connsiteY11" fmla="*/ 0 h 1501512"/>
                <a:gd name="connsiteX12" fmla="*/ 3908140 w 6306396"/>
                <a:gd name="connsiteY12" fmla="*/ 70003 h 1501512"/>
                <a:gd name="connsiteX13" fmla="*/ 4104185 w 6306396"/>
                <a:gd name="connsiteY13" fmla="*/ 135162 h 1501512"/>
                <a:gd name="connsiteX14" fmla="*/ 4337728 w 6306396"/>
                <a:gd name="connsiteY14" fmla="*/ 203262 h 1501512"/>
                <a:gd name="connsiteX15" fmla="*/ 4629331 w 6306396"/>
                <a:gd name="connsiteY15" fmla="*/ 278819 h 1501512"/>
                <a:gd name="connsiteX16" fmla="*/ 4894958 w 6306396"/>
                <a:gd name="connsiteY16" fmla="*/ 331142 h 1501512"/>
                <a:gd name="connsiteX17" fmla="*/ 5115012 w 6306396"/>
                <a:gd name="connsiteY17" fmla="*/ 369502 h 1501512"/>
                <a:gd name="connsiteX18" fmla="*/ 5310196 w 6306396"/>
                <a:gd name="connsiteY18" fmla="*/ 408126 h 1501512"/>
                <a:gd name="connsiteX19" fmla="*/ 5541096 w 6306396"/>
                <a:gd name="connsiteY19" fmla="*/ 461926 h 1501512"/>
                <a:gd name="connsiteX20" fmla="*/ 5736094 w 6306396"/>
                <a:gd name="connsiteY20" fmla="*/ 532965 h 1501512"/>
                <a:gd name="connsiteX21" fmla="*/ 6008207 w 6306396"/>
                <a:gd name="connsiteY21" fmla="*/ 634423 h 1501512"/>
                <a:gd name="connsiteX22" fmla="*/ 6306396 w 6306396"/>
                <a:gd name="connsiteY22" fmla="*/ 766908 h 1501512"/>
                <a:gd name="connsiteX23" fmla="*/ 6296978 w 6306396"/>
                <a:gd name="connsiteY23" fmla="*/ 1380454 h 1501512"/>
                <a:gd name="connsiteX24" fmla="*/ 5744898 w 6306396"/>
                <a:gd name="connsiteY24" fmla="*/ 1387163 h 1501512"/>
                <a:gd name="connsiteX25" fmla="*/ 5163716 w 6306396"/>
                <a:gd name="connsiteY25" fmla="*/ 1399970 h 1501512"/>
                <a:gd name="connsiteX26" fmla="*/ 4597770 w 6306396"/>
                <a:gd name="connsiteY26" fmla="*/ 1408040 h 1501512"/>
                <a:gd name="connsiteX27" fmla="*/ 4007961 w 6306396"/>
                <a:gd name="connsiteY27" fmla="*/ 1402848 h 1501512"/>
                <a:gd name="connsiteX28" fmla="*/ 3441115 w 6306396"/>
                <a:gd name="connsiteY28" fmla="*/ 1412573 h 1501512"/>
                <a:gd name="connsiteX29" fmla="*/ 2873375 w 6306396"/>
                <a:gd name="connsiteY29" fmla="*/ 1425286 h 1501512"/>
                <a:gd name="connsiteX30" fmla="*/ 2303986 w 6306396"/>
                <a:gd name="connsiteY30" fmla="*/ 1429292 h 1501512"/>
                <a:gd name="connsiteX31" fmla="*/ 1725414 w 6306396"/>
                <a:gd name="connsiteY31" fmla="*/ 1449987 h 1501512"/>
                <a:gd name="connsiteX32" fmla="*/ 1150413 w 6306396"/>
                <a:gd name="connsiteY32" fmla="*/ 1465612 h 1501512"/>
                <a:gd name="connsiteX33" fmla="*/ 574351 w 6306396"/>
                <a:gd name="connsiteY33" fmla="*/ 1481835 h 1501512"/>
                <a:gd name="connsiteX34" fmla="*/ 10788 w 6306396"/>
                <a:gd name="connsiteY34" fmla="*/ 1501512 h 1501512"/>
                <a:gd name="connsiteX0" fmla="*/ 10788 w 6306396"/>
                <a:gd name="connsiteY0" fmla="*/ 1501512 h 1501512"/>
                <a:gd name="connsiteX1" fmla="*/ 0 w 6306396"/>
                <a:gd name="connsiteY1" fmla="*/ 1276840 h 1501512"/>
                <a:gd name="connsiteX2" fmla="*/ 334415 w 6306396"/>
                <a:gd name="connsiteY2" fmla="*/ 1127918 h 1501512"/>
                <a:gd name="connsiteX3" fmla="*/ 579655 w 6306396"/>
                <a:gd name="connsiteY3" fmla="*/ 1029339 h 1501512"/>
                <a:gd name="connsiteX4" fmla="*/ 1146803 w 6306396"/>
                <a:gd name="connsiteY4" fmla="*/ 800558 h 1501512"/>
                <a:gd name="connsiteX5" fmla="*/ 1623695 w 6306396"/>
                <a:gd name="connsiteY5" fmla="*/ 620994 h 1501512"/>
                <a:gd name="connsiteX6" fmla="*/ 2014993 w 6306396"/>
                <a:gd name="connsiteY6" fmla="*/ 480089 h 1501512"/>
                <a:gd name="connsiteX7" fmla="*/ 2340554 w 6306396"/>
                <a:gd name="connsiteY7" fmla="*/ 371364 h 1501512"/>
                <a:gd name="connsiteX8" fmla="*/ 2786597 w 6306396"/>
                <a:gd name="connsiteY8" fmla="*/ 237010 h 1501512"/>
                <a:gd name="connsiteX9" fmla="*/ 3138828 w 6306396"/>
                <a:gd name="connsiteY9" fmla="*/ 148969 h 1501512"/>
                <a:gd name="connsiteX10" fmla="*/ 3525654 w 6306396"/>
                <a:gd name="connsiteY10" fmla="*/ 58612 h 1501512"/>
                <a:gd name="connsiteX11" fmla="*/ 3771605 w 6306396"/>
                <a:gd name="connsiteY11" fmla="*/ 0 h 1501512"/>
                <a:gd name="connsiteX12" fmla="*/ 3908140 w 6306396"/>
                <a:gd name="connsiteY12" fmla="*/ 70003 h 1501512"/>
                <a:gd name="connsiteX13" fmla="*/ 4104185 w 6306396"/>
                <a:gd name="connsiteY13" fmla="*/ 135162 h 1501512"/>
                <a:gd name="connsiteX14" fmla="*/ 4337728 w 6306396"/>
                <a:gd name="connsiteY14" fmla="*/ 203262 h 1501512"/>
                <a:gd name="connsiteX15" fmla="*/ 4629331 w 6306396"/>
                <a:gd name="connsiteY15" fmla="*/ 278819 h 1501512"/>
                <a:gd name="connsiteX16" fmla="*/ 4894958 w 6306396"/>
                <a:gd name="connsiteY16" fmla="*/ 331142 h 1501512"/>
                <a:gd name="connsiteX17" fmla="*/ 5115012 w 6306396"/>
                <a:gd name="connsiteY17" fmla="*/ 369502 h 1501512"/>
                <a:gd name="connsiteX18" fmla="*/ 5310196 w 6306396"/>
                <a:gd name="connsiteY18" fmla="*/ 408126 h 1501512"/>
                <a:gd name="connsiteX19" fmla="*/ 5541096 w 6306396"/>
                <a:gd name="connsiteY19" fmla="*/ 461926 h 1501512"/>
                <a:gd name="connsiteX20" fmla="*/ 5736094 w 6306396"/>
                <a:gd name="connsiteY20" fmla="*/ 532965 h 1501512"/>
                <a:gd name="connsiteX21" fmla="*/ 6008207 w 6306396"/>
                <a:gd name="connsiteY21" fmla="*/ 634423 h 1501512"/>
                <a:gd name="connsiteX22" fmla="*/ 6306396 w 6306396"/>
                <a:gd name="connsiteY22" fmla="*/ 766908 h 1501512"/>
                <a:gd name="connsiteX23" fmla="*/ 6296978 w 6306396"/>
                <a:gd name="connsiteY23" fmla="*/ 1380454 h 1501512"/>
                <a:gd name="connsiteX24" fmla="*/ 5744898 w 6306396"/>
                <a:gd name="connsiteY24" fmla="*/ 1387163 h 1501512"/>
                <a:gd name="connsiteX25" fmla="*/ 5163716 w 6306396"/>
                <a:gd name="connsiteY25" fmla="*/ 1399970 h 1501512"/>
                <a:gd name="connsiteX26" fmla="*/ 4597770 w 6306396"/>
                <a:gd name="connsiteY26" fmla="*/ 1408040 h 1501512"/>
                <a:gd name="connsiteX27" fmla="*/ 4007961 w 6306396"/>
                <a:gd name="connsiteY27" fmla="*/ 1402848 h 1501512"/>
                <a:gd name="connsiteX28" fmla="*/ 3441115 w 6306396"/>
                <a:gd name="connsiteY28" fmla="*/ 1412573 h 1501512"/>
                <a:gd name="connsiteX29" fmla="*/ 2873375 w 6306396"/>
                <a:gd name="connsiteY29" fmla="*/ 1425286 h 1501512"/>
                <a:gd name="connsiteX30" fmla="*/ 2303986 w 6306396"/>
                <a:gd name="connsiteY30" fmla="*/ 1429292 h 1501512"/>
                <a:gd name="connsiteX31" fmla="*/ 1725414 w 6306396"/>
                <a:gd name="connsiteY31" fmla="*/ 1449987 h 1501512"/>
                <a:gd name="connsiteX32" fmla="*/ 1150413 w 6306396"/>
                <a:gd name="connsiteY32" fmla="*/ 1465612 h 1501512"/>
                <a:gd name="connsiteX33" fmla="*/ 10788 w 6306396"/>
                <a:gd name="connsiteY33" fmla="*/ 1501512 h 1501512"/>
                <a:gd name="connsiteX0" fmla="*/ 575144 w 6306396"/>
                <a:gd name="connsiteY0" fmla="*/ 1480114 h 1480114"/>
                <a:gd name="connsiteX1" fmla="*/ 0 w 6306396"/>
                <a:gd name="connsiteY1" fmla="*/ 1276840 h 1480114"/>
                <a:gd name="connsiteX2" fmla="*/ 334415 w 6306396"/>
                <a:gd name="connsiteY2" fmla="*/ 1127918 h 1480114"/>
                <a:gd name="connsiteX3" fmla="*/ 579655 w 6306396"/>
                <a:gd name="connsiteY3" fmla="*/ 1029339 h 1480114"/>
                <a:gd name="connsiteX4" fmla="*/ 1146803 w 6306396"/>
                <a:gd name="connsiteY4" fmla="*/ 800558 h 1480114"/>
                <a:gd name="connsiteX5" fmla="*/ 1623695 w 6306396"/>
                <a:gd name="connsiteY5" fmla="*/ 620994 h 1480114"/>
                <a:gd name="connsiteX6" fmla="*/ 2014993 w 6306396"/>
                <a:gd name="connsiteY6" fmla="*/ 480089 h 1480114"/>
                <a:gd name="connsiteX7" fmla="*/ 2340554 w 6306396"/>
                <a:gd name="connsiteY7" fmla="*/ 371364 h 1480114"/>
                <a:gd name="connsiteX8" fmla="*/ 2786597 w 6306396"/>
                <a:gd name="connsiteY8" fmla="*/ 237010 h 1480114"/>
                <a:gd name="connsiteX9" fmla="*/ 3138828 w 6306396"/>
                <a:gd name="connsiteY9" fmla="*/ 148969 h 1480114"/>
                <a:gd name="connsiteX10" fmla="*/ 3525654 w 6306396"/>
                <a:gd name="connsiteY10" fmla="*/ 58612 h 1480114"/>
                <a:gd name="connsiteX11" fmla="*/ 3771605 w 6306396"/>
                <a:gd name="connsiteY11" fmla="*/ 0 h 1480114"/>
                <a:gd name="connsiteX12" fmla="*/ 3908140 w 6306396"/>
                <a:gd name="connsiteY12" fmla="*/ 70003 h 1480114"/>
                <a:gd name="connsiteX13" fmla="*/ 4104185 w 6306396"/>
                <a:gd name="connsiteY13" fmla="*/ 135162 h 1480114"/>
                <a:gd name="connsiteX14" fmla="*/ 4337728 w 6306396"/>
                <a:gd name="connsiteY14" fmla="*/ 203262 h 1480114"/>
                <a:gd name="connsiteX15" fmla="*/ 4629331 w 6306396"/>
                <a:gd name="connsiteY15" fmla="*/ 278819 h 1480114"/>
                <a:gd name="connsiteX16" fmla="*/ 4894958 w 6306396"/>
                <a:gd name="connsiteY16" fmla="*/ 331142 h 1480114"/>
                <a:gd name="connsiteX17" fmla="*/ 5115012 w 6306396"/>
                <a:gd name="connsiteY17" fmla="*/ 369502 h 1480114"/>
                <a:gd name="connsiteX18" fmla="*/ 5310196 w 6306396"/>
                <a:gd name="connsiteY18" fmla="*/ 408126 h 1480114"/>
                <a:gd name="connsiteX19" fmla="*/ 5541096 w 6306396"/>
                <a:gd name="connsiteY19" fmla="*/ 461926 h 1480114"/>
                <a:gd name="connsiteX20" fmla="*/ 5736094 w 6306396"/>
                <a:gd name="connsiteY20" fmla="*/ 532965 h 1480114"/>
                <a:gd name="connsiteX21" fmla="*/ 6008207 w 6306396"/>
                <a:gd name="connsiteY21" fmla="*/ 634423 h 1480114"/>
                <a:gd name="connsiteX22" fmla="*/ 6306396 w 6306396"/>
                <a:gd name="connsiteY22" fmla="*/ 766908 h 1480114"/>
                <a:gd name="connsiteX23" fmla="*/ 6296978 w 6306396"/>
                <a:gd name="connsiteY23" fmla="*/ 1380454 h 1480114"/>
                <a:gd name="connsiteX24" fmla="*/ 5744898 w 6306396"/>
                <a:gd name="connsiteY24" fmla="*/ 1387163 h 1480114"/>
                <a:gd name="connsiteX25" fmla="*/ 5163716 w 6306396"/>
                <a:gd name="connsiteY25" fmla="*/ 1399970 h 1480114"/>
                <a:gd name="connsiteX26" fmla="*/ 4597770 w 6306396"/>
                <a:gd name="connsiteY26" fmla="*/ 1408040 h 1480114"/>
                <a:gd name="connsiteX27" fmla="*/ 4007961 w 6306396"/>
                <a:gd name="connsiteY27" fmla="*/ 1402848 h 1480114"/>
                <a:gd name="connsiteX28" fmla="*/ 3441115 w 6306396"/>
                <a:gd name="connsiteY28" fmla="*/ 1412573 h 1480114"/>
                <a:gd name="connsiteX29" fmla="*/ 2873375 w 6306396"/>
                <a:gd name="connsiteY29" fmla="*/ 1425286 h 1480114"/>
                <a:gd name="connsiteX30" fmla="*/ 2303986 w 6306396"/>
                <a:gd name="connsiteY30" fmla="*/ 1429292 h 1480114"/>
                <a:gd name="connsiteX31" fmla="*/ 1725414 w 6306396"/>
                <a:gd name="connsiteY31" fmla="*/ 1449987 h 1480114"/>
                <a:gd name="connsiteX32" fmla="*/ 1150413 w 6306396"/>
                <a:gd name="connsiteY32" fmla="*/ 1465612 h 1480114"/>
                <a:gd name="connsiteX33" fmla="*/ 575144 w 6306396"/>
                <a:gd name="connsiteY33" fmla="*/ 1480114 h 1480114"/>
                <a:gd name="connsiteX0" fmla="*/ 241481 w 5972733"/>
                <a:gd name="connsiteY0" fmla="*/ 1480114 h 1480114"/>
                <a:gd name="connsiteX1" fmla="*/ 752 w 5972733"/>
                <a:gd name="connsiteY1" fmla="*/ 1127918 h 1480114"/>
                <a:gd name="connsiteX2" fmla="*/ 245992 w 5972733"/>
                <a:gd name="connsiteY2" fmla="*/ 1029339 h 1480114"/>
                <a:gd name="connsiteX3" fmla="*/ 813140 w 5972733"/>
                <a:gd name="connsiteY3" fmla="*/ 800558 h 1480114"/>
                <a:gd name="connsiteX4" fmla="*/ 1290032 w 5972733"/>
                <a:gd name="connsiteY4" fmla="*/ 620994 h 1480114"/>
                <a:gd name="connsiteX5" fmla="*/ 1681330 w 5972733"/>
                <a:gd name="connsiteY5" fmla="*/ 480089 h 1480114"/>
                <a:gd name="connsiteX6" fmla="*/ 2006891 w 5972733"/>
                <a:gd name="connsiteY6" fmla="*/ 371364 h 1480114"/>
                <a:gd name="connsiteX7" fmla="*/ 2452934 w 5972733"/>
                <a:gd name="connsiteY7" fmla="*/ 237010 h 1480114"/>
                <a:gd name="connsiteX8" fmla="*/ 2805165 w 5972733"/>
                <a:gd name="connsiteY8" fmla="*/ 148969 h 1480114"/>
                <a:gd name="connsiteX9" fmla="*/ 3191991 w 5972733"/>
                <a:gd name="connsiteY9" fmla="*/ 58612 h 1480114"/>
                <a:gd name="connsiteX10" fmla="*/ 3437942 w 5972733"/>
                <a:gd name="connsiteY10" fmla="*/ 0 h 1480114"/>
                <a:gd name="connsiteX11" fmla="*/ 3574477 w 5972733"/>
                <a:gd name="connsiteY11" fmla="*/ 70003 h 1480114"/>
                <a:gd name="connsiteX12" fmla="*/ 3770522 w 5972733"/>
                <a:gd name="connsiteY12" fmla="*/ 135162 h 1480114"/>
                <a:gd name="connsiteX13" fmla="*/ 4004065 w 5972733"/>
                <a:gd name="connsiteY13" fmla="*/ 203262 h 1480114"/>
                <a:gd name="connsiteX14" fmla="*/ 4295668 w 5972733"/>
                <a:gd name="connsiteY14" fmla="*/ 278819 h 1480114"/>
                <a:gd name="connsiteX15" fmla="*/ 4561295 w 5972733"/>
                <a:gd name="connsiteY15" fmla="*/ 331142 h 1480114"/>
                <a:gd name="connsiteX16" fmla="*/ 4781349 w 5972733"/>
                <a:gd name="connsiteY16" fmla="*/ 369502 h 1480114"/>
                <a:gd name="connsiteX17" fmla="*/ 4976533 w 5972733"/>
                <a:gd name="connsiteY17" fmla="*/ 408126 h 1480114"/>
                <a:gd name="connsiteX18" fmla="*/ 5207433 w 5972733"/>
                <a:gd name="connsiteY18" fmla="*/ 461926 h 1480114"/>
                <a:gd name="connsiteX19" fmla="*/ 5402431 w 5972733"/>
                <a:gd name="connsiteY19" fmla="*/ 532965 h 1480114"/>
                <a:gd name="connsiteX20" fmla="*/ 5674544 w 5972733"/>
                <a:gd name="connsiteY20" fmla="*/ 634423 h 1480114"/>
                <a:gd name="connsiteX21" fmla="*/ 5972733 w 5972733"/>
                <a:gd name="connsiteY21" fmla="*/ 766908 h 1480114"/>
                <a:gd name="connsiteX22" fmla="*/ 5963315 w 5972733"/>
                <a:gd name="connsiteY22" fmla="*/ 1380454 h 1480114"/>
                <a:gd name="connsiteX23" fmla="*/ 5411235 w 5972733"/>
                <a:gd name="connsiteY23" fmla="*/ 1387163 h 1480114"/>
                <a:gd name="connsiteX24" fmla="*/ 4830053 w 5972733"/>
                <a:gd name="connsiteY24" fmla="*/ 1399970 h 1480114"/>
                <a:gd name="connsiteX25" fmla="*/ 4264107 w 5972733"/>
                <a:gd name="connsiteY25" fmla="*/ 1408040 h 1480114"/>
                <a:gd name="connsiteX26" fmla="*/ 3674298 w 5972733"/>
                <a:gd name="connsiteY26" fmla="*/ 1402848 h 1480114"/>
                <a:gd name="connsiteX27" fmla="*/ 3107452 w 5972733"/>
                <a:gd name="connsiteY27" fmla="*/ 1412573 h 1480114"/>
                <a:gd name="connsiteX28" fmla="*/ 2539712 w 5972733"/>
                <a:gd name="connsiteY28" fmla="*/ 1425286 h 1480114"/>
                <a:gd name="connsiteX29" fmla="*/ 1970323 w 5972733"/>
                <a:gd name="connsiteY29" fmla="*/ 1429292 h 1480114"/>
                <a:gd name="connsiteX30" fmla="*/ 1391751 w 5972733"/>
                <a:gd name="connsiteY30" fmla="*/ 1449987 h 1480114"/>
                <a:gd name="connsiteX31" fmla="*/ 816750 w 5972733"/>
                <a:gd name="connsiteY31" fmla="*/ 1465612 h 1480114"/>
                <a:gd name="connsiteX32" fmla="*/ 241481 w 5972733"/>
                <a:gd name="connsiteY32" fmla="*/ 1480114 h 1480114"/>
                <a:gd name="connsiteX0" fmla="*/ 95126 w 5826378"/>
                <a:gd name="connsiteY0" fmla="*/ 1480114 h 1480114"/>
                <a:gd name="connsiteX1" fmla="*/ 99637 w 5826378"/>
                <a:gd name="connsiteY1" fmla="*/ 1029339 h 1480114"/>
                <a:gd name="connsiteX2" fmla="*/ 666785 w 5826378"/>
                <a:gd name="connsiteY2" fmla="*/ 800558 h 1480114"/>
                <a:gd name="connsiteX3" fmla="*/ 1143677 w 5826378"/>
                <a:gd name="connsiteY3" fmla="*/ 620994 h 1480114"/>
                <a:gd name="connsiteX4" fmla="*/ 1534975 w 5826378"/>
                <a:gd name="connsiteY4" fmla="*/ 480089 h 1480114"/>
                <a:gd name="connsiteX5" fmla="*/ 1860536 w 5826378"/>
                <a:gd name="connsiteY5" fmla="*/ 371364 h 1480114"/>
                <a:gd name="connsiteX6" fmla="*/ 2306579 w 5826378"/>
                <a:gd name="connsiteY6" fmla="*/ 237010 h 1480114"/>
                <a:gd name="connsiteX7" fmla="*/ 2658810 w 5826378"/>
                <a:gd name="connsiteY7" fmla="*/ 148969 h 1480114"/>
                <a:gd name="connsiteX8" fmla="*/ 3045636 w 5826378"/>
                <a:gd name="connsiteY8" fmla="*/ 58612 h 1480114"/>
                <a:gd name="connsiteX9" fmla="*/ 3291587 w 5826378"/>
                <a:gd name="connsiteY9" fmla="*/ 0 h 1480114"/>
                <a:gd name="connsiteX10" fmla="*/ 3428122 w 5826378"/>
                <a:gd name="connsiteY10" fmla="*/ 70003 h 1480114"/>
                <a:gd name="connsiteX11" fmla="*/ 3624167 w 5826378"/>
                <a:gd name="connsiteY11" fmla="*/ 135162 h 1480114"/>
                <a:gd name="connsiteX12" fmla="*/ 3857710 w 5826378"/>
                <a:gd name="connsiteY12" fmla="*/ 203262 h 1480114"/>
                <a:gd name="connsiteX13" fmla="*/ 4149313 w 5826378"/>
                <a:gd name="connsiteY13" fmla="*/ 278819 h 1480114"/>
                <a:gd name="connsiteX14" fmla="*/ 4414940 w 5826378"/>
                <a:gd name="connsiteY14" fmla="*/ 331142 h 1480114"/>
                <a:gd name="connsiteX15" fmla="*/ 4634994 w 5826378"/>
                <a:gd name="connsiteY15" fmla="*/ 369502 h 1480114"/>
                <a:gd name="connsiteX16" fmla="*/ 4830178 w 5826378"/>
                <a:gd name="connsiteY16" fmla="*/ 408126 h 1480114"/>
                <a:gd name="connsiteX17" fmla="*/ 5061078 w 5826378"/>
                <a:gd name="connsiteY17" fmla="*/ 461926 h 1480114"/>
                <a:gd name="connsiteX18" fmla="*/ 5256076 w 5826378"/>
                <a:gd name="connsiteY18" fmla="*/ 532965 h 1480114"/>
                <a:gd name="connsiteX19" fmla="*/ 5528189 w 5826378"/>
                <a:gd name="connsiteY19" fmla="*/ 634423 h 1480114"/>
                <a:gd name="connsiteX20" fmla="*/ 5826378 w 5826378"/>
                <a:gd name="connsiteY20" fmla="*/ 766908 h 1480114"/>
                <a:gd name="connsiteX21" fmla="*/ 5816960 w 5826378"/>
                <a:gd name="connsiteY21" fmla="*/ 1380454 h 1480114"/>
                <a:gd name="connsiteX22" fmla="*/ 5264880 w 5826378"/>
                <a:gd name="connsiteY22" fmla="*/ 1387163 h 1480114"/>
                <a:gd name="connsiteX23" fmla="*/ 4683698 w 5826378"/>
                <a:gd name="connsiteY23" fmla="*/ 1399970 h 1480114"/>
                <a:gd name="connsiteX24" fmla="*/ 4117752 w 5826378"/>
                <a:gd name="connsiteY24" fmla="*/ 1408040 h 1480114"/>
                <a:gd name="connsiteX25" fmla="*/ 3527943 w 5826378"/>
                <a:gd name="connsiteY25" fmla="*/ 1402848 h 1480114"/>
                <a:gd name="connsiteX26" fmla="*/ 2961097 w 5826378"/>
                <a:gd name="connsiteY26" fmla="*/ 1412573 h 1480114"/>
                <a:gd name="connsiteX27" fmla="*/ 2393357 w 5826378"/>
                <a:gd name="connsiteY27" fmla="*/ 1425286 h 1480114"/>
                <a:gd name="connsiteX28" fmla="*/ 1823968 w 5826378"/>
                <a:gd name="connsiteY28" fmla="*/ 1429292 h 1480114"/>
                <a:gd name="connsiteX29" fmla="*/ 1245396 w 5826378"/>
                <a:gd name="connsiteY29" fmla="*/ 1449987 h 1480114"/>
                <a:gd name="connsiteX30" fmla="*/ 670395 w 5826378"/>
                <a:gd name="connsiteY30" fmla="*/ 1465612 h 1480114"/>
                <a:gd name="connsiteX31" fmla="*/ 95126 w 5826378"/>
                <a:gd name="connsiteY31" fmla="*/ 1480114 h 1480114"/>
                <a:gd name="connsiteX0" fmla="*/ 0 w 5731252"/>
                <a:gd name="connsiteY0" fmla="*/ 1480114 h 1480114"/>
                <a:gd name="connsiteX1" fmla="*/ 4511 w 5731252"/>
                <a:gd name="connsiteY1" fmla="*/ 1029339 h 1480114"/>
                <a:gd name="connsiteX2" fmla="*/ 571659 w 5731252"/>
                <a:gd name="connsiteY2" fmla="*/ 800558 h 1480114"/>
                <a:gd name="connsiteX3" fmla="*/ 1048551 w 5731252"/>
                <a:gd name="connsiteY3" fmla="*/ 620994 h 1480114"/>
                <a:gd name="connsiteX4" fmla="*/ 1439849 w 5731252"/>
                <a:gd name="connsiteY4" fmla="*/ 480089 h 1480114"/>
                <a:gd name="connsiteX5" fmla="*/ 1765410 w 5731252"/>
                <a:gd name="connsiteY5" fmla="*/ 371364 h 1480114"/>
                <a:gd name="connsiteX6" fmla="*/ 2211453 w 5731252"/>
                <a:gd name="connsiteY6" fmla="*/ 237010 h 1480114"/>
                <a:gd name="connsiteX7" fmla="*/ 2563684 w 5731252"/>
                <a:gd name="connsiteY7" fmla="*/ 148969 h 1480114"/>
                <a:gd name="connsiteX8" fmla="*/ 2950510 w 5731252"/>
                <a:gd name="connsiteY8" fmla="*/ 58612 h 1480114"/>
                <a:gd name="connsiteX9" fmla="*/ 3196461 w 5731252"/>
                <a:gd name="connsiteY9" fmla="*/ 0 h 1480114"/>
                <a:gd name="connsiteX10" fmla="*/ 3332996 w 5731252"/>
                <a:gd name="connsiteY10" fmla="*/ 70003 h 1480114"/>
                <a:gd name="connsiteX11" fmla="*/ 3529041 w 5731252"/>
                <a:gd name="connsiteY11" fmla="*/ 135162 h 1480114"/>
                <a:gd name="connsiteX12" fmla="*/ 3762584 w 5731252"/>
                <a:gd name="connsiteY12" fmla="*/ 203262 h 1480114"/>
                <a:gd name="connsiteX13" fmla="*/ 4054187 w 5731252"/>
                <a:gd name="connsiteY13" fmla="*/ 278819 h 1480114"/>
                <a:gd name="connsiteX14" fmla="*/ 4319814 w 5731252"/>
                <a:gd name="connsiteY14" fmla="*/ 331142 h 1480114"/>
                <a:gd name="connsiteX15" fmla="*/ 4539868 w 5731252"/>
                <a:gd name="connsiteY15" fmla="*/ 369502 h 1480114"/>
                <a:gd name="connsiteX16" fmla="*/ 4735052 w 5731252"/>
                <a:gd name="connsiteY16" fmla="*/ 408126 h 1480114"/>
                <a:gd name="connsiteX17" fmla="*/ 4965952 w 5731252"/>
                <a:gd name="connsiteY17" fmla="*/ 461926 h 1480114"/>
                <a:gd name="connsiteX18" fmla="*/ 5160950 w 5731252"/>
                <a:gd name="connsiteY18" fmla="*/ 532965 h 1480114"/>
                <a:gd name="connsiteX19" fmla="*/ 5433063 w 5731252"/>
                <a:gd name="connsiteY19" fmla="*/ 634423 h 1480114"/>
                <a:gd name="connsiteX20" fmla="*/ 5731252 w 5731252"/>
                <a:gd name="connsiteY20" fmla="*/ 766908 h 1480114"/>
                <a:gd name="connsiteX21" fmla="*/ 5721834 w 5731252"/>
                <a:gd name="connsiteY21" fmla="*/ 1380454 h 1480114"/>
                <a:gd name="connsiteX22" fmla="*/ 5169754 w 5731252"/>
                <a:gd name="connsiteY22" fmla="*/ 1387163 h 1480114"/>
                <a:gd name="connsiteX23" fmla="*/ 4588572 w 5731252"/>
                <a:gd name="connsiteY23" fmla="*/ 1399970 h 1480114"/>
                <a:gd name="connsiteX24" fmla="*/ 4022626 w 5731252"/>
                <a:gd name="connsiteY24" fmla="*/ 1408040 h 1480114"/>
                <a:gd name="connsiteX25" fmla="*/ 3432817 w 5731252"/>
                <a:gd name="connsiteY25" fmla="*/ 1402848 h 1480114"/>
                <a:gd name="connsiteX26" fmla="*/ 2865971 w 5731252"/>
                <a:gd name="connsiteY26" fmla="*/ 1412573 h 1480114"/>
                <a:gd name="connsiteX27" fmla="*/ 2298231 w 5731252"/>
                <a:gd name="connsiteY27" fmla="*/ 1425286 h 1480114"/>
                <a:gd name="connsiteX28" fmla="*/ 1728842 w 5731252"/>
                <a:gd name="connsiteY28" fmla="*/ 1429292 h 1480114"/>
                <a:gd name="connsiteX29" fmla="*/ 1150270 w 5731252"/>
                <a:gd name="connsiteY29" fmla="*/ 1449987 h 1480114"/>
                <a:gd name="connsiteX30" fmla="*/ 575269 w 5731252"/>
                <a:gd name="connsiteY30" fmla="*/ 1465612 h 1480114"/>
                <a:gd name="connsiteX31" fmla="*/ 0 w 5731252"/>
                <a:gd name="connsiteY31" fmla="*/ 1480114 h 148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31252" h="1480114">
                  <a:moveTo>
                    <a:pt x="0" y="1480114"/>
                  </a:moveTo>
                  <a:cubicBezTo>
                    <a:pt x="1504" y="1329856"/>
                    <a:pt x="3007" y="1179597"/>
                    <a:pt x="4511" y="1029339"/>
                  </a:cubicBezTo>
                  <a:lnTo>
                    <a:pt x="571659" y="800558"/>
                  </a:lnTo>
                  <a:lnTo>
                    <a:pt x="1048551" y="620994"/>
                  </a:lnTo>
                  <a:lnTo>
                    <a:pt x="1439849" y="480089"/>
                  </a:lnTo>
                  <a:lnTo>
                    <a:pt x="1765410" y="371364"/>
                  </a:lnTo>
                  <a:lnTo>
                    <a:pt x="2211453" y="237010"/>
                  </a:lnTo>
                  <a:lnTo>
                    <a:pt x="2563684" y="148969"/>
                  </a:lnTo>
                  <a:lnTo>
                    <a:pt x="2950510" y="58612"/>
                  </a:lnTo>
                  <a:lnTo>
                    <a:pt x="3196461" y="0"/>
                  </a:lnTo>
                  <a:lnTo>
                    <a:pt x="3332996" y="70003"/>
                  </a:lnTo>
                  <a:lnTo>
                    <a:pt x="3529041" y="135162"/>
                  </a:lnTo>
                  <a:lnTo>
                    <a:pt x="3762584" y="203262"/>
                  </a:lnTo>
                  <a:lnTo>
                    <a:pt x="4054187" y="278819"/>
                  </a:lnTo>
                  <a:lnTo>
                    <a:pt x="4319814" y="331142"/>
                  </a:lnTo>
                  <a:lnTo>
                    <a:pt x="4539868" y="369502"/>
                  </a:lnTo>
                  <a:lnTo>
                    <a:pt x="4735052" y="408126"/>
                  </a:lnTo>
                  <a:lnTo>
                    <a:pt x="4965952" y="461926"/>
                  </a:lnTo>
                  <a:lnTo>
                    <a:pt x="5160950" y="532965"/>
                  </a:lnTo>
                  <a:lnTo>
                    <a:pt x="5433063" y="634423"/>
                  </a:lnTo>
                  <a:lnTo>
                    <a:pt x="5731252" y="766908"/>
                  </a:lnTo>
                  <a:cubicBezTo>
                    <a:pt x="5729135" y="1213525"/>
                    <a:pt x="5723951" y="933837"/>
                    <a:pt x="5721834" y="1380454"/>
                  </a:cubicBezTo>
                  <a:lnTo>
                    <a:pt x="5169754" y="1387163"/>
                  </a:lnTo>
                  <a:lnTo>
                    <a:pt x="4588572" y="1399970"/>
                  </a:lnTo>
                  <a:lnTo>
                    <a:pt x="4022626" y="1408040"/>
                  </a:lnTo>
                  <a:lnTo>
                    <a:pt x="3432817" y="1402848"/>
                  </a:lnTo>
                  <a:lnTo>
                    <a:pt x="2865971" y="1412573"/>
                  </a:lnTo>
                  <a:lnTo>
                    <a:pt x="2298231" y="1425286"/>
                  </a:lnTo>
                  <a:lnTo>
                    <a:pt x="1728842" y="1429292"/>
                  </a:lnTo>
                  <a:lnTo>
                    <a:pt x="1150270" y="1449987"/>
                  </a:lnTo>
                  <a:lnTo>
                    <a:pt x="575269" y="1465612"/>
                  </a:lnTo>
                  <a:lnTo>
                    <a:pt x="0" y="1480114"/>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7" name="Group 18"/>
            <p:cNvGrpSpPr/>
            <p:nvPr/>
          </p:nvGrpSpPr>
          <p:grpSpPr>
            <a:xfrm>
              <a:off x="5145413" y="5604260"/>
              <a:ext cx="340852" cy="664969"/>
              <a:chOff x="1693069" y="4605338"/>
              <a:chExt cx="607853" cy="1185862"/>
            </a:xfrm>
          </p:grpSpPr>
          <p:sp>
            <p:nvSpPr>
              <p:cNvPr id="123" name="Freeform 7"/>
              <p:cNvSpPr/>
              <p:nvPr/>
            </p:nvSpPr>
            <p:spPr>
              <a:xfrm>
                <a:off x="1697831" y="4605338"/>
                <a:ext cx="576263" cy="1185862"/>
              </a:xfrm>
              <a:custGeom>
                <a:avLst/>
                <a:gdLst>
                  <a:gd name="connsiteX0" fmla="*/ 0 w 576263"/>
                  <a:gd name="connsiteY0" fmla="*/ 635793 h 1185862"/>
                  <a:gd name="connsiteX1" fmla="*/ 576263 w 576263"/>
                  <a:gd name="connsiteY1" fmla="*/ 0 h 1185862"/>
                  <a:gd name="connsiteX2" fmla="*/ 576263 w 576263"/>
                  <a:gd name="connsiteY2" fmla="*/ 1171575 h 1185862"/>
                  <a:gd name="connsiteX3" fmla="*/ 4763 w 576263"/>
                  <a:gd name="connsiteY3" fmla="*/ 1185862 h 1185862"/>
                  <a:gd name="connsiteX4" fmla="*/ 0 w 576263"/>
                  <a:gd name="connsiteY4" fmla="*/ 635793 h 1185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263" h="1185862">
                    <a:moveTo>
                      <a:pt x="0" y="635793"/>
                    </a:moveTo>
                    <a:lnTo>
                      <a:pt x="576263" y="0"/>
                    </a:lnTo>
                    <a:lnTo>
                      <a:pt x="576263" y="1171575"/>
                    </a:lnTo>
                    <a:lnTo>
                      <a:pt x="4763" y="1185862"/>
                    </a:lnTo>
                    <a:cubicBezTo>
                      <a:pt x="3175" y="1002506"/>
                      <a:pt x="1588" y="819149"/>
                      <a:pt x="0" y="635793"/>
                    </a:cubicBezTo>
                    <a:close/>
                  </a:path>
                </a:pathLst>
              </a:custGeom>
              <a:solidFill>
                <a:schemeClr val="bg1">
                  <a:lumMod val="50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4" name="Straight Connector 123"/>
              <p:cNvCxnSpPr/>
              <p:nvPr/>
            </p:nvCxnSpPr>
            <p:spPr>
              <a:xfrm flipV="1">
                <a:off x="1702594" y="4929188"/>
                <a:ext cx="569119" cy="45005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1693069" y="5122069"/>
                <a:ext cx="573881" cy="359569"/>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1700213" y="5324475"/>
                <a:ext cx="571500" cy="242889"/>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1729422" y="5493544"/>
                <a:ext cx="571500" cy="164308"/>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8" name="Line Callout 2 10"/>
            <p:cNvSpPr/>
            <p:nvPr/>
          </p:nvSpPr>
          <p:spPr>
            <a:xfrm>
              <a:off x="7577913" y="5253126"/>
              <a:ext cx="337825" cy="212310"/>
            </a:xfrm>
            <a:prstGeom prst="borderCallout2">
              <a:avLst>
                <a:gd name="adj1" fmla="val 50848"/>
                <a:gd name="adj2" fmla="val -446"/>
                <a:gd name="adj3" fmla="val 50874"/>
                <a:gd name="adj4" fmla="val -16366"/>
                <a:gd name="adj5" fmla="val 112500"/>
                <a:gd name="adj6" fmla="val -4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b="1" dirty="0">
                  <a:solidFill>
                    <a:prstClr val="black"/>
                  </a:solidFill>
                </a:rPr>
                <a:t>-50°F</a:t>
              </a:r>
            </a:p>
            <a:p>
              <a:pPr algn="ctr"/>
              <a:r>
                <a:rPr lang="en-US" sz="600" b="1" dirty="0">
                  <a:solidFill>
                    <a:prstClr val="black"/>
                  </a:solidFill>
                </a:rPr>
                <a:t>N</a:t>
              </a:r>
              <a:r>
                <a:rPr lang="en-US" sz="600" b="1" baseline="-25000" dirty="0">
                  <a:solidFill>
                    <a:prstClr val="black"/>
                  </a:solidFill>
                </a:rPr>
                <a:t>2</a:t>
              </a:r>
            </a:p>
          </p:txBody>
        </p:sp>
        <p:sp>
          <p:nvSpPr>
            <p:cNvPr id="79" name="Line Callout 2 78"/>
            <p:cNvSpPr/>
            <p:nvPr/>
          </p:nvSpPr>
          <p:spPr>
            <a:xfrm>
              <a:off x="7821960" y="4832843"/>
              <a:ext cx="337825" cy="212310"/>
            </a:xfrm>
            <a:prstGeom prst="borderCallout2">
              <a:avLst>
                <a:gd name="adj1" fmla="val 50848"/>
                <a:gd name="adj2" fmla="val -446"/>
                <a:gd name="adj3" fmla="val 50874"/>
                <a:gd name="adj4" fmla="val -16366"/>
                <a:gd name="adj5" fmla="val 112500"/>
                <a:gd name="adj6" fmla="val -4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b="1" dirty="0">
                  <a:solidFill>
                    <a:prstClr val="black"/>
                  </a:solidFill>
                </a:rPr>
                <a:t>-150°F</a:t>
              </a:r>
            </a:p>
            <a:p>
              <a:pPr algn="ctr"/>
              <a:r>
                <a:rPr lang="en-US" sz="600" b="1" dirty="0">
                  <a:solidFill>
                    <a:prstClr val="black"/>
                  </a:solidFill>
                </a:rPr>
                <a:t>N</a:t>
              </a:r>
              <a:r>
                <a:rPr lang="en-US" sz="600" b="1" baseline="-25000" dirty="0">
                  <a:solidFill>
                    <a:prstClr val="black"/>
                  </a:solidFill>
                </a:rPr>
                <a:t>2</a:t>
              </a:r>
            </a:p>
          </p:txBody>
        </p:sp>
        <p:sp>
          <p:nvSpPr>
            <p:cNvPr id="80" name="Line Callout 2 79"/>
            <p:cNvSpPr/>
            <p:nvPr/>
          </p:nvSpPr>
          <p:spPr>
            <a:xfrm>
              <a:off x="8067826" y="4413279"/>
              <a:ext cx="337825" cy="212310"/>
            </a:xfrm>
            <a:prstGeom prst="borderCallout2">
              <a:avLst>
                <a:gd name="adj1" fmla="val 50848"/>
                <a:gd name="adj2" fmla="val -446"/>
                <a:gd name="adj3" fmla="val 50874"/>
                <a:gd name="adj4" fmla="val -16366"/>
                <a:gd name="adj5" fmla="val 112500"/>
                <a:gd name="adj6" fmla="val -4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b="1" dirty="0">
                  <a:solidFill>
                    <a:prstClr val="black"/>
                  </a:solidFill>
                </a:rPr>
                <a:t>-200°F</a:t>
              </a:r>
            </a:p>
            <a:p>
              <a:pPr algn="ctr"/>
              <a:r>
                <a:rPr lang="en-US" sz="600" b="1" dirty="0">
                  <a:solidFill>
                    <a:prstClr val="black"/>
                  </a:solidFill>
                </a:rPr>
                <a:t>N</a:t>
              </a:r>
              <a:r>
                <a:rPr lang="en-US" sz="600" b="1" baseline="-25000" dirty="0">
                  <a:solidFill>
                    <a:prstClr val="black"/>
                  </a:solidFill>
                </a:rPr>
                <a:t>2</a:t>
              </a:r>
            </a:p>
          </p:txBody>
        </p:sp>
        <p:sp>
          <p:nvSpPr>
            <p:cNvPr id="81" name="Line Callout 2 80"/>
            <p:cNvSpPr/>
            <p:nvPr/>
          </p:nvSpPr>
          <p:spPr>
            <a:xfrm>
              <a:off x="8479973" y="3835880"/>
              <a:ext cx="337825" cy="212310"/>
            </a:xfrm>
            <a:prstGeom prst="borderCallout2">
              <a:avLst>
                <a:gd name="adj1" fmla="val 50848"/>
                <a:gd name="adj2" fmla="val -446"/>
                <a:gd name="adj3" fmla="val 50874"/>
                <a:gd name="adj4" fmla="val -16366"/>
                <a:gd name="adj5" fmla="val 112500"/>
                <a:gd name="adj6" fmla="val -4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b="1" dirty="0">
                  <a:solidFill>
                    <a:prstClr val="black"/>
                  </a:solidFill>
                </a:rPr>
                <a:t>-250°F</a:t>
              </a:r>
            </a:p>
            <a:p>
              <a:pPr algn="ctr"/>
              <a:r>
                <a:rPr lang="en-US" sz="600" b="1" dirty="0">
                  <a:solidFill>
                    <a:prstClr val="black"/>
                  </a:solidFill>
                </a:rPr>
                <a:t>N</a:t>
              </a:r>
              <a:r>
                <a:rPr lang="en-US" sz="600" b="1" baseline="-25000" dirty="0">
                  <a:solidFill>
                    <a:prstClr val="black"/>
                  </a:solidFill>
                </a:rPr>
                <a:t>2</a:t>
              </a:r>
            </a:p>
          </p:txBody>
        </p:sp>
        <p:sp>
          <p:nvSpPr>
            <p:cNvPr id="82" name="Line Callout 2 81"/>
            <p:cNvSpPr/>
            <p:nvPr/>
          </p:nvSpPr>
          <p:spPr>
            <a:xfrm>
              <a:off x="8521001" y="5920414"/>
              <a:ext cx="337825" cy="212310"/>
            </a:xfrm>
            <a:prstGeom prst="borderCallout2">
              <a:avLst>
                <a:gd name="adj1" fmla="val 50848"/>
                <a:gd name="adj2" fmla="val -446"/>
                <a:gd name="adj3" fmla="val 50874"/>
                <a:gd name="adj4" fmla="val -16366"/>
                <a:gd name="adj5" fmla="val 112500"/>
                <a:gd name="adj6" fmla="val -4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b="1" dirty="0">
                  <a:solidFill>
                    <a:prstClr val="black"/>
                  </a:solidFill>
                </a:rPr>
                <a:t>+120°F</a:t>
              </a:r>
            </a:p>
            <a:p>
              <a:pPr algn="ctr"/>
              <a:r>
                <a:rPr lang="en-US" sz="600" b="1" dirty="0">
                  <a:solidFill>
                    <a:prstClr val="black"/>
                  </a:solidFill>
                </a:rPr>
                <a:t>Air</a:t>
              </a:r>
              <a:endParaRPr lang="en-US" sz="600" b="1" baseline="-25000" dirty="0">
                <a:solidFill>
                  <a:prstClr val="black"/>
                </a:solidFill>
              </a:endParaRPr>
            </a:p>
          </p:txBody>
        </p:sp>
        <p:sp>
          <p:nvSpPr>
            <p:cNvPr id="83" name="Line Callout 2 82"/>
            <p:cNvSpPr/>
            <p:nvPr/>
          </p:nvSpPr>
          <p:spPr>
            <a:xfrm>
              <a:off x="7332593" y="3673445"/>
              <a:ext cx="422753" cy="212310"/>
            </a:xfrm>
            <a:prstGeom prst="borderCallout2">
              <a:avLst>
                <a:gd name="adj1" fmla="val 50133"/>
                <a:gd name="adj2" fmla="val 100141"/>
                <a:gd name="adj3" fmla="val 50159"/>
                <a:gd name="adj4" fmla="val 159931"/>
                <a:gd name="adj5" fmla="val 50336"/>
                <a:gd name="adj6" fmla="val 1001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b="1" dirty="0">
                  <a:solidFill>
                    <a:prstClr val="black"/>
                  </a:solidFill>
                </a:rPr>
                <a:t>Q</a:t>
              </a:r>
            </a:p>
            <a:p>
              <a:pPr algn="ctr"/>
              <a:r>
                <a:rPr lang="en-US" sz="600" b="1" dirty="0">
                  <a:solidFill>
                    <a:prstClr val="black"/>
                  </a:solidFill>
                </a:rPr>
                <a:t>6,000 PSF</a:t>
              </a:r>
              <a:endParaRPr lang="en-US" sz="600" b="1" baseline="-25000" dirty="0">
                <a:solidFill>
                  <a:prstClr val="black"/>
                </a:solidFill>
              </a:endParaRPr>
            </a:p>
          </p:txBody>
        </p:sp>
        <p:sp>
          <p:nvSpPr>
            <p:cNvPr id="84" name="Line Callout 2 83"/>
            <p:cNvSpPr/>
            <p:nvPr/>
          </p:nvSpPr>
          <p:spPr>
            <a:xfrm>
              <a:off x="6586846" y="5320040"/>
              <a:ext cx="422753" cy="212310"/>
            </a:xfrm>
            <a:prstGeom prst="borderCallout2">
              <a:avLst>
                <a:gd name="adj1" fmla="val 50133"/>
                <a:gd name="adj2" fmla="val 100141"/>
                <a:gd name="adj3" fmla="val 50159"/>
                <a:gd name="adj4" fmla="val 159931"/>
                <a:gd name="adj5" fmla="val 50336"/>
                <a:gd name="adj6" fmla="val 1001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b="1" dirty="0">
                  <a:solidFill>
                    <a:prstClr val="black"/>
                  </a:solidFill>
                </a:rPr>
                <a:t>Q</a:t>
              </a:r>
            </a:p>
            <a:p>
              <a:pPr algn="ctr"/>
              <a:r>
                <a:rPr lang="en-US" sz="600" b="1" dirty="0">
                  <a:solidFill>
                    <a:prstClr val="black"/>
                  </a:solidFill>
                </a:rPr>
                <a:t>4,500 PSF</a:t>
              </a:r>
              <a:endParaRPr lang="en-US" sz="600" b="1" baseline="-25000" dirty="0">
                <a:solidFill>
                  <a:prstClr val="black"/>
                </a:solidFill>
              </a:endParaRPr>
            </a:p>
          </p:txBody>
        </p:sp>
        <p:sp>
          <p:nvSpPr>
            <p:cNvPr id="85" name="Line Callout 2 84"/>
            <p:cNvSpPr/>
            <p:nvPr/>
          </p:nvSpPr>
          <p:spPr>
            <a:xfrm>
              <a:off x="6798222" y="4882675"/>
              <a:ext cx="422753" cy="212310"/>
            </a:xfrm>
            <a:prstGeom prst="borderCallout2">
              <a:avLst>
                <a:gd name="adj1" fmla="val 50133"/>
                <a:gd name="adj2" fmla="val 100141"/>
                <a:gd name="adj3" fmla="val 50159"/>
                <a:gd name="adj4" fmla="val 159931"/>
                <a:gd name="adj5" fmla="val 50336"/>
                <a:gd name="adj6" fmla="val 1001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b="1" dirty="0">
                  <a:solidFill>
                    <a:prstClr val="black"/>
                  </a:solidFill>
                </a:rPr>
                <a:t>Q</a:t>
              </a:r>
            </a:p>
            <a:p>
              <a:pPr algn="ctr"/>
              <a:r>
                <a:rPr lang="en-US" sz="600" b="1" dirty="0">
                  <a:solidFill>
                    <a:prstClr val="black"/>
                  </a:solidFill>
                </a:rPr>
                <a:t>5,000 PSF</a:t>
              </a:r>
              <a:endParaRPr lang="en-US" sz="600" b="1" baseline="-25000" dirty="0">
                <a:solidFill>
                  <a:prstClr val="black"/>
                </a:solidFill>
              </a:endParaRPr>
            </a:p>
          </p:txBody>
        </p:sp>
        <p:sp>
          <p:nvSpPr>
            <p:cNvPr id="86" name="Line Callout 2 85"/>
            <p:cNvSpPr/>
            <p:nvPr/>
          </p:nvSpPr>
          <p:spPr>
            <a:xfrm>
              <a:off x="7011222" y="4438294"/>
              <a:ext cx="422753" cy="212310"/>
            </a:xfrm>
            <a:prstGeom prst="borderCallout2">
              <a:avLst>
                <a:gd name="adj1" fmla="val 50133"/>
                <a:gd name="adj2" fmla="val 100141"/>
                <a:gd name="adj3" fmla="val 50159"/>
                <a:gd name="adj4" fmla="val 159931"/>
                <a:gd name="adj5" fmla="val 50336"/>
                <a:gd name="adj6" fmla="val 1001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b="1" dirty="0">
                  <a:solidFill>
                    <a:prstClr val="black"/>
                  </a:solidFill>
                </a:rPr>
                <a:t>Q</a:t>
              </a:r>
            </a:p>
            <a:p>
              <a:pPr algn="ctr"/>
              <a:r>
                <a:rPr lang="en-US" sz="600" b="1" dirty="0">
                  <a:solidFill>
                    <a:prstClr val="black"/>
                  </a:solidFill>
                </a:rPr>
                <a:t>5,500 PSF</a:t>
              </a:r>
              <a:endParaRPr lang="en-US" sz="600" b="1" baseline="-25000" dirty="0">
                <a:solidFill>
                  <a:prstClr val="black"/>
                </a:solidFill>
              </a:endParaRPr>
            </a:p>
          </p:txBody>
        </p:sp>
        <p:sp>
          <p:nvSpPr>
            <p:cNvPr id="87" name="TextBox 86"/>
            <p:cNvSpPr txBox="1"/>
            <p:nvPr/>
          </p:nvSpPr>
          <p:spPr>
            <a:xfrm>
              <a:off x="6209630" y="6498898"/>
              <a:ext cx="1100271" cy="272152"/>
            </a:xfrm>
            <a:prstGeom prst="rect">
              <a:avLst/>
            </a:prstGeom>
            <a:solidFill>
              <a:schemeClr val="bg1"/>
            </a:solidFill>
          </p:spPr>
          <p:txBody>
            <a:bodyPr wrap="square" rtlCol="0">
              <a:spAutoFit/>
            </a:bodyPr>
            <a:lstStyle/>
            <a:p>
              <a:pPr algn="ctr"/>
              <a:r>
                <a:rPr lang="en-US" sz="1050" b="1" dirty="0">
                  <a:solidFill>
                    <a:prstClr val="black"/>
                  </a:solidFill>
                </a:rPr>
                <a:t>Mach Number</a:t>
              </a:r>
            </a:p>
          </p:txBody>
        </p:sp>
        <p:sp>
          <p:nvSpPr>
            <p:cNvPr id="88" name="TextBox 87"/>
            <p:cNvSpPr txBox="1"/>
            <p:nvPr/>
          </p:nvSpPr>
          <p:spPr>
            <a:xfrm rot="16200000">
              <a:off x="3436492" y="4845999"/>
              <a:ext cx="2128839" cy="256919"/>
            </a:xfrm>
            <a:prstGeom prst="rect">
              <a:avLst/>
            </a:prstGeom>
            <a:solidFill>
              <a:schemeClr val="bg1"/>
            </a:solidFill>
          </p:spPr>
          <p:txBody>
            <a:bodyPr wrap="square" rtlCol="0">
              <a:spAutoFit/>
            </a:bodyPr>
            <a:lstStyle/>
            <a:p>
              <a:pPr algn="ctr"/>
              <a:r>
                <a:rPr lang="en-US" sz="1000" b="1" dirty="0">
                  <a:solidFill>
                    <a:prstClr val="black"/>
                  </a:solidFill>
                </a:rPr>
                <a:t>Reynolds Number (Millions / Ft)</a:t>
              </a:r>
            </a:p>
          </p:txBody>
        </p:sp>
        <p:sp>
          <p:nvSpPr>
            <p:cNvPr id="89" name="TextBox 88"/>
            <p:cNvSpPr txBox="1"/>
            <p:nvPr/>
          </p:nvSpPr>
          <p:spPr>
            <a:xfrm>
              <a:off x="4732810" y="6348013"/>
              <a:ext cx="192280"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0</a:t>
              </a:r>
            </a:p>
          </p:txBody>
        </p:sp>
        <p:sp>
          <p:nvSpPr>
            <p:cNvPr id="90" name="TextBox 89"/>
            <p:cNvSpPr txBox="1"/>
            <p:nvPr/>
          </p:nvSpPr>
          <p:spPr>
            <a:xfrm>
              <a:off x="5033252" y="6348011"/>
              <a:ext cx="235009"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0.1</a:t>
              </a:r>
            </a:p>
          </p:txBody>
        </p:sp>
        <p:sp>
          <p:nvSpPr>
            <p:cNvPr id="91" name="TextBox 90"/>
            <p:cNvSpPr txBox="1"/>
            <p:nvPr/>
          </p:nvSpPr>
          <p:spPr>
            <a:xfrm>
              <a:off x="5355050" y="6349349"/>
              <a:ext cx="235009"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0.2</a:t>
              </a:r>
            </a:p>
          </p:txBody>
        </p:sp>
        <p:sp>
          <p:nvSpPr>
            <p:cNvPr id="92" name="TextBox 91"/>
            <p:cNvSpPr txBox="1"/>
            <p:nvPr/>
          </p:nvSpPr>
          <p:spPr>
            <a:xfrm>
              <a:off x="5675517" y="6348011"/>
              <a:ext cx="235009"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0.3</a:t>
              </a:r>
            </a:p>
          </p:txBody>
        </p:sp>
        <p:sp>
          <p:nvSpPr>
            <p:cNvPr id="93" name="TextBox 92"/>
            <p:cNvSpPr txBox="1"/>
            <p:nvPr/>
          </p:nvSpPr>
          <p:spPr>
            <a:xfrm>
              <a:off x="5997327" y="6348013"/>
              <a:ext cx="235009"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0.4</a:t>
              </a:r>
            </a:p>
          </p:txBody>
        </p:sp>
        <p:sp>
          <p:nvSpPr>
            <p:cNvPr id="94" name="TextBox 93"/>
            <p:cNvSpPr txBox="1"/>
            <p:nvPr/>
          </p:nvSpPr>
          <p:spPr>
            <a:xfrm>
              <a:off x="6317791" y="6348013"/>
              <a:ext cx="235009"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0.5</a:t>
              </a:r>
            </a:p>
          </p:txBody>
        </p:sp>
        <p:sp>
          <p:nvSpPr>
            <p:cNvPr id="95" name="TextBox 94"/>
            <p:cNvSpPr txBox="1"/>
            <p:nvPr/>
          </p:nvSpPr>
          <p:spPr>
            <a:xfrm>
              <a:off x="6639591" y="6348014"/>
              <a:ext cx="235009"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0.6</a:t>
              </a:r>
            </a:p>
          </p:txBody>
        </p:sp>
        <p:sp>
          <p:nvSpPr>
            <p:cNvPr id="96" name="TextBox 95"/>
            <p:cNvSpPr txBox="1"/>
            <p:nvPr/>
          </p:nvSpPr>
          <p:spPr>
            <a:xfrm>
              <a:off x="6961394" y="6348016"/>
              <a:ext cx="235009"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0.7</a:t>
              </a:r>
            </a:p>
          </p:txBody>
        </p:sp>
        <p:sp>
          <p:nvSpPr>
            <p:cNvPr id="97" name="TextBox 96"/>
            <p:cNvSpPr txBox="1"/>
            <p:nvPr/>
          </p:nvSpPr>
          <p:spPr>
            <a:xfrm>
              <a:off x="7283198" y="6348014"/>
              <a:ext cx="235009"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0.8</a:t>
              </a:r>
            </a:p>
          </p:txBody>
        </p:sp>
        <p:sp>
          <p:nvSpPr>
            <p:cNvPr id="98" name="TextBox 97"/>
            <p:cNvSpPr txBox="1"/>
            <p:nvPr/>
          </p:nvSpPr>
          <p:spPr>
            <a:xfrm>
              <a:off x="7603662" y="6348014"/>
              <a:ext cx="235009"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0.9</a:t>
              </a:r>
            </a:p>
          </p:txBody>
        </p:sp>
        <p:sp>
          <p:nvSpPr>
            <p:cNvPr id="99" name="TextBox 98"/>
            <p:cNvSpPr txBox="1"/>
            <p:nvPr/>
          </p:nvSpPr>
          <p:spPr>
            <a:xfrm>
              <a:off x="7925469" y="6348012"/>
              <a:ext cx="235009"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1.0</a:t>
              </a:r>
            </a:p>
          </p:txBody>
        </p:sp>
        <p:sp>
          <p:nvSpPr>
            <p:cNvPr id="100" name="TextBox 99"/>
            <p:cNvSpPr txBox="1"/>
            <p:nvPr/>
          </p:nvSpPr>
          <p:spPr>
            <a:xfrm>
              <a:off x="8247269" y="6348015"/>
              <a:ext cx="235009"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1.1</a:t>
              </a:r>
            </a:p>
          </p:txBody>
        </p:sp>
        <p:sp>
          <p:nvSpPr>
            <p:cNvPr id="101" name="TextBox 100"/>
            <p:cNvSpPr txBox="1"/>
            <p:nvPr/>
          </p:nvSpPr>
          <p:spPr>
            <a:xfrm>
              <a:off x="8569069" y="6348013"/>
              <a:ext cx="235009"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1.2</a:t>
              </a:r>
            </a:p>
          </p:txBody>
        </p:sp>
        <p:sp>
          <p:nvSpPr>
            <p:cNvPr id="102" name="TextBox 101"/>
            <p:cNvSpPr txBox="1"/>
            <p:nvPr/>
          </p:nvSpPr>
          <p:spPr>
            <a:xfrm>
              <a:off x="8889540" y="6348012"/>
              <a:ext cx="235009" cy="131953"/>
            </a:xfrm>
            <a:prstGeom prst="rect">
              <a:avLst/>
            </a:prstGeom>
            <a:solidFill>
              <a:schemeClr val="bg1"/>
            </a:solidFill>
          </p:spPr>
          <p:txBody>
            <a:bodyPr wrap="square" lIns="0" tIns="0" rIns="0" bIns="0" rtlCol="0">
              <a:spAutoFit/>
            </a:bodyPr>
            <a:lstStyle/>
            <a:p>
              <a:pPr algn="ctr"/>
              <a:r>
                <a:rPr lang="en-US" sz="800" b="1" dirty="0">
                  <a:solidFill>
                    <a:prstClr val="black"/>
                  </a:solidFill>
                </a:rPr>
                <a:t>1.3</a:t>
              </a:r>
            </a:p>
          </p:txBody>
        </p:sp>
        <p:sp>
          <p:nvSpPr>
            <p:cNvPr id="103" name="TextBox 102"/>
            <p:cNvSpPr txBox="1"/>
            <p:nvPr/>
          </p:nvSpPr>
          <p:spPr>
            <a:xfrm>
              <a:off x="4639338" y="6099653"/>
              <a:ext cx="165571"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10</a:t>
              </a:r>
            </a:p>
          </p:txBody>
        </p:sp>
        <p:sp>
          <p:nvSpPr>
            <p:cNvPr id="104" name="TextBox 103"/>
            <p:cNvSpPr txBox="1"/>
            <p:nvPr/>
          </p:nvSpPr>
          <p:spPr>
            <a:xfrm>
              <a:off x="4639344" y="6277244"/>
              <a:ext cx="165571"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0</a:t>
              </a:r>
            </a:p>
          </p:txBody>
        </p:sp>
        <p:sp>
          <p:nvSpPr>
            <p:cNvPr id="105" name="TextBox 104"/>
            <p:cNvSpPr txBox="1"/>
            <p:nvPr/>
          </p:nvSpPr>
          <p:spPr>
            <a:xfrm>
              <a:off x="4639343" y="5562869"/>
              <a:ext cx="165571"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40</a:t>
              </a:r>
            </a:p>
          </p:txBody>
        </p:sp>
        <p:sp>
          <p:nvSpPr>
            <p:cNvPr id="106" name="TextBox 105"/>
            <p:cNvSpPr txBox="1"/>
            <p:nvPr/>
          </p:nvSpPr>
          <p:spPr>
            <a:xfrm>
              <a:off x="4639344" y="5923395"/>
              <a:ext cx="165571"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20</a:t>
              </a:r>
              <a:endParaRPr lang="en-US" sz="1000" b="1" dirty="0">
                <a:solidFill>
                  <a:prstClr val="black"/>
                </a:solidFill>
              </a:endParaRPr>
            </a:p>
          </p:txBody>
        </p:sp>
        <p:sp>
          <p:nvSpPr>
            <p:cNvPr id="107" name="TextBox 106"/>
            <p:cNvSpPr txBox="1"/>
            <p:nvPr/>
          </p:nvSpPr>
          <p:spPr>
            <a:xfrm>
              <a:off x="4640681" y="5740464"/>
              <a:ext cx="165571"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30</a:t>
              </a:r>
            </a:p>
          </p:txBody>
        </p:sp>
        <p:sp>
          <p:nvSpPr>
            <p:cNvPr id="108" name="TextBox 107"/>
            <p:cNvSpPr txBox="1"/>
            <p:nvPr/>
          </p:nvSpPr>
          <p:spPr>
            <a:xfrm>
              <a:off x="4572000" y="4307706"/>
              <a:ext cx="234245"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110</a:t>
              </a:r>
            </a:p>
          </p:txBody>
        </p:sp>
        <p:sp>
          <p:nvSpPr>
            <p:cNvPr id="109" name="TextBox 108"/>
            <p:cNvSpPr txBox="1"/>
            <p:nvPr/>
          </p:nvSpPr>
          <p:spPr>
            <a:xfrm>
              <a:off x="4640674" y="4666898"/>
              <a:ext cx="165571"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90</a:t>
              </a:r>
            </a:p>
          </p:txBody>
        </p:sp>
        <p:sp>
          <p:nvSpPr>
            <p:cNvPr id="110" name="TextBox 109"/>
            <p:cNvSpPr txBox="1"/>
            <p:nvPr/>
          </p:nvSpPr>
          <p:spPr>
            <a:xfrm>
              <a:off x="4640673" y="4844488"/>
              <a:ext cx="165571"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80</a:t>
              </a:r>
            </a:p>
          </p:txBody>
        </p:sp>
        <p:sp>
          <p:nvSpPr>
            <p:cNvPr id="111" name="TextBox 110"/>
            <p:cNvSpPr txBox="1"/>
            <p:nvPr/>
          </p:nvSpPr>
          <p:spPr>
            <a:xfrm>
              <a:off x="4640677" y="5203679"/>
              <a:ext cx="165571"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60</a:t>
              </a:r>
            </a:p>
          </p:txBody>
        </p:sp>
        <p:sp>
          <p:nvSpPr>
            <p:cNvPr id="112" name="TextBox 111"/>
            <p:cNvSpPr txBox="1"/>
            <p:nvPr/>
          </p:nvSpPr>
          <p:spPr>
            <a:xfrm>
              <a:off x="4640676" y="5026089"/>
              <a:ext cx="165571"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70</a:t>
              </a:r>
            </a:p>
          </p:txBody>
        </p:sp>
        <p:sp>
          <p:nvSpPr>
            <p:cNvPr id="113" name="TextBox 112"/>
            <p:cNvSpPr txBox="1"/>
            <p:nvPr/>
          </p:nvSpPr>
          <p:spPr>
            <a:xfrm>
              <a:off x="4640674" y="5381273"/>
              <a:ext cx="165571"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50</a:t>
              </a:r>
            </a:p>
          </p:txBody>
        </p:sp>
        <p:sp>
          <p:nvSpPr>
            <p:cNvPr id="114" name="TextBox 113"/>
            <p:cNvSpPr txBox="1"/>
            <p:nvPr/>
          </p:nvSpPr>
          <p:spPr>
            <a:xfrm>
              <a:off x="4572000" y="4128781"/>
              <a:ext cx="234244"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120</a:t>
              </a:r>
            </a:p>
          </p:txBody>
        </p:sp>
        <p:sp>
          <p:nvSpPr>
            <p:cNvPr id="115" name="TextBox 114"/>
            <p:cNvSpPr txBox="1"/>
            <p:nvPr/>
          </p:nvSpPr>
          <p:spPr>
            <a:xfrm>
              <a:off x="4572000" y="3948515"/>
              <a:ext cx="232910"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130</a:t>
              </a:r>
            </a:p>
          </p:txBody>
        </p:sp>
        <p:sp>
          <p:nvSpPr>
            <p:cNvPr id="116" name="TextBox 115"/>
            <p:cNvSpPr txBox="1"/>
            <p:nvPr/>
          </p:nvSpPr>
          <p:spPr>
            <a:xfrm>
              <a:off x="4572000" y="3590662"/>
              <a:ext cx="234244"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150</a:t>
              </a:r>
            </a:p>
          </p:txBody>
        </p:sp>
        <p:sp>
          <p:nvSpPr>
            <p:cNvPr id="117" name="TextBox 116"/>
            <p:cNvSpPr txBox="1"/>
            <p:nvPr/>
          </p:nvSpPr>
          <p:spPr>
            <a:xfrm>
              <a:off x="4572000" y="4485308"/>
              <a:ext cx="232909"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100</a:t>
              </a:r>
            </a:p>
          </p:txBody>
        </p:sp>
        <p:sp>
          <p:nvSpPr>
            <p:cNvPr id="118" name="TextBox 117"/>
            <p:cNvSpPr txBox="1"/>
            <p:nvPr/>
          </p:nvSpPr>
          <p:spPr>
            <a:xfrm>
              <a:off x="4572000" y="3770924"/>
              <a:ext cx="236917" cy="131953"/>
            </a:xfrm>
            <a:prstGeom prst="rect">
              <a:avLst/>
            </a:prstGeom>
            <a:solidFill>
              <a:schemeClr val="bg1"/>
            </a:solidFill>
          </p:spPr>
          <p:txBody>
            <a:bodyPr wrap="square" lIns="0" tIns="0" rIns="45720" bIns="0" rtlCol="0">
              <a:spAutoFit/>
            </a:bodyPr>
            <a:lstStyle/>
            <a:p>
              <a:pPr algn="r"/>
              <a:r>
                <a:rPr lang="en-US" sz="800" b="1" dirty="0">
                  <a:solidFill>
                    <a:prstClr val="black"/>
                  </a:solidFill>
                </a:rPr>
                <a:t>140</a:t>
              </a:r>
            </a:p>
          </p:txBody>
        </p:sp>
        <p:sp>
          <p:nvSpPr>
            <p:cNvPr id="119" name="Line Callout 2 7"/>
            <p:cNvSpPr/>
            <p:nvPr/>
          </p:nvSpPr>
          <p:spPr>
            <a:xfrm>
              <a:off x="7054864" y="5551885"/>
              <a:ext cx="337825" cy="291400"/>
            </a:xfrm>
            <a:prstGeom prst="borderCallout2">
              <a:avLst>
                <a:gd name="adj1" fmla="val 50848"/>
                <a:gd name="adj2" fmla="val -446"/>
                <a:gd name="adj3" fmla="val 50874"/>
                <a:gd name="adj4" fmla="val -16366"/>
                <a:gd name="adj5" fmla="val 112500"/>
                <a:gd name="adj6" fmla="val -4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b="1" dirty="0">
                  <a:solidFill>
                    <a:prstClr val="black"/>
                  </a:solidFill>
                </a:rPr>
                <a:t>+120°F</a:t>
              </a:r>
            </a:p>
            <a:p>
              <a:pPr algn="ctr"/>
              <a:r>
                <a:rPr lang="en-US" sz="600" b="1" dirty="0">
                  <a:solidFill>
                    <a:prstClr val="black"/>
                  </a:solidFill>
                </a:rPr>
                <a:t>Mixed Mode</a:t>
              </a:r>
              <a:endParaRPr lang="en-US" sz="600" b="1" baseline="-25000" dirty="0">
                <a:solidFill>
                  <a:prstClr val="black"/>
                </a:solidFill>
              </a:endParaRPr>
            </a:p>
          </p:txBody>
        </p:sp>
        <p:sp>
          <p:nvSpPr>
            <p:cNvPr id="120" name="Freeform 119"/>
            <p:cNvSpPr/>
            <p:nvPr/>
          </p:nvSpPr>
          <p:spPr>
            <a:xfrm>
              <a:off x="5467481" y="5842631"/>
              <a:ext cx="2891171" cy="413735"/>
            </a:xfrm>
            <a:custGeom>
              <a:avLst/>
              <a:gdLst>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311900 w 6318250"/>
                <a:gd name="connsiteY21" fmla="*/ 2628900 h 3067050"/>
                <a:gd name="connsiteX22" fmla="*/ 5753100 w 6318250"/>
                <a:gd name="connsiteY22" fmla="*/ 2635250 h 3067050"/>
                <a:gd name="connsiteX23" fmla="*/ 5181600 w 6318250"/>
                <a:gd name="connsiteY23" fmla="*/ 2647950 h 3067050"/>
                <a:gd name="connsiteX24" fmla="*/ 4597400 w 6318250"/>
                <a:gd name="connsiteY24" fmla="*/ 2673350 h 3067050"/>
                <a:gd name="connsiteX25" fmla="*/ 4025900 w 6318250"/>
                <a:gd name="connsiteY25" fmla="*/ 2698750 h 3067050"/>
                <a:gd name="connsiteX26" fmla="*/ 3460750 w 6318250"/>
                <a:gd name="connsiteY26" fmla="*/ 2736850 h 3067050"/>
                <a:gd name="connsiteX27" fmla="*/ 2870200 w 6318250"/>
                <a:gd name="connsiteY27" fmla="*/ 2774950 h 3067050"/>
                <a:gd name="connsiteX28" fmla="*/ 2298700 w 6318250"/>
                <a:gd name="connsiteY28" fmla="*/ 282575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7938 w 6311900"/>
                <a:gd name="connsiteY0" fmla="*/ 3071805 h 3071805"/>
                <a:gd name="connsiteX1" fmla="*/ 0 w 6311900"/>
                <a:gd name="connsiteY1" fmla="*/ 2667000 h 3071805"/>
                <a:gd name="connsiteX2" fmla="*/ 254000 w 6311900"/>
                <a:gd name="connsiteY2" fmla="*/ 2470150 h 3071805"/>
                <a:gd name="connsiteX3" fmla="*/ 609600 w 6311900"/>
                <a:gd name="connsiteY3" fmla="*/ 2184400 h 3071805"/>
                <a:gd name="connsiteX4" fmla="*/ 1130300 w 6311900"/>
                <a:gd name="connsiteY4" fmla="*/ 1803400 h 3071805"/>
                <a:gd name="connsiteX5" fmla="*/ 1549400 w 6311900"/>
                <a:gd name="connsiteY5" fmla="*/ 1498600 h 3071805"/>
                <a:gd name="connsiteX6" fmla="*/ 1911350 w 6311900"/>
                <a:gd name="connsiteY6" fmla="*/ 1244600 h 3071805"/>
                <a:gd name="connsiteX7" fmla="*/ 2273300 w 6311900"/>
                <a:gd name="connsiteY7" fmla="*/ 1022350 h 3071805"/>
                <a:gd name="connsiteX8" fmla="*/ 2597150 w 6311900"/>
                <a:gd name="connsiteY8" fmla="*/ 825500 h 3071805"/>
                <a:gd name="connsiteX9" fmla="*/ 2933700 w 6311900"/>
                <a:gd name="connsiteY9" fmla="*/ 647700 h 3071805"/>
                <a:gd name="connsiteX10" fmla="*/ 3263900 w 6311900"/>
                <a:gd name="connsiteY10" fmla="*/ 476250 h 3071805"/>
                <a:gd name="connsiteX11" fmla="*/ 3606800 w 6311900"/>
                <a:gd name="connsiteY11" fmla="*/ 330200 h 3071805"/>
                <a:gd name="connsiteX12" fmla="*/ 3962400 w 6311900"/>
                <a:gd name="connsiteY12" fmla="*/ 190500 h 3071805"/>
                <a:gd name="connsiteX13" fmla="*/ 4521200 w 6311900"/>
                <a:gd name="connsiteY13" fmla="*/ 0 h 3071805"/>
                <a:gd name="connsiteX14" fmla="*/ 5080000 w 6311900"/>
                <a:gd name="connsiteY14" fmla="*/ 279400 h 3071805"/>
                <a:gd name="connsiteX15" fmla="*/ 5422900 w 6311900"/>
                <a:gd name="connsiteY15" fmla="*/ 444500 h 3071805"/>
                <a:gd name="connsiteX16" fmla="*/ 5670550 w 6311900"/>
                <a:gd name="connsiteY16" fmla="*/ 615950 h 3071805"/>
                <a:gd name="connsiteX17" fmla="*/ 5861050 w 6311900"/>
                <a:gd name="connsiteY17" fmla="*/ 781050 h 3071805"/>
                <a:gd name="connsiteX18" fmla="*/ 6026150 w 6311900"/>
                <a:gd name="connsiteY18" fmla="*/ 946150 h 3071805"/>
                <a:gd name="connsiteX19" fmla="*/ 6140450 w 6311900"/>
                <a:gd name="connsiteY19" fmla="*/ 1092200 h 3071805"/>
                <a:gd name="connsiteX20" fmla="*/ 6311900 w 6311900"/>
                <a:gd name="connsiteY20" fmla="*/ 1289050 h 3071805"/>
                <a:gd name="connsiteX21" fmla="*/ 6305550 w 6311900"/>
                <a:gd name="connsiteY21" fmla="*/ 2628900 h 3071805"/>
                <a:gd name="connsiteX22" fmla="*/ 5746750 w 6311900"/>
                <a:gd name="connsiteY22" fmla="*/ 2635250 h 3071805"/>
                <a:gd name="connsiteX23" fmla="*/ 5175250 w 6311900"/>
                <a:gd name="connsiteY23" fmla="*/ 2647950 h 3071805"/>
                <a:gd name="connsiteX24" fmla="*/ 4591050 w 6311900"/>
                <a:gd name="connsiteY24" fmla="*/ 2673350 h 3071805"/>
                <a:gd name="connsiteX25" fmla="*/ 4019550 w 6311900"/>
                <a:gd name="connsiteY25" fmla="*/ 2698750 h 3071805"/>
                <a:gd name="connsiteX26" fmla="*/ 3454400 w 6311900"/>
                <a:gd name="connsiteY26" fmla="*/ 2736850 h 3071805"/>
                <a:gd name="connsiteX27" fmla="*/ 2863850 w 6311900"/>
                <a:gd name="connsiteY27" fmla="*/ 2774950 h 3071805"/>
                <a:gd name="connsiteX28" fmla="*/ 2292350 w 6311900"/>
                <a:gd name="connsiteY28" fmla="*/ 2825750 h 3071805"/>
                <a:gd name="connsiteX29" fmla="*/ 1727200 w 6311900"/>
                <a:gd name="connsiteY29" fmla="*/ 2882900 h 3071805"/>
                <a:gd name="connsiteX30" fmla="*/ 1155700 w 6311900"/>
                <a:gd name="connsiteY30" fmla="*/ 2933700 h 3071805"/>
                <a:gd name="connsiteX31" fmla="*/ 571500 w 6311900"/>
                <a:gd name="connsiteY31" fmla="*/ 3003550 h 3071805"/>
                <a:gd name="connsiteX32" fmla="*/ 7938 w 6311900"/>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55912 w 6303962"/>
                <a:gd name="connsiteY27" fmla="*/ 2774950 h 3071805"/>
                <a:gd name="connsiteX28" fmla="*/ 2284412 w 6303962"/>
                <a:gd name="connsiteY28" fmla="*/ 2825750 h 3071805"/>
                <a:gd name="connsiteX29" fmla="*/ 1719262 w 6303962"/>
                <a:gd name="connsiteY29" fmla="*/ 2882900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4412 w 6303962"/>
                <a:gd name="connsiteY28" fmla="*/ 2825750 h 3071805"/>
                <a:gd name="connsiteX29" fmla="*/ 1719262 w 6303962"/>
                <a:gd name="connsiteY29" fmla="*/ 2882900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19262 w 6303962"/>
                <a:gd name="connsiteY29" fmla="*/ 2882900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08691 w 6303962"/>
                <a:gd name="connsiteY29" fmla="*/ 2840682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08691 w 6303962"/>
                <a:gd name="connsiteY29" fmla="*/ 2840682 h 3071805"/>
                <a:gd name="connsiteX30" fmla="*/ 1142476 w 6303962"/>
                <a:gd name="connsiteY30" fmla="*/ 2880927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08691 w 6303962"/>
                <a:gd name="connsiteY29" fmla="*/ 2840682 h 3071805"/>
                <a:gd name="connsiteX30" fmla="*/ 1142476 w 6303962"/>
                <a:gd name="connsiteY30" fmla="*/ 2880927 h 3071805"/>
                <a:gd name="connsiteX31" fmla="*/ 568848 w 6303962"/>
                <a:gd name="connsiteY31" fmla="*/ 2945499 h 3071805"/>
                <a:gd name="connsiteX32" fmla="*/ 0 w 6303962"/>
                <a:gd name="connsiteY32" fmla="*/ 3071805 h 3071805"/>
                <a:gd name="connsiteX0" fmla="*/ 8984 w 6302375"/>
                <a:gd name="connsiteY0" fmla="*/ 2929316 h 2945499"/>
                <a:gd name="connsiteX1" fmla="*/ 0 w 6302375"/>
                <a:gd name="connsiteY1" fmla="*/ 2671754 h 2945499"/>
                <a:gd name="connsiteX2" fmla="*/ 244475 w 6302375"/>
                <a:gd name="connsiteY2" fmla="*/ 2470150 h 2945499"/>
                <a:gd name="connsiteX3" fmla="*/ 600075 w 6302375"/>
                <a:gd name="connsiteY3" fmla="*/ 2184400 h 2945499"/>
                <a:gd name="connsiteX4" fmla="*/ 1120775 w 6302375"/>
                <a:gd name="connsiteY4" fmla="*/ 1803400 h 2945499"/>
                <a:gd name="connsiteX5" fmla="*/ 1539875 w 6302375"/>
                <a:gd name="connsiteY5" fmla="*/ 1498600 h 2945499"/>
                <a:gd name="connsiteX6" fmla="*/ 1901825 w 6302375"/>
                <a:gd name="connsiteY6" fmla="*/ 1244600 h 2945499"/>
                <a:gd name="connsiteX7" fmla="*/ 2263775 w 6302375"/>
                <a:gd name="connsiteY7" fmla="*/ 1022350 h 2945499"/>
                <a:gd name="connsiteX8" fmla="*/ 2587625 w 6302375"/>
                <a:gd name="connsiteY8" fmla="*/ 825500 h 2945499"/>
                <a:gd name="connsiteX9" fmla="*/ 2924175 w 6302375"/>
                <a:gd name="connsiteY9" fmla="*/ 647700 h 2945499"/>
                <a:gd name="connsiteX10" fmla="*/ 3254375 w 6302375"/>
                <a:gd name="connsiteY10" fmla="*/ 476250 h 2945499"/>
                <a:gd name="connsiteX11" fmla="*/ 3597275 w 6302375"/>
                <a:gd name="connsiteY11" fmla="*/ 330200 h 2945499"/>
                <a:gd name="connsiteX12" fmla="*/ 3952875 w 6302375"/>
                <a:gd name="connsiteY12" fmla="*/ 190500 h 2945499"/>
                <a:gd name="connsiteX13" fmla="*/ 4511675 w 6302375"/>
                <a:gd name="connsiteY13" fmla="*/ 0 h 2945499"/>
                <a:gd name="connsiteX14" fmla="*/ 5070475 w 6302375"/>
                <a:gd name="connsiteY14" fmla="*/ 279400 h 2945499"/>
                <a:gd name="connsiteX15" fmla="*/ 5413375 w 6302375"/>
                <a:gd name="connsiteY15" fmla="*/ 444500 h 2945499"/>
                <a:gd name="connsiteX16" fmla="*/ 5661025 w 6302375"/>
                <a:gd name="connsiteY16" fmla="*/ 615950 h 2945499"/>
                <a:gd name="connsiteX17" fmla="*/ 5851525 w 6302375"/>
                <a:gd name="connsiteY17" fmla="*/ 781050 h 2945499"/>
                <a:gd name="connsiteX18" fmla="*/ 6016625 w 6302375"/>
                <a:gd name="connsiteY18" fmla="*/ 946150 h 2945499"/>
                <a:gd name="connsiteX19" fmla="*/ 6130925 w 6302375"/>
                <a:gd name="connsiteY19" fmla="*/ 1092200 h 2945499"/>
                <a:gd name="connsiteX20" fmla="*/ 6302375 w 6302375"/>
                <a:gd name="connsiteY20" fmla="*/ 1289050 h 2945499"/>
                <a:gd name="connsiteX21" fmla="*/ 6296025 w 6302375"/>
                <a:gd name="connsiteY21" fmla="*/ 2628900 h 2945499"/>
                <a:gd name="connsiteX22" fmla="*/ 5737225 w 6302375"/>
                <a:gd name="connsiteY22" fmla="*/ 2635250 h 2945499"/>
                <a:gd name="connsiteX23" fmla="*/ 5165725 w 6302375"/>
                <a:gd name="connsiteY23" fmla="*/ 2647950 h 2945499"/>
                <a:gd name="connsiteX24" fmla="*/ 4581525 w 6302375"/>
                <a:gd name="connsiteY24" fmla="*/ 2673350 h 2945499"/>
                <a:gd name="connsiteX25" fmla="*/ 4010025 w 6302375"/>
                <a:gd name="connsiteY25" fmla="*/ 2698750 h 2945499"/>
                <a:gd name="connsiteX26" fmla="*/ 3444875 w 6302375"/>
                <a:gd name="connsiteY26" fmla="*/ 2736850 h 2945499"/>
                <a:gd name="connsiteX27" fmla="*/ 2860675 w 6302375"/>
                <a:gd name="connsiteY27" fmla="*/ 2753841 h 2945499"/>
                <a:gd name="connsiteX28" fmla="*/ 2288111 w 6302375"/>
                <a:gd name="connsiteY28" fmla="*/ 2788809 h 2945499"/>
                <a:gd name="connsiteX29" fmla="*/ 1707104 w 6302375"/>
                <a:gd name="connsiteY29" fmla="*/ 2840682 h 2945499"/>
                <a:gd name="connsiteX30" fmla="*/ 1140889 w 6302375"/>
                <a:gd name="connsiteY30" fmla="*/ 2880927 h 2945499"/>
                <a:gd name="connsiteX31" fmla="*/ 567261 w 6302375"/>
                <a:gd name="connsiteY31" fmla="*/ 2945499 h 2945499"/>
                <a:gd name="connsiteX32" fmla="*/ 8984 w 6302375"/>
                <a:gd name="connsiteY32" fmla="*/ 2929316 h 2945499"/>
                <a:gd name="connsiteX0" fmla="*/ 3698 w 6302375"/>
                <a:gd name="connsiteY0" fmla="*/ 2987367 h 2987367"/>
                <a:gd name="connsiteX1" fmla="*/ 0 w 6302375"/>
                <a:gd name="connsiteY1" fmla="*/ 2671754 h 2987367"/>
                <a:gd name="connsiteX2" fmla="*/ 244475 w 6302375"/>
                <a:gd name="connsiteY2" fmla="*/ 2470150 h 2987367"/>
                <a:gd name="connsiteX3" fmla="*/ 600075 w 6302375"/>
                <a:gd name="connsiteY3" fmla="*/ 2184400 h 2987367"/>
                <a:gd name="connsiteX4" fmla="*/ 1120775 w 6302375"/>
                <a:gd name="connsiteY4" fmla="*/ 1803400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600075 w 6302375"/>
                <a:gd name="connsiteY3" fmla="*/ 2184400 h 2987367"/>
                <a:gd name="connsiteX4" fmla="*/ 1120775 w 6302375"/>
                <a:gd name="connsiteY4" fmla="*/ 1803400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20775 w 6302375"/>
                <a:gd name="connsiteY4" fmla="*/ 1803400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60512 w 6302375"/>
                <a:gd name="connsiteY10" fmla="*/ 972569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60512 w 6302375"/>
                <a:gd name="connsiteY10" fmla="*/ 972569 h 2987367"/>
                <a:gd name="connsiteX11" fmla="*/ 3585001 w 6302375"/>
                <a:gd name="connsiteY11" fmla="*/ 866348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60512 w 6302375"/>
                <a:gd name="connsiteY10" fmla="*/ 972569 h 2987367"/>
                <a:gd name="connsiteX11" fmla="*/ 3585001 w 6302375"/>
                <a:gd name="connsiteY11" fmla="*/ 866348 h 2987367"/>
                <a:gd name="connsiteX12" fmla="*/ 3839342 w 6302375"/>
                <a:gd name="connsiteY12" fmla="*/ 787921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707967 h 2707967"/>
                <a:gd name="connsiteX1" fmla="*/ 0 w 6302375"/>
                <a:gd name="connsiteY1" fmla="*/ 2392354 h 2707967"/>
                <a:gd name="connsiteX2" fmla="*/ 265617 w 6302375"/>
                <a:gd name="connsiteY2" fmla="*/ 2232969 h 2707967"/>
                <a:gd name="connsiteX3" fmla="*/ 593938 w 6302375"/>
                <a:gd name="connsiteY3" fmla="*/ 2021420 h 2707967"/>
                <a:gd name="connsiteX4" fmla="*/ 1145323 w 6302375"/>
                <a:gd name="connsiteY4" fmla="*/ 1695567 h 2707967"/>
                <a:gd name="connsiteX5" fmla="*/ 1714777 w 6302375"/>
                <a:gd name="connsiteY5" fmla="*/ 1381576 h 2707967"/>
                <a:gd name="connsiteX6" fmla="*/ 1993878 w 6302375"/>
                <a:gd name="connsiteY6" fmla="*/ 1237870 h 2707967"/>
                <a:gd name="connsiteX7" fmla="*/ 2291391 w 6302375"/>
                <a:gd name="connsiteY7" fmla="*/ 1098340 h 2707967"/>
                <a:gd name="connsiteX8" fmla="*/ 2633652 w 6302375"/>
                <a:gd name="connsiteY8" fmla="*/ 944381 h 2707967"/>
                <a:gd name="connsiteX9" fmla="*/ 2924175 w 6302375"/>
                <a:gd name="connsiteY9" fmla="*/ 817132 h 2707967"/>
                <a:gd name="connsiteX10" fmla="*/ 3260512 w 6302375"/>
                <a:gd name="connsiteY10" fmla="*/ 693169 h 2707967"/>
                <a:gd name="connsiteX11" fmla="*/ 3585001 w 6302375"/>
                <a:gd name="connsiteY11" fmla="*/ 586948 h 2707967"/>
                <a:gd name="connsiteX12" fmla="*/ 3839342 w 6302375"/>
                <a:gd name="connsiteY12" fmla="*/ 508521 h 2707967"/>
                <a:gd name="connsiteX13" fmla="*/ 4158803 w 6302375"/>
                <a:gd name="connsiteY13" fmla="*/ 425251 h 2707967"/>
                <a:gd name="connsiteX14" fmla="*/ 5070475 w 6302375"/>
                <a:gd name="connsiteY14" fmla="*/ 0 h 2707967"/>
                <a:gd name="connsiteX15" fmla="*/ 5413375 w 6302375"/>
                <a:gd name="connsiteY15" fmla="*/ 165100 h 2707967"/>
                <a:gd name="connsiteX16" fmla="*/ 5661025 w 6302375"/>
                <a:gd name="connsiteY16" fmla="*/ 336550 h 2707967"/>
                <a:gd name="connsiteX17" fmla="*/ 5851525 w 6302375"/>
                <a:gd name="connsiteY17" fmla="*/ 501650 h 2707967"/>
                <a:gd name="connsiteX18" fmla="*/ 6016625 w 6302375"/>
                <a:gd name="connsiteY18" fmla="*/ 666750 h 2707967"/>
                <a:gd name="connsiteX19" fmla="*/ 6130925 w 6302375"/>
                <a:gd name="connsiteY19" fmla="*/ 812800 h 2707967"/>
                <a:gd name="connsiteX20" fmla="*/ 6302375 w 6302375"/>
                <a:gd name="connsiteY20" fmla="*/ 1009650 h 2707967"/>
                <a:gd name="connsiteX21" fmla="*/ 6296025 w 6302375"/>
                <a:gd name="connsiteY21" fmla="*/ 2349500 h 2707967"/>
                <a:gd name="connsiteX22" fmla="*/ 5737225 w 6302375"/>
                <a:gd name="connsiteY22" fmla="*/ 2355850 h 2707967"/>
                <a:gd name="connsiteX23" fmla="*/ 5165725 w 6302375"/>
                <a:gd name="connsiteY23" fmla="*/ 2368550 h 2707967"/>
                <a:gd name="connsiteX24" fmla="*/ 4581525 w 6302375"/>
                <a:gd name="connsiteY24" fmla="*/ 2393950 h 2707967"/>
                <a:gd name="connsiteX25" fmla="*/ 4010025 w 6302375"/>
                <a:gd name="connsiteY25" fmla="*/ 2419350 h 2707967"/>
                <a:gd name="connsiteX26" fmla="*/ 3444875 w 6302375"/>
                <a:gd name="connsiteY26" fmla="*/ 2457450 h 2707967"/>
                <a:gd name="connsiteX27" fmla="*/ 2860675 w 6302375"/>
                <a:gd name="connsiteY27" fmla="*/ 2474441 h 2707967"/>
                <a:gd name="connsiteX28" fmla="*/ 2288111 w 6302375"/>
                <a:gd name="connsiteY28" fmla="*/ 2509409 h 2707967"/>
                <a:gd name="connsiteX29" fmla="*/ 1707104 w 6302375"/>
                <a:gd name="connsiteY29" fmla="*/ 2561282 h 2707967"/>
                <a:gd name="connsiteX30" fmla="*/ 1140889 w 6302375"/>
                <a:gd name="connsiteY30" fmla="*/ 2601527 h 2707967"/>
                <a:gd name="connsiteX31" fmla="*/ 567261 w 6302375"/>
                <a:gd name="connsiteY31" fmla="*/ 2666099 h 2707967"/>
                <a:gd name="connsiteX32" fmla="*/ 3698 w 6302375"/>
                <a:gd name="connsiteY32" fmla="*/ 2707967 h 2707967"/>
                <a:gd name="connsiteX0" fmla="*/ 3698 w 6302375"/>
                <a:gd name="connsiteY0" fmla="*/ 2542867 h 2542867"/>
                <a:gd name="connsiteX1" fmla="*/ 0 w 6302375"/>
                <a:gd name="connsiteY1" fmla="*/ 2227254 h 2542867"/>
                <a:gd name="connsiteX2" fmla="*/ 265617 w 6302375"/>
                <a:gd name="connsiteY2" fmla="*/ 2067869 h 2542867"/>
                <a:gd name="connsiteX3" fmla="*/ 593938 w 6302375"/>
                <a:gd name="connsiteY3" fmla="*/ 1856320 h 2542867"/>
                <a:gd name="connsiteX4" fmla="*/ 1145323 w 6302375"/>
                <a:gd name="connsiteY4" fmla="*/ 1530467 h 2542867"/>
                <a:gd name="connsiteX5" fmla="*/ 1714777 w 6302375"/>
                <a:gd name="connsiteY5" fmla="*/ 1216476 h 2542867"/>
                <a:gd name="connsiteX6" fmla="*/ 1993878 w 6302375"/>
                <a:gd name="connsiteY6" fmla="*/ 1072770 h 2542867"/>
                <a:gd name="connsiteX7" fmla="*/ 2291391 w 6302375"/>
                <a:gd name="connsiteY7" fmla="*/ 933240 h 2542867"/>
                <a:gd name="connsiteX8" fmla="*/ 2633652 w 6302375"/>
                <a:gd name="connsiteY8" fmla="*/ 779281 h 2542867"/>
                <a:gd name="connsiteX9" fmla="*/ 2924175 w 6302375"/>
                <a:gd name="connsiteY9" fmla="*/ 652032 h 2542867"/>
                <a:gd name="connsiteX10" fmla="*/ 3260512 w 6302375"/>
                <a:gd name="connsiteY10" fmla="*/ 528069 h 2542867"/>
                <a:gd name="connsiteX11" fmla="*/ 3585001 w 6302375"/>
                <a:gd name="connsiteY11" fmla="*/ 421848 h 2542867"/>
                <a:gd name="connsiteX12" fmla="*/ 3839342 w 6302375"/>
                <a:gd name="connsiteY12" fmla="*/ 343421 h 2542867"/>
                <a:gd name="connsiteX13" fmla="*/ 4158803 w 6302375"/>
                <a:gd name="connsiteY13" fmla="*/ 260151 h 2542867"/>
                <a:gd name="connsiteX14" fmla="*/ 4392346 w 6302375"/>
                <a:gd name="connsiteY14" fmla="*/ 361856 h 2542867"/>
                <a:gd name="connsiteX15" fmla="*/ 5413375 w 6302375"/>
                <a:gd name="connsiteY15" fmla="*/ 0 h 2542867"/>
                <a:gd name="connsiteX16" fmla="*/ 5661025 w 6302375"/>
                <a:gd name="connsiteY16" fmla="*/ 171450 h 2542867"/>
                <a:gd name="connsiteX17" fmla="*/ 5851525 w 6302375"/>
                <a:gd name="connsiteY17" fmla="*/ 336550 h 2542867"/>
                <a:gd name="connsiteX18" fmla="*/ 6016625 w 6302375"/>
                <a:gd name="connsiteY18" fmla="*/ 501650 h 2542867"/>
                <a:gd name="connsiteX19" fmla="*/ 6130925 w 6302375"/>
                <a:gd name="connsiteY19" fmla="*/ 647700 h 2542867"/>
                <a:gd name="connsiteX20" fmla="*/ 6302375 w 6302375"/>
                <a:gd name="connsiteY20" fmla="*/ 844550 h 2542867"/>
                <a:gd name="connsiteX21" fmla="*/ 6296025 w 6302375"/>
                <a:gd name="connsiteY21" fmla="*/ 2184400 h 2542867"/>
                <a:gd name="connsiteX22" fmla="*/ 5737225 w 6302375"/>
                <a:gd name="connsiteY22" fmla="*/ 2190750 h 2542867"/>
                <a:gd name="connsiteX23" fmla="*/ 5165725 w 6302375"/>
                <a:gd name="connsiteY23" fmla="*/ 2203450 h 2542867"/>
                <a:gd name="connsiteX24" fmla="*/ 4581525 w 6302375"/>
                <a:gd name="connsiteY24" fmla="*/ 2228850 h 2542867"/>
                <a:gd name="connsiteX25" fmla="*/ 4010025 w 6302375"/>
                <a:gd name="connsiteY25" fmla="*/ 2254250 h 2542867"/>
                <a:gd name="connsiteX26" fmla="*/ 3444875 w 6302375"/>
                <a:gd name="connsiteY26" fmla="*/ 2292350 h 2542867"/>
                <a:gd name="connsiteX27" fmla="*/ 2860675 w 6302375"/>
                <a:gd name="connsiteY27" fmla="*/ 2309341 h 2542867"/>
                <a:gd name="connsiteX28" fmla="*/ 2288111 w 6302375"/>
                <a:gd name="connsiteY28" fmla="*/ 2344309 h 2542867"/>
                <a:gd name="connsiteX29" fmla="*/ 1707104 w 6302375"/>
                <a:gd name="connsiteY29" fmla="*/ 2396182 h 2542867"/>
                <a:gd name="connsiteX30" fmla="*/ 1140889 w 6302375"/>
                <a:gd name="connsiteY30" fmla="*/ 2436427 h 2542867"/>
                <a:gd name="connsiteX31" fmla="*/ 567261 w 6302375"/>
                <a:gd name="connsiteY31" fmla="*/ 2500999 h 2542867"/>
                <a:gd name="connsiteX32" fmla="*/ 3698 w 6302375"/>
                <a:gd name="connsiteY32" fmla="*/ 2542867 h 2542867"/>
                <a:gd name="connsiteX0" fmla="*/ 3698 w 6302375"/>
                <a:gd name="connsiteY0" fmla="*/ 2371417 h 2371417"/>
                <a:gd name="connsiteX1" fmla="*/ 0 w 6302375"/>
                <a:gd name="connsiteY1" fmla="*/ 2055804 h 2371417"/>
                <a:gd name="connsiteX2" fmla="*/ 265617 w 6302375"/>
                <a:gd name="connsiteY2" fmla="*/ 1896419 h 2371417"/>
                <a:gd name="connsiteX3" fmla="*/ 593938 w 6302375"/>
                <a:gd name="connsiteY3" fmla="*/ 1684870 h 2371417"/>
                <a:gd name="connsiteX4" fmla="*/ 1145323 w 6302375"/>
                <a:gd name="connsiteY4" fmla="*/ 1359017 h 2371417"/>
                <a:gd name="connsiteX5" fmla="*/ 1714777 w 6302375"/>
                <a:gd name="connsiteY5" fmla="*/ 1045026 h 2371417"/>
                <a:gd name="connsiteX6" fmla="*/ 1993878 w 6302375"/>
                <a:gd name="connsiteY6" fmla="*/ 901320 h 2371417"/>
                <a:gd name="connsiteX7" fmla="*/ 2291391 w 6302375"/>
                <a:gd name="connsiteY7" fmla="*/ 761790 h 2371417"/>
                <a:gd name="connsiteX8" fmla="*/ 2633652 w 6302375"/>
                <a:gd name="connsiteY8" fmla="*/ 607831 h 2371417"/>
                <a:gd name="connsiteX9" fmla="*/ 2924175 w 6302375"/>
                <a:gd name="connsiteY9" fmla="*/ 480582 h 2371417"/>
                <a:gd name="connsiteX10" fmla="*/ 3260512 w 6302375"/>
                <a:gd name="connsiteY10" fmla="*/ 356619 h 2371417"/>
                <a:gd name="connsiteX11" fmla="*/ 3585001 w 6302375"/>
                <a:gd name="connsiteY11" fmla="*/ 250398 h 2371417"/>
                <a:gd name="connsiteX12" fmla="*/ 3839342 w 6302375"/>
                <a:gd name="connsiteY12" fmla="*/ 171971 h 2371417"/>
                <a:gd name="connsiteX13" fmla="*/ 4158803 w 6302375"/>
                <a:gd name="connsiteY13" fmla="*/ 88701 h 2371417"/>
                <a:gd name="connsiteX14" fmla="*/ 4392346 w 6302375"/>
                <a:gd name="connsiteY14" fmla="*/ 190406 h 2371417"/>
                <a:gd name="connsiteX15" fmla="*/ 4627850 w 6302375"/>
                <a:gd name="connsiteY15" fmla="*/ 291169 h 2371417"/>
                <a:gd name="connsiteX16" fmla="*/ 5661025 w 6302375"/>
                <a:gd name="connsiteY16" fmla="*/ 0 h 2371417"/>
                <a:gd name="connsiteX17" fmla="*/ 5851525 w 6302375"/>
                <a:gd name="connsiteY17" fmla="*/ 165100 h 2371417"/>
                <a:gd name="connsiteX18" fmla="*/ 6016625 w 6302375"/>
                <a:gd name="connsiteY18" fmla="*/ 330200 h 2371417"/>
                <a:gd name="connsiteX19" fmla="*/ 6130925 w 6302375"/>
                <a:gd name="connsiteY19" fmla="*/ 476250 h 2371417"/>
                <a:gd name="connsiteX20" fmla="*/ 6302375 w 6302375"/>
                <a:gd name="connsiteY20" fmla="*/ 673100 h 2371417"/>
                <a:gd name="connsiteX21" fmla="*/ 6296025 w 6302375"/>
                <a:gd name="connsiteY21" fmla="*/ 2012950 h 2371417"/>
                <a:gd name="connsiteX22" fmla="*/ 5737225 w 6302375"/>
                <a:gd name="connsiteY22" fmla="*/ 2019300 h 2371417"/>
                <a:gd name="connsiteX23" fmla="*/ 5165725 w 6302375"/>
                <a:gd name="connsiteY23" fmla="*/ 2032000 h 2371417"/>
                <a:gd name="connsiteX24" fmla="*/ 4581525 w 6302375"/>
                <a:gd name="connsiteY24" fmla="*/ 2057400 h 2371417"/>
                <a:gd name="connsiteX25" fmla="*/ 4010025 w 6302375"/>
                <a:gd name="connsiteY25" fmla="*/ 2082800 h 2371417"/>
                <a:gd name="connsiteX26" fmla="*/ 3444875 w 6302375"/>
                <a:gd name="connsiteY26" fmla="*/ 2120900 h 2371417"/>
                <a:gd name="connsiteX27" fmla="*/ 2860675 w 6302375"/>
                <a:gd name="connsiteY27" fmla="*/ 2137891 h 2371417"/>
                <a:gd name="connsiteX28" fmla="*/ 2288111 w 6302375"/>
                <a:gd name="connsiteY28" fmla="*/ 2172859 h 2371417"/>
                <a:gd name="connsiteX29" fmla="*/ 1707104 w 6302375"/>
                <a:gd name="connsiteY29" fmla="*/ 2224732 h 2371417"/>
                <a:gd name="connsiteX30" fmla="*/ 1140889 w 6302375"/>
                <a:gd name="connsiteY30" fmla="*/ 2264977 h 2371417"/>
                <a:gd name="connsiteX31" fmla="*/ 567261 w 6302375"/>
                <a:gd name="connsiteY31" fmla="*/ 2329549 h 2371417"/>
                <a:gd name="connsiteX32" fmla="*/ 3698 w 6302375"/>
                <a:gd name="connsiteY32" fmla="*/ 2371417 h 2371417"/>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851525 w 6302375"/>
                <a:gd name="connsiteY17" fmla="*/ 76399 h 2282716"/>
                <a:gd name="connsiteX18" fmla="*/ 6016625 w 6302375"/>
                <a:gd name="connsiteY18" fmla="*/ 241499 h 2282716"/>
                <a:gd name="connsiteX19" fmla="*/ 6130925 w 6302375"/>
                <a:gd name="connsiteY19" fmla="*/ 387549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6016625 w 6302375"/>
                <a:gd name="connsiteY18" fmla="*/ 241499 h 2282716"/>
                <a:gd name="connsiteX19" fmla="*/ 6130925 w 6302375"/>
                <a:gd name="connsiteY19" fmla="*/ 387549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6130925 w 6302375"/>
                <a:gd name="connsiteY19" fmla="*/ 387549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6058007 w 6302375"/>
                <a:gd name="connsiteY20" fmla="*/ 584630 h 2282716"/>
                <a:gd name="connsiteX21" fmla="*/ 6302375 w 6302375"/>
                <a:gd name="connsiteY21" fmla="*/ 584399 h 2282716"/>
                <a:gd name="connsiteX22" fmla="*/ 6296025 w 6302375"/>
                <a:gd name="connsiteY22" fmla="*/ 1924249 h 2282716"/>
                <a:gd name="connsiteX23" fmla="*/ 5737225 w 6302375"/>
                <a:gd name="connsiteY23" fmla="*/ 1930599 h 2282716"/>
                <a:gd name="connsiteX24" fmla="*/ 5165725 w 6302375"/>
                <a:gd name="connsiteY24" fmla="*/ 1943299 h 2282716"/>
                <a:gd name="connsiteX25" fmla="*/ 4581525 w 6302375"/>
                <a:gd name="connsiteY25" fmla="*/ 1968699 h 2282716"/>
                <a:gd name="connsiteX26" fmla="*/ 4010025 w 6302375"/>
                <a:gd name="connsiteY26" fmla="*/ 1994099 h 2282716"/>
                <a:gd name="connsiteX27" fmla="*/ 3444875 w 6302375"/>
                <a:gd name="connsiteY27" fmla="*/ 2032199 h 2282716"/>
                <a:gd name="connsiteX28" fmla="*/ 2860675 w 6302375"/>
                <a:gd name="connsiteY28" fmla="*/ 2049190 h 2282716"/>
                <a:gd name="connsiteX29" fmla="*/ 2288111 w 6302375"/>
                <a:gd name="connsiteY29" fmla="*/ 2084158 h 2282716"/>
                <a:gd name="connsiteX30" fmla="*/ 1707104 w 6302375"/>
                <a:gd name="connsiteY30" fmla="*/ 2136031 h 2282716"/>
                <a:gd name="connsiteX31" fmla="*/ 1140889 w 6302375"/>
                <a:gd name="connsiteY31" fmla="*/ 2176276 h 2282716"/>
                <a:gd name="connsiteX32" fmla="*/ 567261 w 6302375"/>
                <a:gd name="connsiteY32" fmla="*/ 2240848 h 2282716"/>
                <a:gd name="connsiteX33" fmla="*/ 3698 w 6302375"/>
                <a:gd name="connsiteY33"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5852420 w 6302375"/>
                <a:gd name="connsiteY20" fmla="*/ 691860 h 2282716"/>
                <a:gd name="connsiteX21" fmla="*/ 6302375 w 6302375"/>
                <a:gd name="connsiteY21" fmla="*/ 584399 h 2282716"/>
                <a:gd name="connsiteX22" fmla="*/ 6296025 w 6302375"/>
                <a:gd name="connsiteY22" fmla="*/ 1924249 h 2282716"/>
                <a:gd name="connsiteX23" fmla="*/ 5737225 w 6302375"/>
                <a:gd name="connsiteY23" fmla="*/ 1930599 h 2282716"/>
                <a:gd name="connsiteX24" fmla="*/ 5165725 w 6302375"/>
                <a:gd name="connsiteY24" fmla="*/ 1943299 h 2282716"/>
                <a:gd name="connsiteX25" fmla="*/ 4581525 w 6302375"/>
                <a:gd name="connsiteY25" fmla="*/ 1968699 h 2282716"/>
                <a:gd name="connsiteX26" fmla="*/ 4010025 w 6302375"/>
                <a:gd name="connsiteY26" fmla="*/ 1994099 h 2282716"/>
                <a:gd name="connsiteX27" fmla="*/ 3444875 w 6302375"/>
                <a:gd name="connsiteY27" fmla="*/ 2032199 h 2282716"/>
                <a:gd name="connsiteX28" fmla="*/ 2860675 w 6302375"/>
                <a:gd name="connsiteY28" fmla="*/ 2049190 h 2282716"/>
                <a:gd name="connsiteX29" fmla="*/ 2288111 w 6302375"/>
                <a:gd name="connsiteY29" fmla="*/ 2084158 h 2282716"/>
                <a:gd name="connsiteX30" fmla="*/ 1707104 w 6302375"/>
                <a:gd name="connsiteY30" fmla="*/ 2136031 h 2282716"/>
                <a:gd name="connsiteX31" fmla="*/ 1140889 w 6302375"/>
                <a:gd name="connsiteY31" fmla="*/ 2176276 h 2282716"/>
                <a:gd name="connsiteX32" fmla="*/ 567261 w 6302375"/>
                <a:gd name="connsiteY32" fmla="*/ 2240848 h 2282716"/>
                <a:gd name="connsiteX33" fmla="*/ 3698 w 6302375"/>
                <a:gd name="connsiteY33"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5852420 w 6302375"/>
                <a:gd name="connsiteY20" fmla="*/ 691860 h 2282716"/>
                <a:gd name="connsiteX21" fmla="*/ 6128581 w 6302375"/>
                <a:gd name="connsiteY21" fmla="*/ 624458 h 2282716"/>
                <a:gd name="connsiteX22" fmla="*/ 6302375 w 6302375"/>
                <a:gd name="connsiteY22" fmla="*/ 584399 h 2282716"/>
                <a:gd name="connsiteX23" fmla="*/ 6296025 w 6302375"/>
                <a:gd name="connsiteY23" fmla="*/ 1924249 h 2282716"/>
                <a:gd name="connsiteX24" fmla="*/ 5737225 w 6302375"/>
                <a:gd name="connsiteY24" fmla="*/ 1930599 h 2282716"/>
                <a:gd name="connsiteX25" fmla="*/ 5165725 w 6302375"/>
                <a:gd name="connsiteY25" fmla="*/ 1943299 h 2282716"/>
                <a:gd name="connsiteX26" fmla="*/ 4581525 w 6302375"/>
                <a:gd name="connsiteY26" fmla="*/ 1968699 h 2282716"/>
                <a:gd name="connsiteX27" fmla="*/ 4010025 w 6302375"/>
                <a:gd name="connsiteY27" fmla="*/ 1994099 h 2282716"/>
                <a:gd name="connsiteX28" fmla="*/ 3444875 w 6302375"/>
                <a:gd name="connsiteY28" fmla="*/ 2032199 h 2282716"/>
                <a:gd name="connsiteX29" fmla="*/ 2860675 w 6302375"/>
                <a:gd name="connsiteY29" fmla="*/ 2049190 h 2282716"/>
                <a:gd name="connsiteX30" fmla="*/ 2288111 w 6302375"/>
                <a:gd name="connsiteY30" fmla="*/ 2084158 h 2282716"/>
                <a:gd name="connsiteX31" fmla="*/ 1707104 w 6302375"/>
                <a:gd name="connsiteY31" fmla="*/ 2136031 h 2282716"/>
                <a:gd name="connsiteX32" fmla="*/ 1140889 w 6302375"/>
                <a:gd name="connsiteY32" fmla="*/ 2176276 h 2282716"/>
                <a:gd name="connsiteX33" fmla="*/ 567261 w 6302375"/>
                <a:gd name="connsiteY33" fmla="*/ 2240848 h 2282716"/>
                <a:gd name="connsiteX34" fmla="*/ 3698 w 6302375"/>
                <a:gd name="connsiteY34"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5852420 w 6302375"/>
                <a:gd name="connsiteY20" fmla="*/ 691860 h 2282716"/>
                <a:gd name="connsiteX21" fmla="*/ 6048801 w 6302375"/>
                <a:gd name="connsiteY21" fmla="*/ 829726 h 2282716"/>
                <a:gd name="connsiteX22" fmla="*/ 6302375 w 6302375"/>
                <a:gd name="connsiteY22" fmla="*/ 584399 h 2282716"/>
                <a:gd name="connsiteX23" fmla="*/ 6296025 w 6302375"/>
                <a:gd name="connsiteY23" fmla="*/ 1924249 h 2282716"/>
                <a:gd name="connsiteX24" fmla="*/ 5737225 w 6302375"/>
                <a:gd name="connsiteY24" fmla="*/ 1930599 h 2282716"/>
                <a:gd name="connsiteX25" fmla="*/ 5165725 w 6302375"/>
                <a:gd name="connsiteY25" fmla="*/ 1943299 h 2282716"/>
                <a:gd name="connsiteX26" fmla="*/ 4581525 w 6302375"/>
                <a:gd name="connsiteY26" fmla="*/ 1968699 h 2282716"/>
                <a:gd name="connsiteX27" fmla="*/ 4010025 w 6302375"/>
                <a:gd name="connsiteY27" fmla="*/ 1994099 h 2282716"/>
                <a:gd name="connsiteX28" fmla="*/ 3444875 w 6302375"/>
                <a:gd name="connsiteY28" fmla="*/ 2032199 h 2282716"/>
                <a:gd name="connsiteX29" fmla="*/ 2860675 w 6302375"/>
                <a:gd name="connsiteY29" fmla="*/ 2049190 h 2282716"/>
                <a:gd name="connsiteX30" fmla="*/ 2288111 w 6302375"/>
                <a:gd name="connsiteY30" fmla="*/ 2084158 h 2282716"/>
                <a:gd name="connsiteX31" fmla="*/ 1707104 w 6302375"/>
                <a:gd name="connsiteY31" fmla="*/ 2136031 h 2282716"/>
                <a:gd name="connsiteX32" fmla="*/ 1140889 w 6302375"/>
                <a:gd name="connsiteY32" fmla="*/ 2176276 h 2282716"/>
                <a:gd name="connsiteX33" fmla="*/ 567261 w 6302375"/>
                <a:gd name="connsiteY33" fmla="*/ 2240848 h 2282716"/>
                <a:gd name="connsiteX34" fmla="*/ 3698 w 6302375"/>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025 w 6299306"/>
                <a:gd name="connsiteY23" fmla="*/ 1924249 h 2282716"/>
                <a:gd name="connsiteX24" fmla="*/ 5737225 w 6299306"/>
                <a:gd name="connsiteY24" fmla="*/ 1930599 h 2282716"/>
                <a:gd name="connsiteX25" fmla="*/ 5165725 w 6299306"/>
                <a:gd name="connsiteY25" fmla="*/ 1943299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89888 w 6299306"/>
                <a:gd name="connsiteY23" fmla="*/ 1942631 h 2282716"/>
                <a:gd name="connsiteX24" fmla="*/ 5737225 w 6299306"/>
                <a:gd name="connsiteY24" fmla="*/ 1930599 h 2282716"/>
                <a:gd name="connsiteX25" fmla="*/ 5165725 w 6299306"/>
                <a:gd name="connsiteY25" fmla="*/ 1943299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89888 w 6299306"/>
                <a:gd name="connsiteY23" fmla="*/ 1942631 h 2282716"/>
                <a:gd name="connsiteX24" fmla="*/ 5731088 w 6299306"/>
                <a:gd name="connsiteY24" fmla="*/ 1939790 h 2282716"/>
                <a:gd name="connsiteX25" fmla="*/ 5165725 w 6299306"/>
                <a:gd name="connsiteY25" fmla="*/ 1943299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89888 w 6299306"/>
                <a:gd name="connsiteY23" fmla="*/ 1942631 h 2282716"/>
                <a:gd name="connsiteX24" fmla="*/ 5731088 w 6299306"/>
                <a:gd name="connsiteY24" fmla="*/ 1939790 h 2282716"/>
                <a:gd name="connsiteX25" fmla="*/ 5153451 w 6299306"/>
                <a:gd name="connsiteY25" fmla="*/ 1949427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1233 w 6296841"/>
                <a:gd name="connsiteY0" fmla="*/ 2282716 h 2282716"/>
                <a:gd name="connsiteX1" fmla="*/ 3145 w 6296841"/>
                <a:gd name="connsiteY1" fmla="*/ 2070724 h 2282716"/>
                <a:gd name="connsiteX2" fmla="*/ 263152 w 6296841"/>
                <a:gd name="connsiteY2" fmla="*/ 1807718 h 2282716"/>
                <a:gd name="connsiteX3" fmla="*/ 591473 w 6296841"/>
                <a:gd name="connsiteY3" fmla="*/ 1596169 h 2282716"/>
                <a:gd name="connsiteX4" fmla="*/ 1142858 w 6296841"/>
                <a:gd name="connsiteY4" fmla="*/ 1270316 h 2282716"/>
                <a:gd name="connsiteX5" fmla="*/ 1712312 w 6296841"/>
                <a:gd name="connsiteY5" fmla="*/ 956325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591473 w 6296841"/>
                <a:gd name="connsiteY3" fmla="*/ 1596169 h 2282716"/>
                <a:gd name="connsiteX4" fmla="*/ 1142858 w 6296841"/>
                <a:gd name="connsiteY4" fmla="*/ 1270316 h 2282716"/>
                <a:gd name="connsiteX5" fmla="*/ 1712312 w 6296841"/>
                <a:gd name="connsiteY5" fmla="*/ 956325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42858 w 6296841"/>
                <a:gd name="connsiteY4" fmla="*/ 1270316 h 2282716"/>
                <a:gd name="connsiteX5" fmla="*/ 1712312 w 6296841"/>
                <a:gd name="connsiteY5" fmla="*/ 956325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712312 w 6296841"/>
                <a:gd name="connsiteY5" fmla="*/ 956325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4756 w 6296841"/>
                <a:gd name="connsiteY27" fmla="*/ 209211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81865 w 6296841"/>
                <a:gd name="connsiteY26" fmla="*/ 2075120 h 2282716"/>
                <a:gd name="connsiteX27" fmla="*/ 4004756 w 6296841"/>
                <a:gd name="connsiteY27" fmla="*/ 209211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2067051 h 2282716"/>
                <a:gd name="connsiteX26" fmla="*/ 4581865 w 6296841"/>
                <a:gd name="connsiteY26" fmla="*/ 2075120 h 2282716"/>
                <a:gd name="connsiteX27" fmla="*/ 4004756 w 6296841"/>
                <a:gd name="connsiteY27" fmla="*/ 209211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5818 w 6296841"/>
                <a:gd name="connsiteY24" fmla="*/ 2057414 h 2282716"/>
                <a:gd name="connsiteX25" fmla="*/ 5150986 w 6296841"/>
                <a:gd name="connsiteY25" fmla="*/ 2067051 h 2282716"/>
                <a:gd name="connsiteX26" fmla="*/ 4581865 w 6296841"/>
                <a:gd name="connsiteY26" fmla="*/ 2075120 h 2282716"/>
                <a:gd name="connsiteX27" fmla="*/ 4004756 w 6296841"/>
                <a:gd name="connsiteY27" fmla="*/ 209211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677397 w 6300759"/>
                <a:gd name="connsiteY19" fmla="*/ 592816 h 2282716"/>
                <a:gd name="connsiteX20" fmla="*/ 5849955 w 6300759"/>
                <a:gd name="connsiteY20" fmla="*/ 691860 h 2282716"/>
                <a:gd name="connsiteX21" fmla="*/ 6046336 w 6300759"/>
                <a:gd name="connsiteY21" fmla="*/ 829726 h 2282716"/>
                <a:gd name="connsiteX22" fmla="*/ 6296841 w 6300759"/>
                <a:gd name="connsiteY22" fmla="*/ 1037827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677397 w 6300759"/>
                <a:gd name="connsiteY19" fmla="*/ 592816 h 2282716"/>
                <a:gd name="connsiteX20" fmla="*/ 5849955 w 6300759"/>
                <a:gd name="connsiteY20" fmla="*/ 691860 h 2282716"/>
                <a:gd name="connsiteX21" fmla="*/ 6046336 w 6300759"/>
                <a:gd name="connsiteY21" fmla="*/ 829726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677397 w 6300759"/>
                <a:gd name="connsiteY19" fmla="*/ 592816 h 2282716"/>
                <a:gd name="connsiteX20" fmla="*/ 5849955 w 6300759"/>
                <a:gd name="connsiteY20" fmla="*/ 691860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677397 w 6300759"/>
                <a:gd name="connsiteY19" fmla="*/ 592816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05457 w 6300759"/>
                <a:gd name="connsiteY17" fmla="*/ 1169726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885403 w 6300759"/>
                <a:gd name="connsiteY16" fmla="*/ 1131366 h 2282716"/>
                <a:gd name="connsiteX17" fmla="*/ 5105457 w 6300759"/>
                <a:gd name="connsiteY17" fmla="*/ 1169726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19776 w 6300759"/>
                <a:gd name="connsiteY15" fmla="*/ 1079043 h 2282716"/>
                <a:gd name="connsiteX16" fmla="*/ 4885403 w 6300759"/>
                <a:gd name="connsiteY16" fmla="*/ 1131366 h 2282716"/>
                <a:gd name="connsiteX17" fmla="*/ 5105457 w 6300759"/>
                <a:gd name="connsiteY17" fmla="*/ 1169726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28173 w 6300759"/>
                <a:gd name="connsiteY14" fmla="*/ 1003486 h 2282716"/>
                <a:gd name="connsiteX15" fmla="*/ 4619776 w 6300759"/>
                <a:gd name="connsiteY15" fmla="*/ 1079043 h 2282716"/>
                <a:gd name="connsiteX16" fmla="*/ 4885403 w 6300759"/>
                <a:gd name="connsiteY16" fmla="*/ 1131366 h 2282716"/>
                <a:gd name="connsiteX17" fmla="*/ 5105457 w 6300759"/>
                <a:gd name="connsiteY17" fmla="*/ 1169726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199446 h 2199446"/>
                <a:gd name="connsiteX1" fmla="*/ 3145 w 6300759"/>
                <a:gd name="connsiteY1" fmla="*/ 1987454 h 2199446"/>
                <a:gd name="connsiteX2" fmla="*/ 324860 w 6300759"/>
                <a:gd name="connsiteY2" fmla="*/ 1844872 h 2199446"/>
                <a:gd name="connsiteX3" fmla="*/ 639156 w 6300759"/>
                <a:gd name="connsiteY3" fmla="*/ 1720140 h 2199446"/>
                <a:gd name="connsiteX4" fmla="*/ 1137248 w 6300759"/>
                <a:gd name="connsiteY4" fmla="*/ 1517512 h 2199446"/>
                <a:gd name="connsiteX5" fmla="*/ 1614140 w 6300759"/>
                <a:gd name="connsiteY5" fmla="*/ 1337948 h 2199446"/>
                <a:gd name="connsiteX6" fmla="*/ 2005438 w 6300759"/>
                <a:gd name="connsiteY6" fmla="*/ 1197043 h 2199446"/>
                <a:gd name="connsiteX7" fmla="*/ 2288926 w 6300759"/>
                <a:gd name="connsiteY7" fmla="*/ 589819 h 2199446"/>
                <a:gd name="connsiteX8" fmla="*/ 2631187 w 6300759"/>
                <a:gd name="connsiteY8" fmla="*/ 435860 h 2199446"/>
                <a:gd name="connsiteX9" fmla="*/ 2921710 w 6300759"/>
                <a:gd name="connsiteY9" fmla="*/ 308611 h 2199446"/>
                <a:gd name="connsiteX10" fmla="*/ 3258047 w 6300759"/>
                <a:gd name="connsiteY10" fmla="*/ 184648 h 2199446"/>
                <a:gd name="connsiteX11" fmla="*/ 3582536 w 6300759"/>
                <a:gd name="connsiteY11" fmla="*/ 78427 h 2199446"/>
                <a:gd name="connsiteX12" fmla="*/ 3836877 w 6300759"/>
                <a:gd name="connsiteY12" fmla="*/ 0 h 2199446"/>
                <a:gd name="connsiteX13" fmla="*/ 4094630 w 6300759"/>
                <a:gd name="connsiteY13" fmla="*/ 852116 h 2199446"/>
                <a:gd name="connsiteX14" fmla="*/ 4328173 w 6300759"/>
                <a:gd name="connsiteY14" fmla="*/ 920216 h 2199446"/>
                <a:gd name="connsiteX15" fmla="*/ 4619776 w 6300759"/>
                <a:gd name="connsiteY15" fmla="*/ 995773 h 2199446"/>
                <a:gd name="connsiteX16" fmla="*/ 4885403 w 6300759"/>
                <a:gd name="connsiteY16" fmla="*/ 1048096 h 2199446"/>
                <a:gd name="connsiteX17" fmla="*/ 5105457 w 6300759"/>
                <a:gd name="connsiteY17" fmla="*/ 1086456 h 2199446"/>
                <a:gd name="connsiteX18" fmla="*/ 5300641 w 6300759"/>
                <a:gd name="connsiteY18" fmla="*/ 1125080 h 2199446"/>
                <a:gd name="connsiteX19" fmla="*/ 5531541 w 6300759"/>
                <a:gd name="connsiteY19" fmla="*/ 1178880 h 2199446"/>
                <a:gd name="connsiteX20" fmla="*/ 5726539 w 6300759"/>
                <a:gd name="connsiteY20" fmla="*/ 1249919 h 2199446"/>
                <a:gd name="connsiteX21" fmla="*/ 5998652 w 6300759"/>
                <a:gd name="connsiteY21" fmla="*/ 1351377 h 2199446"/>
                <a:gd name="connsiteX22" fmla="*/ 6296841 w 6300759"/>
                <a:gd name="connsiteY22" fmla="*/ 1483862 h 2199446"/>
                <a:gd name="connsiteX23" fmla="*/ 6298642 w 6300759"/>
                <a:gd name="connsiteY23" fmla="*/ 1979785 h 2199446"/>
                <a:gd name="connsiteX24" fmla="*/ 5725818 w 6300759"/>
                <a:gd name="connsiteY24" fmla="*/ 1974144 h 2199446"/>
                <a:gd name="connsiteX25" fmla="*/ 5150986 w 6300759"/>
                <a:gd name="connsiteY25" fmla="*/ 1983781 h 2199446"/>
                <a:gd name="connsiteX26" fmla="*/ 4581865 w 6300759"/>
                <a:gd name="connsiteY26" fmla="*/ 1991850 h 2199446"/>
                <a:gd name="connsiteX27" fmla="*/ 4004756 w 6300759"/>
                <a:gd name="connsiteY27" fmla="*/ 2008849 h 2199446"/>
                <a:gd name="connsiteX28" fmla="*/ 3428385 w 6300759"/>
                <a:gd name="connsiteY28" fmla="*/ 2021744 h 2199446"/>
                <a:gd name="connsiteX29" fmla="*/ 2863820 w 6300759"/>
                <a:gd name="connsiteY29" fmla="*/ 2047137 h 2199446"/>
                <a:gd name="connsiteX30" fmla="*/ 2291256 w 6300759"/>
                <a:gd name="connsiteY30" fmla="*/ 2076504 h 2199446"/>
                <a:gd name="connsiteX31" fmla="*/ 1715859 w 6300759"/>
                <a:gd name="connsiteY31" fmla="*/ 2100370 h 2199446"/>
                <a:gd name="connsiteX32" fmla="*/ 1144033 w 6300759"/>
                <a:gd name="connsiteY32" fmla="*/ 2135015 h 2199446"/>
                <a:gd name="connsiteX33" fmla="*/ 564796 w 6300759"/>
                <a:gd name="connsiteY33" fmla="*/ 2157578 h 2199446"/>
                <a:gd name="connsiteX34" fmla="*/ 1233 w 6300759"/>
                <a:gd name="connsiteY34" fmla="*/ 2199446 h 2199446"/>
                <a:gd name="connsiteX0" fmla="*/ 1233 w 6300759"/>
                <a:gd name="connsiteY0" fmla="*/ 2121019 h 2121019"/>
                <a:gd name="connsiteX1" fmla="*/ 3145 w 6300759"/>
                <a:gd name="connsiteY1" fmla="*/ 1909027 h 2121019"/>
                <a:gd name="connsiteX2" fmla="*/ 324860 w 6300759"/>
                <a:gd name="connsiteY2" fmla="*/ 1766445 h 2121019"/>
                <a:gd name="connsiteX3" fmla="*/ 639156 w 6300759"/>
                <a:gd name="connsiteY3" fmla="*/ 1641713 h 2121019"/>
                <a:gd name="connsiteX4" fmla="*/ 1137248 w 6300759"/>
                <a:gd name="connsiteY4" fmla="*/ 1439085 h 2121019"/>
                <a:gd name="connsiteX5" fmla="*/ 1614140 w 6300759"/>
                <a:gd name="connsiteY5" fmla="*/ 1259521 h 2121019"/>
                <a:gd name="connsiteX6" fmla="*/ 2005438 w 6300759"/>
                <a:gd name="connsiteY6" fmla="*/ 1118616 h 2121019"/>
                <a:gd name="connsiteX7" fmla="*/ 2288926 w 6300759"/>
                <a:gd name="connsiteY7" fmla="*/ 511392 h 2121019"/>
                <a:gd name="connsiteX8" fmla="*/ 2631187 w 6300759"/>
                <a:gd name="connsiteY8" fmla="*/ 357433 h 2121019"/>
                <a:gd name="connsiteX9" fmla="*/ 2921710 w 6300759"/>
                <a:gd name="connsiteY9" fmla="*/ 230184 h 2121019"/>
                <a:gd name="connsiteX10" fmla="*/ 3258047 w 6300759"/>
                <a:gd name="connsiteY10" fmla="*/ 106221 h 2121019"/>
                <a:gd name="connsiteX11" fmla="*/ 3582536 w 6300759"/>
                <a:gd name="connsiteY11" fmla="*/ 0 h 2121019"/>
                <a:gd name="connsiteX12" fmla="*/ 3898585 w 6300759"/>
                <a:gd name="connsiteY12" fmla="*/ 708530 h 2121019"/>
                <a:gd name="connsiteX13" fmla="*/ 4094630 w 6300759"/>
                <a:gd name="connsiteY13" fmla="*/ 773689 h 2121019"/>
                <a:gd name="connsiteX14" fmla="*/ 4328173 w 6300759"/>
                <a:gd name="connsiteY14" fmla="*/ 841789 h 2121019"/>
                <a:gd name="connsiteX15" fmla="*/ 4619776 w 6300759"/>
                <a:gd name="connsiteY15" fmla="*/ 917346 h 2121019"/>
                <a:gd name="connsiteX16" fmla="*/ 4885403 w 6300759"/>
                <a:gd name="connsiteY16" fmla="*/ 969669 h 2121019"/>
                <a:gd name="connsiteX17" fmla="*/ 5105457 w 6300759"/>
                <a:gd name="connsiteY17" fmla="*/ 1008029 h 2121019"/>
                <a:gd name="connsiteX18" fmla="*/ 5300641 w 6300759"/>
                <a:gd name="connsiteY18" fmla="*/ 1046653 h 2121019"/>
                <a:gd name="connsiteX19" fmla="*/ 5531541 w 6300759"/>
                <a:gd name="connsiteY19" fmla="*/ 1100453 h 2121019"/>
                <a:gd name="connsiteX20" fmla="*/ 5726539 w 6300759"/>
                <a:gd name="connsiteY20" fmla="*/ 1171492 h 2121019"/>
                <a:gd name="connsiteX21" fmla="*/ 5998652 w 6300759"/>
                <a:gd name="connsiteY21" fmla="*/ 1272950 h 2121019"/>
                <a:gd name="connsiteX22" fmla="*/ 6296841 w 6300759"/>
                <a:gd name="connsiteY22" fmla="*/ 1405435 h 2121019"/>
                <a:gd name="connsiteX23" fmla="*/ 6298642 w 6300759"/>
                <a:gd name="connsiteY23" fmla="*/ 1901358 h 2121019"/>
                <a:gd name="connsiteX24" fmla="*/ 5725818 w 6300759"/>
                <a:gd name="connsiteY24" fmla="*/ 1895717 h 2121019"/>
                <a:gd name="connsiteX25" fmla="*/ 5150986 w 6300759"/>
                <a:gd name="connsiteY25" fmla="*/ 1905354 h 2121019"/>
                <a:gd name="connsiteX26" fmla="*/ 4581865 w 6300759"/>
                <a:gd name="connsiteY26" fmla="*/ 1913423 h 2121019"/>
                <a:gd name="connsiteX27" fmla="*/ 4004756 w 6300759"/>
                <a:gd name="connsiteY27" fmla="*/ 1930422 h 2121019"/>
                <a:gd name="connsiteX28" fmla="*/ 3428385 w 6300759"/>
                <a:gd name="connsiteY28" fmla="*/ 1943317 h 2121019"/>
                <a:gd name="connsiteX29" fmla="*/ 2863820 w 6300759"/>
                <a:gd name="connsiteY29" fmla="*/ 1968710 h 2121019"/>
                <a:gd name="connsiteX30" fmla="*/ 2291256 w 6300759"/>
                <a:gd name="connsiteY30" fmla="*/ 1998077 h 2121019"/>
                <a:gd name="connsiteX31" fmla="*/ 1715859 w 6300759"/>
                <a:gd name="connsiteY31" fmla="*/ 2021943 h 2121019"/>
                <a:gd name="connsiteX32" fmla="*/ 1144033 w 6300759"/>
                <a:gd name="connsiteY32" fmla="*/ 2056588 h 2121019"/>
                <a:gd name="connsiteX33" fmla="*/ 564796 w 6300759"/>
                <a:gd name="connsiteY33" fmla="*/ 2079151 h 2121019"/>
                <a:gd name="connsiteX34" fmla="*/ 1233 w 6300759"/>
                <a:gd name="connsiteY34" fmla="*/ 2121019 h 2121019"/>
                <a:gd name="connsiteX0" fmla="*/ 1233 w 6300759"/>
                <a:gd name="connsiteY0" fmla="*/ 2014798 h 2014798"/>
                <a:gd name="connsiteX1" fmla="*/ 3145 w 6300759"/>
                <a:gd name="connsiteY1" fmla="*/ 1802806 h 2014798"/>
                <a:gd name="connsiteX2" fmla="*/ 324860 w 6300759"/>
                <a:gd name="connsiteY2" fmla="*/ 1660224 h 2014798"/>
                <a:gd name="connsiteX3" fmla="*/ 639156 w 6300759"/>
                <a:gd name="connsiteY3" fmla="*/ 1535492 h 2014798"/>
                <a:gd name="connsiteX4" fmla="*/ 1137248 w 6300759"/>
                <a:gd name="connsiteY4" fmla="*/ 1332864 h 2014798"/>
                <a:gd name="connsiteX5" fmla="*/ 1614140 w 6300759"/>
                <a:gd name="connsiteY5" fmla="*/ 1153300 h 2014798"/>
                <a:gd name="connsiteX6" fmla="*/ 2005438 w 6300759"/>
                <a:gd name="connsiteY6" fmla="*/ 1012395 h 2014798"/>
                <a:gd name="connsiteX7" fmla="*/ 2288926 w 6300759"/>
                <a:gd name="connsiteY7" fmla="*/ 405171 h 2014798"/>
                <a:gd name="connsiteX8" fmla="*/ 2631187 w 6300759"/>
                <a:gd name="connsiteY8" fmla="*/ 251212 h 2014798"/>
                <a:gd name="connsiteX9" fmla="*/ 2921710 w 6300759"/>
                <a:gd name="connsiteY9" fmla="*/ 123963 h 2014798"/>
                <a:gd name="connsiteX10" fmla="*/ 3258047 w 6300759"/>
                <a:gd name="connsiteY10" fmla="*/ 0 h 2014798"/>
                <a:gd name="connsiteX11" fmla="*/ 3762050 w 6300759"/>
                <a:gd name="connsiteY11" fmla="*/ 532306 h 2014798"/>
                <a:gd name="connsiteX12" fmla="*/ 3898585 w 6300759"/>
                <a:gd name="connsiteY12" fmla="*/ 602309 h 2014798"/>
                <a:gd name="connsiteX13" fmla="*/ 4094630 w 6300759"/>
                <a:gd name="connsiteY13" fmla="*/ 667468 h 2014798"/>
                <a:gd name="connsiteX14" fmla="*/ 4328173 w 6300759"/>
                <a:gd name="connsiteY14" fmla="*/ 735568 h 2014798"/>
                <a:gd name="connsiteX15" fmla="*/ 4619776 w 6300759"/>
                <a:gd name="connsiteY15" fmla="*/ 811125 h 2014798"/>
                <a:gd name="connsiteX16" fmla="*/ 4885403 w 6300759"/>
                <a:gd name="connsiteY16" fmla="*/ 863448 h 2014798"/>
                <a:gd name="connsiteX17" fmla="*/ 5105457 w 6300759"/>
                <a:gd name="connsiteY17" fmla="*/ 901808 h 2014798"/>
                <a:gd name="connsiteX18" fmla="*/ 5300641 w 6300759"/>
                <a:gd name="connsiteY18" fmla="*/ 940432 h 2014798"/>
                <a:gd name="connsiteX19" fmla="*/ 5531541 w 6300759"/>
                <a:gd name="connsiteY19" fmla="*/ 994232 h 2014798"/>
                <a:gd name="connsiteX20" fmla="*/ 5726539 w 6300759"/>
                <a:gd name="connsiteY20" fmla="*/ 1065271 h 2014798"/>
                <a:gd name="connsiteX21" fmla="*/ 5998652 w 6300759"/>
                <a:gd name="connsiteY21" fmla="*/ 1166729 h 2014798"/>
                <a:gd name="connsiteX22" fmla="*/ 6296841 w 6300759"/>
                <a:gd name="connsiteY22" fmla="*/ 1299214 h 2014798"/>
                <a:gd name="connsiteX23" fmla="*/ 6298642 w 6300759"/>
                <a:gd name="connsiteY23" fmla="*/ 1795137 h 2014798"/>
                <a:gd name="connsiteX24" fmla="*/ 5725818 w 6300759"/>
                <a:gd name="connsiteY24" fmla="*/ 1789496 h 2014798"/>
                <a:gd name="connsiteX25" fmla="*/ 5150986 w 6300759"/>
                <a:gd name="connsiteY25" fmla="*/ 1799133 h 2014798"/>
                <a:gd name="connsiteX26" fmla="*/ 4581865 w 6300759"/>
                <a:gd name="connsiteY26" fmla="*/ 1807202 h 2014798"/>
                <a:gd name="connsiteX27" fmla="*/ 4004756 w 6300759"/>
                <a:gd name="connsiteY27" fmla="*/ 1824201 h 2014798"/>
                <a:gd name="connsiteX28" fmla="*/ 3428385 w 6300759"/>
                <a:gd name="connsiteY28" fmla="*/ 1837096 h 2014798"/>
                <a:gd name="connsiteX29" fmla="*/ 2863820 w 6300759"/>
                <a:gd name="connsiteY29" fmla="*/ 1862489 h 2014798"/>
                <a:gd name="connsiteX30" fmla="*/ 2291256 w 6300759"/>
                <a:gd name="connsiteY30" fmla="*/ 1891856 h 2014798"/>
                <a:gd name="connsiteX31" fmla="*/ 1715859 w 6300759"/>
                <a:gd name="connsiteY31" fmla="*/ 1915722 h 2014798"/>
                <a:gd name="connsiteX32" fmla="*/ 1144033 w 6300759"/>
                <a:gd name="connsiteY32" fmla="*/ 1950367 h 2014798"/>
                <a:gd name="connsiteX33" fmla="*/ 564796 w 6300759"/>
                <a:gd name="connsiteY33" fmla="*/ 1972930 h 2014798"/>
                <a:gd name="connsiteX34" fmla="*/ 1233 w 6300759"/>
                <a:gd name="connsiteY34" fmla="*/ 2014798 h 2014798"/>
                <a:gd name="connsiteX0" fmla="*/ 1233 w 6300759"/>
                <a:gd name="connsiteY0" fmla="*/ 1890835 h 1890835"/>
                <a:gd name="connsiteX1" fmla="*/ 3145 w 6300759"/>
                <a:gd name="connsiteY1" fmla="*/ 1678843 h 1890835"/>
                <a:gd name="connsiteX2" fmla="*/ 324860 w 6300759"/>
                <a:gd name="connsiteY2" fmla="*/ 1536261 h 1890835"/>
                <a:gd name="connsiteX3" fmla="*/ 639156 w 6300759"/>
                <a:gd name="connsiteY3" fmla="*/ 1411529 h 1890835"/>
                <a:gd name="connsiteX4" fmla="*/ 1137248 w 6300759"/>
                <a:gd name="connsiteY4" fmla="*/ 1208901 h 1890835"/>
                <a:gd name="connsiteX5" fmla="*/ 1614140 w 6300759"/>
                <a:gd name="connsiteY5" fmla="*/ 1029337 h 1890835"/>
                <a:gd name="connsiteX6" fmla="*/ 2005438 w 6300759"/>
                <a:gd name="connsiteY6" fmla="*/ 888432 h 1890835"/>
                <a:gd name="connsiteX7" fmla="*/ 2288926 w 6300759"/>
                <a:gd name="connsiteY7" fmla="*/ 281208 h 1890835"/>
                <a:gd name="connsiteX8" fmla="*/ 2631187 w 6300759"/>
                <a:gd name="connsiteY8" fmla="*/ 127249 h 1890835"/>
                <a:gd name="connsiteX9" fmla="*/ 2921710 w 6300759"/>
                <a:gd name="connsiteY9" fmla="*/ 0 h 1890835"/>
                <a:gd name="connsiteX10" fmla="*/ 3516099 w 6300759"/>
                <a:gd name="connsiteY10" fmla="*/ 466955 h 1890835"/>
                <a:gd name="connsiteX11" fmla="*/ 3762050 w 6300759"/>
                <a:gd name="connsiteY11" fmla="*/ 408343 h 1890835"/>
                <a:gd name="connsiteX12" fmla="*/ 3898585 w 6300759"/>
                <a:gd name="connsiteY12" fmla="*/ 478346 h 1890835"/>
                <a:gd name="connsiteX13" fmla="*/ 4094630 w 6300759"/>
                <a:gd name="connsiteY13" fmla="*/ 543505 h 1890835"/>
                <a:gd name="connsiteX14" fmla="*/ 4328173 w 6300759"/>
                <a:gd name="connsiteY14" fmla="*/ 611605 h 1890835"/>
                <a:gd name="connsiteX15" fmla="*/ 4619776 w 6300759"/>
                <a:gd name="connsiteY15" fmla="*/ 687162 h 1890835"/>
                <a:gd name="connsiteX16" fmla="*/ 4885403 w 6300759"/>
                <a:gd name="connsiteY16" fmla="*/ 739485 h 1890835"/>
                <a:gd name="connsiteX17" fmla="*/ 5105457 w 6300759"/>
                <a:gd name="connsiteY17" fmla="*/ 777845 h 1890835"/>
                <a:gd name="connsiteX18" fmla="*/ 5300641 w 6300759"/>
                <a:gd name="connsiteY18" fmla="*/ 816469 h 1890835"/>
                <a:gd name="connsiteX19" fmla="*/ 5531541 w 6300759"/>
                <a:gd name="connsiteY19" fmla="*/ 870269 h 1890835"/>
                <a:gd name="connsiteX20" fmla="*/ 5726539 w 6300759"/>
                <a:gd name="connsiteY20" fmla="*/ 941308 h 1890835"/>
                <a:gd name="connsiteX21" fmla="*/ 5998652 w 6300759"/>
                <a:gd name="connsiteY21" fmla="*/ 1042766 h 1890835"/>
                <a:gd name="connsiteX22" fmla="*/ 6296841 w 6300759"/>
                <a:gd name="connsiteY22" fmla="*/ 1175251 h 1890835"/>
                <a:gd name="connsiteX23" fmla="*/ 6298642 w 6300759"/>
                <a:gd name="connsiteY23" fmla="*/ 1671174 h 1890835"/>
                <a:gd name="connsiteX24" fmla="*/ 5725818 w 6300759"/>
                <a:gd name="connsiteY24" fmla="*/ 1665533 h 1890835"/>
                <a:gd name="connsiteX25" fmla="*/ 5150986 w 6300759"/>
                <a:gd name="connsiteY25" fmla="*/ 1675170 h 1890835"/>
                <a:gd name="connsiteX26" fmla="*/ 4581865 w 6300759"/>
                <a:gd name="connsiteY26" fmla="*/ 1683239 h 1890835"/>
                <a:gd name="connsiteX27" fmla="*/ 4004756 w 6300759"/>
                <a:gd name="connsiteY27" fmla="*/ 1700238 h 1890835"/>
                <a:gd name="connsiteX28" fmla="*/ 3428385 w 6300759"/>
                <a:gd name="connsiteY28" fmla="*/ 1713133 h 1890835"/>
                <a:gd name="connsiteX29" fmla="*/ 2863820 w 6300759"/>
                <a:gd name="connsiteY29" fmla="*/ 1738526 h 1890835"/>
                <a:gd name="connsiteX30" fmla="*/ 2291256 w 6300759"/>
                <a:gd name="connsiteY30" fmla="*/ 1767893 h 1890835"/>
                <a:gd name="connsiteX31" fmla="*/ 1715859 w 6300759"/>
                <a:gd name="connsiteY31" fmla="*/ 1791759 h 1890835"/>
                <a:gd name="connsiteX32" fmla="*/ 1144033 w 6300759"/>
                <a:gd name="connsiteY32" fmla="*/ 1826404 h 1890835"/>
                <a:gd name="connsiteX33" fmla="*/ 564796 w 6300759"/>
                <a:gd name="connsiteY33" fmla="*/ 1848967 h 1890835"/>
                <a:gd name="connsiteX34" fmla="*/ 1233 w 6300759"/>
                <a:gd name="connsiteY34" fmla="*/ 1890835 h 1890835"/>
                <a:gd name="connsiteX0" fmla="*/ 1233 w 6300759"/>
                <a:gd name="connsiteY0" fmla="*/ 1763586 h 1763586"/>
                <a:gd name="connsiteX1" fmla="*/ 3145 w 6300759"/>
                <a:gd name="connsiteY1" fmla="*/ 1551594 h 1763586"/>
                <a:gd name="connsiteX2" fmla="*/ 324860 w 6300759"/>
                <a:gd name="connsiteY2" fmla="*/ 1409012 h 1763586"/>
                <a:gd name="connsiteX3" fmla="*/ 639156 w 6300759"/>
                <a:gd name="connsiteY3" fmla="*/ 1284280 h 1763586"/>
                <a:gd name="connsiteX4" fmla="*/ 1137248 w 6300759"/>
                <a:gd name="connsiteY4" fmla="*/ 1081652 h 1763586"/>
                <a:gd name="connsiteX5" fmla="*/ 1614140 w 6300759"/>
                <a:gd name="connsiteY5" fmla="*/ 902088 h 1763586"/>
                <a:gd name="connsiteX6" fmla="*/ 2005438 w 6300759"/>
                <a:gd name="connsiteY6" fmla="*/ 761183 h 1763586"/>
                <a:gd name="connsiteX7" fmla="*/ 2288926 w 6300759"/>
                <a:gd name="connsiteY7" fmla="*/ 153959 h 1763586"/>
                <a:gd name="connsiteX8" fmla="*/ 2631187 w 6300759"/>
                <a:gd name="connsiteY8" fmla="*/ 0 h 1763586"/>
                <a:gd name="connsiteX9" fmla="*/ 3129273 w 6300759"/>
                <a:gd name="connsiteY9" fmla="*/ 430063 h 1763586"/>
                <a:gd name="connsiteX10" fmla="*/ 3516099 w 6300759"/>
                <a:gd name="connsiteY10" fmla="*/ 339706 h 1763586"/>
                <a:gd name="connsiteX11" fmla="*/ 3762050 w 6300759"/>
                <a:gd name="connsiteY11" fmla="*/ 281094 h 1763586"/>
                <a:gd name="connsiteX12" fmla="*/ 3898585 w 6300759"/>
                <a:gd name="connsiteY12" fmla="*/ 351097 h 1763586"/>
                <a:gd name="connsiteX13" fmla="*/ 4094630 w 6300759"/>
                <a:gd name="connsiteY13" fmla="*/ 416256 h 1763586"/>
                <a:gd name="connsiteX14" fmla="*/ 4328173 w 6300759"/>
                <a:gd name="connsiteY14" fmla="*/ 484356 h 1763586"/>
                <a:gd name="connsiteX15" fmla="*/ 4619776 w 6300759"/>
                <a:gd name="connsiteY15" fmla="*/ 559913 h 1763586"/>
                <a:gd name="connsiteX16" fmla="*/ 4885403 w 6300759"/>
                <a:gd name="connsiteY16" fmla="*/ 612236 h 1763586"/>
                <a:gd name="connsiteX17" fmla="*/ 5105457 w 6300759"/>
                <a:gd name="connsiteY17" fmla="*/ 650596 h 1763586"/>
                <a:gd name="connsiteX18" fmla="*/ 5300641 w 6300759"/>
                <a:gd name="connsiteY18" fmla="*/ 689220 h 1763586"/>
                <a:gd name="connsiteX19" fmla="*/ 5531541 w 6300759"/>
                <a:gd name="connsiteY19" fmla="*/ 743020 h 1763586"/>
                <a:gd name="connsiteX20" fmla="*/ 5726539 w 6300759"/>
                <a:gd name="connsiteY20" fmla="*/ 814059 h 1763586"/>
                <a:gd name="connsiteX21" fmla="*/ 5998652 w 6300759"/>
                <a:gd name="connsiteY21" fmla="*/ 915517 h 1763586"/>
                <a:gd name="connsiteX22" fmla="*/ 6296841 w 6300759"/>
                <a:gd name="connsiteY22" fmla="*/ 1048002 h 1763586"/>
                <a:gd name="connsiteX23" fmla="*/ 6298642 w 6300759"/>
                <a:gd name="connsiteY23" fmla="*/ 1543925 h 1763586"/>
                <a:gd name="connsiteX24" fmla="*/ 5725818 w 6300759"/>
                <a:gd name="connsiteY24" fmla="*/ 1538284 h 1763586"/>
                <a:gd name="connsiteX25" fmla="*/ 5150986 w 6300759"/>
                <a:gd name="connsiteY25" fmla="*/ 1547921 h 1763586"/>
                <a:gd name="connsiteX26" fmla="*/ 4581865 w 6300759"/>
                <a:gd name="connsiteY26" fmla="*/ 1555990 h 1763586"/>
                <a:gd name="connsiteX27" fmla="*/ 4004756 w 6300759"/>
                <a:gd name="connsiteY27" fmla="*/ 1572989 h 1763586"/>
                <a:gd name="connsiteX28" fmla="*/ 3428385 w 6300759"/>
                <a:gd name="connsiteY28" fmla="*/ 1585884 h 1763586"/>
                <a:gd name="connsiteX29" fmla="*/ 2863820 w 6300759"/>
                <a:gd name="connsiteY29" fmla="*/ 1611277 h 1763586"/>
                <a:gd name="connsiteX30" fmla="*/ 2291256 w 6300759"/>
                <a:gd name="connsiteY30" fmla="*/ 1640644 h 1763586"/>
                <a:gd name="connsiteX31" fmla="*/ 1715859 w 6300759"/>
                <a:gd name="connsiteY31" fmla="*/ 1664510 h 1763586"/>
                <a:gd name="connsiteX32" fmla="*/ 1144033 w 6300759"/>
                <a:gd name="connsiteY32" fmla="*/ 1699155 h 1763586"/>
                <a:gd name="connsiteX33" fmla="*/ 564796 w 6300759"/>
                <a:gd name="connsiteY33" fmla="*/ 1721718 h 1763586"/>
                <a:gd name="connsiteX34" fmla="*/ 1233 w 6300759"/>
                <a:gd name="connsiteY34" fmla="*/ 1763586 h 1763586"/>
                <a:gd name="connsiteX0" fmla="*/ 1233 w 6300759"/>
                <a:gd name="connsiteY0" fmla="*/ 1609627 h 1609627"/>
                <a:gd name="connsiteX1" fmla="*/ 3145 w 6300759"/>
                <a:gd name="connsiteY1" fmla="*/ 1397635 h 1609627"/>
                <a:gd name="connsiteX2" fmla="*/ 324860 w 6300759"/>
                <a:gd name="connsiteY2" fmla="*/ 1255053 h 1609627"/>
                <a:gd name="connsiteX3" fmla="*/ 639156 w 6300759"/>
                <a:gd name="connsiteY3" fmla="*/ 1130321 h 1609627"/>
                <a:gd name="connsiteX4" fmla="*/ 1137248 w 6300759"/>
                <a:gd name="connsiteY4" fmla="*/ 927693 h 1609627"/>
                <a:gd name="connsiteX5" fmla="*/ 1614140 w 6300759"/>
                <a:gd name="connsiteY5" fmla="*/ 748129 h 1609627"/>
                <a:gd name="connsiteX6" fmla="*/ 2005438 w 6300759"/>
                <a:gd name="connsiteY6" fmla="*/ 607224 h 1609627"/>
                <a:gd name="connsiteX7" fmla="*/ 2288926 w 6300759"/>
                <a:gd name="connsiteY7" fmla="*/ 0 h 1609627"/>
                <a:gd name="connsiteX8" fmla="*/ 2777042 w 6300759"/>
                <a:gd name="connsiteY8" fmla="*/ 364145 h 1609627"/>
                <a:gd name="connsiteX9" fmla="*/ 3129273 w 6300759"/>
                <a:gd name="connsiteY9" fmla="*/ 276104 h 1609627"/>
                <a:gd name="connsiteX10" fmla="*/ 3516099 w 6300759"/>
                <a:gd name="connsiteY10" fmla="*/ 185747 h 1609627"/>
                <a:gd name="connsiteX11" fmla="*/ 3762050 w 6300759"/>
                <a:gd name="connsiteY11" fmla="*/ 127135 h 1609627"/>
                <a:gd name="connsiteX12" fmla="*/ 3898585 w 6300759"/>
                <a:gd name="connsiteY12" fmla="*/ 197138 h 1609627"/>
                <a:gd name="connsiteX13" fmla="*/ 4094630 w 6300759"/>
                <a:gd name="connsiteY13" fmla="*/ 262297 h 1609627"/>
                <a:gd name="connsiteX14" fmla="*/ 4328173 w 6300759"/>
                <a:gd name="connsiteY14" fmla="*/ 330397 h 1609627"/>
                <a:gd name="connsiteX15" fmla="*/ 4619776 w 6300759"/>
                <a:gd name="connsiteY15" fmla="*/ 405954 h 1609627"/>
                <a:gd name="connsiteX16" fmla="*/ 4885403 w 6300759"/>
                <a:gd name="connsiteY16" fmla="*/ 458277 h 1609627"/>
                <a:gd name="connsiteX17" fmla="*/ 5105457 w 6300759"/>
                <a:gd name="connsiteY17" fmla="*/ 496637 h 1609627"/>
                <a:gd name="connsiteX18" fmla="*/ 5300641 w 6300759"/>
                <a:gd name="connsiteY18" fmla="*/ 535261 h 1609627"/>
                <a:gd name="connsiteX19" fmla="*/ 5531541 w 6300759"/>
                <a:gd name="connsiteY19" fmla="*/ 589061 h 1609627"/>
                <a:gd name="connsiteX20" fmla="*/ 5726539 w 6300759"/>
                <a:gd name="connsiteY20" fmla="*/ 660100 h 1609627"/>
                <a:gd name="connsiteX21" fmla="*/ 5998652 w 6300759"/>
                <a:gd name="connsiteY21" fmla="*/ 761558 h 1609627"/>
                <a:gd name="connsiteX22" fmla="*/ 6296841 w 6300759"/>
                <a:gd name="connsiteY22" fmla="*/ 894043 h 1609627"/>
                <a:gd name="connsiteX23" fmla="*/ 6298642 w 6300759"/>
                <a:gd name="connsiteY23" fmla="*/ 1389966 h 1609627"/>
                <a:gd name="connsiteX24" fmla="*/ 5725818 w 6300759"/>
                <a:gd name="connsiteY24" fmla="*/ 1384325 h 1609627"/>
                <a:gd name="connsiteX25" fmla="*/ 5150986 w 6300759"/>
                <a:gd name="connsiteY25" fmla="*/ 1393962 h 1609627"/>
                <a:gd name="connsiteX26" fmla="*/ 4581865 w 6300759"/>
                <a:gd name="connsiteY26" fmla="*/ 1402031 h 1609627"/>
                <a:gd name="connsiteX27" fmla="*/ 4004756 w 6300759"/>
                <a:gd name="connsiteY27" fmla="*/ 1419030 h 1609627"/>
                <a:gd name="connsiteX28" fmla="*/ 3428385 w 6300759"/>
                <a:gd name="connsiteY28" fmla="*/ 1431925 h 1609627"/>
                <a:gd name="connsiteX29" fmla="*/ 2863820 w 6300759"/>
                <a:gd name="connsiteY29" fmla="*/ 1457318 h 1609627"/>
                <a:gd name="connsiteX30" fmla="*/ 2291256 w 6300759"/>
                <a:gd name="connsiteY30" fmla="*/ 1486685 h 1609627"/>
                <a:gd name="connsiteX31" fmla="*/ 1715859 w 6300759"/>
                <a:gd name="connsiteY31" fmla="*/ 1510551 h 1609627"/>
                <a:gd name="connsiteX32" fmla="*/ 1144033 w 6300759"/>
                <a:gd name="connsiteY32" fmla="*/ 1545196 h 1609627"/>
                <a:gd name="connsiteX33" fmla="*/ 564796 w 6300759"/>
                <a:gd name="connsiteY33" fmla="*/ 1567759 h 1609627"/>
                <a:gd name="connsiteX34" fmla="*/ 1233 w 6300759"/>
                <a:gd name="connsiteY34" fmla="*/ 1609627 h 1609627"/>
                <a:gd name="connsiteX0" fmla="*/ 1233 w 6300759"/>
                <a:gd name="connsiteY0" fmla="*/ 1482492 h 1482492"/>
                <a:gd name="connsiteX1" fmla="*/ 3145 w 6300759"/>
                <a:gd name="connsiteY1" fmla="*/ 1270500 h 1482492"/>
                <a:gd name="connsiteX2" fmla="*/ 324860 w 6300759"/>
                <a:gd name="connsiteY2" fmla="*/ 1127918 h 1482492"/>
                <a:gd name="connsiteX3" fmla="*/ 639156 w 6300759"/>
                <a:gd name="connsiteY3" fmla="*/ 1003186 h 1482492"/>
                <a:gd name="connsiteX4" fmla="*/ 1137248 w 6300759"/>
                <a:gd name="connsiteY4" fmla="*/ 800558 h 1482492"/>
                <a:gd name="connsiteX5" fmla="*/ 1614140 w 6300759"/>
                <a:gd name="connsiteY5" fmla="*/ 620994 h 1482492"/>
                <a:gd name="connsiteX6" fmla="*/ 2005438 w 6300759"/>
                <a:gd name="connsiteY6" fmla="*/ 480089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24860 w 6300759"/>
                <a:gd name="connsiteY2" fmla="*/ 1127918 h 1482492"/>
                <a:gd name="connsiteX3" fmla="*/ 639156 w 6300759"/>
                <a:gd name="connsiteY3" fmla="*/ 1003186 h 1482492"/>
                <a:gd name="connsiteX4" fmla="*/ 1137248 w 6300759"/>
                <a:gd name="connsiteY4" fmla="*/ 800558 h 1482492"/>
                <a:gd name="connsiteX5" fmla="*/ 1614140 w 6300759"/>
                <a:gd name="connsiteY5" fmla="*/ 620994 h 1482492"/>
                <a:gd name="connsiteX6" fmla="*/ 2005438 w 6300759"/>
                <a:gd name="connsiteY6" fmla="*/ 480089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39156 w 6300759"/>
                <a:gd name="connsiteY3" fmla="*/ 1003186 h 1482492"/>
                <a:gd name="connsiteX4" fmla="*/ 1137248 w 6300759"/>
                <a:gd name="connsiteY4" fmla="*/ 800558 h 1482492"/>
                <a:gd name="connsiteX5" fmla="*/ 1614140 w 6300759"/>
                <a:gd name="connsiteY5" fmla="*/ 620994 h 1482492"/>
                <a:gd name="connsiteX6" fmla="*/ 2005438 w 6300759"/>
                <a:gd name="connsiteY6" fmla="*/ 480089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7248 w 6300759"/>
                <a:gd name="connsiteY4" fmla="*/ 800558 h 1482492"/>
                <a:gd name="connsiteX5" fmla="*/ 1614140 w 6300759"/>
                <a:gd name="connsiteY5" fmla="*/ 620994 h 1482492"/>
                <a:gd name="connsiteX6" fmla="*/ 2005438 w 6300759"/>
                <a:gd name="connsiteY6" fmla="*/ 480089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614140 w 6300759"/>
                <a:gd name="connsiteY5" fmla="*/ 620994 h 1482492"/>
                <a:gd name="connsiteX6" fmla="*/ 2005438 w 6300759"/>
                <a:gd name="connsiteY6" fmla="*/ 480089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2005438 w 6300759"/>
                <a:gd name="connsiteY6" fmla="*/ 480089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66485 w 6300759"/>
                <a:gd name="connsiteY28" fmla="*/ 1390382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38094 w 6300759"/>
                <a:gd name="connsiteY27" fmla="*/ 1384620 h 1482492"/>
                <a:gd name="connsiteX28" fmla="*/ 3466485 w 6300759"/>
                <a:gd name="connsiteY28" fmla="*/ 1390382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283374 w 6300759"/>
                <a:gd name="connsiteY7" fmla="*/ 782682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38094 w 6300759"/>
                <a:gd name="connsiteY27" fmla="*/ 1384620 h 1482492"/>
                <a:gd name="connsiteX28" fmla="*/ 3466485 w 6300759"/>
                <a:gd name="connsiteY28" fmla="*/ 1390382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283374 w 6300759"/>
                <a:gd name="connsiteY7" fmla="*/ 782682 h 1482492"/>
                <a:gd name="connsiteX8" fmla="*/ 2622261 w 6300759"/>
                <a:gd name="connsiteY8" fmla="*/ 7244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38094 w 6300759"/>
                <a:gd name="connsiteY27" fmla="*/ 1384620 h 1482492"/>
                <a:gd name="connsiteX28" fmla="*/ 3466485 w 6300759"/>
                <a:gd name="connsiteY28" fmla="*/ 1390382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283374 w 6300759"/>
                <a:gd name="connsiteY7" fmla="*/ 782682 h 1482492"/>
                <a:gd name="connsiteX8" fmla="*/ 2622261 w 6300759"/>
                <a:gd name="connsiteY8" fmla="*/ 724410 h 1482492"/>
                <a:gd name="connsiteX9" fmla="*/ 2769704 w 6300759"/>
                <a:gd name="connsiteY9" fmla="*/ 776645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38094 w 6300759"/>
                <a:gd name="connsiteY27" fmla="*/ 1384620 h 1482492"/>
                <a:gd name="connsiteX28" fmla="*/ 3466485 w 6300759"/>
                <a:gd name="connsiteY28" fmla="*/ 1390382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283374 w 6300759"/>
                <a:gd name="connsiteY7" fmla="*/ 782682 h 1482492"/>
                <a:gd name="connsiteX8" fmla="*/ 2622261 w 6300759"/>
                <a:gd name="connsiteY8" fmla="*/ 724410 h 1482492"/>
                <a:gd name="connsiteX9" fmla="*/ 2769704 w 6300759"/>
                <a:gd name="connsiteY9" fmla="*/ 776645 h 1482492"/>
                <a:gd name="connsiteX10" fmla="*/ 2910263 w 6300759"/>
                <a:gd name="connsiteY10" fmla="*/ 821808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38094 w 6300759"/>
                <a:gd name="connsiteY27" fmla="*/ 1384620 h 1482492"/>
                <a:gd name="connsiteX28" fmla="*/ 3466485 w 6300759"/>
                <a:gd name="connsiteY28" fmla="*/ 1390382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12489 h 1412489"/>
                <a:gd name="connsiteX1" fmla="*/ 5526 w 6300759"/>
                <a:gd name="connsiteY1" fmla="*/ 1278956 h 1412489"/>
                <a:gd name="connsiteX2" fmla="*/ 310573 w 6300759"/>
                <a:gd name="connsiteY2" fmla="*/ 1191059 h 1412489"/>
                <a:gd name="connsiteX3" fmla="*/ 682018 w 6300759"/>
                <a:gd name="connsiteY3" fmla="*/ 1090103 h 1412489"/>
                <a:gd name="connsiteX4" fmla="*/ 1139629 w 6300759"/>
                <a:gd name="connsiteY4" fmla="*/ 975444 h 1412489"/>
                <a:gd name="connsiteX5" fmla="*/ 1571278 w 6300759"/>
                <a:gd name="connsiteY5" fmla="*/ 869584 h 1412489"/>
                <a:gd name="connsiteX6" fmla="*/ 1986388 w 6300759"/>
                <a:gd name="connsiteY6" fmla="*/ 778608 h 1412489"/>
                <a:gd name="connsiteX7" fmla="*/ 2283374 w 6300759"/>
                <a:gd name="connsiteY7" fmla="*/ 712679 h 1412489"/>
                <a:gd name="connsiteX8" fmla="*/ 2622261 w 6300759"/>
                <a:gd name="connsiteY8" fmla="*/ 654407 h 1412489"/>
                <a:gd name="connsiteX9" fmla="*/ 2769704 w 6300759"/>
                <a:gd name="connsiteY9" fmla="*/ 706642 h 1412489"/>
                <a:gd name="connsiteX10" fmla="*/ 2910263 w 6300759"/>
                <a:gd name="connsiteY10" fmla="*/ 751805 h 1412489"/>
                <a:gd name="connsiteX11" fmla="*/ 3114350 w 6300759"/>
                <a:gd name="connsiteY11" fmla="*/ 809694 h 1412489"/>
                <a:gd name="connsiteX12" fmla="*/ 3898585 w 6300759"/>
                <a:gd name="connsiteY12" fmla="*/ 0 h 1412489"/>
                <a:gd name="connsiteX13" fmla="*/ 4094630 w 6300759"/>
                <a:gd name="connsiteY13" fmla="*/ 65159 h 1412489"/>
                <a:gd name="connsiteX14" fmla="*/ 4328173 w 6300759"/>
                <a:gd name="connsiteY14" fmla="*/ 133259 h 1412489"/>
                <a:gd name="connsiteX15" fmla="*/ 4619776 w 6300759"/>
                <a:gd name="connsiteY15" fmla="*/ 208816 h 1412489"/>
                <a:gd name="connsiteX16" fmla="*/ 4885403 w 6300759"/>
                <a:gd name="connsiteY16" fmla="*/ 261139 h 1412489"/>
                <a:gd name="connsiteX17" fmla="*/ 5105457 w 6300759"/>
                <a:gd name="connsiteY17" fmla="*/ 299499 h 1412489"/>
                <a:gd name="connsiteX18" fmla="*/ 5300641 w 6300759"/>
                <a:gd name="connsiteY18" fmla="*/ 338123 h 1412489"/>
                <a:gd name="connsiteX19" fmla="*/ 5531541 w 6300759"/>
                <a:gd name="connsiteY19" fmla="*/ 391923 h 1412489"/>
                <a:gd name="connsiteX20" fmla="*/ 5726539 w 6300759"/>
                <a:gd name="connsiteY20" fmla="*/ 462962 h 1412489"/>
                <a:gd name="connsiteX21" fmla="*/ 5998652 w 6300759"/>
                <a:gd name="connsiteY21" fmla="*/ 564420 h 1412489"/>
                <a:gd name="connsiteX22" fmla="*/ 6296841 w 6300759"/>
                <a:gd name="connsiteY22" fmla="*/ 696905 h 1412489"/>
                <a:gd name="connsiteX23" fmla="*/ 6298642 w 6300759"/>
                <a:gd name="connsiteY23" fmla="*/ 1192828 h 1412489"/>
                <a:gd name="connsiteX24" fmla="*/ 5725818 w 6300759"/>
                <a:gd name="connsiteY24" fmla="*/ 1187187 h 1412489"/>
                <a:gd name="connsiteX25" fmla="*/ 5150986 w 6300759"/>
                <a:gd name="connsiteY25" fmla="*/ 1196824 h 1412489"/>
                <a:gd name="connsiteX26" fmla="*/ 4581865 w 6300759"/>
                <a:gd name="connsiteY26" fmla="*/ 1204893 h 1412489"/>
                <a:gd name="connsiteX27" fmla="*/ 4038094 w 6300759"/>
                <a:gd name="connsiteY27" fmla="*/ 1314617 h 1412489"/>
                <a:gd name="connsiteX28" fmla="*/ 3466485 w 6300759"/>
                <a:gd name="connsiteY28" fmla="*/ 1320379 h 1412489"/>
                <a:gd name="connsiteX29" fmla="*/ 2880489 w 6300759"/>
                <a:gd name="connsiteY29" fmla="*/ 1333885 h 1412489"/>
                <a:gd name="connsiteX30" fmla="*/ 2305543 w 6300759"/>
                <a:gd name="connsiteY30" fmla="*/ 1341854 h 1412489"/>
                <a:gd name="connsiteX31" fmla="*/ 1723003 w 6300759"/>
                <a:gd name="connsiteY31" fmla="*/ 1356209 h 1412489"/>
                <a:gd name="connsiteX32" fmla="*/ 1148796 w 6300759"/>
                <a:gd name="connsiteY32" fmla="*/ 1376589 h 1412489"/>
                <a:gd name="connsiteX33" fmla="*/ 567178 w 6300759"/>
                <a:gd name="connsiteY33" fmla="*/ 1392020 h 1412489"/>
                <a:gd name="connsiteX34" fmla="*/ 1233 w 6300759"/>
                <a:gd name="connsiteY34" fmla="*/ 1412489 h 1412489"/>
                <a:gd name="connsiteX0" fmla="*/ 1233 w 6300759"/>
                <a:gd name="connsiteY0" fmla="*/ 1347330 h 1347330"/>
                <a:gd name="connsiteX1" fmla="*/ 5526 w 6300759"/>
                <a:gd name="connsiteY1" fmla="*/ 1213797 h 1347330"/>
                <a:gd name="connsiteX2" fmla="*/ 310573 w 6300759"/>
                <a:gd name="connsiteY2" fmla="*/ 1125900 h 1347330"/>
                <a:gd name="connsiteX3" fmla="*/ 682018 w 6300759"/>
                <a:gd name="connsiteY3" fmla="*/ 1024944 h 1347330"/>
                <a:gd name="connsiteX4" fmla="*/ 1139629 w 6300759"/>
                <a:gd name="connsiteY4" fmla="*/ 910285 h 1347330"/>
                <a:gd name="connsiteX5" fmla="*/ 1571278 w 6300759"/>
                <a:gd name="connsiteY5" fmla="*/ 804425 h 1347330"/>
                <a:gd name="connsiteX6" fmla="*/ 1986388 w 6300759"/>
                <a:gd name="connsiteY6" fmla="*/ 713449 h 1347330"/>
                <a:gd name="connsiteX7" fmla="*/ 2283374 w 6300759"/>
                <a:gd name="connsiteY7" fmla="*/ 647520 h 1347330"/>
                <a:gd name="connsiteX8" fmla="*/ 2622261 w 6300759"/>
                <a:gd name="connsiteY8" fmla="*/ 589248 h 1347330"/>
                <a:gd name="connsiteX9" fmla="*/ 2769704 w 6300759"/>
                <a:gd name="connsiteY9" fmla="*/ 641483 h 1347330"/>
                <a:gd name="connsiteX10" fmla="*/ 2910263 w 6300759"/>
                <a:gd name="connsiteY10" fmla="*/ 686646 h 1347330"/>
                <a:gd name="connsiteX11" fmla="*/ 3114350 w 6300759"/>
                <a:gd name="connsiteY11" fmla="*/ 744535 h 1347330"/>
                <a:gd name="connsiteX12" fmla="*/ 3324704 w 6300759"/>
                <a:gd name="connsiteY12" fmla="*/ 800272 h 1347330"/>
                <a:gd name="connsiteX13" fmla="*/ 4094630 w 6300759"/>
                <a:gd name="connsiteY13" fmla="*/ 0 h 1347330"/>
                <a:gd name="connsiteX14" fmla="*/ 4328173 w 6300759"/>
                <a:gd name="connsiteY14" fmla="*/ 68100 h 1347330"/>
                <a:gd name="connsiteX15" fmla="*/ 4619776 w 6300759"/>
                <a:gd name="connsiteY15" fmla="*/ 143657 h 1347330"/>
                <a:gd name="connsiteX16" fmla="*/ 4885403 w 6300759"/>
                <a:gd name="connsiteY16" fmla="*/ 195980 h 1347330"/>
                <a:gd name="connsiteX17" fmla="*/ 5105457 w 6300759"/>
                <a:gd name="connsiteY17" fmla="*/ 234340 h 1347330"/>
                <a:gd name="connsiteX18" fmla="*/ 5300641 w 6300759"/>
                <a:gd name="connsiteY18" fmla="*/ 272964 h 1347330"/>
                <a:gd name="connsiteX19" fmla="*/ 5531541 w 6300759"/>
                <a:gd name="connsiteY19" fmla="*/ 326764 h 1347330"/>
                <a:gd name="connsiteX20" fmla="*/ 5726539 w 6300759"/>
                <a:gd name="connsiteY20" fmla="*/ 397803 h 1347330"/>
                <a:gd name="connsiteX21" fmla="*/ 5998652 w 6300759"/>
                <a:gd name="connsiteY21" fmla="*/ 499261 h 1347330"/>
                <a:gd name="connsiteX22" fmla="*/ 6296841 w 6300759"/>
                <a:gd name="connsiteY22" fmla="*/ 631746 h 1347330"/>
                <a:gd name="connsiteX23" fmla="*/ 6298642 w 6300759"/>
                <a:gd name="connsiteY23" fmla="*/ 1127669 h 1347330"/>
                <a:gd name="connsiteX24" fmla="*/ 5725818 w 6300759"/>
                <a:gd name="connsiteY24" fmla="*/ 1122028 h 1347330"/>
                <a:gd name="connsiteX25" fmla="*/ 5150986 w 6300759"/>
                <a:gd name="connsiteY25" fmla="*/ 1131665 h 1347330"/>
                <a:gd name="connsiteX26" fmla="*/ 4581865 w 6300759"/>
                <a:gd name="connsiteY26" fmla="*/ 1139734 h 1347330"/>
                <a:gd name="connsiteX27" fmla="*/ 4038094 w 6300759"/>
                <a:gd name="connsiteY27" fmla="*/ 1249458 h 1347330"/>
                <a:gd name="connsiteX28" fmla="*/ 3466485 w 6300759"/>
                <a:gd name="connsiteY28" fmla="*/ 1255220 h 1347330"/>
                <a:gd name="connsiteX29" fmla="*/ 2880489 w 6300759"/>
                <a:gd name="connsiteY29" fmla="*/ 1268726 h 1347330"/>
                <a:gd name="connsiteX30" fmla="*/ 2305543 w 6300759"/>
                <a:gd name="connsiteY30" fmla="*/ 1276695 h 1347330"/>
                <a:gd name="connsiteX31" fmla="*/ 1723003 w 6300759"/>
                <a:gd name="connsiteY31" fmla="*/ 1291050 h 1347330"/>
                <a:gd name="connsiteX32" fmla="*/ 1148796 w 6300759"/>
                <a:gd name="connsiteY32" fmla="*/ 1311430 h 1347330"/>
                <a:gd name="connsiteX33" fmla="*/ 567178 w 6300759"/>
                <a:gd name="connsiteY33" fmla="*/ 1326861 h 1347330"/>
                <a:gd name="connsiteX34" fmla="*/ 1233 w 6300759"/>
                <a:gd name="connsiteY34" fmla="*/ 1347330 h 1347330"/>
                <a:gd name="connsiteX0" fmla="*/ 1233 w 6300759"/>
                <a:gd name="connsiteY0" fmla="*/ 1279230 h 1279230"/>
                <a:gd name="connsiteX1" fmla="*/ 5526 w 6300759"/>
                <a:gd name="connsiteY1" fmla="*/ 1145697 h 1279230"/>
                <a:gd name="connsiteX2" fmla="*/ 310573 w 6300759"/>
                <a:gd name="connsiteY2" fmla="*/ 1057800 h 1279230"/>
                <a:gd name="connsiteX3" fmla="*/ 682018 w 6300759"/>
                <a:gd name="connsiteY3" fmla="*/ 956844 h 1279230"/>
                <a:gd name="connsiteX4" fmla="*/ 1139629 w 6300759"/>
                <a:gd name="connsiteY4" fmla="*/ 842185 h 1279230"/>
                <a:gd name="connsiteX5" fmla="*/ 1571278 w 6300759"/>
                <a:gd name="connsiteY5" fmla="*/ 736325 h 1279230"/>
                <a:gd name="connsiteX6" fmla="*/ 1986388 w 6300759"/>
                <a:gd name="connsiteY6" fmla="*/ 645349 h 1279230"/>
                <a:gd name="connsiteX7" fmla="*/ 2283374 w 6300759"/>
                <a:gd name="connsiteY7" fmla="*/ 579420 h 1279230"/>
                <a:gd name="connsiteX8" fmla="*/ 2622261 w 6300759"/>
                <a:gd name="connsiteY8" fmla="*/ 521148 h 1279230"/>
                <a:gd name="connsiteX9" fmla="*/ 2769704 w 6300759"/>
                <a:gd name="connsiteY9" fmla="*/ 573383 h 1279230"/>
                <a:gd name="connsiteX10" fmla="*/ 2910263 w 6300759"/>
                <a:gd name="connsiteY10" fmla="*/ 618546 h 1279230"/>
                <a:gd name="connsiteX11" fmla="*/ 3114350 w 6300759"/>
                <a:gd name="connsiteY11" fmla="*/ 676435 h 1279230"/>
                <a:gd name="connsiteX12" fmla="*/ 3324704 w 6300759"/>
                <a:gd name="connsiteY12" fmla="*/ 732172 h 1279230"/>
                <a:gd name="connsiteX13" fmla="*/ 3558848 w 6300759"/>
                <a:gd name="connsiteY13" fmla="*/ 780688 h 1279230"/>
                <a:gd name="connsiteX14" fmla="*/ 4328173 w 6300759"/>
                <a:gd name="connsiteY14" fmla="*/ 0 h 1279230"/>
                <a:gd name="connsiteX15" fmla="*/ 4619776 w 6300759"/>
                <a:gd name="connsiteY15" fmla="*/ 75557 h 1279230"/>
                <a:gd name="connsiteX16" fmla="*/ 4885403 w 6300759"/>
                <a:gd name="connsiteY16" fmla="*/ 127880 h 1279230"/>
                <a:gd name="connsiteX17" fmla="*/ 5105457 w 6300759"/>
                <a:gd name="connsiteY17" fmla="*/ 166240 h 1279230"/>
                <a:gd name="connsiteX18" fmla="*/ 5300641 w 6300759"/>
                <a:gd name="connsiteY18" fmla="*/ 204864 h 1279230"/>
                <a:gd name="connsiteX19" fmla="*/ 5531541 w 6300759"/>
                <a:gd name="connsiteY19" fmla="*/ 258664 h 1279230"/>
                <a:gd name="connsiteX20" fmla="*/ 5726539 w 6300759"/>
                <a:gd name="connsiteY20" fmla="*/ 329703 h 1279230"/>
                <a:gd name="connsiteX21" fmla="*/ 5998652 w 6300759"/>
                <a:gd name="connsiteY21" fmla="*/ 431161 h 1279230"/>
                <a:gd name="connsiteX22" fmla="*/ 6296841 w 6300759"/>
                <a:gd name="connsiteY22" fmla="*/ 563646 h 1279230"/>
                <a:gd name="connsiteX23" fmla="*/ 6298642 w 6300759"/>
                <a:gd name="connsiteY23" fmla="*/ 1059569 h 1279230"/>
                <a:gd name="connsiteX24" fmla="*/ 5725818 w 6300759"/>
                <a:gd name="connsiteY24" fmla="*/ 1053928 h 1279230"/>
                <a:gd name="connsiteX25" fmla="*/ 5150986 w 6300759"/>
                <a:gd name="connsiteY25" fmla="*/ 1063565 h 1279230"/>
                <a:gd name="connsiteX26" fmla="*/ 4581865 w 6300759"/>
                <a:gd name="connsiteY26" fmla="*/ 1071634 h 1279230"/>
                <a:gd name="connsiteX27" fmla="*/ 4038094 w 6300759"/>
                <a:gd name="connsiteY27" fmla="*/ 1181358 h 1279230"/>
                <a:gd name="connsiteX28" fmla="*/ 3466485 w 6300759"/>
                <a:gd name="connsiteY28" fmla="*/ 1187120 h 1279230"/>
                <a:gd name="connsiteX29" fmla="*/ 2880489 w 6300759"/>
                <a:gd name="connsiteY29" fmla="*/ 1200626 h 1279230"/>
                <a:gd name="connsiteX30" fmla="*/ 2305543 w 6300759"/>
                <a:gd name="connsiteY30" fmla="*/ 1208595 h 1279230"/>
                <a:gd name="connsiteX31" fmla="*/ 1723003 w 6300759"/>
                <a:gd name="connsiteY31" fmla="*/ 1222950 h 1279230"/>
                <a:gd name="connsiteX32" fmla="*/ 1148796 w 6300759"/>
                <a:gd name="connsiteY32" fmla="*/ 1243330 h 1279230"/>
                <a:gd name="connsiteX33" fmla="*/ 567178 w 6300759"/>
                <a:gd name="connsiteY33" fmla="*/ 1258761 h 1279230"/>
                <a:gd name="connsiteX34" fmla="*/ 1233 w 6300759"/>
                <a:gd name="connsiteY34" fmla="*/ 1279230 h 1279230"/>
                <a:gd name="connsiteX0" fmla="*/ 1233 w 6300759"/>
                <a:gd name="connsiteY0" fmla="*/ 1203673 h 1203673"/>
                <a:gd name="connsiteX1" fmla="*/ 5526 w 6300759"/>
                <a:gd name="connsiteY1" fmla="*/ 1070140 h 1203673"/>
                <a:gd name="connsiteX2" fmla="*/ 310573 w 6300759"/>
                <a:gd name="connsiteY2" fmla="*/ 982243 h 1203673"/>
                <a:gd name="connsiteX3" fmla="*/ 682018 w 6300759"/>
                <a:gd name="connsiteY3" fmla="*/ 881287 h 1203673"/>
                <a:gd name="connsiteX4" fmla="*/ 1139629 w 6300759"/>
                <a:gd name="connsiteY4" fmla="*/ 766628 h 1203673"/>
                <a:gd name="connsiteX5" fmla="*/ 1571278 w 6300759"/>
                <a:gd name="connsiteY5" fmla="*/ 660768 h 1203673"/>
                <a:gd name="connsiteX6" fmla="*/ 1986388 w 6300759"/>
                <a:gd name="connsiteY6" fmla="*/ 569792 h 1203673"/>
                <a:gd name="connsiteX7" fmla="*/ 2283374 w 6300759"/>
                <a:gd name="connsiteY7" fmla="*/ 503863 h 1203673"/>
                <a:gd name="connsiteX8" fmla="*/ 2622261 w 6300759"/>
                <a:gd name="connsiteY8" fmla="*/ 445591 h 1203673"/>
                <a:gd name="connsiteX9" fmla="*/ 2769704 w 6300759"/>
                <a:gd name="connsiteY9" fmla="*/ 497826 h 1203673"/>
                <a:gd name="connsiteX10" fmla="*/ 2910263 w 6300759"/>
                <a:gd name="connsiteY10" fmla="*/ 542989 h 1203673"/>
                <a:gd name="connsiteX11" fmla="*/ 3114350 w 6300759"/>
                <a:gd name="connsiteY11" fmla="*/ 600878 h 1203673"/>
                <a:gd name="connsiteX12" fmla="*/ 3324704 w 6300759"/>
                <a:gd name="connsiteY12" fmla="*/ 656615 h 1203673"/>
                <a:gd name="connsiteX13" fmla="*/ 3558848 w 6300759"/>
                <a:gd name="connsiteY13" fmla="*/ 705131 h 1203673"/>
                <a:gd name="connsiteX14" fmla="*/ 3780486 w 6300759"/>
                <a:gd name="connsiteY14" fmla="*/ 737568 h 1203673"/>
                <a:gd name="connsiteX15" fmla="*/ 4619776 w 6300759"/>
                <a:gd name="connsiteY15" fmla="*/ 0 h 1203673"/>
                <a:gd name="connsiteX16" fmla="*/ 4885403 w 6300759"/>
                <a:gd name="connsiteY16" fmla="*/ 52323 h 1203673"/>
                <a:gd name="connsiteX17" fmla="*/ 5105457 w 6300759"/>
                <a:gd name="connsiteY17" fmla="*/ 90683 h 1203673"/>
                <a:gd name="connsiteX18" fmla="*/ 5300641 w 6300759"/>
                <a:gd name="connsiteY18" fmla="*/ 129307 h 1203673"/>
                <a:gd name="connsiteX19" fmla="*/ 5531541 w 6300759"/>
                <a:gd name="connsiteY19" fmla="*/ 183107 h 1203673"/>
                <a:gd name="connsiteX20" fmla="*/ 5726539 w 6300759"/>
                <a:gd name="connsiteY20" fmla="*/ 254146 h 1203673"/>
                <a:gd name="connsiteX21" fmla="*/ 5998652 w 6300759"/>
                <a:gd name="connsiteY21" fmla="*/ 355604 h 1203673"/>
                <a:gd name="connsiteX22" fmla="*/ 6296841 w 6300759"/>
                <a:gd name="connsiteY22" fmla="*/ 488089 h 1203673"/>
                <a:gd name="connsiteX23" fmla="*/ 6298642 w 6300759"/>
                <a:gd name="connsiteY23" fmla="*/ 984012 h 1203673"/>
                <a:gd name="connsiteX24" fmla="*/ 5725818 w 6300759"/>
                <a:gd name="connsiteY24" fmla="*/ 978371 h 1203673"/>
                <a:gd name="connsiteX25" fmla="*/ 5150986 w 6300759"/>
                <a:gd name="connsiteY25" fmla="*/ 988008 h 1203673"/>
                <a:gd name="connsiteX26" fmla="*/ 4581865 w 6300759"/>
                <a:gd name="connsiteY26" fmla="*/ 996077 h 1203673"/>
                <a:gd name="connsiteX27" fmla="*/ 4038094 w 6300759"/>
                <a:gd name="connsiteY27" fmla="*/ 1105801 h 1203673"/>
                <a:gd name="connsiteX28" fmla="*/ 3466485 w 6300759"/>
                <a:gd name="connsiteY28" fmla="*/ 1111563 h 1203673"/>
                <a:gd name="connsiteX29" fmla="*/ 2880489 w 6300759"/>
                <a:gd name="connsiteY29" fmla="*/ 1125069 h 1203673"/>
                <a:gd name="connsiteX30" fmla="*/ 2305543 w 6300759"/>
                <a:gd name="connsiteY30" fmla="*/ 1133038 h 1203673"/>
                <a:gd name="connsiteX31" fmla="*/ 1723003 w 6300759"/>
                <a:gd name="connsiteY31" fmla="*/ 1147393 h 1203673"/>
                <a:gd name="connsiteX32" fmla="*/ 1148796 w 6300759"/>
                <a:gd name="connsiteY32" fmla="*/ 1167773 h 1203673"/>
                <a:gd name="connsiteX33" fmla="*/ 567178 w 6300759"/>
                <a:gd name="connsiteY33" fmla="*/ 1183204 h 1203673"/>
                <a:gd name="connsiteX34" fmla="*/ 1233 w 6300759"/>
                <a:gd name="connsiteY34" fmla="*/ 1203673 h 1203673"/>
                <a:gd name="connsiteX0" fmla="*/ 1233 w 6300759"/>
                <a:gd name="connsiteY0" fmla="*/ 1203673 h 1203673"/>
                <a:gd name="connsiteX1" fmla="*/ 5526 w 6300759"/>
                <a:gd name="connsiteY1" fmla="*/ 1070140 h 1203673"/>
                <a:gd name="connsiteX2" fmla="*/ 310573 w 6300759"/>
                <a:gd name="connsiteY2" fmla="*/ 982243 h 1203673"/>
                <a:gd name="connsiteX3" fmla="*/ 682018 w 6300759"/>
                <a:gd name="connsiteY3" fmla="*/ 881287 h 1203673"/>
                <a:gd name="connsiteX4" fmla="*/ 1139629 w 6300759"/>
                <a:gd name="connsiteY4" fmla="*/ 766628 h 1203673"/>
                <a:gd name="connsiteX5" fmla="*/ 1571278 w 6300759"/>
                <a:gd name="connsiteY5" fmla="*/ 660768 h 1203673"/>
                <a:gd name="connsiteX6" fmla="*/ 1986388 w 6300759"/>
                <a:gd name="connsiteY6" fmla="*/ 569792 h 1203673"/>
                <a:gd name="connsiteX7" fmla="*/ 2283374 w 6300759"/>
                <a:gd name="connsiteY7" fmla="*/ 503863 h 1203673"/>
                <a:gd name="connsiteX8" fmla="*/ 2622261 w 6300759"/>
                <a:gd name="connsiteY8" fmla="*/ 445591 h 1203673"/>
                <a:gd name="connsiteX9" fmla="*/ 2769704 w 6300759"/>
                <a:gd name="connsiteY9" fmla="*/ 497826 h 1203673"/>
                <a:gd name="connsiteX10" fmla="*/ 2910263 w 6300759"/>
                <a:gd name="connsiteY10" fmla="*/ 542989 h 1203673"/>
                <a:gd name="connsiteX11" fmla="*/ 3114350 w 6300759"/>
                <a:gd name="connsiteY11" fmla="*/ 600878 h 1203673"/>
                <a:gd name="connsiteX12" fmla="*/ 3324704 w 6300759"/>
                <a:gd name="connsiteY12" fmla="*/ 656615 h 1203673"/>
                <a:gd name="connsiteX13" fmla="*/ 3558848 w 6300759"/>
                <a:gd name="connsiteY13" fmla="*/ 705131 h 1203673"/>
                <a:gd name="connsiteX14" fmla="*/ 3780486 w 6300759"/>
                <a:gd name="connsiteY14" fmla="*/ 737568 h 1203673"/>
                <a:gd name="connsiteX15" fmla="*/ 4619776 w 6300759"/>
                <a:gd name="connsiteY15" fmla="*/ 0 h 1203673"/>
                <a:gd name="connsiteX16" fmla="*/ 4885403 w 6300759"/>
                <a:gd name="connsiteY16" fmla="*/ 52323 h 1203673"/>
                <a:gd name="connsiteX17" fmla="*/ 5105457 w 6300759"/>
                <a:gd name="connsiteY17" fmla="*/ 90683 h 1203673"/>
                <a:gd name="connsiteX18" fmla="*/ 5300641 w 6300759"/>
                <a:gd name="connsiteY18" fmla="*/ 129307 h 1203673"/>
                <a:gd name="connsiteX19" fmla="*/ 5531541 w 6300759"/>
                <a:gd name="connsiteY19" fmla="*/ 183107 h 1203673"/>
                <a:gd name="connsiteX20" fmla="*/ 5726539 w 6300759"/>
                <a:gd name="connsiteY20" fmla="*/ 254146 h 1203673"/>
                <a:gd name="connsiteX21" fmla="*/ 5998652 w 6300759"/>
                <a:gd name="connsiteY21" fmla="*/ 355604 h 1203673"/>
                <a:gd name="connsiteX22" fmla="*/ 6296841 w 6300759"/>
                <a:gd name="connsiteY22" fmla="*/ 488089 h 1203673"/>
                <a:gd name="connsiteX23" fmla="*/ 6298642 w 6300759"/>
                <a:gd name="connsiteY23" fmla="*/ 984012 h 1203673"/>
                <a:gd name="connsiteX24" fmla="*/ 5725818 w 6300759"/>
                <a:gd name="connsiteY24" fmla="*/ 978371 h 1203673"/>
                <a:gd name="connsiteX25" fmla="*/ 5150986 w 6300759"/>
                <a:gd name="connsiteY25" fmla="*/ 988008 h 1203673"/>
                <a:gd name="connsiteX26" fmla="*/ 4589009 w 6300759"/>
                <a:gd name="connsiteY26" fmla="*/ 1103067 h 1203673"/>
                <a:gd name="connsiteX27" fmla="*/ 4038094 w 6300759"/>
                <a:gd name="connsiteY27" fmla="*/ 1105801 h 1203673"/>
                <a:gd name="connsiteX28" fmla="*/ 3466485 w 6300759"/>
                <a:gd name="connsiteY28" fmla="*/ 1111563 h 1203673"/>
                <a:gd name="connsiteX29" fmla="*/ 2880489 w 6300759"/>
                <a:gd name="connsiteY29" fmla="*/ 1125069 h 1203673"/>
                <a:gd name="connsiteX30" fmla="*/ 2305543 w 6300759"/>
                <a:gd name="connsiteY30" fmla="*/ 1133038 h 1203673"/>
                <a:gd name="connsiteX31" fmla="*/ 1723003 w 6300759"/>
                <a:gd name="connsiteY31" fmla="*/ 1147393 h 1203673"/>
                <a:gd name="connsiteX32" fmla="*/ 1148796 w 6300759"/>
                <a:gd name="connsiteY32" fmla="*/ 1167773 h 1203673"/>
                <a:gd name="connsiteX33" fmla="*/ 567178 w 6300759"/>
                <a:gd name="connsiteY33" fmla="*/ 1183204 h 1203673"/>
                <a:gd name="connsiteX34" fmla="*/ 1233 w 6300759"/>
                <a:gd name="connsiteY34" fmla="*/ 1203673 h 1203673"/>
                <a:gd name="connsiteX0" fmla="*/ 1233 w 6300759"/>
                <a:gd name="connsiteY0" fmla="*/ 1203673 h 1203673"/>
                <a:gd name="connsiteX1" fmla="*/ 5526 w 6300759"/>
                <a:gd name="connsiteY1" fmla="*/ 1070140 h 1203673"/>
                <a:gd name="connsiteX2" fmla="*/ 310573 w 6300759"/>
                <a:gd name="connsiteY2" fmla="*/ 982243 h 1203673"/>
                <a:gd name="connsiteX3" fmla="*/ 682018 w 6300759"/>
                <a:gd name="connsiteY3" fmla="*/ 881287 h 1203673"/>
                <a:gd name="connsiteX4" fmla="*/ 1139629 w 6300759"/>
                <a:gd name="connsiteY4" fmla="*/ 766628 h 1203673"/>
                <a:gd name="connsiteX5" fmla="*/ 1571278 w 6300759"/>
                <a:gd name="connsiteY5" fmla="*/ 660768 h 1203673"/>
                <a:gd name="connsiteX6" fmla="*/ 1986388 w 6300759"/>
                <a:gd name="connsiteY6" fmla="*/ 569792 h 1203673"/>
                <a:gd name="connsiteX7" fmla="*/ 2283374 w 6300759"/>
                <a:gd name="connsiteY7" fmla="*/ 503863 h 1203673"/>
                <a:gd name="connsiteX8" fmla="*/ 2622261 w 6300759"/>
                <a:gd name="connsiteY8" fmla="*/ 445591 h 1203673"/>
                <a:gd name="connsiteX9" fmla="*/ 2769704 w 6300759"/>
                <a:gd name="connsiteY9" fmla="*/ 497826 h 1203673"/>
                <a:gd name="connsiteX10" fmla="*/ 2910263 w 6300759"/>
                <a:gd name="connsiteY10" fmla="*/ 542989 h 1203673"/>
                <a:gd name="connsiteX11" fmla="*/ 3114350 w 6300759"/>
                <a:gd name="connsiteY11" fmla="*/ 600878 h 1203673"/>
                <a:gd name="connsiteX12" fmla="*/ 3324704 w 6300759"/>
                <a:gd name="connsiteY12" fmla="*/ 656615 h 1203673"/>
                <a:gd name="connsiteX13" fmla="*/ 3558848 w 6300759"/>
                <a:gd name="connsiteY13" fmla="*/ 705131 h 1203673"/>
                <a:gd name="connsiteX14" fmla="*/ 3780486 w 6300759"/>
                <a:gd name="connsiteY14" fmla="*/ 737568 h 1203673"/>
                <a:gd name="connsiteX15" fmla="*/ 4619776 w 6300759"/>
                <a:gd name="connsiteY15" fmla="*/ 0 h 1203673"/>
                <a:gd name="connsiteX16" fmla="*/ 4885403 w 6300759"/>
                <a:gd name="connsiteY16" fmla="*/ 52323 h 1203673"/>
                <a:gd name="connsiteX17" fmla="*/ 5105457 w 6300759"/>
                <a:gd name="connsiteY17" fmla="*/ 90683 h 1203673"/>
                <a:gd name="connsiteX18" fmla="*/ 5300641 w 6300759"/>
                <a:gd name="connsiteY18" fmla="*/ 129307 h 1203673"/>
                <a:gd name="connsiteX19" fmla="*/ 5531541 w 6300759"/>
                <a:gd name="connsiteY19" fmla="*/ 183107 h 1203673"/>
                <a:gd name="connsiteX20" fmla="*/ 5726539 w 6300759"/>
                <a:gd name="connsiteY20" fmla="*/ 254146 h 1203673"/>
                <a:gd name="connsiteX21" fmla="*/ 5998652 w 6300759"/>
                <a:gd name="connsiteY21" fmla="*/ 355604 h 1203673"/>
                <a:gd name="connsiteX22" fmla="*/ 6296841 w 6300759"/>
                <a:gd name="connsiteY22" fmla="*/ 488089 h 1203673"/>
                <a:gd name="connsiteX23" fmla="*/ 6298642 w 6300759"/>
                <a:gd name="connsiteY23" fmla="*/ 984012 h 1203673"/>
                <a:gd name="connsiteX24" fmla="*/ 5725818 w 6300759"/>
                <a:gd name="connsiteY24" fmla="*/ 978371 h 1203673"/>
                <a:gd name="connsiteX25" fmla="*/ 5150986 w 6300759"/>
                <a:gd name="connsiteY25" fmla="*/ 1097376 h 1203673"/>
                <a:gd name="connsiteX26" fmla="*/ 4589009 w 6300759"/>
                <a:gd name="connsiteY26" fmla="*/ 1103067 h 1203673"/>
                <a:gd name="connsiteX27" fmla="*/ 4038094 w 6300759"/>
                <a:gd name="connsiteY27" fmla="*/ 1105801 h 1203673"/>
                <a:gd name="connsiteX28" fmla="*/ 3466485 w 6300759"/>
                <a:gd name="connsiteY28" fmla="*/ 1111563 h 1203673"/>
                <a:gd name="connsiteX29" fmla="*/ 2880489 w 6300759"/>
                <a:gd name="connsiteY29" fmla="*/ 1125069 h 1203673"/>
                <a:gd name="connsiteX30" fmla="*/ 2305543 w 6300759"/>
                <a:gd name="connsiteY30" fmla="*/ 1133038 h 1203673"/>
                <a:gd name="connsiteX31" fmla="*/ 1723003 w 6300759"/>
                <a:gd name="connsiteY31" fmla="*/ 1147393 h 1203673"/>
                <a:gd name="connsiteX32" fmla="*/ 1148796 w 6300759"/>
                <a:gd name="connsiteY32" fmla="*/ 1167773 h 1203673"/>
                <a:gd name="connsiteX33" fmla="*/ 567178 w 6300759"/>
                <a:gd name="connsiteY33" fmla="*/ 1183204 h 1203673"/>
                <a:gd name="connsiteX34" fmla="*/ 1233 w 6300759"/>
                <a:gd name="connsiteY34" fmla="*/ 1203673 h 1203673"/>
                <a:gd name="connsiteX0" fmla="*/ 1233 w 6300759"/>
                <a:gd name="connsiteY0" fmla="*/ 1203673 h 1203673"/>
                <a:gd name="connsiteX1" fmla="*/ 5526 w 6300759"/>
                <a:gd name="connsiteY1" fmla="*/ 1070140 h 1203673"/>
                <a:gd name="connsiteX2" fmla="*/ 310573 w 6300759"/>
                <a:gd name="connsiteY2" fmla="*/ 982243 h 1203673"/>
                <a:gd name="connsiteX3" fmla="*/ 682018 w 6300759"/>
                <a:gd name="connsiteY3" fmla="*/ 881287 h 1203673"/>
                <a:gd name="connsiteX4" fmla="*/ 1139629 w 6300759"/>
                <a:gd name="connsiteY4" fmla="*/ 766628 h 1203673"/>
                <a:gd name="connsiteX5" fmla="*/ 1571278 w 6300759"/>
                <a:gd name="connsiteY5" fmla="*/ 660768 h 1203673"/>
                <a:gd name="connsiteX6" fmla="*/ 1986388 w 6300759"/>
                <a:gd name="connsiteY6" fmla="*/ 569792 h 1203673"/>
                <a:gd name="connsiteX7" fmla="*/ 2283374 w 6300759"/>
                <a:gd name="connsiteY7" fmla="*/ 503863 h 1203673"/>
                <a:gd name="connsiteX8" fmla="*/ 2622261 w 6300759"/>
                <a:gd name="connsiteY8" fmla="*/ 445591 h 1203673"/>
                <a:gd name="connsiteX9" fmla="*/ 2769704 w 6300759"/>
                <a:gd name="connsiteY9" fmla="*/ 497826 h 1203673"/>
                <a:gd name="connsiteX10" fmla="*/ 2910263 w 6300759"/>
                <a:gd name="connsiteY10" fmla="*/ 542989 h 1203673"/>
                <a:gd name="connsiteX11" fmla="*/ 3114350 w 6300759"/>
                <a:gd name="connsiteY11" fmla="*/ 600878 h 1203673"/>
                <a:gd name="connsiteX12" fmla="*/ 3324704 w 6300759"/>
                <a:gd name="connsiteY12" fmla="*/ 656615 h 1203673"/>
                <a:gd name="connsiteX13" fmla="*/ 3558848 w 6300759"/>
                <a:gd name="connsiteY13" fmla="*/ 705131 h 1203673"/>
                <a:gd name="connsiteX14" fmla="*/ 3780486 w 6300759"/>
                <a:gd name="connsiteY14" fmla="*/ 737568 h 1203673"/>
                <a:gd name="connsiteX15" fmla="*/ 4619776 w 6300759"/>
                <a:gd name="connsiteY15" fmla="*/ 0 h 1203673"/>
                <a:gd name="connsiteX16" fmla="*/ 4885403 w 6300759"/>
                <a:gd name="connsiteY16" fmla="*/ 52323 h 1203673"/>
                <a:gd name="connsiteX17" fmla="*/ 5105457 w 6300759"/>
                <a:gd name="connsiteY17" fmla="*/ 90683 h 1203673"/>
                <a:gd name="connsiteX18" fmla="*/ 5300641 w 6300759"/>
                <a:gd name="connsiteY18" fmla="*/ 129307 h 1203673"/>
                <a:gd name="connsiteX19" fmla="*/ 5531541 w 6300759"/>
                <a:gd name="connsiteY19" fmla="*/ 183107 h 1203673"/>
                <a:gd name="connsiteX20" fmla="*/ 5726539 w 6300759"/>
                <a:gd name="connsiteY20" fmla="*/ 254146 h 1203673"/>
                <a:gd name="connsiteX21" fmla="*/ 5998652 w 6300759"/>
                <a:gd name="connsiteY21" fmla="*/ 355604 h 1203673"/>
                <a:gd name="connsiteX22" fmla="*/ 6296841 w 6300759"/>
                <a:gd name="connsiteY22" fmla="*/ 488089 h 1203673"/>
                <a:gd name="connsiteX23" fmla="*/ 6298642 w 6300759"/>
                <a:gd name="connsiteY23" fmla="*/ 984012 h 1203673"/>
                <a:gd name="connsiteX24" fmla="*/ 5761537 w 6300759"/>
                <a:gd name="connsiteY24" fmla="*/ 1092494 h 1203673"/>
                <a:gd name="connsiteX25" fmla="*/ 5150986 w 6300759"/>
                <a:gd name="connsiteY25" fmla="*/ 1097376 h 1203673"/>
                <a:gd name="connsiteX26" fmla="*/ 4589009 w 6300759"/>
                <a:gd name="connsiteY26" fmla="*/ 1103067 h 1203673"/>
                <a:gd name="connsiteX27" fmla="*/ 4038094 w 6300759"/>
                <a:gd name="connsiteY27" fmla="*/ 1105801 h 1203673"/>
                <a:gd name="connsiteX28" fmla="*/ 3466485 w 6300759"/>
                <a:gd name="connsiteY28" fmla="*/ 1111563 h 1203673"/>
                <a:gd name="connsiteX29" fmla="*/ 2880489 w 6300759"/>
                <a:gd name="connsiteY29" fmla="*/ 1125069 h 1203673"/>
                <a:gd name="connsiteX30" fmla="*/ 2305543 w 6300759"/>
                <a:gd name="connsiteY30" fmla="*/ 1133038 h 1203673"/>
                <a:gd name="connsiteX31" fmla="*/ 1723003 w 6300759"/>
                <a:gd name="connsiteY31" fmla="*/ 1147393 h 1203673"/>
                <a:gd name="connsiteX32" fmla="*/ 1148796 w 6300759"/>
                <a:gd name="connsiteY32" fmla="*/ 1167773 h 1203673"/>
                <a:gd name="connsiteX33" fmla="*/ 567178 w 6300759"/>
                <a:gd name="connsiteY33" fmla="*/ 1183204 h 1203673"/>
                <a:gd name="connsiteX34" fmla="*/ 1233 w 6300759"/>
                <a:gd name="connsiteY34" fmla="*/ 1203673 h 1203673"/>
                <a:gd name="connsiteX0" fmla="*/ 1233 w 6300759"/>
                <a:gd name="connsiteY0" fmla="*/ 1151350 h 1151350"/>
                <a:gd name="connsiteX1" fmla="*/ 5526 w 6300759"/>
                <a:gd name="connsiteY1" fmla="*/ 1017817 h 1151350"/>
                <a:gd name="connsiteX2" fmla="*/ 310573 w 6300759"/>
                <a:gd name="connsiteY2" fmla="*/ 929920 h 1151350"/>
                <a:gd name="connsiteX3" fmla="*/ 682018 w 6300759"/>
                <a:gd name="connsiteY3" fmla="*/ 828964 h 1151350"/>
                <a:gd name="connsiteX4" fmla="*/ 1139629 w 6300759"/>
                <a:gd name="connsiteY4" fmla="*/ 714305 h 1151350"/>
                <a:gd name="connsiteX5" fmla="*/ 1571278 w 6300759"/>
                <a:gd name="connsiteY5" fmla="*/ 608445 h 1151350"/>
                <a:gd name="connsiteX6" fmla="*/ 1986388 w 6300759"/>
                <a:gd name="connsiteY6" fmla="*/ 517469 h 1151350"/>
                <a:gd name="connsiteX7" fmla="*/ 2283374 w 6300759"/>
                <a:gd name="connsiteY7" fmla="*/ 451540 h 1151350"/>
                <a:gd name="connsiteX8" fmla="*/ 2622261 w 6300759"/>
                <a:gd name="connsiteY8" fmla="*/ 393268 h 1151350"/>
                <a:gd name="connsiteX9" fmla="*/ 2769704 w 6300759"/>
                <a:gd name="connsiteY9" fmla="*/ 445503 h 1151350"/>
                <a:gd name="connsiteX10" fmla="*/ 2910263 w 6300759"/>
                <a:gd name="connsiteY10" fmla="*/ 490666 h 1151350"/>
                <a:gd name="connsiteX11" fmla="*/ 3114350 w 6300759"/>
                <a:gd name="connsiteY11" fmla="*/ 548555 h 1151350"/>
                <a:gd name="connsiteX12" fmla="*/ 3324704 w 6300759"/>
                <a:gd name="connsiteY12" fmla="*/ 604292 h 1151350"/>
                <a:gd name="connsiteX13" fmla="*/ 3558848 w 6300759"/>
                <a:gd name="connsiteY13" fmla="*/ 652808 h 1151350"/>
                <a:gd name="connsiteX14" fmla="*/ 3780486 w 6300759"/>
                <a:gd name="connsiteY14" fmla="*/ 685245 h 1151350"/>
                <a:gd name="connsiteX15" fmla="*/ 4114951 w 6300759"/>
                <a:gd name="connsiteY15" fmla="*/ 729893 h 1151350"/>
                <a:gd name="connsiteX16" fmla="*/ 4885403 w 6300759"/>
                <a:gd name="connsiteY16" fmla="*/ 0 h 1151350"/>
                <a:gd name="connsiteX17" fmla="*/ 5105457 w 6300759"/>
                <a:gd name="connsiteY17" fmla="*/ 38360 h 1151350"/>
                <a:gd name="connsiteX18" fmla="*/ 5300641 w 6300759"/>
                <a:gd name="connsiteY18" fmla="*/ 76984 h 1151350"/>
                <a:gd name="connsiteX19" fmla="*/ 5531541 w 6300759"/>
                <a:gd name="connsiteY19" fmla="*/ 130784 h 1151350"/>
                <a:gd name="connsiteX20" fmla="*/ 5726539 w 6300759"/>
                <a:gd name="connsiteY20" fmla="*/ 201823 h 1151350"/>
                <a:gd name="connsiteX21" fmla="*/ 5998652 w 6300759"/>
                <a:gd name="connsiteY21" fmla="*/ 303281 h 1151350"/>
                <a:gd name="connsiteX22" fmla="*/ 6296841 w 6300759"/>
                <a:gd name="connsiteY22" fmla="*/ 435766 h 1151350"/>
                <a:gd name="connsiteX23" fmla="*/ 6298642 w 6300759"/>
                <a:gd name="connsiteY23" fmla="*/ 931689 h 1151350"/>
                <a:gd name="connsiteX24" fmla="*/ 5761537 w 6300759"/>
                <a:gd name="connsiteY24" fmla="*/ 1040171 h 1151350"/>
                <a:gd name="connsiteX25" fmla="*/ 5150986 w 6300759"/>
                <a:gd name="connsiteY25" fmla="*/ 1045053 h 1151350"/>
                <a:gd name="connsiteX26" fmla="*/ 4589009 w 6300759"/>
                <a:gd name="connsiteY26" fmla="*/ 1050744 h 1151350"/>
                <a:gd name="connsiteX27" fmla="*/ 4038094 w 6300759"/>
                <a:gd name="connsiteY27" fmla="*/ 1053478 h 1151350"/>
                <a:gd name="connsiteX28" fmla="*/ 3466485 w 6300759"/>
                <a:gd name="connsiteY28" fmla="*/ 1059240 h 1151350"/>
                <a:gd name="connsiteX29" fmla="*/ 2880489 w 6300759"/>
                <a:gd name="connsiteY29" fmla="*/ 1072746 h 1151350"/>
                <a:gd name="connsiteX30" fmla="*/ 2305543 w 6300759"/>
                <a:gd name="connsiteY30" fmla="*/ 1080715 h 1151350"/>
                <a:gd name="connsiteX31" fmla="*/ 1723003 w 6300759"/>
                <a:gd name="connsiteY31" fmla="*/ 1095070 h 1151350"/>
                <a:gd name="connsiteX32" fmla="*/ 1148796 w 6300759"/>
                <a:gd name="connsiteY32" fmla="*/ 1115450 h 1151350"/>
                <a:gd name="connsiteX33" fmla="*/ 567178 w 6300759"/>
                <a:gd name="connsiteY33" fmla="*/ 1130881 h 1151350"/>
                <a:gd name="connsiteX34" fmla="*/ 1233 w 6300759"/>
                <a:gd name="connsiteY34" fmla="*/ 1151350 h 1151350"/>
                <a:gd name="connsiteX0" fmla="*/ 1233 w 6300759"/>
                <a:gd name="connsiteY0" fmla="*/ 1112990 h 1112990"/>
                <a:gd name="connsiteX1" fmla="*/ 5526 w 6300759"/>
                <a:gd name="connsiteY1" fmla="*/ 979457 h 1112990"/>
                <a:gd name="connsiteX2" fmla="*/ 310573 w 6300759"/>
                <a:gd name="connsiteY2" fmla="*/ 891560 h 1112990"/>
                <a:gd name="connsiteX3" fmla="*/ 682018 w 6300759"/>
                <a:gd name="connsiteY3" fmla="*/ 790604 h 1112990"/>
                <a:gd name="connsiteX4" fmla="*/ 1139629 w 6300759"/>
                <a:gd name="connsiteY4" fmla="*/ 675945 h 1112990"/>
                <a:gd name="connsiteX5" fmla="*/ 1571278 w 6300759"/>
                <a:gd name="connsiteY5" fmla="*/ 570085 h 1112990"/>
                <a:gd name="connsiteX6" fmla="*/ 1986388 w 6300759"/>
                <a:gd name="connsiteY6" fmla="*/ 479109 h 1112990"/>
                <a:gd name="connsiteX7" fmla="*/ 2283374 w 6300759"/>
                <a:gd name="connsiteY7" fmla="*/ 413180 h 1112990"/>
                <a:gd name="connsiteX8" fmla="*/ 2622261 w 6300759"/>
                <a:gd name="connsiteY8" fmla="*/ 354908 h 1112990"/>
                <a:gd name="connsiteX9" fmla="*/ 2769704 w 6300759"/>
                <a:gd name="connsiteY9" fmla="*/ 407143 h 1112990"/>
                <a:gd name="connsiteX10" fmla="*/ 2910263 w 6300759"/>
                <a:gd name="connsiteY10" fmla="*/ 452306 h 1112990"/>
                <a:gd name="connsiteX11" fmla="*/ 3114350 w 6300759"/>
                <a:gd name="connsiteY11" fmla="*/ 510195 h 1112990"/>
                <a:gd name="connsiteX12" fmla="*/ 3324704 w 6300759"/>
                <a:gd name="connsiteY12" fmla="*/ 565932 h 1112990"/>
                <a:gd name="connsiteX13" fmla="*/ 3558848 w 6300759"/>
                <a:gd name="connsiteY13" fmla="*/ 614448 h 1112990"/>
                <a:gd name="connsiteX14" fmla="*/ 3780486 w 6300759"/>
                <a:gd name="connsiteY14" fmla="*/ 646885 h 1112990"/>
                <a:gd name="connsiteX15" fmla="*/ 4114951 w 6300759"/>
                <a:gd name="connsiteY15" fmla="*/ 691533 h 1112990"/>
                <a:gd name="connsiteX16" fmla="*/ 4578222 w 6300759"/>
                <a:gd name="connsiteY16" fmla="*/ 729590 h 1112990"/>
                <a:gd name="connsiteX17" fmla="*/ 5105457 w 6300759"/>
                <a:gd name="connsiteY17" fmla="*/ 0 h 1112990"/>
                <a:gd name="connsiteX18" fmla="*/ 5300641 w 6300759"/>
                <a:gd name="connsiteY18" fmla="*/ 38624 h 1112990"/>
                <a:gd name="connsiteX19" fmla="*/ 5531541 w 6300759"/>
                <a:gd name="connsiteY19" fmla="*/ 92424 h 1112990"/>
                <a:gd name="connsiteX20" fmla="*/ 5726539 w 6300759"/>
                <a:gd name="connsiteY20" fmla="*/ 163463 h 1112990"/>
                <a:gd name="connsiteX21" fmla="*/ 5998652 w 6300759"/>
                <a:gd name="connsiteY21" fmla="*/ 264921 h 1112990"/>
                <a:gd name="connsiteX22" fmla="*/ 6296841 w 6300759"/>
                <a:gd name="connsiteY22" fmla="*/ 397406 h 1112990"/>
                <a:gd name="connsiteX23" fmla="*/ 6298642 w 6300759"/>
                <a:gd name="connsiteY23" fmla="*/ 893329 h 1112990"/>
                <a:gd name="connsiteX24" fmla="*/ 5761537 w 6300759"/>
                <a:gd name="connsiteY24" fmla="*/ 1001811 h 1112990"/>
                <a:gd name="connsiteX25" fmla="*/ 5150986 w 6300759"/>
                <a:gd name="connsiteY25" fmla="*/ 1006693 h 1112990"/>
                <a:gd name="connsiteX26" fmla="*/ 4589009 w 6300759"/>
                <a:gd name="connsiteY26" fmla="*/ 1012384 h 1112990"/>
                <a:gd name="connsiteX27" fmla="*/ 4038094 w 6300759"/>
                <a:gd name="connsiteY27" fmla="*/ 1015118 h 1112990"/>
                <a:gd name="connsiteX28" fmla="*/ 3466485 w 6300759"/>
                <a:gd name="connsiteY28" fmla="*/ 1020880 h 1112990"/>
                <a:gd name="connsiteX29" fmla="*/ 2880489 w 6300759"/>
                <a:gd name="connsiteY29" fmla="*/ 1034386 h 1112990"/>
                <a:gd name="connsiteX30" fmla="*/ 2305543 w 6300759"/>
                <a:gd name="connsiteY30" fmla="*/ 1042355 h 1112990"/>
                <a:gd name="connsiteX31" fmla="*/ 1723003 w 6300759"/>
                <a:gd name="connsiteY31" fmla="*/ 1056710 h 1112990"/>
                <a:gd name="connsiteX32" fmla="*/ 1148796 w 6300759"/>
                <a:gd name="connsiteY32" fmla="*/ 1077090 h 1112990"/>
                <a:gd name="connsiteX33" fmla="*/ 567178 w 6300759"/>
                <a:gd name="connsiteY33" fmla="*/ 1092521 h 1112990"/>
                <a:gd name="connsiteX34" fmla="*/ 1233 w 6300759"/>
                <a:gd name="connsiteY34" fmla="*/ 1112990 h 1112990"/>
                <a:gd name="connsiteX0" fmla="*/ 1233 w 6300759"/>
                <a:gd name="connsiteY0" fmla="*/ 1074366 h 1074366"/>
                <a:gd name="connsiteX1" fmla="*/ 5526 w 6300759"/>
                <a:gd name="connsiteY1" fmla="*/ 940833 h 1074366"/>
                <a:gd name="connsiteX2" fmla="*/ 310573 w 6300759"/>
                <a:gd name="connsiteY2" fmla="*/ 852936 h 1074366"/>
                <a:gd name="connsiteX3" fmla="*/ 682018 w 6300759"/>
                <a:gd name="connsiteY3" fmla="*/ 751980 h 1074366"/>
                <a:gd name="connsiteX4" fmla="*/ 1139629 w 6300759"/>
                <a:gd name="connsiteY4" fmla="*/ 637321 h 1074366"/>
                <a:gd name="connsiteX5" fmla="*/ 1571278 w 6300759"/>
                <a:gd name="connsiteY5" fmla="*/ 531461 h 1074366"/>
                <a:gd name="connsiteX6" fmla="*/ 1986388 w 6300759"/>
                <a:gd name="connsiteY6" fmla="*/ 440485 h 1074366"/>
                <a:gd name="connsiteX7" fmla="*/ 2283374 w 6300759"/>
                <a:gd name="connsiteY7" fmla="*/ 374556 h 1074366"/>
                <a:gd name="connsiteX8" fmla="*/ 2622261 w 6300759"/>
                <a:gd name="connsiteY8" fmla="*/ 316284 h 1074366"/>
                <a:gd name="connsiteX9" fmla="*/ 2769704 w 6300759"/>
                <a:gd name="connsiteY9" fmla="*/ 368519 h 1074366"/>
                <a:gd name="connsiteX10" fmla="*/ 2910263 w 6300759"/>
                <a:gd name="connsiteY10" fmla="*/ 413682 h 1074366"/>
                <a:gd name="connsiteX11" fmla="*/ 3114350 w 6300759"/>
                <a:gd name="connsiteY11" fmla="*/ 471571 h 1074366"/>
                <a:gd name="connsiteX12" fmla="*/ 3324704 w 6300759"/>
                <a:gd name="connsiteY12" fmla="*/ 527308 h 1074366"/>
                <a:gd name="connsiteX13" fmla="*/ 3558848 w 6300759"/>
                <a:gd name="connsiteY13" fmla="*/ 575824 h 1074366"/>
                <a:gd name="connsiteX14" fmla="*/ 3780486 w 6300759"/>
                <a:gd name="connsiteY14" fmla="*/ 608261 h 1074366"/>
                <a:gd name="connsiteX15" fmla="*/ 4114951 w 6300759"/>
                <a:gd name="connsiteY15" fmla="*/ 652909 h 1074366"/>
                <a:gd name="connsiteX16" fmla="*/ 4578222 w 6300759"/>
                <a:gd name="connsiteY16" fmla="*/ 690966 h 1074366"/>
                <a:gd name="connsiteX17" fmla="*/ 4984014 w 6300759"/>
                <a:gd name="connsiteY17" fmla="*/ 719817 h 1074366"/>
                <a:gd name="connsiteX18" fmla="*/ 5300641 w 6300759"/>
                <a:gd name="connsiteY18" fmla="*/ 0 h 1074366"/>
                <a:gd name="connsiteX19" fmla="*/ 5531541 w 6300759"/>
                <a:gd name="connsiteY19" fmla="*/ 53800 h 1074366"/>
                <a:gd name="connsiteX20" fmla="*/ 5726539 w 6300759"/>
                <a:gd name="connsiteY20" fmla="*/ 124839 h 1074366"/>
                <a:gd name="connsiteX21" fmla="*/ 5998652 w 6300759"/>
                <a:gd name="connsiteY21" fmla="*/ 226297 h 1074366"/>
                <a:gd name="connsiteX22" fmla="*/ 6296841 w 6300759"/>
                <a:gd name="connsiteY22" fmla="*/ 358782 h 1074366"/>
                <a:gd name="connsiteX23" fmla="*/ 6298642 w 6300759"/>
                <a:gd name="connsiteY23" fmla="*/ 854705 h 1074366"/>
                <a:gd name="connsiteX24" fmla="*/ 5761537 w 6300759"/>
                <a:gd name="connsiteY24" fmla="*/ 963187 h 1074366"/>
                <a:gd name="connsiteX25" fmla="*/ 5150986 w 6300759"/>
                <a:gd name="connsiteY25" fmla="*/ 968069 h 1074366"/>
                <a:gd name="connsiteX26" fmla="*/ 4589009 w 6300759"/>
                <a:gd name="connsiteY26" fmla="*/ 973760 h 1074366"/>
                <a:gd name="connsiteX27" fmla="*/ 4038094 w 6300759"/>
                <a:gd name="connsiteY27" fmla="*/ 976494 h 1074366"/>
                <a:gd name="connsiteX28" fmla="*/ 3466485 w 6300759"/>
                <a:gd name="connsiteY28" fmla="*/ 982256 h 1074366"/>
                <a:gd name="connsiteX29" fmla="*/ 2880489 w 6300759"/>
                <a:gd name="connsiteY29" fmla="*/ 995762 h 1074366"/>
                <a:gd name="connsiteX30" fmla="*/ 2305543 w 6300759"/>
                <a:gd name="connsiteY30" fmla="*/ 1003731 h 1074366"/>
                <a:gd name="connsiteX31" fmla="*/ 1723003 w 6300759"/>
                <a:gd name="connsiteY31" fmla="*/ 1018086 h 1074366"/>
                <a:gd name="connsiteX32" fmla="*/ 1148796 w 6300759"/>
                <a:gd name="connsiteY32" fmla="*/ 1038466 h 1074366"/>
                <a:gd name="connsiteX33" fmla="*/ 567178 w 6300759"/>
                <a:gd name="connsiteY33" fmla="*/ 1053897 h 1074366"/>
                <a:gd name="connsiteX34" fmla="*/ 1233 w 6300759"/>
                <a:gd name="connsiteY34" fmla="*/ 1074366 h 1074366"/>
                <a:gd name="connsiteX0" fmla="*/ 1233 w 6300759"/>
                <a:gd name="connsiteY0" fmla="*/ 1020566 h 1020566"/>
                <a:gd name="connsiteX1" fmla="*/ 5526 w 6300759"/>
                <a:gd name="connsiteY1" fmla="*/ 887033 h 1020566"/>
                <a:gd name="connsiteX2" fmla="*/ 310573 w 6300759"/>
                <a:gd name="connsiteY2" fmla="*/ 799136 h 1020566"/>
                <a:gd name="connsiteX3" fmla="*/ 682018 w 6300759"/>
                <a:gd name="connsiteY3" fmla="*/ 698180 h 1020566"/>
                <a:gd name="connsiteX4" fmla="*/ 1139629 w 6300759"/>
                <a:gd name="connsiteY4" fmla="*/ 583521 h 1020566"/>
                <a:gd name="connsiteX5" fmla="*/ 1571278 w 6300759"/>
                <a:gd name="connsiteY5" fmla="*/ 477661 h 1020566"/>
                <a:gd name="connsiteX6" fmla="*/ 1986388 w 6300759"/>
                <a:gd name="connsiteY6" fmla="*/ 386685 h 1020566"/>
                <a:gd name="connsiteX7" fmla="*/ 2283374 w 6300759"/>
                <a:gd name="connsiteY7" fmla="*/ 320756 h 1020566"/>
                <a:gd name="connsiteX8" fmla="*/ 2622261 w 6300759"/>
                <a:gd name="connsiteY8" fmla="*/ 262484 h 1020566"/>
                <a:gd name="connsiteX9" fmla="*/ 2769704 w 6300759"/>
                <a:gd name="connsiteY9" fmla="*/ 314719 h 1020566"/>
                <a:gd name="connsiteX10" fmla="*/ 2910263 w 6300759"/>
                <a:gd name="connsiteY10" fmla="*/ 359882 h 1020566"/>
                <a:gd name="connsiteX11" fmla="*/ 3114350 w 6300759"/>
                <a:gd name="connsiteY11" fmla="*/ 417771 h 1020566"/>
                <a:gd name="connsiteX12" fmla="*/ 3324704 w 6300759"/>
                <a:gd name="connsiteY12" fmla="*/ 473508 h 1020566"/>
                <a:gd name="connsiteX13" fmla="*/ 3558848 w 6300759"/>
                <a:gd name="connsiteY13" fmla="*/ 522024 h 1020566"/>
                <a:gd name="connsiteX14" fmla="*/ 3780486 w 6300759"/>
                <a:gd name="connsiteY14" fmla="*/ 554461 h 1020566"/>
                <a:gd name="connsiteX15" fmla="*/ 4114951 w 6300759"/>
                <a:gd name="connsiteY15" fmla="*/ 599109 h 1020566"/>
                <a:gd name="connsiteX16" fmla="*/ 4578222 w 6300759"/>
                <a:gd name="connsiteY16" fmla="*/ 637166 h 1020566"/>
                <a:gd name="connsiteX17" fmla="*/ 4984014 w 6300759"/>
                <a:gd name="connsiteY17" fmla="*/ 666017 h 1020566"/>
                <a:gd name="connsiteX18" fmla="*/ 5231585 w 6300759"/>
                <a:gd name="connsiteY18" fmla="*/ 683243 h 1020566"/>
                <a:gd name="connsiteX19" fmla="*/ 5531541 w 6300759"/>
                <a:gd name="connsiteY19" fmla="*/ 0 h 1020566"/>
                <a:gd name="connsiteX20" fmla="*/ 5726539 w 6300759"/>
                <a:gd name="connsiteY20" fmla="*/ 71039 h 1020566"/>
                <a:gd name="connsiteX21" fmla="*/ 5998652 w 6300759"/>
                <a:gd name="connsiteY21" fmla="*/ 172497 h 1020566"/>
                <a:gd name="connsiteX22" fmla="*/ 6296841 w 6300759"/>
                <a:gd name="connsiteY22" fmla="*/ 304982 h 1020566"/>
                <a:gd name="connsiteX23" fmla="*/ 6298642 w 6300759"/>
                <a:gd name="connsiteY23" fmla="*/ 800905 h 1020566"/>
                <a:gd name="connsiteX24" fmla="*/ 5761537 w 6300759"/>
                <a:gd name="connsiteY24" fmla="*/ 909387 h 1020566"/>
                <a:gd name="connsiteX25" fmla="*/ 5150986 w 6300759"/>
                <a:gd name="connsiteY25" fmla="*/ 914269 h 1020566"/>
                <a:gd name="connsiteX26" fmla="*/ 4589009 w 6300759"/>
                <a:gd name="connsiteY26" fmla="*/ 919960 h 1020566"/>
                <a:gd name="connsiteX27" fmla="*/ 4038094 w 6300759"/>
                <a:gd name="connsiteY27" fmla="*/ 922694 h 1020566"/>
                <a:gd name="connsiteX28" fmla="*/ 3466485 w 6300759"/>
                <a:gd name="connsiteY28" fmla="*/ 928456 h 1020566"/>
                <a:gd name="connsiteX29" fmla="*/ 2880489 w 6300759"/>
                <a:gd name="connsiteY29" fmla="*/ 941962 h 1020566"/>
                <a:gd name="connsiteX30" fmla="*/ 2305543 w 6300759"/>
                <a:gd name="connsiteY30" fmla="*/ 949931 h 1020566"/>
                <a:gd name="connsiteX31" fmla="*/ 1723003 w 6300759"/>
                <a:gd name="connsiteY31" fmla="*/ 964286 h 1020566"/>
                <a:gd name="connsiteX32" fmla="*/ 1148796 w 6300759"/>
                <a:gd name="connsiteY32" fmla="*/ 984666 h 1020566"/>
                <a:gd name="connsiteX33" fmla="*/ 567178 w 6300759"/>
                <a:gd name="connsiteY33" fmla="*/ 1000097 h 1020566"/>
                <a:gd name="connsiteX34" fmla="*/ 1233 w 6300759"/>
                <a:gd name="connsiteY34" fmla="*/ 1020566 h 1020566"/>
                <a:gd name="connsiteX0" fmla="*/ 1233 w 6300759"/>
                <a:gd name="connsiteY0" fmla="*/ 949527 h 949527"/>
                <a:gd name="connsiteX1" fmla="*/ 5526 w 6300759"/>
                <a:gd name="connsiteY1" fmla="*/ 815994 h 949527"/>
                <a:gd name="connsiteX2" fmla="*/ 310573 w 6300759"/>
                <a:gd name="connsiteY2" fmla="*/ 728097 h 949527"/>
                <a:gd name="connsiteX3" fmla="*/ 682018 w 6300759"/>
                <a:gd name="connsiteY3" fmla="*/ 627141 h 949527"/>
                <a:gd name="connsiteX4" fmla="*/ 1139629 w 6300759"/>
                <a:gd name="connsiteY4" fmla="*/ 512482 h 949527"/>
                <a:gd name="connsiteX5" fmla="*/ 1571278 w 6300759"/>
                <a:gd name="connsiteY5" fmla="*/ 406622 h 949527"/>
                <a:gd name="connsiteX6" fmla="*/ 1986388 w 6300759"/>
                <a:gd name="connsiteY6" fmla="*/ 315646 h 949527"/>
                <a:gd name="connsiteX7" fmla="*/ 2283374 w 6300759"/>
                <a:gd name="connsiteY7" fmla="*/ 249717 h 949527"/>
                <a:gd name="connsiteX8" fmla="*/ 2622261 w 6300759"/>
                <a:gd name="connsiteY8" fmla="*/ 191445 h 949527"/>
                <a:gd name="connsiteX9" fmla="*/ 2769704 w 6300759"/>
                <a:gd name="connsiteY9" fmla="*/ 243680 h 949527"/>
                <a:gd name="connsiteX10" fmla="*/ 2910263 w 6300759"/>
                <a:gd name="connsiteY10" fmla="*/ 288843 h 949527"/>
                <a:gd name="connsiteX11" fmla="*/ 3114350 w 6300759"/>
                <a:gd name="connsiteY11" fmla="*/ 346732 h 949527"/>
                <a:gd name="connsiteX12" fmla="*/ 3324704 w 6300759"/>
                <a:gd name="connsiteY12" fmla="*/ 402469 h 949527"/>
                <a:gd name="connsiteX13" fmla="*/ 3558848 w 6300759"/>
                <a:gd name="connsiteY13" fmla="*/ 450985 h 949527"/>
                <a:gd name="connsiteX14" fmla="*/ 3780486 w 6300759"/>
                <a:gd name="connsiteY14" fmla="*/ 483422 h 949527"/>
                <a:gd name="connsiteX15" fmla="*/ 4114951 w 6300759"/>
                <a:gd name="connsiteY15" fmla="*/ 528070 h 949527"/>
                <a:gd name="connsiteX16" fmla="*/ 4578222 w 6300759"/>
                <a:gd name="connsiteY16" fmla="*/ 566127 h 949527"/>
                <a:gd name="connsiteX17" fmla="*/ 4984014 w 6300759"/>
                <a:gd name="connsiteY17" fmla="*/ 594978 h 949527"/>
                <a:gd name="connsiteX18" fmla="*/ 5231585 w 6300759"/>
                <a:gd name="connsiteY18" fmla="*/ 612204 h 949527"/>
                <a:gd name="connsiteX19" fmla="*/ 5512491 w 6300759"/>
                <a:gd name="connsiteY19" fmla="*/ 635096 h 949527"/>
                <a:gd name="connsiteX20" fmla="*/ 5726539 w 6300759"/>
                <a:gd name="connsiteY20" fmla="*/ 0 h 949527"/>
                <a:gd name="connsiteX21" fmla="*/ 5998652 w 6300759"/>
                <a:gd name="connsiteY21" fmla="*/ 101458 h 949527"/>
                <a:gd name="connsiteX22" fmla="*/ 6296841 w 6300759"/>
                <a:gd name="connsiteY22" fmla="*/ 233943 h 949527"/>
                <a:gd name="connsiteX23" fmla="*/ 6298642 w 6300759"/>
                <a:gd name="connsiteY23" fmla="*/ 729866 h 949527"/>
                <a:gd name="connsiteX24" fmla="*/ 5761537 w 6300759"/>
                <a:gd name="connsiteY24" fmla="*/ 838348 h 949527"/>
                <a:gd name="connsiteX25" fmla="*/ 5150986 w 6300759"/>
                <a:gd name="connsiteY25" fmla="*/ 843230 h 949527"/>
                <a:gd name="connsiteX26" fmla="*/ 4589009 w 6300759"/>
                <a:gd name="connsiteY26" fmla="*/ 848921 h 949527"/>
                <a:gd name="connsiteX27" fmla="*/ 4038094 w 6300759"/>
                <a:gd name="connsiteY27" fmla="*/ 851655 h 949527"/>
                <a:gd name="connsiteX28" fmla="*/ 3466485 w 6300759"/>
                <a:gd name="connsiteY28" fmla="*/ 857417 h 949527"/>
                <a:gd name="connsiteX29" fmla="*/ 2880489 w 6300759"/>
                <a:gd name="connsiteY29" fmla="*/ 870923 h 949527"/>
                <a:gd name="connsiteX30" fmla="*/ 2305543 w 6300759"/>
                <a:gd name="connsiteY30" fmla="*/ 878892 h 949527"/>
                <a:gd name="connsiteX31" fmla="*/ 1723003 w 6300759"/>
                <a:gd name="connsiteY31" fmla="*/ 893247 h 949527"/>
                <a:gd name="connsiteX32" fmla="*/ 1148796 w 6300759"/>
                <a:gd name="connsiteY32" fmla="*/ 913627 h 949527"/>
                <a:gd name="connsiteX33" fmla="*/ 567178 w 6300759"/>
                <a:gd name="connsiteY33" fmla="*/ 929058 h 949527"/>
                <a:gd name="connsiteX34" fmla="*/ 1233 w 6300759"/>
                <a:gd name="connsiteY34" fmla="*/ 949527 h 949527"/>
                <a:gd name="connsiteX0" fmla="*/ 1233 w 6300759"/>
                <a:gd name="connsiteY0" fmla="*/ 848069 h 848069"/>
                <a:gd name="connsiteX1" fmla="*/ 5526 w 6300759"/>
                <a:gd name="connsiteY1" fmla="*/ 714536 h 848069"/>
                <a:gd name="connsiteX2" fmla="*/ 310573 w 6300759"/>
                <a:gd name="connsiteY2" fmla="*/ 626639 h 848069"/>
                <a:gd name="connsiteX3" fmla="*/ 682018 w 6300759"/>
                <a:gd name="connsiteY3" fmla="*/ 525683 h 848069"/>
                <a:gd name="connsiteX4" fmla="*/ 1139629 w 6300759"/>
                <a:gd name="connsiteY4" fmla="*/ 411024 h 848069"/>
                <a:gd name="connsiteX5" fmla="*/ 1571278 w 6300759"/>
                <a:gd name="connsiteY5" fmla="*/ 305164 h 848069"/>
                <a:gd name="connsiteX6" fmla="*/ 1986388 w 6300759"/>
                <a:gd name="connsiteY6" fmla="*/ 214188 h 848069"/>
                <a:gd name="connsiteX7" fmla="*/ 2283374 w 6300759"/>
                <a:gd name="connsiteY7" fmla="*/ 148259 h 848069"/>
                <a:gd name="connsiteX8" fmla="*/ 2622261 w 6300759"/>
                <a:gd name="connsiteY8" fmla="*/ 89987 h 848069"/>
                <a:gd name="connsiteX9" fmla="*/ 2769704 w 6300759"/>
                <a:gd name="connsiteY9" fmla="*/ 142222 h 848069"/>
                <a:gd name="connsiteX10" fmla="*/ 2910263 w 6300759"/>
                <a:gd name="connsiteY10" fmla="*/ 187385 h 848069"/>
                <a:gd name="connsiteX11" fmla="*/ 3114350 w 6300759"/>
                <a:gd name="connsiteY11" fmla="*/ 245274 h 848069"/>
                <a:gd name="connsiteX12" fmla="*/ 3324704 w 6300759"/>
                <a:gd name="connsiteY12" fmla="*/ 301011 h 848069"/>
                <a:gd name="connsiteX13" fmla="*/ 3558848 w 6300759"/>
                <a:gd name="connsiteY13" fmla="*/ 349527 h 848069"/>
                <a:gd name="connsiteX14" fmla="*/ 3780486 w 6300759"/>
                <a:gd name="connsiteY14" fmla="*/ 381964 h 848069"/>
                <a:gd name="connsiteX15" fmla="*/ 4114951 w 6300759"/>
                <a:gd name="connsiteY15" fmla="*/ 426612 h 848069"/>
                <a:gd name="connsiteX16" fmla="*/ 4578222 w 6300759"/>
                <a:gd name="connsiteY16" fmla="*/ 464669 h 848069"/>
                <a:gd name="connsiteX17" fmla="*/ 4984014 w 6300759"/>
                <a:gd name="connsiteY17" fmla="*/ 493520 h 848069"/>
                <a:gd name="connsiteX18" fmla="*/ 5231585 w 6300759"/>
                <a:gd name="connsiteY18" fmla="*/ 510746 h 848069"/>
                <a:gd name="connsiteX19" fmla="*/ 5512491 w 6300759"/>
                <a:gd name="connsiteY19" fmla="*/ 533638 h 848069"/>
                <a:gd name="connsiteX20" fmla="*/ 5759877 w 6300759"/>
                <a:gd name="connsiteY20" fmla="*/ 557126 h 848069"/>
                <a:gd name="connsiteX21" fmla="*/ 5998652 w 6300759"/>
                <a:gd name="connsiteY21" fmla="*/ 0 h 848069"/>
                <a:gd name="connsiteX22" fmla="*/ 6296841 w 6300759"/>
                <a:gd name="connsiteY22" fmla="*/ 132485 h 848069"/>
                <a:gd name="connsiteX23" fmla="*/ 6298642 w 6300759"/>
                <a:gd name="connsiteY23" fmla="*/ 628408 h 848069"/>
                <a:gd name="connsiteX24" fmla="*/ 5761537 w 6300759"/>
                <a:gd name="connsiteY24" fmla="*/ 736890 h 848069"/>
                <a:gd name="connsiteX25" fmla="*/ 5150986 w 6300759"/>
                <a:gd name="connsiteY25" fmla="*/ 741772 h 848069"/>
                <a:gd name="connsiteX26" fmla="*/ 4589009 w 6300759"/>
                <a:gd name="connsiteY26" fmla="*/ 747463 h 848069"/>
                <a:gd name="connsiteX27" fmla="*/ 4038094 w 6300759"/>
                <a:gd name="connsiteY27" fmla="*/ 750197 h 848069"/>
                <a:gd name="connsiteX28" fmla="*/ 3466485 w 6300759"/>
                <a:gd name="connsiteY28" fmla="*/ 755959 h 848069"/>
                <a:gd name="connsiteX29" fmla="*/ 2880489 w 6300759"/>
                <a:gd name="connsiteY29" fmla="*/ 769465 h 848069"/>
                <a:gd name="connsiteX30" fmla="*/ 2305543 w 6300759"/>
                <a:gd name="connsiteY30" fmla="*/ 777434 h 848069"/>
                <a:gd name="connsiteX31" fmla="*/ 1723003 w 6300759"/>
                <a:gd name="connsiteY31" fmla="*/ 791789 h 848069"/>
                <a:gd name="connsiteX32" fmla="*/ 1148796 w 6300759"/>
                <a:gd name="connsiteY32" fmla="*/ 812169 h 848069"/>
                <a:gd name="connsiteX33" fmla="*/ 567178 w 6300759"/>
                <a:gd name="connsiteY33" fmla="*/ 827600 h 848069"/>
                <a:gd name="connsiteX34" fmla="*/ 1233 w 6300759"/>
                <a:gd name="connsiteY34" fmla="*/ 848069 h 848069"/>
                <a:gd name="connsiteX0" fmla="*/ 1233 w 6300759"/>
                <a:gd name="connsiteY0" fmla="*/ 758082 h 758082"/>
                <a:gd name="connsiteX1" fmla="*/ 5526 w 6300759"/>
                <a:gd name="connsiteY1" fmla="*/ 624549 h 758082"/>
                <a:gd name="connsiteX2" fmla="*/ 310573 w 6300759"/>
                <a:gd name="connsiteY2" fmla="*/ 536652 h 758082"/>
                <a:gd name="connsiteX3" fmla="*/ 682018 w 6300759"/>
                <a:gd name="connsiteY3" fmla="*/ 435696 h 758082"/>
                <a:gd name="connsiteX4" fmla="*/ 1139629 w 6300759"/>
                <a:gd name="connsiteY4" fmla="*/ 321037 h 758082"/>
                <a:gd name="connsiteX5" fmla="*/ 1571278 w 6300759"/>
                <a:gd name="connsiteY5" fmla="*/ 215177 h 758082"/>
                <a:gd name="connsiteX6" fmla="*/ 1986388 w 6300759"/>
                <a:gd name="connsiteY6" fmla="*/ 124201 h 758082"/>
                <a:gd name="connsiteX7" fmla="*/ 2283374 w 6300759"/>
                <a:gd name="connsiteY7" fmla="*/ 58272 h 758082"/>
                <a:gd name="connsiteX8" fmla="*/ 2622261 w 6300759"/>
                <a:gd name="connsiteY8" fmla="*/ 0 h 758082"/>
                <a:gd name="connsiteX9" fmla="*/ 2769704 w 6300759"/>
                <a:gd name="connsiteY9" fmla="*/ 52235 h 758082"/>
                <a:gd name="connsiteX10" fmla="*/ 2910263 w 6300759"/>
                <a:gd name="connsiteY10" fmla="*/ 97398 h 758082"/>
                <a:gd name="connsiteX11" fmla="*/ 3114350 w 6300759"/>
                <a:gd name="connsiteY11" fmla="*/ 155287 h 758082"/>
                <a:gd name="connsiteX12" fmla="*/ 3324704 w 6300759"/>
                <a:gd name="connsiteY12" fmla="*/ 211024 h 758082"/>
                <a:gd name="connsiteX13" fmla="*/ 3558848 w 6300759"/>
                <a:gd name="connsiteY13" fmla="*/ 259540 h 758082"/>
                <a:gd name="connsiteX14" fmla="*/ 3780486 w 6300759"/>
                <a:gd name="connsiteY14" fmla="*/ 291977 h 758082"/>
                <a:gd name="connsiteX15" fmla="*/ 4114951 w 6300759"/>
                <a:gd name="connsiteY15" fmla="*/ 336625 h 758082"/>
                <a:gd name="connsiteX16" fmla="*/ 4578222 w 6300759"/>
                <a:gd name="connsiteY16" fmla="*/ 374682 h 758082"/>
                <a:gd name="connsiteX17" fmla="*/ 4984014 w 6300759"/>
                <a:gd name="connsiteY17" fmla="*/ 403533 h 758082"/>
                <a:gd name="connsiteX18" fmla="*/ 5231585 w 6300759"/>
                <a:gd name="connsiteY18" fmla="*/ 420759 h 758082"/>
                <a:gd name="connsiteX19" fmla="*/ 5512491 w 6300759"/>
                <a:gd name="connsiteY19" fmla="*/ 443651 h 758082"/>
                <a:gd name="connsiteX20" fmla="*/ 5759877 w 6300759"/>
                <a:gd name="connsiteY20" fmla="*/ 467139 h 758082"/>
                <a:gd name="connsiteX21" fmla="*/ 5960552 w 6300759"/>
                <a:gd name="connsiteY21" fmla="*/ 490137 h 758082"/>
                <a:gd name="connsiteX22" fmla="*/ 6296841 w 6300759"/>
                <a:gd name="connsiteY22" fmla="*/ 42498 h 758082"/>
                <a:gd name="connsiteX23" fmla="*/ 6298642 w 6300759"/>
                <a:gd name="connsiteY23" fmla="*/ 538421 h 758082"/>
                <a:gd name="connsiteX24" fmla="*/ 5761537 w 6300759"/>
                <a:gd name="connsiteY24" fmla="*/ 646903 h 758082"/>
                <a:gd name="connsiteX25" fmla="*/ 5150986 w 6300759"/>
                <a:gd name="connsiteY25" fmla="*/ 651785 h 758082"/>
                <a:gd name="connsiteX26" fmla="*/ 4589009 w 6300759"/>
                <a:gd name="connsiteY26" fmla="*/ 657476 h 758082"/>
                <a:gd name="connsiteX27" fmla="*/ 4038094 w 6300759"/>
                <a:gd name="connsiteY27" fmla="*/ 660210 h 758082"/>
                <a:gd name="connsiteX28" fmla="*/ 3466485 w 6300759"/>
                <a:gd name="connsiteY28" fmla="*/ 665972 h 758082"/>
                <a:gd name="connsiteX29" fmla="*/ 2880489 w 6300759"/>
                <a:gd name="connsiteY29" fmla="*/ 679478 h 758082"/>
                <a:gd name="connsiteX30" fmla="*/ 2305543 w 6300759"/>
                <a:gd name="connsiteY30" fmla="*/ 687447 h 758082"/>
                <a:gd name="connsiteX31" fmla="*/ 1723003 w 6300759"/>
                <a:gd name="connsiteY31" fmla="*/ 701802 h 758082"/>
                <a:gd name="connsiteX32" fmla="*/ 1148796 w 6300759"/>
                <a:gd name="connsiteY32" fmla="*/ 722182 h 758082"/>
                <a:gd name="connsiteX33" fmla="*/ 567178 w 6300759"/>
                <a:gd name="connsiteY33" fmla="*/ 737613 h 758082"/>
                <a:gd name="connsiteX34" fmla="*/ 1233 w 6300759"/>
                <a:gd name="connsiteY34" fmla="*/ 758082 h 758082"/>
                <a:gd name="connsiteX0" fmla="*/ 1233 w 6303140"/>
                <a:gd name="connsiteY0" fmla="*/ 758082 h 758082"/>
                <a:gd name="connsiteX1" fmla="*/ 5526 w 6303140"/>
                <a:gd name="connsiteY1" fmla="*/ 624549 h 758082"/>
                <a:gd name="connsiteX2" fmla="*/ 310573 w 6303140"/>
                <a:gd name="connsiteY2" fmla="*/ 536652 h 758082"/>
                <a:gd name="connsiteX3" fmla="*/ 682018 w 6303140"/>
                <a:gd name="connsiteY3" fmla="*/ 435696 h 758082"/>
                <a:gd name="connsiteX4" fmla="*/ 1139629 w 6303140"/>
                <a:gd name="connsiteY4" fmla="*/ 321037 h 758082"/>
                <a:gd name="connsiteX5" fmla="*/ 1571278 w 6303140"/>
                <a:gd name="connsiteY5" fmla="*/ 215177 h 758082"/>
                <a:gd name="connsiteX6" fmla="*/ 1986388 w 6303140"/>
                <a:gd name="connsiteY6" fmla="*/ 124201 h 758082"/>
                <a:gd name="connsiteX7" fmla="*/ 2283374 w 6303140"/>
                <a:gd name="connsiteY7" fmla="*/ 58272 h 758082"/>
                <a:gd name="connsiteX8" fmla="*/ 2622261 w 6303140"/>
                <a:gd name="connsiteY8" fmla="*/ 0 h 758082"/>
                <a:gd name="connsiteX9" fmla="*/ 2769704 w 6303140"/>
                <a:gd name="connsiteY9" fmla="*/ 52235 h 758082"/>
                <a:gd name="connsiteX10" fmla="*/ 2910263 w 6303140"/>
                <a:gd name="connsiteY10" fmla="*/ 97398 h 758082"/>
                <a:gd name="connsiteX11" fmla="*/ 3114350 w 6303140"/>
                <a:gd name="connsiteY11" fmla="*/ 155287 h 758082"/>
                <a:gd name="connsiteX12" fmla="*/ 3324704 w 6303140"/>
                <a:gd name="connsiteY12" fmla="*/ 211024 h 758082"/>
                <a:gd name="connsiteX13" fmla="*/ 3558848 w 6303140"/>
                <a:gd name="connsiteY13" fmla="*/ 259540 h 758082"/>
                <a:gd name="connsiteX14" fmla="*/ 3780486 w 6303140"/>
                <a:gd name="connsiteY14" fmla="*/ 291977 h 758082"/>
                <a:gd name="connsiteX15" fmla="*/ 4114951 w 6303140"/>
                <a:gd name="connsiteY15" fmla="*/ 336625 h 758082"/>
                <a:gd name="connsiteX16" fmla="*/ 4578222 w 6303140"/>
                <a:gd name="connsiteY16" fmla="*/ 374682 h 758082"/>
                <a:gd name="connsiteX17" fmla="*/ 4984014 w 6303140"/>
                <a:gd name="connsiteY17" fmla="*/ 403533 h 758082"/>
                <a:gd name="connsiteX18" fmla="*/ 5231585 w 6303140"/>
                <a:gd name="connsiteY18" fmla="*/ 420759 h 758082"/>
                <a:gd name="connsiteX19" fmla="*/ 5512491 w 6303140"/>
                <a:gd name="connsiteY19" fmla="*/ 443651 h 758082"/>
                <a:gd name="connsiteX20" fmla="*/ 5759877 w 6303140"/>
                <a:gd name="connsiteY20" fmla="*/ 467139 h 758082"/>
                <a:gd name="connsiteX21" fmla="*/ 5960552 w 6303140"/>
                <a:gd name="connsiteY21" fmla="*/ 490137 h 758082"/>
                <a:gd name="connsiteX22" fmla="*/ 6296841 w 6303140"/>
                <a:gd name="connsiteY22" fmla="*/ 42498 h 758082"/>
                <a:gd name="connsiteX23" fmla="*/ 6301023 w 6303140"/>
                <a:gd name="connsiteY23" fmla="*/ 643034 h 758082"/>
                <a:gd name="connsiteX24" fmla="*/ 5761537 w 6303140"/>
                <a:gd name="connsiteY24" fmla="*/ 646903 h 758082"/>
                <a:gd name="connsiteX25" fmla="*/ 5150986 w 6303140"/>
                <a:gd name="connsiteY25" fmla="*/ 651785 h 758082"/>
                <a:gd name="connsiteX26" fmla="*/ 4589009 w 6303140"/>
                <a:gd name="connsiteY26" fmla="*/ 657476 h 758082"/>
                <a:gd name="connsiteX27" fmla="*/ 4038094 w 6303140"/>
                <a:gd name="connsiteY27" fmla="*/ 660210 h 758082"/>
                <a:gd name="connsiteX28" fmla="*/ 3466485 w 6303140"/>
                <a:gd name="connsiteY28" fmla="*/ 665972 h 758082"/>
                <a:gd name="connsiteX29" fmla="*/ 2880489 w 6303140"/>
                <a:gd name="connsiteY29" fmla="*/ 679478 h 758082"/>
                <a:gd name="connsiteX30" fmla="*/ 2305543 w 6303140"/>
                <a:gd name="connsiteY30" fmla="*/ 687447 h 758082"/>
                <a:gd name="connsiteX31" fmla="*/ 1723003 w 6303140"/>
                <a:gd name="connsiteY31" fmla="*/ 701802 h 758082"/>
                <a:gd name="connsiteX32" fmla="*/ 1148796 w 6303140"/>
                <a:gd name="connsiteY32" fmla="*/ 722182 h 758082"/>
                <a:gd name="connsiteX33" fmla="*/ 567178 w 6303140"/>
                <a:gd name="connsiteY33" fmla="*/ 737613 h 758082"/>
                <a:gd name="connsiteX34" fmla="*/ 1233 w 6303140"/>
                <a:gd name="connsiteY34" fmla="*/ 758082 h 758082"/>
                <a:gd name="connsiteX0" fmla="*/ 1233 w 6303140"/>
                <a:gd name="connsiteY0" fmla="*/ 758082 h 767289"/>
                <a:gd name="connsiteX1" fmla="*/ 5526 w 6303140"/>
                <a:gd name="connsiteY1" fmla="*/ 624549 h 767289"/>
                <a:gd name="connsiteX2" fmla="*/ 310573 w 6303140"/>
                <a:gd name="connsiteY2" fmla="*/ 536652 h 767289"/>
                <a:gd name="connsiteX3" fmla="*/ 682018 w 6303140"/>
                <a:gd name="connsiteY3" fmla="*/ 435696 h 767289"/>
                <a:gd name="connsiteX4" fmla="*/ 1139629 w 6303140"/>
                <a:gd name="connsiteY4" fmla="*/ 321037 h 767289"/>
                <a:gd name="connsiteX5" fmla="*/ 1571278 w 6303140"/>
                <a:gd name="connsiteY5" fmla="*/ 215177 h 767289"/>
                <a:gd name="connsiteX6" fmla="*/ 1986388 w 6303140"/>
                <a:gd name="connsiteY6" fmla="*/ 124201 h 767289"/>
                <a:gd name="connsiteX7" fmla="*/ 2283374 w 6303140"/>
                <a:gd name="connsiteY7" fmla="*/ 58272 h 767289"/>
                <a:gd name="connsiteX8" fmla="*/ 2622261 w 6303140"/>
                <a:gd name="connsiteY8" fmla="*/ 0 h 767289"/>
                <a:gd name="connsiteX9" fmla="*/ 2769704 w 6303140"/>
                <a:gd name="connsiteY9" fmla="*/ 52235 h 767289"/>
                <a:gd name="connsiteX10" fmla="*/ 2910263 w 6303140"/>
                <a:gd name="connsiteY10" fmla="*/ 97398 h 767289"/>
                <a:gd name="connsiteX11" fmla="*/ 3114350 w 6303140"/>
                <a:gd name="connsiteY11" fmla="*/ 155287 h 767289"/>
                <a:gd name="connsiteX12" fmla="*/ 3324704 w 6303140"/>
                <a:gd name="connsiteY12" fmla="*/ 211024 h 767289"/>
                <a:gd name="connsiteX13" fmla="*/ 3558848 w 6303140"/>
                <a:gd name="connsiteY13" fmla="*/ 259540 h 767289"/>
                <a:gd name="connsiteX14" fmla="*/ 3780486 w 6303140"/>
                <a:gd name="connsiteY14" fmla="*/ 291977 h 767289"/>
                <a:gd name="connsiteX15" fmla="*/ 4114951 w 6303140"/>
                <a:gd name="connsiteY15" fmla="*/ 336625 h 767289"/>
                <a:gd name="connsiteX16" fmla="*/ 4578222 w 6303140"/>
                <a:gd name="connsiteY16" fmla="*/ 374682 h 767289"/>
                <a:gd name="connsiteX17" fmla="*/ 4984014 w 6303140"/>
                <a:gd name="connsiteY17" fmla="*/ 403533 h 767289"/>
                <a:gd name="connsiteX18" fmla="*/ 5231585 w 6303140"/>
                <a:gd name="connsiteY18" fmla="*/ 420759 h 767289"/>
                <a:gd name="connsiteX19" fmla="*/ 5512491 w 6303140"/>
                <a:gd name="connsiteY19" fmla="*/ 443651 h 767289"/>
                <a:gd name="connsiteX20" fmla="*/ 5759877 w 6303140"/>
                <a:gd name="connsiteY20" fmla="*/ 467139 h 767289"/>
                <a:gd name="connsiteX21" fmla="*/ 5960552 w 6303140"/>
                <a:gd name="connsiteY21" fmla="*/ 490137 h 767289"/>
                <a:gd name="connsiteX22" fmla="*/ 6237309 w 6303140"/>
                <a:gd name="connsiteY22" fmla="*/ 320672 h 767289"/>
                <a:gd name="connsiteX23" fmla="*/ 6301023 w 6303140"/>
                <a:gd name="connsiteY23" fmla="*/ 643034 h 767289"/>
                <a:gd name="connsiteX24" fmla="*/ 5761537 w 6303140"/>
                <a:gd name="connsiteY24" fmla="*/ 646903 h 767289"/>
                <a:gd name="connsiteX25" fmla="*/ 5150986 w 6303140"/>
                <a:gd name="connsiteY25" fmla="*/ 651785 h 767289"/>
                <a:gd name="connsiteX26" fmla="*/ 4589009 w 6303140"/>
                <a:gd name="connsiteY26" fmla="*/ 657476 h 767289"/>
                <a:gd name="connsiteX27" fmla="*/ 4038094 w 6303140"/>
                <a:gd name="connsiteY27" fmla="*/ 660210 h 767289"/>
                <a:gd name="connsiteX28" fmla="*/ 3466485 w 6303140"/>
                <a:gd name="connsiteY28" fmla="*/ 665972 h 767289"/>
                <a:gd name="connsiteX29" fmla="*/ 2880489 w 6303140"/>
                <a:gd name="connsiteY29" fmla="*/ 679478 h 767289"/>
                <a:gd name="connsiteX30" fmla="*/ 2305543 w 6303140"/>
                <a:gd name="connsiteY30" fmla="*/ 687447 h 767289"/>
                <a:gd name="connsiteX31" fmla="*/ 1723003 w 6303140"/>
                <a:gd name="connsiteY31" fmla="*/ 701802 h 767289"/>
                <a:gd name="connsiteX32" fmla="*/ 1148796 w 6303140"/>
                <a:gd name="connsiteY32" fmla="*/ 722182 h 767289"/>
                <a:gd name="connsiteX33" fmla="*/ 567178 w 6303140"/>
                <a:gd name="connsiteY33" fmla="*/ 737613 h 767289"/>
                <a:gd name="connsiteX34" fmla="*/ 1233 w 6303140"/>
                <a:gd name="connsiteY34" fmla="*/ 758082 h 767289"/>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237309 w 6389373"/>
                <a:gd name="connsiteY22" fmla="*/ 320672 h 758082"/>
                <a:gd name="connsiteX23" fmla="*/ 6291637 w 6389373"/>
                <a:gd name="connsiteY23" fmla="*/ 464771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237309 w 6389373"/>
                <a:gd name="connsiteY22" fmla="*/ 320672 h 758082"/>
                <a:gd name="connsiteX23" fmla="*/ 6320212 w 6389373"/>
                <a:gd name="connsiteY23" fmla="*/ 514701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139678 w 6389373"/>
                <a:gd name="connsiteY22" fmla="*/ 510877 h 758082"/>
                <a:gd name="connsiteX23" fmla="*/ 6320212 w 6389373"/>
                <a:gd name="connsiteY23" fmla="*/ 514701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139678 w 6389373"/>
                <a:gd name="connsiteY22" fmla="*/ 510877 h 758082"/>
                <a:gd name="connsiteX23" fmla="*/ 6305925 w 6389373"/>
                <a:gd name="connsiteY23" fmla="*/ 540853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139678 w 6389373"/>
                <a:gd name="connsiteY22" fmla="*/ 510877 h 758082"/>
                <a:gd name="connsiteX23" fmla="*/ 6305925 w 6389373"/>
                <a:gd name="connsiteY23" fmla="*/ 540853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139678 w 6389373"/>
                <a:gd name="connsiteY22" fmla="*/ 510877 h 758082"/>
                <a:gd name="connsiteX23" fmla="*/ 6305925 w 6389373"/>
                <a:gd name="connsiteY23" fmla="*/ 540853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139678 w 6389373"/>
                <a:gd name="connsiteY22" fmla="*/ 510877 h 758082"/>
                <a:gd name="connsiteX23" fmla="*/ 6305925 w 6389373"/>
                <a:gd name="connsiteY23" fmla="*/ 540853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442473"/>
                <a:gd name="connsiteY0" fmla="*/ 758082 h 758082"/>
                <a:gd name="connsiteX1" fmla="*/ 5526 w 6442473"/>
                <a:gd name="connsiteY1" fmla="*/ 624549 h 758082"/>
                <a:gd name="connsiteX2" fmla="*/ 310573 w 6442473"/>
                <a:gd name="connsiteY2" fmla="*/ 536652 h 758082"/>
                <a:gd name="connsiteX3" fmla="*/ 682018 w 6442473"/>
                <a:gd name="connsiteY3" fmla="*/ 435696 h 758082"/>
                <a:gd name="connsiteX4" fmla="*/ 1139629 w 6442473"/>
                <a:gd name="connsiteY4" fmla="*/ 321037 h 758082"/>
                <a:gd name="connsiteX5" fmla="*/ 1571278 w 6442473"/>
                <a:gd name="connsiteY5" fmla="*/ 215177 h 758082"/>
                <a:gd name="connsiteX6" fmla="*/ 1986388 w 6442473"/>
                <a:gd name="connsiteY6" fmla="*/ 124201 h 758082"/>
                <a:gd name="connsiteX7" fmla="*/ 2283374 w 6442473"/>
                <a:gd name="connsiteY7" fmla="*/ 58272 h 758082"/>
                <a:gd name="connsiteX8" fmla="*/ 2622261 w 6442473"/>
                <a:gd name="connsiteY8" fmla="*/ 0 h 758082"/>
                <a:gd name="connsiteX9" fmla="*/ 2769704 w 6442473"/>
                <a:gd name="connsiteY9" fmla="*/ 52235 h 758082"/>
                <a:gd name="connsiteX10" fmla="*/ 2910263 w 6442473"/>
                <a:gd name="connsiteY10" fmla="*/ 97398 h 758082"/>
                <a:gd name="connsiteX11" fmla="*/ 3114350 w 6442473"/>
                <a:gd name="connsiteY11" fmla="*/ 155287 h 758082"/>
                <a:gd name="connsiteX12" fmla="*/ 3324704 w 6442473"/>
                <a:gd name="connsiteY12" fmla="*/ 211024 h 758082"/>
                <a:gd name="connsiteX13" fmla="*/ 3558848 w 6442473"/>
                <a:gd name="connsiteY13" fmla="*/ 259540 h 758082"/>
                <a:gd name="connsiteX14" fmla="*/ 3780486 w 6442473"/>
                <a:gd name="connsiteY14" fmla="*/ 291977 h 758082"/>
                <a:gd name="connsiteX15" fmla="*/ 4114951 w 6442473"/>
                <a:gd name="connsiteY15" fmla="*/ 336625 h 758082"/>
                <a:gd name="connsiteX16" fmla="*/ 4578222 w 6442473"/>
                <a:gd name="connsiteY16" fmla="*/ 374682 h 758082"/>
                <a:gd name="connsiteX17" fmla="*/ 4984014 w 6442473"/>
                <a:gd name="connsiteY17" fmla="*/ 403533 h 758082"/>
                <a:gd name="connsiteX18" fmla="*/ 5231585 w 6442473"/>
                <a:gd name="connsiteY18" fmla="*/ 420759 h 758082"/>
                <a:gd name="connsiteX19" fmla="*/ 5512491 w 6442473"/>
                <a:gd name="connsiteY19" fmla="*/ 443651 h 758082"/>
                <a:gd name="connsiteX20" fmla="*/ 5759877 w 6442473"/>
                <a:gd name="connsiteY20" fmla="*/ 467139 h 758082"/>
                <a:gd name="connsiteX21" fmla="*/ 5960552 w 6442473"/>
                <a:gd name="connsiteY21" fmla="*/ 490137 h 758082"/>
                <a:gd name="connsiteX22" fmla="*/ 6139678 w 6442473"/>
                <a:gd name="connsiteY22" fmla="*/ 510877 h 758082"/>
                <a:gd name="connsiteX23" fmla="*/ 6305925 w 6442473"/>
                <a:gd name="connsiteY23" fmla="*/ 540853 h 758082"/>
                <a:gd name="connsiteX24" fmla="*/ 6441656 w 6442473"/>
                <a:gd name="connsiteY24" fmla="*/ 557496 h 758082"/>
                <a:gd name="connsiteX25" fmla="*/ 6301023 w 6442473"/>
                <a:gd name="connsiteY25" fmla="*/ 643034 h 758082"/>
                <a:gd name="connsiteX26" fmla="*/ 5761537 w 6442473"/>
                <a:gd name="connsiteY26" fmla="*/ 646903 h 758082"/>
                <a:gd name="connsiteX27" fmla="*/ 5150986 w 6442473"/>
                <a:gd name="connsiteY27" fmla="*/ 651785 h 758082"/>
                <a:gd name="connsiteX28" fmla="*/ 4589009 w 6442473"/>
                <a:gd name="connsiteY28" fmla="*/ 657476 h 758082"/>
                <a:gd name="connsiteX29" fmla="*/ 4038094 w 6442473"/>
                <a:gd name="connsiteY29" fmla="*/ 660210 h 758082"/>
                <a:gd name="connsiteX30" fmla="*/ 3466485 w 6442473"/>
                <a:gd name="connsiteY30" fmla="*/ 665972 h 758082"/>
                <a:gd name="connsiteX31" fmla="*/ 2880489 w 6442473"/>
                <a:gd name="connsiteY31" fmla="*/ 679478 h 758082"/>
                <a:gd name="connsiteX32" fmla="*/ 2305543 w 6442473"/>
                <a:gd name="connsiteY32" fmla="*/ 687447 h 758082"/>
                <a:gd name="connsiteX33" fmla="*/ 1723003 w 6442473"/>
                <a:gd name="connsiteY33" fmla="*/ 701802 h 758082"/>
                <a:gd name="connsiteX34" fmla="*/ 1148796 w 6442473"/>
                <a:gd name="connsiteY34" fmla="*/ 722182 h 758082"/>
                <a:gd name="connsiteX35" fmla="*/ 567178 w 6442473"/>
                <a:gd name="connsiteY35" fmla="*/ 737613 h 758082"/>
                <a:gd name="connsiteX36" fmla="*/ 1233 w 6442473"/>
                <a:gd name="connsiteY36" fmla="*/ 758082 h 758082"/>
                <a:gd name="connsiteX0" fmla="*/ 1233 w 6442473"/>
                <a:gd name="connsiteY0" fmla="*/ 758082 h 758082"/>
                <a:gd name="connsiteX1" fmla="*/ 5526 w 6442473"/>
                <a:gd name="connsiteY1" fmla="*/ 624549 h 758082"/>
                <a:gd name="connsiteX2" fmla="*/ 310573 w 6442473"/>
                <a:gd name="connsiteY2" fmla="*/ 536652 h 758082"/>
                <a:gd name="connsiteX3" fmla="*/ 682018 w 6442473"/>
                <a:gd name="connsiteY3" fmla="*/ 435696 h 758082"/>
                <a:gd name="connsiteX4" fmla="*/ 1139629 w 6442473"/>
                <a:gd name="connsiteY4" fmla="*/ 321037 h 758082"/>
                <a:gd name="connsiteX5" fmla="*/ 1571278 w 6442473"/>
                <a:gd name="connsiteY5" fmla="*/ 215177 h 758082"/>
                <a:gd name="connsiteX6" fmla="*/ 1986388 w 6442473"/>
                <a:gd name="connsiteY6" fmla="*/ 124201 h 758082"/>
                <a:gd name="connsiteX7" fmla="*/ 2283374 w 6442473"/>
                <a:gd name="connsiteY7" fmla="*/ 58272 h 758082"/>
                <a:gd name="connsiteX8" fmla="*/ 2622261 w 6442473"/>
                <a:gd name="connsiteY8" fmla="*/ 0 h 758082"/>
                <a:gd name="connsiteX9" fmla="*/ 2769704 w 6442473"/>
                <a:gd name="connsiteY9" fmla="*/ 52235 h 758082"/>
                <a:gd name="connsiteX10" fmla="*/ 2910263 w 6442473"/>
                <a:gd name="connsiteY10" fmla="*/ 97398 h 758082"/>
                <a:gd name="connsiteX11" fmla="*/ 3114350 w 6442473"/>
                <a:gd name="connsiteY11" fmla="*/ 155287 h 758082"/>
                <a:gd name="connsiteX12" fmla="*/ 3324704 w 6442473"/>
                <a:gd name="connsiteY12" fmla="*/ 211024 h 758082"/>
                <a:gd name="connsiteX13" fmla="*/ 3558848 w 6442473"/>
                <a:gd name="connsiteY13" fmla="*/ 259540 h 758082"/>
                <a:gd name="connsiteX14" fmla="*/ 3780486 w 6442473"/>
                <a:gd name="connsiteY14" fmla="*/ 291977 h 758082"/>
                <a:gd name="connsiteX15" fmla="*/ 4114951 w 6442473"/>
                <a:gd name="connsiteY15" fmla="*/ 336625 h 758082"/>
                <a:gd name="connsiteX16" fmla="*/ 4578222 w 6442473"/>
                <a:gd name="connsiteY16" fmla="*/ 374682 h 758082"/>
                <a:gd name="connsiteX17" fmla="*/ 4984014 w 6442473"/>
                <a:gd name="connsiteY17" fmla="*/ 403533 h 758082"/>
                <a:gd name="connsiteX18" fmla="*/ 5231585 w 6442473"/>
                <a:gd name="connsiteY18" fmla="*/ 420759 h 758082"/>
                <a:gd name="connsiteX19" fmla="*/ 5512491 w 6442473"/>
                <a:gd name="connsiteY19" fmla="*/ 443651 h 758082"/>
                <a:gd name="connsiteX20" fmla="*/ 5759877 w 6442473"/>
                <a:gd name="connsiteY20" fmla="*/ 467139 h 758082"/>
                <a:gd name="connsiteX21" fmla="*/ 5960552 w 6442473"/>
                <a:gd name="connsiteY21" fmla="*/ 490137 h 758082"/>
                <a:gd name="connsiteX22" fmla="*/ 6139678 w 6442473"/>
                <a:gd name="connsiteY22" fmla="*/ 510877 h 758082"/>
                <a:gd name="connsiteX23" fmla="*/ 6305925 w 6442473"/>
                <a:gd name="connsiteY23" fmla="*/ 540853 h 758082"/>
                <a:gd name="connsiteX24" fmla="*/ 6441656 w 6442473"/>
                <a:gd name="connsiteY24" fmla="*/ 557496 h 758082"/>
                <a:gd name="connsiteX25" fmla="*/ 6301023 w 6442473"/>
                <a:gd name="connsiteY25" fmla="*/ 643034 h 758082"/>
                <a:gd name="connsiteX26" fmla="*/ 5761537 w 6442473"/>
                <a:gd name="connsiteY26" fmla="*/ 646903 h 758082"/>
                <a:gd name="connsiteX27" fmla="*/ 5150986 w 6442473"/>
                <a:gd name="connsiteY27" fmla="*/ 651785 h 758082"/>
                <a:gd name="connsiteX28" fmla="*/ 4589009 w 6442473"/>
                <a:gd name="connsiteY28" fmla="*/ 657476 h 758082"/>
                <a:gd name="connsiteX29" fmla="*/ 4038094 w 6442473"/>
                <a:gd name="connsiteY29" fmla="*/ 660210 h 758082"/>
                <a:gd name="connsiteX30" fmla="*/ 3466485 w 6442473"/>
                <a:gd name="connsiteY30" fmla="*/ 665972 h 758082"/>
                <a:gd name="connsiteX31" fmla="*/ 2880489 w 6442473"/>
                <a:gd name="connsiteY31" fmla="*/ 679478 h 758082"/>
                <a:gd name="connsiteX32" fmla="*/ 2305543 w 6442473"/>
                <a:gd name="connsiteY32" fmla="*/ 687447 h 758082"/>
                <a:gd name="connsiteX33" fmla="*/ 1723003 w 6442473"/>
                <a:gd name="connsiteY33" fmla="*/ 701802 h 758082"/>
                <a:gd name="connsiteX34" fmla="*/ 1148796 w 6442473"/>
                <a:gd name="connsiteY34" fmla="*/ 722182 h 758082"/>
                <a:gd name="connsiteX35" fmla="*/ 567178 w 6442473"/>
                <a:gd name="connsiteY35" fmla="*/ 737613 h 758082"/>
                <a:gd name="connsiteX36" fmla="*/ 1233 w 6442473"/>
                <a:gd name="connsiteY36" fmla="*/ 758082 h 758082"/>
                <a:gd name="connsiteX0" fmla="*/ 1233 w 6442473"/>
                <a:gd name="connsiteY0" fmla="*/ 758082 h 758082"/>
                <a:gd name="connsiteX1" fmla="*/ 5526 w 6442473"/>
                <a:gd name="connsiteY1" fmla="*/ 624549 h 758082"/>
                <a:gd name="connsiteX2" fmla="*/ 310573 w 6442473"/>
                <a:gd name="connsiteY2" fmla="*/ 536652 h 758082"/>
                <a:gd name="connsiteX3" fmla="*/ 682018 w 6442473"/>
                <a:gd name="connsiteY3" fmla="*/ 435696 h 758082"/>
                <a:gd name="connsiteX4" fmla="*/ 1139629 w 6442473"/>
                <a:gd name="connsiteY4" fmla="*/ 321037 h 758082"/>
                <a:gd name="connsiteX5" fmla="*/ 1571278 w 6442473"/>
                <a:gd name="connsiteY5" fmla="*/ 215177 h 758082"/>
                <a:gd name="connsiteX6" fmla="*/ 1986388 w 6442473"/>
                <a:gd name="connsiteY6" fmla="*/ 124201 h 758082"/>
                <a:gd name="connsiteX7" fmla="*/ 2283374 w 6442473"/>
                <a:gd name="connsiteY7" fmla="*/ 58272 h 758082"/>
                <a:gd name="connsiteX8" fmla="*/ 2622261 w 6442473"/>
                <a:gd name="connsiteY8" fmla="*/ 0 h 758082"/>
                <a:gd name="connsiteX9" fmla="*/ 2769704 w 6442473"/>
                <a:gd name="connsiteY9" fmla="*/ 52235 h 758082"/>
                <a:gd name="connsiteX10" fmla="*/ 2910263 w 6442473"/>
                <a:gd name="connsiteY10" fmla="*/ 97398 h 758082"/>
                <a:gd name="connsiteX11" fmla="*/ 3114350 w 6442473"/>
                <a:gd name="connsiteY11" fmla="*/ 155287 h 758082"/>
                <a:gd name="connsiteX12" fmla="*/ 3324704 w 6442473"/>
                <a:gd name="connsiteY12" fmla="*/ 211024 h 758082"/>
                <a:gd name="connsiteX13" fmla="*/ 3558848 w 6442473"/>
                <a:gd name="connsiteY13" fmla="*/ 259540 h 758082"/>
                <a:gd name="connsiteX14" fmla="*/ 3780486 w 6442473"/>
                <a:gd name="connsiteY14" fmla="*/ 291977 h 758082"/>
                <a:gd name="connsiteX15" fmla="*/ 4114951 w 6442473"/>
                <a:gd name="connsiteY15" fmla="*/ 336625 h 758082"/>
                <a:gd name="connsiteX16" fmla="*/ 4578222 w 6442473"/>
                <a:gd name="connsiteY16" fmla="*/ 374682 h 758082"/>
                <a:gd name="connsiteX17" fmla="*/ 4984014 w 6442473"/>
                <a:gd name="connsiteY17" fmla="*/ 403533 h 758082"/>
                <a:gd name="connsiteX18" fmla="*/ 5231585 w 6442473"/>
                <a:gd name="connsiteY18" fmla="*/ 420759 h 758082"/>
                <a:gd name="connsiteX19" fmla="*/ 5512491 w 6442473"/>
                <a:gd name="connsiteY19" fmla="*/ 443651 h 758082"/>
                <a:gd name="connsiteX20" fmla="*/ 5759877 w 6442473"/>
                <a:gd name="connsiteY20" fmla="*/ 467139 h 758082"/>
                <a:gd name="connsiteX21" fmla="*/ 5960552 w 6442473"/>
                <a:gd name="connsiteY21" fmla="*/ 490137 h 758082"/>
                <a:gd name="connsiteX22" fmla="*/ 6139678 w 6442473"/>
                <a:gd name="connsiteY22" fmla="*/ 510877 h 758082"/>
                <a:gd name="connsiteX23" fmla="*/ 6305925 w 6442473"/>
                <a:gd name="connsiteY23" fmla="*/ 540853 h 758082"/>
                <a:gd name="connsiteX24" fmla="*/ 6441656 w 6442473"/>
                <a:gd name="connsiteY24" fmla="*/ 557496 h 758082"/>
                <a:gd name="connsiteX25" fmla="*/ 6301023 w 6442473"/>
                <a:gd name="connsiteY25" fmla="*/ 643034 h 758082"/>
                <a:gd name="connsiteX26" fmla="*/ 5761537 w 6442473"/>
                <a:gd name="connsiteY26" fmla="*/ 646903 h 758082"/>
                <a:gd name="connsiteX27" fmla="*/ 5150986 w 6442473"/>
                <a:gd name="connsiteY27" fmla="*/ 651785 h 758082"/>
                <a:gd name="connsiteX28" fmla="*/ 4589009 w 6442473"/>
                <a:gd name="connsiteY28" fmla="*/ 657476 h 758082"/>
                <a:gd name="connsiteX29" fmla="*/ 4038094 w 6442473"/>
                <a:gd name="connsiteY29" fmla="*/ 660210 h 758082"/>
                <a:gd name="connsiteX30" fmla="*/ 3466485 w 6442473"/>
                <a:gd name="connsiteY30" fmla="*/ 665972 h 758082"/>
                <a:gd name="connsiteX31" fmla="*/ 2880489 w 6442473"/>
                <a:gd name="connsiteY31" fmla="*/ 679478 h 758082"/>
                <a:gd name="connsiteX32" fmla="*/ 2305543 w 6442473"/>
                <a:gd name="connsiteY32" fmla="*/ 687447 h 758082"/>
                <a:gd name="connsiteX33" fmla="*/ 1723003 w 6442473"/>
                <a:gd name="connsiteY33" fmla="*/ 701802 h 758082"/>
                <a:gd name="connsiteX34" fmla="*/ 1148796 w 6442473"/>
                <a:gd name="connsiteY34" fmla="*/ 722182 h 758082"/>
                <a:gd name="connsiteX35" fmla="*/ 567178 w 6442473"/>
                <a:gd name="connsiteY35" fmla="*/ 737613 h 758082"/>
                <a:gd name="connsiteX36" fmla="*/ 1233 w 6442473"/>
                <a:gd name="connsiteY36" fmla="*/ 758082 h 758082"/>
                <a:gd name="connsiteX0" fmla="*/ 1233 w 6449617"/>
                <a:gd name="connsiteY0" fmla="*/ 758082 h 758082"/>
                <a:gd name="connsiteX1" fmla="*/ 5526 w 6449617"/>
                <a:gd name="connsiteY1" fmla="*/ 624549 h 758082"/>
                <a:gd name="connsiteX2" fmla="*/ 310573 w 6449617"/>
                <a:gd name="connsiteY2" fmla="*/ 536652 h 758082"/>
                <a:gd name="connsiteX3" fmla="*/ 682018 w 6449617"/>
                <a:gd name="connsiteY3" fmla="*/ 435696 h 758082"/>
                <a:gd name="connsiteX4" fmla="*/ 1139629 w 6449617"/>
                <a:gd name="connsiteY4" fmla="*/ 321037 h 758082"/>
                <a:gd name="connsiteX5" fmla="*/ 1571278 w 6449617"/>
                <a:gd name="connsiteY5" fmla="*/ 215177 h 758082"/>
                <a:gd name="connsiteX6" fmla="*/ 1986388 w 6449617"/>
                <a:gd name="connsiteY6" fmla="*/ 124201 h 758082"/>
                <a:gd name="connsiteX7" fmla="*/ 2283374 w 6449617"/>
                <a:gd name="connsiteY7" fmla="*/ 58272 h 758082"/>
                <a:gd name="connsiteX8" fmla="*/ 2622261 w 6449617"/>
                <a:gd name="connsiteY8" fmla="*/ 0 h 758082"/>
                <a:gd name="connsiteX9" fmla="*/ 2769704 w 6449617"/>
                <a:gd name="connsiteY9" fmla="*/ 52235 h 758082"/>
                <a:gd name="connsiteX10" fmla="*/ 2910263 w 6449617"/>
                <a:gd name="connsiteY10" fmla="*/ 97398 h 758082"/>
                <a:gd name="connsiteX11" fmla="*/ 3114350 w 6449617"/>
                <a:gd name="connsiteY11" fmla="*/ 155287 h 758082"/>
                <a:gd name="connsiteX12" fmla="*/ 3324704 w 6449617"/>
                <a:gd name="connsiteY12" fmla="*/ 211024 h 758082"/>
                <a:gd name="connsiteX13" fmla="*/ 3558848 w 6449617"/>
                <a:gd name="connsiteY13" fmla="*/ 259540 h 758082"/>
                <a:gd name="connsiteX14" fmla="*/ 3780486 w 6449617"/>
                <a:gd name="connsiteY14" fmla="*/ 291977 h 758082"/>
                <a:gd name="connsiteX15" fmla="*/ 4114951 w 6449617"/>
                <a:gd name="connsiteY15" fmla="*/ 336625 h 758082"/>
                <a:gd name="connsiteX16" fmla="*/ 4578222 w 6449617"/>
                <a:gd name="connsiteY16" fmla="*/ 374682 h 758082"/>
                <a:gd name="connsiteX17" fmla="*/ 4984014 w 6449617"/>
                <a:gd name="connsiteY17" fmla="*/ 403533 h 758082"/>
                <a:gd name="connsiteX18" fmla="*/ 5231585 w 6449617"/>
                <a:gd name="connsiteY18" fmla="*/ 420759 h 758082"/>
                <a:gd name="connsiteX19" fmla="*/ 5512491 w 6449617"/>
                <a:gd name="connsiteY19" fmla="*/ 443651 h 758082"/>
                <a:gd name="connsiteX20" fmla="*/ 5759877 w 6449617"/>
                <a:gd name="connsiteY20" fmla="*/ 467139 h 758082"/>
                <a:gd name="connsiteX21" fmla="*/ 5960552 w 6449617"/>
                <a:gd name="connsiteY21" fmla="*/ 490137 h 758082"/>
                <a:gd name="connsiteX22" fmla="*/ 6139678 w 6449617"/>
                <a:gd name="connsiteY22" fmla="*/ 510877 h 758082"/>
                <a:gd name="connsiteX23" fmla="*/ 6348788 w 6449617"/>
                <a:gd name="connsiteY23" fmla="*/ 547986 h 758082"/>
                <a:gd name="connsiteX24" fmla="*/ 6441656 w 6449617"/>
                <a:gd name="connsiteY24" fmla="*/ 557496 h 758082"/>
                <a:gd name="connsiteX25" fmla="*/ 6301023 w 6449617"/>
                <a:gd name="connsiteY25" fmla="*/ 643034 h 758082"/>
                <a:gd name="connsiteX26" fmla="*/ 5761537 w 6449617"/>
                <a:gd name="connsiteY26" fmla="*/ 646903 h 758082"/>
                <a:gd name="connsiteX27" fmla="*/ 5150986 w 6449617"/>
                <a:gd name="connsiteY27" fmla="*/ 651785 h 758082"/>
                <a:gd name="connsiteX28" fmla="*/ 4589009 w 6449617"/>
                <a:gd name="connsiteY28" fmla="*/ 657476 h 758082"/>
                <a:gd name="connsiteX29" fmla="*/ 4038094 w 6449617"/>
                <a:gd name="connsiteY29" fmla="*/ 660210 h 758082"/>
                <a:gd name="connsiteX30" fmla="*/ 3466485 w 6449617"/>
                <a:gd name="connsiteY30" fmla="*/ 665972 h 758082"/>
                <a:gd name="connsiteX31" fmla="*/ 2880489 w 6449617"/>
                <a:gd name="connsiteY31" fmla="*/ 679478 h 758082"/>
                <a:gd name="connsiteX32" fmla="*/ 2305543 w 6449617"/>
                <a:gd name="connsiteY32" fmla="*/ 687447 h 758082"/>
                <a:gd name="connsiteX33" fmla="*/ 1723003 w 6449617"/>
                <a:gd name="connsiteY33" fmla="*/ 701802 h 758082"/>
                <a:gd name="connsiteX34" fmla="*/ 1148796 w 6449617"/>
                <a:gd name="connsiteY34" fmla="*/ 722182 h 758082"/>
                <a:gd name="connsiteX35" fmla="*/ 567178 w 6449617"/>
                <a:gd name="connsiteY35" fmla="*/ 737613 h 758082"/>
                <a:gd name="connsiteX36" fmla="*/ 1233 w 6449617"/>
                <a:gd name="connsiteY36" fmla="*/ 758082 h 758082"/>
                <a:gd name="connsiteX0" fmla="*/ 1233 w 6449617"/>
                <a:gd name="connsiteY0" fmla="*/ 758082 h 758082"/>
                <a:gd name="connsiteX1" fmla="*/ 5526 w 6449617"/>
                <a:gd name="connsiteY1" fmla="*/ 624549 h 758082"/>
                <a:gd name="connsiteX2" fmla="*/ 310573 w 6449617"/>
                <a:gd name="connsiteY2" fmla="*/ 536652 h 758082"/>
                <a:gd name="connsiteX3" fmla="*/ 682018 w 6449617"/>
                <a:gd name="connsiteY3" fmla="*/ 435696 h 758082"/>
                <a:gd name="connsiteX4" fmla="*/ 1139629 w 6449617"/>
                <a:gd name="connsiteY4" fmla="*/ 321037 h 758082"/>
                <a:gd name="connsiteX5" fmla="*/ 1571278 w 6449617"/>
                <a:gd name="connsiteY5" fmla="*/ 215177 h 758082"/>
                <a:gd name="connsiteX6" fmla="*/ 1986388 w 6449617"/>
                <a:gd name="connsiteY6" fmla="*/ 124201 h 758082"/>
                <a:gd name="connsiteX7" fmla="*/ 2283374 w 6449617"/>
                <a:gd name="connsiteY7" fmla="*/ 58272 h 758082"/>
                <a:gd name="connsiteX8" fmla="*/ 2622261 w 6449617"/>
                <a:gd name="connsiteY8" fmla="*/ 0 h 758082"/>
                <a:gd name="connsiteX9" fmla="*/ 2769704 w 6449617"/>
                <a:gd name="connsiteY9" fmla="*/ 52235 h 758082"/>
                <a:gd name="connsiteX10" fmla="*/ 2910263 w 6449617"/>
                <a:gd name="connsiteY10" fmla="*/ 97398 h 758082"/>
                <a:gd name="connsiteX11" fmla="*/ 3114350 w 6449617"/>
                <a:gd name="connsiteY11" fmla="*/ 155287 h 758082"/>
                <a:gd name="connsiteX12" fmla="*/ 3324704 w 6449617"/>
                <a:gd name="connsiteY12" fmla="*/ 211024 h 758082"/>
                <a:gd name="connsiteX13" fmla="*/ 3558848 w 6449617"/>
                <a:gd name="connsiteY13" fmla="*/ 259540 h 758082"/>
                <a:gd name="connsiteX14" fmla="*/ 3780486 w 6449617"/>
                <a:gd name="connsiteY14" fmla="*/ 291977 h 758082"/>
                <a:gd name="connsiteX15" fmla="*/ 4114951 w 6449617"/>
                <a:gd name="connsiteY15" fmla="*/ 336625 h 758082"/>
                <a:gd name="connsiteX16" fmla="*/ 4578222 w 6449617"/>
                <a:gd name="connsiteY16" fmla="*/ 374682 h 758082"/>
                <a:gd name="connsiteX17" fmla="*/ 4984014 w 6449617"/>
                <a:gd name="connsiteY17" fmla="*/ 403533 h 758082"/>
                <a:gd name="connsiteX18" fmla="*/ 5231585 w 6449617"/>
                <a:gd name="connsiteY18" fmla="*/ 420759 h 758082"/>
                <a:gd name="connsiteX19" fmla="*/ 5512491 w 6449617"/>
                <a:gd name="connsiteY19" fmla="*/ 443651 h 758082"/>
                <a:gd name="connsiteX20" fmla="*/ 5759877 w 6449617"/>
                <a:gd name="connsiteY20" fmla="*/ 467139 h 758082"/>
                <a:gd name="connsiteX21" fmla="*/ 5960552 w 6449617"/>
                <a:gd name="connsiteY21" fmla="*/ 490137 h 758082"/>
                <a:gd name="connsiteX22" fmla="*/ 6348788 w 6449617"/>
                <a:gd name="connsiteY22" fmla="*/ 547986 h 758082"/>
                <a:gd name="connsiteX23" fmla="*/ 6441656 w 6449617"/>
                <a:gd name="connsiteY23" fmla="*/ 557496 h 758082"/>
                <a:gd name="connsiteX24" fmla="*/ 6301023 w 6449617"/>
                <a:gd name="connsiteY24" fmla="*/ 643034 h 758082"/>
                <a:gd name="connsiteX25" fmla="*/ 5761537 w 6449617"/>
                <a:gd name="connsiteY25" fmla="*/ 646903 h 758082"/>
                <a:gd name="connsiteX26" fmla="*/ 5150986 w 6449617"/>
                <a:gd name="connsiteY26" fmla="*/ 651785 h 758082"/>
                <a:gd name="connsiteX27" fmla="*/ 4589009 w 6449617"/>
                <a:gd name="connsiteY27" fmla="*/ 657476 h 758082"/>
                <a:gd name="connsiteX28" fmla="*/ 4038094 w 6449617"/>
                <a:gd name="connsiteY28" fmla="*/ 660210 h 758082"/>
                <a:gd name="connsiteX29" fmla="*/ 3466485 w 6449617"/>
                <a:gd name="connsiteY29" fmla="*/ 665972 h 758082"/>
                <a:gd name="connsiteX30" fmla="*/ 2880489 w 6449617"/>
                <a:gd name="connsiteY30" fmla="*/ 679478 h 758082"/>
                <a:gd name="connsiteX31" fmla="*/ 2305543 w 6449617"/>
                <a:gd name="connsiteY31" fmla="*/ 687447 h 758082"/>
                <a:gd name="connsiteX32" fmla="*/ 1723003 w 6449617"/>
                <a:gd name="connsiteY32" fmla="*/ 701802 h 758082"/>
                <a:gd name="connsiteX33" fmla="*/ 1148796 w 6449617"/>
                <a:gd name="connsiteY33" fmla="*/ 722182 h 758082"/>
                <a:gd name="connsiteX34" fmla="*/ 567178 w 6449617"/>
                <a:gd name="connsiteY34" fmla="*/ 737613 h 758082"/>
                <a:gd name="connsiteX35" fmla="*/ 1233 w 6449617"/>
                <a:gd name="connsiteY35" fmla="*/ 758082 h 758082"/>
                <a:gd name="connsiteX0" fmla="*/ 1233 w 6444014"/>
                <a:gd name="connsiteY0" fmla="*/ 758082 h 758082"/>
                <a:gd name="connsiteX1" fmla="*/ 5526 w 6444014"/>
                <a:gd name="connsiteY1" fmla="*/ 624549 h 758082"/>
                <a:gd name="connsiteX2" fmla="*/ 310573 w 6444014"/>
                <a:gd name="connsiteY2" fmla="*/ 536652 h 758082"/>
                <a:gd name="connsiteX3" fmla="*/ 682018 w 6444014"/>
                <a:gd name="connsiteY3" fmla="*/ 435696 h 758082"/>
                <a:gd name="connsiteX4" fmla="*/ 1139629 w 6444014"/>
                <a:gd name="connsiteY4" fmla="*/ 321037 h 758082"/>
                <a:gd name="connsiteX5" fmla="*/ 1571278 w 6444014"/>
                <a:gd name="connsiteY5" fmla="*/ 215177 h 758082"/>
                <a:gd name="connsiteX6" fmla="*/ 1986388 w 6444014"/>
                <a:gd name="connsiteY6" fmla="*/ 124201 h 758082"/>
                <a:gd name="connsiteX7" fmla="*/ 2283374 w 6444014"/>
                <a:gd name="connsiteY7" fmla="*/ 58272 h 758082"/>
                <a:gd name="connsiteX8" fmla="*/ 2622261 w 6444014"/>
                <a:gd name="connsiteY8" fmla="*/ 0 h 758082"/>
                <a:gd name="connsiteX9" fmla="*/ 2769704 w 6444014"/>
                <a:gd name="connsiteY9" fmla="*/ 52235 h 758082"/>
                <a:gd name="connsiteX10" fmla="*/ 2910263 w 6444014"/>
                <a:gd name="connsiteY10" fmla="*/ 97398 h 758082"/>
                <a:gd name="connsiteX11" fmla="*/ 3114350 w 6444014"/>
                <a:gd name="connsiteY11" fmla="*/ 155287 h 758082"/>
                <a:gd name="connsiteX12" fmla="*/ 3324704 w 6444014"/>
                <a:gd name="connsiteY12" fmla="*/ 211024 h 758082"/>
                <a:gd name="connsiteX13" fmla="*/ 3558848 w 6444014"/>
                <a:gd name="connsiteY13" fmla="*/ 259540 h 758082"/>
                <a:gd name="connsiteX14" fmla="*/ 3780486 w 6444014"/>
                <a:gd name="connsiteY14" fmla="*/ 291977 h 758082"/>
                <a:gd name="connsiteX15" fmla="*/ 4114951 w 6444014"/>
                <a:gd name="connsiteY15" fmla="*/ 336625 h 758082"/>
                <a:gd name="connsiteX16" fmla="*/ 4578222 w 6444014"/>
                <a:gd name="connsiteY16" fmla="*/ 374682 h 758082"/>
                <a:gd name="connsiteX17" fmla="*/ 4984014 w 6444014"/>
                <a:gd name="connsiteY17" fmla="*/ 403533 h 758082"/>
                <a:gd name="connsiteX18" fmla="*/ 5231585 w 6444014"/>
                <a:gd name="connsiteY18" fmla="*/ 420759 h 758082"/>
                <a:gd name="connsiteX19" fmla="*/ 5512491 w 6444014"/>
                <a:gd name="connsiteY19" fmla="*/ 443651 h 758082"/>
                <a:gd name="connsiteX20" fmla="*/ 5759877 w 6444014"/>
                <a:gd name="connsiteY20" fmla="*/ 467139 h 758082"/>
                <a:gd name="connsiteX21" fmla="*/ 5960552 w 6444014"/>
                <a:gd name="connsiteY21" fmla="*/ 490137 h 758082"/>
                <a:gd name="connsiteX22" fmla="*/ 6286876 w 6444014"/>
                <a:gd name="connsiteY22" fmla="*/ 533721 h 758082"/>
                <a:gd name="connsiteX23" fmla="*/ 6441656 w 6444014"/>
                <a:gd name="connsiteY23" fmla="*/ 557496 h 758082"/>
                <a:gd name="connsiteX24" fmla="*/ 6301023 w 6444014"/>
                <a:gd name="connsiteY24" fmla="*/ 643034 h 758082"/>
                <a:gd name="connsiteX25" fmla="*/ 5761537 w 6444014"/>
                <a:gd name="connsiteY25" fmla="*/ 646903 h 758082"/>
                <a:gd name="connsiteX26" fmla="*/ 5150986 w 6444014"/>
                <a:gd name="connsiteY26" fmla="*/ 651785 h 758082"/>
                <a:gd name="connsiteX27" fmla="*/ 4589009 w 6444014"/>
                <a:gd name="connsiteY27" fmla="*/ 657476 h 758082"/>
                <a:gd name="connsiteX28" fmla="*/ 4038094 w 6444014"/>
                <a:gd name="connsiteY28" fmla="*/ 660210 h 758082"/>
                <a:gd name="connsiteX29" fmla="*/ 3466485 w 6444014"/>
                <a:gd name="connsiteY29" fmla="*/ 665972 h 758082"/>
                <a:gd name="connsiteX30" fmla="*/ 2880489 w 6444014"/>
                <a:gd name="connsiteY30" fmla="*/ 679478 h 758082"/>
                <a:gd name="connsiteX31" fmla="*/ 2305543 w 6444014"/>
                <a:gd name="connsiteY31" fmla="*/ 687447 h 758082"/>
                <a:gd name="connsiteX32" fmla="*/ 1723003 w 6444014"/>
                <a:gd name="connsiteY32" fmla="*/ 701802 h 758082"/>
                <a:gd name="connsiteX33" fmla="*/ 1148796 w 6444014"/>
                <a:gd name="connsiteY33" fmla="*/ 722182 h 758082"/>
                <a:gd name="connsiteX34" fmla="*/ 567178 w 6444014"/>
                <a:gd name="connsiteY34" fmla="*/ 737613 h 758082"/>
                <a:gd name="connsiteX35" fmla="*/ 1233 w 6444014"/>
                <a:gd name="connsiteY35" fmla="*/ 758082 h 758082"/>
                <a:gd name="connsiteX0" fmla="*/ 1233 w 6388580"/>
                <a:gd name="connsiteY0" fmla="*/ 758082 h 758082"/>
                <a:gd name="connsiteX1" fmla="*/ 5526 w 6388580"/>
                <a:gd name="connsiteY1" fmla="*/ 624549 h 758082"/>
                <a:gd name="connsiteX2" fmla="*/ 310573 w 6388580"/>
                <a:gd name="connsiteY2" fmla="*/ 536652 h 758082"/>
                <a:gd name="connsiteX3" fmla="*/ 682018 w 6388580"/>
                <a:gd name="connsiteY3" fmla="*/ 435696 h 758082"/>
                <a:gd name="connsiteX4" fmla="*/ 1139629 w 6388580"/>
                <a:gd name="connsiteY4" fmla="*/ 321037 h 758082"/>
                <a:gd name="connsiteX5" fmla="*/ 1571278 w 6388580"/>
                <a:gd name="connsiteY5" fmla="*/ 215177 h 758082"/>
                <a:gd name="connsiteX6" fmla="*/ 1986388 w 6388580"/>
                <a:gd name="connsiteY6" fmla="*/ 124201 h 758082"/>
                <a:gd name="connsiteX7" fmla="*/ 2283374 w 6388580"/>
                <a:gd name="connsiteY7" fmla="*/ 58272 h 758082"/>
                <a:gd name="connsiteX8" fmla="*/ 2622261 w 6388580"/>
                <a:gd name="connsiteY8" fmla="*/ 0 h 758082"/>
                <a:gd name="connsiteX9" fmla="*/ 2769704 w 6388580"/>
                <a:gd name="connsiteY9" fmla="*/ 52235 h 758082"/>
                <a:gd name="connsiteX10" fmla="*/ 2910263 w 6388580"/>
                <a:gd name="connsiteY10" fmla="*/ 97398 h 758082"/>
                <a:gd name="connsiteX11" fmla="*/ 3114350 w 6388580"/>
                <a:gd name="connsiteY11" fmla="*/ 155287 h 758082"/>
                <a:gd name="connsiteX12" fmla="*/ 3324704 w 6388580"/>
                <a:gd name="connsiteY12" fmla="*/ 211024 h 758082"/>
                <a:gd name="connsiteX13" fmla="*/ 3558848 w 6388580"/>
                <a:gd name="connsiteY13" fmla="*/ 259540 h 758082"/>
                <a:gd name="connsiteX14" fmla="*/ 3780486 w 6388580"/>
                <a:gd name="connsiteY14" fmla="*/ 291977 h 758082"/>
                <a:gd name="connsiteX15" fmla="*/ 4114951 w 6388580"/>
                <a:gd name="connsiteY15" fmla="*/ 336625 h 758082"/>
                <a:gd name="connsiteX16" fmla="*/ 4578222 w 6388580"/>
                <a:gd name="connsiteY16" fmla="*/ 374682 h 758082"/>
                <a:gd name="connsiteX17" fmla="*/ 4984014 w 6388580"/>
                <a:gd name="connsiteY17" fmla="*/ 403533 h 758082"/>
                <a:gd name="connsiteX18" fmla="*/ 5231585 w 6388580"/>
                <a:gd name="connsiteY18" fmla="*/ 420759 h 758082"/>
                <a:gd name="connsiteX19" fmla="*/ 5512491 w 6388580"/>
                <a:gd name="connsiteY19" fmla="*/ 443651 h 758082"/>
                <a:gd name="connsiteX20" fmla="*/ 5759877 w 6388580"/>
                <a:gd name="connsiteY20" fmla="*/ 467139 h 758082"/>
                <a:gd name="connsiteX21" fmla="*/ 5960552 w 6388580"/>
                <a:gd name="connsiteY21" fmla="*/ 490137 h 758082"/>
                <a:gd name="connsiteX22" fmla="*/ 6286876 w 6388580"/>
                <a:gd name="connsiteY22" fmla="*/ 533721 h 758082"/>
                <a:gd name="connsiteX23" fmla="*/ 6301023 w 6388580"/>
                <a:gd name="connsiteY23" fmla="*/ 643034 h 758082"/>
                <a:gd name="connsiteX24" fmla="*/ 5761537 w 6388580"/>
                <a:gd name="connsiteY24" fmla="*/ 646903 h 758082"/>
                <a:gd name="connsiteX25" fmla="*/ 5150986 w 6388580"/>
                <a:gd name="connsiteY25" fmla="*/ 651785 h 758082"/>
                <a:gd name="connsiteX26" fmla="*/ 4589009 w 6388580"/>
                <a:gd name="connsiteY26" fmla="*/ 657476 h 758082"/>
                <a:gd name="connsiteX27" fmla="*/ 4038094 w 6388580"/>
                <a:gd name="connsiteY27" fmla="*/ 660210 h 758082"/>
                <a:gd name="connsiteX28" fmla="*/ 3466485 w 6388580"/>
                <a:gd name="connsiteY28" fmla="*/ 665972 h 758082"/>
                <a:gd name="connsiteX29" fmla="*/ 2880489 w 6388580"/>
                <a:gd name="connsiteY29" fmla="*/ 679478 h 758082"/>
                <a:gd name="connsiteX30" fmla="*/ 2305543 w 6388580"/>
                <a:gd name="connsiteY30" fmla="*/ 687447 h 758082"/>
                <a:gd name="connsiteX31" fmla="*/ 1723003 w 6388580"/>
                <a:gd name="connsiteY31" fmla="*/ 701802 h 758082"/>
                <a:gd name="connsiteX32" fmla="*/ 1148796 w 6388580"/>
                <a:gd name="connsiteY32" fmla="*/ 722182 h 758082"/>
                <a:gd name="connsiteX33" fmla="*/ 567178 w 6388580"/>
                <a:gd name="connsiteY33" fmla="*/ 737613 h 758082"/>
                <a:gd name="connsiteX34" fmla="*/ 1233 w 6388580"/>
                <a:gd name="connsiteY34" fmla="*/ 758082 h 758082"/>
                <a:gd name="connsiteX0" fmla="*/ 1233 w 6396120"/>
                <a:gd name="connsiteY0" fmla="*/ 758082 h 758082"/>
                <a:gd name="connsiteX1" fmla="*/ 5526 w 6396120"/>
                <a:gd name="connsiteY1" fmla="*/ 624549 h 758082"/>
                <a:gd name="connsiteX2" fmla="*/ 310573 w 6396120"/>
                <a:gd name="connsiteY2" fmla="*/ 536652 h 758082"/>
                <a:gd name="connsiteX3" fmla="*/ 682018 w 6396120"/>
                <a:gd name="connsiteY3" fmla="*/ 435696 h 758082"/>
                <a:gd name="connsiteX4" fmla="*/ 1139629 w 6396120"/>
                <a:gd name="connsiteY4" fmla="*/ 321037 h 758082"/>
                <a:gd name="connsiteX5" fmla="*/ 1571278 w 6396120"/>
                <a:gd name="connsiteY5" fmla="*/ 215177 h 758082"/>
                <a:gd name="connsiteX6" fmla="*/ 1986388 w 6396120"/>
                <a:gd name="connsiteY6" fmla="*/ 124201 h 758082"/>
                <a:gd name="connsiteX7" fmla="*/ 2283374 w 6396120"/>
                <a:gd name="connsiteY7" fmla="*/ 58272 h 758082"/>
                <a:gd name="connsiteX8" fmla="*/ 2622261 w 6396120"/>
                <a:gd name="connsiteY8" fmla="*/ 0 h 758082"/>
                <a:gd name="connsiteX9" fmla="*/ 2769704 w 6396120"/>
                <a:gd name="connsiteY9" fmla="*/ 52235 h 758082"/>
                <a:gd name="connsiteX10" fmla="*/ 2910263 w 6396120"/>
                <a:gd name="connsiteY10" fmla="*/ 97398 h 758082"/>
                <a:gd name="connsiteX11" fmla="*/ 3114350 w 6396120"/>
                <a:gd name="connsiteY11" fmla="*/ 155287 h 758082"/>
                <a:gd name="connsiteX12" fmla="*/ 3324704 w 6396120"/>
                <a:gd name="connsiteY12" fmla="*/ 211024 h 758082"/>
                <a:gd name="connsiteX13" fmla="*/ 3558848 w 6396120"/>
                <a:gd name="connsiteY13" fmla="*/ 259540 h 758082"/>
                <a:gd name="connsiteX14" fmla="*/ 3780486 w 6396120"/>
                <a:gd name="connsiteY14" fmla="*/ 291977 h 758082"/>
                <a:gd name="connsiteX15" fmla="*/ 4114951 w 6396120"/>
                <a:gd name="connsiteY15" fmla="*/ 336625 h 758082"/>
                <a:gd name="connsiteX16" fmla="*/ 4578222 w 6396120"/>
                <a:gd name="connsiteY16" fmla="*/ 374682 h 758082"/>
                <a:gd name="connsiteX17" fmla="*/ 4984014 w 6396120"/>
                <a:gd name="connsiteY17" fmla="*/ 403533 h 758082"/>
                <a:gd name="connsiteX18" fmla="*/ 5231585 w 6396120"/>
                <a:gd name="connsiteY18" fmla="*/ 420759 h 758082"/>
                <a:gd name="connsiteX19" fmla="*/ 5512491 w 6396120"/>
                <a:gd name="connsiteY19" fmla="*/ 443651 h 758082"/>
                <a:gd name="connsiteX20" fmla="*/ 5759877 w 6396120"/>
                <a:gd name="connsiteY20" fmla="*/ 467139 h 758082"/>
                <a:gd name="connsiteX21" fmla="*/ 5960552 w 6396120"/>
                <a:gd name="connsiteY21" fmla="*/ 490137 h 758082"/>
                <a:gd name="connsiteX22" fmla="*/ 6286876 w 6396120"/>
                <a:gd name="connsiteY22" fmla="*/ 533721 h 758082"/>
                <a:gd name="connsiteX23" fmla="*/ 6332118 w 6396120"/>
                <a:gd name="connsiteY23" fmla="*/ 559874 h 758082"/>
                <a:gd name="connsiteX24" fmla="*/ 6301023 w 6396120"/>
                <a:gd name="connsiteY24" fmla="*/ 643034 h 758082"/>
                <a:gd name="connsiteX25" fmla="*/ 5761537 w 6396120"/>
                <a:gd name="connsiteY25" fmla="*/ 646903 h 758082"/>
                <a:gd name="connsiteX26" fmla="*/ 5150986 w 6396120"/>
                <a:gd name="connsiteY26" fmla="*/ 651785 h 758082"/>
                <a:gd name="connsiteX27" fmla="*/ 4589009 w 6396120"/>
                <a:gd name="connsiteY27" fmla="*/ 657476 h 758082"/>
                <a:gd name="connsiteX28" fmla="*/ 4038094 w 6396120"/>
                <a:gd name="connsiteY28" fmla="*/ 660210 h 758082"/>
                <a:gd name="connsiteX29" fmla="*/ 3466485 w 6396120"/>
                <a:gd name="connsiteY29" fmla="*/ 665972 h 758082"/>
                <a:gd name="connsiteX30" fmla="*/ 2880489 w 6396120"/>
                <a:gd name="connsiteY30" fmla="*/ 679478 h 758082"/>
                <a:gd name="connsiteX31" fmla="*/ 2305543 w 6396120"/>
                <a:gd name="connsiteY31" fmla="*/ 687447 h 758082"/>
                <a:gd name="connsiteX32" fmla="*/ 1723003 w 6396120"/>
                <a:gd name="connsiteY32" fmla="*/ 701802 h 758082"/>
                <a:gd name="connsiteX33" fmla="*/ 1148796 w 6396120"/>
                <a:gd name="connsiteY33" fmla="*/ 722182 h 758082"/>
                <a:gd name="connsiteX34" fmla="*/ 567178 w 6396120"/>
                <a:gd name="connsiteY34" fmla="*/ 737613 h 758082"/>
                <a:gd name="connsiteX35" fmla="*/ 1233 w 6396120"/>
                <a:gd name="connsiteY35" fmla="*/ 758082 h 758082"/>
                <a:gd name="connsiteX0" fmla="*/ 1233 w 6388580"/>
                <a:gd name="connsiteY0" fmla="*/ 758082 h 758082"/>
                <a:gd name="connsiteX1" fmla="*/ 5526 w 6388580"/>
                <a:gd name="connsiteY1" fmla="*/ 624549 h 758082"/>
                <a:gd name="connsiteX2" fmla="*/ 310573 w 6388580"/>
                <a:gd name="connsiteY2" fmla="*/ 536652 h 758082"/>
                <a:gd name="connsiteX3" fmla="*/ 682018 w 6388580"/>
                <a:gd name="connsiteY3" fmla="*/ 435696 h 758082"/>
                <a:gd name="connsiteX4" fmla="*/ 1139629 w 6388580"/>
                <a:gd name="connsiteY4" fmla="*/ 321037 h 758082"/>
                <a:gd name="connsiteX5" fmla="*/ 1571278 w 6388580"/>
                <a:gd name="connsiteY5" fmla="*/ 215177 h 758082"/>
                <a:gd name="connsiteX6" fmla="*/ 1986388 w 6388580"/>
                <a:gd name="connsiteY6" fmla="*/ 124201 h 758082"/>
                <a:gd name="connsiteX7" fmla="*/ 2283374 w 6388580"/>
                <a:gd name="connsiteY7" fmla="*/ 58272 h 758082"/>
                <a:gd name="connsiteX8" fmla="*/ 2622261 w 6388580"/>
                <a:gd name="connsiteY8" fmla="*/ 0 h 758082"/>
                <a:gd name="connsiteX9" fmla="*/ 2769704 w 6388580"/>
                <a:gd name="connsiteY9" fmla="*/ 52235 h 758082"/>
                <a:gd name="connsiteX10" fmla="*/ 2910263 w 6388580"/>
                <a:gd name="connsiteY10" fmla="*/ 97398 h 758082"/>
                <a:gd name="connsiteX11" fmla="*/ 3114350 w 6388580"/>
                <a:gd name="connsiteY11" fmla="*/ 155287 h 758082"/>
                <a:gd name="connsiteX12" fmla="*/ 3324704 w 6388580"/>
                <a:gd name="connsiteY12" fmla="*/ 211024 h 758082"/>
                <a:gd name="connsiteX13" fmla="*/ 3558848 w 6388580"/>
                <a:gd name="connsiteY13" fmla="*/ 259540 h 758082"/>
                <a:gd name="connsiteX14" fmla="*/ 3780486 w 6388580"/>
                <a:gd name="connsiteY14" fmla="*/ 291977 h 758082"/>
                <a:gd name="connsiteX15" fmla="*/ 4114951 w 6388580"/>
                <a:gd name="connsiteY15" fmla="*/ 336625 h 758082"/>
                <a:gd name="connsiteX16" fmla="*/ 4578222 w 6388580"/>
                <a:gd name="connsiteY16" fmla="*/ 374682 h 758082"/>
                <a:gd name="connsiteX17" fmla="*/ 4984014 w 6388580"/>
                <a:gd name="connsiteY17" fmla="*/ 403533 h 758082"/>
                <a:gd name="connsiteX18" fmla="*/ 5231585 w 6388580"/>
                <a:gd name="connsiteY18" fmla="*/ 420759 h 758082"/>
                <a:gd name="connsiteX19" fmla="*/ 5512491 w 6388580"/>
                <a:gd name="connsiteY19" fmla="*/ 443651 h 758082"/>
                <a:gd name="connsiteX20" fmla="*/ 5759877 w 6388580"/>
                <a:gd name="connsiteY20" fmla="*/ 467139 h 758082"/>
                <a:gd name="connsiteX21" fmla="*/ 5960552 w 6388580"/>
                <a:gd name="connsiteY21" fmla="*/ 490137 h 758082"/>
                <a:gd name="connsiteX22" fmla="*/ 6286876 w 6388580"/>
                <a:gd name="connsiteY22" fmla="*/ 533721 h 758082"/>
                <a:gd name="connsiteX23" fmla="*/ 6301023 w 6388580"/>
                <a:gd name="connsiteY23" fmla="*/ 643034 h 758082"/>
                <a:gd name="connsiteX24" fmla="*/ 5761537 w 6388580"/>
                <a:gd name="connsiteY24" fmla="*/ 646903 h 758082"/>
                <a:gd name="connsiteX25" fmla="*/ 5150986 w 6388580"/>
                <a:gd name="connsiteY25" fmla="*/ 651785 h 758082"/>
                <a:gd name="connsiteX26" fmla="*/ 4589009 w 6388580"/>
                <a:gd name="connsiteY26" fmla="*/ 657476 h 758082"/>
                <a:gd name="connsiteX27" fmla="*/ 4038094 w 6388580"/>
                <a:gd name="connsiteY27" fmla="*/ 660210 h 758082"/>
                <a:gd name="connsiteX28" fmla="*/ 3466485 w 6388580"/>
                <a:gd name="connsiteY28" fmla="*/ 665972 h 758082"/>
                <a:gd name="connsiteX29" fmla="*/ 2880489 w 6388580"/>
                <a:gd name="connsiteY29" fmla="*/ 679478 h 758082"/>
                <a:gd name="connsiteX30" fmla="*/ 2305543 w 6388580"/>
                <a:gd name="connsiteY30" fmla="*/ 687447 h 758082"/>
                <a:gd name="connsiteX31" fmla="*/ 1723003 w 6388580"/>
                <a:gd name="connsiteY31" fmla="*/ 701802 h 758082"/>
                <a:gd name="connsiteX32" fmla="*/ 1148796 w 6388580"/>
                <a:gd name="connsiteY32" fmla="*/ 722182 h 758082"/>
                <a:gd name="connsiteX33" fmla="*/ 567178 w 6388580"/>
                <a:gd name="connsiteY33" fmla="*/ 737613 h 758082"/>
                <a:gd name="connsiteX34" fmla="*/ 1233 w 6388580"/>
                <a:gd name="connsiteY34" fmla="*/ 758082 h 758082"/>
                <a:gd name="connsiteX0" fmla="*/ 1233 w 6301023"/>
                <a:gd name="connsiteY0" fmla="*/ 758082 h 758082"/>
                <a:gd name="connsiteX1" fmla="*/ 5526 w 6301023"/>
                <a:gd name="connsiteY1" fmla="*/ 624549 h 758082"/>
                <a:gd name="connsiteX2" fmla="*/ 310573 w 6301023"/>
                <a:gd name="connsiteY2" fmla="*/ 536652 h 758082"/>
                <a:gd name="connsiteX3" fmla="*/ 682018 w 6301023"/>
                <a:gd name="connsiteY3" fmla="*/ 435696 h 758082"/>
                <a:gd name="connsiteX4" fmla="*/ 1139629 w 6301023"/>
                <a:gd name="connsiteY4" fmla="*/ 321037 h 758082"/>
                <a:gd name="connsiteX5" fmla="*/ 1571278 w 6301023"/>
                <a:gd name="connsiteY5" fmla="*/ 215177 h 758082"/>
                <a:gd name="connsiteX6" fmla="*/ 1986388 w 6301023"/>
                <a:gd name="connsiteY6" fmla="*/ 124201 h 758082"/>
                <a:gd name="connsiteX7" fmla="*/ 2283374 w 6301023"/>
                <a:gd name="connsiteY7" fmla="*/ 58272 h 758082"/>
                <a:gd name="connsiteX8" fmla="*/ 2622261 w 6301023"/>
                <a:gd name="connsiteY8" fmla="*/ 0 h 758082"/>
                <a:gd name="connsiteX9" fmla="*/ 2769704 w 6301023"/>
                <a:gd name="connsiteY9" fmla="*/ 52235 h 758082"/>
                <a:gd name="connsiteX10" fmla="*/ 2910263 w 6301023"/>
                <a:gd name="connsiteY10" fmla="*/ 97398 h 758082"/>
                <a:gd name="connsiteX11" fmla="*/ 3114350 w 6301023"/>
                <a:gd name="connsiteY11" fmla="*/ 155287 h 758082"/>
                <a:gd name="connsiteX12" fmla="*/ 3324704 w 6301023"/>
                <a:gd name="connsiteY12" fmla="*/ 211024 h 758082"/>
                <a:gd name="connsiteX13" fmla="*/ 3558848 w 6301023"/>
                <a:gd name="connsiteY13" fmla="*/ 259540 h 758082"/>
                <a:gd name="connsiteX14" fmla="*/ 3780486 w 6301023"/>
                <a:gd name="connsiteY14" fmla="*/ 291977 h 758082"/>
                <a:gd name="connsiteX15" fmla="*/ 4114951 w 6301023"/>
                <a:gd name="connsiteY15" fmla="*/ 336625 h 758082"/>
                <a:gd name="connsiteX16" fmla="*/ 4578222 w 6301023"/>
                <a:gd name="connsiteY16" fmla="*/ 374682 h 758082"/>
                <a:gd name="connsiteX17" fmla="*/ 4984014 w 6301023"/>
                <a:gd name="connsiteY17" fmla="*/ 403533 h 758082"/>
                <a:gd name="connsiteX18" fmla="*/ 5231585 w 6301023"/>
                <a:gd name="connsiteY18" fmla="*/ 420759 h 758082"/>
                <a:gd name="connsiteX19" fmla="*/ 5512491 w 6301023"/>
                <a:gd name="connsiteY19" fmla="*/ 443651 h 758082"/>
                <a:gd name="connsiteX20" fmla="*/ 5759877 w 6301023"/>
                <a:gd name="connsiteY20" fmla="*/ 467139 h 758082"/>
                <a:gd name="connsiteX21" fmla="*/ 5960552 w 6301023"/>
                <a:gd name="connsiteY21" fmla="*/ 490137 h 758082"/>
                <a:gd name="connsiteX22" fmla="*/ 6286876 w 6301023"/>
                <a:gd name="connsiteY22" fmla="*/ 533721 h 758082"/>
                <a:gd name="connsiteX23" fmla="*/ 6301023 w 6301023"/>
                <a:gd name="connsiteY23" fmla="*/ 643034 h 758082"/>
                <a:gd name="connsiteX24" fmla="*/ 5761537 w 6301023"/>
                <a:gd name="connsiteY24" fmla="*/ 646903 h 758082"/>
                <a:gd name="connsiteX25" fmla="*/ 5150986 w 6301023"/>
                <a:gd name="connsiteY25" fmla="*/ 651785 h 758082"/>
                <a:gd name="connsiteX26" fmla="*/ 4589009 w 6301023"/>
                <a:gd name="connsiteY26" fmla="*/ 657476 h 758082"/>
                <a:gd name="connsiteX27" fmla="*/ 4038094 w 6301023"/>
                <a:gd name="connsiteY27" fmla="*/ 660210 h 758082"/>
                <a:gd name="connsiteX28" fmla="*/ 3466485 w 6301023"/>
                <a:gd name="connsiteY28" fmla="*/ 665972 h 758082"/>
                <a:gd name="connsiteX29" fmla="*/ 2880489 w 6301023"/>
                <a:gd name="connsiteY29" fmla="*/ 679478 h 758082"/>
                <a:gd name="connsiteX30" fmla="*/ 2305543 w 6301023"/>
                <a:gd name="connsiteY30" fmla="*/ 687447 h 758082"/>
                <a:gd name="connsiteX31" fmla="*/ 1723003 w 6301023"/>
                <a:gd name="connsiteY31" fmla="*/ 701802 h 758082"/>
                <a:gd name="connsiteX32" fmla="*/ 1148796 w 6301023"/>
                <a:gd name="connsiteY32" fmla="*/ 722182 h 758082"/>
                <a:gd name="connsiteX33" fmla="*/ 567178 w 6301023"/>
                <a:gd name="connsiteY33" fmla="*/ 737613 h 758082"/>
                <a:gd name="connsiteX34" fmla="*/ 1233 w 6301023"/>
                <a:gd name="connsiteY34" fmla="*/ 758082 h 758082"/>
                <a:gd name="connsiteX0" fmla="*/ 1233 w 6301023"/>
                <a:gd name="connsiteY0" fmla="*/ 758082 h 758082"/>
                <a:gd name="connsiteX1" fmla="*/ 5526 w 6301023"/>
                <a:gd name="connsiteY1" fmla="*/ 624549 h 758082"/>
                <a:gd name="connsiteX2" fmla="*/ 310573 w 6301023"/>
                <a:gd name="connsiteY2" fmla="*/ 536652 h 758082"/>
                <a:gd name="connsiteX3" fmla="*/ 682018 w 6301023"/>
                <a:gd name="connsiteY3" fmla="*/ 435696 h 758082"/>
                <a:gd name="connsiteX4" fmla="*/ 1139629 w 6301023"/>
                <a:gd name="connsiteY4" fmla="*/ 321037 h 758082"/>
                <a:gd name="connsiteX5" fmla="*/ 1571278 w 6301023"/>
                <a:gd name="connsiteY5" fmla="*/ 215177 h 758082"/>
                <a:gd name="connsiteX6" fmla="*/ 1986388 w 6301023"/>
                <a:gd name="connsiteY6" fmla="*/ 124201 h 758082"/>
                <a:gd name="connsiteX7" fmla="*/ 2283374 w 6301023"/>
                <a:gd name="connsiteY7" fmla="*/ 58272 h 758082"/>
                <a:gd name="connsiteX8" fmla="*/ 2622261 w 6301023"/>
                <a:gd name="connsiteY8" fmla="*/ 0 h 758082"/>
                <a:gd name="connsiteX9" fmla="*/ 2769704 w 6301023"/>
                <a:gd name="connsiteY9" fmla="*/ 52235 h 758082"/>
                <a:gd name="connsiteX10" fmla="*/ 2910263 w 6301023"/>
                <a:gd name="connsiteY10" fmla="*/ 97398 h 758082"/>
                <a:gd name="connsiteX11" fmla="*/ 3114350 w 6301023"/>
                <a:gd name="connsiteY11" fmla="*/ 155287 h 758082"/>
                <a:gd name="connsiteX12" fmla="*/ 3324704 w 6301023"/>
                <a:gd name="connsiteY12" fmla="*/ 211024 h 758082"/>
                <a:gd name="connsiteX13" fmla="*/ 3558848 w 6301023"/>
                <a:gd name="connsiteY13" fmla="*/ 259540 h 758082"/>
                <a:gd name="connsiteX14" fmla="*/ 3780486 w 6301023"/>
                <a:gd name="connsiteY14" fmla="*/ 291977 h 758082"/>
                <a:gd name="connsiteX15" fmla="*/ 4114951 w 6301023"/>
                <a:gd name="connsiteY15" fmla="*/ 336625 h 758082"/>
                <a:gd name="connsiteX16" fmla="*/ 4578222 w 6301023"/>
                <a:gd name="connsiteY16" fmla="*/ 374682 h 758082"/>
                <a:gd name="connsiteX17" fmla="*/ 4984014 w 6301023"/>
                <a:gd name="connsiteY17" fmla="*/ 403533 h 758082"/>
                <a:gd name="connsiteX18" fmla="*/ 5231585 w 6301023"/>
                <a:gd name="connsiteY18" fmla="*/ 420759 h 758082"/>
                <a:gd name="connsiteX19" fmla="*/ 5512491 w 6301023"/>
                <a:gd name="connsiteY19" fmla="*/ 443651 h 758082"/>
                <a:gd name="connsiteX20" fmla="*/ 5759877 w 6301023"/>
                <a:gd name="connsiteY20" fmla="*/ 467139 h 758082"/>
                <a:gd name="connsiteX21" fmla="*/ 5960552 w 6301023"/>
                <a:gd name="connsiteY21" fmla="*/ 490137 h 758082"/>
                <a:gd name="connsiteX22" fmla="*/ 6298782 w 6301023"/>
                <a:gd name="connsiteY22" fmla="*/ 536099 h 758082"/>
                <a:gd name="connsiteX23" fmla="*/ 6301023 w 6301023"/>
                <a:gd name="connsiteY23" fmla="*/ 643034 h 758082"/>
                <a:gd name="connsiteX24" fmla="*/ 5761537 w 6301023"/>
                <a:gd name="connsiteY24" fmla="*/ 646903 h 758082"/>
                <a:gd name="connsiteX25" fmla="*/ 5150986 w 6301023"/>
                <a:gd name="connsiteY25" fmla="*/ 651785 h 758082"/>
                <a:gd name="connsiteX26" fmla="*/ 4589009 w 6301023"/>
                <a:gd name="connsiteY26" fmla="*/ 657476 h 758082"/>
                <a:gd name="connsiteX27" fmla="*/ 4038094 w 6301023"/>
                <a:gd name="connsiteY27" fmla="*/ 660210 h 758082"/>
                <a:gd name="connsiteX28" fmla="*/ 3466485 w 6301023"/>
                <a:gd name="connsiteY28" fmla="*/ 665972 h 758082"/>
                <a:gd name="connsiteX29" fmla="*/ 2880489 w 6301023"/>
                <a:gd name="connsiteY29" fmla="*/ 679478 h 758082"/>
                <a:gd name="connsiteX30" fmla="*/ 2305543 w 6301023"/>
                <a:gd name="connsiteY30" fmla="*/ 687447 h 758082"/>
                <a:gd name="connsiteX31" fmla="*/ 1723003 w 6301023"/>
                <a:gd name="connsiteY31" fmla="*/ 701802 h 758082"/>
                <a:gd name="connsiteX32" fmla="*/ 1148796 w 6301023"/>
                <a:gd name="connsiteY32" fmla="*/ 722182 h 758082"/>
                <a:gd name="connsiteX33" fmla="*/ 567178 w 6301023"/>
                <a:gd name="connsiteY33" fmla="*/ 737613 h 758082"/>
                <a:gd name="connsiteX34" fmla="*/ 1233 w 6301023"/>
                <a:gd name="connsiteY34" fmla="*/ 758082 h 758082"/>
                <a:gd name="connsiteX0" fmla="*/ 5728 w 6295497"/>
                <a:gd name="connsiteY0" fmla="*/ 758082 h 758082"/>
                <a:gd name="connsiteX1" fmla="*/ 0 w 6295497"/>
                <a:gd name="connsiteY1" fmla="*/ 624549 h 758082"/>
                <a:gd name="connsiteX2" fmla="*/ 305047 w 6295497"/>
                <a:gd name="connsiteY2" fmla="*/ 536652 h 758082"/>
                <a:gd name="connsiteX3" fmla="*/ 676492 w 6295497"/>
                <a:gd name="connsiteY3" fmla="*/ 435696 h 758082"/>
                <a:gd name="connsiteX4" fmla="*/ 1134103 w 6295497"/>
                <a:gd name="connsiteY4" fmla="*/ 321037 h 758082"/>
                <a:gd name="connsiteX5" fmla="*/ 1565752 w 6295497"/>
                <a:gd name="connsiteY5" fmla="*/ 215177 h 758082"/>
                <a:gd name="connsiteX6" fmla="*/ 1980862 w 6295497"/>
                <a:gd name="connsiteY6" fmla="*/ 124201 h 758082"/>
                <a:gd name="connsiteX7" fmla="*/ 2277848 w 6295497"/>
                <a:gd name="connsiteY7" fmla="*/ 58272 h 758082"/>
                <a:gd name="connsiteX8" fmla="*/ 2616735 w 6295497"/>
                <a:gd name="connsiteY8" fmla="*/ 0 h 758082"/>
                <a:gd name="connsiteX9" fmla="*/ 2764178 w 6295497"/>
                <a:gd name="connsiteY9" fmla="*/ 52235 h 758082"/>
                <a:gd name="connsiteX10" fmla="*/ 2904737 w 6295497"/>
                <a:gd name="connsiteY10" fmla="*/ 97398 h 758082"/>
                <a:gd name="connsiteX11" fmla="*/ 3108824 w 6295497"/>
                <a:gd name="connsiteY11" fmla="*/ 155287 h 758082"/>
                <a:gd name="connsiteX12" fmla="*/ 3319178 w 6295497"/>
                <a:gd name="connsiteY12" fmla="*/ 211024 h 758082"/>
                <a:gd name="connsiteX13" fmla="*/ 3553322 w 6295497"/>
                <a:gd name="connsiteY13" fmla="*/ 259540 h 758082"/>
                <a:gd name="connsiteX14" fmla="*/ 3774960 w 6295497"/>
                <a:gd name="connsiteY14" fmla="*/ 291977 h 758082"/>
                <a:gd name="connsiteX15" fmla="*/ 4109425 w 6295497"/>
                <a:gd name="connsiteY15" fmla="*/ 336625 h 758082"/>
                <a:gd name="connsiteX16" fmla="*/ 4572696 w 6295497"/>
                <a:gd name="connsiteY16" fmla="*/ 374682 h 758082"/>
                <a:gd name="connsiteX17" fmla="*/ 4978488 w 6295497"/>
                <a:gd name="connsiteY17" fmla="*/ 403533 h 758082"/>
                <a:gd name="connsiteX18" fmla="*/ 5226059 w 6295497"/>
                <a:gd name="connsiteY18" fmla="*/ 420759 h 758082"/>
                <a:gd name="connsiteX19" fmla="*/ 5506965 w 6295497"/>
                <a:gd name="connsiteY19" fmla="*/ 443651 h 758082"/>
                <a:gd name="connsiteX20" fmla="*/ 5754351 w 6295497"/>
                <a:gd name="connsiteY20" fmla="*/ 467139 h 758082"/>
                <a:gd name="connsiteX21" fmla="*/ 5955026 w 6295497"/>
                <a:gd name="connsiteY21" fmla="*/ 490137 h 758082"/>
                <a:gd name="connsiteX22" fmla="*/ 6293256 w 6295497"/>
                <a:gd name="connsiteY22" fmla="*/ 536099 h 758082"/>
                <a:gd name="connsiteX23" fmla="*/ 6295497 w 6295497"/>
                <a:gd name="connsiteY23" fmla="*/ 643034 h 758082"/>
                <a:gd name="connsiteX24" fmla="*/ 5756011 w 6295497"/>
                <a:gd name="connsiteY24" fmla="*/ 646903 h 758082"/>
                <a:gd name="connsiteX25" fmla="*/ 5145460 w 6295497"/>
                <a:gd name="connsiteY25" fmla="*/ 651785 h 758082"/>
                <a:gd name="connsiteX26" fmla="*/ 4583483 w 6295497"/>
                <a:gd name="connsiteY26" fmla="*/ 657476 h 758082"/>
                <a:gd name="connsiteX27" fmla="*/ 4032568 w 6295497"/>
                <a:gd name="connsiteY27" fmla="*/ 660210 h 758082"/>
                <a:gd name="connsiteX28" fmla="*/ 3460959 w 6295497"/>
                <a:gd name="connsiteY28" fmla="*/ 665972 h 758082"/>
                <a:gd name="connsiteX29" fmla="*/ 2874963 w 6295497"/>
                <a:gd name="connsiteY29" fmla="*/ 679478 h 758082"/>
                <a:gd name="connsiteX30" fmla="*/ 2300017 w 6295497"/>
                <a:gd name="connsiteY30" fmla="*/ 687447 h 758082"/>
                <a:gd name="connsiteX31" fmla="*/ 1717477 w 6295497"/>
                <a:gd name="connsiteY31" fmla="*/ 701802 h 758082"/>
                <a:gd name="connsiteX32" fmla="*/ 1143270 w 6295497"/>
                <a:gd name="connsiteY32" fmla="*/ 722182 h 758082"/>
                <a:gd name="connsiteX33" fmla="*/ 561652 w 6295497"/>
                <a:gd name="connsiteY33" fmla="*/ 737613 h 758082"/>
                <a:gd name="connsiteX34" fmla="*/ 5728 w 6295497"/>
                <a:gd name="connsiteY34" fmla="*/ 758082 h 758082"/>
                <a:gd name="connsiteX0" fmla="*/ 5728 w 6295497"/>
                <a:gd name="connsiteY0" fmla="*/ 758082 h 758082"/>
                <a:gd name="connsiteX1" fmla="*/ 0 w 6295497"/>
                <a:gd name="connsiteY1" fmla="*/ 624549 h 758082"/>
                <a:gd name="connsiteX2" fmla="*/ 305047 w 6295497"/>
                <a:gd name="connsiteY2" fmla="*/ 536652 h 758082"/>
                <a:gd name="connsiteX3" fmla="*/ 581242 w 6295497"/>
                <a:gd name="connsiteY3" fmla="*/ 461850 h 758082"/>
                <a:gd name="connsiteX4" fmla="*/ 1134103 w 6295497"/>
                <a:gd name="connsiteY4" fmla="*/ 321037 h 758082"/>
                <a:gd name="connsiteX5" fmla="*/ 1565752 w 6295497"/>
                <a:gd name="connsiteY5" fmla="*/ 215177 h 758082"/>
                <a:gd name="connsiteX6" fmla="*/ 1980862 w 6295497"/>
                <a:gd name="connsiteY6" fmla="*/ 124201 h 758082"/>
                <a:gd name="connsiteX7" fmla="*/ 2277848 w 6295497"/>
                <a:gd name="connsiteY7" fmla="*/ 58272 h 758082"/>
                <a:gd name="connsiteX8" fmla="*/ 2616735 w 6295497"/>
                <a:gd name="connsiteY8" fmla="*/ 0 h 758082"/>
                <a:gd name="connsiteX9" fmla="*/ 2764178 w 6295497"/>
                <a:gd name="connsiteY9" fmla="*/ 52235 h 758082"/>
                <a:gd name="connsiteX10" fmla="*/ 2904737 w 6295497"/>
                <a:gd name="connsiteY10" fmla="*/ 97398 h 758082"/>
                <a:gd name="connsiteX11" fmla="*/ 3108824 w 6295497"/>
                <a:gd name="connsiteY11" fmla="*/ 155287 h 758082"/>
                <a:gd name="connsiteX12" fmla="*/ 3319178 w 6295497"/>
                <a:gd name="connsiteY12" fmla="*/ 211024 h 758082"/>
                <a:gd name="connsiteX13" fmla="*/ 3553322 w 6295497"/>
                <a:gd name="connsiteY13" fmla="*/ 259540 h 758082"/>
                <a:gd name="connsiteX14" fmla="*/ 3774960 w 6295497"/>
                <a:gd name="connsiteY14" fmla="*/ 291977 h 758082"/>
                <a:gd name="connsiteX15" fmla="*/ 4109425 w 6295497"/>
                <a:gd name="connsiteY15" fmla="*/ 336625 h 758082"/>
                <a:gd name="connsiteX16" fmla="*/ 4572696 w 6295497"/>
                <a:gd name="connsiteY16" fmla="*/ 374682 h 758082"/>
                <a:gd name="connsiteX17" fmla="*/ 4978488 w 6295497"/>
                <a:gd name="connsiteY17" fmla="*/ 403533 h 758082"/>
                <a:gd name="connsiteX18" fmla="*/ 5226059 w 6295497"/>
                <a:gd name="connsiteY18" fmla="*/ 420759 h 758082"/>
                <a:gd name="connsiteX19" fmla="*/ 5506965 w 6295497"/>
                <a:gd name="connsiteY19" fmla="*/ 443651 h 758082"/>
                <a:gd name="connsiteX20" fmla="*/ 5754351 w 6295497"/>
                <a:gd name="connsiteY20" fmla="*/ 467139 h 758082"/>
                <a:gd name="connsiteX21" fmla="*/ 5955026 w 6295497"/>
                <a:gd name="connsiteY21" fmla="*/ 490137 h 758082"/>
                <a:gd name="connsiteX22" fmla="*/ 6293256 w 6295497"/>
                <a:gd name="connsiteY22" fmla="*/ 536099 h 758082"/>
                <a:gd name="connsiteX23" fmla="*/ 6295497 w 6295497"/>
                <a:gd name="connsiteY23" fmla="*/ 643034 h 758082"/>
                <a:gd name="connsiteX24" fmla="*/ 5756011 w 6295497"/>
                <a:gd name="connsiteY24" fmla="*/ 646903 h 758082"/>
                <a:gd name="connsiteX25" fmla="*/ 5145460 w 6295497"/>
                <a:gd name="connsiteY25" fmla="*/ 651785 h 758082"/>
                <a:gd name="connsiteX26" fmla="*/ 4583483 w 6295497"/>
                <a:gd name="connsiteY26" fmla="*/ 657476 h 758082"/>
                <a:gd name="connsiteX27" fmla="*/ 4032568 w 6295497"/>
                <a:gd name="connsiteY27" fmla="*/ 660210 h 758082"/>
                <a:gd name="connsiteX28" fmla="*/ 3460959 w 6295497"/>
                <a:gd name="connsiteY28" fmla="*/ 665972 h 758082"/>
                <a:gd name="connsiteX29" fmla="*/ 2874963 w 6295497"/>
                <a:gd name="connsiteY29" fmla="*/ 679478 h 758082"/>
                <a:gd name="connsiteX30" fmla="*/ 2300017 w 6295497"/>
                <a:gd name="connsiteY30" fmla="*/ 687447 h 758082"/>
                <a:gd name="connsiteX31" fmla="*/ 1717477 w 6295497"/>
                <a:gd name="connsiteY31" fmla="*/ 701802 h 758082"/>
                <a:gd name="connsiteX32" fmla="*/ 1143270 w 6295497"/>
                <a:gd name="connsiteY32" fmla="*/ 722182 h 758082"/>
                <a:gd name="connsiteX33" fmla="*/ 561652 w 6295497"/>
                <a:gd name="connsiteY33" fmla="*/ 737613 h 758082"/>
                <a:gd name="connsiteX34" fmla="*/ 5728 w 6295497"/>
                <a:gd name="connsiteY34" fmla="*/ 758082 h 758082"/>
                <a:gd name="connsiteX0" fmla="*/ 5728 w 6295497"/>
                <a:gd name="connsiteY0" fmla="*/ 758082 h 758082"/>
                <a:gd name="connsiteX1" fmla="*/ 0 w 6295497"/>
                <a:gd name="connsiteY1" fmla="*/ 624549 h 758082"/>
                <a:gd name="connsiteX2" fmla="*/ 305047 w 6295497"/>
                <a:gd name="connsiteY2" fmla="*/ 536652 h 758082"/>
                <a:gd name="connsiteX3" fmla="*/ 581242 w 6295497"/>
                <a:gd name="connsiteY3" fmla="*/ 461850 h 758082"/>
                <a:gd name="connsiteX4" fmla="*/ 1134103 w 6295497"/>
                <a:gd name="connsiteY4" fmla="*/ 321037 h 758082"/>
                <a:gd name="connsiteX5" fmla="*/ 1565752 w 6295497"/>
                <a:gd name="connsiteY5" fmla="*/ 215177 h 758082"/>
                <a:gd name="connsiteX6" fmla="*/ 1980862 w 6295497"/>
                <a:gd name="connsiteY6" fmla="*/ 124201 h 758082"/>
                <a:gd name="connsiteX7" fmla="*/ 2277848 w 6295497"/>
                <a:gd name="connsiteY7" fmla="*/ 58272 h 758082"/>
                <a:gd name="connsiteX8" fmla="*/ 2616735 w 6295497"/>
                <a:gd name="connsiteY8" fmla="*/ 0 h 758082"/>
                <a:gd name="connsiteX9" fmla="*/ 2764178 w 6295497"/>
                <a:gd name="connsiteY9" fmla="*/ 52235 h 758082"/>
                <a:gd name="connsiteX10" fmla="*/ 2904737 w 6295497"/>
                <a:gd name="connsiteY10" fmla="*/ 97398 h 758082"/>
                <a:gd name="connsiteX11" fmla="*/ 3108824 w 6295497"/>
                <a:gd name="connsiteY11" fmla="*/ 155287 h 758082"/>
                <a:gd name="connsiteX12" fmla="*/ 3319178 w 6295497"/>
                <a:gd name="connsiteY12" fmla="*/ 211024 h 758082"/>
                <a:gd name="connsiteX13" fmla="*/ 3553322 w 6295497"/>
                <a:gd name="connsiteY13" fmla="*/ 259540 h 758082"/>
                <a:gd name="connsiteX14" fmla="*/ 3774960 w 6295497"/>
                <a:gd name="connsiteY14" fmla="*/ 291977 h 758082"/>
                <a:gd name="connsiteX15" fmla="*/ 4109425 w 6295497"/>
                <a:gd name="connsiteY15" fmla="*/ 336625 h 758082"/>
                <a:gd name="connsiteX16" fmla="*/ 4572696 w 6295497"/>
                <a:gd name="connsiteY16" fmla="*/ 374682 h 758082"/>
                <a:gd name="connsiteX17" fmla="*/ 4978488 w 6295497"/>
                <a:gd name="connsiteY17" fmla="*/ 403533 h 758082"/>
                <a:gd name="connsiteX18" fmla="*/ 5226059 w 6295497"/>
                <a:gd name="connsiteY18" fmla="*/ 420759 h 758082"/>
                <a:gd name="connsiteX19" fmla="*/ 5506965 w 6295497"/>
                <a:gd name="connsiteY19" fmla="*/ 443651 h 758082"/>
                <a:gd name="connsiteX20" fmla="*/ 5754351 w 6295497"/>
                <a:gd name="connsiteY20" fmla="*/ 467139 h 758082"/>
                <a:gd name="connsiteX21" fmla="*/ 5955026 w 6295497"/>
                <a:gd name="connsiteY21" fmla="*/ 490137 h 758082"/>
                <a:gd name="connsiteX22" fmla="*/ 6293256 w 6295497"/>
                <a:gd name="connsiteY22" fmla="*/ 536099 h 758082"/>
                <a:gd name="connsiteX23" fmla="*/ 6295497 w 6295497"/>
                <a:gd name="connsiteY23" fmla="*/ 643034 h 758082"/>
                <a:gd name="connsiteX24" fmla="*/ 5756011 w 6295497"/>
                <a:gd name="connsiteY24" fmla="*/ 646903 h 758082"/>
                <a:gd name="connsiteX25" fmla="*/ 5145460 w 6295497"/>
                <a:gd name="connsiteY25" fmla="*/ 651785 h 758082"/>
                <a:gd name="connsiteX26" fmla="*/ 4583483 w 6295497"/>
                <a:gd name="connsiteY26" fmla="*/ 657476 h 758082"/>
                <a:gd name="connsiteX27" fmla="*/ 4032568 w 6295497"/>
                <a:gd name="connsiteY27" fmla="*/ 660210 h 758082"/>
                <a:gd name="connsiteX28" fmla="*/ 3460959 w 6295497"/>
                <a:gd name="connsiteY28" fmla="*/ 665972 h 758082"/>
                <a:gd name="connsiteX29" fmla="*/ 2874963 w 6295497"/>
                <a:gd name="connsiteY29" fmla="*/ 679478 h 758082"/>
                <a:gd name="connsiteX30" fmla="*/ 2300017 w 6295497"/>
                <a:gd name="connsiteY30" fmla="*/ 687447 h 758082"/>
                <a:gd name="connsiteX31" fmla="*/ 1717477 w 6295497"/>
                <a:gd name="connsiteY31" fmla="*/ 701802 h 758082"/>
                <a:gd name="connsiteX32" fmla="*/ 1143270 w 6295497"/>
                <a:gd name="connsiteY32" fmla="*/ 722182 h 758082"/>
                <a:gd name="connsiteX33" fmla="*/ 5728 w 6295497"/>
                <a:gd name="connsiteY33" fmla="*/ 758082 h 758082"/>
                <a:gd name="connsiteX0" fmla="*/ 577228 w 6295497"/>
                <a:gd name="connsiteY0" fmla="*/ 736684 h 736684"/>
                <a:gd name="connsiteX1" fmla="*/ 0 w 6295497"/>
                <a:gd name="connsiteY1" fmla="*/ 624549 h 736684"/>
                <a:gd name="connsiteX2" fmla="*/ 305047 w 6295497"/>
                <a:gd name="connsiteY2" fmla="*/ 536652 h 736684"/>
                <a:gd name="connsiteX3" fmla="*/ 581242 w 6295497"/>
                <a:gd name="connsiteY3" fmla="*/ 461850 h 736684"/>
                <a:gd name="connsiteX4" fmla="*/ 1134103 w 6295497"/>
                <a:gd name="connsiteY4" fmla="*/ 321037 h 736684"/>
                <a:gd name="connsiteX5" fmla="*/ 1565752 w 6295497"/>
                <a:gd name="connsiteY5" fmla="*/ 215177 h 736684"/>
                <a:gd name="connsiteX6" fmla="*/ 1980862 w 6295497"/>
                <a:gd name="connsiteY6" fmla="*/ 124201 h 736684"/>
                <a:gd name="connsiteX7" fmla="*/ 2277848 w 6295497"/>
                <a:gd name="connsiteY7" fmla="*/ 58272 h 736684"/>
                <a:gd name="connsiteX8" fmla="*/ 2616735 w 6295497"/>
                <a:gd name="connsiteY8" fmla="*/ 0 h 736684"/>
                <a:gd name="connsiteX9" fmla="*/ 2764178 w 6295497"/>
                <a:gd name="connsiteY9" fmla="*/ 52235 h 736684"/>
                <a:gd name="connsiteX10" fmla="*/ 2904737 w 6295497"/>
                <a:gd name="connsiteY10" fmla="*/ 97398 h 736684"/>
                <a:gd name="connsiteX11" fmla="*/ 3108824 w 6295497"/>
                <a:gd name="connsiteY11" fmla="*/ 155287 h 736684"/>
                <a:gd name="connsiteX12" fmla="*/ 3319178 w 6295497"/>
                <a:gd name="connsiteY12" fmla="*/ 211024 h 736684"/>
                <a:gd name="connsiteX13" fmla="*/ 3553322 w 6295497"/>
                <a:gd name="connsiteY13" fmla="*/ 259540 h 736684"/>
                <a:gd name="connsiteX14" fmla="*/ 3774960 w 6295497"/>
                <a:gd name="connsiteY14" fmla="*/ 291977 h 736684"/>
                <a:gd name="connsiteX15" fmla="*/ 4109425 w 6295497"/>
                <a:gd name="connsiteY15" fmla="*/ 336625 h 736684"/>
                <a:gd name="connsiteX16" fmla="*/ 4572696 w 6295497"/>
                <a:gd name="connsiteY16" fmla="*/ 374682 h 736684"/>
                <a:gd name="connsiteX17" fmla="*/ 4978488 w 6295497"/>
                <a:gd name="connsiteY17" fmla="*/ 403533 h 736684"/>
                <a:gd name="connsiteX18" fmla="*/ 5226059 w 6295497"/>
                <a:gd name="connsiteY18" fmla="*/ 420759 h 736684"/>
                <a:gd name="connsiteX19" fmla="*/ 5506965 w 6295497"/>
                <a:gd name="connsiteY19" fmla="*/ 443651 h 736684"/>
                <a:gd name="connsiteX20" fmla="*/ 5754351 w 6295497"/>
                <a:gd name="connsiteY20" fmla="*/ 467139 h 736684"/>
                <a:gd name="connsiteX21" fmla="*/ 5955026 w 6295497"/>
                <a:gd name="connsiteY21" fmla="*/ 490137 h 736684"/>
                <a:gd name="connsiteX22" fmla="*/ 6293256 w 6295497"/>
                <a:gd name="connsiteY22" fmla="*/ 536099 h 736684"/>
                <a:gd name="connsiteX23" fmla="*/ 6295497 w 6295497"/>
                <a:gd name="connsiteY23" fmla="*/ 643034 h 736684"/>
                <a:gd name="connsiteX24" fmla="*/ 5756011 w 6295497"/>
                <a:gd name="connsiteY24" fmla="*/ 646903 h 736684"/>
                <a:gd name="connsiteX25" fmla="*/ 5145460 w 6295497"/>
                <a:gd name="connsiteY25" fmla="*/ 651785 h 736684"/>
                <a:gd name="connsiteX26" fmla="*/ 4583483 w 6295497"/>
                <a:gd name="connsiteY26" fmla="*/ 657476 h 736684"/>
                <a:gd name="connsiteX27" fmla="*/ 4032568 w 6295497"/>
                <a:gd name="connsiteY27" fmla="*/ 660210 h 736684"/>
                <a:gd name="connsiteX28" fmla="*/ 3460959 w 6295497"/>
                <a:gd name="connsiteY28" fmla="*/ 665972 h 736684"/>
                <a:gd name="connsiteX29" fmla="*/ 2874963 w 6295497"/>
                <a:gd name="connsiteY29" fmla="*/ 679478 h 736684"/>
                <a:gd name="connsiteX30" fmla="*/ 2300017 w 6295497"/>
                <a:gd name="connsiteY30" fmla="*/ 687447 h 736684"/>
                <a:gd name="connsiteX31" fmla="*/ 1717477 w 6295497"/>
                <a:gd name="connsiteY31" fmla="*/ 701802 h 736684"/>
                <a:gd name="connsiteX32" fmla="*/ 1143270 w 6295497"/>
                <a:gd name="connsiteY32" fmla="*/ 722182 h 736684"/>
                <a:gd name="connsiteX33" fmla="*/ 577228 w 6295497"/>
                <a:gd name="connsiteY33" fmla="*/ 736684 h 736684"/>
                <a:gd name="connsiteX0" fmla="*/ 272850 w 5991119"/>
                <a:gd name="connsiteY0" fmla="*/ 736684 h 736684"/>
                <a:gd name="connsiteX1" fmla="*/ 669 w 5991119"/>
                <a:gd name="connsiteY1" fmla="*/ 536652 h 736684"/>
                <a:gd name="connsiteX2" fmla="*/ 276864 w 5991119"/>
                <a:gd name="connsiteY2" fmla="*/ 461850 h 736684"/>
                <a:gd name="connsiteX3" fmla="*/ 829725 w 5991119"/>
                <a:gd name="connsiteY3" fmla="*/ 321037 h 736684"/>
                <a:gd name="connsiteX4" fmla="*/ 1261374 w 5991119"/>
                <a:gd name="connsiteY4" fmla="*/ 215177 h 736684"/>
                <a:gd name="connsiteX5" fmla="*/ 1676484 w 5991119"/>
                <a:gd name="connsiteY5" fmla="*/ 124201 h 736684"/>
                <a:gd name="connsiteX6" fmla="*/ 1973470 w 5991119"/>
                <a:gd name="connsiteY6" fmla="*/ 58272 h 736684"/>
                <a:gd name="connsiteX7" fmla="*/ 2312357 w 5991119"/>
                <a:gd name="connsiteY7" fmla="*/ 0 h 736684"/>
                <a:gd name="connsiteX8" fmla="*/ 2459800 w 5991119"/>
                <a:gd name="connsiteY8" fmla="*/ 52235 h 736684"/>
                <a:gd name="connsiteX9" fmla="*/ 2600359 w 5991119"/>
                <a:gd name="connsiteY9" fmla="*/ 97398 h 736684"/>
                <a:gd name="connsiteX10" fmla="*/ 2804446 w 5991119"/>
                <a:gd name="connsiteY10" fmla="*/ 155287 h 736684"/>
                <a:gd name="connsiteX11" fmla="*/ 3014800 w 5991119"/>
                <a:gd name="connsiteY11" fmla="*/ 211024 h 736684"/>
                <a:gd name="connsiteX12" fmla="*/ 3248944 w 5991119"/>
                <a:gd name="connsiteY12" fmla="*/ 259540 h 736684"/>
                <a:gd name="connsiteX13" fmla="*/ 3470582 w 5991119"/>
                <a:gd name="connsiteY13" fmla="*/ 291977 h 736684"/>
                <a:gd name="connsiteX14" fmla="*/ 3805047 w 5991119"/>
                <a:gd name="connsiteY14" fmla="*/ 336625 h 736684"/>
                <a:gd name="connsiteX15" fmla="*/ 4268318 w 5991119"/>
                <a:gd name="connsiteY15" fmla="*/ 374682 h 736684"/>
                <a:gd name="connsiteX16" fmla="*/ 4674110 w 5991119"/>
                <a:gd name="connsiteY16" fmla="*/ 403533 h 736684"/>
                <a:gd name="connsiteX17" fmla="*/ 4921681 w 5991119"/>
                <a:gd name="connsiteY17" fmla="*/ 420759 h 736684"/>
                <a:gd name="connsiteX18" fmla="*/ 5202587 w 5991119"/>
                <a:gd name="connsiteY18" fmla="*/ 443651 h 736684"/>
                <a:gd name="connsiteX19" fmla="*/ 5449973 w 5991119"/>
                <a:gd name="connsiteY19" fmla="*/ 467139 h 736684"/>
                <a:gd name="connsiteX20" fmla="*/ 5650648 w 5991119"/>
                <a:gd name="connsiteY20" fmla="*/ 490137 h 736684"/>
                <a:gd name="connsiteX21" fmla="*/ 5988878 w 5991119"/>
                <a:gd name="connsiteY21" fmla="*/ 536099 h 736684"/>
                <a:gd name="connsiteX22" fmla="*/ 5991119 w 5991119"/>
                <a:gd name="connsiteY22" fmla="*/ 643034 h 736684"/>
                <a:gd name="connsiteX23" fmla="*/ 5451633 w 5991119"/>
                <a:gd name="connsiteY23" fmla="*/ 646903 h 736684"/>
                <a:gd name="connsiteX24" fmla="*/ 4841082 w 5991119"/>
                <a:gd name="connsiteY24" fmla="*/ 651785 h 736684"/>
                <a:gd name="connsiteX25" fmla="*/ 4279105 w 5991119"/>
                <a:gd name="connsiteY25" fmla="*/ 657476 h 736684"/>
                <a:gd name="connsiteX26" fmla="*/ 3728190 w 5991119"/>
                <a:gd name="connsiteY26" fmla="*/ 660210 h 736684"/>
                <a:gd name="connsiteX27" fmla="*/ 3156581 w 5991119"/>
                <a:gd name="connsiteY27" fmla="*/ 665972 h 736684"/>
                <a:gd name="connsiteX28" fmla="*/ 2570585 w 5991119"/>
                <a:gd name="connsiteY28" fmla="*/ 679478 h 736684"/>
                <a:gd name="connsiteX29" fmla="*/ 1995639 w 5991119"/>
                <a:gd name="connsiteY29" fmla="*/ 687447 h 736684"/>
                <a:gd name="connsiteX30" fmla="*/ 1413099 w 5991119"/>
                <a:gd name="connsiteY30" fmla="*/ 701802 h 736684"/>
                <a:gd name="connsiteX31" fmla="*/ 838892 w 5991119"/>
                <a:gd name="connsiteY31" fmla="*/ 722182 h 736684"/>
                <a:gd name="connsiteX32" fmla="*/ 272850 w 5991119"/>
                <a:gd name="connsiteY32" fmla="*/ 736684 h 736684"/>
                <a:gd name="connsiteX0" fmla="*/ 93671 w 5811940"/>
                <a:gd name="connsiteY0" fmla="*/ 736684 h 736684"/>
                <a:gd name="connsiteX1" fmla="*/ 97685 w 5811940"/>
                <a:gd name="connsiteY1" fmla="*/ 461850 h 736684"/>
                <a:gd name="connsiteX2" fmla="*/ 650546 w 5811940"/>
                <a:gd name="connsiteY2" fmla="*/ 321037 h 736684"/>
                <a:gd name="connsiteX3" fmla="*/ 1082195 w 5811940"/>
                <a:gd name="connsiteY3" fmla="*/ 215177 h 736684"/>
                <a:gd name="connsiteX4" fmla="*/ 1497305 w 5811940"/>
                <a:gd name="connsiteY4" fmla="*/ 124201 h 736684"/>
                <a:gd name="connsiteX5" fmla="*/ 1794291 w 5811940"/>
                <a:gd name="connsiteY5" fmla="*/ 58272 h 736684"/>
                <a:gd name="connsiteX6" fmla="*/ 2133178 w 5811940"/>
                <a:gd name="connsiteY6" fmla="*/ 0 h 736684"/>
                <a:gd name="connsiteX7" fmla="*/ 2280621 w 5811940"/>
                <a:gd name="connsiteY7" fmla="*/ 52235 h 736684"/>
                <a:gd name="connsiteX8" fmla="*/ 2421180 w 5811940"/>
                <a:gd name="connsiteY8" fmla="*/ 97398 h 736684"/>
                <a:gd name="connsiteX9" fmla="*/ 2625267 w 5811940"/>
                <a:gd name="connsiteY9" fmla="*/ 155287 h 736684"/>
                <a:gd name="connsiteX10" fmla="*/ 2835621 w 5811940"/>
                <a:gd name="connsiteY10" fmla="*/ 211024 h 736684"/>
                <a:gd name="connsiteX11" fmla="*/ 3069765 w 5811940"/>
                <a:gd name="connsiteY11" fmla="*/ 259540 h 736684"/>
                <a:gd name="connsiteX12" fmla="*/ 3291403 w 5811940"/>
                <a:gd name="connsiteY12" fmla="*/ 291977 h 736684"/>
                <a:gd name="connsiteX13" fmla="*/ 3625868 w 5811940"/>
                <a:gd name="connsiteY13" fmla="*/ 336625 h 736684"/>
                <a:gd name="connsiteX14" fmla="*/ 4089139 w 5811940"/>
                <a:gd name="connsiteY14" fmla="*/ 374682 h 736684"/>
                <a:gd name="connsiteX15" fmla="*/ 4494931 w 5811940"/>
                <a:gd name="connsiteY15" fmla="*/ 403533 h 736684"/>
                <a:gd name="connsiteX16" fmla="*/ 4742502 w 5811940"/>
                <a:gd name="connsiteY16" fmla="*/ 420759 h 736684"/>
                <a:gd name="connsiteX17" fmla="*/ 5023408 w 5811940"/>
                <a:gd name="connsiteY17" fmla="*/ 443651 h 736684"/>
                <a:gd name="connsiteX18" fmla="*/ 5270794 w 5811940"/>
                <a:gd name="connsiteY18" fmla="*/ 467139 h 736684"/>
                <a:gd name="connsiteX19" fmla="*/ 5471469 w 5811940"/>
                <a:gd name="connsiteY19" fmla="*/ 490137 h 736684"/>
                <a:gd name="connsiteX20" fmla="*/ 5809699 w 5811940"/>
                <a:gd name="connsiteY20" fmla="*/ 536099 h 736684"/>
                <a:gd name="connsiteX21" fmla="*/ 5811940 w 5811940"/>
                <a:gd name="connsiteY21" fmla="*/ 643034 h 736684"/>
                <a:gd name="connsiteX22" fmla="*/ 5272454 w 5811940"/>
                <a:gd name="connsiteY22" fmla="*/ 646903 h 736684"/>
                <a:gd name="connsiteX23" fmla="*/ 4661903 w 5811940"/>
                <a:gd name="connsiteY23" fmla="*/ 651785 h 736684"/>
                <a:gd name="connsiteX24" fmla="*/ 4099926 w 5811940"/>
                <a:gd name="connsiteY24" fmla="*/ 657476 h 736684"/>
                <a:gd name="connsiteX25" fmla="*/ 3549011 w 5811940"/>
                <a:gd name="connsiteY25" fmla="*/ 660210 h 736684"/>
                <a:gd name="connsiteX26" fmla="*/ 2977402 w 5811940"/>
                <a:gd name="connsiteY26" fmla="*/ 665972 h 736684"/>
                <a:gd name="connsiteX27" fmla="*/ 2391406 w 5811940"/>
                <a:gd name="connsiteY27" fmla="*/ 679478 h 736684"/>
                <a:gd name="connsiteX28" fmla="*/ 1816460 w 5811940"/>
                <a:gd name="connsiteY28" fmla="*/ 687447 h 736684"/>
                <a:gd name="connsiteX29" fmla="*/ 1233920 w 5811940"/>
                <a:gd name="connsiteY29" fmla="*/ 701802 h 736684"/>
                <a:gd name="connsiteX30" fmla="*/ 659713 w 5811940"/>
                <a:gd name="connsiteY30" fmla="*/ 722182 h 736684"/>
                <a:gd name="connsiteX31" fmla="*/ 93671 w 5811940"/>
                <a:gd name="connsiteY31" fmla="*/ 736684 h 736684"/>
                <a:gd name="connsiteX0" fmla="*/ 0 w 5718269"/>
                <a:gd name="connsiteY0" fmla="*/ 736684 h 736684"/>
                <a:gd name="connsiteX1" fmla="*/ 4014 w 5718269"/>
                <a:gd name="connsiteY1" fmla="*/ 461850 h 736684"/>
                <a:gd name="connsiteX2" fmla="*/ 556875 w 5718269"/>
                <a:gd name="connsiteY2" fmla="*/ 321037 h 736684"/>
                <a:gd name="connsiteX3" fmla="*/ 988524 w 5718269"/>
                <a:gd name="connsiteY3" fmla="*/ 215177 h 736684"/>
                <a:gd name="connsiteX4" fmla="*/ 1403634 w 5718269"/>
                <a:gd name="connsiteY4" fmla="*/ 124201 h 736684"/>
                <a:gd name="connsiteX5" fmla="*/ 1700620 w 5718269"/>
                <a:gd name="connsiteY5" fmla="*/ 58272 h 736684"/>
                <a:gd name="connsiteX6" fmla="*/ 2039507 w 5718269"/>
                <a:gd name="connsiteY6" fmla="*/ 0 h 736684"/>
                <a:gd name="connsiteX7" fmla="*/ 2186950 w 5718269"/>
                <a:gd name="connsiteY7" fmla="*/ 52235 h 736684"/>
                <a:gd name="connsiteX8" fmla="*/ 2327509 w 5718269"/>
                <a:gd name="connsiteY8" fmla="*/ 97398 h 736684"/>
                <a:gd name="connsiteX9" fmla="*/ 2531596 w 5718269"/>
                <a:gd name="connsiteY9" fmla="*/ 155287 h 736684"/>
                <a:gd name="connsiteX10" fmla="*/ 2741950 w 5718269"/>
                <a:gd name="connsiteY10" fmla="*/ 211024 h 736684"/>
                <a:gd name="connsiteX11" fmla="*/ 2976094 w 5718269"/>
                <a:gd name="connsiteY11" fmla="*/ 259540 h 736684"/>
                <a:gd name="connsiteX12" fmla="*/ 3197732 w 5718269"/>
                <a:gd name="connsiteY12" fmla="*/ 291977 h 736684"/>
                <a:gd name="connsiteX13" fmla="*/ 3532197 w 5718269"/>
                <a:gd name="connsiteY13" fmla="*/ 336625 h 736684"/>
                <a:gd name="connsiteX14" fmla="*/ 3995468 w 5718269"/>
                <a:gd name="connsiteY14" fmla="*/ 374682 h 736684"/>
                <a:gd name="connsiteX15" fmla="*/ 4401260 w 5718269"/>
                <a:gd name="connsiteY15" fmla="*/ 403533 h 736684"/>
                <a:gd name="connsiteX16" fmla="*/ 4648831 w 5718269"/>
                <a:gd name="connsiteY16" fmla="*/ 420759 h 736684"/>
                <a:gd name="connsiteX17" fmla="*/ 4929737 w 5718269"/>
                <a:gd name="connsiteY17" fmla="*/ 443651 h 736684"/>
                <a:gd name="connsiteX18" fmla="*/ 5177123 w 5718269"/>
                <a:gd name="connsiteY18" fmla="*/ 467139 h 736684"/>
                <a:gd name="connsiteX19" fmla="*/ 5377798 w 5718269"/>
                <a:gd name="connsiteY19" fmla="*/ 490137 h 736684"/>
                <a:gd name="connsiteX20" fmla="*/ 5716028 w 5718269"/>
                <a:gd name="connsiteY20" fmla="*/ 536099 h 736684"/>
                <a:gd name="connsiteX21" fmla="*/ 5718269 w 5718269"/>
                <a:gd name="connsiteY21" fmla="*/ 643034 h 736684"/>
                <a:gd name="connsiteX22" fmla="*/ 5178783 w 5718269"/>
                <a:gd name="connsiteY22" fmla="*/ 646903 h 736684"/>
                <a:gd name="connsiteX23" fmla="*/ 4568232 w 5718269"/>
                <a:gd name="connsiteY23" fmla="*/ 651785 h 736684"/>
                <a:gd name="connsiteX24" fmla="*/ 4006255 w 5718269"/>
                <a:gd name="connsiteY24" fmla="*/ 657476 h 736684"/>
                <a:gd name="connsiteX25" fmla="*/ 3455340 w 5718269"/>
                <a:gd name="connsiteY25" fmla="*/ 660210 h 736684"/>
                <a:gd name="connsiteX26" fmla="*/ 2883731 w 5718269"/>
                <a:gd name="connsiteY26" fmla="*/ 665972 h 736684"/>
                <a:gd name="connsiteX27" fmla="*/ 2297735 w 5718269"/>
                <a:gd name="connsiteY27" fmla="*/ 679478 h 736684"/>
                <a:gd name="connsiteX28" fmla="*/ 1722789 w 5718269"/>
                <a:gd name="connsiteY28" fmla="*/ 687447 h 736684"/>
                <a:gd name="connsiteX29" fmla="*/ 1140249 w 5718269"/>
                <a:gd name="connsiteY29" fmla="*/ 701802 h 736684"/>
                <a:gd name="connsiteX30" fmla="*/ 566042 w 5718269"/>
                <a:gd name="connsiteY30" fmla="*/ 722182 h 736684"/>
                <a:gd name="connsiteX31" fmla="*/ 0 w 5718269"/>
                <a:gd name="connsiteY31" fmla="*/ 736684 h 736684"/>
                <a:gd name="connsiteX0" fmla="*/ 0 w 5718269"/>
                <a:gd name="connsiteY0" fmla="*/ 736684 h 736684"/>
                <a:gd name="connsiteX1" fmla="*/ 4014 w 5718269"/>
                <a:gd name="connsiteY1" fmla="*/ 461850 h 736684"/>
                <a:gd name="connsiteX2" fmla="*/ 556875 w 5718269"/>
                <a:gd name="connsiteY2" fmla="*/ 321037 h 736684"/>
                <a:gd name="connsiteX3" fmla="*/ 988524 w 5718269"/>
                <a:gd name="connsiteY3" fmla="*/ 215177 h 736684"/>
                <a:gd name="connsiteX4" fmla="*/ 1403634 w 5718269"/>
                <a:gd name="connsiteY4" fmla="*/ 124201 h 736684"/>
                <a:gd name="connsiteX5" fmla="*/ 1700620 w 5718269"/>
                <a:gd name="connsiteY5" fmla="*/ 58272 h 736684"/>
                <a:gd name="connsiteX6" fmla="*/ 2039507 w 5718269"/>
                <a:gd name="connsiteY6" fmla="*/ 0 h 736684"/>
                <a:gd name="connsiteX7" fmla="*/ 2186950 w 5718269"/>
                <a:gd name="connsiteY7" fmla="*/ 52235 h 736684"/>
                <a:gd name="connsiteX8" fmla="*/ 2327509 w 5718269"/>
                <a:gd name="connsiteY8" fmla="*/ 97398 h 736684"/>
                <a:gd name="connsiteX9" fmla="*/ 2531596 w 5718269"/>
                <a:gd name="connsiteY9" fmla="*/ 155287 h 736684"/>
                <a:gd name="connsiteX10" fmla="*/ 2741950 w 5718269"/>
                <a:gd name="connsiteY10" fmla="*/ 211024 h 736684"/>
                <a:gd name="connsiteX11" fmla="*/ 2976094 w 5718269"/>
                <a:gd name="connsiteY11" fmla="*/ 259540 h 736684"/>
                <a:gd name="connsiteX12" fmla="*/ 3197732 w 5718269"/>
                <a:gd name="connsiteY12" fmla="*/ 291977 h 736684"/>
                <a:gd name="connsiteX13" fmla="*/ 3532197 w 5718269"/>
                <a:gd name="connsiteY13" fmla="*/ 336625 h 736684"/>
                <a:gd name="connsiteX14" fmla="*/ 3995468 w 5718269"/>
                <a:gd name="connsiteY14" fmla="*/ 374682 h 736684"/>
                <a:gd name="connsiteX15" fmla="*/ 4401260 w 5718269"/>
                <a:gd name="connsiteY15" fmla="*/ 403533 h 736684"/>
                <a:gd name="connsiteX16" fmla="*/ 4648831 w 5718269"/>
                <a:gd name="connsiteY16" fmla="*/ 420759 h 736684"/>
                <a:gd name="connsiteX17" fmla="*/ 4929737 w 5718269"/>
                <a:gd name="connsiteY17" fmla="*/ 443651 h 736684"/>
                <a:gd name="connsiteX18" fmla="*/ 5177123 w 5718269"/>
                <a:gd name="connsiteY18" fmla="*/ 467139 h 736684"/>
                <a:gd name="connsiteX19" fmla="*/ 5377798 w 5718269"/>
                <a:gd name="connsiteY19" fmla="*/ 490137 h 736684"/>
                <a:gd name="connsiteX20" fmla="*/ 5716028 w 5718269"/>
                <a:gd name="connsiteY20" fmla="*/ 536099 h 736684"/>
                <a:gd name="connsiteX21" fmla="*/ 5718269 w 5718269"/>
                <a:gd name="connsiteY21" fmla="*/ 643034 h 736684"/>
                <a:gd name="connsiteX22" fmla="*/ 5163543 w 5718269"/>
                <a:gd name="connsiteY22" fmla="*/ 650708 h 736684"/>
                <a:gd name="connsiteX23" fmla="*/ 4568232 w 5718269"/>
                <a:gd name="connsiteY23" fmla="*/ 651785 h 736684"/>
                <a:gd name="connsiteX24" fmla="*/ 4006255 w 5718269"/>
                <a:gd name="connsiteY24" fmla="*/ 657476 h 736684"/>
                <a:gd name="connsiteX25" fmla="*/ 3455340 w 5718269"/>
                <a:gd name="connsiteY25" fmla="*/ 660210 h 736684"/>
                <a:gd name="connsiteX26" fmla="*/ 2883731 w 5718269"/>
                <a:gd name="connsiteY26" fmla="*/ 665972 h 736684"/>
                <a:gd name="connsiteX27" fmla="*/ 2297735 w 5718269"/>
                <a:gd name="connsiteY27" fmla="*/ 679478 h 736684"/>
                <a:gd name="connsiteX28" fmla="*/ 1722789 w 5718269"/>
                <a:gd name="connsiteY28" fmla="*/ 687447 h 736684"/>
                <a:gd name="connsiteX29" fmla="*/ 1140249 w 5718269"/>
                <a:gd name="connsiteY29" fmla="*/ 701802 h 736684"/>
                <a:gd name="connsiteX30" fmla="*/ 566042 w 5718269"/>
                <a:gd name="connsiteY30" fmla="*/ 722182 h 736684"/>
                <a:gd name="connsiteX31" fmla="*/ 0 w 5718269"/>
                <a:gd name="connsiteY31" fmla="*/ 736684 h 736684"/>
                <a:gd name="connsiteX0" fmla="*/ 0 w 5718269"/>
                <a:gd name="connsiteY0" fmla="*/ 736684 h 736684"/>
                <a:gd name="connsiteX1" fmla="*/ 4014 w 5718269"/>
                <a:gd name="connsiteY1" fmla="*/ 461850 h 736684"/>
                <a:gd name="connsiteX2" fmla="*/ 556875 w 5718269"/>
                <a:gd name="connsiteY2" fmla="*/ 321037 h 736684"/>
                <a:gd name="connsiteX3" fmla="*/ 988524 w 5718269"/>
                <a:gd name="connsiteY3" fmla="*/ 215177 h 736684"/>
                <a:gd name="connsiteX4" fmla="*/ 1403634 w 5718269"/>
                <a:gd name="connsiteY4" fmla="*/ 124201 h 736684"/>
                <a:gd name="connsiteX5" fmla="*/ 1700620 w 5718269"/>
                <a:gd name="connsiteY5" fmla="*/ 58272 h 736684"/>
                <a:gd name="connsiteX6" fmla="*/ 2039507 w 5718269"/>
                <a:gd name="connsiteY6" fmla="*/ 0 h 736684"/>
                <a:gd name="connsiteX7" fmla="*/ 2186950 w 5718269"/>
                <a:gd name="connsiteY7" fmla="*/ 52235 h 736684"/>
                <a:gd name="connsiteX8" fmla="*/ 2327509 w 5718269"/>
                <a:gd name="connsiteY8" fmla="*/ 97398 h 736684"/>
                <a:gd name="connsiteX9" fmla="*/ 2531596 w 5718269"/>
                <a:gd name="connsiteY9" fmla="*/ 155287 h 736684"/>
                <a:gd name="connsiteX10" fmla="*/ 2741950 w 5718269"/>
                <a:gd name="connsiteY10" fmla="*/ 211024 h 736684"/>
                <a:gd name="connsiteX11" fmla="*/ 2976094 w 5718269"/>
                <a:gd name="connsiteY11" fmla="*/ 259540 h 736684"/>
                <a:gd name="connsiteX12" fmla="*/ 3197732 w 5718269"/>
                <a:gd name="connsiteY12" fmla="*/ 291977 h 736684"/>
                <a:gd name="connsiteX13" fmla="*/ 3532197 w 5718269"/>
                <a:gd name="connsiteY13" fmla="*/ 336625 h 736684"/>
                <a:gd name="connsiteX14" fmla="*/ 3995468 w 5718269"/>
                <a:gd name="connsiteY14" fmla="*/ 374682 h 736684"/>
                <a:gd name="connsiteX15" fmla="*/ 4401260 w 5718269"/>
                <a:gd name="connsiteY15" fmla="*/ 403533 h 736684"/>
                <a:gd name="connsiteX16" fmla="*/ 4648831 w 5718269"/>
                <a:gd name="connsiteY16" fmla="*/ 420759 h 736684"/>
                <a:gd name="connsiteX17" fmla="*/ 4929737 w 5718269"/>
                <a:gd name="connsiteY17" fmla="*/ 443651 h 736684"/>
                <a:gd name="connsiteX18" fmla="*/ 5177123 w 5718269"/>
                <a:gd name="connsiteY18" fmla="*/ 467139 h 736684"/>
                <a:gd name="connsiteX19" fmla="*/ 5377798 w 5718269"/>
                <a:gd name="connsiteY19" fmla="*/ 490137 h 736684"/>
                <a:gd name="connsiteX20" fmla="*/ 5716028 w 5718269"/>
                <a:gd name="connsiteY20" fmla="*/ 536099 h 736684"/>
                <a:gd name="connsiteX21" fmla="*/ 5718269 w 5718269"/>
                <a:gd name="connsiteY21" fmla="*/ 643034 h 736684"/>
                <a:gd name="connsiteX22" fmla="*/ 5155923 w 5718269"/>
                <a:gd name="connsiteY22" fmla="*/ 650709 h 736684"/>
                <a:gd name="connsiteX23" fmla="*/ 4568232 w 5718269"/>
                <a:gd name="connsiteY23" fmla="*/ 651785 h 736684"/>
                <a:gd name="connsiteX24" fmla="*/ 4006255 w 5718269"/>
                <a:gd name="connsiteY24" fmla="*/ 657476 h 736684"/>
                <a:gd name="connsiteX25" fmla="*/ 3455340 w 5718269"/>
                <a:gd name="connsiteY25" fmla="*/ 660210 h 736684"/>
                <a:gd name="connsiteX26" fmla="*/ 2883731 w 5718269"/>
                <a:gd name="connsiteY26" fmla="*/ 665972 h 736684"/>
                <a:gd name="connsiteX27" fmla="*/ 2297735 w 5718269"/>
                <a:gd name="connsiteY27" fmla="*/ 679478 h 736684"/>
                <a:gd name="connsiteX28" fmla="*/ 1722789 w 5718269"/>
                <a:gd name="connsiteY28" fmla="*/ 687447 h 736684"/>
                <a:gd name="connsiteX29" fmla="*/ 1140249 w 5718269"/>
                <a:gd name="connsiteY29" fmla="*/ 701802 h 736684"/>
                <a:gd name="connsiteX30" fmla="*/ 566042 w 5718269"/>
                <a:gd name="connsiteY30" fmla="*/ 722182 h 736684"/>
                <a:gd name="connsiteX31" fmla="*/ 0 w 5718269"/>
                <a:gd name="connsiteY31" fmla="*/ 736684 h 736684"/>
                <a:gd name="connsiteX0" fmla="*/ 0 w 5718269"/>
                <a:gd name="connsiteY0" fmla="*/ 736684 h 736684"/>
                <a:gd name="connsiteX1" fmla="*/ 4014 w 5718269"/>
                <a:gd name="connsiteY1" fmla="*/ 461850 h 736684"/>
                <a:gd name="connsiteX2" fmla="*/ 556875 w 5718269"/>
                <a:gd name="connsiteY2" fmla="*/ 321037 h 736684"/>
                <a:gd name="connsiteX3" fmla="*/ 988524 w 5718269"/>
                <a:gd name="connsiteY3" fmla="*/ 215177 h 736684"/>
                <a:gd name="connsiteX4" fmla="*/ 1403634 w 5718269"/>
                <a:gd name="connsiteY4" fmla="*/ 124201 h 736684"/>
                <a:gd name="connsiteX5" fmla="*/ 1700620 w 5718269"/>
                <a:gd name="connsiteY5" fmla="*/ 58272 h 736684"/>
                <a:gd name="connsiteX6" fmla="*/ 2039507 w 5718269"/>
                <a:gd name="connsiteY6" fmla="*/ 0 h 736684"/>
                <a:gd name="connsiteX7" fmla="*/ 2186950 w 5718269"/>
                <a:gd name="connsiteY7" fmla="*/ 52235 h 736684"/>
                <a:gd name="connsiteX8" fmla="*/ 2327509 w 5718269"/>
                <a:gd name="connsiteY8" fmla="*/ 97398 h 736684"/>
                <a:gd name="connsiteX9" fmla="*/ 2531596 w 5718269"/>
                <a:gd name="connsiteY9" fmla="*/ 155287 h 736684"/>
                <a:gd name="connsiteX10" fmla="*/ 2741950 w 5718269"/>
                <a:gd name="connsiteY10" fmla="*/ 211024 h 736684"/>
                <a:gd name="connsiteX11" fmla="*/ 2976094 w 5718269"/>
                <a:gd name="connsiteY11" fmla="*/ 259540 h 736684"/>
                <a:gd name="connsiteX12" fmla="*/ 3197732 w 5718269"/>
                <a:gd name="connsiteY12" fmla="*/ 291977 h 736684"/>
                <a:gd name="connsiteX13" fmla="*/ 3532197 w 5718269"/>
                <a:gd name="connsiteY13" fmla="*/ 336625 h 736684"/>
                <a:gd name="connsiteX14" fmla="*/ 3995468 w 5718269"/>
                <a:gd name="connsiteY14" fmla="*/ 374682 h 736684"/>
                <a:gd name="connsiteX15" fmla="*/ 4401260 w 5718269"/>
                <a:gd name="connsiteY15" fmla="*/ 403533 h 736684"/>
                <a:gd name="connsiteX16" fmla="*/ 4648831 w 5718269"/>
                <a:gd name="connsiteY16" fmla="*/ 420759 h 736684"/>
                <a:gd name="connsiteX17" fmla="*/ 4929737 w 5718269"/>
                <a:gd name="connsiteY17" fmla="*/ 443651 h 736684"/>
                <a:gd name="connsiteX18" fmla="*/ 5177123 w 5718269"/>
                <a:gd name="connsiteY18" fmla="*/ 467139 h 736684"/>
                <a:gd name="connsiteX19" fmla="*/ 5377798 w 5718269"/>
                <a:gd name="connsiteY19" fmla="*/ 490137 h 736684"/>
                <a:gd name="connsiteX20" fmla="*/ 5716028 w 5718269"/>
                <a:gd name="connsiteY20" fmla="*/ 536099 h 736684"/>
                <a:gd name="connsiteX21" fmla="*/ 5718269 w 5718269"/>
                <a:gd name="connsiteY21" fmla="*/ 643034 h 736684"/>
                <a:gd name="connsiteX22" fmla="*/ 5155923 w 5718269"/>
                <a:gd name="connsiteY22" fmla="*/ 650709 h 736684"/>
                <a:gd name="connsiteX23" fmla="*/ 4568232 w 5718269"/>
                <a:gd name="connsiteY23" fmla="*/ 651785 h 736684"/>
                <a:gd name="connsiteX24" fmla="*/ 4006255 w 5718269"/>
                <a:gd name="connsiteY24" fmla="*/ 657476 h 736684"/>
                <a:gd name="connsiteX25" fmla="*/ 3455340 w 5718269"/>
                <a:gd name="connsiteY25" fmla="*/ 660210 h 736684"/>
                <a:gd name="connsiteX26" fmla="*/ 2883731 w 5718269"/>
                <a:gd name="connsiteY26" fmla="*/ 665972 h 736684"/>
                <a:gd name="connsiteX27" fmla="*/ 2297735 w 5718269"/>
                <a:gd name="connsiteY27" fmla="*/ 679478 h 736684"/>
                <a:gd name="connsiteX28" fmla="*/ 1722789 w 5718269"/>
                <a:gd name="connsiteY28" fmla="*/ 687447 h 736684"/>
                <a:gd name="connsiteX29" fmla="*/ 1140249 w 5718269"/>
                <a:gd name="connsiteY29" fmla="*/ 701802 h 736684"/>
                <a:gd name="connsiteX30" fmla="*/ 566042 w 5718269"/>
                <a:gd name="connsiteY30" fmla="*/ 722182 h 736684"/>
                <a:gd name="connsiteX31" fmla="*/ 0 w 5718269"/>
                <a:gd name="connsiteY31" fmla="*/ 736684 h 736684"/>
                <a:gd name="connsiteX0" fmla="*/ 0 w 5716028"/>
                <a:gd name="connsiteY0" fmla="*/ 736684 h 736684"/>
                <a:gd name="connsiteX1" fmla="*/ 4014 w 5716028"/>
                <a:gd name="connsiteY1" fmla="*/ 461850 h 736684"/>
                <a:gd name="connsiteX2" fmla="*/ 556875 w 5716028"/>
                <a:gd name="connsiteY2" fmla="*/ 321037 h 736684"/>
                <a:gd name="connsiteX3" fmla="*/ 988524 w 5716028"/>
                <a:gd name="connsiteY3" fmla="*/ 215177 h 736684"/>
                <a:gd name="connsiteX4" fmla="*/ 1403634 w 5716028"/>
                <a:gd name="connsiteY4" fmla="*/ 124201 h 736684"/>
                <a:gd name="connsiteX5" fmla="*/ 1700620 w 5716028"/>
                <a:gd name="connsiteY5" fmla="*/ 58272 h 736684"/>
                <a:gd name="connsiteX6" fmla="*/ 2039507 w 5716028"/>
                <a:gd name="connsiteY6" fmla="*/ 0 h 736684"/>
                <a:gd name="connsiteX7" fmla="*/ 2186950 w 5716028"/>
                <a:gd name="connsiteY7" fmla="*/ 52235 h 736684"/>
                <a:gd name="connsiteX8" fmla="*/ 2327509 w 5716028"/>
                <a:gd name="connsiteY8" fmla="*/ 97398 h 736684"/>
                <a:gd name="connsiteX9" fmla="*/ 2531596 w 5716028"/>
                <a:gd name="connsiteY9" fmla="*/ 155287 h 736684"/>
                <a:gd name="connsiteX10" fmla="*/ 2741950 w 5716028"/>
                <a:gd name="connsiteY10" fmla="*/ 211024 h 736684"/>
                <a:gd name="connsiteX11" fmla="*/ 2976094 w 5716028"/>
                <a:gd name="connsiteY11" fmla="*/ 259540 h 736684"/>
                <a:gd name="connsiteX12" fmla="*/ 3197732 w 5716028"/>
                <a:gd name="connsiteY12" fmla="*/ 291977 h 736684"/>
                <a:gd name="connsiteX13" fmla="*/ 3532197 w 5716028"/>
                <a:gd name="connsiteY13" fmla="*/ 336625 h 736684"/>
                <a:gd name="connsiteX14" fmla="*/ 3995468 w 5716028"/>
                <a:gd name="connsiteY14" fmla="*/ 374682 h 736684"/>
                <a:gd name="connsiteX15" fmla="*/ 4401260 w 5716028"/>
                <a:gd name="connsiteY15" fmla="*/ 403533 h 736684"/>
                <a:gd name="connsiteX16" fmla="*/ 4648831 w 5716028"/>
                <a:gd name="connsiteY16" fmla="*/ 420759 h 736684"/>
                <a:gd name="connsiteX17" fmla="*/ 4929737 w 5716028"/>
                <a:gd name="connsiteY17" fmla="*/ 443651 h 736684"/>
                <a:gd name="connsiteX18" fmla="*/ 5177123 w 5716028"/>
                <a:gd name="connsiteY18" fmla="*/ 467139 h 736684"/>
                <a:gd name="connsiteX19" fmla="*/ 5377798 w 5716028"/>
                <a:gd name="connsiteY19" fmla="*/ 490137 h 736684"/>
                <a:gd name="connsiteX20" fmla="*/ 5716028 w 5716028"/>
                <a:gd name="connsiteY20" fmla="*/ 536099 h 736684"/>
                <a:gd name="connsiteX21" fmla="*/ 5155923 w 5716028"/>
                <a:gd name="connsiteY21" fmla="*/ 650709 h 736684"/>
                <a:gd name="connsiteX22" fmla="*/ 4568232 w 5716028"/>
                <a:gd name="connsiteY22" fmla="*/ 651785 h 736684"/>
                <a:gd name="connsiteX23" fmla="*/ 4006255 w 5716028"/>
                <a:gd name="connsiteY23" fmla="*/ 657476 h 736684"/>
                <a:gd name="connsiteX24" fmla="*/ 3455340 w 5716028"/>
                <a:gd name="connsiteY24" fmla="*/ 660210 h 736684"/>
                <a:gd name="connsiteX25" fmla="*/ 2883731 w 5716028"/>
                <a:gd name="connsiteY25" fmla="*/ 665972 h 736684"/>
                <a:gd name="connsiteX26" fmla="*/ 2297735 w 5716028"/>
                <a:gd name="connsiteY26" fmla="*/ 679478 h 736684"/>
                <a:gd name="connsiteX27" fmla="*/ 1722789 w 5716028"/>
                <a:gd name="connsiteY27" fmla="*/ 687447 h 736684"/>
                <a:gd name="connsiteX28" fmla="*/ 1140249 w 5716028"/>
                <a:gd name="connsiteY28" fmla="*/ 701802 h 736684"/>
                <a:gd name="connsiteX29" fmla="*/ 566042 w 5716028"/>
                <a:gd name="connsiteY29" fmla="*/ 722182 h 736684"/>
                <a:gd name="connsiteX30" fmla="*/ 0 w 5716028"/>
                <a:gd name="connsiteY30" fmla="*/ 736684 h 736684"/>
                <a:gd name="connsiteX0" fmla="*/ 0 w 5377798"/>
                <a:gd name="connsiteY0" fmla="*/ 736684 h 736684"/>
                <a:gd name="connsiteX1" fmla="*/ 4014 w 5377798"/>
                <a:gd name="connsiteY1" fmla="*/ 461850 h 736684"/>
                <a:gd name="connsiteX2" fmla="*/ 556875 w 5377798"/>
                <a:gd name="connsiteY2" fmla="*/ 321037 h 736684"/>
                <a:gd name="connsiteX3" fmla="*/ 988524 w 5377798"/>
                <a:gd name="connsiteY3" fmla="*/ 215177 h 736684"/>
                <a:gd name="connsiteX4" fmla="*/ 1403634 w 5377798"/>
                <a:gd name="connsiteY4" fmla="*/ 124201 h 736684"/>
                <a:gd name="connsiteX5" fmla="*/ 1700620 w 5377798"/>
                <a:gd name="connsiteY5" fmla="*/ 58272 h 736684"/>
                <a:gd name="connsiteX6" fmla="*/ 2039507 w 5377798"/>
                <a:gd name="connsiteY6" fmla="*/ 0 h 736684"/>
                <a:gd name="connsiteX7" fmla="*/ 2186950 w 5377798"/>
                <a:gd name="connsiteY7" fmla="*/ 52235 h 736684"/>
                <a:gd name="connsiteX8" fmla="*/ 2327509 w 5377798"/>
                <a:gd name="connsiteY8" fmla="*/ 97398 h 736684"/>
                <a:gd name="connsiteX9" fmla="*/ 2531596 w 5377798"/>
                <a:gd name="connsiteY9" fmla="*/ 155287 h 736684"/>
                <a:gd name="connsiteX10" fmla="*/ 2741950 w 5377798"/>
                <a:gd name="connsiteY10" fmla="*/ 211024 h 736684"/>
                <a:gd name="connsiteX11" fmla="*/ 2976094 w 5377798"/>
                <a:gd name="connsiteY11" fmla="*/ 259540 h 736684"/>
                <a:gd name="connsiteX12" fmla="*/ 3197732 w 5377798"/>
                <a:gd name="connsiteY12" fmla="*/ 291977 h 736684"/>
                <a:gd name="connsiteX13" fmla="*/ 3532197 w 5377798"/>
                <a:gd name="connsiteY13" fmla="*/ 336625 h 736684"/>
                <a:gd name="connsiteX14" fmla="*/ 3995468 w 5377798"/>
                <a:gd name="connsiteY14" fmla="*/ 374682 h 736684"/>
                <a:gd name="connsiteX15" fmla="*/ 4401260 w 5377798"/>
                <a:gd name="connsiteY15" fmla="*/ 403533 h 736684"/>
                <a:gd name="connsiteX16" fmla="*/ 4648831 w 5377798"/>
                <a:gd name="connsiteY16" fmla="*/ 420759 h 736684"/>
                <a:gd name="connsiteX17" fmla="*/ 4929737 w 5377798"/>
                <a:gd name="connsiteY17" fmla="*/ 443651 h 736684"/>
                <a:gd name="connsiteX18" fmla="*/ 5177123 w 5377798"/>
                <a:gd name="connsiteY18" fmla="*/ 467139 h 736684"/>
                <a:gd name="connsiteX19" fmla="*/ 5377798 w 5377798"/>
                <a:gd name="connsiteY19" fmla="*/ 490137 h 736684"/>
                <a:gd name="connsiteX20" fmla="*/ 5155923 w 5377798"/>
                <a:gd name="connsiteY20" fmla="*/ 650709 h 736684"/>
                <a:gd name="connsiteX21" fmla="*/ 4568232 w 5377798"/>
                <a:gd name="connsiteY21" fmla="*/ 651785 h 736684"/>
                <a:gd name="connsiteX22" fmla="*/ 4006255 w 5377798"/>
                <a:gd name="connsiteY22" fmla="*/ 657476 h 736684"/>
                <a:gd name="connsiteX23" fmla="*/ 3455340 w 5377798"/>
                <a:gd name="connsiteY23" fmla="*/ 660210 h 736684"/>
                <a:gd name="connsiteX24" fmla="*/ 2883731 w 5377798"/>
                <a:gd name="connsiteY24" fmla="*/ 665972 h 736684"/>
                <a:gd name="connsiteX25" fmla="*/ 2297735 w 5377798"/>
                <a:gd name="connsiteY25" fmla="*/ 679478 h 736684"/>
                <a:gd name="connsiteX26" fmla="*/ 1722789 w 5377798"/>
                <a:gd name="connsiteY26" fmla="*/ 687447 h 736684"/>
                <a:gd name="connsiteX27" fmla="*/ 1140249 w 5377798"/>
                <a:gd name="connsiteY27" fmla="*/ 701802 h 736684"/>
                <a:gd name="connsiteX28" fmla="*/ 566042 w 5377798"/>
                <a:gd name="connsiteY28" fmla="*/ 722182 h 736684"/>
                <a:gd name="connsiteX29" fmla="*/ 0 w 5377798"/>
                <a:gd name="connsiteY29" fmla="*/ 736684 h 736684"/>
                <a:gd name="connsiteX0" fmla="*/ 0 w 5177123"/>
                <a:gd name="connsiteY0" fmla="*/ 736684 h 736684"/>
                <a:gd name="connsiteX1" fmla="*/ 4014 w 5177123"/>
                <a:gd name="connsiteY1" fmla="*/ 461850 h 736684"/>
                <a:gd name="connsiteX2" fmla="*/ 556875 w 5177123"/>
                <a:gd name="connsiteY2" fmla="*/ 321037 h 736684"/>
                <a:gd name="connsiteX3" fmla="*/ 988524 w 5177123"/>
                <a:gd name="connsiteY3" fmla="*/ 215177 h 736684"/>
                <a:gd name="connsiteX4" fmla="*/ 1403634 w 5177123"/>
                <a:gd name="connsiteY4" fmla="*/ 124201 h 736684"/>
                <a:gd name="connsiteX5" fmla="*/ 1700620 w 5177123"/>
                <a:gd name="connsiteY5" fmla="*/ 58272 h 736684"/>
                <a:gd name="connsiteX6" fmla="*/ 2039507 w 5177123"/>
                <a:gd name="connsiteY6" fmla="*/ 0 h 736684"/>
                <a:gd name="connsiteX7" fmla="*/ 2186950 w 5177123"/>
                <a:gd name="connsiteY7" fmla="*/ 52235 h 736684"/>
                <a:gd name="connsiteX8" fmla="*/ 2327509 w 5177123"/>
                <a:gd name="connsiteY8" fmla="*/ 97398 h 736684"/>
                <a:gd name="connsiteX9" fmla="*/ 2531596 w 5177123"/>
                <a:gd name="connsiteY9" fmla="*/ 155287 h 736684"/>
                <a:gd name="connsiteX10" fmla="*/ 2741950 w 5177123"/>
                <a:gd name="connsiteY10" fmla="*/ 211024 h 736684"/>
                <a:gd name="connsiteX11" fmla="*/ 2976094 w 5177123"/>
                <a:gd name="connsiteY11" fmla="*/ 259540 h 736684"/>
                <a:gd name="connsiteX12" fmla="*/ 3197732 w 5177123"/>
                <a:gd name="connsiteY12" fmla="*/ 291977 h 736684"/>
                <a:gd name="connsiteX13" fmla="*/ 3532197 w 5177123"/>
                <a:gd name="connsiteY13" fmla="*/ 336625 h 736684"/>
                <a:gd name="connsiteX14" fmla="*/ 3995468 w 5177123"/>
                <a:gd name="connsiteY14" fmla="*/ 374682 h 736684"/>
                <a:gd name="connsiteX15" fmla="*/ 4401260 w 5177123"/>
                <a:gd name="connsiteY15" fmla="*/ 403533 h 736684"/>
                <a:gd name="connsiteX16" fmla="*/ 4648831 w 5177123"/>
                <a:gd name="connsiteY16" fmla="*/ 420759 h 736684"/>
                <a:gd name="connsiteX17" fmla="*/ 4929737 w 5177123"/>
                <a:gd name="connsiteY17" fmla="*/ 443651 h 736684"/>
                <a:gd name="connsiteX18" fmla="*/ 5177123 w 5177123"/>
                <a:gd name="connsiteY18" fmla="*/ 467139 h 736684"/>
                <a:gd name="connsiteX19" fmla="*/ 5155923 w 5177123"/>
                <a:gd name="connsiteY19" fmla="*/ 650709 h 736684"/>
                <a:gd name="connsiteX20" fmla="*/ 4568232 w 5177123"/>
                <a:gd name="connsiteY20" fmla="*/ 651785 h 736684"/>
                <a:gd name="connsiteX21" fmla="*/ 4006255 w 5177123"/>
                <a:gd name="connsiteY21" fmla="*/ 657476 h 736684"/>
                <a:gd name="connsiteX22" fmla="*/ 3455340 w 5177123"/>
                <a:gd name="connsiteY22" fmla="*/ 660210 h 736684"/>
                <a:gd name="connsiteX23" fmla="*/ 2883731 w 5177123"/>
                <a:gd name="connsiteY23" fmla="*/ 665972 h 736684"/>
                <a:gd name="connsiteX24" fmla="*/ 2297735 w 5177123"/>
                <a:gd name="connsiteY24" fmla="*/ 679478 h 736684"/>
                <a:gd name="connsiteX25" fmla="*/ 1722789 w 5177123"/>
                <a:gd name="connsiteY25" fmla="*/ 687447 h 736684"/>
                <a:gd name="connsiteX26" fmla="*/ 1140249 w 5177123"/>
                <a:gd name="connsiteY26" fmla="*/ 701802 h 736684"/>
                <a:gd name="connsiteX27" fmla="*/ 566042 w 5177123"/>
                <a:gd name="connsiteY27" fmla="*/ 722182 h 736684"/>
                <a:gd name="connsiteX28" fmla="*/ 0 w 5177123"/>
                <a:gd name="connsiteY28" fmla="*/ 736684 h 736684"/>
                <a:gd name="connsiteX0" fmla="*/ 0 w 5155923"/>
                <a:gd name="connsiteY0" fmla="*/ 736684 h 736684"/>
                <a:gd name="connsiteX1" fmla="*/ 4014 w 5155923"/>
                <a:gd name="connsiteY1" fmla="*/ 461850 h 736684"/>
                <a:gd name="connsiteX2" fmla="*/ 556875 w 5155923"/>
                <a:gd name="connsiteY2" fmla="*/ 321037 h 736684"/>
                <a:gd name="connsiteX3" fmla="*/ 988524 w 5155923"/>
                <a:gd name="connsiteY3" fmla="*/ 215177 h 736684"/>
                <a:gd name="connsiteX4" fmla="*/ 1403634 w 5155923"/>
                <a:gd name="connsiteY4" fmla="*/ 124201 h 736684"/>
                <a:gd name="connsiteX5" fmla="*/ 1700620 w 5155923"/>
                <a:gd name="connsiteY5" fmla="*/ 58272 h 736684"/>
                <a:gd name="connsiteX6" fmla="*/ 2039507 w 5155923"/>
                <a:gd name="connsiteY6" fmla="*/ 0 h 736684"/>
                <a:gd name="connsiteX7" fmla="*/ 2186950 w 5155923"/>
                <a:gd name="connsiteY7" fmla="*/ 52235 h 736684"/>
                <a:gd name="connsiteX8" fmla="*/ 2327509 w 5155923"/>
                <a:gd name="connsiteY8" fmla="*/ 97398 h 736684"/>
                <a:gd name="connsiteX9" fmla="*/ 2531596 w 5155923"/>
                <a:gd name="connsiteY9" fmla="*/ 155287 h 736684"/>
                <a:gd name="connsiteX10" fmla="*/ 2741950 w 5155923"/>
                <a:gd name="connsiteY10" fmla="*/ 211024 h 736684"/>
                <a:gd name="connsiteX11" fmla="*/ 2976094 w 5155923"/>
                <a:gd name="connsiteY11" fmla="*/ 259540 h 736684"/>
                <a:gd name="connsiteX12" fmla="*/ 3197732 w 5155923"/>
                <a:gd name="connsiteY12" fmla="*/ 291977 h 736684"/>
                <a:gd name="connsiteX13" fmla="*/ 3532197 w 5155923"/>
                <a:gd name="connsiteY13" fmla="*/ 336625 h 736684"/>
                <a:gd name="connsiteX14" fmla="*/ 3995468 w 5155923"/>
                <a:gd name="connsiteY14" fmla="*/ 374682 h 736684"/>
                <a:gd name="connsiteX15" fmla="*/ 4401260 w 5155923"/>
                <a:gd name="connsiteY15" fmla="*/ 403533 h 736684"/>
                <a:gd name="connsiteX16" fmla="*/ 4648831 w 5155923"/>
                <a:gd name="connsiteY16" fmla="*/ 420759 h 736684"/>
                <a:gd name="connsiteX17" fmla="*/ 4929737 w 5155923"/>
                <a:gd name="connsiteY17" fmla="*/ 443651 h 736684"/>
                <a:gd name="connsiteX18" fmla="*/ 5150453 w 5155923"/>
                <a:gd name="connsiteY18" fmla="*/ 467140 h 736684"/>
                <a:gd name="connsiteX19" fmla="*/ 5155923 w 5155923"/>
                <a:gd name="connsiteY19" fmla="*/ 650709 h 736684"/>
                <a:gd name="connsiteX20" fmla="*/ 4568232 w 5155923"/>
                <a:gd name="connsiteY20" fmla="*/ 651785 h 736684"/>
                <a:gd name="connsiteX21" fmla="*/ 4006255 w 5155923"/>
                <a:gd name="connsiteY21" fmla="*/ 657476 h 736684"/>
                <a:gd name="connsiteX22" fmla="*/ 3455340 w 5155923"/>
                <a:gd name="connsiteY22" fmla="*/ 660210 h 736684"/>
                <a:gd name="connsiteX23" fmla="*/ 2883731 w 5155923"/>
                <a:gd name="connsiteY23" fmla="*/ 665972 h 736684"/>
                <a:gd name="connsiteX24" fmla="*/ 2297735 w 5155923"/>
                <a:gd name="connsiteY24" fmla="*/ 679478 h 736684"/>
                <a:gd name="connsiteX25" fmla="*/ 1722789 w 5155923"/>
                <a:gd name="connsiteY25" fmla="*/ 687447 h 736684"/>
                <a:gd name="connsiteX26" fmla="*/ 1140249 w 5155923"/>
                <a:gd name="connsiteY26" fmla="*/ 701802 h 736684"/>
                <a:gd name="connsiteX27" fmla="*/ 566042 w 5155923"/>
                <a:gd name="connsiteY27" fmla="*/ 722182 h 736684"/>
                <a:gd name="connsiteX28" fmla="*/ 0 w 5155923"/>
                <a:gd name="connsiteY28" fmla="*/ 736684 h 736684"/>
                <a:gd name="connsiteX0" fmla="*/ 0 w 5161883"/>
                <a:gd name="connsiteY0" fmla="*/ 736684 h 736684"/>
                <a:gd name="connsiteX1" fmla="*/ 4014 w 5161883"/>
                <a:gd name="connsiteY1" fmla="*/ 461850 h 736684"/>
                <a:gd name="connsiteX2" fmla="*/ 556875 w 5161883"/>
                <a:gd name="connsiteY2" fmla="*/ 321037 h 736684"/>
                <a:gd name="connsiteX3" fmla="*/ 988524 w 5161883"/>
                <a:gd name="connsiteY3" fmla="*/ 215177 h 736684"/>
                <a:gd name="connsiteX4" fmla="*/ 1403634 w 5161883"/>
                <a:gd name="connsiteY4" fmla="*/ 124201 h 736684"/>
                <a:gd name="connsiteX5" fmla="*/ 1700620 w 5161883"/>
                <a:gd name="connsiteY5" fmla="*/ 58272 h 736684"/>
                <a:gd name="connsiteX6" fmla="*/ 2039507 w 5161883"/>
                <a:gd name="connsiteY6" fmla="*/ 0 h 736684"/>
                <a:gd name="connsiteX7" fmla="*/ 2186950 w 5161883"/>
                <a:gd name="connsiteY7" fmla="*/ 52235 h 736684"/>
                <a:gd name="connsiteX8" fmla="*/ 2327509 w 5161883"/>
                <a:gd name="connsiteY8" fmla="*/ 97398 h 736684"/>
                <a:gd name="connsiteX9" fmla="*/ 2531596 w 5161883"/>
                <a:gd name="connsiteY9" fmla="*/ 155287 h 736684"/>
                <a:gd name="connsiteX10" fmla="*/ 2741950 w 5161883"/>
                <a:gd name="connsiteY10" fmla="*/ 211024 h 736684"/>
                <a:gd name="connsiteX11" fmla="*/ 2976094 w 5161883"/>
                <a:gd name="connsiteY11" fmla="*/ 259540 h 736684"/>
                <a:gd name="connsiteX12" fmla="*/ 3197732 w 5161883"/>
                <a:gd name="connsiteY12" fmla="*/ 291977 h 736684"/>
                <a:gd name="connsiteX13" fmla="*/ 3532197 w 5161883"/>
                <a:gd name="connsiteY13" fmla="*/ 336625 h 736684"/>
                <a:gd name="connsiteX14" fmla="*/ 3995468 w 5161883"/>
                <a:gd name="connsiteY14" fmla="*/ 374682 h 736684"/>
                <a:gd name="connsiteX15" fmla="*/ 4401260 w 5161883"/>
                <a:gd name="connsiteY15" fmla="*/ 403533 h 736684"/>
                <a:gd name="connsiteX16" fmla="*/ 4648831 w 5161883"/>
                <a:gd name="connsiteY16" fmla="*/ 420759 h 736684"/>
                <a:gd name="connsiteX17" fmla="*/ 4929737 w 5161883"/>
                <a:gd name="connsiteY17" fmla="*/ 443651 h 736684"/>
                <a:gd name="connsiteX18" fmla="*/ 5161883 w 5161883"/>
                <a:gd name="connsiteY18" fmla="*/ 467141 h 736684"/>
                <a:gd name="connsiteX19" fmla="*/ 5155923 w 5161883"/>
                <a:gd name="connsiteY19" fmla="*/ 650709 h 736684"/>
                <a:gd name="connsiteX20" fmla="*/ 4568232 w 5161883"/>
                <a:gd name="connsiteY20" fmla="*/ 651785 h 736684"/>
                <a:gd name="connsiteX21" fmla="*/ 4006255 w 5161883"/>
                <a:gd name="connsiteY21" fmla="*/ 657476 h 736684"/>
                <a:gd name="connsiteX22" fmla="*/ 3455340 w 5161883"/>
                <a:gd name="connsiteY22" fmla="*/ 660210 h 736684"/>
                <a:gd name="connsiteX23" fmla="*/ 2883731 w 5161883"/>
                <a:gd name="connsiteY23" fmla="*/ 665972 h 736684"/>
                <a:gd name="connsiteX24" fmla="*/ 2297735 w 5161883"/>
                <a:gd name="connsiteY24" fmla="*/ 679478 h 736684"/>
                <a:gd name="connsiteX25" fmla="*/ 1722789 w 5161883"/>
                <a:gd name="connsiteY25" fmla="*/ 687447 h 736684"/>
                <a:gd name="connsiteX26" fmla="*/ 1140249 w 5161883"/>
                <a:gd name="connsiteY26" fmla="*/ 701802 h 736684"/>
                <a:gd name="connsiteX27" fmla="*/ 566042 w 5161883"/>
                <a:gd name="connsiteY27" fmla="*/ 722182 h 736684"/>
                <a:gd name="connsiteX28" fmla="*/ 0 w 5161883"/>
                <a:gd name="connsiteY28" fmla="*/ 736684 h 736684"/>
                <a:gd name="connsiteX0" fmla="*/ 0 w 5249513"/>
                <a:gd name="connsiteY0" fmla="*/ 736684 h 736684"/>
                <a:gd name="connsiteX1" fmla="*/ 4014 w 5249513"/>
                <a:gd name="connsiteY1" fmla="*/ 461850 h 736684"/>
                <a:gd name="connsiteX2" fmla="*/ 556875 w 5249513"/>
                <a:gd name="connsiteY2" fmla="*/ 321037 h 736684"/>
                <a:gd name="connsiteX3" fmla="*/ 988524 w 5249513"/>
                <a:gd name="connsiteY3" fmla="*/ 215177 h 736684"/>
                <a:gd name="connsiteX4" fmla="*/ 1403634 w 5249513"/>
                <a:gd name="connsiteY4" fmla="*/ 124201 h 736684"/>
                <a:gd name="connsiteX5" fmla="*/ 1700620 w 5249513"/>
                <a:gd name="connsiteY5" fmla="*/ 58272 h 736684"/>
                <a:gd name="connsiteX6" fmla="*/ 2039507 w 5249513"/>
                <a:gd name="connsiteY6" fmla="*/ 0 h 736684"/>
                <a:gd name="connsiteX7" fmla="*/ 2186950 w 5249513"/>
                <a:gd name="connsiteY7" fmla="*/ 52235 h 736684"/>
                <a:gd name="connsiteX8" fmla="*/ 2327509 w 5249513"/>
                <a:gd name="connsiteY8" fmla="*/ 97398 h 736684"/>
                <a:gd name="connsiteX9" fmla="*/ 2531596 w 5249513"/>
                <a:gd name="connsiteY9" fmla="*/ 155287 h 736684"/>
                <a:gd name="connsiteX10" fmla="*/ 2741950 w 5249513"/>
                <a:gd name="connsiteY10" fmla="*/ 211024 h 736684"/>
                <a:gd name="connsiteX11" fmla="*/ 2976094 w 5249513"/>
                <a:gd name="connsiteY11" fmla="*/ 259540 h 736684"/>
                <a:gd name="connsiteX12" fmla="*/ 3197732 w 5249513"/>
                <a:gd name="connsiteY12" fmla="*/ 291977 h 736684"/>
                <a:gd name="connsiteX13" fmla="*/ 3532197 w 5249513"/>
                <a:gd name="connsiteY13" fmla="*/ 336625 h 736684"/>
                <a:gd name="connsiteX14" fmla="*/ 3995468 w 5249513"/>
                <a:gd name="connsiteY14" fmla="*/ 374682 h 736684"/>
                <a:gd name="connsiteX15" fmla="*/ 4401260 w 5249513"/>
                <a:gd name="connsiteY15" fmla="*/ 403533 h 736684"/>
                <a:gd name="connsiteX16" fmla="*/ 4648831 w 5249513"/>
                <a:gd name="connsiteY16" fmla="*/ 420759 h 736684"/>
                <a:gd name="connsiteX17" fmla="*/ 4929737 w 5249513"/>
                <a:gd name="connsiteY17" fmla="*/ 443651 h 736684"/>
                <a:gd name="connsiteX18" fmla="*/ 5249513 w 5249513"/>
                <a:gd name="connsiteY18" fmla="*/ 482358 h 736684"/>
                <a:gd name="connsiteX19" fmla="*/ 5155923 w 5249513"/>
                <a:gd name="connsiteY19" fmla="*/ 650709 h 736684"/>
                <a:gd name="connsiteX20" fmla="*/ 4568232 w 5249513"/>
                <a:gd name="connsiteY20" fmla="*/ 651785 h 736684"/>
                <a:gd name="connsiteX21" fmla="*/ 4006255 w 5249513"/>
                <a:gd name="connsiteY21" fmla="*/ 657476 h 736684"/>
                <a:gd name="connsiteX22" fmla="*/ 3455340 w 5249513"/>
                <a:gd name="connsiteY22" fmla="*/ 660210 h 736684"/>
                <a:gd name="connsiteX23" fmla="*/ 2883731 w 5249513"/>
                <a:gd name="connsiteY23" fmla="*/ 665972 h 736684"/>
                <a:gd name="connsiteX24" fmla="*/ 2297735 w 5249513"/>
                <a:gd name="connsiteY24" fmla="*/ 679478 h 736684"/>
                <a:gd name="connsiteX25" fmla="*/ 1722789 w 5249513"/>
                <a:gd name="connsiteY25" fmla="*/ 687447 h 736684"/>
                <a:gd name="connsiteX26" fmla="*/ 1140249 w 5249513"/>
                <a:gd name="connsiteY26" fmla="*/ 701802 h 736684"/>
                <a:gd name="connsiteX27" fmla="*/ 566042 w 5249513"/>
                <a:gd name="connsiteY27" fmla="*/ 722182 h 736684"/>
                <a:gd name="connsiteX28" fmla="*/ 0 w 5249513"/>
                <a:gd name="connsiteY28" fmla="*/ 736684 h 736684"/>
                <a:gd name="connsiteX0" fmla="*/ 0 w 5155923"/>
                <a:gd name="connsiteY0" fmla="*/ 736684 h 736684"/>
                <a:gd name="connsiteX1" fmla="*/ 4014 w 5155923"/>
                <a:gd name="connsiteY1" fmla="*/ 461850 h 736684"/>
                <a:gd name="connsiteX2" fmla="*/ 556875 w 5155923"/>
                <a:gd name="connsiteY2" fmla="*/ 321037 h 736684"/>
                <a:gd name="connsiteX3" fmla="*/ 988524 w 5155923"/>
                <a:gd name="connsiteY3" fmla="*/ 215177 h 736684"/>
                <a:gd name="connsiteX4" fmla="*/ 1403634 w 5155923"/>
                <a:gd name="connsiteY4" fmla="*/ 124201 h 736684"/>
                <a:gd name="connsiteX5" fmla="*/ 1700620 w 5155923"/>
                <a:gd name="connsiteY5" fmla="*/ 58272 h 736684"/>
                <a:gd name="connsiteX6" fmla="*/ 2039507 w 5155923"/>
                <a:gd name="connsiteY6" fmla="*/ 0 h 736684"/>
                <a:gd name="connsiteX7" fmla="*/ 2186950 w 5155923"/>
                <a:gd name="connsiteY7" fmla="*/ 52235 h 736684"/>
                <a:gd name="connsiteX8" fmla="*/ 2327509 w 5155923"/>
                <a:gd name="connsiteY8" fmla="*/ 97398 h 736684"/>
                <a:gd name="connsiteX9" fmla="*/ 2531596 w 5155923"/>
                <a:gd name="connsiteY9" fmla="*/ 155287 h 736684"/>
                <a:gd name="connsiteX10" fmla="*/ 2741950 w 5155923"/>
                <a:gd name="connsiteY10" fmla="*/ 211024 h 736684"/>
                <a:gd name="connsiteX11" fmla="*/ 2976094 w 5155923"/>
                <a:gd name="connsiteY11" fmla="*/ 259540 h 736684"/>
                <a:gd name="connsiteX12" fmla="*/ 3197732 w 5155923"/>
                <a:gd name="connsiteY12" fmla="*/ 291977 h 736684"/>
                <a:gd name="connsiteX13" fmla="*/ 3532197 w 5155923"/>
                <a:gd name="connsiteY13" fmla="*/ 336625 h 736684"/>
                <a:gd name="connsiteX14" fmla="*/ 3995468 w 5155923"/>
                <a:gd name="connsiteY14" fmla="*/ 374682 h 736684"/>
                <a:gd name="connsiteX15" fmla="*/ 4401260 w 5155923"/>
                <a:gd name="connsiteY15" fmla="*/ 403533 h 736684"/>
                <a:gd name="connsiteX16" fmla="*/ 4648831 w 5155923"/>
                <a:gd name="connsiteY16" fmla="*/ 420759 h 736684"/>
                <a:gd name="connsiteX17" fmla="*/ 4929737 w 5155923"/>
                <a:gd name="connsiteY17" fmla="*/ 443651 h 736684"/>
                <a:gd name="connsiteX18" fmla="*/ 5154263 w 5155923"/>
                <a:gd name="connsiteY18" fmla="*/ 470946 h 736684"/>
                <a:gd name="connsiteX19" fmla="*/ 5155923 w 5155923"/>
                <a:gd name="connsiteY19" fmla="*/ 650709 h 736684"/>
                <a:gd name="connsiteX20" fmla="*/ 4568232 w 5155923"/>
                <a:gd name="connsiteY20" fmla="*/ 651785 h 736684"/>
                <a:gd name="connsiteX21" fmla="*/ 4006255 w 5155923"/>
                <a:gd name="connsiteY21" fmla="*/ 657476 h 736684"/>
                <a:gd name="connsiteX22" fmla="*/ 3455340 w 5155923"/>
                <a:gd name="connsiteY22" fmla="*/ 660210 h 736684"/>
                <a:gd name="connsiteX23" fmla="*/ 2883731 w 5155923"/>
                <a:gd name="connsiteY23" fmla="*/ 665972 h 736684"/>
                <a:gd name="connsiteX24" fmla="*/ 2297735 w 5155923"/>
                <a:gd name="connsiteY24" fmla="*/ 679478 h 736684"/>
                <a:gd name="connsiteX25" fmla="*/ 1722789 w 5155923"/>
                <a:gd name="connsiteY25" fmla="*/ 687447 h 736684"/>
                <a:gd name="connsiteX26" fmla="*/ 1140249 w 5155923"/>
                <a:gd name="connsiteY26" fmla="*/ 701802 h 736684"/>
                <a:gd name="connsiteX27" fmla="*/ 566042 w 5155923"/>
                <a:gd name="connsiteY27" fmla="*/ 722182 h 736684"/>
                <a:gd name="connsiteX28" fmla="*/ 0 w 5155923"/>
                <a:gd name="connsiteY28" fmla="*/ 736684 h 73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55923" h="736684">
                  <a:moveTo>
                    <a:pt x="0" y="736684"/>
                  </a:moveTo>
                  <a:lnTo>
                    <a:pt x="4014" y="461850"/>
                  </a:lnTo>
                  <a:lnTo>
                    <a:pt x="556875" y="321037"/>
                  </a:lnTo>
                  <a:lnTo>
                    <a:pt x="988524" y="215177"/>
                  </a:lnTo>
                  <a:lnTo>
                    <a:pt x="1403634" y="124201"/>
                  </a:lnTo>
                  <a:lnTo>
                    <a:pt x="1700620" y="58272"/>
                  </a:lnTo>
                  <a:lnTo>
                    <a:pt x="2039507" y="0"/>
                  </a:lnTo>
                  <a:lnTo>
                    <a:pt x="2186950" y="52235"/>
                  </a:lnTo>
                  <a:lnTo>
                    <a:pt x="2327509" y="97398"/>
                  </a:lnTo>
                  <a:lnTo>
                    <a:pt x="2531596" y="155287"/>
                  </a:lnTo>
                  <a:lnTo>
                    <a:pt x="2741950" y="211024"/>
                  </a:lnTo>
                  <a:lnTo>
                    <a:pt x="2976094" y="259540"/>
                  </a:lnTo>
                  <a:lnTo>
                    <a:pt x="3197732" y="291977"/>
                  </a:lnTo>
                  <a:lnTo>
                    <a:pt x="3532197" y="336625"/>
                  </a:lnTo>
                  <a:lnTo>
                    <a:pt x="3995468" y="374682"/>
                  </a:lnTo>
                  <a:lnTo>
                    <a:pt x="4401260" y="403533"/>
                  </a:lnTo>
                  <a:lnTo>
                    <a:pt x="4648831" y="420759"/>
                  </a:lnTo>
                  <a:lnTo>
                    <a:pt x="4929737" y="443651"/>
                  </a:lnTo>
                  <a:lnTo>
                    <a:pt x="5154263" y="470946"/>
                  </a:lnTo>
                  <a:cubicBezTo>
                    <a:pt x="5154816" y="530867"/>
                    <a:pt x="5155370" y="590788"/>
                    <a:pt x="5155923" y="650709"/>
                  </a:cubicBezTo>
                  <a:lnTo>
                    <a:pt x="4568232" y="651785"/>
                  </a:lnTo>
                  <a:lnTo>
                    <a:pt x="4006255" y="657476"/>
                  </a:lnTo>
                  <a:lnTo>
                    <a:pt x="3455340" y="660210"/>
                  </a:lnTo>
                  <a:lnTo>
                    <a:pt x="2883731" y="665972"/>
                  </a:lnTo>
                  <a:lnTo>
                    <a:pt x="2297735" y="679478"/>
                  </a:lnTo>
                  <a:lnTo>
                    <a:pt x="1722789" y="687447"/>
                  </a:lnTo>
                  <a:lnTo>
                    <a:pt x="1140249" y="701802"/>
                  </a:lnTo>
                  <a:lnTo>
                    <a:pt x="566042" y="722182"/>
                  </a:lnTo>
                  <a:lnTo>
                    <a:pt x="0" y="736684"/>
                  </a:lnTo>
                  <a:close/>
                </a:path>
              </a:pathLst>
            </a:custGeom>
            <a:solidFill>
              <a:srgbClr val="990033">
                <a:alpha val="50000"/>
              </a:srgbClr>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1" name="Freeform 120"/>
            <p:cNvSpPr/>
            <p:nvPr/>
          </p:nvSpPr>
          <p:spPr>
            <a:xfrm>
              <a:off x="6608733" y="5820270"/>
              <a:ext cx="1750151" cy="282752"/>
            </a:xfrm>
            <a:custGeom>
              <a:avLst/>
              <a:gdLst>
                <a:gd name="connsiteX0" fmla="*/ 0 w 6318250"/>
                <a:gd name="connsiteY0" fmla="*/ 3067050 h 3067050"/>
                <a:gd name="connsiteX1" fmla="*/ 6350 w 6318250"/>
                <a:gd name="connsiteY1" fmla="*/ 2667000 h 3067050"/>
                <a:gd name="connsiteX2" fmla="*/ 260350 w 6318250"/>
                <a:gd name="connsiteY2" fmla="*/ 2470150 h 3067050"/>
                <a:gd name="connsiteX3" fmla="*/ 615950 w 6318250"/>
                <a:gd name="connsiteY3" fmla="*/ 2184400 h 3067050"/>
                <a:gd name="connsiteX4" fmla="*/ 1136650 w 6318250"/>
                <a:gd name="connsiteY4" fmla="*/ 1803400 h 3067050"/>
                <a:gd name="connsiteX5" fmla="*/ 1555750 w 6318250"/>
                <a:gd name="connsiteY5" fmla="*/ 1498600 h 3067050"/>
                <a:gd name="connsiteX6" fmla="*/ 1917700 w 6318250"/>
                <a:gd name="connsiteY6" fmla="*/ 1244600 h 3067050"/>
                <a:gd name="connsiteX7" fmla="*/ 2279650 w 6318250"/>
                <a:gd name="connsiteY7" fmla="*/ 1022350 h 3067050"/>
                <a:gd name="connsiteX8" fmla="*/ 2603500 w 6318250"/>
                <a:gd name="connsiteY8" fmla="*/ 825500 h 3067050"/>
                <a:gd name="connsiteX9" fmla="*/ 2940050 w 6318250"/>
                <a:gd name="connsiteY9" fmla="*/ 647700 h 3067050"/>
                <a:gd name="connsiteX10" fmla="*/ 3270250 w 6318250"/>
                <a:gd name="connsiteY10" fmla="*/ 476250 h 3067050"/>
                <a:gd name="connsiteX11" fmla="*/ 3613150 w 6318250"/>
                <a:gd name="connsiteY11" fmla="*/ 330200 h 3067050"/>
                <a:gd name="connsiteX12" fmla="*/ 3968750 w 6318250"/>
                <a:gd name="connsiteY12" fmla="*/ 190500 h 3067050"/>
                <a:gd name="connsiteX13" fmla="*/ 4527550 w 6318250"/>
                <a:gd name="connsiteY13" fmla="*/ 0 h 3067050"/>
                <a:gd name="connsiteX14" fmla="*/ 5086350 w 6318250"/>
                <a:gd name="connsiteY14" fmla="*/ 279400 h 3067050"/>
                <a:gd name="connsiteX15" fmla="*/ 5429250 w 6318250"/>
                <a:gd name="connsiteY15" fmla="*/ 444500 h 3067050"/>
                <a:gd name="connsiteX16" fmla="*/ 5676900 w 6318250"/>
                <a:gd name="connsiteY16" fmla="*/ 615950 h 3067050"/>
                <a:gd name="connsiteX17" fmla="*/ 5867400 w 6318250"/>
                <a:gd name="connsiteY17" fmla="*/ 781050 h 3067050"/>
                <a:gd name="connsiteX18" fmla="*/ 6032500 w 6318250"/>
                <a:gd name="connsiteY18" fmla="*/ 946150 h 3067050"/>
                <a:gd name="connsiteX19" fmla="*/ 6146800 w 6318250"/>
                <a:gd name="connsiteY19" fmla="*/ 1092200 h 3067050"/>
                <a:gd name="connsiteX20" fmla="*/ 6318250 w 6318250"/>
                <a:gd name="connsiteY20" fmla="*/ 1289050 h 3067050"/>
                <a:gd name="connsiteX21" fmla="*/ 6311900 w 6318250"/>
                <a:gd name="connsiteY21" fmla="*/ 2628900 h 3067050"/>
                <a:gd name="connsiteX22" fmla="*/ 5753100 w 6318250"/>
                <a:gd name="connsiteY22" fmla="*/ 2635250 h 3067050"/>
                <a:gd name="connsiteX23" fmla="*/ 5181600 w 6318250"/>
                <a:gd name="connsiteY23" fmla="*/ 2647950 h 3067050"/>
                <a:gd name="connsiteX24" fmla="*/ 4597400 w 6318250"/>
                <a:gd name="connsiteY24" fmla="*/ 2673350 h 3067050"/>
                <a:gd name="connsiteX25" fmla="*/ 4025900 w 6318250"/>
                <a:gd name="connsiteY25" fmla="*/ 2698750 h 3067050"/>
                <a:gd name="connsiteX26" fmla="*/ 3460750 w 6318250"/>
                <a:gd name="connsiteY26" fmla="*/ 2736850 h 3067050"/>
                <a:gd name="connsiteX27" fmla="*/ 2870200 w 6318250"/>
                <a:gd name="connsiteY27" fmla="*/ 2774950 h 3067050"/>
                <a:gd name="connsiteX28" fmla="*/ 2298700 w 6318250"/>
                <a:gd name="connsiteY28" fmla="*/ 2825750 h 3067050"/>
                <a:gd name="connsiteX29" fmla="*/ 1733550 w 6318250"/>
                <a:gd name="connsiteY29" fmla="*/ 2882900 h 3067050"/>
                <a:gd name="connsiteX30" fmla="*/ 1162050 w 6318250"/>
                <a:gd name="connsiteY30" fmla="*/ 2933700 h 3067050"/>
                <a:gd name="connsiteX31" fmla="*/ 577850 w 6318250"/>
                <a:gd name="connsiteY31" fmla="*/ 3003550 h 3067050"/>
                <a:gd name="connsiteX32" fmla="*/ 0 w 6318250"/>
                <a:gd name="connsiteY32" fmla="*/ 3067050 h 3067050"/>
                <a:gd name="connsiteX0" fmla="*/ 7938 w 6311900"/>
                <a:gd name="connsiteY0" fmla="*/ 3071805 h 3071805"/>
                <a:gd name="connsiteX1" fmla="*/ 0 w 6311900"/>
                <a:gd name="connsiteY1" fmla="*/ 2667000 h 3071805"/>
                <a:gd name="connsiteX2" fmla="*/ 254000 w 6311900"/>
                <a:gd name="connsiteY2" fmla="*/ 2470150 h 3071805"/>
                <a:gd name="connsiteX3" fmla="*/ 609600 w 6311900"/>
                <a:gd name="connsiteY3" fmla="*/ 2184400 h 3071805"/>
                <a:gd name="connsiteX4" fmla="*/ 1130300 w 6311900"/>
                <a:gd name="connsiteY4" fmla="*/ 1803400 h 3071805"/>
                <a:gd name="connsiteX5" fmla="*/ 1549400 w 6311900"/>
                <a:gd name="connsiteY5" fmla="*/ 1498600 h 3071805"/>
                <a:gd name="connsiteX6" fmla="*/ 1911350 w 6311900"/>
                <a:gd name="connsiteY6" fmla="*/ 1244600 h 3071805"/>
                <a:gd name="connsiteX7" fmla="*/ 2273300 w 6311900"/>
                <a:gd name="connsiteY7" fmla="*/ 1022350 h 3071805"/>
                <a:gd name="connsiteX8" fmla="*/ 2597150 w 6311900"/>
                <a:gd name="connsiteY8" fmla="*/ 825500 h 3071805"/>
                <a:gd name="connsiteX9" fmla="*/ 2933700 w 6311900"/>
                <a:gd name="connsiteY9" fmla="*/ 647700 h 3071805"/>
                <a:gd name="connsiteX10" fmla="*/ 3263900 w 6311900"/>
                <a:gd name="connsiteY10" fmla="*/ 476250 h 3071805"/>
                <a:gd name="connsiteX11" fmla="*/ 3606800 w 6311900"/>
                <a:gd name="connsiteY11" fmla="*/ 330200 h 3071805"/>
                <a:gd name="connsiteX12" fmla="*/ 3962400 w 6311900"/>
                <a:gd name="connsiteY12" fmla="*/ 190500 h 3071805"/>
                <a:gd name="connsiteX13" fmla="*/ 4521200 w 6311900"/>
                <a:gd name="connsiteY13" fmla="*/ 0 h 3071805"/>
                <a:gd name="connsiteX14" fmla="*/ 5080000 w 6311900"/>
                <a:gd name="connsiteY14" fmla="*/ 279400 h 3071805"/>
                <a:gd name="connsiteX15" fmla="*/ 5422900 w 6311900"/>
                <a:gd name="connsiteY15" fmla="*/ 444500 h 3071805"/>
                <a:gd name="connsiteX16" fmla="*/ 5670550 w 6311900"/>
                <a:gd name="connsiteY16" fmla="*/ 615950 h 3071805"/>
                <a:gd name="connsiteX17" fmla="*/ 5861050 w 6311900"/>
                <a:gd name="connsiteY17" fmla="*/ 781050 h 3071805"/>
                <a:gd name="connsiteX18" fmla="*/ 6026150 w 6311900"/>
                <a:gd name="connsiteY18" fmla="*/ 946150 h 3071805"/>
                <a:gd name="connsiteX19" fmla="*/ 6140450 w 6311900"/>
                <a:gd name="connsiteY19" fmla="*/ 1092200 h 3071805"/>
                <a:gd name="connsiteX20" fmla="*/ 6311900 w 6311900"/>
                <a:gd name="connsiteY20" fmla="*/ 1289050 h 3071805"/>
                <a:gd name="connsiteX21" fmla="*/ 6305550 w 6311900"/>
                <a:gd name="connsiteY21" fmla="*/ 2628900 h 3071805"/>
                <a:gd name="connsiteX22" fmla="*/ 5746750 w 6311900"/>
                <a:gd name="connsiteY22" fmla="*/ 2635250 h 3071805"/>
                <a:gd name="connsiteX23" fmla="*/ 5175250 w 6311900"/>
                <a:gd name="connsiteY23" fmla="*/ 2647950 h 3071805"/>
                <a:gd name="connsiteX24" fmla="*/ 4591050 w 6311900"/>
                <a:gd name="connsiteY24" fmla="*/ 2673350 h 3071805"/>
                <a:gd name="connsiteX25" fmla="*/ 4019550 w 6311900"/>
                <a:gd name="connsiteY25" fmla="*/ 2698750 h 3071805"/>
                <a:gd name="connsiteX26" fmla="*/ 3454400 w 6311900"/>
                <a:gd name="connsiteY26" fmla="*/ 2736850 h 3071805"/>
                <a:gd name="connsiteX27" fmla="*/ 2863850 w 6311900"/>
                <a:gd name="connsiteY27" fmla="*/ 2774950 h 3071805"/>
                <a:gd name="connsiteX28" fmla="*/ 2292350 w 6311900"/>
                <a:gd name="connsiteY28" fmla="*/ 2825750 h 3071805"/>
                <a:gd name="connsiteX29" fmla="*/ 1727200 w 6311900"/>
                <a:gd name="connsiteY29" fmla="*/ 2882900 h 3071805"/>
                <a:gd name="connsiteX30" fmla="*/ 1155700 w 6311900"/>
                <a:gd name="connsiteY30" fmla="*/ 2933700 h 3071805"/>
                <a:gd name="connsiteX31" fmla="*/ 571500 w 6311900"/>
                <a:gd name="connsiteY31" fmla="*/ 3003550 h 3071805"/>
                <a:gd name="connsiteX32" fmla="*/ 7938 w 6311900"/>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55912 w 6303962"/>
                <a:gd name="connsiteY27" fmla="*/ 2774950 h 3071805"/>
                <a:gd name="connsiteX28" fmla="*/ 2284412 w 6303962"/>
                <a:gd name="connsiteY28" fmla="*/ 2825750 h 3071805"/>
                <a:gd name="connsiteX29" fmla="*/ 1719262 w 6303962"/>
                <a:gd name="connsiteY29" fmla="*/ 2882900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4412 w 6303962"/>
                <a:gd name="connsiteY28" fmla="*/ 2825750 h 3071805"/>
                <a:gd name="connsiteX29" fmla="*/ 1719262 w 6303962"/>
                <a:gd name="connsiteY29" fmla="*/ 2882900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19262 w 6303962"/>
                <a:gd name="connsiteY29" fmla="*/ 2882900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08691 w 6303962"/>
                <a:gd name="connsiteY29" fmla="*/ 2840682 h 3071805"/>
                <a:gd name="connsiteX30" fmla="*/ 1147762 w 6303962"/>
                <a:gd name="connsiteY30" fmla="*/ 2933700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08691 w 6303962"/>
                <a:gd name="connsiteY29" fmla="*/ 2840682 h 3071805"/>
                <a:gd name="connsiteX30" fmla="*/ 1142476 w 6303962"/>
                <a:gd name="connsiteY30" fmla="*/ 2880927 h 3071805"/>
                <a:gd name="connsiteX31" fmla="*/ 563562 w 6303962"/>
                <a:gd name="connsiteY31" fmla="*/ 3003550 h 3071805"/>
                <a:gd name="connsiteX32" fmla="*/ 0 w 6303962"/>
                <a:gd name="connsiteY32" fmla="*/ 3071805 h 3071805"/>
                <a:gd name="connsiteX0" fmla="*/ 0 w 6303962"/>
                <a:gd name="connsiteY0" fmla="*/ 3071805 h 3071805"/>
                <a:gd name="connsiteX1" fmla="*/ 1587 w 6303962"/>
                <a:gd name="connsiteY1" fmla="*/ 2671754 h 3071805"/>
                <a:gd name="connsiteX2" fmla="*/ 246062 w 6303962"/>
                <a:gd name="connsiteY2" fmla="*/ 2470150 h 3071805"/>
                <a:gd name="connsiteX3" fmla="*/ 601662 w 6303962"/>
                <a:gd name="connsiteY3" fmla="*/ 2184400 h 3071805"/>
                <a:gd name="connsiteX4" fmla="*/ 1122362 w 6303962"/>
                <a:gd name="connsiteY4" fmla="*/ 1803400 h 3071805"/>
                <a:gd name="connsiteX5" fmla="*/ 1541462 w 6303962"/>
                <a:gd name="connsiteY5" fmla="*/ 1498600 h 3071805"/>
                <a:gd name="connsiteX6" fmla="*/ 1903412 w 6303962"/>
                <a:gd name="connsiteY6" fmla="*/ 1244600 h 3071805"/>
                <a:gd name="connsiteX7" fmla="*/ 2265362 w 6303962"/>
                <a:gd name="connsiteY7" fmla="*/ 1022350 h 3071805"/>
                <a:gd name="connsiteX8" fmla="*/ 2589212 w 6303962"/>
                <a:gd name="connsiteY8" fmla="*/ 825500 h 3071805"/>
                <a:gd name="connsiteX9" fmla="*/ 2925762 w 6303962"/>
                <a:gd name="connsiteY9" fmla="*/ 647700 h 3071805"/>
                <a:gd name="connsiteX10" fmla="*/ 3255962 w 6303962"/>
                <a:gd name="connsiteY10" fmla="*/ 476250 h 3071805"/>
                <a:gd name="connsiteX11" fmla="*/ 3598862 w 6303962"/>
                <a:gd name="connsiteY11" fmla="*/ 330200 h 3071805"/>
                <a:gd name="connsiteX12" fmla="*/ 3954462 w 6303962"/>
                <a:gd name="connsiteY12" fmla="*/ 190500 h 3071805"/>
                <a:gd name="connsiteX13" fmla="*/ 4513262 w 6303962"/>
                <a:gd name="connsiteY13" fmla="*/ 0 h 3071805"/>
                <a:gd name="connsiteX14" fmla="*/ 5072062 w 6303962"/>
                <a:gd name="connsiteY14" fmla="*/ 279400 h 3071805"/>
                <a:gd name="connsiteX15" fmla="*/ 5414962 w 6303962"/>
                <a:gd name="connsiteY15" fmla="*/ 444500 h 3071805"/>
                <a:gd name="connsiteX16" fmla="*/ 5662612 w 6303962"/>
                <a:gd name="connsiteY16" fmla="*/ 615950 h 3071805"/>
                <a:gd name="connsiteX17" fmla="*/ 5853112 w 6303962"/>
                <a:gd name="connsiteY17" fmla="*/ 781050 h 3071805"/>
                <a:gd name="connsiteX18" fmla="*/ 6018212 w 6303962"/>
                <a:gd name="connsiteY18" fmla="*/ 946150 h 3071805"/>
                <a:gd name="connsiteX19" fmla="*/ 6132512 w 6303962"/>
                <a:gd name="connsiteY19" fmla="*/ 1092200 h 3071805"/>
                <a:gd name="connsiteX20" fmla="*/ 6303962 w 6303962"/>
                <a:gd name="connsiteY20" fmla="*/ 1289050 h 3071805"/>
                <a:gd name="connsiteX21" fmla="*/ 6297612 w 6303962"/>
                <a:gd name="connsiteY21" fmla="*/ 2628900 h 3071805"/>
                <a:gd name="connsiteX22" fmla="*/ 5738812 w 6303962"/>
                <a:gd name="connsiteY22" fmla="*/ 2635250 h 3071805"/>
                <a:gd name="connsiteX23" fmla="*/ 5167312 w 6303962"/>
                <a:gd name="connsiteY23" fmla="*/ 2647950 h 3071805"/>
                <a:gd name="connsiteX24" fmla="*/ 4583112 w 6303962"/>
                <a:gd name="connsiteY24" fmla="*/ 2673350 h 3071805"/>
                <a:gd name="connsiteX25" fmla="*/ 4011612 w 6303962"/>
                <a:gd name="connsiteY25" fmla="*/ 2698750 h 3071805"/>
                <a:gd name="connsiteX26" fmla="*/ 3446462 w 6303962"/>
                <a:gd name="connsiteY26" fmla="*/ 2736850 h 3071805"/>
                <a:gd name="connsiteX27" fmla="*/ 2862262 w 6303962"/>
                <a:gd name="connsiteY27" fmla="*/ 2753841 h 3071805"/>
                <a:gd name="connsiteX28" fmla="*/ 2289698 w 6303962"/>
                <a:gd name="connsiteY28" fmla="*/ 2788809 h 3071805"/>
                <a:gd name="connsiteX29" fmla="*/ 1708691 w 6303962"/>
                <a:gd name="connsiteY29" fmla="*/ 2840682 h 3071805"/>
                <a:gd name="connsiteX30" fmla="*/ 1142476 w 6303962"/>
                <a:gd name="connsiteY30" fmla="*/ 2880927 h 3071805"/>
                <a:gd name="connsiteX31" fmla="*/ 568848 w 6303962"/>
                <a:gd name="connsiteY31" fmla="*/ 2945499 h 3071805"/>
                <a:gd name="connsiteX32" fmla="*/ 0 w 6303962"/>
                <a:gd name="connsiteY32" fmla="*/ 3071805 h 3071805"/>
                <a:gd name="connsiteX0" fmla="*/ 8984 w 6302375"/>
                <a:gd name="connsiteY0" fmla="*/ 2929316 h 2945499"/>
                <a:gd name="connsiteX1" fmla="*/ 0 w 6302375"/>
                <a:gd name="connsiteY1" fmla="*/ 2671754 h 2945499"/>
                <a:gd name="connsiteX2" fmla="*/ 244475 w 6302375"/>
                <a:gd name="connsiteY2" fmla="*/ 2470150 h 2945499"/>
                <a:gd name="connsiteX3" fmla="*/ 600075 w 6302375"/>
                <a:gd name="connsiteY3" fmla="*/ 2184400 h 2945499"/>
                <a:gd name="connsiteX4" fmla="*/ 1120775 w 6302375"/>
                <a:gd name="connsiteY4" fmla="*/ 1803400 h 2945499"/>
                <a:gd name="connsiteX5" fmla="*/ 1539875 w 6302375"/>
                <a:gd name="connsiteY5" fmla="*/ 1498600 h 2945499"/>
                <a:gd name="connsiteX6" fmla="*/ 1901825 w 6302375"/>
                <a:gd name="connsiteY6" fmla="*/ 1244600 h 2945499"/>
                <a:gd name="connsiteX7" fmla="*/ 2263775 w 6302375"/>
                <a:gd name="connsiteY7" fmla="*/ 1022350 h 2945499"/>
                <a:gd name="connsiteX8" fmla="*/ 2587625 w 6302375"/>
                <a:gd name="connsiteY8" fmla="*/ 825500 h 2945499"/>
                <a:gd name="connsiteX9" fmla="*/ 2924175 w 6302375"/>
                <a:gd name="connsiteY9" fmla="*/ 647700 h 2945499"/>
                <a:gd name="connsiteX10" fmla="*/ 3254375 w 6302375"/>
                <a:gd name="connsiteY10" fmla="*/ 476250 h 2945499"/>
                <a:gd name="connsiteX11" fmla="*/ 3597275 w 6302375"/>
                <a:gd name="connsiteY11" fmla="*/ 330200 h 2945499"/>
                <a:gd name="connsiteX12" fmla="*/ 3952875 w 6302375"/>
                <a:gd name="connsiteY12" fmla="*/ 190500 h 2945499"/>
                <a:gd name="connsiteX13" fmla="*/ 4511675 w 6302375"/>
                <a:gd name="connsiteY13" fmla="*/ 0 h 2945499"/>
                <a:gd name="connsiteX14" fmla="*/ 5070475 w 6302375"/>
                <a:gd name="connsiteY14" fmla="*/ 279400 h 2945499"/>
                <a:gd name="connsiteX15" fmla="*/ 5413375 w 6302375"/>
                <a:gd name="connsiteY15" fmla="*/ 444500 h 2945499"/>
                <a:gd name="connsiteX16" fmla="*/ 5661025 w 6302375"/>
                <a:gd name="connsiteY16" fmla="*/ 615950 h 2945499"/>
                <a:gd name="connsiteX17" fmla="*/ 5851525 w 6302375"/>
                <a:gd name="connsiteY17" fmla="*/ 781050 h 2945499"/>
                <a:gd name="connsiteX18" fmla="*/ 6016625 w 6302375"/>
                <a:gd name="connsiteY18" fmla="*/ 946150 h 2945499"/>
                <a:gd name="connsiteX19" fmla="*/ 6130925 w 6302375"/>
                <a:gd name="connsiteY19" fmla="*/ 1092200 h 2945499"/>
                <a:gd name="connsiteX20" fmla="*/ 6302375 w 6302375"/>
                <a:gd name="connsiteY20" fmla="*/ 1289050 h 2945499"/>
                <a:gd name="connsiteX21" fmla="*/ 6296025 w 6302375"/>
                <a:gd name="connsiteY21" fmla="*/ 2628900 h 2945499"/>
                <a:gd name="connsiteX22" fmla="*/ 5737225 w 6302375"/>
                <a:gd name="connsiteY22" fmla="*/ 2635250 h 2945499"/>
                <a:gd name="connsiteX23" fmla="*/ 5165725 w 6302375"/>
                <a:gd name="connsiteY23" fmla="*/ 2647950 h 2945499"/>
                <a:gd name="connsiteX24" fmla="*/ 4581525 w 6302375"/>
                <a:gd name="connsiteY24" fmla="*/ 2673350 h 2945499"/>
                <a:gd name="connsiteX25" fmla="*/ 4010025 w 6302375"/>
                <a:gd name="connsiteY25" fmla="*/ 2698750 h 2945499"/>
                <a:gd name="connsiteX26" fmla="*/ 3444875 w 6302375"/>
                <a:gd name="connsiteY26" fmla="*/ 2736850 h 2945499"/>
                <a:gd name="connsiteX27" fmla="*/ 2860675 w 6302375"/>
                <a:gd name="connsiteY27" fmla="*/ 2753841 h 2945499"/>
                <a:gd name="connsiteX28" fmla="*/ 2288111 w 6302375"/>
                <a:gd name="connsiteY28" fmla="*/ 2788809 h 2945499"/>
                <a:gd name="connsiteX29" fmla="*/ 1707104 w 6302375"/>
                <a:gd name="connsiteY29" fmla="*/ 2840682 h 2945499"/>
                <a:gd name="connsiteX30" fmla="*/ 1140889 w 6302375"/>
                <a:gd name="connsiteY30" fmla="*/ 2880927 h 2945499"/>
                <a:gd name="connsiteX31" fmla="*/ 567261 w 6302375"/>
                <a:gd name="connsiteY31" fmla="*/ 2945499 h 2945499"/>
                <a:gd name="connsiteX32" fmla="*/ 8984 w 6302375"/>
                <a:gd name="connsiteY32" fmla="*/ 2929316 h 2945499"/>
                <a:gd name="connsiteX0" fmla="*/ 3698 w 6302375"/>
                <a:gd name="connsiteY0" fmla="*/ 2987367 h 2987367"/>
                <a:gd name="connsiteX1" fmla="*/ 0 w 6302375"/>
                <a:gd name="connsiteY1" fmla="*/ 2671754 h 2987367"/>
                <a:gd name="connsiteX2" fmla="*/ 244475 w 6302375"/>
                <a:gd name="connsiteY2" fmla="*/ 2470150 h 2987367"/>
                <a:gd name="connsiteX3" fmla="*/ 600075 w 6302375"/>
                <a:gd name="connsiteY3" fmla="*/ 2184400 h 2987367"/>
                <a:gd name="connsiteX4" fmla="*/ 1120775 w 6302375"/>
                <a:gd name="connsiteY4" fmla="*/ 1803400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600075 w 6302375"/>
                <a:gd name="connsiteY3" fmla="*/ 2184400 h 2987367"/>
                <a:gd name="connsiteX4" fmla="*/ 1120775 w 6302375"/>
                <a:gd name="connsiteY4" fmla="*/ 1803400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20775 w 6302375"/>
                <a:gd name="connsiteY4" fmla="*/ 1803400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539875 w 6302375"/>
                <a:gd name="connsiteY5" fmla="*/ 1498600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01825 w 6302375"/>
                <a:gd name="connsiteY6" fmla="*/ 124460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63775 w 6302375"/>
                <a:gd name="connsiteY7" fmla="*/ 102235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587625 w 6302375"/>
                <a:gd name="connsiteY8" fmla="*/ 825500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647700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54375 w 6302375"/>
                <a:gd name="connsiteY10" fmla="*/ 476250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60512 w 6302375"/>
                <a:gd name="connsiteY10" fmla="*/ 972569 h 2987367"/>
                <a:gd name="connsiteX11" fmla="*/ 3597275 w 6302375"/>
                <a:gd name="connsiteY11" fmla="*/ 330200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60512 w 6302375"/>
                <a:gd name="connsiteY10" fmla="*/ 972569 h 2987367"/>
                <a:gd name="connsiteX11" fmla="*/ 3585001 w 6302375"/>
                <a:gd name="connsiteY11" fmla="*/ 866348 h 2987367"/>
                <a:gd name="connsiteX12" fmla="*/ 3952875 w 6302375"/>
                <a:gd name="connsiteY12" fmla="*/ 190500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987367 h 2987367"/>
                <a:gd name="connsiteX1" fmla="*/ 0 w 6302375"/>
                <a:gd name="connsiteY1" fmla="*/ 2671754 h 2987367"/>
                <a:gd name="connsiteX2" fmla="*/ 265617 w 6302375"/>
                <a:gd name="connsiteY2" fmla="*/ 2512369 h 2987367"/>
                <a:gd name="connsiteX3" fmla="*/ 593938 w 6302375"/>
                <a:gd name="connsiteY3" fmla="*/ 2300820 h 2987367"/>
                <a:gd name="connsiteX4" fmla="*/ 1145323 w 6302375"/>
                <a:gd name="connsiteY4" fmla="*/ 1974967 h 2987367"/>
                <a:gd name="connsiteX5" fmla="*/ 1714777 w 6302375"/>
                <a:gd name="connsiteY5" fmla="*/ 1660976 h 2987367"/>
                <a:gd name="connsiteX6" fmla="*/ 1993878 w 6302375"/>
                <a:gd name="connsiteY6" fmla="*/ 1517270 h 2987367"/>
                <a:gd name="connsiteX7" fmla="*/ 2291391 w 6302375"/>
                <a:gd name="connsiteY7" fmla="*/ 1377740 h 2987367"/>
                <a:gd name="connsiteX8" fmla="*/ 2633652 w 6302375"/>
                <a:gd name="connsiteY8" fmla="*/ 1223781 h 2987367"/>
                <a:gd name="connsiteX9" fmla="*/ 2924175 w 6302375"/>
                <a:gd name="connsiteY9" fmla="*/ 1096532 h 2987367"/>
                <a:gd name="connsiteX10" fmla="*/ 3260512 w 6302375"/>
                <a:gd name="connsiteY10" fmla="*/ 972569 h 2987367"/>
                <a:gd name="connsiteX11" fmla="*/ 3585001 w 6302375"/>
                <a:gd name="connsiteY11" fmla="*/ 866348 h 2987367"/>
                <a:gd name="connsiteX12" fmla="*/ 3839342 w 6302375"/>
                <a:gd name="connsiteY12" fmla="*/ 787921 h 2987367"/>
                <a:gd name="connsiteX13" fmla="*/ 4511675 w 6302375"/>
                <a:gd name="connsiteY13" fmla="*/ 0 h 2987367"/>
                <a:gd name="connsiteX14" fmla="*/ 5070475 w 6302375"/>
                <a:gd name="connsiteY14" fmla="*/ 279400 h 2987367"/>
                <a:gd name="connsiteX15" fmla="*/ 5413375 w 6302375"/>
                <a:gd name="connsiteY15" fmla="*/ 444500 h 2987367"/>
                <a:gd name="connsiteX16" fmla="*/ 5661025 w 6302375"/>
                <a:gd name="connsiteY16" fmla="*/ 615950 h 2987367"/>
                <a:gd name="connsiteX17" fmla="*/ 5851525 w 6302375"/>
                <a:gd name="connsiteY17" fmla="*/ 781050 h 2987367"/>
                <a:gd name="connsiteX18" fmla="*/ 6016625 w 6302375"/>
                <a:gd name="connsiteY18" fmla="*/ 946150 h 2987367"/>
                <a:gd name="connsiteX19" fmla="*/ 6130925 w 6302375"/>
                <a:gd name="connsiteY19" fmla="*/ 1092200 h 2987367"/>
                <a:gd name="connsiteX20" fmla="*/ 6302375 w 6302375"/>
                <a:gd name="connsiteY20" fmla="*/ 1289050 h 2987367"/>
                <a:gd name="connsiteX21" fmla="*/ 6296025 w 6302375"/>
                <a:gd name="connsiteY21" fmla="*/ 2628900 h 2987367"/>
                <a:gd name="connsiteX22" fmla="*/ 5737225 w 6302375"/>
                <a:gd name="connsiteY22" fmla="*/ 2635250 h 2987367"/>
                <a:gd name="connsiteX23" fmla="*/ 5165725 w 6302375"/>
                <a:gd name="connsiteY23" fmla="*/ 2647950 h 2987367"/>
                <a:gd name="connsiteX24" fmla="*/ 4581525 w 6302375"/>
                <a:gd name="connsiteY24" fmla="*/ 2673350 h 2987367"/>
                <a:gd name="connsiteX25" fmla="*/ 4010025 w 6302375"/>
                <a:gd name="connsiteY25" fmla="*/ 2698750 h 2987367"/>
                <a:gd name="connsiteX26" fmla="*/ 3444875 w 6302375"/>
                <a:gd name="connsiteY26" fmla="*/ 2736850 h 2987367"/>
                <a:gd name="connsiteX27" fmla="*/ 2860675 w 6302375"/>
                <a:gd name="connsiteY27" fmla="*/ 2753841 h 2987367"/>
                <a:gd name="connsiteX28" fmla="*/ 2288111 w 6302375"/>
                <a:gd name="connsiteY28" fmla="*/ 2788809 h 2987367"/>
                <a:gd name="connsiteX29" fmla="*/ 1707104 w 6302375"/>
                <a:gd name="connsiteY29" fmla="*/ 2840682 h 2987367"/>
                <a:gd name="connsiteX30" fmla="*/ 1140889 w 6302375"/>
                <a:gd name="connsiteY30" fmla="*/ 2880927 h 2987367"/>
                <a:gd name="connsiteX31" fmla="*/ 567261 w 6302375"/>
                <a:gd name="connsiteY31" fmla="*/ 2945499 h 2987367"/>
                <a:gd name="connsiteX32" fmla="*/ 3698 w 6302375"/>
                <a:gd name="connsiteY32" fmla="*/ 2987367 h 2987367"/>
                <a:gd name="connsiteX0" fmla="*/ 3698 w 6302375"/>
                <a:gd name="connsiteY0" fmla="*/ 2707967 h 2707967"/>
                <a:gd name="connsiteX1" fmla="*/ 0 w 6302375"/>
                <a:gd name="connsiteY1" fmla="*/ 2392354 h 2707967"/>
                <a:gd name="connsiteX2" fmla="*/ 265617 w 6302375"/>
                <a:gd name="connsiteY2" fmla="*/ 2232969 h 2707967"/>
                <a:gd name="connsiteX3" fmla="*/ 593938 w 6302375"/>
                <a:gd name="connsiteY3" fmla="*/ 2021420 h 2707967"/>
                <a:gd name="connsiteX4" fmla="*/ 1145323 w 6302375"/>
                <a:gd name="connsiteY4" fmla="*/ 1695567 h 2707967"/>
                <a:gd name="connsiteX5" fmla="*/ 1714777 w 6302375"/>
                <a:gd name="connsiteY5" fmla="*/ 1381576 h 2707967"/>
                <a:gd name="connsiteX6" fmla="*/ 1993878 w 6302375"/>
                <a:gd name="connsiteY6" fmla="*/ 1237870 h 2707967"/>
                <a:gd name="connsiteX7" fmla="*/ 2291391 w 6302375"/>
                <a:gd name="connsiteY7" fmla="*/ 1098340 h 2707967"/>
                <a:gd name="connsiteX8" fmla="*/ 2633652 w 6302375"/>
                <a:gd name="connsiteY8" fmla="*/ 944381 h 2707967"/>
                <a:gd name="connsiteX9" fmla="*/ 2924175 w 6302375"/>
                <a:gd name="connsiteY9" fmla="*/ 817132 h 2707967"/>
                <a:gd name="connsiteX10" fmla="*/ 3260512 w 6302375"/>
                <a:gd name="connsiteY10" fmla="*/ 693169 h 2707967"/>
                <a:gd name="connsiteX11" fmla="*/ 3585001 w 6302375"/>
                <a:gd name="connsiteY11" fmla="*/ 586948 h 2707967"/>
                <a:gd name="connsiteX12" fmla="*/ 3839342 w 6302375"/>
                <a:gd name="connsiteY12" fmla="*/ 508521 h 2707967"/>
                <a:gd name="connsiteX13" fmla="*/ 4158803 w 6302375"/>
                <a:gd name="connsiteY13" fmla="*/ 425251 h 2707967"/>
                <a:gd name="connsiteX14" fmla="*/ 5070475 w 6302375"/>
                <a:gd name="connsiteY14" fmla="*/ 0 h 2707967"/>
                <a:gd name="connsiteX15" fmla="*/ 5413375 w 6302375"/>
                <a:gd name="connsiteY15" fmla="*/ 165100 h 2707967"/>
                <a:gd name="connsiteX16" fmla="*/ 5661025 w 6302375"/>
                <a:gd name="connsiteY16" fmla="*/ 336550 h 2707967"/>
                <a:gd name="connsiteX17" fmla="*/ 5851525 w 6302375"/>
                <a:gd name="connsiteY17" fmla="*/ 501650 h 2707967"/>
                <a:gd name="connsiteX18" fmla="*/ 6016625 w 6302375"/>
                <a:gd name="connsiteY18" fmla="*/ 666750 h 2707967"/>
                <a:gd name="connsiteX19" fmla="*/ 6130925 w 6302375"/>
                <a:gd name="connsiteY19" fmla="*/ 812800 h 2707967"/>
                <a:gd name="connsiteX20" fmla="*/ 6302375 w 6302375"/>
                <a:gd name="connsiteY20" fmla="*/ 1009650 h 2707967"/>
                <a:gd name="connsiteX21" fmla="*/ 6296025 w 6302375"/>
                <a:gd name="connsiteY21" fmla="*/ 2349500 h 2707967"/>
                <a:gd name="connsiteX22" fmla="*/ 5737225 w 6302375"/>
                <a:gd name="connsiteY22" fmla="*/ 2355850 h 2707967"/>
                <a:gd name="connsiteX23" fmla="*/ 5165725 w 6302375"/>
                <a:gd name="connsiteY23" fmla="*/ 2368550 h 2707967"/>
                <a:gd name="connsiteX24" fmla="*/ 4581525 w 6302375"/>
                <a:gd name="connsiteY24" fmla="*/ 2393950 h 2707967"/>
                <a:gd name="connsiteX25" fmla="*/ 4010025 w 6302375"/>
                <a:gd name="connsiteY25" fmla="*/ 2419350 h 2707967"/>
                <a:gd name="connsiteX26" fmla="*/ 3444875 w 6302375"/>
                <a:gd name="connsiteY26" fmla="*/ 2457450 h 2707967"/>
                <a:gd name="connsiteX27" fmla="*/ 2860675 w 6302375"/>
                <a:gd name="connsiteY27" fmla="*/ 2474441 h 2707967"/>
                <a:gd name="connsiteX28" fmla="*/ 2288111 w 6302375"/>
                <a:gd name="connsiteY28" fmla="*/ 2509409 h 2707967"/>
                <a:gd name="connsiteX29" fmla="*/ 1707104 w 6302375"/>
                <a:gd name="connsiteY29" fmla="*/ 2561282 h 2707967"/>
                <a:gd name="connsiteX30" fmla="*/ 1140889 w 6302375"/>
                <a:gd name="connsiteY30" fmla="*/ 2601527 h 2707967"/>
                <a:gd name="connsiteX31" fmla="*/ 567261 w 6302375"/>
                <a:gd name="connsiteY31" fmla="*/ 2666099 h 2707967"/>
                <a:gd name="connsiteX32" fmla="*/ 3698 w 6302375"/>
                <a:gd name="connsiteY32" fmla="*/ 2707967 h 2707967"/>
                <a:gd name="connsiteX0" fmla="*/ 3698 w 6302375"/>
                <a:gd name="connsiteY0" fmla="*/ 2542867 h 2542867"/>
                <a:gd name="connsiteX1" fmla="*/ 0 w 6302375"/>
                <a:gd name="connsiteY1" fmla="*/ 2227254 h 2542867"/>
                <a:gd name="connsiteX2" fmla="*/ 265617 w 6302375"/>
                <a:gd name="connsiteY2" fmla="*/ 2067869 h 2542867"/>
                <a:gd name="connsiteX3" fmla="*/ 593938 w 6302375"/>
                <a:gd name="connsiteY3" fmla="*/ 1856320 h 2542867"/>
                <a:gd name="connsiteX4" fmla="*/ 1145323 w 6302375"/>
                <a:gd name="connsiteY4" fmla="*/ 1530467 h 2542867"/>
                <a:gd name="connsiteX5" fmla="*/ 1714777 w 6302375"/>
                <a:gd name="connsiteY5" fmla="*/ 1216476 h 2542867"/>
                <a:gd name="connsiteX6" fmla="*/ 1993878 w 6302375"/>
                <a:gd name="connsiteY6" fmla="*/ 1072770 h 2542867"/>
                <a:gd name="connsiteX7" fmla="*/ 2291391 w 6302375"/>
                <a:gd name="connsiteY7" fmla="*/ 933240 h 2542867"/>
                <a:gd name="connsiteX8" fmla="*/ 2633652 w 6302375"/>
                <a:gd name="connsiteY8" fmla="*/ 779281 h 2542867"/>
                <a:gd name="connsiteX9" fmla="*/ 2924175 w 6302375"/>
                <a:gd name="connsiteY9" fmla="*/ 652032 h 2542867"/>
                <a:gd name="connsiteX10" fmla="*/ 3260512 w 6302375"/>
                <a:gd name="connsiteY10" fmla="*/ 528069 h 2542867"/>
                <a:gd name="connsiteX11" fmla="*/ 3585001 w 6302375"/>
                <a:gd name="connsiteY11" fmla="*/ 421848 h 2542867"/>
                <a:gd name="connsiteX12" fmla="*/ 3839342 w 6302375"/>
                <a:gd name="connsiteY12" fmla="*/ 343421 h 2542867"/>
                <a:gd name="connsiteX13" fmla="*/ 4158803 w 6302375"/>
                <a:gd name="connsiteY13" fmla="*/ 260151 h 2542867"/>
                <a:gd name="connsiteX14" fmla="*/ 4392346 w 6302375"/>
                <a:gd name="connsiteY14" fmla="*/ 361856 h 2542867"/>
                <a:gd name="connsiteX15" fmla="*/ 5413375 w 6302375"/>
                <a:gd name="connsiteY15" fmla="*/ 0 h 2542867"/>
                <a:gd name="connsiteX16" fmla="*/ 5661025 w 6302375"/>
                <a:gd name="connsiteY16" fmla="*/ 171450 h 2542867"/>
                <a:gd name="connsiteX17" fmla="*/ 5851525 w 6302375"/>
                <a:gd name="connsiteY17" fmla="*/ 336550 h 2542867"/>
                <a:gd name="connsiteX18" fmla="*/ 6016625 w 6302375"/>
                <a:gd name="connsiteY18" fmla="*/ 501650 h 2542867"/>
                <a:gd name="connsiteX19" fmla="*/ 6130925 w 6302375"/>
                <a:gd name="connsiteY19" fmla="*/ 647700 h 2542867"/>
                <a:gd name="connsiteX20" fmla="*/ 6302375 w 6302375"/>
                <a:gd name="connsiteY20" fmla="*/ 844550 h 2542867"/>
                <a:gd name="connsiteX21" fmla="*/ 6296025 w 6302375"/>
                <a:gd name="connsiteY21" fmla="*/ 2184400 h 2542867"/>
                <a:gd name="connsiteX22" fmla="*/ 5737225 w 6302375"/>
                <a:gd name="connsiteY22" fmla="*/ 2190750 h 2542867"/>
                <a:gd name="connsiteX23" fmla="*/ 5165725 w 6302375"/>
                <a:gd name="connsiteY23" fmla="*/ 2203450 h 2542867"/>
                <a:gd name="connsiteX24" fmla="*/ 4581525 w 6302375"/>
                <a:gd name="connsiteY24" fmla="*/ 2228850 h 2542867"/>
                <a:gd name="connsiteX25" fmla="*/ 4010025 w 6302375"/>
                <a:gd name="connsiteY25" fmla="*/ 2254250 h 2542867"/>
                <a:gd name="connsiteX26" fmla="*/ 3444875 w 6302375"/>
                <a:gd name="connsiteY26" fmla="*/ 2292350 h 2542867"/>
                <a:gd name="connsiteX27" fmla="*/ 2860675 w 6302375"/>
                <a:gd name="connsiteY27" fmla="*/ 2309341 h 2542867"/>
                <a:gd name="connsiteX28" fmla="*/ 2288111 w 6302375"/>
                <a:gd name="connsiteY28" fmla="*/ 2344309 h 2542867"/>
                <a:gd name="connsiteX29" fmla="*/ 1707104 w 6302375"/>
                <a:gd name="connsiteY29" fmla="*/ 2396182 h 2542867"/>
                <a:gd name="connsiteX30" fmla="*/ 1140889 w 6302375"/>
                <a:gd name="connsiteY30" fmla="*/ 2436427 h 2542867"/>
                <a:gd name="connsiteX31" fmla="*/ 567261 w 6302375"/>
                <a:gd name="connsiteY31" fmla="*/ 2500999 h 2542867"/>
                <a:gd name="connsiteX32" fmla="*/ 3698 w 6302375"/>
                <a:gd name="connsiteY32" fmla="*/ 2542867 h 2542867"/>
                <a:gd name="connsiteX0" fmla="*/ 3698 w 6302375"/>
                <a:gd name="connsiteY0" fmla="*/ 2371417 h 2371417"/>
                <a:gd name="connsiteX1" fmla="*/ 0 w 6302375"/>
                <a:gd name="connsiteY1" fmla="*/ 2055804 h 2371417"/>
                <a:gd name="connsiteX2" fmla="*/ 265617 w 6302375"/>
                <a:gd name="connsiteY2" fmla="*/ 1896419 h 2371417"/>
                <a:gd name="connsiteX3" fmla="*/ 593938 w 6302375"/>
                <a:gd name="connsiteY3" fmla="*/ 1684870 h 2371417"/>
                <a:gd name="connsiteX4" fmla="*/ 1145323 w 6302375"/>
                <a:gd name="connsiteY4" fmla="*/ 1359017 h 2371417"/>
                <a:gd name="connsiteX5" fmla="*/ 1714777 w 6302375"/>
                <a:gd name="connsiteY5" fmla="*/ 1045026 h 2371417"/>
                <a:gd name="connsiteX6" fmla="*/ 1993878 w 6302375"/>
                <a:gd name="connsiteY6" fmla="*/ 901320 h 2371417"/>
                <a:gd name="connsiteX7" fmla="*/ 2291391 w 6302375"/>
                <a:gd name="connsiteY7" fmla="*/ 761790 h 2371417"/>
                <a:gd name="connsiteX8" fmla="*/ 2633652 w 6302375"/>
                <a:gd name="connsiteY8" fmla="*/ 607831 h 2371417"/>
                <a:gd name="connsiteX9" fmla="*/ 2924175 w 6302375"/>
                <a:gd name="connsiteY9" fmla="*/ 480582 h 2371417"/>
                <a:gd name="connsiteX10" fmla="*/ 3260512 w 6302375"/>
                <a:gd name="connsiteY10" fmla="*/ 356619 h 2371417"/>
                <a:gd name="connsiteX11" fmla="*/ 3585001 w 6302375"/>
                <a:gd name="connsiteY11" fmla="*/ 250398 h 2371417"/>
                <a:gd name="connsiteX12" fmla="*/ 3839342 w 6302375"/>
                <a:gd name="connsiteY12" fmla="*/ 171971 h 2371417"/>
                <a:gd name="connsiteX13" fmla="*/ 4158803 w 6302375"/>
                <a:gd name="connsiteY13" fmla="*/ 88701 h 2371417"/>
                <a:gd name="connsiteX14" fmla="*/ 4392346 w 6302375"/>
                <a:gd name="connsiteY14" fmla="*/ 190406 h 2371417"/>
                <a:gd name="connsiteX15" fmla="*/ 4627850 w 6302375"/>
                <a:gd name="connsiteY15" fmla="*/ 291169 h 2371417"/>
                <a:gd name="connsiteX16" fmla="*/ 5661025 w 6302375"/>
                <a:gd name="connsiteY16" fmla="*/ 0 h 2371417"/>
                <a:gd name="connsiteX17" fmla="*/ 5851525 w 6302375"/>
                <a:gd name="connsiteY17" fmla="*/ 165100 h 2371417"/>
                <a:gd name="connsiteX18" fmla="*/ 6016625 w 6302375"/>
                <a:gd name="connsiteY18" fmla="*/ 330200 h 2371417"/>
                <a:gd name="connsiteX19" fmla="*/ 6130925 w 6302375"/>
                <a:gd name="connsiteY19" fmla="*/ 476250 h 2371417"/>
                <a:gd name="connsiteX20" fmla="*/ 6302375 w 6302375"/>
                <a:gd name="connsiteY20" fmla="*/ 673100 h 2371417"/>
                <a:gd name="connsiteX21" fmla="*/ 6296025 w 6302375"/>
                <a:gd name="connsiteY21" fmla="*/ 2012950 h 2371417"/>
                <a:gd name="connsiteX22" fmla="*/ 5737225 w 6302375"/>
                <a:gd name="connsiteY22" fmla="*/ 2019300 h 2371417"/>
                <a:gd name="connsiteX23" fmla="*/ 5165725 w 6302375"/>
                <a:gd name="connsiteY23" fmla="*/ 2032000 h 2371417"/>
                <a:gd name="connsiteX24" fmla="*/ 4581525 w 6302375"/>
                <a:gd name="connsiteY24" fmla="*/ 2057400 h 2371417"/>
                <a:gd name="connsiteX25" fmla="*/ 4010025 w 6302375"/>
                <a:gd name="connsiteY25" fmla="*/ 2082800 h 2371417"/>
                <a:gd name="connsiteX26" fmla="*/ 3444875 w 6302375"/>
                <a:gd name="connsiteY26" fmla="*/ 2120900 h 2371417"/>
                <a:gd name="connsiteX27" fmla="*/ 2860675 w 6302375"/>
                <a:gd name="connsiteY27" fmla="*/ 2137891 h 2371417"/>
                <a:gd name="connsiteX28" fmla="*/ 2288111 w 6302375"/>
                <a:gd name="connsiteY28" fmla="*/ 2172859 h 2371417"/>
                <a:gd name="connsiteX29" fmla="*/ 1707104 w 6302375"/>
                <a:gd name="connsiteY29" fmla="*/ 2224732 h 2371417"/>
                <a:gd name="connsiteX30" fmla="*/ 1140889 w 6302375"/>
                <a:gd name="connsiteY30" fmla="*/ 2264977 h 2371417"/>
                <a:gd name="connsiteX31" fmla="*/ 567261 w 6302375"/>
                <a:gd name="connsiteY31" fmla="*/ 2329549 h 2371417"/>
                <a:gd name="connsiteX32" fmla="*/ 3698 w 6302375"/>
                <a:gd name="connsiteY32" fmla="*/ 2371417 h 2371417"/>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851525 w 6302375"/>
                <a:gd name="connsiteY17" fmla="*/ 76399 h 2282716"/>
                <a:gd name="connsiteX18" fmla="*/ 6016625 w 6302375"/>
                <a:gd name="connsiteY18" fmla="*/ 241499 h 2282716"/>
                <a:gd name="connsiteX19" fmla="*/ 6130925 w 6302375"/>
                <a:gd name="connsiteY19" fmla="*/ 387549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6016625 w 6302375"/>
                <a:gd name="connsiteY18" fmla="*/ 241499 h 2282716"/>
                <a:gd name="connsiteX19" fmla="*/ 6130925 w 6302375"/>
                <a:gd name="connsiteY19" fmla="*/ 387549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6130925 w 6302375"/>
                <a:gd name="connsiteY19" fmla="*/ 387549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6302375 w 6302375"/>
                <a:gd name="connsiteY20" fmla="*/ 584399 h 2282716"/>
                <a:gd name="connsiteX21" fmla="*/ 6296025 w 6302375"/>
                <a:gd name="connsiteY21" fmla="*/ 1924249 h 2282716"/>
                <a:gd name="connsiteX22" fmla="*/ 5737225 w 6302375"/>
                <a:gd name="connsiteY22" fmla="*/ 1930599 h 2282716"/>
                <a:gd name="connsiteX23" fmla="*/ 5165725 w 6302375"/>
                <a:gd name="connsiteY23" fmla="*/ 1943299 h 2282716"/>
                <a:gd name="connsiteX24" fmla="*/ 4581525 w 6302375"/>
                <a:gd name="connsiteY24" fmla="*/ 1968699 h 2282716"/>
                <a:gd name="connsiteX25" fmla="*/ 4010025 w 6302375"/>
                <a:gd name="connsiteY25" fmla="*/ 1994099 h 2282716"/>
                <a:gd name="connsiteX26" fmla="*/ 3444875 w 6302375"/>
                <a:gd name="connsiteY26" fmla="*/ 2032199 h 2282716"/>
                <a:gd name="connsiteX27" fmla="*/ 2860675 w 6302375"/>
                <a:gd name="connsiteY27" fmla="*/ 2049190 h 2282716"/>
                <a:gd name="connsiteX28" fmla="*/ 2288111 w 6302375"/>
                <a:gd name="connsiteY28" fmla="*/ 2084158 h 2282716"/>
                <a:gd name="connsiteX29" fmla="*/ 1707104 w 6302375"/>
                <a:gd name="connsiteY29" fmla="*/ 2136031 h 2282716"/>
                <a:gd name="connsiteX30" fmla="*/ 1140889 w 6302375"/>
                <a:gd name="connsiteY30" fmla="*/ 2176276 h 2282716"/>
                <a:gd name="connsiteX31" fmla="*/ 567261 w 6302375"/>
                <a:gd name="connsiteY31" fmla="*/ 2240848 h 2282716"/>
                <a:gd name="connsiteX32" fmla="*/ 3698 w 6302375"/>
                <a:gd name="connsiteY32"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6058007 w 6302375"/>
                <a:gd name="connsiteY20" fmla="*/ 584630 h 2282716"/>
                <a:gd name="connsiteX21" fmla="*/ 6302375 w 6302375"/>
                <a:gd name="connsiteY21" fmla="*/ 584399 h 2282716"/>
                <a:gd name="connsiteX22" fmla="*/ 6296025 w 6302375"/>
                <a:gd name="connsiteY22" fmla="*/ 1924249 h 2282716"/>
                <a:gd name="connsiteX23" fmla="*/ 5737225 w 6302375"/>
                <a:gd name="connsiteY23" fmla="*/ 1930599 h 2282716"/>
                <a:gd name="connsiteX24" fmla="*/ 5165725 w 6302375"/>
                <a:gd name="connsiteY24" fmla="*/ 1943299 h 2282716"/>
                <a:gd name="connsiteX25" fmla="*/ 4581525 w 6302375"/>
                <a:gd name="connsiteY25" fmla="*/ 1968699 h 2282716"/>
                <a:gd name="connsiteX26" fmla="*/ 4010025 w 6302375"/>
                <a:gd name="connsiteY26" fmla="*/ 1994099 h 2282716"/>
                <a:gd name="connsiteX27" fmla="*/ 3444875 w 6302375"/>
                <a:gd name="connsiteY27" fmla="*/ 2032199 h 2282716"/>
                <a:gd name="connsiteX28" fmla="*/ 2860675 w 6302375"/>
                <a:gd name="connsiteY28" fmla="*/ 2049190 h 2282716"/>
                <a:gd name="connsiteX29" fmla="*/ 2288111 w 6302375"/>
                <a:gd name="connsiteY29" fmla="*/ 2084158 h 2282716"/>
                <a:gd name="connsiteX30" fmla="*/ 1707104 w 6302375"/>
                <a:gd name="connsiteY30" fmla="*/ 2136031 h 2282716"/>
                <a:gd name="connsiteX31" fmla="*/ 1140889 w 6302375"/>
                <a:gd name="connsiteY31" fmla="*/ 2176276 h 2282716"/>
                <a:gd name="connsiteX32" fmla="*/ 567261 w 6302375"/>
                <a:gd name="connsiteY32" fmla="*/ 2240848 h 2282716"/>
                <a:gd name="connsiteX33" fmla="*/ 3698 w 6302375"/>
                <a:gd name="connsiteY33"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5852420 w 6302375"/>
                <a:gd name="connsiteY20" fmla="*/ 691860 h 2282716"/>
                <a:gd name="connsiteX21" fmla="*/ 6302375 w 6302375"/>
                <a:gd name="connsiteY21" fmla="*/ 584399 h 2282716"/>
                <a:gd name="connsiteX22" fmla="*/ 6296025 w 6302375"/>
                <a:gd name="connsiteY22" fmla="*/ 1924249 h 2282716"/>
                <a:gd name="connsiteX23" fmla="*/ 5737225 w 6302375"/>
                <a:gd name="connsiteY23" fmla="*/ 1930599 h 2282716"/>
                <a:gd name="connsiteX24" fmla="*/ 5165725 w 6302375"/>
                <a:gd name="connsiteY24" fmla="*/ 1943299 h 2282716"/>
                <a:gd name="connsiteX25" fmla="*/ 4581525 w 6302375"/>
                <a:gd name="connsiteY25" fmla="*/ 1968699 h 2282716"/>
                <a:gd name="connsiteX26" fmla="*/ 4010025 w 6302375"/>
                <a:gd name="connsiteY26" fmla="*/ 1994099 h 2282716"/>
                <a:gd name="connsiteX27" fmla="*/ 3444875 w 6302375"/>
                <a:gd name="connsiteY27" fmla="*/ 2032199 h 2282716"/>
                <a:gd name="connsiteX28" fmla="*/ 2860675 w 6302375"/>
                <a:gd name="connsiteY28" fmla="*/ 2049190 h 2282716"/>
                <a:gd name="connsiteX29" fmla="*/ 2288111 w 6302375"/>
                <a:gd name="connsiteY29" fmla="*/ 2084158 h 2282716"/>
                <a:gd name="connsiteX30" fmla="*/ 1707104 w 6302375"/>
                <a:gd name="connsiteY30" fmla="*/ 2136031 h 2282716"/>
                <a:gd name="connsiteX31" fmla="*/ 1140889 w 6302375"/>
                <a:gd name="connsiteY31" fmla="*/ 2176276 h 2282716"/>
                <a:gd name="connsiteX32" fmla="*/ 567261 w 6302375"/>
                <a:gd name="connsiteY32" fmla="*/ 2240848 h 2282716"/>
                <a:gd name="connsiteX33" fmla="*/ 3698 w 6302375"/>
                <a:gd name="connsiteY33"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5852420 w 6302375"/>
                <a:gd name="connsiteY20" fmla="*/ 691860 h 2282716"/>
                <a:gd name="connsiteX21" fmla="*/ 6128581 w 6302375"/>
                <a:gd name="connsiteY21" fmla="*/ 624458 h 2282716"/>
                <a:gd name="connsiteX22" fmla="*/ 6302375 w 6302375"/>
                <a:gd name="connsiteY22" fmla="*/ 584399 h 2282716"/>
                <a:gd name="connsiteX23" fmla="*/ 6296025 w 6302375"/>
                <a:gd name="connsiteY23" fmla="*/ 1924249 h 2282716"/>
                <a:gd name="connsiteX24" fmla="*/ 5737225 w 6302375"/>
                <a:gd name="connsiteY24" fmla="*/ 1930599 h 2282716"/>
                <a:gd name="connsiteX25" fmla="*/ 5165725 w 6302375"/>
                <a:gd name="connsiteY25" fmla="*/ 1943299 h 2282716"/>
                <a:gd name="connsiteX26" fmla="*/ 4581525 w 6302375"/>
                <a:gd name="connsiteY26" fmla="*/ 1968699 h 2282716"/>
                <a:gd name="connsiteX27" fmla="*/ 4010025 w 6302375"/>
                <a:gd name="connsiteY27" fmla="*/ 1994099 h 2282716"/>
                <a:gd name="connsiteX28" fmla="*/ 3444875 w 6302375"/>
                <a:gd name="connsiteY28" fmla="*/ 2032199 h 2282716"/>
                <a:gd name="connsiteX29" fmla="*/ 2860675 w 6302375"/>
                <a:gd name="connsiteY29" fmla="*/ 2049190 h 2282716"/>
                <a:gd name="connsiteX30" fmla="*/ 2288111 w 6302375"/>
                <a:gd name="connsiteY30" fmla="*/ 2084158 h 2282716"/>
                <a:gd name="connsiteX31" fmla="*/ 1707104 w 6302375"/>
                <a:gd name="connsiteY31" fmla="*/ 2136031 h 2282716"/>
                <a:gd name="connsiteX32" fmla="*/ 1140889 w 6302375"/>
                <a:gd name="connsiteY32" fmla="*/ 2176276 h 2282716"/>
                <a:gd name="connsiteX33" fmla="*/ 567261 w 6302375"/>
                <a:gd name="connsiteY33" fmla="*/ 2240848 h 2282716"/>
                <a:gd name="connsiteX34" fmla="*/ 3698 w 6302375"/>
                <a:gd name="connsiteY34" fmla="*/ 2282716 h 2282716"/>
                <a:gd name="connsiteX0" fmla="*/ 3698 w 6302375"/>
                <a:gd name="connsiteY0" fmla="*/ 2282716 h 2282716"/>
                <a:gd name="connsiteX1" fmla="*/ 0 w 6302375"/>
                <a:gd name="connsiteY1" fmla="*/ 1967103 h 2282716"/>
                <a:gd name="connsiteX2" fmla="*/ 265617 w 6302375"/>
                <a:gd name="connsiteY2" fmla="*/ 1807718 h 2282716"/>
                <a:gd name="connsiteX3" fmla="*/ 593938 w 6302375"/>
                <a:gd name="connsiteY3" fmla="*/ 1596169 h 2282716"/>
                <a:gd name="connsiteX4" fmla="*/ 1145323 w 6302375"/>
                <a:gd name="connsiteY4" fmla="*/ 1270316 h 2282716"/>
                <a:gd name="connsiteX5" fmla="*/ 1714777 w 6302375"/>
                <a:gd name="connsiteY5" fmla="*/ 956325 h 2282716"/>
                <a:gd name="connsiteX6" fmla="*/ 1993878 w 6302375"/>
                <a:gd name="connsiteY6" fmla="*/ 812619 h 2282716"/>
                <a:gd name="connsiteX7" fmla="*/ 2291391 w 6302375"/>
                <a:gd name="connsiteY7" fmla="*/ 673089 h 2282716"/>
                <a:gd name="connsiteX8" fmla="*/ 2633652 w 6302375"/>
                <a:gd name="connsiteY8" fmla="*/ 519130 h 2282716"/>
                <a:gd name="connsiteX9" fmla="*/ 2924175 w 6302375"/>
                <a:gd name="connsiteY9" fmla="*/ 391881 h 2282716"/>
                <a:gd name="connsiteX10" fmla="*/ 3260512 w 6302375"/>
                <a:gd name="connsiteY10" fmla="*/ 267918 h 2282716"/>
                <a:gd name="connsiteX11" fmla="*/ 3585001 w 6302375"/>
                <a:gd name="connsiteY11" fmla="*/ 161697 h 2282716"/>
                <a:gd name="connsiteX12" fmla="*/ 3839342 w 6302375"/>
                <a:gd name="connsiteY12" fmla="*/ 83270 h 2282716"/>
                <a:gd name="connsiteX13" fmla="*/ 4158803 w 6302375"/>
                <a:gd name="connsiteY13" fmla="*/ 0 h 2282716"/>
                <a:gd name="connsiteX14" fmla="*/ 4392346 w 6302375"/>
                <a:gd name="connsiteY14" fmla="*/ 101705 h 2282716"/>
                <a:gd name="connsiteX15" fmla="*/ 4627850 w 6302375"/>
                <a:gd name="connsiteY15" fmla="*/ 202468 h 2282716"/>
                <a:gd name="connsiteX16" fmla="*/ 4921527 w 6302375"/>
                <a:gd name="connsiteY16" fmla="*/ 291198 h 2282716"/>
                <a:gd name="connsiteX17" fmla="*/ 5194875 w 6302375"/>
                <a:gd name="connsiteY17" fmla="*/ 382769 h 2282716"/>
                <a:gd name="connsiteX18" fmla="*/ 5448961 w 6302375"/>
                <a:gd name="connsiteY18" fmla="*/ 477404 h 2282716"/>
                <a:gd name="connsiteX19" fmla="*/ 5679862 w 6302375"/>
                <a:gd name="connsiteY19" fmla="*/ 592816 h 2282716"/>
                <a:gd name="connsiteX20" fmla="*/ 5852420 w 6302375"/>
                <a:gd name="connsiteY20" fmla="*/ 691860 h 2282716"/>
                <a:gd name="connsiteX21" fmla="*/ 6048801 w 6302375"/>
                <a:gd name="connsiteY21" fmla="*/ 829726 h 2282716"/>
                <a:gd name="connsiteX22" fmla="*/ 6302375 w 6302375"/>
                <a:gd name="connsiteY22" fmla="*/ 584399 h 2282716"/>
                <a:gd name="connsiteX23" fmla="*/ 6296025 w 6302375"/>
                <a:gd name="connsiteY23" fmla="*/ 1924249 h 2282716"/>
                <a:gd name="connsiteX24" fmla="*/ 5737225 w 6302375"/>
                <a:gd name="connsiteY24" fmla="*/ 1930599 h 2282716"/>
                <a:gd name="connsiteX25" fmla="*/ 5165725 w 6302375"/>
                <a:gd name="connsiteY25" fmla="*/ 1943299 h 2282716"/>
                <a:gd name="connsiteX26" fmla="*/ 4581525 w 6302375"/>
                <a:gd name="connsiteY26" fmla="*/ 1968699 h 2282716"/>
                <a:gd name="connsiteX27" fmla="*/ 4010025 w 6302375"/>
                <a:gd name="connsiteY27" fmla="*/ 1994099 h 2282716"/>
                <a:gd name="connsiteX28" fmla="*/ 3444875 w 6302375"/>
                <a:gd name="connsiteY28" fmla="*/ 2032199 h 2282716"/>
                <a:gd name="connsiteX29" fmla="*/ 2860675 w 6302375"/>
                <a:gd name="connsiteY29" fmla="*/ 2049190 h 2282716"/>
                <a:gd name="connsiteX30" fmla="*/ 2288111 w 6302375"/>
                <a:gd name="connsiteY30" fmla="*/ 2084158 h 2282716"/>
                <a:gd name="connsiteX31" fmla="*/ 1707104 w 6302375"/>
                <a:gd name="connsiteY31" fmla="*/ 2136031 h 2282716"/>
                <a:gd name="connsiteX32" fmla="*/ 1140889 w 6302375"/>
                <a:gd name="connsiteY32" fmla="*/ 2176276 h 2282716"/>
                <a:gd name="connsiteX33" fmla="*/ 567261 w 6302375"/>
                <a:gd name="connsiteY33" fmla="*/ 2240848 h 2282716"/>
                <a:gd name="connsiteX34" fmla="*/ 3698 w 6302375"/>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96025 w 6299306"/>
                <a:gd name="connsiteY23" fmla="*/ 1924249 h 2282716"/>
                <a:gd name="connsiteX24" fmla="*/ 5737225 w 6299306"/>
                <a:gd name="connsiteY24" fmla="*/ 1930599 h 2282716"/>
                <a:gd name="connsiteX25" fmla="*/ 5165725 w 6299306"/>
                <a:gd name="connsiteY25" fmla="*/ 1943299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89888 w 6299306"/>
                <a:gd name="connsiteY23" fmla="*/ 1942631 h 2282716"/>
                <a:gd name="connsiteX24" fmla="*/ 5737225 w 6299306"/>
                <a:gd name="connsiteY24" fmla="*/ 1930599 h 2282716"/>
                <a:gd name="connsiteX25" fmla="*/ 5165725 w 6299306"/>
                <a:gd name="connsiteY25" fmla="*/ 1943299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89888 w 6299306"/>
                <a:gd name="connsiteY23" fmla="*/ 1942631 h 2282716"/>
                <a:gd name="connsiteX24" fmla="*/ 5731088 w 6299306"/>
                <a:gd name="connsiteY24" fmla="*/ 1939790 h 2282716"/>
                <a:gd name="connsiteX25" fmla="*/ 5165725 w 6299306"/>
                <a:gd name="connsiteY25" fmla="*/ 1943299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3698 w 6299306"/>
                <a:gd name="connsiteY0" fmla="*/ 2282716 h 2282716"/>
                <a:gd name="connsiteX1" fmla="*/ 0 w 6299306"/>
                <a:gd name="connsiteY1" fmla="*/ 1967103 h 2282716"/>
                <a:gd name="connsiteX2" fmla="*/ 265617 w 6299306"/>
                <a:gd name="connsiteY2" fmla="*/ 1807718 h 2282716"/>
                <a:gd name="connsiteX3" fmla="*/ 593938 w 6299306"/>
                <a:gd name="connsiteY3" fmla="*/ 1596169 h 2282716"/>
                <a:gd name="connsiteX4" fmla="*/ 1145323 w 6299306"/>
                <a:gd name="connsiteY4" fmla="*/ 1270316 h 2282716"/>
                <a:gd name="connsiteX5" fmla="*/ 1714777 w 6299306"/>
                <a:gd name="connsiteY5" fmla="*/ 956325 h 2282716"/>
                <a:gd name="connsiteX6" fmla="*/ 1993878 w 6299306"/>
                <a:gd name="connsiteY6" fmla="*/ 812619 h 2282716"/>
                <a:gd name="connsiteX7" fmla="*/ 2291391 w 6299306"/>
                <a:gd name="connsiteY7" fmla="*/ 673089 h 2282716"/>
                <a:gd name="connsiteX8" fmla="*/ 2633652 w 6299306"/>
                <a:gd name="connsiteY8" fmla="*/ 519130 h 2282716"/>
                <a:gd name="connsiteX9" fmla="*/ 2924175 w 6299306"/>
                <a:gd name="connsiteY9" fmla="*/ 391881 h 2282716"/>
                <a:gd name="connsiteX10" fmla="*/ 3260512 w 6299306"/>
                <a:gd name="connsiteY10" fmla="*/ 267918 h 2282716"/>
                <a:gd name="connsiteX11" fmla="*/ 3585001 w 6299306"/>
                <a:gd name="connsiteY11" fmla="*/ 161697 h 2282716"/>
                <a:gd name="connsiteX12" fmla="*/ 3839342 w 6299306"/>
                <a:gd name="connsiteY12" fmla="*/ 83270 h 2282716"/>
                <a:gd name="connsiteX13" fmla="*/ 4158803 w 6299306"/>
                <a:gd name="connsiteY13" fmla="*/ 0 h 2282716"/>
                <a:gd name="connsiteX14" fmla="*/ 4392346 w 6299306"/>
                <a:gd name="connsiteY14" fmla="*/ 101705 h 2282716"/>
                <a:gd name="connsiteX15" fmla="*/ 4627850 w 6299306"/>
                <a:gd name="connsiteY15" fmla="*/ 202468 h 2282716"/>
                <a:gd name="connsiteX16" fmla="*/ 4921527 w 6299306"/>
                <a:gd name="connsiteY16" fmla="*/ 291198 h 2282716"/>
                <a:gd name="connsiteX17" fmla="*/ 5194875 w 6299306"/>
                <a:gd name="connsiteY17" fmla="*/ 382769 h 2282716"/>
                <a:gd name="connsiteX18" fmla="*/ 5448961 w 6299306"/>
                <a:gd name="connsiteY18" fmla="*/ 477404 h 2282716"/>
                <a:gd name="connsiteX19" fmla="*/ 5679862 w 6299306"/>
                <a:gd name="connsiteY19" fmla="*/ 592816 h 2282716"/>
                <a:gd name="connsiteX20" fmla="*/ 5852420 w 6299306"/>
                <a:gd name="connsiteY20" fmla="*/ 691860 h 2282716"/>
                <a:gd name="connsiteX21" fmla="*/ 6048801 w 6299306"/>
                <a:gd name="connsiteY21" fmla="*/ 829726 h 2282716"/>
                <a:gd name="connsiteX22" fmla="*/ 6299306 w 6299306"/>
                <a:gd name="connsiteY22" fmla="*/ 1037827 h 2282716"/>
                <a:gd name="connsiteX23" fmla="*/ 6289888 w 6299306"/>
                <a:gd name="connsiteY23" fmla="*/ 1942631 h 2282716"/>
                <a:gd name="connsiteX24" fmla="*/ 5731088 w 6299306"/>
                <a:gd name="connsiteY24" fmla="*/ 1939790 h 2282716"/>
                <a:gd name="connsiteX25" fmla="*/ 5153451 w 6299306"/>
                <a:gd name="connsiteY25" fmla="*/ 1949427 h 2282716"/>
                <a:gd name="connsiteX26" fmla="*/ 4581525 w 6299306"/>
                <a:gd name="connsiteY26" fmla="*/ 1968699 h 2282716"/>
                <a:gd name="connsiteX27" fmla="*/ 4010025 w 6299306"/>
                <a:gd name="connsiteY27" fmla="*/ 1994099 h 2282716"/>
                <a:gd name="connsiteX28" fmla="*/ 3444875 w 6299306"/>
                <a:gd name="connsiteY28" fmla="*/ 2032199 h 2282716"/>
                <a:gd name="connsiteX29" fmla="*/ 2860675 w 6299306"/>
                <a:gd name="connsiteY29" fmla="*/ 2049190 h 2282716"/>
                <a:gd name="connsiteX30" fmla="*/ 2288111 w 6299306"/>
                <a:gd name="connsiteY30" fmla="*/ 2084158 h 2282716"/>
                <a:gd name="connsiteX31" fmla="*/ 1707104 w 6299306"/>
                <a:gd name="connsiteY31" fmla="*/ 2136031 h 2282716"/>
                <a:gd name="connsiteX32" fmla="*/ 1140889 w 6299306"/>
                <a:gd name="connsiteY32" fmla="*/ 2176276 h 2282716"/>
                <a:gd name="connsiteX33" fmla="*/ 567261 w 6299306"/>
                <a:gd name="connsiteY33" fmla="*/ 2240848 h 2282716"/>
                <a:gd name="connsiteX34" fmla="*/ 3698 w 6299306"/>
                <a:gd name="connsiteY34" fmla="*/ 2282716 h 2282716"/>
                <a:gd name="connsiteX0" fmla="*/ 1233 w 6296841"/>
                <a:gd name="connsiteY0" fmla="*/ 2282716 h 2282716"/>
                <a:gd name="connsiteX1" fmla="*/ 3145 w 6296841"/>
                <a:gd name="connsiteY1" fmla="*/ 2070724 h 2282716"/>
                <a:gd name="connsiteX2" fmla="*/ 263152 w 6296841"/>
                <a:gd name="connsiteY2" fmla="*/ 1807718 h 2282716"/>
                <a:gd name="connsiteX3" fmla="*/ 591473 w 6296841"/>
                <a:gd name="connsiteY3" fmla="*/ 1596169 h 2282716"/>
                <a:gd name="connsiteX4" fmla="*/ 1142858 w 6296841"/>
                <a:gd name="connsiteY4" fmla="*/ 1270316 h 2282716"/>
                <a:gd name="connsiteX5" fmla="*/ 1712312 w 6296841"/>
                <a:gd name="connsiteY5" fmla="*/ 956325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591473 w 6296841"/>
                <a:gd name="connsiteY3" fmla="*/ 1596169 h 2282716"/>
                <a:gd name="connsiteX4" fmla="*/ 1142858 w 6296841"/>
                <a:gd name="connsiteY4" fmla="*/ 1270316 h 2282716"/>
                <a:gd name="connsiteX5" fmla="*/ 1712312 w 6296841"/>
                <a:gd name="connsiteY5" fmla="*/ 956325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42858 w 6296841"/>
                <a:gd name="connsiteY4" fmla="*/ 1270316 h 2282716"/>
                <a:gd name="connsiteX5" fmla="*/ 1712312 w 6296841"/>
                <a:gd name="connsiteY5" fmla="*/ 956325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712312 w 6296841"/>
                <a:gd name="connsiteY5" fmla="*/ 956325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1991413 w 6296841"/>
                <a:gd name="connsiteY6" fmla="*/ 812619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38424 w 6296841"/>
                <a:gd name="connsiteY32" fmla="*/ 2176276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04639 w 6296841"/>
                <a:gd name="connsiteY31" fmla="*/ 2136031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85646 w 6296841"/>
                <a:gd name="connsiteY30" fmla="*/ 2084158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58210 w 6296841"/>
                <a:gd name="connsiteY29" fmla="*/ 2049190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42410 w 6296841"/>
                <a:gd name="connsiteY28" fmla="*/ 2032199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7560 w 6296841"/>
                <a:gd name="connsiteY27" fmla="*/ 199409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79060 w 6296841"/>
                <a:gd name="connsiteY26" fmla="*/ 1968699 h 2282716"/>
                <a:gd name="connsiteX27" fmla="*/ 4004756 w 6296841"/>
                <a:gd name="connsiteY27" fmla="*/ 209211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1949427 h 2282716"/>
                <a:gd name="connsiteX26" fmla="*/ 4581865 w 6296841"/>
                <a:gd name="connsiteY26" fmla="*/ 2075120 h 2282716"/>
                <a:gd name="connsiteX27" fmla="*/ 4004756 w 6296841"/>
                <a:gd name="connsiteY27" fmla="*/ 209211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8623 w 6296841"/>
                <a:gd name="connsiteY24" fmla="*/ 1939790 h 2282716"/>
                <a:gd name="connsiteX25" fmla="*/ 5150986 w 6296841"/>
                <a:gd name="connsiteY25" fmla="*/ 2067051 h 2282716"/>
                <a:gd name="connsiteX26" fmla="*/ 4581865 w 6296841"/>
                <a:gd name="connsiteY26" fmla="*/ 2075120 h 2282716"/>
                <a:gd name="connsiteX27" fmla="*/ 4004756 w 6296841"/>
                <a:gd name="connsiteY27" fmla="*/ 209211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296841"/>
                <a:gd name="connsiteY0" fmla="*/ 2282716 h 2282716"/>
                <a:gd name="connsiteX1" fmla="*/ 3145 w 6296841"/>
                <a:gd name="connsiteY1" fmla="*/ 2070724 h 2282716"/>
                <a:gd name="connsiteX2" fmla="*/ 324860 w 6296841"/>
                <a:gd name="connsiteY2" fmla="*/ 1928142 h 2282716"/>
                <a:gd name="connsiteX3" fmla="*/ 639156 w 6296841"/>
                <a:gd name="connsiteY3" fmla="*/ 1803410 h 2282716"/>
                <a:gd name="connsiteX4" fmla="*/ 1137248 w 6296841"/>
                <a:gd name="connsiteY4" fmla="*/ 1600782 h 2282716"/>
                <a:gd name="connsiteX5" fmla="*/ 1614140 w 6296841"/>
                <a:gd name="connsiteY5" fmla="*/ 1421218 h 2282716"/>
                <a:gd name="connsiteX6" fmla="*/ 2005438 w 6296841"/>
                <a:gd name="connsiteY6" fmla="*/ 1280313 h 2282716"/>
                <a:gd name="connsiteX7" fmla="*/ 2288926 w 6296841"/>
                <a:gd name="connsiteY7" fmla="*/ 673089 h 2282716"/>
                <a:gd name="connsiteX8" fmla="*/ 2631187 w 6296841"/>
                <a:gd name="connsiteY8" fmla="*/ 519130 h 2282716"/>
                <a:gd name="connsiteX9" fmla="*/ 2921710 w 6296841"/>
                <a:gd name="connsiteY9" fmla="*/ 391881 h 2282716"/>
                <a:gd name="connsiteX10" fmla="*/ 3258047 w 6296841"/>
                <a:gd name="connsiteY10" fmla="*/ 267918 h 2282716"/>
                <a:gd name="connsiteX11" fmla="*/ 3582536 w 6296841"/>
                <a:gd name="connsiteY11" fmla="*/ 161697 h 2282716"/>
                <a:gd name="connsiteX12" fmla="*/ 3836877 w 6296841"/>
                <a:gd name="connsiteY12" fmla="*/ 83270 h 2282716"/>
                <a:gd name="connsiteX13" fmla="*/ 4156338 w 6296841"/>
                <a:gd name="connsiteY13" fmla="*/ 0 h 2282716"/>
                <a:gd name="connsiteX14" fmla="*/ 4389881 w 6296841"/>
                <a:gd name="connsiteY14" fmla="*/ 101705 h 2282716"/>
                <a:gd name="connsiteX15" fmla="*/ 4625385 w 6296841"/>
                <a:gd name="connsiteY15" fmla="*/ 202468 h 2282716"/>
                <a:gd name="connsiteX16" fmla="*/ 4919062 w 6296841"/>
                <a:gd name="connsiteY16" fmla="*/ 291198 h 2282716"/>
                <a:gd name="connsiteX17" fmla="*/ 5192410 w 6296841"/>
                <a:gd name="connsiteY17" fmla="*/ 382769 h 2282716"/>
                <a:gd name="connsiteX18" fmla="*/ 5446496 w 6296841"/>
                <a:gd name="connsiteY18" fmla="*/ 477404 h 2282716"/>
                <a:gd name="connsiteX19" fmla="*/ 5677397 w 6296841"/>
                <a:gd name="connsiteY19" fmla="*/ 592816 h 2282716"/>
                <a:gd name="connsiteX20" fmla="*/ 5849955 w 6296841"/>
                <a:gd name="connsiteY20" fmla="*/ 691860 h 2282716"/>
                <a:gd name="connsiteX21" fmla="*/ 6046336 w 6296841"/>
                <a:gd name="connsiteY21" fmla="*/ 829726 h 2282716"/>
                <a:gd name="connsiteX22" fmla="*/ 6296841 w 6296841"/>
                <a:gd name="connsiteY22" fmla="*/ 1037827 h 2282716"/>
                <a:gd name="connsiteX23" fmla="*/ 6287423 w 6296841"/>
                <a:gd name="connsiteY23" fmla="*/ 1942631 h 2282716"/>
                <a:gd name="connsiteX24" fmla="*/ 5725818 w 6296841"/>
                <a:gd name="connsiteY24" fmla="*/ 2057414 h 2282716"/>
                <a:gd name="connsiteX25" fmla="*/ 5150986 w 6296841"/>
                <a:gd name="connsiteY25" fmla="*/ 2067051 h 2282716"/>
                <a:gd name="connsiteX26" fmla="*/ 4581865 w 6296841"/>
                <a:gd name="connsiteY26" fmla="*/ 2075120 h 2282716"/>
                <a:gd name="connsiteX27" fmla="*/ 4004756 w 6296841"/>
                <a:gd name="connsiteY27" fmla="*/ 2092119 h 2282716"/>
                <a:gd name="connsiteX28" fmla="*/ 3428385 w 6296841"/>
                <a:gd name="connsiteY28" fmla="*/ 2105014 h 2282716"/>
                <a:gd name="connsiteX29" fmla="*/ 2863820 w 6296841"/>
                <a:gd name="connsiteY29" fmla="*/ 2130407 h 2282716"/>
                <a:gd name="connsiteX30" fmla="*/ 2291256 w 6296841"/>
                <a:gd name="connsiteY30" fmla="*/ 2159774 h 2282716"/>
                <a:gd name="connsiteX31" fmla="*/ 1715859 w 6296841"/>
                <a:gd name="connsiteY31" fmla="*/ 2183640 h 2282716"/>
                <a:gd name="connsiteX32" fmla="*/ 1144033 w 6296841"/>
                <a:gd name="connsiteY32" fmla="*/ 2218285 h 2282716"/>
                <a:gd name="connsiteX33" fmla="*/ 564796 w 6296841"/>
                <a:gd name="connsiteY33" fmla="*/ 2240848 h 2282716"/>
                <a:gd name="connsiteX34" fmla="*/ 1233 w 6296841"/>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677397 w 6300759"/>
                <a:gd name="connsiteY19" fmla="*/ 592816 h 2282716"/>
                <a:gd name="connsiteX20" fmla="*/ 5849955 w 6300759"/>
                <a:gd name="connsiteY20" fmla="*/ 691860 h 2282716"/>
                <a:gd name="connsiteX21" fmla="*/ 6046336 w 6300759"/>
                <a:gd name="connsiteY21" fmla="*/ 829726 h 2282716"/>
                <a:gd name="connsiteX22" fmla="*/ 6296841 w 6300759"/>
                <a:gd name="connsiteY22" fmla="*/ 1037827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677397 w 6300759"/>
                <a:gd name="connsiteY19" fmla="*/ 592816 h 2282716"/>
                <a:gd name="connsiteX20" fmla="*/ 5849955 w 6300759"/>
                <a:gd name="connsiteY20" fmla="*/ 691860 h 2282716"/>
                <a:gd name="connsiteX21" fmla="*/ 6046336 w 6300759"/>
                <a:gd name="connsiteY21" fmla="*/ 829726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677397 w 6300759"/>
                <a:gd name="connsiteY19" fmla="*/ 592816 h 2282716"/>
                <a:gd name="connsiteX20" fmla="*/ 5849955 w 6300759"/>
                <a:gd name="connsiteY20" fmla="*/ 691860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677397 w 6300759"/>
                <a:gd name="connsiteY19" fmla="*/ 592816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446496 w 6300759"/>
                <a:gd name="connsiteY18" fmla="*/ 477404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92410 w 6300759"/>
                <a:gd name="connsiteY17" fmla="*/ 382769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919062 w 6300759"/>
                <a:gd name="connsiteY16" fmla="*/ 291198 h 2282716"/>
                <a:gd name="connsiteX17" fmla="*/ 5105457 w 6300759"/>
                <a:gd name="connsiteY17" fmla="*/ 1169726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25385 w 6300759"/>
                <a:gd name="connsiteY15" fmla="*/ 202468 h 2282716"/>
                <a:gd name="connsiteX16" fmla="*/ 4885403 w 6300759"/>
                <a:gd name="connsiteY16" fmla="*/ 1131366 h 2282716"/>
                <a:gd name="connsiteX17" fmla="*/ 5105457 w 6300759"/>
                <a:gd name="connsiteY17" fmla="*/ 1169726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89881 w 6300759"/>
                <a:gd name="connsiteY14" fmla="*/ 101705 h 2282716"/>
                <a:gd name="connsiteX15" fmla="*/ 4619776 w 6300759"/>
                <a:gd name="connsiteY15" fmla="*/ 1079043 h 2282716"/>
                <a:gd name="connsiteX16" fmla="*/ 4885403 w 6300759"/>
                <a:gd name="connsiteY16" fmla="*/ 1131366 h 2282716"/>
                <a:gd name="connsiteX17" fmla="*/ 5105457 w 6300759"/>
                <a:gd name="connsiteY17" fmla="*/ 1169726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282716 h 2282716"/>
                <a:gd name="connsiteX1" fmla="*/ 3145 w 6300759"/>
                <a:gd name="connsiteY1" fmla="*/ 2070724 h 2282716"/>
                <a:gd name="connsiteX2" fmla="*/ 324860 w 6300759"/>
                <a:gd name="connsiteY2" fmla="*/ 1928142 h 2282716"/>
                <a:gd name="connsiteX3" fmla="*/ 639156 w 6300759"/>
                <a:gd name="connsiteY3" fmla="*/ 1803410 h 2282716"/>
                <a:gd name="connsiteX4" fmla="*/ 1137248 w 6300759"/>
                <a:gd name="connsiteY4" fmla="*/ 1600782 h 2282716"/>
                <a:gd name="connsiteX5" fmla="*/ 1614140 w 6300759"/>
                <a:gd name="connsiteY5" fmla="*/ 1421218 h 2282716"/>
                <a:gd name="connsiteX6" fmla="*/ 2005438 w 6300759"/>
                <a:gd name="connsiteY6" fmla="*/ 1280313 h 2282716"/>
                <a:gd name="connsiteX7" fmla="*/ 2288926 w 6300759"/>
                <a:gd name="connsiteY7" fmla="*/ 673089 h 2282716"/>
                <a:gd name="connsiteX8" fmla="*/ 2631187 w 6300759"/>
                <a:gd name="connsiteY8" fmla="*/ 519130 h 2282716"/>
                <a:gd name="connsiteX9" fmla="*/ 2921710 w 6300759"/>
                <a:gd name="connsiteY9" fmla="*/ 391881 h 2282716"/>
                <a:gd name="connsiteX10" fmla="*/ 3258047 w 6300759"/>
                <a:gd name="connsiteY10" fmla="*/ 267918 h 2282716"/>
                <a:gd name="connsiteX11" fmla="*/ 3582536 w 6300759"/>
                <a:gd name="connsiteY11" fmla="*/ 161697 h 2282716"/>
                <a:gd name="connsiteX12" fmla="*/ 3836877 w 6300759"/>
                <a:gd name="connsiteY12" fmla="*/ 83270 h 2282716"/>
                <a:gd name="connsiteX13" fmla="*/ 4156338 w 6300759"/>
                <a:gd name="connsiteY13" fmla="*/ 0 h 2282716"/>
                <a:gd name="connsiteX14" fmla="*/ 4328173 w 6300759"/>
                <a:gd name="connsiteY14" fmla="*/ 1003486 h 2282716"/>
                <a:gd name="connsiteX15" fmla="*/ 4619776 w 6300759"/>
                <a:gd name="connsiteY15" fmla="*/ 1079043 h 2282716"/>
                <a:gd name="connsiteX16" fmla="*/ 4885403 w 6300759"/>
                <a:gd name="connsiteY16" fmla="*/ 1131366 h 2282716"/>
                <a:gd name="connsiteX17" fmla="*/ 5105457 w 6300759"/>
                <a:gd name="connsiteY17" fmla="*/ 1169726 h 2282716"/>
                <a:gd name="connsiteX18" fmla="*/ 5300641 w 6300759"/>
                <a:gd name="connsiteY18" fmla="*/ 1208350 h 2282716"/>
                <a:gd name="connsiteX19" fmla="*/ 5531541 w 6300759"/>
                <a:gd name="connsiteY19" fmla="*/ 1262150 h 2282716"/>
                <a:gd name="connsiteX20" fmla="*/ 5726539 w 6300759"/>
                <a:gd name="connsiteY20" fmla="*/ 1333189 h 2282716"/>
                <a:gd name="connsiteX21" fmla="*/ 5998652 w 6300759"/>
                <a:gd name="connsiteY21" fmla="*/ 1434647 h 2282716"/>
                <a:gd name="connsiteX22" fmla="*/ 6296841 w 6300759"/>
                <a:gd name="connsiteY22" fmla="*/ 1567132 h 2282716"/>
                <a:gd name="connsiteX23" fmla="*/ 6298642 w 6300759"/>
                <a:gd name="connsiteY23" fmla="*/ 2063055 h 2282716"/>
                <a:gd name="connsiteX24" fmla="*/ 5725818 w 6300759"/>
                <a:gd name="connsiteY24" fmla="*/ 2057414 h 2282716"/>
                <a:gd name="connsiteX25" fmla="*/ 5150986 w 6300759"/>
                <a:gd name="connsiteY25" fmla="*/ 2067051 h 2282716"/>
                <a:gd name="connsiteX26" fmla="*/ 4581865 w 6300759"/>
                <a:gd name="connsiteY26" fmla="*/ 2075120 h 2282716"/>
                <a:gd name="connsiteX27" fmla="*/ 4004756 w 6300759"/>
                <a:gd name="connsiteY27" fmla="*/ 2092119 h 2282716"/>
                <a:gd name="connsiteX28" fmla="*/ 3428385 w 6300759"/>
                <a:gd name="connsiteY28" fmla="*/ 2105014 h 2282716"/>
                <a:gd name="connsiteX29" fmla="*/ 2863820 w 6300759"/>
                <a:gd name="connsiteY29" fmla="*/ 2130407 h 2282716"/>
                <a:gd name="connsiteX30" fmla="*/ 2291256 w 6300759"/>
                <a:gd name="connsiteY30" fmla="*/ 2159774 h 2282716"/>
                <a:gd name="connsiteX31" fmla="*/ 1715859 w 6300759"/>
                <a:gd name="connsiteY31" fmla="*/ 2183640 h 2282716"/>
                <a:gd name="connsiteX32" fmla="*/ 1144033 w 6300759"/>
                <a:gd name="connsiteY32" fmla="*/ 2218285 h 2282716"/>
                <a:gd name="connsiteX33" fmla="*/ 564796 w 6300759"/>
                <a:gd name="connsiteY33" fmla="*/ 2240848 h 2282716"/>
                <a:gd name="connsiteX34" fmla="*/ 1233 w 6300759"/>
                <a:gd name="connsiteY34" fmla="*/ 2282716 h 2282716"/>
                <a:gd name="connsiteX0" fmla="*/ 1233 w 6300759"/>
                <a:gd name="connsiteY0" fmla="*/ 2199446 h 2199446"/>
                <a:gd name="connsiteX1" fmla="*/ 3145 w 6300759"/>
                <a:gd name="connsiteY1" fmla="*/ 1987454 h 2199446"/>
                <a:gd name="connsiteX2" fmla="*/ 324860 w 6300759"/>
                <a:gd name="connsiteY2" fmla="*/ 1844872 h 2199446"/>
                <a:gd name="connsiteX3" fmla="*/ 639156 w 6300759"/>
                <a:gd name="connsiteY3" fmla="*/ 1720140 h 2199446"/>
                <a:gd name="connsiteX4" fmla="*/ 1137248 w 6300759"/>
                <a:gd name="connsiteY4" fmla="*/ 1517512 h 2199446"/>
                <a:gd name="connsiteX5" fmla="*/ 1614140 w 6300759"/>
                <a:gd name="connsiteY5" fmla="*/ 1337948 h 2199446"/>
                <a:gd name="connsiteX6" fmla="*/ 2005438 w 6300759"/>
                <a:gd name="connsiteY6" fmla="*/ 1197043 h 2199446"/>
                <a:gd name="connsiteX7" fmla="*/ 2288926 w 6300759"/>
                <a:gd name="connsiteY7" fmla="*/ 589819 h 2199446"/>
                <a:gd name="connsiteX8" fmla="*/ 2631187 w 6300759"/>
                <a:gd name="connsiteY8" fmla="*/ 435860 h 2199446"/>
                <a:gd name="connsiteX9" fmla="*/ 2921710 w 6300759"/>
                <a:gd name="connsiteY9" fmla="*/ 308611 h 2199446"/>
                <a:gd name="connsiteX10" fmla="*/ 3258047 w 6300759"/>
                <a:gd name="connsiteY10" fmla="*/ 184648 h 2199446"/>
                <a:gd name="connsiteX11" fmla="*/ 3582536 w 6300759"/>
                <a:gd name="connsiteY11" fmla="*/ 78427 h 2199446"/>
                <a:gd name="connsiteX12" fmla="*/ 3836877 w 6300759"/>
                <a:gd name="connsiteY12" fmla="*/ 0 h 2199446"/>
                <a:gd name="connsiteX13" fmla="*/ 4094630 w 6300759"/>
                <a:gd name="connsiteY13" fmla="*/ 852116 h 2199446"/>
                <a:gd name="connsiteX14" fmla="*/ 4328173 w 6300759"/>
                <a:gd name="connsiteY14" fmla="*/ 920216 h 2199446"/>
                <a:gd name="connsiteX15" fmla="*/ 4619776 w 6300759"/>
                <a:gd name="connsiteY15" fmla="*/ 995773 h 2199446"/>
                <a:gd name="connsiteX16" fmla="*/ 4885403 w 6300759"/>
                <a:gd name="connsiteY16" fmla="*/ 1048096 h 2199446"/>
                <a:gd name="connsiteX17" fmla="*/ 5105457 w 6300759"/>
                <a:gd name="connsiteY17" fmla="*/ 1086456 h 2199446"/>
                <a:gd name="connsiteX18" fmla="*/ 5300641 w 6300759"/>
                <a:gd name="connsiteY18" fmla="*/ 1125080 h 2199446"/>
                <a:gd name="connsiteX19" fmla="*/ 5531541 w 6300759"/>
                <a:gd name="connsiteY19" fmla="*/ 1178880 h 2199446"/>
                <a:gd name="connsiteX20" fmla="*/ 5726539 w 6300759"/>
                <a:gd name="connsiteY20" fmla="*/ 1249919 h 2199446"/>
                <a:gd name="connsiteX21" fmla="*/ 5998652 w 6300759"/>
                <a:gd name="connsiteY21" fmla="*/ 1351377 h 2199446"/>
                <a:gd name="connsiteX22" fmla="*/ 6296841 w 6300759"/>
                <a:gd name="connsiteY22" fmla="*/ 1483862 h 2199446"/>
                <a:gd name="connsiteX23" fmla="*/ 6298642 w 6300759"/>
                <a:gd name="connsiteY23" fmla="*/ 1979785 h 2199446"/>
                <a:gd name="connsiteX24" fmla="*/ 5725818 w 6300759"/>
                <a:gd name="connsiteY24" fmla="*/ 1974144 h 2199446"/>
                <a:gd name="connsiteX25" fmla="*/ 5150986 w 6300759"/>
                <a:gd name="connsiteY25" fmla="*/ 1983781 h 2199446"/>
                <a:gd name="connsiteX26" fmla="*/ 4581865 w 6300759"/>
                <a:gd name="connsiteY26" fmla="*/ 1991850 h 2199446"/>
                <a:gd name="connsiteX27" fmla="*/ 4004756 w 6300759"/>
                <a:gd name="connsiteY27" fmla="*/ 2008849 h 2199446"/>
                <a:gd name="connsiteX28" fmla="*/ 3428385 w 6300759"/>
                <a:gd name="connsiteY28" fmla="*/ 2021744 h 2199446"/>
                <a:gd name="connsiteX29" fmla="*/ 2863820 w 6300759"/>
                <a:gd name="connsiteY29" fmla="*/ 2047137 h 2199446"/>
                <a:gd name="connsiteX30" fmla="*/ 2291256 w 6300759"/>
                <a:gd name="connsiteY30" fmla="*/ 2076504 h 2199446"/>
                <a:gd name="connsiteX31" fmla="*/ 1715859 w 6300759"/>
                <a:gd name="connsiteY31" fmla="*/ 2100370 h 2199446"/>
                <a:gd name="connsiteX32" fmla="*/ 1144033 w 6300759"/>
                <a:gd name="connsiteY32" fmla="*/ 2135015 h 2199446"/>
                <a:gd name="connsiteX33" fmla="*/ 564796 w 6300759"/>
                <a:gd name="connsiteY33" fmla="*/ 2157578 h 2199446"/>
                <a:gd name="connsiteX34" fmla="*/ 1233 w 6300759"/>
                <a:gd name="connsiteY34" fmla="*/ 2199446 h 2199446"/>
                <a:gd name="connsiteX0" fmla="*/ 1233 w 6300759"/>
                <a:gd name="connsiteY0" fmla="*/ 2121019 h 2121019"/>
                <a:gd name="connsiteX1" fmla="*/ 3145 w 6300759"/>
                <a:gd name="connsiteY1" fmla="*/ 1909027 h 2121019"/>
                <a:gd name="connsiteX2" fmla="*/ 324860 w 6300759"/>
                <a:gd name="connsiteY2" fmla="*/ 1766445 h 2121019"/>
                <a:gd name="connsiteX3" fmla="*/ 639156 w 6300759"/>
                <a:gd name="connsiteY3" fmla="*/ 1641713 h 2121019"/>
                <a:gd name="connsiteX4" fmla="*/ 1137248 w 6300759"/>
                <a:gd name="connsiteY4" fmla="*/ 1439085 h 2121019"/>
                <a:gd name="connsiteX5" fmla="*/ 1614140 w 6300759"/>
                <a:gd name="connsiteY5" fmla="*/ 1259521 h 2121019"/>
                <a:gd name="connsiteX6" fmla="*/ 2005438 w 6300759"/>
                <a:gd name="connsiteY6" fmla="*/ 1118616 h 2121019"/>
                <a:gd name="connsiteX7" fmla="*/ 2288926 w 6300759"/>
                <a:gd name="connsiteY7" fmla="*/ 511392 h 2121019"/>
                <a:gd name="connsiteX8" fmla="*/ 2631187 w 6300759"/>
                <a:gd name="connsiteY8" fmla="*/ 357433 h 2121019"/>
                <a:gd name="connsiteX9" fmla="*/ 2921710 w 6300759"/>
                <a:gd name="connsiteY9" fmla="*/ 230184 h 2121019"/>
                <a:gd name="connsiteX10" fmla="*/ 3258047 w 6300759"/>
                <a:gd name="connsiteY10" fmla="*/ 106221 h 2121019"/>
                <a:gd name="connsiteX11" fmla="*/ 3582536 w 6300759"/>
                <a:gd name="connsiteY11" fmla="*/ 0 h 2121019"/>
                <a:gd name="connsiteX12" fmla="*/ 3898585 w 6300759"/>
                <a:gd name="connsiteY12" fmla="*/ 708530 h 2121019"/>
                <a:gd name="connsiteX13" fmla="*/ 4094630 w 6300759"/>
                <a:gd name="connsiteY13" fmla="*/ 773689 h 2121019"/>
                <a:gd name="connsiteX14" fmla="*/ 4328173 w 6300759"/>
                <a:gd name="connsiteY14" fmla="*/ 841789 h 2121019"/>
                <a:gd name="connsiteX15" fmla="*/ 4619776 w 6300759"/>
                <a:gd name="connsiteY15" fmla="*/ 917346 h 2121019"/>
                <a:gd name="connsiteX16" fmla="*/ 4885403 w 6300759"/>
                <a:gd name="connsiteY16" fmla="*/ 969669 h 2121019"/>
                <a:gd name="connsiteX17" fmla="*/ 5105457 w 6300759"/>
                <a:gd name="connsiteY17" fmla="*/ 1008029 h 2121019"/>
                <a:gd name="connsiteX18" fmla="*/ 5300641 w 6300759"/>
                <a:gd name="connsiteY18" fmla="*/ 1046653 h 2121019"/>
                <a:gd name="connsiteX19" fmla="*/ 5531541 w 6300759"/>
                <a:gd name="connsiteY19" fmla="*/ 1100453 h 2121019"/>
                <a:gd name="connsiteX20" fmla="*/ 5726539 w 6300759"/>
                <a:gd name="connsiteY20" fmla="*/ 1171492 h 2121019"/>
                <a:gd name="connsiteX21" fmla="*/ 5998652 w 6300759"/>
                <a:gd name="connsiteY21" fmla="*/ 1272950 h 2121019"/>
                <a:gd name="connsiteX22" fmla="*/ 6296841 w 6300759"/>
                <a:gd name="connsiteY22" fmla="*/ 1405435 h 2121019"/>
                <a:gd name="connsiteX23" fmla="*/ 6298642 w 6300759"/>
                <a:gd name="connsiteY23" fmla="*/ 1901358 h 2121019"/>
                <a:gd name="connsiteX24" fmla="*/ 5725818 w 6300759"/>
                <a:gd name="connsiteY24" fmla="*/ 1895717 h 2121019"/>
                <a:gd name="connsiteX25" fmla="*/ 5150986 w 6300759"/>
                <a:gd name="connsiteY25" fmla="*/ 1905354 h 2121019"/>
                <a:gd name="connsiteX26" fmla="*/ 4581865 w 6300759"/>
                <a:gd name="connsiteY26" fmla="*/ 1913423 h 2121019"/>
                <a:gd name="connsiteX27" fmla="*/ 4004756 w 6300759"/>
                <a:gd name="connsiteY27" fmla="*/ 1930422 h 2121019"/>
                <a:gd name="connsiteX28" fmla="*/ 3428385 w 6300759"/>
                <a:gd name="connsiteY28" fmla="*/ 1943317 h 2121019"/>
                <a:gd name="connsiteX29" fmla="*/ 2863820 w 6300759"/>
                <a:gd name="connsiteY29" fmla="*/ 1968710 h 2121019"/>
                <a:gd name="connsiteX30" fmla="*/ 2291256 w 6300759"/>
                <a:gd name="connsiteY30" fmla="*/ 1998077 h 2121019"/>
                <a:gd name="connsiteX31" fmla="*/ 1715859 w 6300759"/>
                <a:gd name="connsiteY31" fmla="*/ 2021943 h 2121019"/>
                <a:gd name="connsiteX32" fmla="*/ 1144033 w 6300759"/>
                <a:gd name="connsiteY32" fmla="*/ 2056588 h 2121019"/>
                <a:gd name="connsiteX33" fmla="*/ 564796 w 6300759"/>
                <a:gd name="connsiteY33" fmla="*/ 2079151 h 2121019"/>
                <a:gd name="connsiteX34" fmla="*/ 1233 w 6300759"/>
                <a:gd name="connsiteY34" fmla="*/ 2121019 h 2121019"/>
                <a:gd name="connsiteX0" fmla="*/ 1233 w 6300759"/>
                <a:gd name="connsiteY0" fmla="*/ 2014798 h 2014798"/>
                <a:gd name="connsiteX1" fmla="*/ 3145 w 6300759"/>
                <a:gd name="connsiteY1" fmla="*/ 1802806 h 2014798"/>
                <a:gd name="connsiteX2" fmla="*/ 324860 w 6300759"/>
                <a:gd name="connsiteY2" fmla="*/ 1660224 h 2014798"/>
                <a:gd name="connsiteX3" fmla="*/ 639156 w 6300759"/>
                <a:gd name="connsiteY3" fmla="*/ 1535492 h 2014798"/>
                <a:gd name="connsiteX4" fmla="*/ 1137248 w 6300759"/>
                <a:gd name="connsiteY4" fmla="*/ 1332864 h 2014798"/>
                <a:gd name="connsiteX5" fmla="*/ 1614140 w 6300759"/>
                <a:gd name="connsiteY5" fmla="*/ 1153300 h 2014798"/>
                <a:gd name="connsiteX6" fmla="*/ 2005438 w 6300759"/>
                <a:gd name="connsiteY6" fmla="*/ 1012395 h 2014798"/>
                <a:gd name="connsiteX7" fmla="*/ 2288926 w 6300759"/>
                <a:gd name="connsiteY7" fmla="*/ 405171 h 2014798"/>
                <a:gd name="connsiteX8" fmla="*/ 2631187 w 6300759"/>
                <a:gd name="connsiteY8" fmla="*/ 251212 h 2014798"/>
                <a:gd name="connsiteX9" fmla="*/ 2921710 w 6300759"/>
                <a:gd name="connsiteY9" fmla="*/ 123963 h 2014798"/>
                <a:gd name="connsiteX10" fmla="*/ 3258047 w 6300759"/>
                <a:gd name="connsiteY10" fmla="*/ 0 h 2014798"/>
                <a:gd name="connsiteX11" fmla="*/ 3762050 w 6300759"/>
                <a:gd name="connsiteY11" fmla="*/ 532306 h 2014798"/>
                <a:gd name="connsiteX12" fmla="*/ 3898585 w 6300759"/>
                <a:gd name="connsiteY12" fmla="*/ 602309 h 2014798"/>
                <a:gd name="connsiteX13" fmla="*/ 4094630 w 6300759"/>
                <a:gd name="connsiteY13" fmla="*/ 667468 h 2014798"/>
                <a:gd name="connsiteX14" fmla="*/ 4328173 w 6300759"/>
                <a:gd name="connsiteY14" fmla="*/ 735568 h 2014798"/>
                <a:gd name="connsiteX15" fmla="*/ 4619776 w 6300759"/>
                <a:gd name="connsiteY15" fmla="*/ 811125 h 2014798"/>
                <a:gd name="connsiteX16" fmla="*/ 4885403 w 6300759"/>
                <a:gd name="connsiteY16" fmla="*/ 863448 h 2014798"/>
                <a:gd name="connsiteX17" fmla="*/ 5105457 w 6300759"/>
                <a:gd name="connsiteY17" fmla="*/ 901808 h 2014798"/>
                <a:gd name="connsiteX18" fmla="*/ 5300641 w 6300759"/>
                <a:gd name="connsiteY18" fmla="*/ 940432 h 2014798"/>
                <a:gd name="connsiteX19" fmla="*/ 5531541 w 6300759"/>
                <a:gd name="connsiteY19" fmla="*/ 994232 h 2014798"/>
                <a:gd name="connsiteX20" fmla="*/ 5726539 w 6300759"/>
                <a:gd name="connsiteY20" fmla="*/ 1065271 h 2014798"/>
                <a:gd name="connsiteX21" fmla="*/ 5998652 w 6300759"/>
                <a:gd name="connsiteY21" fmla="*/ 1166729 h 2014798"/>
                <a:gd name="connsiteX22" fmla="*/ 6296841 w 6300759"/>
                <a:gd name="connsiteY22" fmla="*/ 1299214 h 2014798"/>
                <a:gd name="connsiteX23" fmla="*/ 6298642 w 6300759"/>
                <a:gd name="connsiteY23" fmla="*/ 1795137 h 2014798"/>
                <a:gd name="connsiteX24" fmla="*/ 5725818 w 6300759"/>
                <a:gd name="connsiteY24" fmla="*/ 1789496 h 2014798"/>
                <a:gd name="connsiteX25" fmla="*/ 5150986 w 6300759"/>
                <a:gd name="connsiteY25" fmla="*/ 1799133 h 2014798"/>
                <a:gd name="connsiteX26" fmla="*/ 4581865 w 6300759"/>
                <a:gd name="connsiteY26" fmla="*/ 1807202 h 2014798"/>
                <a:gd name="connsiteX27" fmla="*/ 4004756 w 6300759"/>
                <a:gd name="connsiteY27" fmla="*/ 1824201 h 2014798"/>
                <a:gd name="connsiteX28" fmla="*/ 3428385 w 6300759"/>
                <a:gd name="connsiteY28" fmla="*/ 1837096 h 2014798"/>
                <a:gd name="connsiteX29" fmla="*/ 2863820 w 6300759"/>
                <a:gd name="connsiteY29" fmla="*/ 1862489 h 2014798"/>
                <a:gd name="connsiteX30" fmla="*/ 2291256 w 6300759"/>
                <a:gd name="connsiteY30" fmla="*/ 1891856 h 2014798"/>
                <a:gd name="connsiteX31" fmla="*/ 1715859 w 6300759"/>
                <a:gd name="connsiteY31" fmla="*/ 1915722 h 2014798"/>
                <a:gd name="connsiteX32" fmla="*/ 1144033 w 6300759"/>
                <a:gd name="connsiteY32" fmla="*/ 1950367 h 2014798"/>
                <a:gd name="connsiteX33" fmla="*/ 564796 w 6300759"/>
                <a:gd name="connsiteY33" fmla="*/ 1972930 h 2014798"/>
                <a:gd name="connsiteX34" fmla="*/ 1233 w 6300759"/>
                <a:gd name="connsiteY34" fmla="*/ 2014798 h 2014798"/>
                <a:gd name="connsiteX0" fmla="*/ 1233 w 6300759"/>
                <a:gd name="connsiteY0" fmla="*/ 1890835 h 1890835"/>
                <a:gd name="connsiteX1" fmla="*/ 3145 w 6300759"/>
                <a:gd name="connsiteY1" fmla="*/ 1678843 h 1890835"/>
                <a:gd name="connsiteX2" fmla="*/ 324860 w 6300759"/>
                <a:gd name="connsiteY2" fmla="*/ 1536261 h 1890835"/>
                <a:gd name="connsiteX3" fmla="*/ 639156 w 6300759"/>
                <a:gd name="connsiteY3" fmla="*/ 1411529 h 1890835"/>
                <a:gd name="connsiteX4" fmla="*/ 1137248 w 6300759"/>
                <a:gd name="connsiteY4" fmla="*/ 1208901 h 1890835"/>
                <a:gd name="connsiteX5" fmla="*/ 1614140 w 6300759"/>
                <a:gd name="connsiteY5" fmla="*/ 1029337 h 1890835"/>
                <a:gd name="connsiteX6" fmla="*/ 2005438 w 6300759"/>
                <a:gd name="connsiteY6" fmla="*/ 888432 h 1890835"/>
                <a:gd name="connsiteX7" fmla="*/ 2288926 w 6300759"/>
                <a:gd name="connsiteY7" fmla="*/ 281208 h 1890835"/>
                <a:gd name="connsiteX8" fmla="*/ 2631187 w 6300759"/>
                <a:gd name="connsiteY8" fmla="*/ 127249 h 1890835"/>
                <a:gd name="connsiteX9" fmla="*/ 2921710 w 6300759"/>
                <a:gd name="connsiteY9" fmla="*/ 0 h 1890835"/>
                <a:gd name="connsiteX10" fmla="*/ 3516099 w 6300759"/>
                <a:gd name="connsiteY10" fmla="*/ 466955 h 1890835"/>
                <a:gd name="connsiteX11" fmla="*/ 3762050 w 6300759"/>
                <a:gd name="connsiteY11" fmla="*/ 408343 h 1890835"/>
                <a:gd name="connsiteX12" fmla="*/ 3898585 w 6300759"/>
                <a:gd name="connsiteY12" fmla="*/ 478346 h 1890835"/>
                <a:gd name="connsiteX13" fmla="*/ 4094630 w 6300759"/>
                <a:gd name="connsiteY13" fmla="*/ 543505 h 1890835"/>
                <a:gd name="connsiteX14" fmla="*/ 4328173 w 6300759"/>
                <a:gd name="connsiteY14" fmla="*/ 611605 h 1890835"/>
                <a:gd name="connsiteX15" fmla="*/ 4619776 w 6300759"/>
                <a:gd name="connsiteY15" fmla="*/ 687162 h 1890835"/>
                <a:gd name="connsiteX16" fmla="*/ 4885403 w 6300759"/>
                <a:gd name="connsiteY16" fmla="*/ 739485 h 1890835"/>
                <a:gd name="connsiteX17" fmla="*/ 5105457 w 6300759"/>
                <a:gd name="connsiteY17" fmla="*/ 777845 h 1890835"/>
                <a:gd name="connsiteX18" fmla="*/ 5300641 w 6300759"/>
                <a:gd name="connsiteY18" fmla="*/ 816469 h 1890835"/>
                <a:gd name="connsiteX19" fmla="*/ 5531541 w 6300759"/>
                <a:gd name="connsiteY19" fmla="*/ 870269 h 1890835"/>
                <a:gd name="connsiteX20" fmla="*/ 5726539 w 6300759"/>
                <a:gd name="connsiteY20" fmla="*/ 941308 h 1890835"/>
                <a:gd name="connsiteX21" fmla="*/ 5998652 w 6300759"/>
                <a:gd name="connsiteY21" fmla="*/ 1042766 h 1890835"/>
                <a:gd name="connsiteX22" fmla="*/ 6296841 w 6300759"/>
                <a:gd name="connsiteY22" fmla="*/ 1175251 h 1890835"/>
                <a:gd name="connsiteX23" fmla="*/ 6298642 w 6300759"/>
                <a:gd name="connsiteY23" fmla="*/ 1671174 h 1890835"/>
                <a:gd name="connsiteX24" fmla="*/ 5725818 w 6300759"/>
                <a:gd name="connsiteY24" fmla="*/ 1665533 h 1890835"/>
                <a:gd name="connsiteX25" fmla="*/ 5150986 w 6300759"/>
                <a:gd name="connsiteY25" fmla="*/ 1675170 h 1890835"/>
                <a:gd name="connsiteX26" fmla="*/ 4581865 w 6300759"/>
                <a:gd name="connsiteY26" fmla="*/ 1683239 h 1890835"/>
                <a:gd name="connsiteX27" fmla="*/ 4004756 w 6300759"/>
                <a:gd name="connsiteY27" fmla="*/ 1700238 h 1890835"/>
                <a:gd name="connsiteX28" fmla="*/ 3428385 w 6300759"/>
                <a:gd name="connsiteY28" fmla="*/ 1713133 h 1890835"/>
                <a:gd name="connsiteX29" fmla="*/ 2863820 w 6300759"/>
                <a:gd name="connsiteY29" fmla="*/ 1738526 h 1890835"/>
                <a:gd name="connsiteX30" fmla="*/ 2291256 w 6300759"/>
                <a:gd name="connsiteY30" fmla="*/ 1767893 h 1890835"/>
                <a:gd name="connsiteX31" fmla="*/ 1715859 w 6300759"/>
                <a:gd name="connsiteY31" fmla="*/ 1791759 h 1890835"/>
                <a:gd name="connsiteX32" fmla="*/ 1144033 w 6300759"/>
                <a:gd name="connsiteY32" fmla="*/ 1826404 h 1890835"/>
                <a:gd name="connsiteX33" fmla="*/ 564796 w 6300759"/>
                <a:gd name="connsiteY33" fmla="*/ 1848967 h 1890835"/>
                <a:gd name="connsiteX34" fmla="*/ 1233 w 6300759"/>
                <a:gd name="connsiteY34" fmla="*/ 1890835 h 1890835"/>
                <a:gd name="connsiteX0" fmla="*/ 1233 w 6300759"/>
                <a:gd name="connsiteY0" fmla="*/ 1763586 h 1763586"/>
                <a:gd name="connsiteX1" fmla="*/ 3145 w 6300759"/>
                <a:gd name="connsiteY1" fmla="*/ 1551594 h 1763586"/>
                <a:gd name="connsiteX2" fmla="*/ 324860 w 6300759"/>
                <a:gd name="connsiteY2" fmla="*/ 1409012 h 1763586"/>
                <a:gd name="connsiteX3" fmla="*/ 639156 w 6300759"/>
                <a:gd name="connsiteY3" fmla="*/ 1284280 h 1763586"/>
                <a:gd name="connsiteX4" fmla="*/ 1137248 w 6300759"/>
                <a:gd name="connsiteY4" fmla="*/ 1081652 h 1763586"/>
                <a:gd name="connsiteX5" fmla="*/ 1614140 w 6300759"/>
                <a:gd name="connsiteY5" fmla="*/ 902088 h 1763586"/>
                <a:gd name="connsiteX6" fmla="*/ 2005438 w 6300759"/>
                <a:gd name="connsiteY6" fmla="*/ 761183 h 1763586"/>
                <a:gd name="connsiteX7" fmla="*/ 2288926 w 6300759"/>
                <a:gd name="connsiteY7" fmla="*/ 153959 h 1763586"/>
                <a:gd name="connsiteX8" fmla="*/ 2631187 w 6300759"/>
                <a:gd name="connsiteY8" fmla="*/ 0 h 1763586"/>
                <a:gd name="connsiteX9" fmla="*/ 3129273 w 6300759"/>
                <a:gd name="connsiteY9" fmla="*/ 430063 h 1763586"/>
                <a:gd name="connsiteX10" fmla="*/ 3516099 w 6300759"/>
                <a:gd name="connsiteY10" fmla="*/ 339706 h 1763586"/>
                <a:gd name="connsiteX11" fmla="*/ 3762050 w 6300759"/>
                <a:gd name="connsiteY11" fmla="*/ 281094 h 1763586"/>
                <a:gd name="connsiteX12" fmla="*/ 3898585 w 6300759"/>
                <a:gd name="connsiteY12" fmla="*/ 351097 h 1763586"/>
                <a:gd name="connsiteX13" fmla="*/ 4094630 w 6300759"/>
                <a:gd name="connsiteY13" fmla="*/ 416256 h 1763586"/>
                <a:gd name="connsiteX14" fmla="*/ 4328173 w 6300759"/>
                <a:gd name="connsiteY14" fmla="*/ 484356 h 1763586"/>
                <a:gd name="connsiteX15" fmla="*/ 4619776 w 6300759"/>
                <a:gd name="connsiteY15" fmla="*/ 559913 h 1763586"/>
                <a:gd name="connsiteX16" fmla="*/ 4885403 w 6300759"/>
                <a:gd name="connsiteY16" fmla="*/ 612236 h 1763586"/>
                <a:gd name="connsiteX17" fmla="*/ 5105457 w 6300759"/>
                <a:gd name="connsiteY17" fmla="*/ 650596 h 1763586"/>
                <a:gd name="connsiteX18" fmla="*/ 5300641 w 6300759"/>
                <a:gd name="connsiteY18" fmla="*/ 689220 h 1763586"/>
                <a:gd name="connsiteX19" fmla="*/ 5531541 w 6300759"/>
                <a:gd name="connsiteY19" fmla="*/ 743020 h 1763586"/>
                <a:gd name="connsiteX20" fmla="*/ 5726539 w 6300759"/>
                <a:gd name="connsiteY20" fmla="*/ 814059 h 1763586"/>
                <a:gd name="connsiteX21" fmla="*/ 5998652 w 6300759"/>
                <a:gd name="connsiteY21" fmla="*/ 915517 h 1763586"/>
                <a:gd name="connsiteX22" fmla="*/ 6296841 w 6300759"/>
                <a:gd name="connsiteY22" fmla="*/ 1048002 h 1763586"/>
                <a:gd name="connsiteX23" fmla="*/ 6298642 w 6300759"/>
                <a:gd name="connsiteY23" fmla="*/ 1543925 h 1763586"/>
                <a:gd name="connsiteX24" fmla="*/ 5725818 w 6300759"/>
                <a:gd name="connsiteY24" fmla="*/ 1538284 h 1763586"/>
                <a:gd name="connsiteX25" fmla="*/ 5150986 w 6300759"/>
                <a:gd name="connsiteY25" fmla="*/ 1547921 h 1763586"/>
                <a:gd name="connsiteX26" fmla="*/ 4581865 w 6300759"/>
                <a:gd name="connsiteY26" fmla="*/ 1555990 h 1763586"/>
                <a:gd name="connsiteX27" fmla="*/ 4004756 w 6300759"/>
                <a:gd name="connsiteY27" fmla="*/ 1572989 h 1763586"/>
                <a:gd name="connsiteX28" fmla="*/ 3428385 w 6300759"/>
                <a:gd name="connsiteY28" fmla="*/ 1585884 h 1763586"/>
                <a:gd name="connsiteX29" fmla="*/ 2863820 w 6300759"/>
                <a:gd name="connsiteY29" fmla="*/ 1611277 h 1763586"/>
                <a:gd name="connsiteX30" fmla="*/ 2291256 w 6300759"/>
                <a:gd name="connsiteY30" fmla="*/ 1640644 h 1763586"/>
                <a:gd name="connsiteX31" fmla="*/ 1715859 w 6300759"/>
                <a:gd name="connsiteY31" fmla="*/ 1664510 h 1763586"/>
                <a:gd name="connsiteX32" fmla="*/ 1144033 w 6300759"/>
                <a:gd name="connsiteY32" fmla="*/ 1699155 h 1763586"/>
                <a:gd name="connsiteX33" fmla="*/ 564796 w 6300759"/>
                <a:gd name="connsiteY33" fmla="*/ 1721718 h 1763586"/>
                <a:gd name="connsiteX34" fmla="*/ 1233 w 6300759"/>
                <a:gd name="connsiteY34" fmla="*/ 1763586 h 1763586"/>
                <a:gd name="connsiteX0" fmla="*/ 1233 w 6300759"/>
                <a:gd name="connsiteY0" fmla="*/ 1609627 h 1609627"/>
                <a:gd name="connsiteX1" fmla="*/ 3145 w 6300759"/>
                <a:gd name="connsiteY1" fmla="*/ 1397635 h 1609627"/>
                <a:gd name="connsiteX2" fmla="*/ 324860 w 6300759"/>
                <a:gd name="connsiteY2" fmla="*/ 1255053 h 1609627"/>
                <a:gd name="connsiteX3" fmla="*/ 639156 w 6300759"/>
                <a:gd name="connsiteY3" fmla="*/ 1130321 h 1609627"/>
                <a:gd name="connsiteX4" fmla="*/ 1137248 w 6300759"/>
                <a:gd name="connsiteY4" fmla="*/ 927693 h 1609627"/>
                <a:gd name="connsiteX5" fmla="*/ 1614140 w 6300759"/>
                <a:gd name="connsiteY5" fmla="*/ 748129 h 1609627"/>
                <a:gd name="connsiteX6" fmla="*/ 2005438 w 6300759"/>
                <a:gd name="connsiteY6" fmla="*/ 607224 h 1609627"/>
                <a:gd name="connsiteX7" fmla="*/ 2288926 w 6300759"/>
                <a:gd name="connsiteY7" fmla="*/ 0 h 1609627"/>
                <a:gd name="connsiteX8" fmla="*/ 2777042 w 6300759"/>
                <a:gd name="connsiteY8" fmla="*/ 364145 h 1609627"/>
                <a:gd name="connsiteX9" fmla="*/ 3129273 w 6300759"/>
                <a:gd name="connsiteY9" fmla="*/ 276104 h 1609627"/>
                <a:gd name="connsiteX10" fmla="*/ 3516099 w 6300759"/>
                <a:gd name="connsiteY10" fmla="*/ 185747 h 1609627"/>
                <a:gd name="connsiteX11" fmla="*/ 3762050 w 6300759"/>
                <a:gd name="connsiteY11" fmla="*/ 127135 h 1609627"/>
                <a:gd name="connsiteX12" fmla="*/ 3898585 w 6300759"/>
                <a:gd name="connsiteY12" fmla="*/ 197138 h 1609627"/>
                <a:gd name="connsiteX13" fmla="*/ 4094630 w 6300759"/>
                <a:gd name="connsiteY13" fmla="*/ 262297 h 1609627"/>
                <a:gd name="connsiteX14" fmla="*/ 4328173 w 6300759"/>
                <a:gd name="connsiteY14" fmla="*/ 330397 h 1609627"/>
                <a:gd name="connsiteX15" fmla="*/ 4619776 w 6300759"/>
                <a:gd name="connsiteY15" fmla="*/ 405954 h 1609627"/>
                <a:gd name="connsiteX16" fmla="*/ 4885403 w 6300759"/>
                <a:gd name="connsiteY16" fmla="*/ 458277 h 1609627"/>
                <a:gd name="connsiteX17" fmla="*/ 5105457 w 6300759"/>
                <a:gd name="connsiteY17" fmla="*/ 496637 h 1609627"/>
                <a:gd name="connsiteX18" fmla="*/ 5300641 w 6300759"/>
                <a:gd name="connsiteY18" fmla="*/ 535261 h 1609627"/>
                <a:gd name="connsiteX19" fmla="*/ 5531541 w 6300759"/>
                <a:gd name="connsiteY19" fmla="*/ 589061 h 1609627"/>
                <a:gd name="connsiteX20" fmla="*/ 5726539 w 6300759"/>
                <a:gd name="connsiteY20" fmla="*/ 660100 h 1609627"/>
                <a:gd name="connsiteX21" fmla="*/ 5998652 w 6300759"/>
                <a:gd name="connsiteY21" fmla="*/ 761558 h 1609627"/>
                <a:gd name="connsiteX22" fmla="*/ 6296841 w 6300759"/>
                <a:gd name="connsiteY22" fmla="*/ 894043 h 1609627"/>
                <a:gd name="connsiteX23" fmla="*/ 6298642 w 6300759"/>
                <a:gd name="connsiteY23" fmla="*/ 1389966 h 1609627"/>
                <a:gd name="connsiteX24" fmla="*/ 5725818 w 6300759"/>
                <a:gd name="connsiteY24" fmla="*/ 1384325 h 1609627"/>
                <a:gd name="connsiteX25" fmla="*/ 5150986 w 6300759"/>
                <a:gd name="connsiteY25" fmla="*/ 1393962 h 1609627"/>
                <a:gd name="connsiteX26" fmla="*/ 4581865 w 6300759"/>
                <a:gd name="connsiteY26" fmla="*/ 1402031 h 1609627"/>
                <a:gd name="connsiteX27" fmla="*/ 4004756 w 6300759"/>
                <a:gd name="connsiteY27" fmla="*/ 1419030 h 1609627"/>
                <a:gd name="connsiteX28" fmla="*/ 3428385 w 6300759"/>
                <a:gd name="connsiteY28" fmla="*/ 1431925 h 1609627"/>
                <a:gd name="connsiteX29" fmla="*/ 2863820 w 6300759"/>
                <a:gd name="connsiteY29" fmla="*/ 1457318 h 1609627"/>
                <a:gd name="connsiteX30" fmla="*/ 2291256 w 6300759"/>
                <a:gd name="connsiteY30" fmla="*/ 1486685 h 1609627"/>
                <a:gd name="connsiteX31" fmla="*/ 1715859 w 6300759"/>
                <a:gd name="connsiteY31" fmla="*/ 1510551 h 1609627"/>
                <a:gd name="connsiteX32" fmla="*/ 1144033 w 6300759"/>
                <a:gd name="connsiteY32" fmla="*/ 1545196 h 1609627"/>
                <a:gd name="connsiteX33" fmla="*/ 564796 w 6300759"/>
                <a:gd name="connsiteY33" fmla="*/ 1567759 h 1609627"/>
                <a:gd name="connsiteX34" fmla="*/ 1233 w 6300759"/>
                <a:gd name="connsiteY34" fmla="*/ 1609627 h 1609627"/>
                <a:gd name="connsiteX0" fmla="*/ 1233 w 6300759"/>
                <a:gd name="connsiteY0" fmla="*/ 1482492 h 1482492"/>
                <a:gd name="connsiteX1" fmla="*/ 3145 w 6300759"/>
                <a:gd name="connsiteY1" fmla="*/ 1270500 h 1482492"/>
                <a:gd name="connsiteX2" fmla="*/ 324860 w 6300759"/>
                <a:gd name="connsiteY2" fmla="*/ 1127918 h 1482492"/>
                <a:gd name="connsiteX3" fmla="*/ 639156 w 6300759"/>
                <a:gd name="connsiteY3" fmla="*/ 1003186 h 1482492"/>
                <a:gd name="connsiteX4" fmla="*/ 1137248 w 6300759"/>
                <a:gd name="connsiteY4" fmla="*/ 800558 h 1482492"/>
                <a:gd name="connsiteX5" fmla="*/ 1614140 w 6300759"/>
                <a:gd name="connsiteY5" fmla="*/ 620994 h 1482492"/>
                <a:gd name="connsiteX6" fmla="*/ 2005438 w 6300759"/>
                <a:gd name="connsiteY6" fmla="*/ 480089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24860 w 6300759"/>
                <a:gd name="connsiteY2" fmla="*/ 1127918 h 1482492"/>
                <a:gd name="connsiteX3" fmla="*/ 639156 w 6300759"/>
                <a:gd name="connsiteY3" fmla="*/ 1003186 h 1482492"/>
                <a:gd name="connsiteX4" fmla="*/ 1137248 w 6300759"/>
                <a:gd name="connsiteY4" fmla="*/ 800558 h 1482492"/>
                <a:gd name="connsiteX5" fmla="*/ 1614140 w 6300759"/>
                <a:gd name="connsiteY5" fmla="*/ 620994 h 1482492"/>
                <a:gd name="connsiteX6" fmla="*/ 2005438 w 6300759"/>
                <a:gd name="connsiteY6" fmla="*/ 480089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39156 w 6300759"/>
                <a:gd name="connsiteY3" fmla="*/ 1003186 h 1482492"/>
                <a:gd name="connsiteX4" fmla="*/ 1137248 w 6300759"/>
                <a:gd name="connsiteY4" fmla="*/ 800558 h 1482492"/>
                <a:gd name="connsiteX5" fmla="*/ 1614140 w 6300759"/>
                <a:gd name="connsiteY5" fmla="*/ 620994 h 1482492"/>
                <a:gd name="connsiteX6" fmla="*/ 2005438 w 6300759"/>
                <a:gd name="connsiteY6" fmla="*/ 480089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7248 w 6300759"/>
                <a:gd name="connsiteY4" fmla="*/ 800558 h 1482492"/>
                <a:gd name="connsiteX5" fmla="*/ 1614140 w 6300759"/>
                <a:gd name="connsiteY5" fmla="*/ 620994 h 1482492"/>
                <a:gd name="connsiteX6" fmla="*/ 2005438 w 6300759"/>
                <a:gd name="connsiteY6" fmla="*/ 480089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614140 w 6300759"/>
                <a:gd name="connsiteY5" fmla="*/ 620994 h 1482492"/>
                <a:gd name="connsiteX6" fmla="*/ 2005438 w 6300759"/>
                <a:gd name="connsiteY6" fmla="*/ 480089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2005438 w 6300759"/>
                <a:gd name="connsiteY6" fmla="*/ 480089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4796 w 6300759"/>
                <a:gd name="connsiteY33" fmla="*/ 1440624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4033 w 6300759"/>
                <a:gd name="connsiteY32" fmla="*/ 1418061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15859 w 6300759"/>
                <a:gd name="connsiteY31" fmla="*/ 1383416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291256 w 6300759"/>
                <a:gd name="connsiteY30" fmla="*/ 1359550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63820 w 6300759"/>
                <a:gd name="connsiteY29" fmla="*/ 1330183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28385 w 6300759"/>
                <a:gd name="connsiteY28" fmla="*/ 1304790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04756 w 6300759"/>
                <a:gd name="connsiteY27" fmla="*/ 1291895 h 1482492"/>
                <a:gd name="connsiteX28" fmla="*/ 3466485 w 6300759"/>
                <a:gd name="connsiteY28" fmla="*/ 1390382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330999 w 6300759"/>
                <a:gd name="connsiteY7" fmla="*/ 371364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38094 w 6300759"/>
                <a:gd name="connsiteY27" fmla="*/ 1384620 h 1482492"/>
                <a:gd name="connsiteX28" fmla="*/ 3466485 w 6300759"/>
                <a:gd name="connsiteY28" fmla="*/ 1390382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283374 w 6300759"/>
                <a:gd name="connsiteY7" fmla="*/ 782682 h 1482492"/>
                <a:gd name="connsiteX8" fmla="*/ 2777042 w 6300759"/>
                <a:gd name="connsiteY8" fmla="*/ 2370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38094 w 6300759"/>
                <a:gd name="connsiteY27" fmla="*/ 1384620 h 1482492"/>
                <a:gd name="connsiteX28" fmla="*/ 3466485 w 6300759"/>
                <a:gd name="connsiteY28" fmla="*/ 1390382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283374 w 6300759"/>
                <a:gd name="connsiteY7" fmla="*/ 782682 h 1482492"/>
                <a:gd name="connsiteX8" fmla="*/ 2622261 w 6300759"/>
                <a:gd name="connsiteY8" fmla="*/ 724410 h 1482492"/>
                <a:gd name="connsiteX9" fmla="*/ 3129273 w 6300759"/>
                <a:gd name="connsiteY9" fmla="*/ 148969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38094 w 6300759"/>
                <a:gd name="connsiteY27" fmla="*/ 1384620 h 1482492"/>
                <a:gd name="connsiteX28" fmla="*/ 3466485 w 6300759"/>
                <a:gd name="connsiteY28" fmla="*/ 1390382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283374 w 6300759"/>
                <a:gd name="connsiteY7" fmla="*/ 782682 h 1482492"/>
                <a:gd name="connsiteX8" fmla="*/ 2622261 w 6300759"/>
                <a:gd name="connsiteY8" fmla="*/ 724410 h 1482492"/>
                <a:gd name="connsiteX9" fmla="*/ 2769704 w 6300759"/>
                <a:gd name="connsiteY9" fmla="*/ 776645 h 1482492"/>
                <a:gd name="connsiteX10" fmla="*/ 3516099 w 6300759"/>
                <a:gd name="connsiteY10" fmla="*/ 58612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38094 w 6300759"/>
                <a:gd name="connsiteY27" fmla="*/ 1384620 h 1482492"/>
                <a:gd name="connsiteX28" fmla="*/ 3466485 w 6300759"/>
                <a:gd name="connsiteY28" fmla="*/ 1390382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82492 h 1482492"/>
                <a:gd name="connsiteX1" fmla="*/ 5526 w 6300759"/>
                <a:gd name="connsiteY1" fmla="*/ 1348959 h 1482492"/>
                <a:gd name="connsiteX2" fmla="*/ 310573 w 6300759"/>
                <a:gd name="connsiteY2" fmla="*/ 1261062 h 1482492"/>
                <a:gd name="connsiteX3" fmla="*/ 682018 w 6300759"/>
                <a:gd name="connsiteY3" fmla="*/ 1160106 h 1482492"/>
                <a:gd name="connsiteX4" fmla="*/ 1139629 w 6300759"/>
                <a:gd name="connsiteY4" fmla="*/ 1045447 h 1482492"/>
                <a:gd name="connsiteX5" fmla="*/ 1571278 w 6300759"/>
                <a:gd name="connsiteY5" fmla="*/ 939587 h 1482492"/>
                <a:gd name="connsiteX6" fmla="*/ 1986388 w 6300759"/>
                <a:gd name="connsiteY6" fmla="*/ 848611 h 1482492"/>
                <a:gd name="connsiteX7" fmla="*/ 2283374 w 6300759"/>
                <a:gd name="connsiteY7" fmla="*/ 782682 h 1482492"/>
                <a:gd name="connsiteX8" fmla="*/ 2622261 w 6300759"/>
                <a:gd name="connsiteY8" fmla="*/ 724410 h 1482492"/>
                <a:gd name="connsiteX9" fmla="*/ 2769704 w 6300759"/>
                <a:gd name="connsiteY9" fmla="*/ 776645 h 1482492"/>
                <a:gd name="connsiteX10" fmla="*/ 2910263 w 6300759"/>
                <a:gd name="connsiteY10" fmla="*/ 821808 h 1482492"/>
                <a:gd name="connsiteX11" fmla="*/ 3762050 w 6300759"/>
                <a:gd name="connsiteY11" fmla="*/ 0 h 1482492"/>
                <a:gd name="connsiteX12" fmla="*/ 3898585 w 6300759"/>
                <a:gd name="connsiteY12" fmla="*/ 70003 h 1482492"/>
                <a:gd name="connsiteX13" fmla="*/ 4094630 w 6300759"/>
                <a:gd name="connsiteY13" fmla="*/ 135162 h 1482492"/>
                <a:gd name="connsiteX14" fmla="*/ 4328173 w 6300759"/>
                <a:gd name="connsiteY14" fmla="*/ 203262 h 1482492"/>
                <a:gd name="connsiteX15" fmla="*/ 4619776 w 6300759"/>
                <a:gd name="connsiteY15" fmla="*/ 278819 h 1482492"/>
                <a:gd name="connsiteX16" fmla="*/ 4885403 w 6300759"/>
                <a:gd name="connsiteY16" fmla="*/ 331142 h 1482492"/>
                <a:gd name="connsiteX17" fmla="*/ 5105457 w 6300759"/>
                <a:gd name="connsiteY17" fmla="*/ 369502 h 1482492"/>
                <a:gd name="connsiteX18" fmla="*/ 5300641 w 6300759"/>
                <a:gd name="connsiteY18" fmla="*/ 408126 h 1482492"/>
                <a:gd name="connsiteX19" fmla="*/ 5531541 w 6300759"/>
                <a:gd name="connsiteY19" fmla="*/ 461926 h 1482492"/>
                <a:gd name="connsiteX20" fmla="*/ 5726539 w 6300759"/>
                <a:gd name="connsiteY20" fmla="*/ 532965 h 1482492"/>
                <a:gd name="connsiteX21" fmla="*/ 5998652 w 6300759"/>
                <a:gd name="connsiteY21" fmla="*/ 634423 h 1482492"/>
                <a:gd name="connsiteX22" fmla="*/ 6296841 w 6300759"/>
                <a:gd name="connsiteY22" fmla="*/ 766908 h 1482492"/>
                <a:gd name="connsiteX23" fmla="*/ 6298642 w 6300759"/>
                <a:gd name="connsiteY23" fmla="*/ 1262831 h 1482492"/>
                <a:gd name="connsiteX24" fmla="*/ 5725818 w 6300759"/>
                <a:gd name="connsiteY24" fmla="*/ 1257190 h 1482492"/>
                <a:gd name="connsiteX25" fmla="*/ 5150986 w 6300759"/>
                <a:gd name="connsiteY25" fmla="*/ 1266827 h 1482492"/>
                <a:gd name="connsiteX26" fmla="*/ 4581865 w 6300759"/>
                <a:gd name="connsiteY26" fmla="*/ 1274896 h 1482492"/>
                <a:gd name="connsiteX27" fmla="*/ 4038094 w 6300759"/>
                <a:gd name="connsiteY27" fmla="*/ 1384620 h 1482492"/>
                <a:gd name="connsiteX28" fmla="*/ 3466485 w 6300759"/>
                <a:gd name="connsiteY28" fmla="*/ 1390382 h 1482492"/>
                <a:gd name="connsiteX29" fmla="*/ 2880489 w 6300759"/>
                <a:gd name="connsiteY29" fmla="*/ 1403888 h 1482492"/>
                <a:gd name="connsiteX30" fmla="*/ 2305543 w 6300759"/>
                <a:gd name="connsiteY30" fmla="*/ 1411857 h 1482492"/>
                <a:gd name="connsiteX31" fmla="*/ 1723003 w 6300759"/>
                <a:gd name="connsiteY31" fmla="*/ 1426212 h 1482492"/>
                <a:gd name="connsiteX32" fmla="*/ 1148796 w 6300759"/>
                <a:gd name="connsiteY32" fmla="*/ 1446592 h 1482492"/>
                <a:gd name="connsiteX33" fmla="*/ 567178 w 6300759"/>
                <a:gd name="connsiteY33" fmla="*/ 1462023 h 1482492"/>
                <a:gd name="connsiteX34" fmla="*/ 1233 w 6300759"/>
                <a:gd name="connsiteY34" fmla="*/ 1482492 h 1482492"/>
                <a:gd name="connsiteX0" fmla="*/ 1233 w 6300759"/>
                <a:gd name="connsiteY0" fmla="*/ 1412489 h 1412489"/>
                <a:gd name="connsiteX1" fmla="*/ 5526 w 6300759"/>
                <a:gd name="connsiteY1" fmla="*/ 1278956 h 1412489"/>
                <a:gd name="connsiteX2" fmla="*/ 310573 w 6300759"/>
                <a:gd name="connsiteY2" fmla="*/ 1191059 h 1412489"/>
                <a:gd name="connsiteX3" fmla="*/ 682018 w 6300759"/>
                <a:gd name="connsiteY3" fmla="*/ 1090103 h 1412489"/>
                <a:gd name="connsiteX4" fmla="*/ 1139629 w 6300759"/>
                <a:gd name="connsiteY4" fmla="*/ 975444 h 1412489"/>
                <a:gd name="connsiteX5" fmla="*/ 1571278 w 6300759"/>
                <a:gd name="connsiteY5" fmla="*/ 869584 h 1412489"/>
                <a:gd name="connsiteX6" fmla="*/ 1986388 w 6300759"/>
                <a:gd name="connsiteY6" fmla="*/ 778608 h 1412489"/>
                <a:gd name="connsiteX7" fmla="*/ 2283374 w 6300759"/>
                <a:gd name="connsiteY7" fmla="*/ 712679 h 1412489"/>
                <a:gd name="connsiteX8" fmla="*/ 2622261 w 6300759"/>
                <a:gd name="connsiteY8" fmla="*/ 654407 h 1412489"/>
                <a:gd name="connsiteX9" fmla="*/ 2769704 w 6300759"/>
                <a:gd name="connsiteY9" fmla="*/ 706642 h 1412489"/>
                <a:gd name="connsiteX10" fmla="*/ 2910263 w 6300759"/>
                <a:gd name="connsiteY10" fmla="*/ 751805 h 1412489"/>
                <a:gd name="connsiteX11" fmla="*/ 3114350 w 6300759"/>
                <a:gd name="connsiteY11" fmla="*/ 809694 h 1412489"/>
                <a:gd name="connsiteX12" fmla="*/ 3898585 w 6300759"/>
                <a:gd name="connsiteY12" fmla="*/ 0 h 1412489"/>
                <a:gd name="connsiteX13" fmla="*/ 4094630 w 6300759"/>
                <a:gd name="connsiteY13" fmla="*/ 65159 h 1412489"/>
                <a:gd name="connsiteX14" fmla="*/ 4328173 w 6300759"/>
                <a:gd name="connsiteY14" fmla="*/ 133259 h 1412489"/>
                <a:gd name="connsiteX15" fmla="*/ 4619776 w 6300759"/>
                <a:gd name="connsiteY15" fmla="*/ 208816 h 1412489"/>
                <a:gd name="connsiteX16" fmla="*/ 4885403 w 6300759"/>
                <a:gd name="connsiteY16" fmla="*/ 261139 h 1412489"/>
                <a:gd name="connsiteX17" fmla="*/ 5105457 w 6300759"/>
                <a:gd name="connsiteY17" fmla="*/ 299499 h 1412489"/>
                <a:gd name="connsiteX18" fmla="*/ 5300641 w 6300759"/>
                <a:gd name="connsiteY18" fmla="*/ 338123 h 1412489"/>
                <a:gd name="connsiteX19" fmla="*/ 5531541 w 6300759"/>
                <a:gd name="connsiteY19" fmla="*/ 391923 h 1412489"/>
                <a:gd name="connsiteX20" fmla="*/ 5726539 w 6300759"/>
                <a:gd name="connsiteY20" fmla="*/ 462962 h 1412489"/>
                <a:gd name="connsiteX21" fmla="*/ 5998652 w 6300759"/>
                <a:gd name="connsiteY21" fmla="*/ 564420 h 1412489"/>
                <a:gd name="connsiteX22" fmla="*/ 6296841 w 6300759"/>
                <a:gd name="connsiteY22" fmla="*/ 696905 h 1412489"/>
                <a:gd name="connsiteX23" fmla="*/ 6298642 w 6300759"/>
                <a:gd name="connsiteY23" fmla="*/ 1192828 h 1412489"/>
                <a:gd name="connsiteX24" fmla="*/ 5725818 w 6300759"/>
                <a:gd name="connsiteY24" fmla="*/ 1187187 h 1412489"/>
                <a:gd name="connsiteX25" fmla="*/ 5150986 w 6300759"/>
                <a:gd name="connsiteY25" fmla="*/ 1196824 h 1412489"/>
                <a:gd name="connsiteX26" fmla="*/ 4581865 w 6300759"/>
                <a:gd name="connsiteY26" fmla="*/ 1204893 h 1412489"/>
                <a:gd name="connsiteX27" fmla="*/ 4038094 w 6300759"/>
                <a:gd name="connsiteY27" fmla="*/ 1314617 h 1412489"/>
                <a:gd name="connsiteX28" fmla="*/ 3466485 w 6300759"/>
                <a:gd name="connsiteY28" fmla="*/ 1320379 h 1412489"/>
                <a:gd name="connsiteX29" fmla="*/ 2880489 w 6300759"/>
                <a:gd name="connsiteY29" fmla="*/ 1333885 h 1412489"/>
                <a:gd name="connsiteX30" fmla="*/ 2305543 w 6300759"/>
                <a:gd name="connsiteY30" fmla="*/ 1341854 h 1412489"/>
                <a:gd name="connsiteX31" fmla="*/ 1723003 w 6300759"/>
                <a:gd name="connsiteY31" fmla="*/ 1356209 h 1412489"/>
                <a:gd name="connsiteX32" fmla="*/ 1148796 w 6300759"/>
                <a:gd name="connsiteY32" fmla="*/ 1376589 h 1412489"/>
                <a:gd name="connsiteX33" fmla="*/ 567178 w 6300759"/>
                <a:gd name="connsiteY33" fmla="*/ 1392020 h 1412489"/>
                <a:gd name="connsiteX34" fmla="*/ 1233 w 6300759"/>
                <a:gd name="connsiteY34" fmla="*/ 1412489 h 1412489"/>
                <a:gd name="connsiteX0" fmla="*/ 1233 w 6300759"/>
                <a:gd name="connsiteY0" fmla="*/ 1347330 h 1347330"/>
                <a:gd name="connsiteX1" fmla="*/ 5526 w 6300759"/>
                <a:gd name="connsiteY1" fmla="*/ 1213797 h 1347330"/>
                <a:gd name="connsiteX2" fmla="*/ 310573 w 6300759"/>
                <a:gd name="connsiteY2" fmla="*/ 1125900 h 1347330"/>
                <a:gd name="connsiteX3" fmla="*/ 682018 w 6300759"/>
                <a:gd name="connsiteY3" fmla="*/ 1024944 h 1347330"/>
                <a:gd name="connsiteX4" fmla="*/ 1139629 w 6300759"/>
                <a:gd name="connsiteY4" fmla="*/ 910285 h 1347330"/>
                <a:gd name="connsiteX5" fmla="*/ 1571278 w 6300759"/>
                <a:gd name="connsiteY5" fmla="*/ 804425 h 1347330"/>
                <a:gd name="connsiteX6" fmla="*/ 1986388 w 6300759"/>
                <a:gd name="connsiteY6" fmla="*/ 713449 h 1347330"/>
                <a:gd name="connsiteX7" fmla="*/ 2283374 w 6300759"/>
                <a:gd name="connsiteY7" fmla="*/ 647520 h 1347330"/>
                <a:gd name="connsiteX8" fmla="*/ 2622261 w 6300759"/>
                <a:gd name="connsiteY8" fmla="*/ 589248 h 1347330"/>
                <a:gd name="connsiteX9" fmla="*/ 2769704 w 6300759"/>
                <a:gd name="connsiteY9" fmla="*/ 641483 h 1347330"/>
                <a:gd name="connsiteX10" fmla="*/ 2910263 w 6300759"/>
                <a:gd name="connsiteY10" fmla="*/ 686646 h 1347330"/>
                <a:gd name="connsiteX11" fmla="*/ 3114350 w 6300759"/>
                <a:gd name="connsiteY11" fmla="*/ 744535 h 1347330"/>
                <a:gd name="connsiteX12" fmla="*/ 3324704 w 6300759"/>
                <a:gd name="connsiteY12" fmla="*/ 800272 h 1347330"/>
                <a:gd name="connsiteX13" fmla="*/ 4094630 w 6300759"/>
                <a:gd name="connsiteY13" fmla="*/ 0 h 1347330"/>
                <a:gd name="connsiteX14" fmla="*/ 4328173 w 6300759"/>
                <a:gd name="connsiteY14" fmla="*/ 68100 h 1347330"/>
                <a:gd name="connsiteX15" fmla="*/ 4619776 w 6300759"/>
                <a:gd name="connsiteY15" fmla="*/ 143657 h 1347330"/>
                <a:gd name="connsiteX16" fmla="*/ 4885403 w 6300759"/>
                <a:gd name="connsiteY16" fmla="*/ 195980 h 1347330"/>
                <a:gd name="connsiteX17" fmla="*/ 5105457 w 6300759"/>
                <a:gd name="connsiteY17" fmla="*/ 234340 h 1347330"/>
                <a:gd name="connsiteX18" fmla="*/ 5300641 w 6300759"/>
                <a:gd name="connsiteY18" fmla="*/ 272964 h 1347330"/>
                <a:gd name="connsiteX19" fmla="*/ 5531541 w 6300759"/>
                <a:gd name="connsiteY19" fmla="*/ 326764 h 1347330"/>
                <a:gd name="connsiteX20" fmla="*/ 5726539 w 6300759"/>
                <a:gd name="connsiteY20" fmla="*/ 397803 h 1347330"/>
                <a:gd name="connsiteX21" fmla="*/ 5998652 w 6300759"/>
                <a:gd name="connsiteY21" fmla="*/ 499261 h 1347330"/>
                <a:gd name="connsiteX22" fmla="*/ 6296841 w 6300759"/>
                <a:gd name="connsiteY22" fmla="*/ 631746 h 1347330"/>
                <a:gd name="connsiteX23" fmla="*/ 6298642 w 6300759"/>
                <a:gd name="connsiteY23" fmla="*/ 1127669 h 1347330"/>
                <a:gd name="connsiteX24" fmla="*/ 5725818 w 6300759"/>
                <a:gd name="connsiteY24" fmla="*/ 1122028 h 1347330"/>
                <a:gd name="connsiteX25" fmla="*/ 5150986 w 6300759"/>
                <a:gd name="connsiteY25" fmla="*/ 1131665 h 1347330"/>
                <a:gd name="connsiteX26" fmla="*/ 4581865 w 6300759"/>
                <a:gd name="connsiteY26" fmla="*/ 1139734 h 1347330"/>
                <a:gd name="connsiteX27" fmla="*/ 4038094 w 6300759"/>
                <a:gd name="connsiteY27" fmla="*/ 1249458 h 1347330"/>
                <a:gd name="connsiteX28" fmla="*/ 3466485 w 6300759"/>
                <a:gd name="connsiteY28" fmla="*/ 1255220 h 1347330"/>
                <a:gd name="connsiteX29" fmla="*/ 2880489 w 6300759"/>
                <a:gd name="connsiteY29" fmla="*/ 1268726 h 1347330"/>
                <a:gd name="connsiteX30" fmla="*/ 2305543 w 6300759"/>
                <a:gd name="connsiteY30" fmla="*/ 1276695 h 1347330"/>
                <a:gd name="connsiteX31" fmla="*/ 1723003 w 6300759"/>
                <a:gd name="connsiteY31" fmla="*/ 1291050 h 1347330"/>
                <a:gd name="connsiteX32" fmla="*/ 1148796 w 6300759"/>
                <a:gd name="connsiteY32" fmla="*/ 1311430 h 1347330"/>
                <a:gd name="connsiteX33" fmla="*/ 567178 w 6300759"/>
                <a:gd name="connsiteY33" fmla="*/ 1326861 h 1347330"/>
                <a:gd name="connsiteX34" fmla="*/ 1233 w 6300759"/>
                <a:gd name="connsiteY34" fmla="*/ 1347330 h 1347330"/>
                <a:gd name="connsiteX0" fmla="*/ 1233 w 6300759"/>
                <a:gd name="connsiteY0" fmla="*/ 1279230 h 1279230"/>
                <a:gd name="connsiteX1" fmla="*/ 5526 w 6300759"/>
                <a:gd name="connsiteY1" fmla="*/ 1145697 h 1279230"/>
                <a:gd name="connsiteX2" fmla="*/ 310573 w 6300759"/>
                <a:gd name="connsiteY2" fmla="*/ 1057800 h 1279230"/>
                <a:gd name="connsiteX3" fmla="*/ 682018 w 6300759"/>
                <a:gd name="connsiteY3" fmla="*/ 956844 h 1279230"/>
                <a:gd name="connsiteX4" fmla="*/ 1139629 w 6300759"/>
                <a:gd name="connsiteY4" fmla="*/ 842185 h 1279230"/>
                <a:gd name="connsiteX5" fmla="*/ 1571278 w 6300759"/>
                <a:gd name="connsiteY5" fmla="*/ 736325 h 1279230"/>
                <a:gd name="connsiteX6" fmla="*/ 1986388 w 6300759"/>
                <a:gd name="connsiteY6" fmla="*/ 645349 h 1279230"/>
                <a:gd name="connsiteX7" fmla="*/ 2283374 w 6300759"/>
                <a:gd name="connsiteY7" fmla="*/ 579420 h 1279230"/>
                <a:gd name="connsiteX8" fmla="*/ 2622261 w 6300759"/>
                <a:gd name="connsiteY8" fmla="*/ 521148 h 1279230"/>
                <a:gd name="connsiteX9" fmla="*/ 2769704 w 6300759"/>
                <a:gd name="connsiteY9" fmla="*/ 573383 h 1279230"/>
                <a:gd name="connsiteX10" fmla="*/ 2910263 w 6300759"/>
                <a:gd name="connsiteY10" fmla="*/ 618546 h 1279230"/>
                <a:gd name="connsiteX11" fmla="*/ 3114350 w 6300759"/>
                <a:gd name="connsiteY11" fmla="*/ 676435 h 1279230"/>
                <a:gd name="connsiteX12" fmla="*/ 3324704 w 6300759"/>
                <a:gd name="connsiteY12" fmla="*/ 732172 h 1279230"/>
                <a:gd name="connsiteX13" fmla="*/ 3558848 w 6300759"/>
                <a:gd name="connsiteY13" fmla="*/ 780688 h 1279230"/>
                <a:gd name="connsiteX14" fmla="*/ 4328173 w 6300759"/>
                <a:gd name="connsiteY14" fmla="*/ 0 h 1279230"/>
                <a:gd name="connsiteX15" fmla="*/ 4619776 w 6300759"/>
                <a:gd name="connsiteY15" fmla="*/ 75557 h 1279230"/>
                <a:gd name="connsiteX16" fmla="*/ 4885403 w 6300759"/>
                <a:gd name="connsiteY16" fmla="*/ 127880 h 1279230"/>
                <a:gd name="connsiteX17" fmla="*/ 5105457 w 6300759"/>
                <a:gd name="connsiteY17" fmla="*/ 166240 h 1279230"/>
                <a:gd name="connsiteX18" fmla="*/ 5300641 w 6300759"/>
                <a:gd name="connsiteY18" fmla="*/ 204864 h 1279230"/>
                <a:gd name="connsiteX19" fmla="*/ 5531541 w 6300759"/>
                <a:gd name="connsiteY19" fmla="*/ 258664 h 1279230"/>
                <a:gd name="connsiteX20" fmla="*/ 5726539 w 6300759"/>
                <a:gd name="connsiteY20" fmla="*/ 329703 h 1279230"/>
                <a:gd name="connsiteX21" fmla="*/ 5998652 w 6300759"/>
                <a:gd name="connsiteY21" fmla="*/ 431161 h 1279230"/>
                <a:gd name="connsiteX22" fmla="*/ 6296841 w 6300759"/>
                <a:gd name="connsiteY22" fmla="*/ 563646 h 1279230"/>
                <a:gd name="connsiteX23" fmla="*/ 6298642 w 6300759"/>
                <a:gd name="connsiteY23" fmla="*/ 1059569 h 1279230"/>
                <a:gd name="connsiteX24" fmla="*/ 5725818 w 6300759"/>
                <a:gd name="connsiteY24" fmla="*/ 1053928 h 1279230"/>
                <a:gd name="connsiteX25" fmla="*/ 5150986 w 6300759"/>
                <a:gd name="connsiteY25" fmla="*/ 1063565 h 1279230"/>
                <a:gd name="connsiteX26" fmla="*/ 4581865 w 6300759"/>
                <a:gd name="connsiteY26" fmla="*/ 1071634 h 1279230"/>
                <a:gd name="connsiteX27" fmla="*/ 4038094 w 6300759"/>
                <a:gd name="connsiteY27" fmla="*/ 1181358 h 1279230"/>
                <a:gd name="connsiteX28" fmla="*/ 3466485 w 6300759"/>
                <a:gd name="connsiteY28" fmla="*/ 1187120 h 1279230"/>
                <a:gd name="connsiteX29" fmla="*/ 2880489 w 6300759"/>
                <a:gd name="connsiteY29" fmla="*/ 1200626 h 1279230"/>
                <a:gd name="connsiteX30" fmla="*/ 2305543 w 6300759"/>
                <a:gd name="connsiteY30" fmla="*/ 1208595 h 1279230"/>
                <a:gd name="connsiteX31" fmla="*/ 1723003 w 6300759"/>
                <a:gd name="connsiteY31" fmla="*/ 1222950 h 1279230"/>
                <a:gd name="connsiteX32" fmla="*/ 1148796 w 6300759"/>
                <a:gd name="connsiteY32" fmla="*/ 1243330 h 1279230"/>
                <a:gd name="connsiteX33" fmla="*/ 567178 w 6300759"/>
                <a:gd name="connsiteY33" fmla="*/ 1258761 h 1279230"/>
                <a:gd name="connsiteX34" fmla="*/ 1233 w 6300759"/>
                <a:gd name="connsiteY34" fmla="*/ 1279230 h 1279230"/>
                <a:gd name="connsiteX0" fmla="*/ 1233 w 6300759"/>
                <a:gd name="connsiteY0" fmla="*/ 1203673 h 1203673"/>
                <a:gd name="connsiteX1" fmla="*/ 5526 w 6300759"/>
                <a:gd name="connsiteY1" fmla="*/ 1070140 h 1203673"/>
                <a:gd name="connsiteX2" fmla="*/ 310573 w 6300759"/>
                <a:gd name="connsiteY2" fmla="*/ 982243 h 1203673"/>
                <a:gd name="connsiteX3" fmla="*/ 682018 w 6300759"/>
                <a:gd name="connsiteY3" fmla="*/ 881287 h 1203673"/>
                <a:gd name="connsiteX4" fmla="*/ 1139629 w 6300759"/>
                <a:gd name="connsiteY4" fmla="*/ 766628 h 1203673"/>
                <a:gd name="connsiteX5" fmla="*/ 1571278 w 6300759"/>
                <a:gd name="connsiteY5" fmla="*/ 660768 h 1203673"/>
                <a:gd name="connsiteX6" fmla="*/ 1986388 w 6300759"/>
                <a:gd name="connsiteY6" fmla="*/ 569792 h 1203673"/>
                <a:gd name="connsiteX7" fmla="*/ 2283374 w 6300759"/>
                <a:gd name="connsiteY7" fmla="*/ 503863 h 1203673"/>
                <a:gd name="connsiteX8" fmla="*/ 2622261 w 6300759"/>
                <a:gd name="connsiteY8" fmla="*/ 445591 h 1203673"/>
                <a:gd name="connsiteX9" fmla="*/ 2769704 w 6300759"/>
                <a:gd name="connsiteY9" fmla="*/ 497826 h 1203673"/>
                <a:gd name="connsiteX10" fmla="*/ 2910263 w 6300759"/>
                <a:gd name="connsiteY10" fmla="*/ 542989 h 1203673"/>
                <a:gd name="connsiteX11" fmla="*/ 3114350 w 6300759"/>
                <a:gd name="connsiteY11" fmla="*/ 600878 h 1203673"/>
                <a:gd name="connsiteX12" fmla="*/ 3324704 w 6300759"/>
                <a:gd name="connsiteY12" fmla="*/ 656615 h 1203673"/>
                <a:gd name="connsiteX13" fmla="*/ 3558848 w 6300759"/>
                <a:gd name="connsiteY13" fmla="*/ 705131 h 1203673"/>
                <a:gd name="connsiteX14" fmla="*/ 3780486 w 6300759"/>
                <a:gd name="connsiteY14" fmla="*/ 737568 h 1203673"/>
                <a:gd name="connsiteX15" fmla="*/ 4619776 w 6300759"/>
                <a:gd name="connsiteY15" fmla="*/ 0 h 1203673"/>
                <a:gd name="connsiteX16" fmla="*/ 4885403 w 6300759"/>
                <a:gd name="connsiteY16" fmla="*/ 52323 h 1203673"/>
                <a:gd name="connsiteX17" fmla="*/ 5105457 w 6300759"/>
                <a:gd name="connsiteY17" fmla="*/ 90683 h 1203673"/>
                <a:gd name="connsiteX18" fmla="*/ 5300641 w 6300759"/>
                <a:gd name="connsiteY18" fmla="*/ 129307 h 1203673"/>
                <a:gd name="connsiteX19" fmla="*/ 5531541 w 6300759"/>
                <a:gd name="connsiteY19" fmla="*/ 183107 h 1203673"/>
                <a:gd name="connsiteX20" fmla="*/ 5726539 w 6300759"/>
                <a:gd name="connsiteY20" fmla="*/ 254146 h 1203673"/>
                <a:gd name="connsiteX21" fmla="*/ 5998652 w 6300759"/>
                <a:gd name="connsiteY21" fmla="*/ 355604 h 1203673"/>
                <a:gd name="connsiteX22" fmla="*/ 6296841 w 6300759"/>
                <a:gd name="connsiteY22" fmla="*/ 488089 h 1203673"/>
                <a:gd name="connsiteX23" fmla="*/ 6298642 w 6300759"/>
                <a:gd name="connsiteY23" fmla="*/ 984012 h 1203673"/>
                <a:gd name="connsiteX24" fmla="*/ 5725818 w 6300759"/>
                <a:gd name="connsiteY24" fmla="*/ 978371 h 1203673"/>
                <a:gd name="connsiteX25" fmla="*/ 5150986 w 6300759"/>
                <a:gd name="connsiteY25" fmla="*/ 988008 h 1203673"/>
                <a:gd name="connsiteX26" fmla="*/ 4581865 w 6300759"/>
                <a:gd name="connsiteY26" fmla="*/ 996077 h 1203673"/>
                <a:gd name="connsiteX27" fmla="*/ 4038094 w 6300759"/>
                <a:gd name="connsiteY27" fmla="*/ 1105801 h 1203673"/>
                <a:gd name="connsiteX28" fmla="*/ 3466485 w 6300759"/>
                <a:gd name="connsiteY28" fmla="*/ 1111563 h 1203673"/>
                <a:gd name="connsiteX29" fmla="*/ 2880489 w 6300759"/>
                <a:gd name="connsiteY29" fmla="*/ 1125069 h 1203673"/>
                <a:gd name="connsiteX30" fmla="*/ 2305543 w 6300759"/>
                <a:gd name="connsiteY30" fmla="*/ 1133038 h 1203673"/>
                <a:gd name="connsiteX31" fmla="*/ 1723003 w 6300759"/>
                <a:gd name="connsiteY31" fmla="*/ 1147393 h 1203673"/>
                <a:gd name="connsiteX32" fmla="*/ 1148796 w 6300759"/>
                <a:gd name="connsiteY32" fmla="*/ 1167773 h 1203673"/>
                <a:gd name="connsiteX33" fmla="*/ 567178 w 6300759"/>
                <a:gd name="connsiteY33" fmla="*/ 1183204 h 1203673"/>
                <a:gd name="connsiteX34" fmla="*/ 1233 w 6300759"/>
                <a:gd name="connsiteY34" fmla="*/ 1203673 h 1203673"/>
                <a:gd name="connsiteX0" fmla="*/ 1233 w 6300759"/>
                <a:gd name="connsiteY0" fmla="*/ 1203673 h 1203673"/>
                <a:gd name="connsiteX1" fmla="*/ 5526 w 6300759"/>
                <a:gd name="connsiteY1" fmla="*/ 1070140 h 1203673"/>
                <a:gd name="connsiteX2" fmla="*/ 310573 w 6300759"/>
                <a:gd name="connsiteY2" fmla="*/ 982243 h 1203673"/>
                <a:gd name="connsiteX3" fmla="*/ 682018 w 6300759"/>
                <a:gd name="connsiteY3" fmla="*/ 881287 h 1203673"/>
                <a:gd name="connsiteX4" fmla="*/ 1139629 w 6300759"/>
                <a:gd name="connsiteY4" fmla="*/ 766628 h 1203673"/>
                <a:gd name="connsiteX5" fmla="*/ 1571278 w 6300759"/>
                <a:gd name="connsiteY5" fmla="*/ 660768 h 1203673"/>
                <a:gd name="connsiteX6" fmla="*/ 1986388 w 6300759"/>
                <a:gd name="connsiteY6" fmla="*/ 569792 h 1203673"/>
                <a:gd name="connsiteX7" fmla="*/ 2283374 w 6300759"/>
                <a:gd name="connsiteY7" fmla="*/ 503863 h 1203673"/>
                <a:gd name="connsiteX8" fmla="*/ 2622261 w 6300759"/>
                <a:gd name="connsiteY8" fmla="*/ 445591 h 1203673"/>
                <a:gd name="connsiteX9" fmla="*/ 2769704 w 6300759"/>
                <a:gd name="connsiteY9" fmla="*/ 497826 h 1203673"/>
                <a:gd name="connsiteX10" fmla="*/ 2910263 w 6300759"/>
                <a:gd name="connsiteY10" fmla="*/ 542989 h 1203673"/>
                <a:gd name="connsiteX11" fmla="*/ 3114350 w 6300759"/>
                <a:gd name="connsiteY11" fmla="*/ 600878 h 1203673"/>
                <a:gd name="connsiteX12" fmla="*/ 3324704 w 6300759"/>
                <a:gd name="connsiteY12" fmla="*/ 656615 h 1203673"/>
                <a:gd name="connsiteX13" fmla="*/ 3558848 w 6300759"/>
                <a:gd name="connsiteY13" fmla="*/ 705131 h 1203673"/>
                <a:gd name="connsiteX14" fmla="*/ 3780486 w 6300759"/>
                <a:gd name="connsiteY14" fmla="*/ 737568 h 1203673"/>
                <a:gd name="connsiteX15" fmla="*/ 4619776 w 6300759"/>
                <a:gd name="connsiteY15" fmla="*/ 0 h 1203673"/>
                <a:gd name="connsiteX16" fmla="*/ 4885403 w 6300759"/>
                <a:gd name="connsiteY16" fmla="*/ 52323 h 1203673"/>
                <a:gd name="connsiteX17" fmla="*/ 5105457 w 6300759"/>
                <a:gd name="connsiteY17" fmla="*/ 90683 h 1203673"/>
                <a:gd name="connsiteX18" fmla="*/ 5300641 w 6300759"/>
                <a:gd name="connsiteY18" fmla="*/ 129307 h 1203673"/>
                <a:gd name="connsiteX19" fmla="*/ 5531541 w 6300759"/>
                <a:gd name="connsiteY19" fmla="*/ 183107 h 1203673"/>
                <a:gd name="connsiteX20" fmla="*/ 5726539 w 6300759"/>
                <a:gd name="connsiteY20" fmla="*/ 254146 h 1203673"/>
                <a:gd name="connsiteX21" fmla="*/ 5998652 w 6300759"/>
                <a:gd name="connsiteY21" fmla="*/ 355604 h 1203673"/>
                <a:gd name="connsiteX22" fmla="*/ 6296841 w 6300759"/>
                <a:gd name="connsiteY22" fmla="*/ 488089 h 1203673"/>
                <a:gd name="connsiteX23" fmla="*/ 6298642 w 6300759"/>
                <a:gd name="connsiteY23" fmla="*/ 984012 h 1203673"/>
                <a:gd name="connsiteX24" fmla="*/ 5725818 w 6300759"/>
                <a:gd name="connsiteY24" fmla="*/ 978371 h 1203673"/>
                <a:gd name="connsiteX25" fmla="*/ 5150986 w 6300759"/>
                <a:gd name="connsiteY25" fmla="*/ 988008 h 1203673"/>
                <a:gd name="connsiteX26" fmla="*/ 4589009 w 6300759"/>
                <a:gd name="connsiteY26" fmla="*/ 1103067 h 1203673"/>
                <a:gd name="connsiteX27" fmla="*/ 4038094 w 6300759"/>
                <a:gd name="connsiteY27" fmla="*/ 1105801 h 1203673"/>
                <a:gd name="connsiteX28" fmla="*/ 3466485 w 6300759"/>
                <a:gd name="connsiteY28" fmla="*/ 1111563 h 1203673"/>
                <a:gd name="connsiteX29" fmla="*/ 2880489 w 6300759"/>
                <a:gd name="connsiteY29" fmla="*/ 1125069 h 1203673"/>
                <a:gd name="connsiteX30" fmla="*/ 2305543 w 6300759"/>
                <a:gd name="connsiteY30" fmla="*/ 1133038 h 1203673"/>
                <a:gd name="connsiteX31" fmla="*/ 1723003 w 6300759"/>
                <a:gd name="connsiteY31" fmla="*/ 1147393 h 1203673"/>
                <a:gd name="connsiteX32" fmla="*/ 1148796 w 6300759"/>
                <a:gd name="connsiteY32" fmla="*/ 1167773 h 1203673"/>
                <a:gd name="connsiteX33" fmla="*/ 567178 w 6300759"/>
                <a:gd name="connsiteY33" fmla="*/ 1183204 h 1203673"/>
                <a:gd name="connsiteX34" fmla="*/ 1233 w 6300759"/>
                <a:gd name="connsiteY34" fmla="*/ 1203673 h 1203673"/>
                <a:gd name="connsiteX0" fmla="*/ 1233 w 6300759"/>
                <a:gd name="connsiteY0" fmla="*/ 1203673 h 1203673"/>
                <a:gd name="connsiteX1" fmla="*/ 5526 w 6300759"/>
                <a:gd name="connsiteY1" fmla="*/ 1070140 h 1203673"/>
                <a:gd name="connsiteX2" fmla="*/ 310573 w 6300759"/>
                <a:gd name="connsiteY2" fmla="*/ 982243 h 1203673"/>
                <a:gd name="connsiteX3" fmla="*/ 682018 w 6300759"/>
                <a:gd name="connsiteY3" fmla="*/ 881287 h 1203673"/>
                <a:gd name="connsiteX4" fmla="*/ 1139629 w 6300759"/>
                <a:gd name="connsiteY4" fmla="*/ 766628 h 1203673"/>
                <a:gd name="connsiteX5" fmla="*/ 1571278 w 6300759"/>
                <a:gd name="connsiteY5" fmla="*/ 660768 h 1203673"/>
                <a:gd name="connsiteX6" fmla="*/ 1986388 w 6300759"/>
                <a:gd name="connsiteY6" fmla="*/ 569792 h 1203673"/>
                <a:gd name="connsiteX7" fmla="*/ 2283374 w 6300759"/>
                <a:gd name="connsiteY7" fmla="*/ 503863 h 1203673"/>
                <a:gd name="connsiteX8" fmla="*/ 2622261 w 6300759"/>
                <a:gd name="connsiteY8" fmla="*/ 445591 h 1203673"/>
                <a:gd name="connsiteX9" fmla="*/ 2769704 w 6300759"/>
                <a:gd name="connsiteY9" fmla="*/ 497826 h 1203673"/>
                <a:gd name="connsiteX10" fmla="*/ 2910263 w 6300759"/>
                <a:gd name="connsiteY10" fmla="*/ 542989 h 1203673"/>
                <a:gd name="connsiteX11" fmla="*/ 3114350 w 6300759"/>
                <a:gd name="connsiteY11" fmla="*/ 600878 h 1203673"/>
                <a:gd name="connsiteX12" fmla="*/ 3324704 w 6300759"/>
                <a:gd name="connsiteY12" fmla="*/ 656615 h 1203673"/>
                <a:gd name="connsiteX13" fmla="*/ 3558848 w 6300759"/>
                <a:gd name="connsiteY13" fmla="*/ 705131 h 1203673"/>
                <a:gd name="connsiteX14" fmla="*/ 3780486 w 6300759"/>
                <a:gd name="connsiteY14" fmla="*/ 737568 h 1203673"/>
                <a:gd name="connsiteX15" fmla="*/ 4619776 w 6300759"/>
                <a:gd name="connsiteY15" fmla="*/ 0 h 1203673"/>
                <a:gd name="connsiteX16" fmla="*/ 4885403 w 6300759"/>
                <a:gd name="connsiteY16" fmla="*/ 52323 h 1203673"/>
                <a:gd name="connsiteX17" fmla="*/ 5105457 w 6300759"/>
                <a:gd name="connsiteY17" fmla="*/ 90683 h 1203673"/>
                <a:gd name="connsiteX18" fmla="*/ 5300641 w 6300759"/>
                <a:gd name="connsiteY18" fmla="*/ 129307 h 1203673"/>
                <a:gd name="connsiteX19" fmla="*/ 5531541 w 6300759"/>
                <a:gd name="connsiteY19" fmla="*/ 183107 h 1203673"/>
                <a:gd name="connsiteX20" fmla="*/ 5726539 w 6300759"/>
                <a:gd name="connsiteY20" fmla="*/ 254146 h 1203673"/>
                <a:gd name="connsiteX21" fmla="*/ 5998652 w 6300759"/>
                <a:gd name="connsiteY21" fmla="*/ 355604 h 1203673"/>
                <a:gd name="connsiteX22" fmla="*/ 6296841 w 6300759"/>
                <a:gd name="connsiteY22" fmla="*/ 488089 h 1203673"/>
                <a:gd name="connsiteX23" fmla="*/ 6298642 w 6300759"/>
                <a:gd name="connsiteY23" fmla="*/ 984012 h 1203673"/>
                <a:gd name="connsiteX24" fmla="*/ 5725818 w 6300759"/>
                <a:gd name="connsiteY24" fmla="*/ 978371 h 1203673"/>
                <a:gd name="connsiteX25" fmla="*/ 5150986 w 6300759"/>
                <a:gd name="connsiteY25" fmla="*/ 1097376 h 1203673"/>
                <a:gd name="connsiteX26" fmla="*/ 4589009 w 6300759"/>
                <a:gd name="connsiteY26" fmla="*/ 1103067 h 1203673"/>
                <a:gd name="connsiteX27" fmla="*/ 4038094 w 6300759"/>
                <a:gd name="connsiteY27" fmla="*/ 1105801 h 1203673"/>
                <a:gd name="connsiteX28" fmla="*/ 3466485 w 6300759"/>
                <a:gd name="connsiteY28" fmla="*/ 1111563 h 1203673"/>
                <a:gd name="connsiteX29" fmla="*/ 2880489 w 6300759"/>
                <a:gd name="connsiteY29" fmla="*/ 1125069 h 1203673"/>
                <a:gd name="connsiteX30" fmla="*/ 2305543 w 6300759"/>
                <a:gd name="connsiteY30" fmla="*/ 1133038 h 1203673"/>
                <a:gd name="connsiteX31" fmla="*/ 1723003 w 6300759"/>
                <a:gd name="connsiteY31" fmla="*/ 1147393 h 1203673"/>
                <a:gd name="connsiteX32" fmla="*/ 1148796 w 6300759"/>
                <a:gd name="connsiteY32" fmla="*/ 1167773 h 1203673"/>
                <a:gd name="connsiteX33" fmla="*/ 567178 w 6300759"/>
                <a:gd name="connsiteY33" fmla="*/ 1183204 h 1203673"/>
                <a:gd name="connsiteX34" fmla="*/ 1233 w 6300759"/>
                <a:gd name="connsiteY34" fmla="*/ 1203673 h 1203673"/>
                <a:gd name="connsiteX0" fmla="*/ 1233 w 6300759"/>
                <a:gd name="connsiteY0" fmla="*/ 1203673 h 1203673"/>
                <a:gd name="connsiteX1" fmla="*/ 5526 w 6300759"/>
                <a:gd name="connsiteY1" fmla="*/ 1070140 h 1203673"/>
                <a:gd name="connsiteX2" fmla="*/ 310573 w 6300759"/>
                <a:gd name="connsiteY2" fmla="*/ 982243 h 1203673"/>
                <a:gd name="connsiteX3" fmla="*/ 682018 w 6300759"/>
                <a:gd name="connsiteY3" fmla="*/ 881287 h 1203673"/>
                <a:gd name="connsiteX4" fmla="*/ 1139629 w 6300759"/>
                <a:gd name="connsiteY4" fmla="*/ 766628 h 1203673"/>
                <a:gd name="connsiteX5" fmla="*/ 1571278 w 6300759"/>
                <a:gd name="connsiteY5" fmla="*/ 660768 h 1203673"/>
                <a:gd name="connsiteX6" fmla="*/ 1986388 w 6300759"/>
                <a:gd name="connsiteY6" fmla="*/ 569792 h 1203673"/>
                <a:gd name="connsiteX7" fmla="*/ 2283374 w 6300759"/>
                <a:gd name="connsiteY7" fmla="*/ 503863 h 1203673"/>
                <a:gd name="connsiteX8" fmla="*/ 2622261 w 6300759"/>
                <a:gd name="connsiteY8" fmla="*/ 445591 h 1203673"/>
                <a:gd name="connsiteX9" fmla="*/ 2769704 w 6300759"/>
                <a:gd name="connsiteY9" fmla="*/ 497826 h 1203673"/>
                <a:gd name="connsiteX10" fmla="*/ 2910263 w 6300759"/>
                <a:gd name="connsiteY10" fmla="*/ 542989 h 1203673"/>
                <a:gd name="connsiteX11" fmla="*/ 3114350 w 6300759"/>
                <a:gd name="connsiteY11" fmla="*/ 600878 h 1203673"/>
                <a:gd name="connsiteX12" fmla="*/ 3324704 w 6300759"/>
                <a:gd name="connsiteY12" fmla="*/ 656615 h 1203673"/>
                <a:gd name="connsiteX13" fmla="*/ 3558848 w 6300759"/>
                <a:gd name="connsiteY13" fmla="*/ 705131 h 1203673"/>
                <a:gd name="connsiteX14" fmla="*/ 3780486 w 6300759"/>
                <a:gd name="connsiteY14" fmla="*/ 737568 h 1203673"/>
                <a:gd name="connsiteX15" fmla="*/ 4619776 w 6300759"/>
                <a:gd name="connsiteY15" fmla="*/ 0 h 1203673"/>
                <a:gd name="connsiteX16" fmla="*/ 4885403 w 6300759"/>
                <a:gd name="connsiteY16" fmla="*/ 52323 h 1203673"/>
                <a:gd name="connsiteX17" fmla="*/ 5105457 w 6300759"/>
                <a:gd name="connsiteY17" fmla="*/ 90683 h 1203673"/>
                <a:gd name="connsiteX18" fmla="*/ 5300641 w 6300759"/>
                <a:gd name="connsiteY18" fmla="*/ 129307 h 1203673"/>
                <a:gd name="connsiteX19" fmla="*/ 5531541 w 6300759"/>
                <a:gd name="connsiteY19" fmla="*/ 183107 h 1203673"/>
                <a:gd name="connsiteX20" fmla="*/ 5726539 w 6300759"/>
                <a:gd name="connsiteY20" fmla="*/ 254146 h 1203673"/>
                <a:gd name="connsiteX21" fmla="*/ 5998652 w 6300759"/>
                <a:gd name="connsiteY21" fmla="*/ 355604 h 1203673"/>
                <a:gd name="connsiteX22" fmla="*/ 6296841 w 6300759"/>
                <a:gd name="connsiteY22" fmla="*/ 488089 h 1203673"/>
                <a:gd name="connsiteX23" fmla="*/ 6298642 w 6300759"/>
                <a:gd name="connsiteY23" fmla="*/ 984012 h 1203673"/>
                <a:gd name="connsiteX24" fmla="*/ 5761537 w 6300759"/>
                <a:gd name="connsiteY24" fmla="*/ 1092494 h 1203673"/>
                <a:gd name="connsiteX25" fmla="*/ 5150986 w 6300759"/>
                <a:gd name="connsiteY25" fmla="*/ 1097376 h 1203673"/>
                <a:gd name="connsiteX26" fmla="*/ 4589009 w 6300759"/>
                <a:gd name="connsiteY26" fmla="*/ 1103067 h 1203673"/>
                <a:gd name="connsiteX27" fmla="*/ 4038094 w 6300759"/>
                <a:gd name="connsiteY27" fmla="*/ 1105801 h 1203673"/>
                <a:gd name="connsiteX28" fmla="*/ 3466485 w 6300759"/>
                <a:gd name="connsiteY28" fmla="*/ 1111563 h 1203673"/>
                <a:gd name="connsiteX29" fmla="*/ 2880489 w 6300759"/>
                <a:gd name="connsiteY29" fmla="*/ 1125069 h 1203673"/>
                <a:gd name="connsiteX30" fmla="*/ 2305543 w 6300759"/>
                <a:gd name="connsiteY30" fmla="*/ 1133038 h 1203673"/>
                <a:gd name="connsiteX31" fmla="*/ 1723003 w 6300759"/>
                <a:gd name="connsiteY31" fmla="*/ 1147393 h 1203673"/>
                <a:gd name="connsiteX32" fmla="*/ 1148796 w 6300759"/>
                <a:gd name="connsiteY32" fmla="*/ 1167773 h 1203673"/>
                <a:gd name="connsiteX33" fmla="*/ 567178 w 6300759"/>
                <a:gd name="connsiteY33" fmla="*/ 1183204 h 1203673"/>
                <a:gd name="connsiteX34" fmla="*/ 1233 w 6300759"/>
                <a:gd name="connsiteY34" fmla="*/ 1203673 h 1203673"/>
                <a:gd name="connsiteX0" fmla="*/ 1233 w 6300759"/>
                <a:gd name="connsiteY0" fmla="*/ 1151350 h 1151350"/>
                <a:gd name="connsiteX1" fmla="*/ 5526 w 6300759"/>
                <a:gd name="connsiteY1" fmla="*/ 1017817 h 1151350"/>
                <a:gd name="connsiteX2" fmla="*/ 310573 w 6300759"/>
                <a:gd name="connsiteY2" fmla="*/ 929920 h 1151350"/>
                <a:gd name="connsiteX3" fmla="*/ 682018 w 6300759"/>
                <a:gd name="connsiteY3" fmla="*/ 828964 h 1151350"/>
                <a:gd name="connsiteX4" fmla="*/ 1139629 w 6300759"/>
                <a:gd name="connsiteY4" fmla="*/ 714305 h 1151350"/>
                <a:gd name="connsiteX5" fmla="*/ 1571278 w 6300759"/>
                <a:gd name="connsiteY5" fmla="*/ 608445 h 1151350"/>
                <a:gd name="connsiteX6" fmla="*/ 1986388 w 6300759"/>
                <a:gd name="connsiteY6" fmla="*/ 517469 h 1151350"/>
                <a:gd name="connsiteX7" fmla="*/ 2283374 w 6300759"/>
                <a:gd name="connsiteY7" fmla="*/ 451540 h 1151350"/>
                <a:gd name="connsiteX8" fmla="*/ 2622261 w 6300759"/>
                <a:gd name="connsiteY8" fmla="*/ 393268 h 1151350"/>
                <a:gd name="connsiteX9" fmla="*/ 2769704 w 6300759"/>
                <a:gd name="connsiteY9" fmla="*/ 445503 h 1151350"/>
                <a:gd name="connsiteX10" fmla="*/ 2910263 w 6300759"/>
                <a:gd name="connsiteY10" fmla="*/ 490666 h 1151350"/>
                <a:gd name="connsiteX11" fmla="*/ 3114350 w 6300759"/>
                <a:gd name="connsiteY11" fmla="*/ 548555 h 1151350"/>
                <a:gd name="connsiteX12" fmla="*/ 3324704 w 6300759"/>
                <a:gd name="connsiteY12" fmla="*/ 604292 h 1151350"/>
                <a:gd name="connsiteX13" fmla="*/ 3558848 w 6300759"/>
                <a:gd name="connsiteY13" fmla="*/ 652808 h 1151350"/>
                <a:gd name="connsiteX14" fmla="*/ 3780486 w 6300759"/>
                <a:gd name="connsiteY14" fmla="*/ 685245 h 1151350"/>
                <a:gd name="connsiteX15" fmla="*/ 4114951 w 6300759"/>
                <a:gd name="connsiteY15" fmla="*/ 729893 h 1151350"/>
                <a:gd name="connsiteX16" fmla="*/ 4885403 w 6300759"/>
                <a:gd name="connsiteY16" fmla="*/ 0 h 1151350"/>
                <a:gd name="connsiteX17" fmla="*/ 5105457 w 6300759"/>
                <a:gd name="connsiteY17" fmla="*/ 38360 h 1151350"/>
                <a:gd name="connsiteX18" fmla="*/ 5300641 w 6300759"/>
                <a:gd name="connsiteY18" fmla="*/ 76984 h 1151350"/>
                <a:gd name="connsiteX19" fmla="*/ 5531541 w 6300759"/>
                <a:gd name="connsiteY19" fmla="*/ 130784 h 1151350"/>
                <a:gd name="connsiteX20" fmla="*/ 5726539 w 6300759"/>
                <a:gd name="connsiteY20" fmla="*/ 201823 h 1151350"/>
                <a:gd name="connsiteX21" fmla="*/ 5998652 w 6300759"/>
                <a:gd name="connsiteY21" fmla="*/ 303281 h 1151350"/>
                <a:gd name="connsiteX22" fmla="*/ 6296841 w 6300759"/>
                <a:gd name="connsiteY22" fmla="*/ 435766 h 1151350"/>
                <a:gd name="connsiteX23" fmla="*/ 6298642 w 6300759"/>
                <a:gd name="connsiteY23" fmla="*/ 931689 h 1151350"/>
                <a:gd name="connsiteX24" fmla="*/ 5761537 w 6300759"/>
                <a:gd name="connsiteY24" fmla="*/ 1040171 h 1151350"/>
                <a:gd name="connsiteX25" fmla="*/ 5150986 w 6300759"/>
                <a:gd name="connsiteY25" fmla="*/ 1045053 h 1151350"/>
                <a:gd name="connsiteX26" fmla="*/ 4589009 w 6300759"/>
                <a:gd name="connsiteY26" fmla="*/ 1050744 h 1151350"/>
                <a:gd name="connsiteX27" fmla="*/ 4038094 w 6300759"/>
                <a:gd name="connsiteY27" fmla="*/ 1053478 h 1151350"/>
                <a:gd name="connsiteX28" fmla="*/ 3466485 w 6300759"/>
                <a:gd name="connsiteY28" fmla="*/ 1059240 h 1151350"/>
                <a:gd name="connsiteX29" fmla="*/ 2880489 w 6300759"/>
                <a:gd name="connsiteY29" fmla="*/ 1072746 h 1151350"/>
                <a:gd name="connsiteX30" fmla="*/ 2305543 w 6300759"/>
                <a:gd name="connsiteY30" fmla="*/ 1080715 h 1151350"/>
                <a:gd name="connsiteX31" fmla="*/ 1723003 w 6300759"/>
                <a:gd name="connsiteY31" fmla="*/ 1095070 h 1151350"/>
                <a:gd name="connsiteX32" fmla="*/ 1148796 w 6300759"/>
                <a:gd name="connsiteY32" fmla="*/ 1115450 h 1151350"/>
                <a:gd name="connsiteX33" fmla="*/ 567178 w 6300759"/>
                <a:gd name="connsiteY33" fmla="*/ 1130881 h 1151350"/>
                <a:gd name="connsiteX34" fmla="*/ 1233 w 6300759"/>
                <a:gd name="connsiteY34" fmla="*/ 1151350 h 1151350"/>
                <a:gd name="connsiteX0" fmla="*/ 1233 w 6300759"/>
                <a:gd name="connsiteY0" fmla="*/ 1112990 h 1112990"/>
                <a:gd name="connsiteX1" fmla="*/ 5526 w 6300759"/>
                <a:gd name="connsiteY1" fmla="*/ 979457 h 1112990"/>
                <a:gd name="connsiteX2" fmla="*/ 310573 w 6300759"/>
                <a:gd name="connsiteY2" fmla="*/ 891560 h 1112990"/>
                <a:gd name="connsiteX3" fmla="*/ 682018 w 6300759"/>
                <a:gd name="connsiteY3" fmla="*/ 790604 h 1112990"/>
                <a:gd name="connsiteX4" fmla="*/ 1139629 w 6300759"/>
                <a:gd name="connsiteY4" fmla="*/ 675945 h 1112990"/>
                <a:gd name="connsiteX5" fmla="*/ 1571278 w 6300759"/>
                <a:gd name="connsiteY5" fmla="*/ 570085 h 1112990"/>
                <a:gd name="connsiteX6" fmla="*/ 1986388 w 6300759"/>
                <a:gd name="connsiteY6" fmla="*/ 479109 h 1112990"/>
                <a:gd name="connsiteX7" fmla="*/ 2283374 w 6300759"/>
                <a:gd name="connsiteY7" fmla="*/ 413180 h 1112990"/>
                <a:gd name="connsiteX8" fmla="*/ 2622261 w 6300759"/>
                <a:gd name="connsiteY8" fmla="*/ 354908 h 1112990"/>
                <a:gd name="connsiteX9" fmla="*/ 2769704 w 6300759"/>
                <a:gd name="connsiteY9" fmla="*/ 407143 h 1112990"/>
                <a:gd name="connsiteX10" fmla="*/ 2910263 w 6300759"/>
                <a:gd name="connsiteY10" fmla="*/ 452306 h 1112990"/>
                <a:gd name="connsiteX11" fmla="*/ 3114350 w 6300759"/>
                <a:gd name="connsiteY11" fmla="*/ 510195 h 1112990"/>
                <a:gd name="connsiteX12" fmla="*/ 3324704 w 6300759"/>
                <a:gd name="connsiteY12" fmla="*/ 565932 h 1112990"/>
                <a:gd name="connsiteX13" fmla="*/ 3558848 w 6300759"/>
                <a:gd name="connsiteY13" fmla="*/ 614448 h 1112990"/>
                <a:gd name="connsiteX14" fmla="*/ 3780486 w 6300759"/>
                <a:gd name="connsiteY14" fmla="*/ 646885 h 1112990"/>
                <a:gd name="connsiteX15" fmla="*/ 4114951 w 6300759"/>
                <a:gd name="connsiteY15" fmla="*/ 691533 h 1112990"/>
                <a:gd name="connsiteX16" fmla="*/ 4578222 w 6300759"/>
                <a:gd name="connsiteY16" fmla="*/ 729590 h 1112990"/>
                <a:gd name="connsiteX17" fmla="*/ 5105457 w 6300759"/>
                <a:gd name="connsiteY17" fmla="*/ 0 h 1112990"/>
                <a:gd name="connsiteX18" fmla="*/ 5300641 w 6300759"/>
                <a:gd name="connsiteY18" fmla="*/ 38624 h 1112990"/>
                <a:gd name="connsiteX19" fmla="*/ 5531541 w 6300759"/>
                <a:gd name="connsiteY19" fmla="*/ 92424 h 1112990"/>
                <a:gd name="connsiteX20" fmla="*/ 5726539 w 6300759"/>
                <a:gd name="connsiteY20" fmla="*/ 163463 h 1112990"/>
                <a:gd name="connsiteX21" fmla="*/ 5998652 w 6300759"/>
                <a:gd name="connsiteY21" fmla="*/ 264921 h 1112990"/>
                <a:gd name="connsiteX22" fmla="*/ 6296841 w 6300759"/>
                <a:gd name="connsiteY22" fmla="*/ 397406 h 1112990"/>
                <a:gd name="connsiteX23" fmla="*/ 6298642 w 6300759"/>
                <a:gd name="connsiteY23" fmla="*/ 893329 h 1112990"/>
                <a:gd name="connsiteX24" fmla="*/ 5761537 w 6300759"/>
                <a:gd name="connsiteY24" fmla="*/ 1001811 h 1112990"/>
                <a:gd name="connsiteX25" fmla="*/ 5150986 w 6300759"/>
                <a:gd name="connsiteY25" fmla="*/ 1006693 h 1112990"/>
                <a:gd name="connsiteX26" fmla="*/ 4589009 w 6300759"/>
                <a:gd name="connsiteY26" fmla="*/ 1012384 h 1112990"/>
                <a:gd name="connsiteX27" fmla="*/ 4038094 w 6300759"/>
                <a:gd name="connsiteY27" fmla="*/ 1015118 h 1112990"/>
                <a:gd name="connsiteX28" fmla="*/ 3466485 w 6300759"/>
                <a:gd name="connsiteY28" fmla="*/ 1020880 h 1112990"/>
                <a:gd name="connsiteX29" fmla="*/ 2880489 w 6300759"/>
                <a:gd name="connsiteY29" fmla="*/ 1034386 h 1112990"/>
                <a:gd name="connsiteX30" fmla="*/ 2305543 w 6300759"/>
                <a:gd name="connsiteY30" fmla="*/ 1042355 h 1112990"/>
                <a:gd name="connsiteX31" fmla="*/ 1723003 w 6300759"/>
                <a:gd name="connsiteY31" fmla="*/ 1056710 h 1112990"/>
                <a:gd name="connsiteX32" fmla="*/ 1148796 w 6300759"/>
                <a:gd name="connsiteY32" fmla="*/ 1077090 h 1112990"/>
                <a:gd name="connsiteX33" fmla="*/ 567178 w 6300759"/>
                <a:gd name="connsiteY33" fmla="*/ 1092521 h 1112990"/>
                <a:gd name="connsiteX34" fmla="*/ 1233 w 6300759"/>
                <a:gd name="connsiteY34" fmla="*/ 1112990 h 1112990"/>
                <a:gd name="connsiteX0" fmla="*/ 1233 w 6300759"/>
                <a:gd name="connsiteY0" fmla="*/ 1074366 h 1074366"/>
                <a:gd name="connsiteX1" fmla="*/ 5526 w 6300759"/>
                <a:gd name="connsiteY1" fmla="*/ 940833 h 1074366"/>
                <a:gd name="connsiteX2" fmla="*/ 310573 w 6300759"/>
                <a:gd name="connsiteY2" fmla="*/ 852936 h 1074366"/>
                <a:gd name="connsiteX3" fmla="*/ 682018 w 6300759"/>
                <a:gd name="connsiteY3" fmla="*/ 751980 h 1074366"/>
                <a:gd name="connsiteX4" fmla="*/ 1139629 w 6300759"/>
                <a:gd name="connsiteY4" fmla="*/ 637321 h 1074366"/>
                <a:gd name="connsiteX5" fmla="*/ 1571278 w 6300759"/>
                <a:gd name="connsiteY5" fmla="*/ 531461 h 1074366"/>
                <a:gd name="connsiteX6" fmla="*/ 1986388 w 6300759"/>
                <a:gd name="connsiteY6" fmla="*/ 440485 h 1074366"/>
                <a:gd name="connsiteX7" fmla="*/ 2283374 w 6300759"/>
                <a:gd name="connsiteY7" fmla="*/ 374556 h 1074366"/>
                <a:gd name="connsiteX8" fmla="*/ 2622261 w 6300759"/>
                <a:gd name="connsiteY8" fmla="*/ 316284 h 1074366"/>
                <a:gd name="connsiteX9" fmla="*/ 2769704 w 6300759"/>
                <a:gd name="connsiteY9" fmla="*/ 368519 h 1074366"/>
                <a:gd name="connsiteX10" fmla="*/ 2910263 w 6300759"/>
                <a:gd name="connsiteY10" fmla="*/ 413682 h 1074366"/>
                <a:gd name="connsiteX11" fmla="*/ 3114350 w 6300759"/>
                <a:gd name="connsiteY11" fmla="*/ 471571 h 1074366"/>
                <a:gd name="connsiteX12" fmla="*/ 3324704 w 6300759"/>
                <a:gd name="connsiteY12" fmla="*/ 527308 h 1074366"/>
                <a:gd name="connsiteX13" fmla="*/ 3558848 w 6300759"/>
                <a:gd name="connsiteY13" fmla="*/ 575824 h 1074366"/>
                <a:gd name="connsiteX14" fmla="*/ 3780486 w 6300759"/>
                <a:gd name="connsiteY14" fmla="*/ 608261 h 1074366"/>
                <a:gd name="connsiteX15" fmla="*/ 4114951 w 6300759"/>
                <a:gd name="connsiteY15" fmla="*/ 652909 h 1074366"/>
                <a:gd name="connsiteX16" fmla="*/ 4578222 w 6300759"/>
                <a:gd name="connsiteY16" fmla="*/ 690966 h 1074366"/>
                <a:gd name="connsiteX17" fmla="*/ 4984014 w 6300759"/>
                <a:gd name="connsiteY17" fmla="*/ 719817 h 1074366"/>
                <a:gd name="connsiteX18" fmla="*/ 5300641 w 6300759"/>
                <a:gd name="connsiteY18" fmla="*/ 0 h 1074366"/>
                <a:gd name="connsiteX19" fmla="*/ 5531541 w 6300759"/>
                <a:gd name="connsiteY19" fmla="*/ 53800 h 1074366"/>
                <a:gd name="connsiteX20" fmla="*/ 5726539 w 6300759"/>
                <a:gd name="connsiteY20" fmla="*/ 124839 h 1074366"/>
                <a:gd name="connsiteX21" fmla="*/ 5998652 w 6300759"/>
                <a:gd name="connsiteY21" fmla="*/ 226297 h 1074366"/>
                <a:gd name="connsiteX22" fmla="*/ 6296841 w 6300759"/>
                <a:gd name="connsiteY22" fmla="*/ 358782 h 1074366"/>
                <a:gd name="connsiteX23" fmla="*/ 6298642 w 6300759"/>
                <a:gd name="connsiteY23" fmla="*/ 854705 h 1074366"/>
                <a:gd name="connsiteX24" fmla="*/ 5761537 w 6300759"/>
                <a:gd name="connsiteY24" fmla="*/ 963187 h 1074366"/>
                <a:gd name="connsiteX25" fmla="*/ 5150986 w 6300759"/>
                <a:gd name="connsiteY25" fmla="*/ 968069 h 1074366"/>
                <a:gd name="connsiteX26" fmla="*/ 4589009 w 6300759"/>
                <a:gd name="connsiteY26" fmla="*/ 973760 h 1074366"/>
                <a:gd name="connsiteX27" fmla="*/ 4038094 w 6300759"/>
                <a:gd name="connsiteY27" fmla="*/ 976494 h 1074366"/>
                <a:gd name="connsiteX28" fmla="*/ 3466485 w 6300759"/>
                <a:gd name="connsiteY28" fmla="*/ 982256 h 1074366"/>
                <a:gd name="connsiteX29" fmla="*/ 2880489 w 6300759"/>
                <a:gd name="connsiteY29" fmla="*/ 995762 h 1074366"/>
                <a:gd name="connsiteX30" fmla="*/ 2305543 w 6300759"/>
                <a:gd name="connsiteY30" fmla="*/ 1003731 h 1074366"/>
                <a:gd name="connsiteX31" fmla="*/ 1723003 w 6300759"/>
                <a:gd name="connsiteY31" fmla="*/ 1018086 h 1074366"/>
                <a:gd name="connsiteX32" fmla="*/ 1148796 w 6300759"/>
                <a:gd name="connsiteY32" fmla="*/ 1038466 h 1074366"/>
                <a:gd name="connsiteX33" fmla="*/ 567178 w 6300759"/>
                <a:gd name="connsiteY33" fmla="*/ 1053897 h 1074366"/>
                <a:gd name="connsiteX34" fmla="*/ 1233 w 6300759"/>
                <a:gd name="connsiteY34" fmla="*/ 1074366 h 1074366"/>
                <a:gd name="connsiteX0" fmla="*/ 1233 w 6300759"/>
                <a:gd name="connsiteY0" fmla="*/ 1020566 h 1020566"/>
                <a:gd name="connsiteX1" fmla="*/ 5526 w 6300759"/>
                <a:gd name="connsiteY1" fmla="*/ 887033 h 1020566"/>
                <a:gd name="connsiteX2" fmla="*/ 310573 w 6300759"/>
                <a:gd name="connsiteY2" fmla="*/ 799136 h 1020566"/>
                <a:gd name="connsiteX3" fmla="*/ 682018 w 6300759"/>
                <a:gd name="connsiteY3" fmla="*/ 698180 h 1020566"/>
                <a:gd name="connsiteX4" fmla="*/ 1139629 w 6300759"/>
                <a:gd name="connsiteY4" fmla="*/ 583521 h 1020566"/>
                <a:gd name="connsiteX5" fmla="*/ 1571278 w 6300759"/>
                <a:gd name="connsiteY5" fmla="*/ 477661 h 1020566"/>
                <a:gd name="connsiteX6" fmla="*/ 1986388 w 6300759"/>
                <a:gd name="connsiteY6" fmla="*/ 386685 h 1020566"/>
                <a:gd name="connsiteX7" fmla="*/ 2283374 w 6300759"/>
                <a:gd name="connsiteY7" fmla="*/ 320756 h 1020566"/>
                <a:gd name="connsiteX8" fmla="*/ 2622261 w 6300759"/>
                <a:gd name="connsiteY8" fmla="*/ 262484 h 1020566"/>
                <a:gd name="connsiteX9" fmla="*/ 2769704 w 6300759"/>
                <a:gd name="connsiteY9" fmla="*/ 314719 h 1020566"/>
                <a:gd name="connsiteX10" fmla="*/ 2910263 w 6300759"/>
                <a:gd name="connsiteY10" fmla="*/ 359882 h 1020566"/>
                <a:gd name="connsiteX11" fmla="*/ 3114350 w 6300759"/>
                <a:gd name="connsiteY11" fmla="*/ 417771 h 1020566"/>
                <a:gd name="connsiteX12" fmla="*/ 3324704 w 6300759"/>
                <a:gd name="connsiteY12" fmla="*/ 473508 h 1020566"/>
                <a:gd name="connsiteX13" fmla="*/ 3558848 w 6300759"/>
                <a:gd name="connsiteY13" fmla="*/ 522024 h 1020566"/>
                <a:gd name="connsiteX14" fmla="*/ 3780486 w 6300759"/>
                <a:gd name="connsiteY14" fmla="*/ 554461 h 1020566"/>
                <a:gd name="connsiteX15" fmla="*/ 4114951 w 6300759"/>
                <a:gd name="connsiteY15" fmla="*/ 599109 h 1020566"/>
                <a:gd name="connsiteX16" fmla="*/ 4578222 w 6300759"/>
                <a:gd name="connsiteY16" fmla="*/ 637166 h 1020566"/>
                <a:gd name="connsiteX17" fmla="*/ 4984014 w 6300759"/>
                <a:gd name="connsiteY17" fmla="*/ 666017 h 1020566"/>
                <a:gd name="connsiteX18" fmla="*/ 5231585 w 6300759"/>
                <a:gd name="connsiteY18" fmla="*/ 683243 h 1020566"/>
                <a:gd name="connsiteX19" fmla="*/ 5531541 w 6300759"/>
                <a:gd name="connsiteY19" fmla="*/ 0 h 1020566"/>
                <a:gd name="connsiteX20" fmla="*/ 5726539 w 6300759"/>
                <a:gd name="connsiteY20" fmla="*/ 71039 h 1020566"/>
                <a:gd name="connsiteX21" fmla="*/ 5998652 w 6300759"/>
                <a:gd name="connsiteY21" fmla="*/ 172497 h 1020566"/>
                <a:gd name="connsiteX22" fmla="*/ 6296841 w 6300759"/>
                <a:gd name="connsiteY22" fmla="*/ 304982 h 1020566"/>
                <a:gd name="connsiteX23" fmla="*/ 6298642 w 6300759"/>
                <a:gd name="connsiteY23" fmla="*/ 800905 h 1020566"/>
                <a:gd name="connsiteX24" fmla="*/ 5761537 w 6300759"/>
                <a:gd name="connsiteY24" fmla="*/ 909387 h 1020566"/>
                <a:gd name="connsiteX25" fmla="*/ 5150986 w 6300759"/>
                <a:gd name="connsiteY25" fmla="*/ 914269 h 1020566"/>
                <a:gd name="connsiteX26" fmla="*/ 4589009 w 6300759"/>
                <a:gd name="connsiteY26" fmla="*/ 919960 h 1020566"/>
                <a:gd name="connsiteX27" fmla="*/ 4038094 w 6300759"/>
                <a:gd name="connsiteY27" fmla="*/ 922694 h 1020566"/>
                <a:gd name="connsiteX28" fmla="*/ 3466485 w 6300759"/>
                <a:gd name="connsiteY28" fmla="*/ 928456 h 1020566"/>
                <a:gd name="connsiteX29" fmla="*/ 2880489 w 6300759"/>
                <a:gd name="connsiteY29" fmla="*/ 941962 h 1020566"/>
                <a:gd name="connsiteX30" fmla="*/ 2305543 w 6300759"/>
                <a:gd name="connsiteY30" fmla="*/ 949931 h 1020566"/>
                <a:gd name="connsiteX31" fmla="*/ 1723003 w 6300759"/>
                <a:gd name="connsiteY31" fmla="*/ 964286 h 1020566"/>
                <a:gd name="connsiteX32" fmla="*/ 1148796 w 6300759"/>
                <a:gd name="connsiteY32" fmla="*/ 984666 h 1020566"/>
                <a:gd name="connsiteX33" fmla="*/ 567178 w 6300759"/>
                <a:gd name="connsiteY33" fmla="*/ 1000097 h 1020566"/>
                <a:gd name="connsiteX34" fmla="*/ 1233 w 6300759"/>
                <a:gd name="connsiteY34" fmla="*/ 1020566 h 1020566"/>
                <a:gd name="connsiteX0" fmla="*/ 1233 w 6300759"/>
                <a:gd name="connsiteY0" fmla="*/ 949527 h 949527"/>
                <a:gd name="connsiteX1" fmla="*/ 5526 w 6300759"/>
                <a:gd name="connsiteY1" fmla="*/ 815994 h 949527"/>
                <a:gd name="connsiteX2" fmla="*/ 310573 w 6300759"/>
                <a:gd name="connsiteY2" fmla="*/ 728097 h 949527"/>
                <a:gd name="connsiteX3" fmla="*/ 682018 w 6300759"/>
                <a:gd name="connsiteY3" fmla="*/ 627141 h 949527"/>
                <a:gd name="connsiteX4" fmla="*/ 1139629 w 6300759"/>
                <a:gd name="connsiteY4" fmla="*/ 512482 h 949527"/>
                <a:gd name="connsiteX5" fmla="*/ 1571278 w 6300759"/>
                <a:gd name="connsiteY5" fmla="*/ 406622 h 949527"/>
                <a:gd name="connsiteX6" fmla="*/ 1986388 w 6300759"/>
                <a:gd name="connsiteY6" fmla="*/ 315646 h 949527"/>
                <a:gd name="connsiteX7" fmla="*/ 2283374 w 6300759"/>
                <a:gd name="connsiteY7" fmla="*/ 249717 h 949527"/>
                <a:gd name="connsiteX8" fmla="*/ 2622261 w 6300759"/>
                <a:gd name="connsiteY8" fmla="*/ 191445 h 949527"/>
                <a:gd name="connsiteX9" fmla="*/ 2769704 w 6300759"/>
                <a:gd name="connsiteY9" fmla="*/ 243680 h 949527"/>
                <a:gd name="connsiteX10" fmla="*/ 2910263 w 6300759"/>
                <a:gd name="connsiteY10" fmla="*/ 288843 h 949527"/>
                <a:gd name="connsiteX11" fmla="*/ 3114350 w 6300759"/>
                <a:gd name="connsiteY11" fmla="*/ 346732 h 949527"/>
                <a:gd name="connsiteX12" fmla="*/ 3324704 w 6300759"/>
                <a:gd name="connsiteY12" fmla="*/ 402469 h 949527"/>
                <a:gd name="connsiteX13" fmla="*/ 3558848 w 6300759"/>
                <a:gd name="connsiteY13" fmla="*/ 450985 h 949527"/>
                <a:gd name="connsiteX14" fmla="*/ 3780486 w 6300759"/>
                <a:gd name="connsiteY14" fmla="*/ 483422 h 949527"/>
                <a:gd name="connsiteX15" fmla="*/ 4114951 w 6300759"/>
                <a:gd name="connsiteY15" fmla="*/ 528070 h 949527"/>
                <a:gd name="connsiteX16" fmla="*/ 4578222 w 6300759"/>
                <a:gd name="connsiteY16" fmla="*/ 566127 h 949527"/>
                <a:gd name="connsiteX17" fmla="*/ 4984014 w 6300759"/>
                <a:gd name="connsiteY17" fmla="*/ 594978 h 949527"/>
                <a:gd name="connsiteX18" fmla="*/ 5231585 w 6300759"/>
                <a:gd name="connsiteY18" fmla="*/ 612204 h 949527"/>
                <a:gd name="connsiteX19" fmla="*/ 5512491 w 6300759"/>
                <a:gd name="connsiteY19" fmla="*/ 635096 h 949527"/>
                <a:gd name="connsiteX20" fmla="*/ 5726539 w 6300759"/>
                <a:gd name="connsiteY20" fmla="*/ 0 h 949527"/>
                <a:gd name="connsiteX21" fmla="*/ 5998652 w 6300759"/>
                <a:gd name="connsiteY21" fmla="*/ 101458 h 949527"/>
                <a:gd name="connsiteX22" fmla="*/ 6296841 w 6300759"/>
                <a:gd name="connsiteY22" fmla="*/ 233943 h 949527"/>
                <a:gd name="connsiteX23" fmla="*/ 6298642 w 6300759"/>
                <a:gd name="connsiteY23" fmla="*/ 729866 h 949527"/>
                <a:gd name="connsiteX24" fmla="*/ 5761537 w 6300759"/>
                <a:gd name="connsiteY24" fmla="*/ 838348 h 949527"/>
                <a:gd name="connsiteX25" fmla="*/ 5150986 w 6300759"/>
                <a:gd name="connsiteY25" fmla="*/ 843230 h 949527"/>
                <a:gd name="connsiteX26" fmla="*/ 4589009 w 6300759"/>
                <a:gd name="connsiteY26" fmla="*/ 848921 h 949527"/>
                <a:gd name="connsiteX27" fmla="*/ 4038094 w 6300759"/>
                <a:gd name="connsiteY27" fmla="*/ 851655 h 949527"/>
                <a:gd name="connsiteX28" fmla="*/ 3466485 w 6300759"/>
                <a:gd name="connsiteY28" fmla="*/ 857417 h 949527"/>
                <a:gd name="connsiteX29" fmla="*/ 2880489 w 6300759"/>
                <a:gd name="connsiteY29" fmla="*/ 870923 h 949527"/>
                <a:gd name="connsiteX30" fmla="*/ 2305543 w 6300759"/>
                <a:gd name="connsiteY30" fmla="*/ 878892 h 949527"/>
                <a:gd name="connsiteX31" fmla="*/ 1723003 w 6300759"/>
                <a:gd name="connsiteY31" fmla="*/ 893247 h 949527"/>
                <a:gd name="connsiteX32" fmla="*/ 1148796 w 6300759"/>
                <a:gd name="connsiteY32" fmla="*/ 913627 h 949527"/>
                <a:gd name="connsiteX33" fmla="*/ 567178 w 6300759"/>
                <a:gd name="connsiteY33" fmla="*/ 929058 h 949527"/>
                <a:gd name="connsiteX34" fmla="*/ 1233 w 6300759"/>
                <a:gd name="connsiteY34" fmla="*/ 949527 h 949527"/>
                <a:gd name="connsiteX0" fmla="*/ 1233 w 6300759"/>
                <a:gd name="connsiteY0" fmla="*/ 848069 h 848069"/>
                <a:gd name="connsiteX1" fmla="*/ 5526 w 6300759"/>
                <a:gd name="connsiteY1" fmla="*/ 714536 h 848069"/>
                <a:gd name="connsiteX2" fmla="*/ 310573 w 6300759"/>
                <a:gd name="connsiteY2" fmla="*/ 626639 h 848069"/>
                <a:gd name="connsiteX3" fmla="*/ 682018 w 6300759"/>
                <a:gd name="connsiteY3" fmla="*/ 525683 h 848069"/>
                <a:gd name="connsiteX4" fmla="*/ 1139629 w 6300759"/>
                <a:gd name="connsiteY4" fmla="*/ 411024 h 848069"/>
                <a:gd name="connsiteX5" fmla="*/ 1571278 w 6300759"/>
                <a:gd name="connsiteY5" fmla="*/ 305164 h 848069"/>
                <a:gd name="connsiteX6" fmla="*/ 1986388 w 6300759"/>
                <a:gd name="connsiteY6" fmla="*/ 214188 h 848069"/>
                <a:gd name="connsiteX7" fmla="*/ 2283374 w 6300759"/>
                <a:gd name="connsiteY7" fmla="*/ 148259 h 848069"/>
                <a:gd name="connsiteX8" fmla="*/ 2622261 w 6300759"/>
                <a:gd name="connsiteY8" fmla="*/ 89987 h 848069"/>
                <a:gd name="connsiteX9" fmla="*/ 2769704 w 6300759"/>
                <a:gd name="connsiteY9" fmla="*/ 142222 h 848069"/>
                <a:gd name="connsiteX10" fmla="*/ 2910263 w 6300759"/>
                <a:gd name="connsiteY10" fmla="*/ 187385 h 848069"/>
                <a:gd name="connsiteX11" fmla="*/ 3114350 w 6300759"/>
                <a:gd name="connsiteY11" fmla="*/ 245274 h 848069"/>
                <a:gd name="connsiteX12" fmla="*/ 3324704 w 6300759"/>
                <a:gd name="connsiteY12" fmla="*/ 301011 h 848069"/>
                <a:gd name="connsiteX13" fmla="*/ 3558848 w 6300759"/>
                <a:gd name="connsiteY13" fmla="*/ 349527 h 848069"/>
                <a:gd name="connsiteX14" fmla="*/ 3780486 w 6300759"/>
                <a:gd name="connsiteY14" fmla="*/ 381964 h 848069"/>
                <a:gd name="connsiteX15" fmla="*/ 4114951 w 6300759"/>
                <a:gd name="connsiteY15" fmla="*/ 426612 h 848069"/>
                <a:gd name="connsiteX16" fmla="*/ 4578222 w 6300759"/>
                <a:gd name="connsiteY16" fmla="*/ 464669 h 848069"/>
                <a:gd name="connsiteX17" fmla="*/ 4984014 w 6300759"/>
                <a:gd name="connsiteY17" fmla="*/ 493520 h 848069"/>
                <a:gd name="connsiteX18" fmla="*/ 5231585 w 6300759"/>
                <a:gd name="connsiteY18" fmla="*/ 510746 h 848069"/>
                <a:gd name="connsiteX19" fmla="*/ 5512491 w 6300759"/>
                <a:gd name="connsiteY19" fmla="*/ 533638 h 848069"/>
                <a:gd name="connsiteX20" fmla="*/ 5759877 w 6300759"/>
                <a:gd name="connsiteY20" fmla="*/ 557126 h 848069"/>
                <a:gd name="connsiteX21" fmla="*/ 5998652 w 6300759"/>
                <a:gd name="connsiteY21" fmla="*/ 0 h 848069"/>
                <a:gd name="connsiteX22" fmla="*/ 6296841 w 6300759"/>
                <a:gd name="connsiteY22" fmla="*/ 132485 h 848069"/>
                <a:gd name="connsiteX23" fmla="*/ 6298642 w 6300759"/>
                <a:gd name="connsiteY23" fmla="*/ 628408 h 848069"/>
                <a:gd name="connsiteX24" fmla="*/ 5761537 w 6300759"/>
                <a:gd name="connsiteY24" fmla="*/ 736890 h 848069"/>
                <a:gd name="connsiteX25" fmla="*/ 5150986 w 6300759"/>
                <a:gd name="connsiteY25" fmla="*/ 741772 h 848069"/>
                <a:gd name="connsiteX26" fmla="*/ 4589009 w 6300759"/>
                <a:gd name="connsiteY26" fmla="*/ 747463 h 848069"/>
                <a:gd name="connsiteX27" fmla="*/ 4038094 w 6300759"/>
                <a:gd name="connsiteY27" fmla="*/ 750197 h 848069"/>
                <a:gd name="connsiteX28" fmla="*/ 3466485 w 6300759"/>
                <a:gd name="connsiteY28" fmla="*/ 755959 h 848069"/>
                <a:gd name="connsiteX29" fmla="*/ 2880489 w 6300759"/>
                <a:gd name="connsiteY29" fmla="*/ 769465 h 848069"/>
                <a:gd name="connsiteX30" fmla="*/ 2305543 w 6300759"/>
                <a:gd name="connsiteY30" fmla="*/ 777434 h 848069"/>
                <a:gd name="connsiteX31" fmla="*/ 1723003 w 6300759"/>
                <a:gd name="connsiteY31" fmla="*/ 791789 h 848069"/>
                <a:gd name="connsiteX32" fmla="*/ 1148796 w 6300759"/>
                <a:gd name="connsiteY32" fmla="*/ 812169 h 848069"/>
                <a:gd name="connsiteX33" fmla="*/ 567178 w 6300759"/>
                <a:gd name="connsiteY33" fmla="*/ 827600 h 848069"/>
                <a:gd name="connsiteX34" fmla="*/ 1233 w 6300759"/>
                <a:gd name="connsiteY34" fmla="*/ 848069 h 848069"/>
                <a:gd name="connsiteX0" fmla="*/ 1233 w 6300759"/>
                <a:gd name="connsiteY0" fmla="*/ 758082 h 758082"/>
                <a:gd name="connsiteX1" fmla="*/ 5526 w 6300759"/>
                <a:gd name="connsiteY1" fmla="*/ 624549 h 758082"/>
                <a:gd name="connsiteX2" fmla="*/ 310573 w 6300759"/>
                <a:gd name="connsiteY2" fmla="*/ 536652 h 758082"/>
                <a:gd name="connsiteX3" fmla="*/ 682018 w 6300759"/>
                <a:gd name="connsiteY3" fmla="*/ 435696 h 758082"/>
                <a:gd name="connsiteX4" fmla="*/ 1139629 w 6300759"/>
                <a:gd name="connsiteY4" fmla="*/ 321037 h 758082"/>
                <a:gd name="connsiteX5" fmla="*/ 1571278 w 6300759"/>
                <a:gd name="connsiteY5" fmla="*/ 215177 h 758082"/>
                <a:gd name="connsiteX6" fmla="*/ 1986388 w 6300759"/>
                <a:gd name="connsiteY6" fmla="*/ 124201 h 758082"/>
                <a:gd name="connsiteX7" fmla="*/ 2283374 w 6300759"/>
                <a:gd name="connsiteY7" fmla="*/ 58272 h 758082"/>
                <a:gd name="connsiteX8" fmla="*/ 2622261 w 6300759"/>
                <a:gd name="connsiteY8" fmla="*/ 0 h 758082"/>
                <a:gd name="connsiteX9" fmla="*/ 2769704 w 6300759"/>
                <a:gd name="connsiteY9" fmla="*/ 52235 h 758082"/>
                <a:gd name="connsiteX10" fmla="*/ 2910263 w 6300759"/>
                <a:gd name="connsiteY10" fmla="*/ 97398 h 758082"/>
                <a:gd name="connsiteX11" fmla="*/ 3114350 w 6300759"/>
                <a:gd name="connsiteY11" fmla="*/ 155287 h 758082"/>
                <a:gd name="connsiteX12" fmla="*/ 3324704 w 6300759"/>
                <a:gd name="connsiteY12" fmla="*/ 211024 h 758082"/>
                <a:gd name="connsiteX13" fmla="*/ 3558848 w 6300759"/>
                <a:gd name="connsiteY13" fmla="*/ 259540 h 758082"/>
                <a:gd name="connsiteX14" fmla="*/ 3780486 w 6300759"/>
                <a:gd name="connsiteY14" fmla="*/ 291977 h 758082"/>
                <a:gd name="connsiteX15" fmla="*/ 4114951 w 6300759"/>
                <a:gd name="connsiteY15" fmla="*/ 336625 h 758082"/>
                <a:gd name="connsiteX16" fmla="*/ 4578222 w 6300759"/>
                <a:gd name="connsiteY16" fmla="*/ 374682 h 758082"/>
                <a:gd name="connsiteX17" fmla="*/ 4984014 w 6300759"/>
                <a:gd name="connsiteY17" fmla="*/ 403533 h 758082"/>
                <a:gd name="connsiteX18" fmla="*/ 5231585 w 6300759"/>
                <a:gd name="connsiteY18" fmla="*/ 420759 h 758082"/>
                <a:gd name="connsiteX19" fmla="*/ 5512491 w 6300759"/>
                <a:gd name="connsiteY19" fmla="*/ 443651 h 758082"/>
                <a:gd name="connsiteX20" fmla="*/ 5759877 w 6300759"/>
                <a:gd name="connsiteY20" fmla="*/ 467139 h 758082"/>
                <a:gd name="connsiteX21" fmla="*/ 5960552 w 6300759"/>
                <a:gd name="connsiteY21" fmla="*/ 490137 h 758082"/>
                <a:gd name="connsiteX22" fmla="*/ 6296841 w 6300759"/>
                <a:gd name="connsiteY22" fmla="*/ 42498 h 758082"/>
                <a:gd name="connsiteX23" fmla="*/ 6298642 w 6300759"/>
                <a:gd name="connsiteY23" fmla="*/ 538421 h 758082"/>
                <a:gd name="connsiteX24" fmla="*/ 5761537 w 6300759"/>
                <a:gd name="connsiteY24" fmla="*/ 646903 h 758082"/>
                <a:gd name="connsiteX25" fmla="*/ 5150986 w 6300759"/>
                <a:gd name="connsiteY25" fmla="*/ 651785 h 758082"/>
                <a:gd name="connsiteX26" fmla="*/ 4589009 w 6300759"/>
                <a:gd name="connsiteY26" fmla="*/ 657476 h 758082"/>
                <a:gd name="connsiteX27" fmla="*/ 4038094 w 6300759"/>
                <a:gd name="connsiteY27" fmla="*/ 660210 h 758082"/>
                <a:gd name="connsiteX28" fmla="*/ 3466485 w 6300759"/>
                <a:gd name="connsiteY28" fmla="*/ 665972 h 758082"/>
                <a:gd name="connsiteX29" fmla="*/ 2880489 w 6300759"/>
                <a:gd name="connsiteY29" fmla="*/ 679478 h 758082"/>
                <a:gd name="connsiteX30" fmla="*/ 2305543 w 6300759"/>
                <a:gd name="connsiteY30" fmla="*/ 687447 h 758082"/>
                <a:gd name="connsiteX31" fmla="*/ 1723003 w 6300759"/>
                <a:gd name="connsiteY31" fmla="*/ 701802 h 758082"/>
                <a:gd name="connsiteX32" fmla="*/ 1148796 w 6300759"/>
                <a:gd name="connsiteY32" fmla="*/ 722182 h 758082"/>
                <a:gd name="connsiteX33" fmla="*/ 567178 w 6300759"/>
                <a:gd name="connsiteY33" fmla="*/ 737613 h 758082"/>
                <a:gd name="connsiteX34" fmla="*/ 1233 w 6300759"/>
                <a:gd name="connsiteY34" fmla="*/ 758082 h 758082"/>
                <a:gd name="connsiteX0" fmla="*/ 1233 w 6303140"/>
                <a:gd name="connsiteY0" fmla="*/ 758082 h 758082"/>
                <a:gd name="connsiteX1" fmla="*/ 5526 w 6303140"/>
                <a:gd name="connsiteY1" fmla="*/ 624549 h 758082"/>
                <a:gd name="connsiteX2" fmla="*/ 310573 w 6303140"/>
                <a:gd name="connsiteY2" fmla="*/ 536652 h 758082"/>
                <a:gd name="connsiteX3" fmla="*/ 682018 w 6303140"/>
                <a:gd name="connsiteY3" fmla="*/ 435696 h 758082"/>
                <a:gd name="connsiteX4" fmla="*/ 1139629 w 6303140"/>
                <a:gd name="connsiteY4" fmla="*/ 321037 h 758082"/>
                <a:gd name="connsiteX5" fmla="*/ 1571278 w 6303140"/>
                <a:gd name="connsiteY5" fmla="*/ 215177 h 758082"/>
                <a:gd name="connsiteX6" fmla="*/ 1986388 w 6303140"/>
                <a:gd name="connsiteY6" fmla="*/ 124201 h 758082"/>
                <a:gd name="connsiteX7" fmla="*/ 2283374 w 6303140"/>
                <a:gd name="connsiteY7" fmla="*/ 58272 h 758082"/>
                <a:gd name="connsiteX8" fmla="*/ 2622261 w 6303140"/>
                <a:gd name="connsiteY8" fmla="*/ 0 h 758082"/>
                <a:gd name="connsiteX9" fmla="*/ 2769704 w 6303140"/>
                <a:gd name="connsiteY9" fmla="*/ 52235 h 758082"/>
                <a:gd name="connsiteX10" fmla="*/ 2910263 w 6303140"/>
                <a:gd name="connsiteY10" fmla="*/ 97398 h 758082"/>
                <a:gd name="connsiteX11" fmla="*/ 3114350 w 6303140"/>
                <a:gd name="connsiteY11" fmla="*/ 155287 h 758082"/>
                <a:gd name="connsiteX12" fmla="*/ 3324704 w 6303140"/>
                <a:gd name="connsiteY12" fmla="*/ 211024 h 758082"/>
                <a:gd name="connsiteX13" fmla="*/ 3558848 w 6303140"/>
                <a:gd name="connsiteY13" fmla="*/ 259540 h 758082"/>
                <a:gd name="connsiteX14" fmla="*/ 3780486 w 6303140"/>
                <a:gd name="connsiteY14" fmla="*/ 291977 h 758082"/>
                <a:gd name="connsiteX15" fmla="*/ 4114951 w 6303140"/>
                <a:gd name="connsiteY15" fmla="*/ 336625 h 758082"/>
                <a:gd name="connsiteX16" fmla="*/ 4578222 w 6303140"/>
                <a:gd name="connsiteY16" fmla="*/ 374682 h 758082"/>
                <a:gd name="connsiteX17" fmla="*/ 4984014 w 6303140"/>
                <a:gd name="connsiteY17" fmla="*/ 403533 h 758082"/>
                <a:gd name="connsiteX18" fmla="*/ 5231585 w 6303140"/>
                <a:gd name="connsiteY18" fmla="*/ 420759 h 758082"/>
                <a:gd name="connsiteX19" fmla="*/ 5512491 w 6303140"/>
                <a:gd name="connsiteY19" fmla="*/ 443651 h 758082"/>
                <a:gd name="connsiteX20" fmla="*/ 5759877 w 6303140"/>
                <a:gd name="connsiteY20" fmla="*/ 467139 h 758082"/>
                <a:gd name="connsiteX21" fmla="*/ 5960552 w 6303140"/>
                <a:gd name="connsiteY21" fmla="*/ 490137 h 758082"/>
                <a:gd name="connsiteX22" fmla="*/ 6296841 w 6303140"/>
                <a:gd name="connsiteY22" fmla="*/ 42498 h 758082"/>
                <a:gd name="connsiteX23" fmla="*/ 6301023 w 6303140"/>
                <a:gd name="connsiteY23" fmla="*/ 643034 h 758082"/>
                <a:gd name="connsiteX24" fmla="*/ 5761537 w 6303140"/>
                <a:gd name="connsiteY24" fmla="*/ 646903 h 758082"/>
                <a:gd name="connsiteX25" fmla="*/ 5150986 w 6303140"/>
                <a:gd name="connsiteY25" fmla="*/ 651785 h 758082"/>
                <a:gd name="connsiteX26" fmla="*/ 4589009 w 6303140"/>
                <a:gd name="connsiteY26" fmla="*/ 657476 h 758082"/>
                <a:gd name="connsiteX27" fmla="*/ 4038094 w 6303140"/>
                <a:gd name="connsiteY27" fmla="*/ 660210 h 758082"/>
                <a:gd name="connsiteX28" fmla="*/ 3466485 w 6303140"/>
                <a:gd name="connsiteY28" fmla="*/ 665972 h 758082"/>
                <a:gd name="connsiteX29" fmla="*/ 2880489 w 6303140"/>
                <a:gd name="connsiteY29" fmla="*/ 679478 h 758082"/>
                <a:gd name="connsiteX30" fmla="*/ 2305543 w 6303140"/>
                <a:gd name="connsiteY30" fmla="*/ 687447 h 758082"/>
                <a:gd name="connsiteX31" fmla="*/ 1723003 w 6303140"/>
                <a:gd name="connsiteY31" fmla="*/ 701802 h 758082"/>
                <a:gd name="connsiteX32" fmla="*/ 1148796 w 6303140"/>
                <a:gd name="connsiteY32" fmla="*/ 722182 h 758082"/>
                <a:gd name="connsiteX33" fmla="*/ 567178 w 6303140"/>
                <a:gd name="connsiteY33" fmla="*/ 737613 h 758082"/>
                <a:gd name="connsiteX34" fmla="*/ 1233 w 6303140"/>
                <a:gd name="connsiteY34" fmla="*/ 758082 h 758082"/>
                <a:gd name="connsiteX0" fmla="*/ 1233 w 6303140"/>
                <a:gd name="connsiteY0" fmla="*/ 758082 h 767289"/>
                <a:gd name="connsiteX1" fmla="*/ 5526 w 6303140"/>
                <a:gd name="connsiteY1" fmla="*/ 624549 h 767289"/>
                <a:gd name="connsiteX2" fmla="*/ 310573 w 6303140"/>
                <a:gd name="connsiteY2" fmla="*/ 536652 h 767289"/>
                <a:gd name="connsiteX3" fmla="*/ 682018 w 6303140"/>
                <a:gd name="connsiteY3" fmla="*/ 435696 h 767289"/>
                <a:gd name="connsiteX4" fmla="*/ 1139629 w 6303140"/>
                <a:gd name="connsiteY4" fmla="*/ 321037 h 767289"/>
                <a:gd name="connsiteX5" fmla="*/ 1571278 w 6303140"/>
                <a:gd name="connsiteY5" fmla="*/ 215177 h 767289"/>
                <a:gd name="connsiteX6" fmla="*/ 1986388 w 6303140"/>
                <a:gd name="connsiteY6" fmla="*/ 124201 h 767289"/>
                <a:gd name="connsiteX7" fmla="*/ 2283374 w 6303140"/>
                <a:gd name="connsiteY7" fmla="*/ 58272 h 767289"/>
                <a:gd name="connsiteX8" fmla="*/ 2622261 w 6303140"/>
                <a:gd name="connsiteY8" fmla="*/ 0 h 767289"/>
                <a:gd name="connsiteX9" fmla="*/ 2769704 w 6303140"/>
                <a:gd name="connsiteY9" fmla="*/ 52235 h 767289"/>
                <a:gd name="connsiteX10" fmla="*/ 2910263 w 6303140"/>
                <a:gd name="connsiteY10" fmla="*/ 97398 h 767289"/>
                <a:gd name="connsiteX11" fmla="*/ 3114350 w 6303140"/>
                <a:gd name="connsiteY11" fmla="*/ 155287 h 767289"/>
                <a:gd name="connsiteX12" fmla="*/ 3324704 w 6303140"/>
                <a:gd name="connsiteY12" fmla="*/ 211024 h 767289"/>
                <a:gd name="connsiteX13" fmla="*/ 3558848 w 6303140"/>
                <a:gd name="connsiteY13" fmla="*/ 259540 h 767289"/>
                <a:gd name="connsiteX14" fmla="*/ 3780486 w 6303140"/>
                <a:gd name="connsiteY14" fmla="*/ 291977 h 767289"/>
                <a:gd name="connsiteX15" fmla="*/ 4114951 w 6303140"/>
                <a:gd name="connsiteY15" fmla="*/ 336625 h 767289"/>
                <a:gd name="connsiteX16" fmla="*/ 4578222 w 6303140"/>
                <a:gd name="connsiteY16" fmla="*/ 374682 h 767289"/>
                <a:gd name="connsiteX17" fmla="*/ 4984014 w 6303140"/>
                <a:gd name="connsiteY17" fmla="*/ 403533 h 767289"/>
                <a:gd name="connsiteX18" fmla="*/ 5231585 w 6303140"/>
                <a:gd name="connsiteY18" fmla="*/ 420759 h 767289"/>
                <a:gd name="connsiteX19" fmla="*/ 5512491 w 6303140"/>
                <a:gd name="connsiteY19" fmla="*/ 443651 h 767289"/>
                <a:gd name="connsiteX20" fmla="*/ 5759877 w 6303140"/>
                <a:gd name="connsiteY20" fmla="*/ 467139 h 767289"/>
                <a:gd name="connsiteX21" fmla="*/ 5960552 w 6303140"/>
                <a:gd name="connsiteY21" fmla="*/ 490137 h 767289"/>
                <a:gd name="connsiteX22" fmla="*/ 6237309 w 6303140"/>
                <a:gd name="connsiteY22" fmla="*/ 320672 h 767289"/>
                <a:gd name="connsiteX23" fmla="*/ 6301023 w 6303140"/>
                <a:gd name="connsiteY23" fmla="*/ 643034 h 767289"/>
                <a:gd name="connsiteX24" fmla="*/ 5761537 w 6303140"/>
                <a:gd name="connsiteY24" fmla="*/ 646903 h 767289"/>
                <a:gd name="connsiteX25" fmla="*/ 5150986 w 6303140"/>
                <a:gd name="connsiteY25" fmla="*/ 651785 h 767289"/>
                <a:gd name="connsiteX26" fmla="*/ 4589009 w 6303140"/>
                <a:gd name="connsiteY26" fmla="*/ 657476 h 767289"/>
                <a:gd name="connsiteX27" fmla="*/ 4038094 w 6303140"/>
                <a:gd name="connsiteY27" fmla="*/ 660210 h 767289"/>
                <a:gd name="connsiteX28" fmla="*/ 3466485 w 6303140"/>
                <a:gd name="connsiteY28" fmla="*/ 665972 h 767289"/>
                <a:gd name="connsiteX29" fmla="*/ 2880489 w 6303140"/>
                <a:gd name="connsiteY29" fmla="*/ 679478 h 767289"/>
                <a:gd name="connsiteX30" fmla="*/ 2305543 w 6303140"/>
                <a:gd name="connsiteY30" fmla="*/ 687447 h 767289"/>
                <a:gd name="connsiteX31" fmla="*/ 1723003 w 6303140"/>
                <a:gd name="connsiteY31" fmla="*/ 701802 h 767289"/>
                <a:gd name="connsiteX32" fmla="*/ 1148796 w 6303140"/>
                <a:gd name="connsiteY32" fmla="*/ 722182 h 767289"/>
                <a:gd name="connsiteX33" fmla="*/ 567178 w 6303140"/>
                <a:gd name="connsiteY33" fmla="*/ 737613 h 767289"/>
                <a:gd name="connsiteX34" fmla="*/ 1233 w 6303140"/>
                <a:gd name="connsiteY34" fmla="*/ 758082 h 767289"/>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237309 w 6389373"/>
                <a:gd name="connsiteY22" fmla="*/ 320672 h 758082"/>
                <a:gd name="connsiteX23" fmla="*/ 6291637 w 6389373"/>
                <a:gd name="connsiteY23" fmla="*/ 464771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237309 w 6389373"/>
                <a:gd name="connsiteY22" fmla="*/ 320672 h 758082"/>
                <a:gd name="connsiteX23" fmla="*/ 6320212 w 6389373"/>
                <a:gd name="connsiteY23" fmla="*/ 514701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139678 w 6389373"/>
                <a:gd name="connsiteY22" fmla="*/ 510877 h 758082"/>
                <a:gd name="connsiteX23" fmla="*/ 6320212 w 6389373"/>
                <a:gd name="connsiteY23" fmla="*/ 514701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139678 w 6389373"/>
                <a:gd name="connsiteY22" fmla="*/ 510877 h 758082"/>
                <a:gd name="connsiteX23" fmla="*/ 6305925 w 6389373"/>
                <a:gd name="connsiteY23" fmla="*/ 540853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139678 w 6389373"/>
                <a:gd name="connsiteY22" fmla="*/ 510877 h 758082"/>
                <a:gd name="connsiteX23" fmla="*/ 6305925 w 6389373"/>
                <a:gd name="connsiteY23" fmla="*/ 540853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139678 w 6389373"/>
                <a:gd name="connsiteY22" fmla="*/ 510877 h 758082"/>
                <a:gd name="connsiteX23" fmla="*/ 6305925 w 6389373"/>
                <a:gd name="connsiteY23" fmla="*/ 540853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389373"/>
                <a:gd name="connsiteY0" fmla="*/ 758082 h 758082"/>
                <a:gd name="connsiteX1" fmla="*/ 5526 w 6389373"/>
                <a:gd name="connsiteY1" fmla="*/ 624549 h 758082"/>
                <a:gd name="connsiteX2" fmla="*/ 310573 w 6389373"/>
                <a:gd name="connsiteY2" fmla="*/ 536652 h 758082"/>
                <a:gd name="connsiteX3" fmla="*/ 682018 w 6389373"/>
                <a:gd name="connsiteY3" fmla="*/ 435696 h 758082"/>
                <a:gd name="connsiteX4" fmla="*/ 1139629 w 6389373"/>
                <a:gd name="connsiteY4" fmla="*/ 321037 h 758082"/>
                <a:gd name="connsiteX5" fmla="*/ 1571278 w 6389373"/>
                <a:gd name="connsiteY5" fmla="*/ 215177 h 758082"/>
                <a:gd name="connsiteX6" fmla="*/ 1986388 w 6389373"/>
                <a:gd name="connsiteY6" fmla="*/ 124201 h 758082"/>
                <a:gd name="connsiteX7" fmla="*/ 2283374 w 6389373"/>
                <a:gd name="connsiteY7" fmla="*/ 58272 h 758082"/>
                <a:gd name="connsiteX8" fmla="*/ 2622261 w 6389373"/>
                <a:gd name="connsiteY8" fmla="*/ 0 h 758082"/>
                <a:gd name="connsiteX9" fmla="*/ 2769704 w 6389373"/>
                <a:gd name="connsiteY9" fmla="*/ 52235 h 758082"/>
                <a:gd name="connsiteX10" fmla="*/ 2910263 w 6389373"/>
                <a:gd name="connsiteY10" fmla="*/ 97398 h 758082"/>
                <a:gd name="connsiteX11" fmla="*/ 3114350 w 6389373"/>
                <a:gd name="connsiteY11" fmla="*/ 155287 h 758082"/>
                <a:gd name="connsiteX12" fmla="*/ 3324704 w 6389373"/>
                <a:gd name="connsiteY12" fmla="*/ 211024 h 758082"/>
                <a:gd name="connsiteX13" fmla="*/ 3558848 w 6389373"/>
                <a:gd name="connsiteY13" fmla="*/ 259540 h 758082"/>
                <a:gd name="connsiteX14" fmla="*/ 3780486 w 6389373"/>
                <a:gd name="connsiteY14" fmla="*/ 291977 h 758082"/>
                <a:gd name="connsiteX15" fmla="*/ 4114951 w 6389373"/>
                <a:gd name="connsiteY15" fmla="*/ 336625 h 758082"/>
                <a:gd name="connsiteX16" fmla="*/ 4578222 w 6389373"/>
                <a:gd name="connsiteY16" fmla="*/ 374682 h 758082"/>
                <a:gd name="connsiteX17" fmla="*/ 4984014 w 6389373"/>
                <a:gd name="connsiteY17" fmla="*/ 403533 h 758082"/>
                <a:gd name="connsiteX18" fmla="*/ 5231585 w 6389373"/>
                <a:gd name="connsiteY18" fmla="*/ 420759 h 758082"/>
                <a:gd name="connsiteX19" fmla="*/ 5512491 w 6389373"/>
                <a:gd name="connsiteY19" fmla="*/ 443651 h 758082"/>
                <a:gd name="connsiteX20" fmla="*/ 5759877 w 6389373"/>
                <a:gd name="connsiteY20" fmla="*/ 467139 h 758082"/>
                <a:gd name="connsiteX21" fmla="*/ 5960552 w 6389373"/>
                <a:gd name="connsiteY21" fmla="*/ 490137 h 758082"/>
                <a:gd name="connsiteX22" fmla="*/ 6139678 w 6389373"/>
                <a:gd name="connsiteY22" fmla="*/ 510877 h 758082"/>
                <a:gd name="connsiteX23" fmla="*/ 6305925 w 6389373"/>
                <a:gd name="connsiteY23" fmla="*/ 540853 h 758082"/>
                <a:gd name="connsiteX24" fmla="*/ 6301023 w 6389373"/>
                <a:gd name="connsiteY24" fmla="*/ 643034 h 758082"/>
                <a:gd name="connsiteX25" fmla="*/ 5761537 w 6389373"/>
                <a:gd name="connsiteY25" fmla="*/ 646903 h 758082"/>
                <a:gd name="connsiteX26" fmla="*/ 5150986 w 6389373"/>
                <a:gd name="connsiteY26" fmla="*/ 651785 h 758082"/>
                <a:gd name="connsiteX27" fmla="*/ 4589009 w 6389373"/>
                <a:gd name="connsiteY27" fmla="*/ 657476 h 758082"/>
                <a:gd name="connsiteX28" fmla="*/ 4038094 w 6389373"/>
                <a:gd name="connsiteY28" fmla="*/ 660210 h 758082"/>
                <a:gd name="connsiteX29" fmla="*/ 3466485 w 6389373"/>
                <a:gd name="connsiteY29" fmla="*/ 665972 h 758082"/>
                <a:gd name="connsiteX30" fmla="*/ 2880489 w 6389373"/>
                <a:gd name="connsiteY30" fmla="*/ 679478 h 758082"/>
                <a:gd name="connsiteX31" fmla="*/ 2305543 w 6389373"/>
                <a:gd name="connsiteY31" fmla="*/ 687447 h 758082"/>
                <a:gd name="connsiteX32" fmla="*/ 1723003 w 6389373"/>
                <a:gd name="connsiteY32" fmla="*/ 701802 h 758082"/>
                <a:gd name="connsiteX33" fmla="*/ 1148796 w 6389373"/>
                <a:gd name="connsiteY33" fmla="*/ 722182 h 758082"/>
                <a:gd name="connsiteX34" fmla="*/ 567178 w 6389373"/>
                <a:gd name="connsiteY34" fmla="*/ 737613 h 758082"/>
                <a:gd name="connsiteX35" fmla="*/ 1233 w 6389373"/>
                <a:gd name="connsiteY35" fmla="*/ 758082 h 758082"/>
                <a:gd name="connsiteX0" fmla="*/ 1233 w 6442473"/>
                <a:gd name="connsiteY0" fmla="*/ 758082 h 758082"/>
                <a:gd name="connsiteX1" fmla="*/ 5526 w 6442473"/>
                <a:gd name="connsiteY1" fmla="*/ 624549 h 758082"/>
                <a:gd name="connsiteX2" fmla="*/ 310573 w 6442473"/>
                <a:gd name="connsiteY2" fmla="*/ 536652 h 758082"/>
                <a:gd name="connsiteX3" fmla="*/ 682018 w 6442473"/>
                <a:gd name="connsiteY3" fmla="*/ 435696 h 758082"/>
                <a:gd name="connsiteX4" fmla="*/ 1139629 w 6442473"/>
                <a:gd name="connsiteY4" fmla="*/ 321037 h 758082"/>
                <a:gd name="connsiteX5" fmla="*/ 1571278 w 6442473"/>
                <a:gd name="connsiteY5" fmla="*/ 215177 h 758082"/>
                <a:gd name="connsiteX6" fmla="*/ 1986388 w 6442473"/>
                <a:gd name="connsiteY6" fmla="*/ 124201 h 758082"/>
                <a:gd name="connsiteX7" fmla="*/ 2283374 w 6442473"/>
                <a:gd name="connsiteY7" fmla="*/ 58272 h 758082"/>
                <a:gd name="connsiteX8" fmla="*/ 2622261 w 6442473"/>
                <a:gd name="connsiteY8" fmla="*/ 0 h 758082"/>
                <a:gd name="connsiteX9" fmla="*/ 2769704 w 6442473"/>
                <a:gd name="connsiteY9" fmla="*/ 52235 h 758082"/>
                <a:gd name="connsiteX10" fmla="*/ 2910263 w 6442473"/>
                <a:gd name="connsiteY10" fmla="*/ 97398 h 758082"/>
                <a:gd name="connsiteX11" fmla="*/ 3114350 w 6442473"/>
                <a:gd name="connsiteY11" fmla="*/ 155287 h 758082"/>
                <a:gd name="connsiteX12" fmla="*/ 3324704 w 6442473"/>
                <a:gd name="connsiteY12" fmla="*/ 211024 h 758082"/>
                <a:gd name="connsiteX13" fmla="*/ 3558848 w 6442473"/>
                <a:gd name="connsiteY13" fmla="*/ 259540 h 758082"/>
                <a:gd name="connsiteX14" fmla="*/ 3780486 w 6442473"/>
                <a:gd name="connsiteY14" fmla="*/ 291977 h 758082"/>
                <a:gd name="connsiteX15" fmla="*/ 4114951 w 6442473"/>
                <a:gd name="connsiteY15" fmla="*/ 336625 h 758082"/>
                <a:gd name="connsiteX16" fmla="*/ 4578222 w 6442473"/>
                <a:gd name="connsiteY16" fmla="*/ 374682 h 758082"/>
                <a:gd name="connsiteX17" fmla="*/ 4984014 w 6442473"/>
                <a:gd name="connsiteY17" fmla="*/ 403533 h 758082"/>
                <a:gd name="connsiteX18" fmla="*/ 5231585 w 6442473"/>
                <a:gd name="connsiteY18" fmla="*/ 420759 h 758082"/>
                <a:gd name="connsiteX19" fmla="*/ 5512491 w 6442473"/>
                <a:gd name="connsiteY19" fmla="*/ 443651 h 758082"/>
                <a:gd name="connsiteX20" fmla="*/ 5759877 w 6442473"/>
                <a:gd name="connsiteY20" fmla="*/ 467139 h 758082"/>
                <a:gd name="connsiteX21" fmla="*/ 5960552 w 6442473"/>
                <a:gd name="connsiteY21" fmla="*/ 490137 h 758082"/>
                <a:gd name="connsiteX22" fmla="*/ 6139678 w 6442473"/>
                <a:gd name="connsiteY22" fmla="*/ 510877 h 758082"/>
                <a:gd name="connsiteX23" fmla="*/ 6305925 w 6442473"/>
                <a:gd name="connsiteY23" fmla="*/ 540853 h 758082"/>
                <a:gd name="connsiteX24" fmla="*/ 6441656 w 6442473"/>
                <a:gd name="connsiteY24" fmla="*/ 557496 h 758082"/>
                <a:gd name="connsiteX25" fmla="*/ 6301023 w 6442473"/>
                <a:gd name="connsiteY25" fmla="*/ 643034 h 758082"/>
                <a:gd name="connsiteX26" fmla="*/ 5761537 w 6442473"/>
                <a:gd name="connsiteY26" fmla="*/ 646903 h 758082"/>
                <a:gd name="connsiteX27" fmla="*/ 5150986 w 6442473"/>
                <a:gd name="connsiteY27" fmla="*/ 651785 h 758082"/>
                <a:gd name="connsiteX28" fmla="*/ 4589009 w 6442473"/>
                <a:gd name="connsiteY28" fmla="*/ 657476 h 758082"/>
                <a:gd name="connsiteX29" fmla="*/ 4038094 w 6442473"/>
                <a:gd name="connsiteY29" fmla="*/ 660210 h 758082"/>
                <a:gd name="connsiteX30" fmla="*/ 3466485 w 6442473"/>
                <a:gd name="connsiteY30" fmla="*/ 665972 h 758082"/>
                <a:gd name="connsiteX31" fmla="*/ 2880489 w 6442473"/>
                <a:gd name="connsiteY31" fmla="*/ 679478 h 758082"/>
                <a:gd name="connsiteX32" fmla="*/ 2305543 w 6442473"/>
                <a:gd name="connsiteY32" fmla="*/ 687447 h 758082"/>
                <a:gd name="connsiteX33" fmla="*/ 1723003 w 6442473"/>
                <a:gd name="connsiteY33" fmla="*/ 701802 h 758082"/>
                <a:gd name="connsiteX34" fmla="*/ 1148796 w 6442473"/>
                <a:gd name="connsiteY34" fmla="*/ 722182 h 758082"/>
                <a:gd name="connsiteX35" fmla="*/ 567178 w 6442473"/>
                <a:gd name="connsiteY35" fmla="*/ 737613 h 758082"/>
                <a:gd name="connsiteX36" fmla="*/ 1233 w 6442473"/>
                <a:gd name="connsiteY36" fmla="*/ 758082 h 758082"/>
                <a:gd name="connsiteX0" fmla="*/ 1233 w 6442473"/>
                <a:gd name="connsiteY0" fmla="*/ 758082 h 758082"/>
                <a:gd name="connsiteX1" fmla="*/ 5526 w 6442473"/>
                <a:gd name="connsiteY1" fmla="*/ 624549 h 758082"/>
                <a:gd name="connsiteX2" fmla="*/ 310573 w 6442473"/>
                <a:gd name="connsiteY2" fmla="*/ 536652 h 758082"/>
                <a:gd name="connsiteX3" fmla="*/ 682018 w 6442473"/>
                <a:gd name="connsiteY3" fmla="*/ 435696 h 758082"/>
                <a:gd name="connsiteX4" fmla="*/ 1139629 w 6442473"/>
                <a:gd name="connsiteY4" fmla="*/ 321037 h 758082"/>
                <a:gd name="connsiteX5" fmla="*/ 1571278 w 6442473"/>
                <a:gd name="connsiteY5" fmla="*/ 215177 h 758082"/>
                <a:gd name="connsiteX6" fmla="*/ 1986388 w 6442473"/>
                <a:gd name="connsiteY6" fmla="*/ 124201 h 758082"/>
                <a:gd name="connsiteX7" fmla="*/ 2283374 w 6442473"/>
                <a:gd name="connsiteY7" fmla="*/ 58272 h 758082"/>
                <a:gd name="connsiteX8" fmla="*/ 2622261 w 6442473"/>
                <a:gd name="connsiteY8" fmla="*/ 0 h 758082"/>
                <a:gd name="connsiteX9" fmla="*/ 2769704 w 6442473"/>
                <a:gd name="connsiteY9" fmla="*/ 52235 h 758082"/>
                <a:gd name="connsiteX10" fmla="*/ 2910263 w 6442473"/>
                <a:gd name="connsiteY10" fmla="*/ 97398 h 758082"/>
                <a:gd name="connsiteX11" fmla="*/ 3114350 w 6442473"/>
                <a:gd name="connsiteY11" fmla="*/ 155287 h 758082"/>
                <a:gd name="connsiteX12" fmla="*/ 3324704 w 6442473"/>
                <a:gd name="connsiteY12" fmla="*/ 211024 h 758082"/>
                <a:gd name="connsiteX13" fmla="*/ 3558848 w 6442473"/>
                <a:gd name="connsiteY13" fmla="*/ 259540 h 758082"/>
                <a:gd name="connsiteX14" fmla="*/ 3780486 w 6442473"/>
                <a:gd name="connsiteY14" fmla="*/ 291977 h 758082"/>
                <a:gd name="connsiteX15" fmla="*/ 4114951 w 6442473"/>
                <a:gd name="connsiteY15" fmla="*/ 336625 h 758082"/>
                <a:gd name="connsiteX16" fmla="*/ 4578222 w 6442473"/>
                <a:gd name="connsiteY16" fmla="*/ 374682 h 758082"/>
                <a:gd name="connsiteX17" fmla="*/ 4984014 w 6442473"/>
                <a:gd name="connsiteY17" fmla="*/ 403533 h 758082"/>
                <a:gd name="connsiteX18" fmla="*/ 5231585 w 6442473"/>
                <a:gd name="connsiteY18" fmla="*/ 420759 h 758082"/>
                <a:gd name="connsiteX19" fmla="*/ 5512491 w 6442473"/>
                <a:gd name="connsiteY19" fmla="*/ 443651 h 758082"/>
                <a:gd name="connsiteX20" fmla="*/ 5759877 w 6442473"/>
                <a:gd name="connsiteY20" fmla="*/ 467139 h 758082"/>
                <a:gd name="connsiteX21" fmla="*/ 5960552 w 6442473"/>
                <a:gd name="connsiteY21" fmla="*/ 490137 h 758082"/>
                <a:gd name="connsiteX22" fmla="*/ 6139678 w 6442473"/>
                <a:gd name="connsiteY22" fmla="*/ 510877 h 758082"/>
                <a:gd name="connsiteX23" fmla="*/ 6305925 w 6442473"/>
                <a:gd name="connsiteY23" fmla="*/ 540853 h 758082"/>
                <a:gd name="connsiteX24" fmla="*/ 6441656 w 6442473"/>
                <a:gd name="connsiteY24" fmla="*/ 557496 h 758082"/>
                <a:gd name="connsiteX25" fmla="*/ 6301023 w 6442473"/>
                <a:gd name="connsiteY25" fmla="*/ 643034 h 758082"/>
                <a:gd name="connsiteX26" fmla="*/ 5761537 w 6442473"/>
                <a:gd name="connsiteY26" fmla="*/ 646903 h 758082"/>
                <a:gd name="connsiteX27" fmla="*/ 5150986 w 6442473"/>
                <a:gd name="connsiteY27" fmla="*/ 651785 h 758082"/>
                <a:gd name="connsiteX28" fmla="*/ 4589009 w 6442473"/>
                <a:gd name="connsiteY28" fmla="*/ 657476 h 758082"/>
                <a:gd name="connsiteX29" fmla="*/ 4038094 w 6442473"/>
                <a:gd name="connsiteY29" fmla="*/ 660210 h 758082"/>
                <a:gd name="connsiteX30" fmla="*/ 3466485 w 6442473"/>
                <a:gd name="connsiteY30" fmla="*/ 665972 h 758082"/>
                <a:gd name="connsiteX31" fmla="*/ 2880489 w 6442473"/>
                <a:gd name="connsiteY31" fmla="*/ 679478 h 758082"/>
                <a:gd name="connsiteX32" fmla="*/ 2305543 w 6442473"/>
                <a:gd name="connsiteY32" fmla="*/ 687447 h 758082"/>
                <a:gd name="connsiteX33" fmla="*/ 1723003 w 6442473"/>
                <a:gd name="connsiteY33" fmla="*/ 701802 h 758082"/>
                <a:gd name="connsiteX34" fmla="*/ 1148796 w 6442473"/>
                <a:gd name="connsiteY34" fmla="*/ 722182 h 758082"/>
                <a:gd name="connsiteX35" fmla="*/ 567178 w 6442473"/>
                <a:gd name="connsiteY35" fmla="*/ 737613 h 758082"/>
                <a:gd name="connsiteX36" fmla="*/ 1233 w 6442473"/>
                <a:gd name="connsiteY36" fmla="*/ 758082 h 758082"/>
                <a:gd name="connsiteX0" fmla="*/ 1233 w 6442473"/>
                <a:gd name="connsiteY0" fmla="*/ 758082 h 758082"/>
                <a:gd name="connsiteX1" fmla="*/ 5526 w 6442473"/>
                <a:gd name="connsiteY1" fmla="*/ 624549 h 758082"/>
                <a:gd name="connsiteX2" fmla="*/ 310573 w 6442473"/>
                <a:gd name="connsiteY2" fmla="*/ 536652 h 758082"/>
                <a:gd name="connsiteX3" fmla="*/ 682018 w 6442473"/>
                <a:gd name="connsiteY3" fmla="*/ 435696 h 758082"/>
                <a:gd name="connsiteX4" fmla="*/ 1139629 w 6442473"/>
                <a:gd name="connsiteY4" fmla="*/ 321037 h 758082"/>
                <a:gd name="connsiteX5" fmla="*/ 1571278 w 6442473"/>
                <a:gd name="connsiteY5" fmla="*/ 215177 h 758082"/>
                <a:gd name="connsiteX6" fmla="*/ 1986388 w 6442473"/>
                <a:gd name="connsiteY6" fmla="*/ 124201 h 758082"/>
                <a:gd name="connsiteX7" fmla="*/ 2283374 w 6442473"/>
                <a:gd name="connsiteY7" fmla="*/ 58272 h 758082"/>
                <a:gd name="connsiteX8" fmla="*/ 2622261 w 6442473"/>
                <a:gd name="connsiteY8" fmla="*/ 0 h 758082"/>
                <a:gd name="connsiteX9" fmla="*/ 2769704 w 6442473"/>
                <a:gd name="connsiteY9" fmla="*/ 52235 h 758082"/>
                <a:gd name="connsiteX10" fmla="*/ 2910263 w 6442473"/>
                <a:gd name="connsiteY10" fmla="*/ 97398 h 758082"/>
                <a:gd name="connsiteX11" fmla="*/ 3114350 w 6442473"/>
                <a:gd name="connsiteY11" fmla="*/ 155287 h 758082"/>
                <a:gd name="connsiteX12" fmla="*/ 3324704 w 6442473"/>
                <a:gd name="connsiteY12" fmla="*/ 211024 h 758082"/>
                <a:gd name="connsiteX13" fmla="*/ 3558848 w 6442473"/>
                <a:gd name="connsiteY13" fmla="*/ 259540 h 758082"/>
                <a:gd name="connsiteX14" fmla="*/ 3780486 w 6442473"/>
                <a:gd name="connsiteY14" fmla="*/ 291977 h 758082"/>
                <a:gd name="connsiteX15" fmla="*/ 4114951 w 6442473"/>
                <a:gd name="connsiteY15" fmla="*/ 336625 h 758082"/>
                <a:gd name="connsiteX16" fmla="*/ 4578222 w 6442473"/>
                <a:gd name="connsiteY16" fmla="*/ 374682 h 758082"/>
                <a:gd name="connsiteX17" fmla="*/ 4984014 w 6442473"/>
                <a:gd name="connsiteY17" fmla="*/ 403533 h 758082"/>
                <a:gd name="connsiteX18" fmla="*/ 5231585 w 6442473"/>
                <a:gd name="connsiteY18" fmla="*/ 420759 h 758082"/>
                <a:gd name="connsiteX19" fmla="*/ 5512491 w 6442473"/>
                <a:gd name="connsiteY19" fmla="*/ 443651 h 758082"/>
                <a:gd name="connsiteX20" fmla="*/ 5759877 w 6442473"/>
                <a:gd name="connsiteY20" fmla="*/ 467139 h 758082"/>
                <a:gd name="connsiteX21" fmla="*/ 5960552 w 6442473"/>
                <a:gd name="connsiteY21" fmla="*/ 490137 h 758082"/>
                <a:gd name="connsiteX22" fmla="*/ 6139678 w 6442473"/>
                <a:gd name="connsiteY22" fmla="*/ 510877 h 758082"/>
                <a:gd name="connsiteX23" fmla="*/ 6305925 w 6442473"/>
                <a:gd name="connsiteY23" fmla="*/ 540853 h 758082"/>
                <a:gd name="connsiteX24" fmla="*/ 6441656 w 6442473"/>
                <a:gd name="connsiteY24" fmla="*/ 557496 h 758082"/>
                <a:gd name="connsiteX25" fmla="*/ 6301023 w 6442473"/>
                <a:gd name="connsiteY25" fmla="*/ 643034 h 758082"/>
                <a:gd name="connsiteX26" fmla="*/ 5761537 w 6442473"/>
                <a:gd name="connsiteY26" fmla="*/ 646903 h 758082"/>
                <a:gd name="connsiteX27" fmla="*/ 5150986 w 6442473"/>
                <a:gd name="connsiteY27" fmla="*/ 651785 h 758082"/>
                <a:gd name="connsiteX28" fmla="*/ 4589009 w 6442473"/>
                <a:gd name="connsiteY28" fmla="*/ 657476 h 758082"/>
                <a:gd name="connsiteX29" fmla="*/ 4038094 w 6442473"/>
                <a:gd name="connsiteY29" fmla="*/ 660210 h 758082"/>
                <a:gd name="connsiteX30" fmla="*/ 3466485 w 6442473"/>
                <a:gd name="connsiteY30" fmla="*/ 665972 h 758082"/>
                <a:gd name="connsiteX31" fmla="*/ 2880489 w 6442473"/>
                <a:gd name="connsiteY31" fmla="*/ 679478 h 758082"/>
                <a:gd name="connsiteX32" fmla="*/ 2305543 w 6442473"/>
                <a:gd name="connsiteY32" fmla="*/ 687447 h 758082"/>
                <a:gd name="connsiteX33" fmla="*/ 1723003 w 6442473"/>
                <a:gd name="connsiteY33" fmla="*/ 701802 h 758082"/>
                <a:gd name="connsiteX34" fmla="*/ 1148796 w 6442473"/>
                <a:gd name="connsiteY34" fmla="*/ 722182 h 758082"/>
                <a:gd name="connsiteX35" fmla="*/ 567178 w 6442473"/>
                <a:gd name="connsiteY35" fmla="*/ 737613 h 758082"/>
                <a:gd name="connsiteX36" fmla="*/ 1233 w 6442473"/>
                <a:gd name="connsiteY36" fmla="*/ 758082 h 758082"/>
                <a:gd name="connsiteX0" fmla="*/ 1233 w 6449617"/>
                <a:gd name="connsiteY0" fmla="*/ 758082 h 758082"/>
                <a:gd name="connsiteX1" fmla="*/ 5526 w 6449617"/>
                <a:gd name="connsiteY1" fmla="*/ 624549 h 758082"/>
                <a:gd name="connsiteX2" fmla="*/ 310573 w 6449617"/>
                <a:gd name="connsiteY2" fmla="*/ 536652 h 758082"/>
                <a:gd name="connsiteX3" fmla="*/ 682018 w 6449617"/>
                <a:gd name="connsiteY3" fmla="*/ 435696 h 758082"/>
                <a:gd name="connsiteX4" fmla="*/ 1139629 w 6449617"/>
                <a:gd name="connsiteY4" fmla="*/ 321037 h 758082"/>
                <a:gd name="connsiteX5" fmla="*/ 1571278 w 6449617"/>
                <a:gd name="connsiteY5" fmla="*/ 215177 h 758082"/>
                <a:gd name="connsiteX6" fmla="*/ 1986388 w 6449617"/>
                <a:gd name="connsiteY6" fmla="*/ 124201 h 758082"/>
                <a:gd name="connsiteX7" fmla="*/ 2283374 w 6449617"/>
                <a:gd name="connsiteY7" fmla="*/ 58272 h 758082"/>
                <a:gd name="connsiteX8" fmla="*/ 2622261 w 6449617"/>
                <a:gd name="connsiteY8" fmla="*/ 0 h 758082"/>
                <a:gd name="connsiteX9" fmla="*/ 2769704 w 6449617"/>
                <a:gd name="connsiteY9" fmla="*/ 52235 h 758082"/>
                <a:gd name="connsiteX10" fmla="*/ 2910263 w 6449617"/>
                <a:gd name="connsiteY10" fmla="*/ 97398 h 758082"/>
                <a:gd name="connsiteX11" fmla="*/ 3114350 w 6449617"/>
                <a:gd name="connsiteY11" fmla="*/ 155287 h 758082"/>
                <a:gd name="connsiteX12" fmla="*/ 3324704 w 6449617"/>
                <a:gd name="connsiteY12" fmla="*/ 211024 h 758082"/>
                <a:gd name="connsiteX13" fmla="*/ 3558848 w 6449617"/>
                <a:gd name="connsiteY13" fmla="*/ 259540 h 758082"/>
                <a:gd name="connsiteX14" fmla="*/ 3780486 w 6449617"/>
                <a:gd name="connsiteY14" fmla="*/ 291977 h 758082"/>
                <a:gd name="connsiteX15" fmla="*/ 4114951 w 6449617"/>
                <a:gd name="connsiteY15" fmla="*/ 336625 h 758082"/>
                <a:gd name="connsiteX16" fmla="*/ 4578222 w 6449617"/>
                <a:gd name="connsiteY16" fmla="*/ 374682 h 758082"/>
                <a:gd name="connsiteX17" fmla="*/ 4984014 w 6449617"/>
                <a:gd name="connsiteY17" fmla="*/ 403533 h 758082"/>
                <a:gd name="connsiteX18" fmla="*/ 5231585 w 6449617"/>
                <a:gd name="connsiteY18" fmla="*/ 420759 h 758082"/>
                <a:gd name="connsiteX19" fmla="*/ 5512491 w 6449617"/>
                <a:gd name="connsiteY19" fmla="*/ 443651 h 758082"/>
                <a:gd name="connsiteX20" fmla="*/ 5759877 w 6449617"/>
                <a:gd name="connsiteY20" fmla="*/ 467139 h 758082"/>
                <a:gd name="connsiteX21" fmla="*/ 5960552 w 6449617"/>
                <a:gd name="connsiteY21" fmla="*/ 490137 h 758082"/>
                <a:gd name="connsiteX22" fmla="*/ 6139678 w 6449617"/>
                <a:gd name="connsiteY22" fmla="*/ 510877 h 758082"/>
                <a:gd name="connsiteX23" fmla="*/ 6348788 w 6449617"/>
                <a:gd name="connsiteY23" fmla="*/ 547986 h 758082"/>
                <a:gd name="connsiteX24" fmla="*/ 6441656 w 6449617"/>
                <a:gd name="connsiteY24" fmla="*/ 557496 h 758082"/>
                <a:gd name="connsiteX25" fmla="*/ 6301023 w 6449617"/>
                <a:gd name="connsiteY25" fmla="*/ 643034 h 758082"/>
                <a:gd name="connsiteX26" fmla="*/ 5761537 w 6449617"/>
                <a:gd name="connsiteY26" fmla="*/ 646903 h 758082"/>
                <a:gd name="connsiteX27" fmla="*/ 5150986 w 6449617"/>
                <a:gd name="connsiteY27" fmla="*/ 651785 h 758082"/>
                <a:gd name="connsiteX28" fmla="*/ 4589009 w 6449617"/>
                <a:gd name="connsiteY28" fmla="*/ 657476 h 758082"/>
                <a:gd name="connsiteX29" fmla="*/ 4038094 w 6449617"/>
                <a:gd name="connsiteY29" fmla="*/ 660210 h 758082"/>
                <a:gd name="connsiteX30" fmla="*/ 3466485 w 6449617"/>
                <a:gd name="connsiteY30" fmla="*/ 665972 h 758082"/>
                <a:gd name="connsiteX31" fmla="*/ 2880489 w 6449617"/>
                <a:gd name="connsiteY31" fmla="*/ 679478 h 758082"/>
                <a:gd name="connsiteX32" fmla="*/ 2305543 w 6449617"/>
                <a:gd name="connsiteY32" fmla="*/ 687447 h 758082"/>
                <a:gd name="connsiteX33" fmla="*/ 1723003 w 6449617"/>
                <a:gd name="connsiteY33" fmla="*/ 701802 h 758082"/>
                <a:gd name="connsiteX34" fmla="*/ 1148796 w 6449617"/>
                <a:gd name="connsiteY34" fmla="*/ 722182 h 758082"/>
                <a:gd name="connsiteX35" fmla="*/ 567178 w 6449617"/>
                <a:gd name="connsiteY35" fmla="*/ 737613 h 758082"/>
                <a:gd name="connsiteX36" fmla="*/ 1233 w 6449617"/>
                <a:gd name="connsiteY36" fmla="*/ 758082 h 758082"/>
                <a:gd name="connsiteX0" fmla="*/ 1233 w 6449617"/>
                <a:gd name="connsiteY0" fmla="*/ 758082 h 758082"/>
                <a:gd name="connsiteX1" fmla="*/ 5526 w 6449617"/>
                <a:gd name="connsiteY1" fmla="*/ 624549 h 758082"/>
                <a:gd name="connsiteX2" fmla="*/ 310573 w 6449617"/>
                <a:gd name="connsiteY2" fmla="*/ 536652 h 758082"/>
                <a:gd name="connsiteX3" fmla="*/ 682018 w 6449617"/>
                <a:gd name="connsiteY3" fmla="*/ 435696 h 758082"/>
                <a:gd name="connsiteX4" fmla="*/ 1139629 w 6449617"/>
                <a:gd name="connsiteY4" fmla="*/ 321037 h 758082"/>
                <a:gd name="connsiteX5" fmla="*/ 1571278 w 6449617"/>
                <a:gd name="connsiteY5" fmla="*/ 215177 h 758082"/>
                <a:gd name="connsiteX6" fmla="*/ 1986388 w 6449617"/>
                <a:gd name="connsiteY6" fmla="*/ 124201 h 758082"/>
                <a:gd name="connsiteX7" fmla="*/ 2283374 w 6449617"/>
                <a:gd name="connsiteY7" fmla="*/ 58272 h 758082"/>
                <a:gd name="connsiteX8" fmla="*/ 2622261 w 6449617"/>
                <a:gd name="connsiteY8" fmla="*/ 0 h 758082"/>
                <a:gd name="connsiteX9" fmla="*/ 2769704 w 6449617"/>
                <a:gd name="connsiteY9" fmla="*/ 52235 h 758082"/>
                <a:gd name="connsiteX10" fmla="*/ 2910263 w 6449617"/>
                <a:gd name="connsiteY10" fmla="*/ 97398 h 758082"/>
                <a:gd name="connsiteX11" fmla="*/ 3114350 w 6449617"/>
                <a:gd name="connsiteY11" fmla="*/ 155287 h 758082"/>
                <a:gd name="connsiteX12" fmla="*/ 3324704 w 6449617"/>
                <a:gd name="connsiteY12" fmla="*/ 211024 h 758082"/>
                <a:gd name="connsiteX13" fmla="*/ 3558848 w 6449617"/>
                <a:gd name="connsiteY13" fmla="*/ 259540 h 758082"/>
                <a:gd name="connsiteX14" fmla="*/ 3780486 w 6449617"/>
                <a:gd name="connsiteY14" fmla="*/ 291977 h 758082"/>
                <a:gd name="connsiteX15" fmla="*/ 4114951 w 6449617"/>
                <a:gd name="connsiteY15" fmla="*/ 336625 h 758082"/>
                <a:gd name="connsiteX16" fmla="*/ 4578222 w 6449617"/>
                <a:gd name="connsiteY16" fmla="*/ 374682 h 758082"/>
                <a:gd name="connsiteX17" fmla="*/ 4984014 w 6449617"/>
                <a:gd name="connsiteY17" fmla="*/ 403533 h 758082"/>
                <a:gd name="connsiteX18" fmla="*/ 5231585 w 6449617"/>
                <a:gd name="connsiteY18" fmla="*/ 420759 h 758082"/>
                <a:gd name="connsiteX19" fmla="*/ 5512491 w 6449617"/>
                <a:gd name="connsiteY19" fmla="*/ 443651 h 758082"/>
                <a:gd name="connsiteX20" fmla="*/ 5759877 w 6449617"/>
                <a:gd name="connsiteY20" fmla="*/ 467139 h 758082"/>
                <a:gd name="connsiteX21" fmla="*/ 5960552 w 6449617"/>
                <a:gd name="connsiteY21" fmla="*/ 490137 h 758082"/>
                <a:gd name="connsiteX22" fmla="*/ 6348788 w 6449617"/>
                <a:gd name="connsiteY22" fmla="*/ 547986 h 758082"/>
                <a:gd name="connsiteX23" fmla="*/ 6441656 w 6449617"/>
                <a:gd name="connsiteY23" fmla="*/ 557496 h 758082"/>
                <a:gd name="connsiteX24" fmla="*/ 6301023 w 6449617"/>
                <a:gd name="connsiteY24" fmla="*/ 643034 h 758082"/>
                <a:gd name="connsiteX25" fmla="*/ 5761537 w 6449617"/>
                <a:gd name="connsiteY25" fmla="*/ 646903 h 758082"/>
                <a:gd name="connsiteX26" fmla="*/ 5150986 w 6449617"/>
                <a:gd name="connsiteY26" fmla="*/ 651785 h 758082"/>
                <a:gd name="connsiteX27" fmla="*/ 4589009 w 6449617"/>
                <a:gd name="connsiteY27" fmla="*/ 657476 h 758082"/>
                <a:gd name="connsiteX28" fmla="*/ 4038094 w 6449617"/>
                <a:gd name="connsiteY28" fmla="*/ 660210 h 758082"/>
                <a:gd name="connsiteX29" fmla="*/ 3466485 w 6449617"/>
                <a:gd name="connsiteY29" fmla="*/ 665972 h 758082"/>
                <a:gd name="connsiteX30" fmla="*/ 2880489 w 6449617"/>
                <a:gd name="connsiteY30" fmla="*/ 679478 h 758082"/>
                <a:gd name="connsiteX31" fmla="*/ 2305543 w 6449617"/>
                <a:gd name="connsiteY31" fmla="*/ 687447 h 758082"/>
                <a:gd name="connsiteX32" fmla="*/ 1723003 w 6449617"/>
                <a:gd name="connsiteY32" fmla="*/ 701802 h 758082"/>
                <a:gd name="connsiteX33" fmla="*/ 1148796 w 6449617"/>
                <a:gd name="connsiteY33" fmla="*/ 722182 h 758082"/>
                <a:gd name="connsiteX34" fmla="*/ 567178 w 6449617"/>
                <a:gd name="connsiteY34" fmla="*/ 737613 h 758082"/>
                <a:gd name="connsiteX35" fmla="*/ 1233 w 6449617"/>
                <a:gd name="connsiteY35" fmla="*/ 758082 h 758082"/>
                <a:gd name="connsiteX0" fmla="*/ 1233 w 6444014"/>
                <a:gd name="connsiteY0" fmla="*/ 758082 h 758082"/>
                <a:gd name="connsiteX1" fmla="*/ 5526 w 6444014"/>
                <a:gd name="connsiteY1" fmla="*/ 624549 h 758082"/>
                <a:gd name="connsiteX2" fmla="*/ 310573 w 6444014"/>
                <a:gd name="connsiteY2" fmla="*/ 536652 h 758082"/>
                <a:gd name="connsiteX3" fmla="*/ 682018 w 6444014"/>
                <a:gd name="connsiteY3" fmla="*/ 435696 h 758082"/>
                <a:gd name="connsiteX4" fmla="*/ 1139629 w 6444014"/>
                <a:gd name="connsiteY4" fmla="*/ 321037 h 758082"/>
                <a:gd name="connsiteX5" fmla="*/ 1571278 w 6444014"/>
                <a:gd name="connsiteY5" fmla="*/ 215177 h 758082"/>
                <a:gd name="connsiteX6" fmla="*/ 1986388 w 6444014"/>
                <a:gd name="connsiteY6" fmla="*/ 124201 h 758082"/>
                <a:gd name="connsiteX7" fmla="*/ 2283374 w 6444014"/>
                <a:gd name="connsiteY7" fmla="*/ 58272 h 758082"/>
                <a:gd name="connsiteX8" fmla="*/ 2622261 w 6444014"/>
                <a:gd name="connsiteY8" fmla="*/ 0 h 758082"/>
                <a:gd name="connsiteX9" fmla="*/ 2769704 w 6444014"/>
                <a:gd name="connsiteY9" fmla="*/ 52235 h 758082"/>
                <a:gd name="connsiteX10" fmla="*/ 2910263 w 6444014"/>
                <a:gd name="connsiteY10" fmla="*/ 97398 h 758082"/>
                <a:gd name="connsiteX11" fmla="*/ 3114350 w 6444014"/>
                <a:gd name="connsiteY11" fmla="*/ 155287 h 758082"/>
                <a:gd name="connsiteX12" fmla="*/ 3324704 w 6444014"/>
                <a:gd name="connsiteY12" fmla="*/ 211024 h 758082"/>
                <a:gd name="connsiteX13" fmla="*/ 3558848 w 6444014"/>
                <a:gd name="connsiteY13" fmla="*/ 259540 h 758082"/>
                <a:gd name="connsiteX14" fmla="*/ 3780486 w 6444014"/>
                <a:gd name="connsiteY14" fmla="*/ 291977 h 758082"/>
                <a:gd name="connsiteX15" fmla="*/ 4114951 w 6444014"/>
                <a:gd name="connsiteY15" fmla="*/ 336625 h 758082"/>
                <a:gd name="connsiteX16" fmla="*/ 4578222 w 6444014"/>
                <a:gd name="connsiteY16" fmla="*/ 374682 h 758082"/>
                <a:gd name="connsiteX17" fmla="*/ 4984014 w 6444014"/>
                <a:gd name="connsiteY17" fmla="*/ 403533 h 758082"/>
                <a:gd name="connsiteX18" fmla="*/ 5231585 w 6444014"/>
                <a:gd name="connsiteY18" fmla="*/ 420759 h 758082"/>
                <a:gd name="connsiteX19" fmla="*/ 5512491 w 6444014"/>
                <a:gd name="connsiteY19" fmla="*/ 443651 h 758082"/>
                <a:gd name="connsiteX20" fmla="*/ 5759877 w 6444014"/>
                <a:gd name="connsiteY20" fmla="*/ 467139 h 758082"/>
                <a:gd name="connsiteX21" fmla="*/ 5960552 w 6444014"/>
                <a:gd name="connsiteY21" fmla="*/ 490137 h 758082"/>
                <a:gd name="connsiteX22" fmla="*/ 6286876 w 6444014"/>
                <a:gd name="connsiteY22" fmla="*/ 533721 h 758082"/>
                <a:gd name="connsiteX23" fmla="*/ 6441656 w 6444014"/>
                <a:gd name="connsiteY23" fmla="*/ 557496 h 758082"/>
                <a:gd name="connsiteX24" fmla="*/ 6301023 w 6444014"/>
                <a:gd name="connsiteY24" fmla="*/ 643034 h 758082"/>
                <a:gd name="connsiteX25" fmla="*/ 5761537 w 6444014"/>
                <a:gd name="connsiteY25" fmla="*/ 646903 h 758082"/>
                <a:gd name="connsiteX26" fmla="*/ 5150986 w 6444014"/>
                <a:gd name="connsiteY26" fmla="*/ 651785 h 758082"/>
                <a:gd name="connsiteX27" fmla="*/ 4589009 w 6444014"/>
                <a:gd name="connsiteY27" fmla="*/ 657476 h 758082"/>
                <a:gd name="connsiteX28" fmla="*/ 4038094 w 6444014"/>
                <a:gd name="connsiteY28" fmla="*/ 660210 h 758082"/>
                <a:gd name="connsiteX29" fmla="*/ 3466485 w 6444014"/>
                <a:gd name="connsiteY29" fmla="*/ 665972 h 758082"/>
                <a:gd name="connsiteX30" fmla="*/ 2880489 w 6444014"/>
                <a:gd name="connsiteY30" fmla="*/ 679478 h 758082"/>
                <a:gd name="connsiteX31" fmla="*/ 2305543 w 6444014"/>
                <a:gd name="connsiteY31" fmla="*/ 687447 h 758082"/>
                <a:gd name="connsiteX32" fmla="*/ 1723003 w 6444014"/>
                <a:gd name="connsiteY32" fmla="*/ 701802 h 758082"/>
                <a:gd name="connsiteX33" fmla="*/ 1148796 w 6444014"/>
                <a:gd name="connsiteY33" fmla="*/ 722182 h 758082"/>
                <a:gd name="connsiteX34" fmla="*/ 567178 w 6444014"/>
                <a:gd name="connsiteY34" fmla="*/ 737613 h 758082"/>
                <a:gd name="connsiteX35" fmla="*/ 1233 w 6444014"/>
                <a:gd name="connsiteY35" fmla="*/ 758082 h 758082"/>
                <a:gd name="connsiteX0" fmla="*/ 1233 w 6388580"/>
                <a:gd name="connsiteY0" fmla="*/ 758082 h 758082"/>
                <a:gd name="connsiteX1" fmla="*/ 5526 w 6388580"/>
                <a:gd name="connsiteY1" fmla="*/ 624549 h 758082"/>
                <a:gd name="connsiteX2" fmla="*/ 310573 w 6388580"/>
                <a:gd name="connsiteY2" fmla="*/ 536652 h 758082"/>
                <a:gd name="connsiteX3" fmla="*/ 682018 w 6388580"/>
                <a:gd name="connsiteY3" fmla="*/ 435696 h 758082"/>
                <a:gd name="connsiteX4" fmla="*/ 1139629 w 6388580"/>
                <a:gd name="connsiteY4" fmla="*/ 321037 h 758082"/>
                <a:gd name="connsiteX5" fmla="*/ 1571278 w 6388580"/>
                <a:gd name="connsiteY5" fmla="*/ 215177 h 758082"/>
                <a:gd name="connsiteX6" fmla="*/ 1986388 w 6388580"/>
                <a:gd name="connsiteY6" fmla="*/ 124201 h 758082"/>
                <a:gd name="connsiteX7" fmla="*/ 2283374 w 6388580"/>
                <a:gd name="connsiteY7" fmla="*/ 58272 h 758082"/>
                <a:gd name="connsiteX8" fmla="*/ 2622261 w 6388580"/>
                <a:gd name="connsiteY8" fmla="*/ 0 h 758082"/>
                <a:gd name="connsiteX9" fmla="*/ 2769704 w 6388580"/>
                <a:gd name="connsiteY9" fmla="*/ 52235 h 758082"/>
                <a:gd name="connsiteX10" fmla="*/ 2910263 w 6388580"/>
                <a:gd name="connsiteY10" fmla="*/ 97398 h 758082"/>
                <a:gd name="connsiteX11" fmla="*/ 3114350 w 6388580"/>
                <a:gd name="connsiteY11" fmla="*/ 155287 h 758082"/>
                <a:gd name="connsiteX12" fmla="*/ 3324704 w 6388580"/>
                <a:gd name="connsiteY12" fmla="*/ 211024 h 758082"/>
                <a:gd name="connsiteX13" fmla="*/ 3558848 w 6388580"/>
                <a:gd name="connsiteY13" fmla="*/ 259540 h 758082"/>
                <a:gd name="connsiteX14" fmla="*/ 3780486 w 6388580"/>
                <a:gd name="connsiteY14" fmla="*/ 291977 h 758082"/>
                <a:gd name="connsiteX15" fmla="*/ 4114951 w 6388580"/>
                <a:gd name="connsiteY15" fmla="*/ 336625 h 758082"/>
                <a:gd name="connsiteX16" fmla="*/ 4578222 w 6388580"/>
                <a:gd name="connsiteY16" fmla="*/ 374682 h 758082"/>
                <a:gd name="connsiteX17" fmla="*/ 4984014 w 6388580"/>
                <a:gd name="connsiteY17" fmla="*/ 403533 h 758082"/>
                <a:gd name="connsiteX18" fmla="*/ 5231585 w 6388580"/>
                <a:gd name="connsiteY18" fmla="*/ 420759 h 758082"/>
                <a:gd name="connsiteX19" fmla="*/ 5512491 w 6388580"/>
                <a:gd name="connsiteY19" fmla="*/ 443651 h 758082"/>
                <a:gd name="connsiteX20" fmla="*/ 5759877 w 6388580"/>
                <a:gd name="connsiteY20" fmla="*/ 467139 h 758082"/>
                <a:gd name="connsiteX21" fmla="*/ 5960552 w 6388580"/>
                <a:gd name="connsiteY21" fmla="*/ 490137 h 758082"/>
                <a:gd name="connsiteX22" fmla="*/ 6286876 w 6388580"/>
                <a:gd name="connsiteY22" fmla="*/ 533721 h 758082"/>
                <a:gd name="connsiteX23" fmla="*/ 6301023 w 6388580"/>
                <a:gd name="connsiteY23" fmla="*/ 643034 h 758082"/>
                <a:gd name="connsiteX24" fmla="*/ 5761537 w 6388580"/>
                <a:gd name="connsiteY24" fmla="*/ 646903 h 758082"/>
                <a:gd name="connsiteX25" fmla="*/ 5150986 w 6388580"/>
                <a:gd name="connsiteY25" fmla="*/ 651785 h 758082"/>
                <a:gd name="connsiteX26" fmla="*/ 4589009 w 6388580"/>
                <a:gd name="connsiteY26" fmla="*/ 657476 h 758082"/>
                <a:gd name="connsiteX27" fmla="*/ 4038094 w 6388580"/>
                <a:gd name="connsiteY27" fmla="*/ 660210 h 758082"/>
                <a:gd name="connsiteX28" fmla="*/ 3466485 w 6388580"/>
                <a:gd name="connsiteY28" fmla="*/ 665972 h 758082"/>
                <a:gd name="connsiteX29" fmla="*/ 2880489 w 6388580"/>
                <a:gd name="connsiteY29" fmla="*/ 679478 h 758082"/>
                <a:gd name="connsiteX30" fmla="*/ 2305543 w 6388580"/>
                <a:gd name="connsiteY30" fmla="*/ 687447 h 758082"/>
                <a:gd name="connsiteX31" fmla="*/ 1723003 w 6388580"/>
                <a:gd name="connsiteY31" fmla="*/ 701802 h 758082"/>
                <a:gd name="connsiteX32" fmla="*/ 1148796 w 6388580"/>
                <a:gd name="connsiteY32" fmla="*/ 722182 h 758082"/>
                <a:gd name="connsiteX33" fmla="*/ 567178 w 6388580"/>
                <a:gd name="connsiteY33" fmla="*/ 737613 h 758082"/>
                <a:gd name="connsiteX34" fmla="*/ 1233 w 6388580"/>
                <a:gd name="connsiteY34" fmla="*/ 758082 h 758082"/>
                <a:gd name="connsiteX0" fmla="*/ 1233 w 6396120"/>
                <a:gd name="connsiteY0" fmla="*/ 758082 h 758082"/>
                <a:gd name="connsiteX1" fmla="*/ 5526 w 6396120"/>
                <a:gd name="connsiteY1" fmla="*/ 624549 h 758082"/>
                <a:gd name="connsiteX2" fmla="*/ 310573 w 6396120"/>
                <a:gd name="connsiteY2" fmla="*/ 536652 h 758082"/>
                <a:gd name="connsiteX3" fmla="*/ 682018 w 6396120"/>
                <a:gd name="connsiteY3" fmla="*/ 435696 h 758082"/>
                <a:gd name="connsiteX4" fmla="*/ 1139629 w 6396120"/>
                <a:gd name="connsiteY4" fmla="*/ 321037 h 758082"/>
                <a:gd name="connsiteX5" fmla="*/ 1571278 w 6396120"/>
                <a:gd name="connsiteY5" fmla="*/ 215177 h 758082"/>
                <a:gd name="connsiteX6" fmla="*/ 1986388 w 6396120"/>
                <a:gd name="connsiteY6" fmla="*/ 124201 h 758082"/>
                <a:gd name="connsiteX7" fmla="*/ 2283374 w 6396120"/>
                <a:gd name="connsiteY7" fmla="*/ 58272 h 758082"/>
                <a:gd name="connsiteX8" fmla="*/ 2622261 w 6396120"/>
                <a:gd name="connsiteY8" fmla="*/ 0 h 758082"/>
                <a:gd name="connsiteX9" fmla="*/ 2769704 w 6396120"/>
                <a:gd name="connsiteY9" fmla="*/ 52235 h 758082"/>
                <a:gd name="connsiteX10" fmla="*/ 2910263 w 6396120"/>
                <a:gd name="connsiteY10" fmla="*/ 97398 h 758082"/>
                <a:gd name="connsiteX11" fmla="*/ 3114350 w 6396120"/>
                <a:gd name="connsiteY11" fmla="*/ 155287 h 758082"/>
                <a:gd name="connsiteX12" fmla="*/ 3324704 w 6396120"/>
                <a:gd name="connsiteY12" fmla="*/ 211024 h 758082"/>
                <a:gd name="connsiteX13" fmla="*/ 3558848 w 6396120"/>
                <a:gd name="connsiteY13" fmla="*/ 259540 h 758082"/>
                <a:gd name="connsiteX14" fmla="*/ 3780486 w 6396120"/>
                <a:gd name="connsiteY14" fmla="*/ 291977 h 758082"/>
                <a:gd name="connsiteX15" fmla="*/ 4114951 w 6396120"/>
                <a:gd name="connsiteY15" fmla="*/ 336625 h 758082"/>
                <a:gd name="connsiteX16" fmla="*/ 4578222 w 6396120"/>
                <a:gd name="connsiteY16" fmla="*/ 374682 h 758082"/>
                <a:gd name="connsiteX17" fmla="*/ 4984014 w 6396120"/>
                <a:gd name="connsiteY17" fmla="*/ 403533 h 758082"/>
                <a:gd name="connsiteX18" fmla="*/ 5231585 w 6396120"/>
                <a:gd name="connsiteY18" fmla="*/ 420759 h 758082"/>
                <a:gd name="connsiteX19" fmla="*/ 5512491 w 6396120"/>
                <a:gd name="connsiteY19" fmla="*/ 443651 h 758082"/>
                <a:gd name="connsiteX20" fmla="*/ 5759877 w 6396120"/>
                <a:gd name="connsiteY20" fmla="*/ 467139 h 758082"/>
                <a:gd name="connsiteX21" fmla="*/ 5960552 w 6396120"/>
                <a:gd name="connsiteY21" fmla="*/ 490137 h 758082"/>
                <a:gd name="connsiteX22" fmla="*/ 6286876 w 6396120"/>
                <a:gd name="connsiteY22" fmla="*/ 533721 h 758082"/>
                <a:gd name="connsiteX23" fmla="*/ 6332118 w 6396120"/>
                <a:gd name="connsiteY23" fmla="*/ 559874 h 758082"/>
                <a:gd name="connsiteX24" fmla="*/ 6301023 w 6396120"/>
                <a:gd name="connsiteY24" fmla="*/ 643034 h 758082"/>
                <a:gd name="connsiteX25" fmla="*/ 5761537 w 6396120"/>
                <a:gd name="connsiteY25" fmla="*/ 646903 h 758082"/>
                <a:gd name="connsiteX26" fmla="*/ 5150986 w 6396120"/>
                <a:gd name="connsiteY26" fmla="*/ 651785 h 758082"/>
                <a:gd name="connsiteX27" fmla="*/ 4589009 w 6396120"/>
                <a:gd name="connsiteY27" fmla="*/ 657476 h 758082"/>
                <a:gd name="connsiteX28" fmla="*/ 4038094 w 6396120"/>
                <a:gd name="connsiteY28" fmla="*/ 660210 h 758082"/>
                <a:gd name="connsiteX29" fmla="*/ 3466485 w 6396120"/>
                <a:gd name="connsiteY29" fmla="*/ 665972 h 758082"/>
                <a:gd name="connsiteX30" fmla="*/ 2880489 w 6396120"/>
                <a:gd name="connsiteY30" fmla="*/ 679478 h 758082"/>
                <a:gd name="connsiteX31" fmla="*/ 2305543 w 6396120"/>
                <a:gd name="connsiteY31" fmla="*/ 687447 h 758082"/>
                <a:gd name="connsiteX32" fmla="*/ 1723003 w 6396120"/>
                <a:gd name="connsiteY32" fmla="*/ 701802 h 758082"/>
                <a:gd name="connsiteX33" fmla="*/ 1148796 w 6396120"/>
                <a:gd name="connsiteY33" fmla="*/ 722182 h 758082"/>
                <a:gd name="connsiteX34" fmla="*/ 567178 w 6396120"/>
                <a:gd name="connsiteY34" fmla="*/ 737613 h 758082"/>
                <a:gd name="connsiteX35" fmla="*/ 1233 w 6396120"/>
                <a:gd name="connsiteY35" fmla="*/ 758082 h 758082"/>
                <a:gd name="connsiteX0" fmla="*/ 1233 w 6388580"/>
                <a:gd name="connsiteY0" fmla="*/ 758082 h 758082"/>
                <a:gd name="connsiteX1" fmla="*/ 5526 w 6388580"/>
                <a:gd name="connsiteY1" fmla="*/ 624549 h 758082"/>
                <a:gd name="connsiteX2" fmla="*/ 310573 w 6388580"/>
                <a:gd name="connsiteY2" fmla="*/ 536652 h 758082"/>
                <a:gd name="connsiteX3" fmla="*/ 682018 w 6388580"/>
                <a:gd name="connsiteY3" fmla="*/ 435696 h 758082"/>
                <a:gd name="connsiteX4" fmla="*/ 1139629 w 6388580"/>
                <a:gd name="connsiteY4" fmla="*/ 321037 h 758082"/>
                <a:gd name="connsiteX5" fmla="*/ 1571278 w 6388580"/>
                <a:gd name="connsiteY5" fmla="*/ 215177 h 758082"/>
                <a:gd name="connsiteX6" fmla="*/ 1986388 w 6388580"/>
                <a:gd name="connsiteY6" fmla="*/ 124201 h 758082"/>
                <a:gd name="connsiteX7" fmla="*/ 2283374 w 6388580"/>
                <a:gd name="connsiteY7" fmla="*/ 58272 h 758082"/>
                <a:gd name="connsiteX8" fmla="*/ 2622261 w 6388580"/>
                <a:gd name="connsiteY8" fmla="*/ 0 h 758082"/>
                <a:gd name="connsiteX9" fmla="*/ 2769704 w 6388580"/>
                <a:gd name="connsiteY9" fmla="*/ 52235 h 758082"/>
                <a:gd name="connsiteX10" fmla="*/ 2910263 w 6388580"/>
                <a:gd name="connsiteY10" fmla="*/ 97398 h 758082"/>
                <a:gd name="connsiteX11" fmla="*/ 3114350 w 6388580"/>
                <a:gd name="connsiteY11" fmla="*/ 155287 h 758082"/>
                <a:gd name="connsiteX12" fmla="*/ 3324704 w 6388580"/>
                <a:gd name="connsiteY12" fmla="*/ 211024 h 758082"/>
                <a:gd name="connsiteX13" fmla="*/ 3558848 w 6388580"/>
                <a:gd name="connsiteY13" fmla="*/ 259540 h 758082"/>
                <a:gd name="connsiteX14" fmla="*/ 3780486 w 6388580"/>
                <a:gd name="connsiteY14" fmla="*/ 291977 h 758082"/>
                <a:gd name="connsiteX15" fmla="*/ 4114951 w 6388580"/>
                <a:gd name="connsiteY15" fmla="*/ 336625 h 758082"/>
                <a:gd name="connsiteX16" fmla="*/ 4578222 w 6388580"/>
                <a:gd name="connsiteY16" fmla="*/ 374682 h 758082"/>
                <a:gd name="connsiteX17" fmla="*/ 4984014 w 6388580"/>
                <a:gd name="connsiteY17" fmla="*/ 403533 h 758082"/>
                <a:gd name="connsiteX18" fmla="*/ 5231585 w 6388580"/>
                <a:gd name="connsiteY18" fmla="*/ 420759 h 758082"/>
                <a:gd name="connsiteX19" fmla="*/ 5512491 w 6388580"/>
                <a:gd name="connsiteY19" fmla="*/ 443651 h 758082"/>
                <a:gd name="connsiteX20" fmla="*/ 5759877 w 6388580"/>
                <a:gd name="connsiteY20" fmla="*/ 467139 h 758082"/>
                <a:gd name="connsiteX21" fmla="*/ 5960552 w 6388580"/>
                <a:gd name="connsiteY21" fmla="*/ 490137 h 758082"/>
                <a:gd name="connsiteX22" fmla="*/ 6286876 w 6388580"/>
                <a:gd name="connsiteY22" fmla="*/ 533721 h 758082"/>
                <a:gd name="connsiteX23" fmla="*/ 6301023 w 6388580"/>
                <a:gd name="connsiteY23" fmla="*/ 643034 h 758082"/>
                <a:gd name="connsiteX24" fmla="*/ 5761537 w 6388580"/>
                <a:gd name="connsiteY24" fmla="*/ 646903 h 758082"/>
                <a:gd name="connsiteX25" fmla="*/ 5150986 w 6388580"/>
                <a:gd name="connsiteY25" fmla="*/ 651785 h 758082"/>
                <a:gd name="connsiteX26" fmla="*/ 4589009 w 6388580"/>
                <a:gd name="connsiteY26" fmla="*/ 657476 h 758082"/>
                <a:gd name="connsiteX27" fmla="*/ 4038094 w 6388580"/>
                <a:gd name="connsiteY27" fmla="*/ 660210 h 758082"/>
                <a:gd name="connsiteX28" fmla="*/ 3466485 w 6388580"/>
                <a:gd name="connsiteY28" fmla="*/ 665972 h 758082"/>
                <a:gd name="connsiteX29" fmla="*/ 2880489 w 6388580"/>
                <a:gd name="connsiteY29" fmla="*/ 679478 h 758082"/>
                <a:gd name="connsiteX30" fmla="*/ 2305543 w 6388580"/>
                <a:gd name="connsiteY30" fmla="*/ 687447 h 758082"/>
                <a:gd name="connsiteX31" fmla="*/ 1723003 w 6388580"/>
                <a:gd name="connsiteY31" fmla="*/ 701802 h 758082"/>
                <a:gd name="connsiteX32" fmla="*/ 1148796 w 6388580"/>
                <a:gd name="connsiteY32" fmla="*/ 722182 h 758082"/>
                <a:gd name="connsiteX33" fmla="*/ 567178 w 6388580"/>
                <a:gd name="connsiteY33" fmla="*/ 737613 h 758082"/>
                <a:gd name="connsiteX34" fmla="*/ 1233 w 6388580"/>
                <a:gd name="connsiteY34" fmla="*/ 758082 h 758082"/>
                <a:gd name="connsiteX0" fmla="*/ 1233 w 6301023"/>
                <a:gd name="connsiteY0" fmla="*/ 758082 h 758082"/>
                <a:gd name="connsiteX1" fmla="*/ 5526 w 6301023"/>
                <a:gd name="connsiteY1" fmla="*/ 624549 h 758082"/>
                <a:gd name="connsiteX2" fmla="*/ 310573 w 6301023"/>
                <a:gd name="connsiteY2" fmla="*/ 536652 h 758082"/>
                <a:gd name="connsiteX3" fmla="*/ 682018 w 6301023"/>
                <a:gd name="connsiteY3" fmla="*/ 435696 h 758082"/>
                <a:gd name="connsiteX4" fmla="*/ 1139629 w 6301023"/>
                <a:gd name="connsiteY4" fmla="*/ 321037 h 758082"/>
                <a:gd name="connsiteX5" fmla="*/ 1571278 w 6301023"/>
                <a:gd name="connsiteY5" fmla="*/ 215177 h 758082"/>
                <a:gd name="connsiteX6" fmla="*/ 1986388 w 6301023"/>
                <a:gd name="connsiteY6" fmla="*/ 124201 h 758082"/>
                <a:gd name="connsiteX7" fmla="*/ 2283374 w 6301023"/>
                <a:gd name="connsiteY7" fmla="*/ 58272 h 758082"/>
                <a:gd name="connsiteX8" fmla="*/ 2622261 w 6301023"/>
                <a:gd name="connsiteY8" fmla="*/ 0 h 758082"/>
                <a:gd name="connsiteX9" fmla="*/ 2769704 w 6301023"/>
                <a:gd name="connsiteY9" fmla="*/ 52235 h 758082"/>
                <a:gd name="connsiteX10" fmla="*/ 2910263 w 6301023"/>
                <a:gd name="connsiteY10" fmla="*/ 97398 h 758082"/>
                <a:gd name="connsiteX11" fmla="*/ 3114350 w 6301023"/>
                <a:gd name="connsiteY11" fmla="*/ 155287 h 758082"/>
                <a:gd name="connsiteX12" fmla="*/ 3324704 w 6301023"/>
                <a:gd name="connsiteY12" fmla="*/ 211024 h 758082"/>
                <a:gd name="connsiteX13" fmla="*/ 3558848 w 6301023"/>
                <a:gd name="connsiteY13" fmla="*/ 259540 h 758082"/>
                <a:gd name="connsiteX14" fmla="*/ 3780486 w 6301023"/>
                <a:gd name="connsiteY14" fmla="*/ 291977 h 758082"/>
                <a:gd name="connsiteX15" fmla="*/ 4114951 w 6301023"/>
                <a:gd name="connsiteY15" fmla="*/ 336625 h 758082"/>
                <a:gd name="connsiteX16" fmla="*/ 4578222 w 6301023"/>
                <a:gd name="connsiteY16" fmla="*/ 374682 h 758082"/>
                <a:gd name="connsiteX17" fmla="*/ 4984014 w 6301023"/>
                <a:gd name="connsiteY17" fmla="*/ 403533 h 758082"/>
                <a:gd name="connsiteX18" fmla="*/ 5231585 w 6301023"/>
                <a:gd name="connsiteY18" fmla="*/ 420759 h 758082"/>
                <a:gd name="connsiteX19" fmla="*/ 5512491 w 6301023"/>
                <a:gd name="connsiteY19" fmla="*/ 443651 h 758082"/>
                <a:gd name="connsiteX20" fmla="*/ 5759877 w 6301023"/>
                <a:gd name="connsiteY20" fmla="*/ 467139 h 758082"/>
                <a:gd name="connsiteX21" fmla="*/ 5960552 w 6301023"/>
                <a:gd name="connsiteY21" fmla="*/ 490137 h 758082"/>
                <a:gd name="connsiteX22" fmla="*/ 6286876 w 6301023"/>
                <a:gd name="connsiteY22" fmla="*/ 533721 h 758082"/>
                <a:gd name="connsiteX23" fmla="*/ 6301023 w 6301023"/>
                <a:gd name="connsiteY23" fmla="*/ 643034 h 758082"/>
                <a:gd name="connsiteX24" fmla="*/ 5761537 w 6301023"/>
                <a:gd name="connsiteY24" fmla="*/ 646903 h 758082"/>
                <a:gd name="connsiteX25" fmla="*/ 5150986 w 6301023"/>
                <a:gd name="connsiteY25" fmla="*/ 651785 h 758082"/>
                <a:gd name="connsiteX26" fmla="*/ 4589009 w 6301023"/>
                <a:gd name="connsiteY26" fmla="*/ 657476 h 758082"/>
                <a:gd name="connsiteX27" fmla="*/ 4038094 w 6301023"/>
                <a:gd name="connsiteY27" fmla="*/ 660210 h 758082"/>
                <a:gd name="connsiteX28" fmla="*/ 3466485 w 6301023"/>
                <a:gd name="connsiteY28" fmla="*/ 665972 h 758082"/>
                <a:gd name="connsiteX29" fmla="*/ 2880489 w 6301023"/>
                <a:gd name="connsiteY29" fmla="*/ 679478 h 758082"/>
                <a:gd name="connsiteX30" fmla="*/ 2305543 w 6301023"/>
                <a:gd name="connsiteY30" fmla="*/ 687447 h 758082"/>
                <a:gd name="connsiteX31" fmla="*/ 1723003 w 6301023"/>
                <a:gd name="connsiteY31" fmla="*/ 701802 h 758082"/>
                <a:gd name="connsiteX32" fmla="*/ 1148796 w 6301023"/>
                <a:gd name="connsiteY32" fmla="*/ 722182 h 758082"/>
                <a:gd name="connsiteX33" fmla="*/ 567178 w 6301023"/>
                <a:gd name="connsiteY33" fmla="*/ 737613 h 758082"/>
                <a:gd name="connsiteX34" fmla="*/ 1233 w 6301023"/>
                <a:gd name="connsiteY34" fmla="*/ 758082 h 758082"/>
                <a:gd name="connsiteX0" fmla="*/ 1233 w 6301023"/>
                <a:gd name="connsiteY0" fmla="*/ 758082 h 758082"/>
                <a:gd name="connsiteX1" fmla="*/ 5526 w 6301023"/>
                <a:gd name="connsiteY1" fmla="*/ 624549 h 758082"/>
                <a:gd name="connsiteX2" fmla="*/ 310573 w 6301023"/>
                <a:gd name="connsiteY2" fmla="*/ 536652 h 758082"/>
                <a:gd name="connsiteX3" fmla="*/ 682018 w 6301023"/>
                <a:gd name="connsiteY3" fmla="*/ 435696 h 758082"/>
                <a:gd name="connsiteX4" fmla="*/ 1139629 w 6301023"/>
                <a:gd name="connsiteY4" fmla="*/ 321037 h 758082"/>
                <a:gd name="connsiteX5" fmla="*/ 1571278 w 6301023"/>
                <a:gd name="connsiteY5" fmla="*/ 215177 h 758082"/>
                <a:gd name="connsiteX6" fmla="*/ 1986388 w 6301023"/>
                <a:gd name="connsiteY6" fmla="*/ 124201 h 758082"/>
                <a:gd name="connsiteX7" fmla="*/ 2283374 w 6301023"/>
                <a:gd name="connsiteY7" fmla="*/ 58272 h 758082"/>
                <a:gd name="connsiteX8" fmla="*/ 2622261 w 6301023"/>
                <a:gd name="connsiteY8" fmla="*/ 0 h 758082"/>
                <a:gd name="connsiteX9" fmla="*/ 2769704 w 6301023"/>
                <a:gd name="connsiteY9" fmla="*/ 52235 h 758082"/>
                <a:gd name="connsiteX10" fmla="*/ 2910263 w 6301023"/>
                <a:gd name="connsiteY10" fmla="*/ 97398 h 758082"/>
                <a:gd name="connsiteX11" fmla="*/ 3114350 w 6301023"/>
                <a:gd name="connsiteY11" fmla="*/ 155287 h 758082"/>
                <a:gd name="connsiteX12" fmla="*/ 3324704 w 6301023"/>
                <a:gd name="connsiteY12" fmla="*/ 211024 h 758082"/>
                <a:gd name="connsiteX13" fmla="*/ 3558848 w 6301023"/>
                <a:gd name="connsiteY13" fmla="*/ 259540 h 758082"/>
                <a:gd name="connsiteX14" fmla="*/ 3780486 w 6301023"/>
                <a:gd name="connsiteY14" fmla="*/ 291977 h 758082"/>
                <a:gd name="connsiteX15" fmla="*/ 4114951 w 6301023"/>
                <a:gd name="connsiteY15" fmla="*/ 336625 h 758082"/>
                <a:gd name="connsiteX16" fmla="*/ 4578222 w 6301023"/>
                <a:gd name="connsiteY16" fmla="*/ 374682 h 758082"/>
                <a:gd name="connsiteX17" fmla="*/ 4984014 w 6301023"/>
                <a:gd name="connsiteY17" fmla="*/ 403533 h 758082"/>
                <a:gd name="connsiteX18" fmla="*/ 5231585 w 6301023"/>
                <a:gd name="connsiteY18" fmla="*/ 420759 h 758082"/>
                <a:gd name="connsiteX19" fmla="*/ 5512491 w 6301023"/>
                <a:gd name="connsiteY19" fmla="*/ 443651 h 758082"/>
                <a:gd name="connsiteX20" fmla="*/ 5759877 w 6301023"/>
                <a:gd name="connsiteY20" fmla="*/ 467139 h 758082"/>
                <a:gd name="connsiteX21" fmla="*/ 5960552 w 6301023"/>
                <a:gd name="connsiteY21" fmla="*/ 490137 h 758082"/>
                <a:gd name="connsiteX22" fmla="*/ 6298782 w 6301023"/>
                <a:gd name="connsiteY22" fmla="*/ 536099 h 758082"/>
                <a:gd name="connsiteX23" fmla="*/ 6301023 w 6301023"/>
                <a:gd name="connsiteY23" fmla="*/ 643034 h 758082"/>
                <a:gd name="connsiteX24" fmla="*/ 5761537 w 6301023"/>
                <a:gd name="connsiteY24" fmla="*/ 646903 h 758082"/>
                <a:gd name="connsiteX25" fmla="*/ 5150986 w 6301023"/>
                <a:gd name="connsiteY25" fmla="*/ 651785 h 758082"/>
                <a:gd name="connsiteX26" fmla="*/ 4589009 w 6301023"/>
                <a:gd name="connsiteY26" fmla="*/ 657476 h 758082"/>
                <a:gd name="connsiteX27" fmla="*/ 4038094 w 6301023"/>
                <a:gd name="connsiteY27" fmla="*/ 660210 h 758082"/>
                <a:gd name="connsiteX28" fmla="*/ 3466485 w 6301023"/>
                <a:gd name="connsiteY28" fmla="*/ 665972 h 758082"/>
                <a:gd name="connsiteX29" fmla="*/ 2880489 w 6301023"/>
                <a:gd name="connsiteY29" fmla="*/ 679478 h 758082"/>
                <a:gd name="connsiteX30" fmla="*/ 2305543 w 6301023"/>
                <a:gd name="connsiteY30" fmla="*/ 687447 h 758082"/>
                <a:gd name="connsiteX31" fmla="*/ 1723003 w 6301023"/>
                <a:gd name="connsiteY31" fmla="*/ 701802 h 758082"/>
                <a:gd name="connsiteX32" fmla="*/ 1148796 w 6301023"/>
                <a:gd name="connsiteY32" fmla="*/ 722182 h 758082"/>
                <a:gd name="connsiteX33" fmla="*/ 567178 w 6301023"/>
                <a:gd name="connsiteY33" fmla="*/ 737613 h 758082"/>
                <a:gd name="connsiteX34" fmla="*/ 1233 w 6301023"/>
                <a:gd name="connsiteY34" fmla="*/ 758082 h 758082"/>
                <a:gd name="connsiteX0" fmla="*/ 5728 w 6295497"/>
                <a:gd name="connsiteY0" fmla="*/ 758082 h 758082"/>
                <a:gd name="connsiteX1" fmla="*/ 0 w 6295497"/>
                <a:gd name="connsiteY1" fmla="*/ 624549 h 758082"/>
                <a:gd name="connsiteX2" fmla="*/ 305047 w 6295497"/>
                <a:gd name="connsiteY2" fmla="*/ 536652 h 758082"/>
                <a:gd name="connsiteX3" fmla="*/ 676492 w 6295497"/>
                <a:gd name="connsiteY3" fmla="*/ 435696 h 758082"/>
                <a:gd name="connsiteX4" fmla="*/ 1134103 w 6295497"/>
                <a:gd name="connsiteY4" fmla="*/ 321037 h 758082"/>
                <a:gd name="connsiteX5" fmla="*/ 1565752 w 6295497"/>
                <a:gd name="connsiteY5" fmla="*/ 215177 h 758082"/>
                <a:gd name="connsiteX6" fmla="*/ 1980862 w 6295497"/>
                <a:gd name="connsiteY6" fmla="*/ 124201 h 758082"/>
                <a:gd name="connsiteX7" fmla="*/ 2277848 w 6295497"/>
                <a:gd name="connsiteY7" fmla="*/ 58272 h 758082"/>
                <a:gd name="connsiteX8" fmla="*/ 2616735 w 6295497"/>
                <a:gd name="connsiteY8" fmla="*/ 0 h 758082"/>
                <a:gd name="connsiteX9" fmla="*/ 2764178 w 6295497"/>
                <a:gd name="connsiteY9" fmla="*/ 52235 h 758082"/>
                <a:gd name="connsiteX10" fmla="*/ 2904737 w 6295497"/>
                <a:gd name="connsiteY10" fmla="*/ 97398 h 758082"/>
                <a:gd name="connsiteX11" fmla="*/ 3108824 w 6295497"/>
                <a:gd name="connsiteY11" fmla="*/ 155287 h 758082"/>
                <a:gd name="connsiteX12" fmla="*/ 3319178 w 6295497"/>
                <a:gd name="connsiteY12" fmla="*/ 211024 h 758082"/>
                <a:gd name="connsiteX13" fmla="*/ 3553322 w 6295497"/>
                <a:gd name="connsiteY13" fmla="*/ 259540 h 758082"/>
                <a:gd name="connsiteX14" fmla="*/ 3774960 w 6295497"/>
                <a:gd name="connsiteY14" fmla="*/ 291977 h 758082"/>
                <a:gd name="connsiteX15" fmla="*/ 4109425 w 6295497"/>
                <a:gd name="connsiteY15" fmla="*/ 336625 h 758082"/>
                <a:gd name="connsiteX16" fmla="*/ 4572696 w 6295497"/>
                <a:gd name="connsiteY16" fmla="*/ 374682 h 758082"/>
                <a:gd name="connsiteX17" fmla="*/ 4978488 w 6295497"/>
                <a:gd name="connsiteY17" fmla="*/ 403533 h 758082"/>
                <a:gd name="connsiteX18" fmla="*/ 5226059 w 6295497"/>
                <a:gd name="connsiteY18" fmla="*/ 420759 h 758082"/>
                <a:gd name="connsiteX19" fmla="*/ 5506965 w 6295497"/>
                <a:gd name="connsiteY19" fmla="*/ 443651 h 758082"/>
                <a:gd name="connsiteX20" fmla="*/ 5754351 w 6295497"/>
                <a:gd name="connsiteY20" fmla="*/ 467139 h 758082"/>
                <a:gd name="connsiteX21" fmla="*/ 5955026 w 6295497"/>
                <a:gd name="connsiteY21" fmla="*/ 490137 h 758082"/>
                <a:gd name="connsiteX22" fmla="*/ 6293256 w 6295497"/>
                <a:gd name="connsiteY22" fmla="*/ 536099 h 758082"/>
                <a:gd name="connsiteX23" fmla="*/ 6295497 w 6295497"/>
                <a:gd name="connsiteY23" fmla="*/ 643034 h 758082"/>
                <a:gd name="connsiteX24" fmla="*/ 5756011 w 6295497"/>
                <a:gd name="connsiteY24" fmla="*/ 646903 h 758082"/>
                <a:gd name="connsiteX25" fmla="*/ 5145460 w 6295497"/>
                <a:gd name="connsiteY25" fmla="*/ 651785 h 758082"/>
                <a:gd name="connsiteX26" fmla="*/ 4583483 w 6295497"/>
                <a:gd name="connsiteY26" fmla="*/ 657476 h 758082"/>
                <a:gd name="connsiteX27" fmla="*/ 4032568 w 6295497"/>
                <a:gd name="connsiteY27" fmla="*/ 660210 h 758082"/>
                <a:gd name="connsiteX28" fmla="*/ 3460959 w 6295497"/>
                <a:gd name="connsiteY28" fmla="*/ 665972 h 758082"/>
                <a:gd name="connsiteX29" fmla="*/ 2874963 w 6295497"/>
                <a:gd name="connsiteY29" fmla="*/ 679478 h 758082"/>
                <a:gd name="connsiteX30" fmla="*/ 2300017 w 6295497"/>
                <a:gd name="connsiteY30" fmla="*/ 687447 h 758082"/>
                <a:gd name="connsiteX31" fmla="*/ 1717477 w 6295497"/>
                <a:gd name="connsiteY31" fmla="*/ 701802 h 758082"/>
                <a:gd name="connsiteX32" fmla="*/ 1143270 w 6295497"/>
                <a:gd name="connsiteY32" fmla="*/ 722182 h 758082"/>
                <a:gd name="connsiteX33" fmla="*/ 561652 w 6295497"/>
                <a:gd name="connsiteY33" fmla="*/ 737613 h 758082"/>
                <a:gd name="connsiteX34" fmla="*/ 5728 w 6295497"/>
                <a:gd name="connsiteY34" fmla="*/ 758082 h 758082"/>
                <a:gd name="connsiteX0" fmla="*/ 5728 w 6295497"/>
                <a:gd name="connsiteY0" fmla="*/ 758082 h 758082"/>
                <a:gd name="connsiteX1" fmla="*/ 0 w 6295497"/>
                <a:gd name="connsiteY1" fmla="*/ 624549 h 758082"/>
                <a:gd name="connsiteX2" fmla="*/ 305047 w 6295497"/>
                <a:gd name="connsiteY2" fmla="*/ 536652 h 758082"/>
                <a:gd name="connsiteX3" fmla="*/ 581242 w 6295497"/>
                <a:gd name="connsiteY3" fmla="*/ 461850 h 758082"/>
                <a:gd name="connsiteX4" fmla="*/ 1134103 w 6295497"/>
                <a:gd name="connsiteY4" fmla="*/ 321037 h 758082"/>
                <a:gd name="connsiteX5" fmla="*/ 1565752 w 6295497"/>
                <a:gd name="connsiteY5" fmla="*/ 215177 h 758082"/>
                <a:gd name="connsiteX6" fmla="*/ 1980862 w 6295497"/>
                <a:gd name="connsiteY6" fmla="*/ 124201 h 758082"/>
                <a:gd name="connsiteX7" fmla="*/ 2277848 w 6295497"/>
                <a:gd name="connsiteY7" fmla="*/ 58272 h 758082"/>
                <a:gd name="connsiteX8" fmla="*/ 2616735 w 6295497"/>
                <a:gd name="connsiteY8" fmla="*/ 0 h 758082"/>
                <a:gd name="connsiteX9" fmla="*/ 2764178 w 6295497"/>
                <a:gd name="connsiteY9" fmla="*/ 52235 h 758082"/>
                <a:gd name="connsiteX10" fmla="*/ 2904737 w 6295497"/>
                <a:gd name="connsiteY10" fmla="*/ 97398 h 758082"/>
                <a:gd name="connsiteX11" fmla="*/ 3108824 w 6295497"/>
                <a:gd name="connsiteY11" fmla="*/ 155287 h 758082"/>
                <a:gd name="connsiteX12" fmla="*/ 3319178 w 6295497"/>
                <a:gd name="connsiteY12" fmla="*/ 211024 h 758082"/>
                <a:gd name="connsiteX13" fmla="*/ 3553322 w 6295497"/>
                <a:gd name="connsiteY13" fmla="*/ 259540 h 758082"/>
                <a:gd name="connsiteX14" fmla="*/ 3774960 w 6295497"/>
                <a:gd name="connsiteY14" fmla="*/ 291977 h 758082"/>
                <a:gd name="connsiteX15" fmla="*/ 4109425 w 6295497"/>
                <a:gd name="connsiteY15" fmla="*/ 336625 h 758082"/>
                <a:gd name="connsiteX16" fmla="*/ 4572696 w 6295497"/>
                <a:gd name="connsiteY16" fmla="*/ 374682 h 758082"/>
                <a:gd name="connsiteX17" fmla="*/ 4978488 w 6295497"/>
                <a:gd name="connsiteY17" fmla="*/ 403533 h 758082"/>
                <a:gd name="connsiteX18" fmla="*/ 5226059 w 6295497"/>
                <a:gd name="connsiteY18" fmla="*/ 420759 h 758082"/>
                <a:gd name="connsiteX19" fmla="*/ 5506965 w 6295497"/>
                <a:gd name="connsiteY19" fmla="*/ 443651 h 758082"/>
                <a:gd name="connsiteX20" fmla="*/ 5754351 w 6295497"/>
                <a:gd name="connsiteY20" fmla="*/ 467139 h 758082"/>
                <a:gd name="connsiteX21" fmla="*/ 5955026 w 6295497"/>
                <a:gd name="connsiteY21" fmla="*/ 490137 h 758082"/>
                <a:gd name="connsiteX22" fmla="*/ 6293256 w 6295497"/>
                <a:gd name="connsiteY22" fmla="*/ 536099 h 758082"/>
                <a:gd name="connsiteX23" fmla="*/ 6295497 w 6295497"/>
                <a:gd name="connsiteY23" fmla="*/ 643034 h 758082"/>
                <a:gd name="connsiteX24" fmla="*/ 5756011 w 6295497"/>
                <a:gd name="connsiteY24" fmla="*/ 646903 h 758082"/>
                <a:gd name="connsiteX25" fmla="*/ 5145460 w 6295497"/>
                <a:gd name="connsiteY25" fmla="*/ 651785 h 758082"/>
                <a:gd name="connsiteX26" fmla="*/ 4583483 w 6295497"/>
                <a:gd name="connsiteY26" fmla="*/ 657476 h 758082"/>
                <a:gd name="connsiteX27" fmla="*/ 4032568 w 6295497"/>
                <a:gd name="connsiteY27" fmla="*/ 660210 h 758082"/>
                <a:gd name="connsiteX28" fmla="*/ 3460959 w 6295497"/>
                <a:gd name="connsiteY28" fmla="*/ 665972 h 758082"/>
                <a:gd name="connsiteX29" fmla="*/ 2874963 w 6295497"/>
                <a:gd name="connsiteY29" fmla="*/ 679478 h 758082"/>
                <a:gd name="connsiteX30" fmla="*/ 2300017 w 6295497"/>
                <a:gd name="connsiteY30" fmla="*/ 687447 h 758082"/>
                <a:gd name="connsiteX31" fmla="*/ 1717477 w 6295497"/>
                <a:gd name="connsiteY31" fmla="*/ 701802 h 758082"/>
                <a:gd name="connsiteX32" fmla="*/ 1143270 w 6295497"/>
                <a:gd name="connsiteY32" fmla="*/ 722182 h 758082"/>
                <a:gd name="connsiteX33" fmla="*/ 561652 w 6295497"/>
                <a:gd name="connsiteY33" fmla="*/ 737613 h 758082"/>
                <a:gd name="connsiteX34" fmla="*/ 5728 w 6295497"/>
                <a:gd name="connsiteY34" fmla="*/ 758082 h 758082"/>
                <a:gd name="connsiteX0" fmla="*/ 5728 w 6295497"/>
                <a:gd name="connsiteY0" fmla="*/ 758082 h 758082"/>
                <a:gd name="connsiteX1" fmla="*/ 0 w 6295497"/>
                <a:gd name="connsiteY1" fmla="*/ 624549 h 758082"/>
                <a:gd name="connsiteX2" fmla="*/ 305047 w 6295497"/>
                <a:gd name="connsiteY2" fmla="*/ 536652 h 758082"/>
                <a:gd name="connsiteX3" fmla="*/ 581242 w 6295497"/>
                <a:gd name="connsiteY3" fmla="*/ 461850 h 758082"/>
                <a:gd name="connsiteX4" fmla="*/ 1134103 w 6295497"/>
                <a:gd name="connsiteY4" fmla="*/ 321037 h 758082"/>
                <a:gd name="connsiteX5" fmla="*/ 1565752 w 6295497"/>
                <a:gd name="connsiteY5" fmla="*/ 215177 h 758082"/>
                <a:gd name="connsiteX6" fmla="*/ 1980862 w 6295497"/>
                <a:gd name="connsiteY6" fmla="*/ 124201 h 758082"/>
                <a:gd name="connsiteX7" fmla="*/ 2277848 w 6295497"/>
                <a:gd name="connsiteY7" fmla="*/ 58272 h 758082"/>
                <a:gd name="connsiteX8" fmla="*/ 2616735 w 6295497"/>
                <a:gd name="connsiteY8" fmla="*/ 0 h 758082"/>
                <a:gd name="connsiteX9" fmla="*/ 2764178 w 6295497"/>
                <a:gd name="connsiteY9" fmla="*/ 52235 h 758082"/>
                <a:gd name="connsiteX10" fmla="*/ 2904737 w 6295497"/>
                <a:gd name="connsiteY10" fmla="*/ 97398 h 758082"/>
                <a:gd name="connsiteX11" fmla="*/ 3108824 w 6295497"/>
                <a:gd name="connsiteY11" fmla="*/ 155287 h 758082"/>
                <a:gd name="connsiteX12" fmla="*/ 3319178 w 6295497"/>
                <a:gd name="connsiteY12" fmla="*/ 211024 h 758082"/>
                <a:gd name="connsiteX13" fmla="*/ 3553322 w 6295497"/>
                <a:gd name="connsiteY13" fmla="*/ 259540 h 758082"/>
                <a:gd name="connsiteX14" fmla="*/ 3774960 w 6295497"/>
                <a:gd name="connsiteY14" fmla="*/ 291977 h 758082"/>
                <a:gd name="connsiteX15" fmla="*/ 4109425 w 6295497"/>
                <a:gd name="connsiteY15" fmla="*/ 336625 h 758082"/>
                <a:gd name="connsiteX16" fmla="*/ 4572696 w 6295497"/>
                <a:gd name="connsiteY16" fmla="*/ 374682 h 758082"/>
                <a:gd name="connsiteX17" fmla="*/ 4978488 w 6295497"/>
                <a:gd name="connsiteY17" fmla="*/ 403533 h 758082"/>
                <a:gd name="connsiteX18" fmla="*/ 5226059 w 6295497"/>
                <a:gd name="connsiteY18" fmla="*/ 420759 h 758082"/>
                <a:gd name="connsiteX19" fmla="*/ 5506965 w 6295497"/>
                <a:gd name="connsiteY19" fmla="*/ 443651 h 758082"/>
                <a:gd name="connsiteX20" fmla="*/ 5754351 w 6295497"/>
                <a:gd name="connsiteY20" fmla="*/ 467139 h 758082"/>
                <a:gd name="connsiteX21" fmla="*/ 5955026 w 6295497"/>
                <a:gd name="connsiteY21" fmla="*/ 490137 h 758082"/>
                <a:gd name="connsiteX22" fmla="*/ 6293256 w 6295497"/>
                <a:gd name="connsiteY22" fmla="*/ 536099 h 758082"/>
                <a:gd name="connsiteX23" fmla="*/ 6295497 w 6295497"/>
                <a:gd name="connsiteY23" fmla="*/ 643034 h 758082"/>
                <a:gd name="connsiteX24" fmla="*/ 5756011 w 6295497"/>
                <a:gd name="connsiteY24" fmla="*/ 646903 h 758082"/>
                <a:gd name="connsiteX25" fmla="*/ 5145460 w 6295497"/>
                <a:gd name="connsiteY25" fmla="*/ 651785 h 758082"/>
                <a:gd name="connsiteX26" fmla="*/ 4583483 w 6295497"/>
                <a:gd name="connsiteY26" fmla="*/ 657476 h 758082"/>
                <a:gd name="connsiteX27" fmla="*/ 4032568 w 6295497"/>
                <a:gd name="connsiteY27" fmla="*/ 660210 h 758082"/>
                <a:gd name="connsiteX28" fmla="*/ 3460959 w 6295497"/>
                <a:gd name="connsiteY28" fmla="*/ 665972 h 758082"/>
                <a:gd name="connsiteX29" fmla="*/ 2874963 w 6295497"/>
                <a:gd name="connsiteY29" fmla="*/ 679478 h 758082"/>
                <a:gd name="connsiteX30" fmla="*/ 2300017 w 6295497"/>
                <a:gd name="connsiteY30" fmla="*/ 687447 h 758082"/>
                <a:gd name="connsiteX31" fmla="*/ 1717477 w 6295497"/>
                <a:gd name="connsiteY31" fmla="*/ 701802 h 758082"/>
                <a:gd name="connsiteX32" fmla="*/ 1143270 w 6295497"/>
                <a:gd name="connsiteY32" fmla="*/ 722182 h 758082"/>
                <a:gd name="connsiteX33" fmla="*/ 5728 w 6295497"/>
                <a:gd name="connsiteY33" fmla="*/ 758082 h 758082"/>
                <a:gd name="connsiteX0" fmla="*/ 577228 w 6295497"/>
                <a:gd name="connsiteY0" fmla="*/ 736684 h 736684"/>
                <a:gd name="connsiteX1" fmla="*/ 0 w 6295497"/>
                <a:gd name="connsiteY1" fmla="*/ 624549 h 736684"/>
                <a:gd name="connsiteX2" fmla="*/ 305047 w 6295497"/>
                <a:gd name="connsiteY2" fmla="*/ 536652 h 736684"/>
                <a:gd name="connsiteX3" fmla="*/ 581242 w 6295497"/>
                <a:gd name="connsiteY3" fmla="*/ 461850 h 736684"/>
                <a:gd name="connsiteX4" fmla="*/ 1134103 w 6295497"/>
                <a:gd name="connsiteY4" fmla="*/ 321037 h 736684"/>
                <a:gd name="connsiteX5" fmla="*/ 1565752 w 6295497"/>
                <a:gd name="connsiteY5" fmla="*/ 215177 h 736684"/>
                <a:gd name="connsiteX6" fmla="*/ 1980862 w 6295497"/>
                <a:gd name="connsiteY6" fmla="*/ 124201 h 736684"/>
                <a:gd name="connsiteX7" fmla="*/ 2277848 w 6295497"/>
                <a:gd name="connsiteY7" fmla="*/ 58272 h 736684"/>
                <a:gd name="connsiteX8" fmla="*/ 2616735 w 6295497"/>
                <a:gd name="connsiteY8" fmla="*/ 0 h 736684"/>
                <a:gd name="connsiteX9" fmla="*/ 2764178 w 6295497"/>
                <a:gd name="connsiteY9" fmla="*/ 52235 h 736684"/>
                <a:gd name="connsiteX10" fmla="*/ 2904737 w 6295497"/>
                <a:gd name="connsiteY10" fmla="*/ 97398 h 736684"/>
                <a:gd name="connsiteX11" fmla="*/ 3108824 w 6295497"/>
                <a:gd name="connsiteY11" fmla="*/ 155287 h 736684"/>
                <a:gd name="connsiteX12" fmla="*/ 3319178 w 6295497"/>
                <a:gd name="connsiteY12" fmla="*/ 211024 h 736684"/>
                <a:gd name="connsiteX13" fmla="*/ 3553322 w 6295497"/>
                <a:gd name="connsiteY13" fmla="*/ 259540 h 736684"/>
                <a:gd name="connsiteX14" fmla="*/ 3774960 w 6295497"/>
                <a:gd name="connsiteY14" fmla="*/ 291977 h 736684"/>
                <a:gd name="connsiteX15" fmla="*/ 4109425 w 6295497"/>
                <a:gd name="connsiteY15" fmla="*/ 336625 h 736684"/>
                <a:gd name="connsiteX16" fmla="*/ 4572696 w 6295497"/>
                <a:gd name="connsiteY16" fmla="*/ 374682 h 736684"/>
                <a:gd name="connsiteX17" fmla="*/ 4978488 w 6295497"/>
                <a:gd name="connsiteY17" fmla="*/ 403533 h 736684"/>
                <a:gd name="connsiteX18" fmla="*/ 5226059 w 6295497"/>
                <a:gd name="connsiteY18" fmla="*/ 420759 h 736684"/>
                <a:gd name="connsiteX19" fmla="*/ 5506965 w 6295497"/>
                <a:gd name="connsiteY19" fmla="*/ 443651 h 736684"/>
                <a:gd name="connsiteX20" fmla="*/ 5754351 w 6295497"/>
                <a:gd name="connsiteY20" fmla="*/ 467139 h 736684"/>
                <a:gd name="connsiteX21" fmla="*/ 5955026 w 6295497"/>
                <a:gd name="connsiteY21" fmla="*/ 490137 h 736684"/>
                <a:gd name="connsiteX22" fmla="*/ 6293256 w 6295497"/>
                <a:gd name="connsiteY22" fmla="*/ 536099 h 736684"/>
                <a:gd name="connsiteX23" fmla="*/ 6295497 w 6295497"/>
                <a:gd name="connsiteY23" fmla="*/ 643034 h 736684"/>
                <a:gd name="connsiteX24" fmla="*/ 5756011 w 6295497"/>
                <a:gd name="connsiteY24" fmla="*/ 646903 h 736684"/>
                <a:gd name="connsiteX25" fmla="*/ 5145460 w 6295497"/>
                <a:gd name="connsiteY25" fmla="*/ 651785 h 736684"/>
                <a:gd name="connsiteX26" fmla="*/ 4583483 w 6295497"/>
                <a:gd name="connsiteY26" fmla="*/ 657476 h 736684"/>
                <a:gd name="connsiteX27" fmla="*/ 4032568 w 6295497"/>
                <a:gd name="connsiteY27" fmla="*/ 660210 h 736684"/>
                <a:gd name="connsiteX28" fmla="*/ 3460959 w 6295497"/>
                <a:gd name="connsiteY28" fmla="*/ 665972 h 736684"/>
                <a:gd name="connsiteX29" fmla="*/ 2874963 w 6295497"/>
                <a:gd name="connsiteY29" fmla="*/ 679478 h 736684"/>
                <a:gd name="connsiteX30" fmla="*/ 2300017 w 6295497"/>
                <a:gd name="connsiteY30" fmla="*/ 687447 h 736684"/>
                <a:gd name="connsiteX31" fmla="*/ 1717477 w 6295497"/>
                <a:gd name="connsiteY31" fmla="*/ 701802 h 736684"/>
                <a:gd name="connsiteX32" fmla="*/ 1143270 w 6295497"/>
                <a:gd name="connsiteY32" fmla="*/ 722182 h 736684"/>
                <a:gd name="connsiteX33" fmla="*/ 577228 w 6295497"/>
                <a:gd name="connsiteY33" fmla="*/ 736684 h 736684"/>
                <a:gd name="connsiteX0" fmla="*/ 272850 w 5991119"/>
                <a:gd name="connsiteY0" fmla="*/ 736684 h 736684"/>
                <a:gd name="connsiteX1" fmla="*/ 669 w 5991119"/>
                <a:gd name="connsiteY1" fmla="*/ 536652 h 736684"/>
                <a:gd name="connsiteX2" fmla="*/ 276864 w 5991119"/>
                <a:gd name="connsiteY2" fmla="*/ 461850 h 736684"/>
                <a:gd name="connsiteX3" fmla="*/ 829725 w 5991119"/>
                <a:gd name="connsiteY3" fmla="*/ 321037 h 736684"/>
                <a:gd name="connsiteX4" fmla="*/ 1261374 w 5991119"/>
                <a:gd name="connsiteY4" fmla="*/ 215177 h 736684"/>
                <a:gd name="connsiteX5" fmla="*/ 1676484 w 5991119"/>
                <a:gd name="connsiteY5" fmla="*/ 124201 h 736684"/>
                <a:gd name="connsiteX6" fmla="*/ 1973470 w 5991119"/>
                <a:gd name="connsiteY6" fmla="*/ 58272 h 736684"/>
                <a:gd name="connsiteX7" fmla="*/ 2312357 w 5991119"/>
                <a:gd name="connsiteY7" fmla="*/ 0 h 736684"/>
                <a:gd name="connsiteX8" fmla="*/ 2459800 w 5991119"/>
                <a:gd name="connsiteY8" fmla="*/ 52235 h 736684"/>
                <a:gd name="connsiteX9" fmla="*/ 2600359 w 5991119"/>
                <a:gd name="connsiteY9" fmla="*/ 97398 h 736684"/>
                <a:gd name="connsiteX10" fmla="*/ 2804446 w 5991119"/>
                <a:gd name="connsiteY10" fmla="*/ 155287 h 736684"/>
                <a:gd name="connsiteX11" fmla="*/ 3014800 w 5991119"/>
                <a:gd name="connsiteY11" fmla="*/ 211024 h 736684"/>
                <a:gd name="connsiteX12" fmla="*/ 3248944 w 5991119"/>
                <a:gd name="connsiteY12" fmla="*/ 259540 h 736684"/>
                <a:gd name="connsiteX13" fmla="*/ 3470582 w 5991119"/>
                <a:gd name="connsiteY13" fmla="*/ 291977 h 736684"/>
                <a:gd name="connsiteX14" fmla="*/ 3805047 w 5991119"/>
                <a:gd name="connsiteY14" fmla="*/ 336625 h 736684"/>
                <a:gd name="connsiteX15" fmla="*/ 4268318 w 5991119"/>
                <a:gd name="connsiteY15" fmla="*/ 374682 h 736684"/>
                <a:gd name="connsiteX16" fmla="*/ 4674110 w 5991119"/>
                <a:gd name="connsiteY16" fmla="*/ 403533 h 736684"/>
                <a:gd name="connsiteX17" fmla="*/ 4921681 w 5991119"/>
                <a:gd name="connsiteY17" fmla="*/ 420759 h 736684"/>
                <a:gd name="connsiteX18" fmla="*/ 5202587 w 5991119"/>
                <a:gd name="connsiteY18" fmla="*/ 443651 h 736684"/>
                <a:gd name="connsiteX19" fmla="*/ 5449973 w 5991119"/>
                <a:gd name="connsiteY19" fmla="*/ 467139 h 736684"/>
                <a:gd name="connsiteX20" fmla="*/ 5650648 w 5991119"/>
                <a:gd name="connsiteY20" fmla="*/ 490137 h 736684"/>
                <a:gd name="connsiteX21" fmla="*/ 5988878 w 5991119"/>
                <a:gd name="connsiteY21" fmla="*/ 536099 h 736684"/>
                <a:gd name="connsiteX22" fmla="*/ 5991119 w 5991119"/>
                <a:gd name="connsiteY22" fmla="*/ 643034 h 736684"/>
                <a:gd name="connsiteX23" fmla="*/ 5451633 w 5991119"/>
                <a:gd name="connsiteY23" fmla="*/ 646903 h 736684"/>
                <a:gd name="connsiteX24" fmla="*/ 4841082 w 5991119"/>
                <a:gd name="connsiteY24" fmla="*/ 651785 h 736684"/>
                <a:gd name="connsiteX25" fmla="*/ 4279105 w 5991119"/>
                <a:gd name="connsiteY25" fmla="*/ 657476 h 736684"/>
                <a:gd name="connsiteX26" fmla="*/ 3728190 w 5991119"/>
                <a:gd name="connsiteY26" fmla="*/ 660210 h 736684"/>
                <a:gd name="connsiteX27" fmla="*/ 3156581 w 5991119"/>
                <a:gd name="connsiteY27" fmla="*/ 665972 h 736684"/>
                <a:gd name="connsiteX28" fmla="*/ 2570585 w 5991119"/>
                <a:gd name="connsiteY28" fmla="*/ 679478 h 736684"/>
                <a:gd name="connsiteX29" fmla="*/ 1995639 w 5991119"/>
                <a:gd name="connsiteY29" fmla="*/ 687447 h 736684"/>
                <a:gd name="connsiteX30" fmla="*/ 1413099 w 5991119"/>
                <a:gd name="connsiteY30" fmla="*/ 701802 h 736684"/>
                <a:gd name="connsiteX31" fmla="*/ 838892 w 5991119"/>
                <a:gd name="connsiteY31" fmla="*/ 722182 h 736684"/>
                <a:gd name="connsiteX32" fmla="*/ 272850 w 5991119"/>
                <a:gd name="connsiteY32" fmla="*/ 736684 h 736684"/>
                <a:gd name="connsiteX0" fmla="*/ 93671 w 5811940"/>
                <a:gd name="connsiteY0" fmla="*/ 736684 h 736684"/>
                <a:gd name="connsiteX1" fmla="*/ 97685 w 5811940"/>
                <a:gd name="connsiteY1" fmla="*/ 461850 h 736684"/>
                <a:gd name="connsiteX2" fmla="*/ 650546 w 5811940"/>
                <a:gd name="connsiteY2" fmla="*/ 321037 h 736684"/>
                <a:gd name="connsiteX3" fmla="*/ 1082195 w 5811940"/>
                <a:gd name="connsiteY3" fmla="*/ 215177 h 736684"/>
                <a:gd name="connsiteX4" fmla="*/ 1497305 w 5811940"/>
                <a:gd name="connsiteY4" fmla="*/ 124201 h 736684"/>
                <a:gd name="connsiteX5" fmla="*/ 1794291 w 5811940"/>
                <a:gd name="connsiteY5" fmla="*/ 58272 h 736684"/>
                <a:gd name="connsiteX6" fmla="*/ 2133178 w 5811940"/>
                <a:gd name="connsiteY6" fmla="*/ 0 h 736684"/>
                <a:gd name="connsiteX7" fmla="*/ 2280621 w 5811940"/>
                <a:gd name="connsiteY7" fmla="*/ 52235 h 736684"/>
                <a:gd name="connsiteX8" fmla="*/ 2421180 w 5811940"/>
                <a:gd name="connsiteY8" fmla="*/ 97398 h 736684"/>
                <a:gd name="connsiteX9" fmla="*/ 2625267 w 5811940"/>
                <a:gd name="connsiteY9" fmla="*/ 155287 h 736684"/>
                <a:gd name="connsiteX10" fmla="*/ 2835621 w 5811940"/>
                <a:gd name="connsiteY10" fmla="*/ 211024 h 736684"/>
                <a:gd name="connsiteX11" fmla="*/ 3069765 w 5811940"/>
                <a:gd name="connsiteY11" fmla="*/ 259540 h 736684"/>
                <a:gd name="connsiteX12" fmla="*/ 3291403 w 5811940"/>
                <a:gd name="connsiteY12" fmla="*/ 291977 h 736684"/>
                <a:gd name="connsiteX13" fmla="*/ 3625868 w 5811940"/>
                <a:gd name="connsiteY13" fmla="*/ 336625 h 736684"/>
                <a:gd name="connsiteX14" fmla="*/ 4089139 w 5811940"/>
                <a:gd name="connsiteY14" fmla="*/ 374682 h 736684"/>
                <a:gd name="connsiteX15" fmla="*/ 4494931 w 5811940"/>
                <a:gd name="connsiteY15" fmla="*/ 403533 h 736684"/>
                <a:gd name="connsiteX16" fmla="*/ 4742502 w 5811940"/>
                <a:gd name="connsiteY16" fmla="*/ 420759 h 736684"/>
                <a:gd name="connsiteX17" fmla="*/ 5023408 w 5811940"/>
                <a:gd name="connsiteY17" fmla="*/ 443651 h 736684"/>
                <a:gd name="connsiteX18" fmla="*/ 5270794 w 5811940"/>
                <a:gd name="connsiteY18" fmla="*/ 467139 h 736684"/>
                <a:gd name="connsiteX19" fmla="*/ 5471469 w 5811940"/>
                <a:gd name="connsiteY19" fmla="*/ 490137 h 736684"/>
                <a:gd name="connsiteX20" fmla="*/ 5809699 w 5811940"/>
                <a:gd name="connsiteY20" fmla="*/ 536099 h 736684"/>
                <a:gd name="connsiteX21" fmla="*/ 5811940 w 5811940"/>
                <a:gd name="connsiteY21" fmla="*/ 643034 h 736684"/>
                <a:gd name="connsiteX22" fmla="*/ 5272454 w 5811940"/>
                <a:gd name="connsiteY22" fmla="*/ 646903 h 736684"/>
                <a:gd name="connsiteX23" fmla="*/ 4661903 w 5811940"/>
                <a:gd name="connsiteY23" fmla="*/ 651785 h 736684"/>
                <a:gd name="connsiteX24" fmla="*/ 4099926 w 5811940"/>
                <a:gd name="connsiteY24" fmla="*/ 657476 h 736684"/>
                <a:gd name="connsiteX25" fmla="*/ 3549011 w 5811940"/>
                <a:gd name="connsiteY25" fmla="*/ 660210 h 736684"/>
                <a:gd name="connsiteX26" fmla="*/ 2977402 w 5811940"/>
                <a:gd name="connsiteY26" fmla="*/ 665972 h 736684"/>
                <a:gd name="connsiteX27" fmla="*/ 2391406 w 5811940"/>
                <a:gd name="connsiteY27" fmla="*/ 679478 h 736684"/>
                <a:gd name="connsiteX28" fmla="*/ 1816460 w 5811940"/>
                <a:gd name="connsiteY28" fmla="*/ 687447 h 736684"/>
                <a:gd name="connsiteX29" fmla="*/ 1233920 w 5811940"/>
                <a:gd name="connsiteY29" fmla="*/ 701802 h 736684"/>
                <a:gd name="connsiteX30" fmla="*/ 659713 w 5811940"/>
                <a:gd name="connsiteY30" fmla="*/ 722182 h 736684"/>
                <a:gd name="connsiteX31" fmla="*/ 93671 w 5811940"/>
                <a:gd name="connsiteY31" fmla="*/ 736684 h 736684"/>
                <a:gd name="connsiteX0" fmla="*/ 0 w 5718269"/>
                <a:gd name="connsiteY0" fmla="*/ 736684 h 736684"/>
                <a:gd name="connsiteX1" fmla="*/ 4014 w 5718269"/>
                <a:gd name="connsiteY1" fmla="*/ 461850 h 736684"/>
                <a:gd name="connsiteX2" fmla="*/ 556875 w 5718269"/>
                <a:gd name="connsiteY2" fmla="*/ 321037 h 736684"/>
                <a:gd name="connsiteX3" fmla="*/ 988524 w 5718269"/>
                <a:gd name="connsiteY3" fmla="*/ 215177 h 736684"/>
                <a:gd name="connsiteX4" fmla="*/ 1403634 w 5718269"/>
                <a:gd name="connsiteY4" fmla="*/ 124201 h 736684"/>
                <a:gd name="connsiteX5" fmla="*/ 1700620 w 5718269"/>
                <a:gd name="connsiteY5" fmla="*/ 58272 h 736684"/>
                <a:gd name="connsiteX6" fmla="*/ 2039507 w 5718269"/>
                <a:gd name="connsiteY6" fmla="*/ 0 h 736684"/>
                <a:gd name="connsiteX7" fmla="*/ 2186950 w 5718269"/>
                <a:gd name="connsiteY7" fmla="*/ 52235 h 736684"/>
                <a:gd name="connsiteX8" fmla="*/ 2327509 w 5718269"/>
                <a:gd name="connsiteY8" fmla="*/ 97398 h 736684"/>
                <a:gd name="connsiteX9" fmla="*/ 2531596 w 5718269"/>
                <a:gd name="connsiteY9" fmla="*/ 155287 h 736684"/>
                <a:gd name="connsiteX10" fmla="*/ 2741950 w 5718269"/>
                <a:gd name="connsiteY10" fmla="*/ 211024 h 736684"/>
                <a:gd name="connsiteX11" fmla="*/ 2976094 w 5718269"/>
                <a:gd name="connsiteY11" fmla="*/ 259540 h 736684"/>
                <a:gd name="connsiteX12" fmla="*/ 3197732 w 5718269"/>
                <a:gd name="connsiteY12" fmla="*/ 291977 h 736684"/>
                <a:gd name="connsiteX13" fmla="*/ 3532197 w 5718269"/>
                <a:gd name="connsiteY13" fmla="*/ 336625 h 736684"/>
                <a:gd name="connsiteX14" fmla="*/ 3995468 w 5718269"/>
                <a:gd name="connsiteY14" fmla="*/ 374682 h 736684"/>
                <a:gd name="connsiteX15" fmla="*/ 4401260 w 5718269"/>
                <a:gd name="connsiteY15" fmla="*/ 403533 h 736684"/>
                <a:gd name="connsiteX16" fmla="*/ 4648831 w 5718269"/>
                <a:gd name="connsiteY16" fmla="*/ 420759 h 736684"/>
                <a:gd name="connsiteX17" fmla="*/ 4929737 w 5718269"/>
                <a:gd name="connsiteY17" fmla="*/ 443651 h 736684"/>
                <a:gd name="connsiteX18" fmla="*/ 5177123 w 5718269"/>
                <a:gd name="connsiteY18" fmla="*/ 467139 h 736684"/>
                <a:gd name="connsiteX19" fmla="*/ 5377798 w 5718269"/>
                <a:gd name="connsiteY19" fmla="*/ 490137 h 736684"/>
                <a:gd name="connsiteX20" fmla="*/ 5716028 w 5718269"/>
                <a:gd name="connsiteY20" fmla="*/ 536099 h 736684"/>
                <a:gd name="connsiteX21" fmla="*/ 5718269 w 5718269"/>
                <a:gd name="connsiteY21" fmla="*/ 643034 h 736684"/>
                <a:gd name="connsiteX22" fmla="*/ 5178783 w 5718269"/>
                <a:gd name="connsiteY22" fmla="*/ 646903 h 736684"/>
                <a:gd name="connsiteX23" fmla="*/ 4568232 w 5718269"/>
                <a:gd name="connsiteY23" fmla="*/ 651785 h 736684"/>
                <a:gd name="connsiteX24" fmla="*/ 4006255 w 5718269"/>
                <a:gd name="connsiteY24" fmla="*/ 657476 h 736684"/>
                <a:gd name="connsiteX25" fmla="*/ 3455340 w 5718269"/>
                <a:gd name="connsiteY25" fmla="*/ 660210 h 736684"/>
                <a:gd name="connsiteX26" fmla="*/ 2883731 w 5718269"/>
                <a:gd name="connsiteY26" fmla="*/ 665972 h 736684"/>
                <a:gd name="connsiteX27" fmla="*/ 2297735 w 5718269"/>
                <a:gd name="connsiteY27" fmla="*/ 679478 h 736684"/>
                <a:gd name="connsiteX28" fmla="*/ 1722789 w 5718269"/>
                <a:gd name="connsiteY28" fmla="*/ 687447 h 736684"/>
                <a:gd name="connsiteX29" fmla="*/ 1140249 w 5718269"/>
                <a:gd name="connsiteY29" fmla="*/ 701802 h 736684"/>
                <a:gd name="connsiteX30" fmla="*/ 566042 w 5718269"/>
                <a:gd name="connsiteY30" fmla="*/ 722182 h 736684"/>
                <a:gd name="connsiteX31" fmla="*/ 0 w 5718269"/>
                <a:gd name="connsiteY31" fmla="*/ 736684 h 736684"/>
                <a:gd name="connsiteX0" fmla="*/ 0 w 5718269"/>
                <a:gd name="connsiteY0" fmla="*/ 736684 h 736684"/>
                <a:gd name="connsiteX1" fmla="*/ 4014 w 5718269"/>
                <a:gd name="connsiteY1" fmla="*/ 461850 h 736684"/>
                <a:gd name="connsiteX2" fmla="*/ 556875 w 5718269"/>
                <a:gd name="connsiteY2" fmla="*/ 321037 h 736684"/>
                <a:gd name="connsiteX3" fmla="*/ 988524 w 5718269"/>
                <a:gd name="connsiteY3" fmla="*/ 215177 h 736684"/>
                <a:gd name="connsiteX4" fmla="*/ 1403634 w 5718269"/>
                <a:gd name="connsiteY4" fmla="*/ 124201 h 736684"/>
                <a:gd name="connsiteX5" fmla="*/ 1700620 w 5718269"/>
                <a:gd name="connsiteY5" fmla="*/ 58272 h 736684"/>
                <a:gd name="connsiteX6" fmla="*/ 2039507 w 5718269"/>
                <a:gd name="connsiteY6" fmla="*/ 0 h 736684"/>
                <a:gd name="connsiteX7" fmla="*/ 2186950 w 5718269"/>
                <a:gd name="connsiteY7" fmla="*/ 52235 h 736684"/>
                <a:gd name="connsiteX8" fmla="*/ 2327509 w 5718269"/>
                <a:gd name="connsiteY8" fmla="*/ 97398 h 736684"/>
                <a:gd name="connsiteX9" fmla="*/ 2531596 w 5718269"/>
                <a:gd name="connsiteY9" fmla="*/ 155287 h 736684"/>
                <a:gd name="connsiteX10" fmla="*/ 2741950 w 5718269"/>
                <a:gd name="connsiteY10" fmla="*/ 211024 h 736684"/>
                <a:gd name="connsiteX11" fmla="*/ 2976094 w 5718269"/>
                <a:gd name="connsiteY11" fmla="*/ 259540 h 736684"/>
                <a:gd name="connsiteX12" fmla="*/ 3197732 w 5718269"/>
                <a:gd name="connsiteY12" fmla="*/ 291977 h 736684"/>
                <a:gd name="connsiteX13" fmla="*/ 3532197 w 5718269"/>
                <a:gd name="connsiteY13" fmla="*/ 336625 h 736684"/>
                <a:gd name="connsiteX14" fmla="*/ 3995468 w 5718269"/>
                <a:gd name="connsiteY14" fmla="*/ 374682 h 736684"/>
                <a:gd name="connsiteX15" fmla="*/ 4401260 w 5718269"/>
                <a:gd name="connsiteY15" fmla="*/ 403533 h 736684"/>
                <a:gd name="connsiteX16" fmla="*/ 4648831 w 5718269"/>
                <a:gd name="connsiteY16" fmla="*/ 420759 h 736684"/>
                <a:gd name="connsiteX17" fmla="*/ 4929737 w 5718269"/>
                <a:gd name="connsiteY17" fmla="*/ 443651 h 736684"/>
                <a:gd name="connsiteX18" fmla="*/ 5177123 w 5718269"/>
                <a:gd name="connsiteY18" fmla="*/ 467139 h 736684"/>
                <a:gd name="connsiteX19" fmla="*/ 5377798 w 5718269"/>
                <a:gd name="connsiteY19" fmla="*/ 490137 h 736684"/>
                <a:gd name="connsiteX20" fmla="*/ 5716028 w 5718269"/>
                <a:gd name="connsiteY20" fmla="*/ 536099 h 736684"/>
                <a:gd name="connsiteX21" fmla="*/ 5718269 w 5718269"/>
                <a:gd name="connsiteY21" fmla="*/ 643034 h 736684"/>
                <a:gd name="connsiteX22" fmla="*/ 5163543 w 5718269"/>
                <a:gd name="connsiteY22" fmla="*/ 650708 h 736684"/>
                <a:gd name="connsiteX23" fmla="*/ 4568232 w 5718269"/>
                <a:gd name="connsiteY23" fmla="*/ 651785 h 736684"/>
                <a:gd name="connsiteX24" fmla="*/ 4006255 w 5718269"/>
                <a:gd name="connsiteY24" fmla="*/ 657476 h 736684"/>
                <a:gd name="connsiteX25" fmla="*/ 3455340 w 5718269"/>
                <a:gd name="connsiteY25" fmla="*/ 660210 h 736684"/>
                <a:gd name="connsiteX26" fmla="*/ 2883731 w 5718269"/>
                <a:gd name="connsiteY26" fmla="*/ 665972 h 736684"/>
                <a:gd name="connsiteX27" fmla="*/ 2297735 w 5718269"/>
                <a:gd name="connsiteY27" fmla="*/ 679478 h 736684"/>
                <a:gd name="connsiteX28" fmla="*/ 1722789 w 5718269"/>
                <a:gd name="connsiteY28" fmla="*/ 687447 h 736684"/>
                <a:gd name="connsiteX29" fmla="*/ 1140249 w 5718269"/>
                <a:gd name="connsiteY29" fmla="*/ 701802 h 736684"/>
                <a:gd name="connsiteX30" fmla="*/ 566042 w 5718269"/>
                <a:gd name="connsiteY30" fmla="*/ 722182 h 736684"/>
                <a:gd name="connsiteX31" fmla="*/ 0 w 5718269"/>
                <a:gd name="connsiteY31" fmla="*/ 736684 h 736684"/>
                <a:gd name="connsiteX0" fmla="*/ 0 w 5718269"/>
                <a:gd name="connsiteY0" fmla="*/ 736684 h 736684"/>
                <a:gd name="connsiteX1" fmla="*/ 4014 w 5718269"/>
                <a:gd name="connsiteY1" fmla="*/ 461850 h 736684"/>
                <a:gd name="connsiteX2" fmla="*/ 556875 w 5718269"/>
                <a:gd name="connsiteY2" fmla="*/ 321037 h 736684"/>
                <a:gd name="connsiteX3" fmla="*/ 988524 w 5718269"/>
                <a:gd name="connsiteY3" fmla="*/ 215177 h 736684"/>
                <a:gd name="connsiteX4" fmla="*/ 1403634 w 5718269"/>
                <a:gd name="connsiteY4" fmla="*/ 124201 h 736684"/>
                <a:gd name="connsiteX5" fmla="*/ 1700620 w 5718269"/>
                <a:gd name="connsiteY5" fmla="*/ 58272 h 736684"/>
                <a:gd name="connsiteX6" fmla="*/ 2039507 w 5718269"/>
                <a:gd name="connsiteY6" fmla="*/ 0 h 736684"/>
                <a:gd name="connsiteX7" fmla="*/ 2186950 w 5718269"/>
                <a:gd name="connsiteY7" fmla="*/ 52235 h 736684"/>
                <a:gd name="connsiteX8" fmla="*/ 2327509 w 5718269"/>
                <a:gd name="connsiteY8" fmla="*/ 97398 h 736684"/>
                <a:gd name="connsiteX9" fmla="*/ 2531596 w 5718269"/>
                <a:gd name="connsiteY9" fmla="*/ 155287 h 736684"/>
                <a:gd name="connsiteX10" fmla="*/ 2741950 w 5718269"/>
                <a:gd name="connsiteY10" fmla="*/ 211024 h 736684"/>
                <a:gd name="connsiteX11" fmla="*/ 2976094 w 5718269"/>
                <a:gd name="connsiteY11" fmla="*/ 259540 h 736684"/>
                <a:gd name="connsiteX12" fmla="*/ 3197732 w 5718269"/>
                <a:gd name="connsiteY12" fmla="*/ 291977 h 736684"/>
                <a:gd name="connsiteX13" fmla="*/ 3532197 w 5718269"/>
                <a:gd name="connsiteY13" fmla="*/ 336625 h 736684"/>
                <a:gd name="connsiteX14" fmla="*/ 3995468 w 5718269"/>
                <a:gd name="connsiteY14" fmla="*/ 374682 h 736684"/>
                <a:gd name="connsiteX15" fmla="*/ 4401260 w 5718269"/>
                <a:gd name="connsiteY15" fmla="*/ 403533 h 736684"/>
                <a:gd name="connsiteX16" fmla="*/ 4648831 w 5718269"/>
                <a:gd name="connsiteY16" fmla="*/ 420759 h 736684"/>
                <a:gd name="connsiteX17" fmla="*/ 4929737 w 5718269"/>
                <a:gd name="connsiteY17" fmla="*/ 443651 h 736684"/>
                <a:gd name="connsiteX18" fmla="*/ 5177123 w 5718269"/>
                <a:gd name="connsiteY18" fmla="*/ 467139 h 736684"/>
                <a:gd name="connsiteX19" fmla="*/ 5377798 w 5718269"/>
                <a:gd name="connsiteY19" fmla="*/ 490137 h 736684"/>
                <a:gd name="connsiteX20" fmla="*/ 5716028 w 5718269"/>
                <a:gd name="connsiteY20" fmla="*/ 536099 h 736684"/>
                <a:gd name="connsiteX21" fmla="*/ 5718269 w 5718269"/>
                <a:gd name="connsiteY21" fmla="*/ 643034 h 736684"/>
                <a:gd name="connsiteX22" fmla="*/ 5155923 w 5718269"/>
                <a:gd name="connsiteY22" fmla="*/ 650709 h 736684"/>
                <a:gd name="connsiteX23" fmla="*/ 4568232 w 5718269"/>
                <a:gd name="connsiteY23" fmla="*/ 651785 h 736684"/>
                <a:gd name="connsiteX24" fmla="*/ 4006255 w 5718269"/>
                <a:gd name="connsiteY24" fmla="*/ 657476 h 736684"/>
                <a:gd name="connsiteX25" fmla="*/ 3455340 w 5718269"/>
                <a:gd name="connsiteY25" fmla="*/ 660210 h 736684"/>
                <a:gd name="connsiteX26" fmla="*/ 2883731 w 5718269"/>
                <a:gd name="connsiteY26" fmla="*/ 665972 h 736684"/>
                <a:gd name="connsiteX27" fmla="*/ 2297735 w 5718269"/>
                <a:gd name="connsiteY27" fmla="*/ 679478 h 736684"/>
                <a:gd name="connsiteX28" fmla="*/ 1722789 w 5718269"/>
                <a:gd name="connsiteY28" fmla="*/ 687447 h 736684"/>
                <a:gd name="connsiteX29" fmla="*/ 1140249 w 5718269"/>
                <a:gd name="connsiteY29" fmla="*/ 701802 h 736684"/>
                <a:gd name="connsiteX30" fmla="*/ 566042 w 5718269"/>
                <a:gd name="connsiteY30" fmla="*/ 722182 h 736684"/>
                <a:gd name="connsiteX31" fmla="*/ 0 w 5718269"/>
                <a:gd name="connsiteY31" fmla="*/ 736684 h 736684"/>
                <a:gd name="connsiteX0" fmla="*/ 0 w 5718269"/>
                <a:gd name="connsiteY0" fmla="*/ 736684 h 736684"/>
                <a:gd name="connsiteX1" fmla="*/ 4014 w 5718269"/>
                <a:gd name="connsiteY1" fmla="*/ 461850 h 736684"/>
                <a:gd name="connsiteX2" fmla="*/ 556875 w 5718269"/>
                <a:gd name="connsiteY2" fmla="*/ 321037 h 736684"/>
                <a:gd name="connsiteX3" fmla="*/ 988524 w 5718269"/>
                <a:gd name="connsiteY3" fmla="*/ 215177 h 736684"/>
                <a:gd name="connsiteX4" fmla="*/ 1403634 w 5718269"/>
                <a:gd name="connsiteY4" fmla="*/ 124201 h 736684"/>
                <a:gd name="connsiteX5" fmla="*/ 1700620 w 5718269"/>
                <a:gd name="connsiteY5" fmla="*/ 58272 h 736684"/>
                <a:gd name="connsiteX6" fmla="*/ 2039507 w 5718269"/>
                <a:gd name="connsiteY6" fmla="*/ 0 h 736684"/>
                <a:gd name="connsiteX7" fmla="*/ 2186950 w 5718269"/>
                <a:gd name="connsiteY7" fmla="*/ 52235 h 736684"/>
                <a:gd name="connsiteX8" fmla="*/ 2327509 w 5718269"/>
                <a:gd name="connsiteY8" fmla="*/ 97398 h 736684"/>
                <a:gd name="connsiteX9" fmla="*/ 2531596 w 5718269"/>
                <a:gd name="connsiteY9" fmla="*/ 155287 h 736684"/>
                <a:gd name="connsiteX10" fmla="*/ 2741950 w 5718269"/>
                <a:gd name="connsiteY10" fmla="*/ 211024 h 736684"/>
                <a:gd name="connsiteX11" fmla="*/ 2976094 w 5718269"/>
                <a:gd name="connsiteY11" fmla="*/ 259540 h 736684"/>
                <a:gd name="connsiteX12" fmla="*/ 3197732 w 5718269"/>
                <a:gd name="connsiteY12" fmla="*/ 291977 h 736684"/>
                <a:gd name="connsiteX13" fmla="*/ 3532197 w 5718269"/>
                <a:gd name="connsiteY13" fmla="*/ 336625 h 736684"/>
                <a:gd name="connsiteX14" fmla="*/ 3995468 w 5718269"/>
                <a:gd name="connsiteY14" fmla="*/ 374682 h 736684"/>
                <a:gd name="connsiteX15" fmla="*/ 4401260 w 5718269"/>
                <a:gd name="connsiteY15" fmla="*/ 403533 h 736684"/>
                <a:gd name="connsiteX16" fmla="*/ 4648831 w 5718269"/>
                <a:gd name="connsiteY16" fmla="*/ 420759 h 736684"/>
                <a:gd name="connsiteX17" fmla="*/ 4929737 w 5718269"/>
                <a:gd name="connsiteY17" fmla="*/ 443651 h 736684"/>
                <a:gd name="connsiteX18" fmla="*/ 5177123 w 5718269"/>
                <a:gd name="connsiteY18" fmla="*/ 467139 h 736684"/>
                <a:gd name="connsiteX19" fmla="*/ 5377798 w 5718269"/>
                <a:gd name="connsiteY19" fmla="*/ 490137 h 736684"/>
                <a:gd name="connsiteX20" fmla="*/ 5716028 w 5718269"/>
                <a:gd name="connsiteY20" fmla="*/ 536099 h 736684"/>
                <a:gd name="connsiteX21" fmla="*/ 5718269 w 5718269"/>
                <a:gd name="connsiteY21" fmla="*/ 643034 h 736684"/>
                <a:gd name="connsiteX22" fmla="*/ 5155923 w 5718269"/>
                <a:gd name="connsiteY22" fmla="*/ 650709 h 736684"/>
                <a:gd name="connsiteX23" fmla="*/ 4568232 w 5718269"/>
                <a:gd name="connsiteY23" fmla="*/ 651785 h 736684"/>
                <a:gd name="connsiteX24" fmla="*/ 4006255 w 5718269"/>
                <a:gd name="connsiteY24" fmla="*/ 657476 h 736684"/>
                <a:gd name="connsiteX25" fmla="*/ 3455340 w 5718269"/>
                <a:gd name="connsiteY25" fmla="*/ 660210 h 736684"/>
                <a:gd name="connsiteX26" fmla="*/ 2883731 w 5718269"/>
                <a:gd name="connsiteY26" fmla="*/ 665972 h 736684"/>
                <a:gd name="connsiteX27" fmla="*/ 2297735 w 5718269"/>
                <a:gd name="connsiteY27" fmla="*/ 679478 h 736684"/>
                <a:gd name="connsiteX28" fmla="*/ 1722789 w 5718269"/>
                <a:gd name="connsiteY28" fmla="*/ 687447 h 736684"/>
                <a:gd name="connsiteX29" fmla="*/ 1140249 w 5718269"/>
                <a:gd name="connsiteY29" fmla="*/ 701802 h 736684"/>
                <a:gd name="connsiteX30" fmla="*/ 566042 w 5718269"/>
                <a:gd name="connsiteY30" fmla="*/ 722182 h 736684"/>
                <a:gd name="connsiteX31" fmla="*/ 0 w 5718269"/>
                <a:gd name="connsiteY31" fmla="*/ 736684 h 736684"/>
                <a:gd name="connsiteX0" fmla="*/ 0 w 5716028"/>
                <a:gd name="connsiteY0" fmla="*/ 736684 h 736684"/>
                <a:gd name="connsiteX1" fmla="*/ 4014 w 5716028"/>
                <a:gd name="connsiteY1" fmla="*/ 461850 h 736684"/>
                <a:gd name="connsiteX2" fmla="*/ 556875 w 5716028"/>
                <a:gd name="connsiteY2" fmla="*/ 321037 h 736684"/>
                <a:gd name="connsiteX3" fmla="*/ 988524 w 5716028"/>
                <a:gd name="connsiteY3" fmla="*/ 215177 h 736684"/>
                <a:gd name="connsiteX4" fmla="*/ 1403634 w 5716028"/>
                <a:gd name="connsiteY4" fmla="*/ 124201 h 736684"/>
                <a:gd name="connsiteX5" fmla="*/ 1700620 w 5716028"/>
                <a:gd name="connsiteY5" fmla="*/ 58272 h 736684"/>
                <a:gd name="connsiteX6" fmla="*/ 2039507 w 5716028"/>
                <a:gd name="connsiteY6" fmla="*/ 0 h 736684"/>
                <a:gd name="connsiteX7" fmla="*/ 2186950 w 5716028"/>
                <a:gd name="connsiteY7" fmla="*/ 52235 h 736684"/>
                <a:gd name="connsiteX8" fmla="*/ 2327509 w 5716028"/>
                <a:gd name="connsiteY8" fmla="*/ 97398 h 736684"/>
                <a:gd name="connsiteX9" fmla="*/ 2531596 w 5716028"/>
                <a:gd name="connsiteY9" fmla="*/ 155287 h 736684"/>
                <a:gd name="connsiteX10" fmla="*/ 2741950 w 5716028"/>
                <a:gd name="connsiteY10" fmla="*/ 211024 h 736684"/>
                <a:gd name="connsiteX11" fmla="*/ 2976094 w 5716028"/>
                <a:gd name="connsiteY11" fmla="*/ 259540 h 736684"/>
                <a:gd name="connsiteX12" fmla="*/ 3197732 w 5716028"/>
                <a:gd name="connsiteY12" fmla="*/ 291977 h 736684"/>
                <a:gd name="connsiteX13" fmla="*/ 3532197 w 5716028"/>
                <a:gd name="connsiteY13" fmla="*/ 336625 h 736684"/>
                <a:gd name="connsiteX14" fmla="*/ 3995468 w 5716028"/>
                <a:gd name="connsiteY14" fmla="*/ 374682 h 736684"/>
                <a:gd name="connsiteX15" fmla="*/ 4401260 w 5716028"/>
                <a:gd name="connsiteY15" fmla="*/ 403533 h 736684"/>
                <a:gd name="connsiteX16" fmla="*/ 4648831 w 5716028"/>
                <a:gd name="connsiteY16" fmla="*/ 420759 h 736684"/>
                <a:gd name="connsiteX17" fmla="*/ 4929737 w 5716028"/>
                <a:gd name="connsiteY17" fmla="*/ 443651 h 736684"/>
                <a:gd name="connsiteX18" fmla="*/ 5177123 w 5716028"/>
                <a:gd name="connsiteY18" fmla="*/ 467139 h 736684"/>
                <a:gd name="connsiteX19" fmla="*/ 5377798 w 5716028"/>
                <a:gd name="connsiteY19" fmla="*/ 490137 h 736684"/>
                <a:gd name="connsiteX20" fmla="*/ 5716028 w 5716028"/>
                <a:gd name="connsiteY20" fmla="*/ 536099 h 736684"/>
                <a:gd name="connsiteX21" fmla="*/ 5155923 w 5716028"/>
                <a:gd name="connsiteY21" fmla="*/ 650709 h 736684"/>
                <a:gd name="connsiteX22" fmla="*/ 4568232 w 5716028"/>
                <a:gd name="connsiteY22" fmla="*/ 651785 h 736684"/>
                <a:gd name="connsiteX23" fmla="*/ 4006255 w 5716028"/>
                <a:gd name="connsiteY23" fmla="*/ 657476 h 736684"/>
                <a:gd name="connsiteX24" fmla="*/ 3455340 w 5716028"/>
                <a:gd name="connsiteY24" fmla="*/ 660210 h 736684"/>
                <a:gd name="connsiteX25" fmla="*/ 2883731 w 5716028"/>
                <a:gd name="connsiteY25" fmla="*/ 665972 h 736684"/>
                <a:gd name="connsiteX26" fmla="*/ 2297735 w 5716028"/>
                <a:gd name="connsiteY26" fmla="*/ 679478 h 736684"/>
                <a:gd name="connsiteX27" fmla="*/ 1722789 w 5716028"/>
                <a:gd name="connsiteY27" fmla="*/ 687447 h 736684"/>
                <a:gd name="connsiteX28" fmla="*/ 1140249 w 5716028"/>
                <a:gd name="connsiteY28" fmla="*/ 701802 h 736684"/>
                <a:gd name="connsiteX29" fmla="*/ 566042 w 5716028"/>
                <a:gd name="connsiteY29" fmla="*/ 722182 h 736684"/>
                <a:gd name="connsiteX30" fmla="*/ 0 w 5716028"/>
                <a:gd name="connsiteY30" fmla="*/ 736684 h 736684"/>
                <a:gd name="connsiteX0" fmla="*/ 0 w 5377798"/>
                <a:gd name="connsiteY0" fmla="*/ 736684 h 736684"/>
                <a:gd name="connsiteX1" fmla="*/ 4014 w 5377798"/>
                <a:gd name="connsiteY1" fmla="*/ 461850 h 736684"/>
                <a:gd name="connsiteX2" fmla="*/ 556875 w 5377798"/>
                <a:gd name="connsiteY2" fmla="*/ 321037 h 736684"/>
                <a:gd name="connsiteX3" fmla="*/ 988524 w 5377798"/>
                <a:gd name="connsiteY3" fmla="*/ 215177 h 736684"/>
                <a:gd name="connsiteX4" fmla="*/ 1403634 w 5377798"/>
                <a:gd name="connsiteY4" fmla="*/ 124201 h 736684"/>
                <a:gd name="connsiteX5" fmla="*/ 1700620 w 5377798"/>
                <a:gd name="connsiteY5" fmla="*/ 58272 h 736684"/>
                <a:gd name="connsiteX6" fmla="*/ 2039507 w 5377798"/>
                <a:gd name="connsiteY6" fmla="*/ 0 h 736684"/>
                <a:gd name="connsiteX7" fmla="*/ 2186950 w 5377798"/>
                <a:gd name="connsiteY7" fmla="*/ 52235 h 736684"/>
                <a:gd name="connsiteX8" fmla="*/ 2327509 w 5377798"/>
                <a:gd name="connsiteY8" fmla="*/ 97398 h 736684"/>
                <a:gd name="connsiteX9" fmla="*/ 2531596 w 5377798"/>
                <a:gd name="connsiteY9" fmla="*/ 155287 h 736684"/>
                <a:gd name="connsiteX10" fmla="*/ 2741950 w 5377798"/>
                <a:gd name="connsiteY10" fmla="*/ 211024 h 736684"/>
                <a:gd name="connsiteX11" fmla="*/ 2976094 w 5377798"/>
                <a:gd name="connsiteY11" fmla="*/ 259540 h 736684"/>
                <a:gd name="connsiteX12" fmla="*/ 3197732 w 5377798"/>
                <a:gd name="connsiteY12" fmla="*/ 291977 h 736684"/>
                <a:gd name="connsiteX13" fmla="*/ 3532197 w 5377798"/>
                <a:gd name="connsiteY13" fmla="*/ 336625 h 736684"/>
                <a:gd name="connsiteX14" fmla="*/ 3995468 w 5377798"/>
                <a:gd name="connsiteY14" fmla="*/ 374682 h 736684"/>
                <a:gd name="connsiteX15" fmla="*/ 4401260 w 5377798"/>
                <a:gd name="connsiteY15" fmla="*/ 403533 h 736684"/>
                <a:gd name="connsiteX16" fmla="*/ 4648831 w 5377798"/>
                <a:gd name="connsiteY16" fmla="*/ 420759 h 736684"/>
                <a:gd name="connsiteX17" fmla="*/ 4929737 w 5377798"/>
                <a:gd name="connsiteY17" fmla="*/ 443651 h 736684"/>
                <a:gd name="connsiteX18" fmla="*/ 5177123 w 5377798"/>
                <a:gd name="connsiteY18" fmla="*/ 467139 h 736684"/>
                <a:gd name="connsiteX19" fmla="*/ 5377798 w 5377798"/>
                <a:gd name="connsiteY19" fmla="*/ 490137 h 736684"/>
                <a:gd name="connsiteX20" fmla="*/ 5155923 w 5377798"/>
                <a:gd name="connsiteY20" fmla="*/ 650709 h 736684"/>
                <a:gd name="connsiteX21" fmla="*/ 4568232 w 5377798"/>
                <a:gd name="connsiteY21" fmla="*/ 651785 h 736684"/>
                <a:gd name="connsiteX22" fmla="*/ 4006255 w 5377798"/>
                <a:gd name="connsiteY22" fmla="*/ 657476 h 736684"/>
                <a:gd name="connsiteX23" fmla="*/ 3455340 w 5377798"/>
                <a:gd name="connsiteY23" fmla="*/ 660210 h 736684"/>
                <a:gd name="connsiteX24" fmla="*/ 2883731 w 5377798"/>
                <a:gd name="connsiteY24" fmla="*/ 665972 h 736684"/>
                <a:gd name="connsiteX25" fmla="*/ 2297735 w 5377798"/>
                <a:gd name="connsiteY25" fmla="*/ 679478 h 736684"/>
                <a:gd name="connsiteX26" fmla="*/ 1722789 w 5377798"/>
                <a:gd name="connsiteY26" fmla="*/ 687447 h 736684"/>
                <a:gd name="connsiteX27" fmla="*/ 1140249 w 5377798"/>
                <a:gd name="connsiteY27" fmla="*/ 701802 h 736684"/>
                <a:gd name="connsiteX28" fmla="*/ 566042 w 5377798"/>
                <a:gd name="connsiteY28" fmla="*/ 722182 h 736684"/>
                <a:gd name="connsiteX29" fmla="*/ 0 w 5377798"/>
                <a:gd name="connsiteY29" fmla="*/ 736684 h 736684"/>
                <a:gd name="connsiteX0" fmla="*/ 0 w 5177123"/>
                <a:gd name="connsiteY0" fmla="*/ 736684 h 736684"/>
                <a:gd name="connsiteX1" fmla="*/ 4014 w 5177123"/>
                <a:gd name="connsiteY1" fmla="*/ 461850 h 736684"/>
                <a:gd name="connsiteX2" fmla="*/ 556875 w 5177123"/>
                <a:gd name="connsiteY2" fmla="*/ 321037 h 736684"/>
                <a:gd name="connsiteX3" fmla="*/ 988524 w 5177123"/>
                <a:gd name="connsiteY3" fmla="*/ 215177 h 736684"/>
                <a:gd name="connsiteX4" fmla="*/ 1403634 w 5177123"/>
                <a:gd name="connsiteY4" fmla="*/ 124201 h 736684"/>
                <a:gd name="connsiteX5" fmla="*/ 1700620 w 5177123"/>
                <a:gd name="connsiteY5" fmla="*/ 58272 h 736684"/>
                <a:gd name="connsiteX6" fmla="*/ 2039507 w 5177123"/>
                <a:gd name="connsiteY6" fmla="*/ 0 h 736684"/>
                <a:gd name="connsiteX7" fmla="*/ 2186950 w 5177123"/>
                <a:gd name="connsiteY7" fmla="*/ 52235 h 736684"/>
                <a:gd name="connsiteX8" fmla="*/ 2327509 w 5177123"/>
                <a:gd name="connsiteY8" fmla="*/ 97398 h 736684"/>
                <a:gd name="connsiteX9" fmla="*/ 2531596 w 5177123"/>
                <a:gd name="connsiteY9" fmla="*/ 155287 h 736684"/>
                <a:gd name="connsiteX10" fmla="*/ 2741950 w 5177123"/>
                <a:gd name="connsiteY10" fmla="*/ 211024 h 736684"/>
                <a:gd name="connsiteX11" fmla="*/ 2976094 w 5177123"/>
                <a:gd name="connsiteY11" fmla="*/ 259540 h 736684"/>
                <a:gd name="connsiteX12" fmla="*/ 3197732 w 5177123"/>
                <a:gd name="connsiteY12" fmla="*/ 291977 h 736684"/>
                <a:gd name="connsiteX13" fmla="*/ 3532197 w 5177123"/>
                <a:gd name="connsiteY13" fmla="*/ 336625 h 736684"/>
                <a:gd name="connsiteX14" fmla="*/ 3995468 w 5177123"/>
                <a:gd name="connsiteY14" fmla="*/ 374682 h 736684"/>
                <a:gd name="connsiteX15" fmla="*/ 4401260 w 5177123"/>
                <a:gd name="connsiteY15" fmla="*/ 403533 h 736684"/>
                <a:gd name="connsiteX16" fmla="*/ 4648831 w 5177123"/>
                <a:gd name="connsiteY16" fmla="*/ 420759 h 736684"/>
                <a:gd name="connsiteX17" fmla="*/ 4929737 w 5177123"/>
                <a:gd name="connsiteY17" fmla="*/ 443651 h 736684"/>
                <a:gd name="connsiteX18" fmla="*/ 5177123 w 5177123"/>
                <a:gd name="connsiteY18" fmla="*/ 467139 h 736684"/>
                <a:gd name="connsiteX19" fmla="*/ 5155923 w 5177123"/>
                <a:gd name="connsiteY19" fmla="*/ 650709 h 736684"/>
                <a:gd name="connsiteX20" fmla="*/ 4568232 w 5177123"/>
                <a:gd name="connsiteY20" fmla="*/ 651785 h 736684"/>
                <a:gd name="connsiteX21" fmla="*/ 4006255 w 5177123"/>
                <a:gd name="connsiteY21" fmla="*/ 657476 h 736684"/>
                <a:gd name="connsiteX22" fmla="*/ 3455340 w 5177123"/>
                <a:gd name="connsiteY22" fmla="*/ 660210 h 736684"/>
                <a:gd name="connsiteX23" fmla="*/ 2883731 w 5177123"/>
                <a:gd name="connsiteY23" fmla="*/ 665972 h 736684"/>
                <a:gd name="connsiteX24" fmla="*/ 2297735 w 5177123"/>
                <a:gd name="connsiteY24" fmla="*/ 679478 h 736684"/>
                <a:gd name="connsiteX25" fmla="*/ 1722789 w 5177123"/>
                <a:gd name="connsiteY25" fmla="*/ 687447 h 736684"/>
                <a:gd name="connsiteX26" fmla="*/ 1140249 w 5177123"/>
                <a:gd name="connsiteY26" fmla="*/ 701802 h 736684"/>
                <a:gd name="connsiteX27" fmla="*/ 566042 w 5177123"/>
                <a:gd name="connsiteY27" fmla="*/ 722182 h 736684"/>
                <a:gd name="connsiteX28" fmla="*/ 0 w 5177123"/>
                <a:gd name="connsiteY28" fmla="*/ 736684 h 736684"/>
                <a:gd name="connsiteX0" fmla="*/ 0 w 5155923"/>
                <a:gd name="connsiteY0" fmla="*/ 736684 h 736684"/>
                <a:gd name="connsiteX1" fmla="*/ 4014 w 5155923"/>
                <a:gd name="connsiteY1" fmla="*/ 461850 h 736684"/>
                <a:gd name="connsiteX2" fmla="*/ 556875 w 5155923"/>
                <a:gd name="connsiteY2" fmla="*/ 321037 h 736684"/>
                <a:gd name="connsiteX3" fmla="*/ 988524 w 5155923"/>
                <a:gd name="connsiteY3" fmla="*/ 215177 h 736684"/>
                <a:gd name="connsiteX4" fmla="*/ 1403634 w 5155923"/>
                <a:gd name="connsiteY4" fmla="*/ 124201 h 736684"/>
                <a:gd name="connsiteX5" fmla="*/ 1700620 w 5155923"/>
                <a:gd name="connsiteY5" fmla="*/ 58272 h 736684"/>
                <a:gd name="connsiteX6" fmla="*/ 2039507 w 5155923"/>
                <a:gd name="connsiteY6" fmla="*/ 0 h 736684"/>
                <a:gd name="connsiteX7" fmla="*/ 2186950 w 5155923"/>
                <a:gd name="connsiteY7" fmla="*/ 52235 h 736684"/>
                <a:gd name="connsiteX8" fmla="*/ 2327509 w 5155923"/>
                <a:gd name="connsiteY8" fmla="*/ 97398 h 736684"/>
                <a:gd name="connsiteX9" fmla="*/ 2531596 w 5155923"/>
                <a:gd name="connsiteY9" fmla="*/ 155287 h 736684"/>
                <a:gd name="connsiteX10" fmla="*/ 2741950 w 5155923"/>
                <a:gd name="connsiteY10" fmla="*/ 211024 h 736684"/>
                <a:gd name="connsiteX11" fmla="*/ 2976094 w 5155923"/>
                <a:gd name="connsiteY11" fmla="*/ 259540 h 736684"/>
                <a:gd name="connsiteX12" fmla="*/ 3197732 w 5155923"/>
                <a:gd name="connsiteY12" fmla="*/ 291977 h 736684"/>
                <a:gd name="connsiteX13" fmla="*/ 3532197 w 5155923"/>
                <a:gd name="connsiteY13" fmla="*/ 336625 h 736684"/>
                <a:gd name="connsiteX14" fmla="*/ 3995468 w 5155923"/>
                <a:gd name="connsiteY14" fmla="*/ 374682 h 736684"/>
                <a:gd name="connsiteX15" fmla="*/ 4401260 w 5155923"/>
                <a:gd name="connsiteY15" fmla="*/ 403533 h 736684"/>
                <a:gd name="connsiteX16" fmla="*/ 4648831 w 5155923"/>
                <a:gd name="connsiteY16" fmla="*/ 420759 h 736684"/>
                <a:gd name="connsiteX17" fmla="*/ 4929737 w 5155923"/>
                <a:gd name="connsiteY17" fmla="*/ 443651 h 736684"/>
                <a:gd name="connsiteX18" fmla="*/ 5150453 w 5155923"/>
                <a:gd name="connsiteY18" fmla="*/ 467140 h 736684"/>
                <a:gd name="connsiteX19" fmla="*/ 5155923 w 5155923"/>
                <a:gd name="connsiteY19" fmla="*/ 650709 h 736684"/>
                <a:gd name="connsiteX20" fmla="*/ 4568232 w 5155923"/>
                <a:gd name="connsiteY20" fmla="*/ 651785 h 736684"/>
                <a:gd name="connsiteX21" fmla="*/ 4006255 w 5155923"/>
                <a:gd name="connsiteY21" fmla="*/ 657476 h 736684"/>
                <a:gd name="connsiteX22" fmla="*/ 3455340 w 5155923"/>
                <a:gd name="connsiteY22" fmla="*/ 660210 h 736684"/>
                <a:gd name="connsiteX23" fmla="*/ 2883731 w 5155923"/>
                <a:gd name="connsiteY23" fmla="*/ 665972 h 736684"/>
                <a:gd name="connsiteX24" fmla="*/ 2297735 w 5155923"/>
                <a:gd name="connsiteY24" fmla="*/ 679478 h 736684"/>
                <a:gd name="connsiteX25" fmla="*/ 1722789 w 5155923"/>
                <a:gd name="connsiteY25" fmla="*/ 687447 h 736684"/>
                <a:gd name="connsiteX26" fmla="*/ 1140249 w 5155923"/>
                <a:gd name="connsiteY26" fmla="*/ 701802 h 736684"/>
                <a:gd name="connsiteX27" fmla="*/ 566042 w 5155923"/>
                <a:gd name="connsiteY27" fmla="*/ 722182 h 736684"/>
                <a:gd name="connsiteX28" fmla="*/ 0 w 5155923"/>
                <a:gd name="connsiteY28" fmla="*/ 736684 h 736684"/>
                <a:gd name="connsiteX0" fmla="*/ 0 w 5161883"/>
                <a:gd name="connsiteY0" fmla="*/ 736684 h 736684"/>
                <a:gd name="connsiteX1" fmla="*/ 4014 w 5161883"/>
                <a:gd name="connsiteY1" fmla="*/ 461850 h 736684"/>
                <a:gd name="connsiteX2" fmla="*/ 556875 w 5161883"/>
                <a:gd name="connsiteY2" fmla="*/ 321037 h 736684"/>
                <a:gd name="connsiteX3" fmla="*/ 988524 w 5161883"/>
                <a:gd name="connsiteY3" fmla="*/ 215177 h 736684"/>
                <a:gd name="connsiteX4" fmla="*/ 1403634 w 5161883"/>
                <a:gd name="connsiteY4" fmla="*/ 124201 h 736684"/>
                <a:gd name="connsiteX5" fmla="*/ 1700620 w 5161883"/>
                <a:gd name="connsiteY5" fmla="*/ 58272 h 736684"/>
                <a:gd name="connsiteX6" fmla="*/ 2039507 w 5161883"/>
                <a:gd name="connsiteY6" fmla="*/ 0 h 736684"/>
                <a:gd name="connsiteX7" fmla="*/ 2186950 w 5161883"/>
                <a:gd name="connsiteY7" fmla="*/ 52235 h 736684"/>
                <a:gd name="connsiteX8" fmla="*/ 2327509 w 5161883"/>
                <a:gd name="connsiteY8" fmla="*/ 97398 h 736684"/>
                <a:gd name="connsiteX9" fmla="*/ 2531596 w 5161883"/>
                <a:gd name="connsiteY9" fmla="*/ 155287 h 736684"/>
                <a:gd name="connsiteX10" fmla="*/ 2741950 w 5161883"/>
                <a:gd name="connsiteY10" fmla="*/ 211024 h 736684"/>
                <a:gd name="connsiteX11" fmla="*/ 2976094 w 5161883"/>
                <a:gd name="connsiteY11" fmla="*/ 259540 h 736684"/>
                <a:gd name="connsiteX12" fmla="*/ 3197732 w 5161883"/>
                <a:gd name="connsiteY12" fmla="*/ 291977 h 736684"/>
                <a:gd name="connsiteX13" fmla="*/ 3532197 w 5161883"/>
                <a:gd name="connsiteY13" fmla="*/ 336625 h 736684"/>
                <a:gd name="connsiteX14" fmla="*/ 3995468 w 5161883"/>
                <a:gd name="connsiteY14" fmla="*/ 374682 h 736684"/>
                <a:gd name="connsiteX15" fmla="*/ 4401260 w 5161883"/>
                <a:gd name="connsiteY15" fmla="*/ 403533 h 736684"/>
                <a:gd name="connsiteX16" fmla="*/ 4648831 w 5161883"/>
                <a:gd name="connsiteY16" fmla="*/ 420759 h 736684"/>
                <a:gd name="connsiteX17" fmla="*/ 4929737 w 5161883"/>
                <a:gd name="connsiteY17" fmla="*/ 443651 h 736684"/>
                <a:gd name="connsiteX18" fmla="*/ 5161883 w 5161883"/>
                <a:gd name="connsiteY18" fmla="*/ 467141 h 736684"/>
                <a:gd name="connsiteX19" fmla="*/ 5155923 w 5161883"/>
                <a:gd name="connsiteY19" fmla="*/ 650709 h 736684"/>
                <a:gd name="connsiteX20" fmla="*/ 4568232 w 5161883"/>
                <a:gd name="connsiteY20" fmla="*/ 651785 h 736684"/>
                <a:gd name="connsiteX21" fmla="*/ 4006255 w 5161883"/>
                <a:gd name="connsiteY21" fmla="*/ 657476 h 736684"/>
                <a:gd name="connsiteX22" fmla="*/ 3455340 w 5161883"/>
                <a:gd name="connsiteY22" fmla="*/ 660210 h 736684"/>
                <a:gd name="connsiteX23" fmla="*/ 2883731 w 5161883"/>
                <a:gd name="connsiteY23" fmla="*/ 665972 h 736684"/>
                <a:gd name="connsiteX24" fmla="*/ 2297735 w 5161883"/>
                <a:gd name="connsiteY24" fmla="*/ 679478 h 736684"/>
                <a:gd name="connsiteX25" fmla="*/ 1722789 w 5161883"/>
                <a:gd name="connsiteY25" fmla="*/ 687447 h 736684"/>
                <a:gd name="connsiteX26" fmla="*/ 1140249 w 5161883"/>
                <a:gd name="connsiteY26" fmla="*/ 701802 h 736684"/>
                <a:gd name="connsiteX27" fmla="*/ 566042 w 5161883"/>
                <a:gd name="connsiteY27" fmla="*/ 722182 h 736684"/>
                <a:gd name="connsiteX28" fmla="*/ 0 w 5161883"/>
                <a:gd name="connsiteY28" fmla="*/ 736684 h 736684"/>
                <a:gd name="connsiteX0" fmla="*/ 0 w 5249513"/>
                <a:gd name="connsiteY0" fmla="*/ 736684 h 736684"/>
                <a:gd name="connsiteX1" fmla="*/ 4014 w 5249513"/>
                <a:gd name="connsiteY1" fmla="*/ 461850 h 736684"/>
                <a:gd name="connsiteX2" fmla="*/ 556875 w 5249513"/>
                <a:gd name="connsiteY2" fmla="*/ 321037 h 736684"/>
                <a:gd name="connsiteX3" fmla="*/ 988524 w 5249513"/>
                <a:gd name="connsiteY3" fmla="*/ 215177 h 736684"/>
                <a:gd name="connsiteX4" fmla="*/ 1403634 w 5249513"/>
                <a:gd name="connsiteY4" fmla="*/ 124201 h 736684"/>
                <a:gd name="connsiteX5" fmla="*/ 1700620 w 5249513"/>
                <a:gd name="connsiteY5" fmla="*/ 58272 h 736684"/>
                <a:gd name="connsiteX6" fmla="*/ 2039507 w 5249513"/>
                <a:gd name="connsiteY6" fmla="*/ 0 h 736684"/>
                <a:gd name="connsiteX7" fmla="*/ 2186950 w 5249513"/>
                <a:gd name="connsiteY7" fmla="*/ 52235 h 736684"/>
                <a:gd name="connsiteX8" fmla="*/ 2327509 w 5249513"/>
                <a:gd name="connsiteY8" fmla="*/ 97398 h 736684"/>
                <a:gd name="connsiteX9" fmla="*/ 2531596 w 5249513"/>
                <a:gd name="connsiteY9" fmla="*/ 155287 h 736684"/>
                <a:gd name="connsiteX10" fmla="*/ 2741950 w 5249513"/>
                <a:gd name="connsiteY10" fmla="*/ 211024 h 736684"/>
                <a:gd name="connsiteX11" fmla="*/ 2976094 w 5249513"/>
                <a:gd name="connsiteY11" fmla="*/ 259540 h 736684"/>
                <a:gd name="connsiteX12" fmla="*/ 3197732 w 5249513"/>
                <a:gd name="connsiteY12" fmla="*/ 291977 h 736684"/>
                <a:gd name="connsiteX13" fmla="*/ 3532197 w 5249513"/>
                <a:gd name="connsiteY13" fmla="*/ 336625 h 736684"/>
                <a:gd name="connsiteX14" fmla="*/ 3995468 w 5249513"/>
                <a:gd name="connsiteY14" fmla="*/ 374682 h 736684"/>
                <a:gd name="connsiteX15" fmla="*/ 4401260 w 5249513"/>
                <a:gd name="connsiteY15" fmla="*/ 403533 h 736684"/>
                <a:gd name="connsiteX16" fmla="*/ 4648831 w 5249513"/>
                <a:gd name="connsiteY16" fmla="*/ 420759 h 736684"/>
                <a:gd name="connsiteX17" fmla="*/ 4929737 w 5249513"/>
                <a:gd name="connsiteY17" fmla="*/ 443651 h 736684"/>
                <a:gd name="connsiteX18" fmla="*/ 5249513 w 5249513"/>
                <a:gd name="connsiteY18" fmla="*/ 482358 h 736684"/>
                <a:gd name="connsiteX19" fmla="*/ 5155923 w 5249513"/>
                <a:gd name="connsiteY19" fmla="*/ 650709 h 736684"/>
                <a:gd name="connsiteX20" fmla="*/ 4568232 w 5249513"/>
                <a:gd name="connsiteY20" fmla="*/ 651785 h 736684"/>
                <a:gd name="connsiteX21" fmla="*/ 4006255 w 5249513"/>
                <a:gd name="connsiteY21" fmla="*/ 657476 h 736684"/>
                <a:gd name="connsiteX22" fmla="*/ 3455340 w 5249513"/>
                <a:gd name="connsiteY22" fmla="*/ 660210 h 736684"/>
                <a:gd name="connsiteX23" fmla="*/ 2883731 w 5249513"/>
                <a:gd name="connsiteY23" fmla="*/ 665972 h 736684"/>
                <a:gd name="connsiteX24" fmla="*/ 2297735 w 5249513"/>
                <a:gd name="connsiteY24" fmla="*/ 679478 h 736684"/>
                <a:gd name="connsiteX25" fmla="*/ 1722789 w 5249513"/>
                <a:gd name="connsiteY25" fmla="*/ 687447 h 736684"/>
                <a:gd name="connsiteX26" fmla="*/ 1140249 w 5249513"/>
                <a:gd name="connsiteY26" fmla="*/ 701802 h 736684"/>
                <a:gd name="connsiteX27" fmla="*/ 566042 w 5249513"/>
                <a:gd name="connsiteY27" fmla="*/ 722182 h 736684"/>
                <a:gd name="connsiteX28" fmla="*/ 0 w 5249513"/>
                <a:gd name="connsiteY28" fmla="*/ 736684 h 736684"/>
                <a:gd name="connsiteX0" fmla="*/ 0 w 5155923"/>
                <a:gd name="connsiteY0" fmla="*/ 736684 h 736684"/>
                <a:gd name="connsiteX1" fmla="*/ 4014 w 5155923"/>
                <a:gd name="connsiteY1" fmla="*/ 461850 h 736684"/>
                <a:gd name="connsiteX2" fmla="*/ 556875 w 5155923"/>
                <a:gd name="connsiteY2" fmla="*/ 321037 h 736684"/>
                <a:gd name="connsiteX3" fmla="*/ 988524 w 5155923"/>
                <a:gd name="connsiteY3" fmla="*/ 215177 h 736684"/>
                <a:gd name="connsiteX4" fmla="*/ 1403634 w 5155923"/>
                <a:gd name="connsiteY4" fmla="*/ 124201 h 736684"/>
                <a:gd name="connsiteX5" fmla="*/ 1700620 w 5155923"/>
                <a:gd name="connsiteY5" fmla="*/ 58272 h 736684"/>
                <a:gd name="connsiteX6" fmla="*/ 2039507 w 5155923"/>
                <a:gd name="connsiteY6" fmla="*/ 0 h 736684"/>
                <a:gd name="connsiteX7" fmla="*/ 2186950 w 5155923"/>
                <a:gd name="connsiteY7" fmla="*/ 52235 h 736684"/>
                <a:gd name="connsiteX8" fmla="*/ 2327509 w 5155923"/>
                <a:gd name="connsiteY8" fmla="*/ 97398 h 736684"/>
                <a:gd name="connsiteX9" fmla="*/ 2531596 w 5155923"/>
                <a:gd name="connsiteY9" fmla="*/ 155287 h 736684"/>
                <a:gd name="connsiteX10" fmla="*/ 2741950 w 5155923"/>
                <a:gd name="connsiteY10" fmla="*/ 211024 h 736684"/>
                <a:gd name="connsiteX11" fmla="*/ 2976094 w 5155923"/>
                <a:gd name="connsiteY11" fmla="*/ 259540 h 736684"/>
                <a:gd name="connsiteX12" fmla="*/ 3197732 w 5155923"/>
                <a:gd name="connsiteY12" fmla="*/ 291977 h 736684"/>
                <a:gd name="connsiteX13" fmla="*/ 3532197 w 5155923"/>
                <a:gd name="connsiteY13" fmla="*/ 336625 h 736684"/>
                <a:gd name="connsiteX14" fmla="*/ 3995468 w 5155923"/>
                <a:gd name="connsiteY14" fmla="*/ 374682 h 736684"/>
                <a:gd name="connsiteX15" fmla="*/ 4401260 w 5155923"/>
                <a:gd name="connsiteY15" fmla="*/ 403533 h 736684"/>
                <a:gd name="connsiteX16" fmla="*/ 4648831 w 5155923"/>
                <a:gd name="connsiteY16" fmla="*/ 420759 h 736684"/>
                <a:gd name="connsiteX17" fmla="*/ 4929737 w 5155923"/>
                <a:gd name="connsiteY17" fmla="*/ 443651 h 736684"/>
                <a:gd name="connsiteX18" fmla="*/ 5154263 w 5155923"/>
                <a:gd name="connsiteY18" fmla="*/ 470946 h 736684"/>
                <a:gd name="connsiteX19" fmla="*/ 5155923 w 5155923"/>
                <a:gd name="connsiteY19" fmla="*/ 650709 h 736684"/>
                <a:gd name="connsiteX20" fmla="*/ 4568232 w 5155923"/>
                <a:gd name="connsiteY20" fmla="*/ 651785 h 736684"/>
                <a:gd name="connsiteX21" fmla="*/ 4006255 w 5155923"/>
                <a:gd name="connsiteY21" fmla="*/ 657476 h 736684"/>
                <a:gd name="connsiteX22" fmla="*/ 3455340 w 5155923"/>
                <a:gd name="connsiteY22" fmla="*/ 660210 h 736684"/>
                <a:gd name="connsiteX23" fmla="*/ 2883731 w 5155923"/>
                <a:gd name="connsiteY23" fmla="*/ 665972 h 736684"/>
                <a:gd name="connsiteX24" fmla="*/ 2297735 w 5155923"/>
                <a:gd name="connsiteY24" fmla="*/ 679478 h 736684"/>
                <a:gd name="connsiteX25" fmla="*/ 1722789 w 5155923"/>
                <a:gd name="connsiteY25" fmla="*/ 687447 h 736684"/>
                <a:gd name="connsiteX26" fmla="*/ 1140249 w 5155923"/>
                <a:gd name="connsiteY26" fmla="*/ 701802 h 736684"/>
                <a:gd name="connsiteX27" fmla="*/ 566042 w 5155923"/>
                <a:gd name="connsiteY27" fmla="*/ 722182 h 736684"/>
                <a:gd name="connsiteX28" fmla="*/ 0 w 5155923"/>
                <a:gd name="connsiteY28" fmla="*/ 736684 h 736684"/>
                <a:gd name="connsiteX0" fmla="*/ 0 w 5155923"/>
                <a:gd name="connsiteY0" fmla="*/ 736684 h 736684"/>
                <a:gd name="connsiteX1" fmla="*/ 4014 w 5155923"/>
                <a:gd name="connsiteY1" fmla="*/ 461850 h 736684"/>
                <a:gd name="connsiteX2" fmla="*/ 556875 w 5155923"/>
                <a:gd name="connsiteY2" fmla="*/ 321037 h 736684"/>
                <a:gd name="connsiteX3" fmla="*/ 988524 w 5155923"/>
                <a:gd name="connsiteY3" fmla="*/ 215177 h 736684"/>
                <a:gd name="connsiteX4" fmla="*/ 1403634 w 5155923"/>
                <a:gd name="connsiteY4" fmla="*/ 124201 h 736684"/>
                <a:gd name="connsiteX5" fmla="*/ 1700620 w 5155923"/>
                <a:gd name="connsiteY5" fmla="*/ 58272 h 736684"/>
                <a:gd name="connsiteX6" fmla="*/ 2039507 w 5155923"/>
                <a:gd name="connsiteY6" fmla="*/ 0 h 736684"/>
                <a:gd name="connsiteX7" fmla="*/ 2186950 w 5155923"/>
                <a:gd name="connsiteY7" fmla="*/ 52235 h 736684"/>
                <a:gd name="connsiteX8" fmla="*/ 2327509 w 5155923"/>
                <a:gd name="connsiteY8" fmla="*/ 97398 h 736684"/>
                <a:gd name="connsiteX9" fmla="*/ 2531596 w 5155923"/>
                <a:gd name="connsiteY9" fmla="*/ 155287 h 736684"/>
                <a:gd name="connsiteX10" fmla="*/ 2741950 w 5155923"/>
                <a:gd name="connsiteY10" fmla="*/ 211024 h 736684"/>
                <a:gd name="connsiteX11" fmla="*/ 2976094 w 5155923"/>
                <a:gd name="connsiteY11" fmla="*/ 259540 h 736684"/>
                <a:gd name="connsiteX12" fmla="*/ 3197732 w 5155923"/>
                <a:gd name="connsiteY12" fmla="*/ 291977 h 736684"/>
                <a:gd name="connsiteX13" fmla="*/ 3532197 w 5155923"/>
                <a:gd name="connsiteY13" fmla="*/ 336625 h 736684"/>
                <a:gd name="connsiteX14" fmla="*/ 3995468 w 5155923"/>
                <a:gd name="connsiteY14" fmla="*/ 374682 h 736684"/>
                <a:gd name="connsiteX15" fmla="*/ 4401260 w 5155923"/>
                <a:gd name="connsiteY15" fmla="*/ 403533 h 736684"/>
                <a:gd name="connsiteX16" fmla="*/ 4648831 w 5155923"/>
                <a:gd name="connsiteY16" fmla="*/ 420759 h 736684"/>
                <a:gd name="connsiteX17" fmla="*/ 4797048 w 5155923"/>
                <a:gd name="connsiteY17" fmla="*/ 437891 h 736684"/>
                <a:gd name="connsiteX18" fmla="*/ 5154263 w 5155923"/>
                <a:gd name="connsiteY18" fmla="*/ 470946 h 736684"/>
                <a:gd name="connsiteX19" fmla="*/ 5155923 w 5155923"/>
                <a:gd name="connsiteY19" fmla="*/ 650709 h 736684"/>
                <a:gd name="connsiteX20" fmla="*/ 4568232 w 5155923"/>
                <a:gd name="connsiteY20" fmla="*/ 651785 h 736684"/>
                <a:gd name="connsiteX21" fmla="*/ 4006255 w 5155923"/>
                <a:gd name="connsiteY21" fmla="*/ 657476 h 736684"/>
                <a:gd name="connsiteX22" fmla="*/ 3455340 w 5155923"/>
                <a:gd name="connsiteY22" fmla="*/ 660210 h 736684"/>
                <a:gd name="connsiteX23" fmla="*/ 2883731 w 5155923"/>
                <a:gd name="connsiteY23" fmla="*/ 665972 h 736684"/>
                <a:gd name="connsiteX24" fmla="*/ 2297735 w 5155923"/>
                <a:gd name="connsiteY24" fmla="*/ 679478 h 736684"/>
                <a:gd name="connsiteX25" fmla="*/ 1722789 w 5155923"/>
                <a:gd name="connsiteY25" fmla="*/ 687447 h 736684"/>
                <a:gd name="connsiteX26" fmla="*/ 1140249 w 5155923"/>
                <a:gd name="connsiteY26" fmla="*/ 701802 h 736684"/>
                <a:gd name="connsiteX27" fmla="*/ 566042 w 5155923"/>
                <a:gd name="connsiteY27" fmla="*/ 722182 h 736684"/>
                <a:gd name="connsiteX28" fmla="*/ 0 w 5155923"/>
                <a:gd name="connsiteY28" fmla="*/ 736684 h 736684"/>
                <a:gd name="connsiteX0" fmla="*/ 0 w 5155923"/>
                <a:gd name="connsiteY0" fmla="*/ 736684 h 736684"/>
                <a:gd name="connsiteX1" fmla="*/ 4014 w 5155923"/>
                <a:gd name="connsiteY1" fmla="*/ 461850 h 736684"/>
                <a:gd name="connsiteX2" fmla="*/ 556875 w 5155923"/>
                <a:gd name="connsiteY2" fmla="*/ 321037 h 736684"/>
                <a:gd name="connsiteX3" fmla="*/ 988524 w 5155923"/>
                <a:gd name="connsiteY3" fmla="*/ 215177 h 736684"/>
                <a:gd name="connsiteX4" fmla="*/ 1403634 w 5155923"/>
                <a:gd name="connsiteY4" fmla="*/ 124201 h 736684"/>
                <a:gd name="connsiteX5" fmla="*/ 1700620 w 5155923"/>
                <a:gd name="connsiteY5" fmla="*/ 58272 h 736684"/>
                <a:gd name="connsiteX6" fmla="*/ 2039507 w 5155923"/>
                <a:gd name="connsiteY6" fmla="*/ 0 h 736684"/>
                <a:gd name="connsiteX7" fmla="*/ 2186950 w 5155923"/>
                <a:gd name="connsiteY7" fmla="*/ 52235 h 736684"/>
                <a:gd name="connsiteX8" fmla="*/ 2327509 w 5155923"/>
                <a:gd name="connsiteY8" fmla="*/ 97398 h 736684"/>
                <a:gd name="connsiteX9" fmla="*/ 2531596 w 5155923"/>
                <a:gd name="connsiteY9" fmla="*/ 155287 h 736684"/>
                <a:gd name="connsiteX10" fmla="*/ 2741950 w 5155923"/>
                <a:gd name="connsiteY10" fmla="*/ 211024 h 736684"/>
                <a:gd name="connsiteX11" fmla="*/ 2976094 w 5155923"/>
                <a:gd name="connsiteY11" fmla="*/ 259540 h 736684"/>
                <a:gd name="connsiteX12" fmla="*/ 3197732 w 5155923"/>
                <a:gd name="connsiteY12" fmla="*/ 291977 h 736684"/>
                <a:gd name="connsiteX13" fmla="*/ 3532197 w 5155923"/>
                <a:gd name="connsiteY13" fmla="*/ 336625 h 736684"/>
                <a:gd name="connsiteX14" fmla="*/ 3995468 w 5155923"/>
                <a:gd name="connsiteY14" fmla="*/ 374682 h 736684"/>
                <a:gd name="connsiteX15" fmla="*/ 4401260 w 5155923"/>
                <a:gd name="connsiteY15" fmla="*/ 403533 h 736684"/>
                <a:gd name="connsiteX16" fmla="*/ 4648831 w 5155923"/>
                <a:gd name="connsiteY16" fmla="*/ 420759 h 736684"/>
                <a:gd name="connsiteX17" fmla="*/ 4808586 w 5155923"/>
                <a:gd name="connsiteY17" fmla="*/ 429250 h 736684"/>
                <a:gd name="connsiteX18" fmla="*/ 5154263 w 5155923"/>
                <a:gd name="connsiteY18" fmla="*/ 470946 h 736684"/>
                <a:gd name="connsiteX19" fmla="*/ 5155923 w 5155923"/>
                <a:gd name="connsiteY19" fmla="*/ 650709 h 736684"/>
                <a:gd name="connsiteX20" fmla="*/ 4568232 w 5155923"/>
                <a:gd name="connsiteY20" fmla="*/ 651785 h 736684"/>
                <a:gd name="connsiteX21" fmla="*/ 4006255 w 5155923"/>
                <a:gd name="connsiteY21" fmla="*/ 657476 h 736684"/>
                <a:gd name="connsiteX22" fmla="*/ 3455340 w 5155923"/>
                <a:gd name="connsiteY22" fmla="*/ 660210 h 736684"/>
                <a:gd name="connsiteX23" fmla="*/ 2883731 w 5155923"/>
                <a:gd name="connsiteY23" fmla="*/ 665972 h 736684"/>
                <a:gd name="connsiteX24" fmla="*/ 2297735 w 5155923"/>
                <a:gd name="connsiteY24" fmla="*/ 679478 h 736684"/>
                <a:gd name="connsiteX25" fmla="*/ 1722789 w 5155923"/>
                <a:gd name="connsiteY25" fmla="*/ 687447 h 736684"/>
                <a:gd name="connsiteX26" fmla="*/ 1140249 w 5155923"/>
                <a:gd name="connsiteY26" fmla="*/ 701802 h 736684"/>
                <a:gd name="connsiteX27" fmla="*/ 566042 w 5155923"/>
                <a:gd name="connsiteY27" fmla="*/ 722182 h 736684"/>
                <a:gd name="connsiteX28" fmla="*/ 0 w 5155923"/>
                <a:gd name="connsiteY28" fmla="*/ 736684 h 736684"/>
                <a:gd name="connsiteX0" fmla="*/ 0 w 5155923"/>
                <a:gd name="connsiteY0" fmla="*/ 736684 h 736684"/>
                <a:gd name="connsiteX1" fmla="*/ 4014 w 5155923"/>
                <a:gd name="connsiteY1" fmla="*/ 461850 h 736684"/>
                <a:gd name="connsiteX2" fmla="*/ 556875 w 5155923"/>
                <a:gd name="connsiteY2" fmla="*/ 321037 h 736684"/>
                <a:gd name="connsiteX3" fmla="*/ 988524 w 5155923"/>
                <a:gd name="connsiteY3" fmla="*/ 215177 h 736684"/>
                <a:gd name="connsiteX4" fmla="*/ 1403634 w 5155923"/>
                <a:gd name="connsiteY4" fmla="*/ 124201 h 736684"/>
                <a:gd name="connsiteX5" fmla="*/ 1700620 w 5155923"/>
                <a:gd name="connsiteY5" fmla="*/ 58272 h 736684"/>
                <a:gd name="connsiteX6" fmla="*/ 2039507 w 5155923"/>
                <a:gd name="connsiteY6" fmla="*/ 0 h 736684"/>
                <a:gd name="connsiteX7" fmla="*/ 2186950 w 5155923"/>
                <a:gd name="connsiteY7" fmla="*/ 52235 h 736684"/>
                <a:gd name="connsiteX8" fmla="*/ 2327509 w 5155923"/>
                <a:gd name="connsiteY8" fmla="*/ 97398 h 736684"/>
                <a:gd name="connsiteX9" fmla="*/ 2531596 w 5155923"/>
                <a:gd name="connsiteY9" fmla="*/ 155287 h 736684"/>
                <a:gd name="connsiteX10" fmla="*/ 2741950 w 5155923"/>
                <a:gd name="connsiteY10" fmla="*/ 211024 h 736684"/>
                <a:gd name="connsiteX11" fmla="*/ 2976094 w 5155923"/>
                <a:gd name="connsiteY11" fmla="*/ 259540 h 736684"/>
                <a:gd name="connsiteX12" fmla="*/ 3197732 w 5155923"/>
                <a:gd name="connsiteY12" fmla="*/ 291977 h 736684"/>
                <a:gd name="connsiteX13" fmla="*/ 3532197 w 5155923"/>
                <a:gd name="connsiteY13" fmla="*/ 336625 h 736684"/>
                <a:gd name="connsiteX14" fmla="*/ 3995468 w 5155923"/>
                <a:gd name="connsiteY14" fmla="*/ 374682 h 736684"/>
                <a:gd name="connsiteX15" fmla="*/ 4401260 w 5155923"/>
                <a:gd name="connsiteY15" fmla="*/ 403533 h 736684"/>
                <a:gd name="connsiteX16" fmla="*/ 4648831 w 5155923"/>
                <a:gd name="connsiteY16" fmla="*/ 420759 h 736684"/>
                <a:gd name="connsiteX17" fmla="*/ 4820124 w 5155923"/>
                <a:gd name="connsiteY17" fmla="*/ 351488 h 736684"/>
                <a:gd name="connsiteX18" fmla="*/ 5154263 w 5155923"/>
                <a:gd name="connsiteY18" fmla="*/ 470946 h 736684"/>
                <a:gd name="connsiteX19" fmla="*/ 5155923 w 5155923"/>
                <a:gd name="connsiteY19" fmla="*/ 650709 h 736684"/>
                <a:gd name="connsiteX20" fmla="*/ 4568232 w 5155923"/>
                <a:gd name="connsiteY20" fmla="*/ 651785 h 736684"/>
                <a:gd name="connsiteX21" fmla="*/ 4006255 w 5155923"/>
                <a:gd name="connsiteY21" fmla="*/ 657476 h 736684"/>
                <a:gd name="connsiteX22" fmla="*/ 3455340 w 5155923"/>
                <a:gd name="connsiteY22" fmla="*/ 660210 h 736684"/>
                <a:gd name="connsiteX23" fmla="*/ 2883731 w 5155923"/>
                <a:gd name="connsiteY23" fmla="*/ 665972 h 736684"/>
                <a:gd name="connsiteX24" fmla="*/ 2297735 w 5155923"/>
                <a:gd name="connsiteY24" fmla="*/ 679478 h 736684"/>
                <a:gd name="connsiteX25" fmla="*/ 1722789 w 5155923"/>
                <a:gd name="connsiteY25" fmla="*/ 687447 h 736684"/>
                <a:gd name="connsiteX26" fmla="*/ 1140249 w 5155923"/>
                <a:gd name="connsiteY26" fmla="*/ 701802 h 736684"/>
                <a:gd name="connsiteX27" fmla="*/ 566042 w 5155923"/>
                <a:gd name="connsiteY27" fmla="*/ 722182 h 736684"/>
                <a:gd name="connsiteX28" fmla="*/ 0 w 5155923"/>
                <a:gd name="connsiteY28" fmla="*/ 736684 h 736684"/>
                <a:gd name="connsiteX0" fmla="*/ 0 w 5155923"/>
                <a:gd name="connsiteY0" fmla="*/ 736684 h 736684"/>
                <a:gd name="connsiteX1" fmla="*/ 4014 w 5155923"/>
                <a:gd name="connsiteY1" fmla="*/ 461850 h 736684"/>
                <a:gd name="connsiteX2" fmla="*/ 556875 w 5155923"/>
                <a:gd name="connsiteY2" fmla="*/ 321037 h 736684"/>
                <a:gd name="connsiteX3" fmla="*/ 988524 w 5155923"/>
                <a:gd name="connsiteY3" fmla="*/ 215177 h 736684"/>
                <a:gd name="connsiteX4" fmla="*/ 1403634 w 5155923"/>
                <a:gd name="connsiteY4" fmla="*/ 124201 h 736684"/>
                <a:gd name="connsiteX5" fmla="*/ 1700620 w 5155923"/>
                <a:gd name="connsiteY5" fmla="*/ 58272 h 736684"/>
                <a:gd name="connsiteX6" fmla="*/ 2039507 w 5155923"/>
                <a:gd name="connsiteY6" fmla="*/ 0 h 736684"/>
                <a:gd name="connsiteX7" fmla="*/ 2186950 w 5155923"/>
                <a:gd name="connsiteY7" fmla="*/ 52235 h 736684"/>
                <a:gd name="connsiteX8" fmla="*/ 2327509 w 5155923"/>
                <a:gd name="connsiteY8" fmla="*/ 97398 h 736684"/>
                <a:gd name="connsiteX9" fmla="*/ 2531596 w 5155923"/>
                <a:gd name="connsiteY9" fmla="*/ 155287 h 736684"/>
                <a:gd name="connsiteX10" fmla="*/ 2741950 w 5155923"/>
                <a:gd name="connsiteY10" fmla="*/ 211024 h 736684"/>
                <a:gd name="connsiteX11" fmla="*/ 2976094 w 5155923"/>
                <a:gd name="connsiteY11" fmla="*/ 259540 h 736684"/>
                <a:gd name="connsiteX12" fmla="*/ 3197732 w 5155923"/>
                <a:gd name="connsiteY12" fmla="*/ 291977 h 736684"/>
                <a:gd name="connsiteX13" fmla="*/ 3532197 w 5155923"/>
                <a:gd name="connsiteY13" fmla="*/ 336625 h 736684"/>
                <a:gd name="connsiteX14" fmla="*/ 3995468 w 5155923"/>
                <a:gd name="connsiteY14" fmla="*/ 374682 h 736684"/>
                <a:gd name="connsiteX15" fmla="*/ 4401260 w 5155923"/>
                <a:gd name="connsiteY15" fmla="*/ 403533 h 736684"/>
                <a:gd name="connsiteX16" fmla="*/ 4648831 w 5155923"/>
                <a:gd name="connsiteY16" fmla="*/ 420759 h 736684"/>
                <a:gd name="connsiteX17" fmla="*/ 4782625 w 5155923"/>
                <a:gd name="connsiteY17" fmla="*/ 435010 h 736684"/>
                <a:gd name="connsiteX18" fmla="*/ 5154263 w 5155923"/>
                <a:gd name="connsiteY18" fmla="*/ 470946 h 736684"/>
                <a:gd name="connsiteX19" fmla="*/ 5155923 w 5155923"/>
                <a:gd name="connsiteY19" fmla="*/ 650709 h 736684"/>
                <a:gd name="connsiteX20" fmla="*/ 4568232 w 5155923"/>
                <a:gd name="connsiteY20" fmla="*/ 651785 h 736684"/>
                <a:gd name="connsiteX21" fmla="*/ 4006255 w 5155923"/>
                <a:gd name="connsiteY21" fmla="*/ 657476 h 736684"/>
                <a:gd name="connsiteX22" fmla="*/ 3455340 w 5155923"/>
                <a:gd name="connsiteY22" fmla="*/ 660210 h 736684"/>
                <a:gd name="connsiteX23" fmla="*/ 2883731 w 5155923"/>
                <a:gd name="connsiteY23" fmla="*/ 665972 h 736684"/>
                <a:gd name="connsiteX24" fmla="*/ 2297735 w 5155923"/>
                <a:gd name="connsiteY24" fmla="*/ 679478 h 736684"/>
                <a:gd name="connsiteX25" fmla="*/ 1722789 w 5155923"/>
                <a:gd name="connsiteY25" fmla="*/ 687447 h 736684"/>
                <a:gd name="connsiteX26" fmla="*/ 1140249 w 5155923"/>
                <a:gd name="connsiteY26" fmla="*/ 701802 h 736684"/>
                <a:gd name="connsiteX27" fmla="*/ 566042 w 5155923"/>
                <a:gd name="connsiteY27" fmla="*/ 722182 h 736684"/>
                <a:gd name="connsiteX28" fmla="*/ 0 w 5155923"/>
                <a:gd name="connsiteY28" fmla="*/ 736684 h 736684"/>
                <a:gd name="connsiteX0" fmla="*/ 0 w 5155923"/>
                <a:gd name="connsiteY0" fmla="*/ 736684 h 736684"/>
                <a:gd name="connsiteX1" fmla="*/ 4014 w 5155923"/>
                <a:gd name="connsiteY1" fmla="*/ 461850 h 736684"/>
                <a:gd name="connsiteX2" fmla="*/ 556875 w 5155923"/>
                <a:gd name="connsiteY2" fmla="*/ 321037 h 736684"/>
                <a:gd name="connsiteX3" fmla="*/ 988524 w 5155923"/>
                <a:gd name="connsiteY3" fmla="*/ 215177 h 736684"/>
                <a:gd name="connsiteX4" fmla="*/ 1403634 w 5155923"/>
                <a:gd name="connsiteY4" fmla="*/ 124201 h 736684"/>
                <a:gd name="connsiteX5" fmla="*/ 1700620 w 5155923"/>
                <a:gd name="connsiteY5" fmla="*/ 58272 h 736684"/>
                <a:gd name="connsiteX6" fmla="*/ 2039507 w 5155923"/>
                <a:gd name="connsiteY6" fmla="*/ 0 h 736684"/>
                <a:gd name="connsiteX7" fmla="*/ 2186950 w 5155923"/>
                <a:gd name="connsiteY7" fmla="*/ 52235 h 736684"/>
                <a:gd name="connsiteX8" fmla="*/ 2327509 w 5155923"/>
                <a:gd name="connsiteY8" fmla="*/ 97398 h 736684"/>
                <a:gd name="connsiteX9" fmla="*/ 2531596 w 5155923"/>
                <a:gd name="connsiteY9" fmla="*/ 155287 h 736684"/>
                <a:gd name="connsiteX10" fmla="*/ 2741950 w 5155923"/>
                <a:gd name="connsiteY10" fmla="*/ 211024 h 736684"/>
                <a:gd name="connsiteX11" fmla="*/ 2976094 w 5155923"/>
                <a:gd name="connsiteY11" fmla="*/ 259540 h 736684"/>
                <a:gd name="connsiteX12" fmla="*/ 3197732 w 5155923"/>
                <a:gd name="connsiteY12" fmla="*/ 291977 h 736684"/>
                <a:gd name="connsiteX13" fmla="*/ 3532197 w 5155923"/>
                <a:gd name="connsiteY13" fmla="*/ 336625 h 736684"/>
                <a:gd name="connsiteX14" fmla="*/ 3995468 w 5155923"/>
                <a:gd name="connsiteY14" fmla="*/ 374682 h 736684"/>
                <a:gd name="connsiteX15" fmla="*/ 4401260 w 5155923"/>
                <a:gd name="connsiteY15" fmla="*/ 403533 h 736684"/>
                <a:gd name="connsiteX16" fmla="*/ 4648831 w 5155923"/>
                <a:gd name="connsiteY16" fmla="*/ 420759 h 736684"/>
                <a:gd name="connsiteX17" fmla="*/ 4782625 w 5155923"/>
                <a:gd name="connsiteY17" fmla="*/ 435010 h 736684"/>
                <a:gd name="connsiteX18" fmla="*/ 4978306 w 5155923"/>
                <a:gd name="connsiteY18" fmla="*/ 445026 h 736684"/>
                <a:gd name="connsiteX19" fmla="*/ 5155923 w 5155923"/>
                <a:gd name="connsiteY19" fmla="*/ 650709 h 736684"/>
                <a:gd name="connsiteX20" fmla="*/ 4568232 w 5155923"/>
                <a:gd name="connsiteY20" fmla="*/ 651785 h 736684"/>
                <a:gd name="connsiteX21" fmla="*/ 4006255 w 5155923"/>
                <a:gd name="connsiteY21" fmla="*/ 657476 h 736684"/>
                <a:gd name="connsiteX22" fmla="*/ 3455340 w 5155923"/>
                <a:gd name="connsiteY22" fmla="*/ 660210 h 736684"/>
                <a:gd name="connsiteX23" fmla="*/ 2883731 w 5155923"/>
                <a:gd name="connsiteY23" fmla="*/ 665972 h 736684"/>
                <a:gd name="connsiteX24" fmla="*/ 2297735 w 5155923"/>
                <a:gd name="connsiteY24" fmla="*/ 679478 h 736684"/>
                <a:gd name="connsiteX25" fmla="*/ 1722789 w 5155923"/>
                <a:gd name="connsiteY25" fmla="*/ 687447 h 736684"/>
                <a:gd name="connsiteX26" fmla="*/ 1140249 w 5155923"/>
                <a:gd name="connsiteY26" fmla="*/ 701802 h 736684"/>
                <a:gd name="connsiteX27" fmla="*/ 566042 w 5155923"/>
                <a:gd name="connsiteY27" fmla="*/ 722182 h 736684"/>
                <a:gd name="connsiteX28" fmla="*/ 0 w 5155923"/>
                <a:gd name="connsiteY28" fmla="*/ 736684 h 736684"/>
                <a:gd name="connsiteX0" fmla="*/ 0 w 4982850"/>
                <a:gd name="connsiteY0" fmla="*/ 736684 h 736684"/>
                <a:gd name="connsiteX1" fmla="*/ 4014 w 4982850"/>
                <a:gd name="connsiteY1" fmla="*/ 461850 h 736684"/>
                <a:gd name="connsiteX2" fmla="*/ 556875 w 4982850"/>
                <a:gd name="connsiteY2" fmla="*/ 321037 h 736684"/>
                <a:gd name="connsiteX3" fmla="*/ 988524 w 4982850"/>
                <a:gd name="connsiteY3" fmla="*/ 215177 h 736684"/>
                <a:gd name="connsiteX4" fmla="*/ 1403634 w 4982850"/>
                <a:gd name="connsiteY4" fmla="*/ 124201 h 736684"/>
                <a:gd name="connsiteX5" fmla="*/ 1700620 w 4982850"/>
                <a:gd name="connsiteY5" fmla="*/ 58272 h 736684"/>
                <a:gd name="connsiteX6" fmla="*/ 2039507 w 4982850"/>
                <a:gd name="connsiteY6" fmla="*/ 0 h 736684"/>
                <a:gd name="connsiteX7" fmla="*/ 2186950 w 4982850"/>
                <a:gd name="connsiteY7" fmla="*/ 52235 h 736684"/>
                <a:gd name="connsiteX8" fmla="*/ 2327509 w 4982850"/>
                <a:gd name="connsiteY8" fmla="*/ 97398 h 736684"/>
                <a:gd name="connsiteX9" fmla="*/ 2531596 w 4982850"/>
                <a:gd name="connsiteY9" fmla="*/ 155287 h 736684"/>
                <a:gd name="connsiteX10" fmla="*/ 2741950 w 4982850"/>
                <a:gd name="connsiteY10" fmla="*/ 211024 h 736684"/>
                <a:gd name="connsiteX11" fmla="*/ 2976094 w 4982850"/>
                <a:gd name="connsiteY11" fmla="*/ 259540 h 736684"/>
                <a:gd name="connsiteX12" fmla="*/ 3197732 w 4982850"/>
                <a:gd name="connsiteY12" fmla="*/ 291977 h 736684"/>
                <a:gd name="connsiteX13" fmla="*/ 3532197 w 4982850"/>
                <a:gd name="connsiteY13" fmla="*/ 336625 h 736684"/>
                <a:gd name="connsiteX14" fmla="*/ 3995468 w 4982850"/>
                <a:gd name="connsiteY14" fmla="*/ 374682 h 736684"/>
                <a:gd name="connsiteX15" fmla="*/ 4401260 w 4982850"/>
                <a:gd name="connsiteY15" fmla="*/ 403533 h 736684"/>
                <a:gd name="connsiteX16" fmla="*/ 4648831 w 4982850"/>
                <a:gd name="connsiteY16" fmla="*/ 420759 h 736684"/>
                <a:gd name="connsiteX17" fmla="*/ 4782625 w 4982850"/>
                <a:gd name="connsiteY17" fmla="*/ 435010 h 736684"/>
                <a:gd name="connsiteX18" fmla="*/ 4978306 w 4982850"/>
                <a:gd name="connsiteY18" fmla="*/ 445026 h 736684"/>
                <a:gd name="connsiteX19" fmla="*/ 4982850 w 4982850"/>
                <a:gd name="connsiteY19" fmla="*/ 696791 h 736684"/>
                <a:gd name="connsiteX20" fmla="*/ 4568232 w 4982850"/>
                <a:gd name="connsiteY20" fmla="*/ 651785 h 736684"/>
                <a:gd name="connsiteX21" fmla="*/ 4006255 w 4982850"/>
                <a:gd name="connsiteY21" fmla="*/ 657476 h 736684"/>
                <a:gd name="connsiteX22" fmla="*/ 3455340 w 4982850"/>
                <a:gd name="connsiteY22" fmla="*/ 660210 h 736684"/>
                <a:gd name="connsiteX23" fmla="*/ 2883731 w 4982850"/>
                <a:gd name="connsiteY23" fmla="*/ 665972 h 736684"/>
                <a:gd name="connsiteX24" fmla="*/ 2297735 w 4982850"/>
                <a:gd name="connsiteY24" fmla="*/ 679478 h 736684"/>
                <a:gd name="connsiteX25" fmla="*/ 1722789 w 4982850"/>
                <a:gd name="connsiteY25" fmla="*/ 687447 h 736684"/>
                <a:gd name="connsiteX26" fmla="*/ 1140249 w 4982850"/>
                <a:gd name="connsiteY26" fmla="*/ 701802 h 736684"/>
                <a:gd name="connsiteX27" fmla="*/ 566042 w 4982850"/>
                <a:gd name="connsiteY27" fmla="*/ 722182 h 736684"/>
                <a:gd name="connsiteX28" fmla="*/ 0 w 4982850"/>
                <a:gd name="connsiteY28" fmla="*/ 736684 h 736684"/>
                <a:gd name="connsiteX0" fmla="*/ 0 w 4982850"/>
                <a:gd name="connsiteY0" fmla="*/ 736684 h 736684"/>
                <a:gd name="connsiteX1" fmla="*/ 4014 w 4982850"/>
                <a:gd name="connsiteY1" fmla="*/ 461850 h 736684"/>
                <a:gd name="connsiteX2" fmla="*/ 556875 w 4982850"/>
                <a:gd name="connsiteY2" fmla="*/ 321037 h 736684"/>
                <a:gd name="connsiteX3" fmla="*/ 988524 w 4982850"/>
                <a:gd name="connsiteY3" fmla="*/ 215177 h 736684"/>
                <a:gd name="connsiteX4" fmla="*/ 1403634 w 4982850"/>
                <a:gd name="connsiteY4" fmla="*/ 124201 h 736684"/>
                <a:gd name="connsiteX5" fmla="*/ 1700620 w 4982850"/>
                <a:gd name="connsiteY5" fmla="*/ 58272 h 736684"/>
                <a:gd name="connsiteX6" fmla="*/ 2039507 w 4982850"/>
                <a:gd name="connsiteY6" fmla="*/ 0 h 736684"/>
                <a:gd name="connsiteX7" fmla="*/ 2186950 w 4982850"/>
                <a:gd name="connsiteY7" fmla="*/ 52235 h 736684"/>
                <a:gd name="connsiteX8" fmla="*/ 2327509 w 4982850"/>
                <a:gd name="connsiteY8" fmla="*/ 97398 h 736684"/>
                <a:gd name="connsiteX9" fmla="*/ 2531596 w 4982850"/>
                <a:gd name="connsiteY9" fmla="*/ 155287 h 736684"/>
                <a:gd name="connsiteX10" fmla="*/ 2741950 w 4982850"/>
                <a:gd name="connsiteY10" fmla="*/ 211024 h 736684"/>
                <a:gd name="connsiteX11" fmla="*/ 2976094 w 4982850"/>
                <a:gd name="connsiteY11" fmla="*/ 259540 h 736684"/>
                <a:gd name="connsiteX12" fmla="*/ 3197732 w 4982850"/>
                <a:gd name="connsiteY12" fmla="*/ 291977 h 736684"/>
                <a:gd name="connsiteX13" fmla="*/ 3532197 w 4982850"/>
                <a:gd name="connsiteY13" fmla="*/ 336625 h 736684"/>
                <a:gd name="connsiteX14" fmla="*/ 3995468 w 4982850"/>
                <a:gd name="connsiteY14" fmla="*/ 374682 h 736684"/>
                <a:gd name="connsiteX15" fmla="*/ 4401260 w 4982850"/>
                <a:gd name="connsiteY15" fmla="*/ 403533 h 736684"/>
                <a:gd name="connsiteX16" fmla="*/ 4648831 w 4982850"/>
                <a:gd name="connsiteY16" fmla="*/ 420759 h 736684"/>
                <a:gd name="connsiteX17" fmla="*/ 4782625 w 4982850"/>
                <a:gd name="connsiteY17" fmla="*/ 435010 h 736684"/>
                <a:gd name="connsiteX18" fmla="*/ 4978306 w 4982850"/>
                <a:gd name="connsiteY18" fmla="*/ 445026 h 736684"/>
                <a:gd name="connsiteX19" fmla="*/ 4982850 w 4982850"/>
                <a:gd name="connsiteY19" fmla="*/ 696791 h 736684"/>
                <a:gd name="connsiteX20" fmla="*/ 4571116 w 4982850"/>
                <a:gd name="connsiteY20" fmla="*/ 694986 h 736684"/>
                <a:gd name="connsiteX21" fmla="*/ 4006255 w 4982850"/>
                <a:gd name="connsiteY21" fmla="*/ 657476 h 736684"/>
                <a:gd name="connsiteX22" fmla="*/ 3455340 w 4982850"/>
                <a:gd name="connsiteY22" fmla="*/ 660210 h 736684"/>
                <a:gd name="connsiteX23" fmla="*/ 2883731 w 4982850"/>
                <a:gd name="connsiteY23" fmla="*/ 665972 h 736684"/>
                <a:gd name="connsiteX24" fmla="*/ 2297735 w 4982850"/>
                <a:gd name="connsiteY24" fmla="*/ 679478 h 736684"/>
                <a:gd name="connsiteX25" fmla="*/ 1722789 w 4982850"/>
                <a:gd name="connsiteY25" fmla="*/ 687447 h 736684"/>
                <a:gd name="connsiteX26" fmla="*/ 1140249 w 4982850"/>
                <a:gd name="connsiteY26" fmla="*/ 701802 h 736684"/>
                <a:gd name="connsiteX27" fmla="*/ 566042 w 4982850"/>
                <a:gd name="connsiteY27" fmla="*/ 722182 h 736684"/>
                <a:gd name="connsiteX28" fmla="*/ 0 w 4982850"/>
                <a:gd name="connsiteY28" fmla="*/ 736684 h 736684"/>
                <a:gd name="connsiteX0" fmla="*/ 0 w 4982850"/>
                <a:gd name="connsiteY0" fmla="*/ 736684 h 736684"/>
                <a:gd name="connsiteX1" fmla="*/ 4014 w 4982850"/>
                <a:gd name="connsiteY1" fmla="*/ 461850 h 736684"/>
                <a:gd name="connsiteX2" fmla="*/ 556875 w 4982850"/>
                <a:gd name="connsiteY2" fmla="*/ 321037 h 736684"/>
                <a:gd name="connsiteX3" fmla="*/ 988524 w 4982850"/>
                <a:gd name="connsiteY3" fmla="*/ 215177 h 736684"/>
                <a:gd name="connsiteX4" fmla="*/ 1403634 w 4982850"/>
                <a:gd name="connsiteY4" fmla="*/ 124201 h 736684"/>
                <a:gd name="connsiteX5" fmla="*/ 1700620 w 4982850"/>
                <a:gd name="connsiteY5" fmla="*/ 58272 h 736684"/>
                <a:gd name="connsiteX6" fmla="*/ 2039507 w 4982850"/>
                <a:gd name="connsiteY6" fmla="*/ 0 h 736684"/>
                <a:gd name="connsiteX7" fmla="*/ 2186950 w 4982850"/>
                <a:gd name="connsiteY7" fmla="*/ 52235 h 736684"/>
                <a:gd name="connsiteX8" fmla="*/ 2327509 w 4982850"/>
                <a:gd name="connsiteY8" fmla="*/ 97398 h 736684"/>
                <a:gd name="connsiteX9" fmla="*/ 2531596 w 4982850"/>
                <a:gd name="connsiteY9" fmla="*/ 155287 h 736684"/>
                <a:gd name="connsiteX10" fmla="*/ 2741950 w 4982850"/>
                <a:gd name="connsiteY10" fmla="*/ 211024 h 736684"/>
                <a:gd name="connsiteX11" fmla="*/ 2976094 w 4982850"/>
                <a:gd name="connsiteY11" fmla="*/ 259540 h 736684"/>
                <a:gd name="connsiteX12" fmla="*/ 3197732 w 4982850"/>
                <a:gd name="connsiteY12" fmla="*/ 291977 h 736684"/>
                <a:gd name="connsiteX13" fmla="*/ 3532197 w 4982850"/>
                <a:gd name="connsiteY13" fmla="*/ 336625 h 736684"/>
                <a:gd name="connsiteX14" fmla="*/ 3995468 w 4982850"/>
                <a:gd name="connsiteY14" fmla="*/ 374682 h 736684"/>
                <a:gd name="connsiteX15" fmla="*/ 4401260 w 4982850"/>
                <a:gd name="connsiteY15" fmla="*/ 403533 h 736684"/>
                <a:gd name="connsiteX16" fmla="*/ 4648831 w 4982850"/>
                <a:gd name="connsiteY16" fmla="*/ 420759 h 736684"/>
                <a:gd name="connsiteX17" fmla="*/ 4782625 w 4982850"/>
                <a:gd name="connsiteY17" fmla="*/ 435010 h 736684"/>
                <a:gd name="connsiteX18" fmla="*/ 4978306 w 4982850"/>
                <a:gd name="connsiteY18" fmla="*/ 445026 h 736684"/>
                <a:gd name="connsiteX19" fmla="*/ 4982850 w 4982850"/>
                <a:gd name="connsiteY19" fmla="*/ 696791 h 736684"/>
                <a:gd name="connsiteX20" fmla="*/ 4571116 w 4982850"/>
                <a:gd name="connsiteY20" fmla="*/ 694986 h 736684"/>
                <a:gd name="connsiteX21" fmla="*/ 4009140 w 4982850"/>
                <a:gd name="connsiteY21" fmla="*/ 700678 h 736684"/>
                <a:gd name="connsiteX22" fmla="*/ 3455340 w 4982850"/>
                <a:gd name="connsiteY22" fmla="*/ 660210 h 736684"/>
                <a:gd name="connsiteX23" fmla="*/ 2883731 w 4982850"/>
                <a:gd name="connsiteY23" fmla="*/ 665972 h 736684"/>
                <a:gd name="connsiteX24" fmla="*/ 2297735 w 4982850"/>
                <a:gd name="connsiteY24" fmla="*/ 679478 h 736684"/>
                <a:gd name="connsiteX25" fmla="*/ 1722789 w 4982850"/>
                <a:gd name="connsiteY25" fmla="*/ 687447 h 736684"/>
                <a:gd name="connsiteX26" fmla="*/ 1140249 w 4982850"/>
                <a:gd name="connsiteY26" fmla="*/ 701802 h 736684"/>
                <a:gd name="connsiteX27" fmla="*/ 566042 w 4982850"/>
                <a:gd name="connsiteY27" fmla="*/ 722182 h 736684"/>
                <a:gd name="connsiteX28" fmla="*/ 0 w 4982850"/>
                <a:gd name="connsiteY28" fmla="*/ 736684 h 736684"/>
                <a:gd name="connsiteX0" fmla="*/ 0 w 4982850"/>
                <a:gd name="connsiteY0" fmla="*/ 736684 h 736684"/>
                <a:gd name="connsiteX1" fmla="*/ 4014 w 4982850"/>
                <a:gd name="connsiteY1" fmla="*/ 461850 h 736684"/>
                <a:gd name="connsiteX2" fmla="*/ 556875 w 4982850"/>
                <a:gd name="connsiteY2" fmla="*/ 321037 h 736684"/>
                <a:gd name="connsiteX3" fmla="*/ 988524 w 4982850"/>
                <a:gd name="connsiteY3" fmla="*/ 215177 h 736684"/>
                <a:gd name="connsiteX4" fmla="*/ 1403634 w 4982850"/>
                <a:gd name="connsiteY4" fmla="*/ 124201 h 736684"/>
                <a:gd name="connsiteX5" fmla="*/ 1700620 w 4982850"/>
                <a:gd name="connsiteY5" fmla="*/ 58272 h 736684"/>
                <a:gd name="connsiteX6" fmla="*/ 2039507 w 4982850"/>
                <a:gd name="connsiteY6" fmla="*/ 0 h 736684"/>
                <a:gd name="connsiteX7" fmla="*/ 2186950 w 4982850"/>
                <a:gd name="connsiteY7" fmla="*/ 52235 h 736684"/>
                <a:gd name="connsiteX8" fmla="*/ 2327509 w 4982850"/>
                <a:gd name="connsiteY8" fmla="*/ 97398 h 736684"/>
                <a:gd name="connsiteX9" fmla="*/ 2531596 w 4982850"/>
                <a:gd name="connsiteY9" fmla="*/ 155287 h 736684"/>
                <a:gd name="connsiteX10" fmla="*/ 2741950 w 4982850"/>
                <a:gd name="connsiteY10" fmla="*/ 211024 h 736684"/>
                <a:gd name="connsiteX11" fmla="*/ 2976094 w 4982850"/>
                <a:gd name="connsiteY11" fmla="*/ 259540 h 736684"/>
                <a:gd name="connsiteX12" fmla="*/ 3197732 w 4982850"/>
                <a:gd name="connsiteY12" fmla="*/ 291977 h 736684"/>
                <a:gd name="connsiteX13" fmla="*/ 3532197 w 4982850"/>
                <a:gd name="connsiteY13" fmla="*/ 336625 h 736684"/>
                <a:gd name="connsiteX14" fmla="*/ 3995468 w 4982850"/>
                <a:gd name="connsiteY14" fmla="*/ 374682 h 736684"/>
                <a:gd name="connsiteX15" fmla="*/ 4401260 w 4982850"/>
                <a:gd name="connsiteY15" fmla="*/ 403533 h 736684"/>
                <a:gd name="connsiteX16" fmla="*/ 4648831 w 4982850"/>
                <a:gd name="connsiteY16" fmla="*/ 420759 h 736684"/>
                <a:gd name="connsiteX17" fmla="*/ 4782625 w 4982850"/>
                <a:gd name="connsiteY17" fmla="*/ 435010 h 736684"/>
                <a:gd name="connsiteX18" fmla="*/ 4978306 w 4982850"/>
                <a:gd name="connsiteY18" fmla="*/ 445026 h 736684"/>
                <a:gd name="connsiteX19" fmla="*/ 4982850 w 4982850"/>
                <a:gd name="connsiteY19" fmla="*/ 696791 h 736684"/>
                <a:gd name="connsiteX20" fmla="*/ 4571116 w 4982850"/>
                <a:gd name="connsiteY20" fmla="*/ 694986 h 736684"/>
                <a:gd name="connsiteX21" fmla="*/ 4009140 w 4982850"/>
                <a:gd name="connsiteY21" fmla="*/ 700678 h 736684"/>
                <a:gd name="connsiteX22" fmla="*/ 3449571 w 4982850"/>
                <a:gd name="connsiteY22" fmla="*/ 703411 h 736684"/>
                <a:gd name="connsiteX23" fmla="*/ 2883731 w 4982850"/>
                <a:gd name="connsiteY23" fmla="*/ 665972 h 736684"/>
                <a:gd name="connsiteX24" fmla="*/ 2297735 w 4982850"/>
                <a:gd name="connsiteY24" fmla="*/ 679478 h 736684"/>
                <a:gd name="connsiteX25" fmla="*/ 1722789 w 4982850"/>
                <a:gd name="connsiteY25" fmla="*/ 687447 h 736684"/>
                <a:gd name="connsiteX26" fmla="*/ 1140249 w 4982850"/>
                <a:gd name="connsiteY26" fmla="*/ 701802 h 736684"/>
                <a:gd name="connsiteX27" fmla="*/ 566042 w 4982850"/>
                <a:gd name="connsiteY27" fmla="*/ 722182 h 736684"/>
                <a:gd name="connsiteX28" fmla="*/ 0 w 4982850"/>
                <a:gd name="connsiteY28" fmla="*/ 736684 h 736684"/>
                <a:gd name="connsiteX0" fmla="*/ 0 w 4982850"/>
                <a:gd name="connsiteY0" fmla="*/ 736684 h 736684"/>
                <a:gd name="connsiteX1" fmla="*/ 4014 w 4982850"/>
                <a:gd name="connsiteY1" fmla="*/ 461850 h 736684"/>
                <a:gd name="connsiteX2" fmla="*/ 556875 w 4982850"/>
                <a:gd name="connsiteY2" fmla="*/ 321037 h 736684"/>
                <a:gd name="connsiteX3" fmla="*/ 988524 w 4982850"/>
                <a:gd name="connsiteY3" fmla="*/ 215177 h 736684"/>
                <a:gd name="connsiteX4" fmla="*/ 1403634 w 4982850"/>
                <a:gd name="connsiteY4" fmla="*/ 124201 h 736684"/>
                <a:gd name="connsiteX5" fmla="*/ 1700620 w 4982850"/>
                <a:gd name="connsiteY5" fmla="*/ 58272 h 736684"/>
                <a:gd name="connsiteX6" fmla="*/ 2039507 w 4982850"/>
                <a:gd name="connsiteY6" fmla="*/ 0 h 736684"/>
                <a:gd name="connsiteX7" fmla="*/ 2186950 w 4982850"/>
                <a:gd name="connsiteY7" fmla="*/ 52235 h 736684"/>
                <a:gd name="connsiteX8" fmla="*/ 2327509 w 4982850"/>
                <a:gd name="connsiteY8" fmla="*/ 97398 h 736684"/>
                <a:gd name="connsiteX9" fmla="*/ 2531596 w 4982850"/>
                <a:gd name="connsiteY9" fmla="*/ 155287 h 736684"/>
                <a:gd name="connsiteX10" fmla="*/ 2741950 w 4982850"/>
                <a:gd name="connsiteY10" fmla="*/ 211024 h 736684"/>
                <a:gd name="connsiteX11" fmla="*/ 2976094 w 4982850"/>
                <a:gd name="connsiteY11" fmla="*/ 259540 h 736684"/>
                <a:gd name="connsiteX12" fmla="*/ 3197732 w 4982850"/>
                <a:gd name="connsiteY12" fmla="*/ 291977 h 736684"/>
                <a:gd name="connsiteX13" fmla="*/ 3532197 w 4982850"/>
                <a:gd name="connsiteY13" fmla="*/ 336625 h 736684"/>
                <a:gd name="connsiteX14" fmla="*/ 3995468 w 4982850"/>
                <a:gd name="connsiteY14" fmla="*/ 374682 h 736684"/>
                <a:gd name="connsiteX15" fmla="*/ 4401260 w 4982850"/>
                <a:gd name="connsiteY15" fmla="*/ 403533 h 736684"/>
                <a:gd name="connsiteX16" fmla="*/ 4648831 w 4982850"/>
                <a:gd name="connsiteY16" fmla="*/ 420759 h 736684"/>
                <a:gd name="connsiteX17" fmla="*/ 4820124 w 4982850"/>
                <a:gd name="connsiteY17" fmla="*/ 432130 h 736684"/>
                <a:gd name="connsiteX18" fmla="*/ 4978306 w 4982850"/>
                <a:gd name="connsiteY18" fmla="*/ 445026 h 736684"/>
                <a:gd name="connsiteX19" fmla="*/ 4982850 w 4982850"/>
                <a:gd name="connsiteY19" fmla="*/ 696791 h 736684"/>
                <a:gd name="connsiteX20" fmla="*/ 4571116 w 4982850"/>
                <a:gd name="connsiteY20" fmla="*/ 694986 h 736684"/>
                <a:gd name="connsiteX21" fmla="*/ 4009140 w 4982850"/>
                <a:gd name="connsiteY21" fmla="*/ 700678 h 736684"/>
                <a:gd name="connsiteX22" fmla="*/ 3449571 w 4982850"/>
                <a:gd name="connsiteY22" fmla="*/ 703411 h 736684"/>
                <a:gd name="connsiteX23" fmla="*/ 2883731 w 4982850"/>
                <a:gd name="connsiteY23" fmla="*/ 665972 h 736684"/>
                <a:gd name="connsiteX24" fmla="*/ 2297735 w 4982850"/>
                <a:gd name="connsiteY24" fmla="*/ 679478 h 736684"/>
                <a:gd name="connsiteX25" fmla="*/ 1722789 w 4982850"/>
                <a:gd name="connsiteY25" fmla="*/ 687447 h 736684"/>
                <a:gd name="connsiteX26" fmla="*/ 1140249 w 4982850"/>
                <a:gd name="connsiteY26" fmla="*/ 701802 h 736684"/>
                <a:gd name="connsiteX27" fmla="*/ 566042 w 4982850"/>
                <a:gd name="connsiteY27" fmla="*/ 722182 h 736684"/>
                <a:gd name="connsiteX28" fmla="*/ 0 w 4982850"/>
                <a:gd name="connsiteY28" fmla="*/ 736684 h 736684"/>
                <a:gd name="connsiteX0" fmla="*/ 169059 w 5151909"/>
                <a:gd name="connsiteY0" fmla="*/ 736684 h 736684"/>
                <a:gd name="connsiteX1" fmla="*/ 0 w 5151909"/>
                <a:gd name="connsiteY1" fmla="*/ 505051 h 736684"/>
                <a:gd name="connsiteX2" fmla="*/ 725934 w 5151909"/>
                <a:gd name="connsiteY2" fmla="*/ 321037 h 736684"/>
                <a:gd name="connsiteX3" fmla="*/ 1157583 w 5151909"/>
                <a:gd name="connsiteY3" fmla="*/ 215177 h 736684"/>
                <a:gd name="connsiteX4" fmla="*/ 1572693 w 5151909"/>
                <a:gd name="connsiteY4" fmla="*/ 124201 h 736684"/>
                <a:gd name="connsiteX5" fmla="*/ 1869679 w 5151909"/>
                <a:gd name="connsiteY5" fmla="*/ 58272 h 736684"/>
                <a:gd name="connsiteX6" fmla="*/ 2208566 w 5151909"/>
                <a:gd name="connsiteY6" fmla="*/ 0 h 736684"/>
                <a:gd name="connsiteX7" fmla="*/ 2356009 w 5151909"/>
                <a:gd name="connsiteY7" fmla="*/ 52235 h 736684"/>
                <a:gd name="connsiteX8" fmla="*/ 2496568 w 5151909"/>
                <a:gd name="connsiteY8" fmla="*/ 97398 h 736684"/>
                <a:gd name="connsiteX9" fmla="*/ 2700655 w 5151909"/>
                <a:gd name="connsiteY9" fmla="*/ 155287 h 736684"/>
                <a:gd name="connsiteX10" fmla="*/ 2911009 w 5151909"/>
                <a:gd name="connsiteY10" fmla="*/ 211024 h 736684"/>
                <a:gd name="connsiteX11" fmla="*/ 3145153 w 5151909"/>
                <a:gd name="connsiteY11" fmla="*/ 259540 h 736684"/>
                <a:gd name="connsiteX12" fmla="*/ 3366791 w 5151909"/>
                <a:gd name="connsiteY12" fmla="*/ 291977 h 736684"/>
                <a:gd name="connsiteX13" fmla="*/ 3701256 w 5151909"/>
                <a:gd name="connsiteY13" fmla="*/ 336625 h 736684"/>
                <a:gd name="connsiteX14" fmla="*/ 4164527 w 5151909"/>
                <a:gd name="connsiteY14" fmla="*/ 374682 h 736684"/>
                <a:gd name="connsiteX15" fmla="*/ 4570319 w 5151909"/>
                <a:gd name="connsiteY15" fmla="*/ 403533 h 736684"/>
                <a:gd name="connsiteX16" fmla="*/ 4817890 w 5151909"/>
                <a:gd name="connsiteY16" fmla="*/ 420759 h 736684"/>
                <a:gd name="connsiteX17" fmla="*/ 4989183 w 5151909"/>
                <a:gd name="connsiteY17" fmla="*/ 432130 h 736684"/>
                <a:gd name="connsiteX18" fmla="*/ 5147365 w 5151909"/>
                <a:gd name="connsiteY18" fmla="*/ 445026 h 736684"/>
                <a:gd name="connsiteX19" fmla="*/ 5151909 w 5151909"/>
                <a:gd name="connsiteY19" fmla="*/ 696791 h 736684"/>
                <a:gd name="connsiteX20" fmla="*/ 4740175 w 5151909"/>
                <a:gd name="connsiteY20" fmla="*/ 694986 h 736684"/>
                <a:gd name="connsiteX21" fmla="*/ 4178199 w 5151909"/>
                <a:gd name="connsiteY21" fmla="*/ 700678 h 736684"/>
                <a:gd name="connsiteX22" fmla="*/ 3618630 w 5151909"/>
                <a:gd name="connsiteY22" fmla="*/ 703411 h 736684"/>
                <a:gd name="connsiteX23" fmla="*/ 3052790 w 5151909"/>
                <a:gd name="connsiteY23" fmla="*/ 665972 h 736684"/>
                <a:gd name="connsiteX24" fmla="*/ 2466794 w 5151909"/>
                <a:gd name="connsiteY24" fmla="*/ 679478 h 736684"/>
                <a:gd name="connsiteX25" fmla="*/ 1891848 w 5151909"/>
                <a:gd name="connsiteY25" fmla="*/ 687447 h 736684"/>
                <a:gd name="connsiteX26" fmla="*/ 1309308 w 5151909"/>
                <a:gd name="connsiteY26" fmla="*/ 701802 h 736684"/>
                <a:gd name="connsiteX27" fmla="*/ 735101 w 5151909"/>
                <a:gd name="connsiteY27" fmla="*/ 722182 h 736684"/>
                <a:gd name="connsiteX28" fmla="*/ 169059 w 5151909"/>
                <a:gd name="connsiteY28" fmla="*/ 736684 h 736684"/>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05270 w 5155923"/>
                <a:gd name="connsiteY13" fmla="*/ 33662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696791 h 779885"/>
                <a:gd name="connsiteX20" fmla="*/ 4744189 w 5155923"/>
                <a:gd name="connsiteY20" fmla="*/ 694986 h 779885"/>
                <a:gd name="connsiteX21" fmla="*/ 4182213 w 5155923"/>
                <a:gd name="connsiteY21" fmla="*/ 700678 h 779885"/>
                <a:gd name="connsiteX22" fmla="*/ 3622644 w 5155923"/>
                <a:gd name="connsiteY22" fmla="*/ 703411 h 779885"/>
                <a:gd name="connsiteX23" fmla="*/ 3056804 w 5155923"/>
                <a:gd name="connsiteY23" fmla="*/ 665972 h 779885"/>
                <a:gd name="connsiteX24" fmla="*/ 2470808 w 5155923"/>
                <a:gd name="connsiteY24" fmla="*/ 679478 h 779885"/>
                <a:gd name="connsiteX25" fmla="*/ 1895862 w 5155923"/>
                <a:gd name="connsiteY25" fmla="*/ 687447 h 779885"/>
                <a:gd name="connsiteX26" fmla="*/ 1313322 w 5155923"/>
                <a:gd name="connsiteY26" fmla="*/ 701802 h 779885"/>
                <a:gd name="connsiteX27" fmla="*/ 739115 w 5155923"/>
                <a:gd name="connsiteY27" fmla="*/ 722182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05270 w 5155923"/>
                <a:gd name="connsiteY13" fmla="*/ 33662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696791 h 779885"/>
                <a:gd name="connsiteX20" fmla="*/ 4744189 w 5155923"/>
                <a:gd name="connsiteY20" fmla="*/ 694986 h 779885"/>
                <a:gd name="connsiteX21" fmla="*/ 4182213 w 5155923"/>
                <a:gd name="connsiteY21" fmla="*/ 700678 h 779885"/>
                <a:gd name="connsiteX22" fmla="*/ 3622644 w 5155923"/>
                <a:gd name="connsiteY22" fmla="*/ 703411 h 779885"/>
                <a:gd name="connsiteX23" fmla="*/ 3056804 w 5155923"/>
                <a:gd name="connsiteY23" fmla="*/ 665972 h 779885"/>
                <a:gd name="connsiteX24" fmla="*/ 2470808 w 5155923"/>
                <a:gd name="connsiteY24" fmla="*/ 679478 h 779885"/>
                <a:gd name="connsiteX25" fmla="*/ 1895862 w 5155923"/>
                <a:gd name="connsiteY25" fmla="*/ 687447 h 779885"/>
                <a:gd name="connsiteX26" fmla="*/ 1313322 w 5155923"/>
                <a:gd name="connsiteY26" fmla="*/ 701802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05270 w 5155923"/>
                <a:gd name="connsiteY13" fmla="*/ 33662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696791 h 779885"/>
                <a:gd name="connsiteX20" fmla="*/ 4744189 w 5155923"/>
                <a:gd name="connsiteY20" fmla="*/ 694986 h 779885"/>
                <a:gd name="connsiteX21" fmla="*/ 4182213 w 5155923"/>
                <a:gd name="connsiteY21" fmla="*/ 700678 h 779885"/>
                <a:gd name="connsiteX22" fmla="*/ 3622644 w 5155923"/>
                <a:gd name="connsiteY22" fmla="*/ 703411 h 779885"/>
                <a:gd name="connsiteX23" fmla="*/ 3056804 w 5155923"/>
                <a:gd name="connsiteY23" fmla="*/ 665972 h 779885"/>
                <a:gd name="connsiteX24" fmla="*/ 2470808 w 5155923"/>
                <a:gd name="connsiteY24" fmla="*/ 679478 h 779885"/>
                <a:gd name="connsiteX25" fmla="*/ 1895862 w 5155923"/>
                <a:gd name="connsiteY25" fmla="*/ 687447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05270 w 5155923"/>
                <a:gd name="connsiteY13" fmla="*/ 33662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696791 h 779885"/>
                <a:gd name="connsiteX20" fmla="*/ 4744189 w 5155923"/>
                <a:gd name="connsiteY20" fmla="*/ 694986 h 779885"/>
                <a:gd name="connsiteX21" fmla="*/ 4182213 w 5155923"/>
                <a:gd name="connsiteY21" fmla="*/ 700678 h 779885"/>
                <a:gd name="connsiteX22" fmla="*/ 3622644 w 5155923"/>
                <a:gd name="connsiteY22" fmla="*/ 703411 h 779885"/>
                <a:gd name="connsiteX23" fmla="*/ 3056804 w 5155923"/>
                <a:gd name="connsiteY23" fmla="*/ 665972 h 779885"/>
                <a:gd name="connsiteX24" fmla="*/ 2470808 w 5155923"/>
                <a:gd name="connsiteY24" fmla="*/ 679478 h 779885"/>
                <a:gd name="connsiteX25" fmla="*/ 1904515 w 5155923"/>
                <a:gd name="connsiteY25" fmla="*/ 733528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05270 w 5155923"/>
                <a:gd name="connsiteY13" fmla="*/ 33662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696791 h 779885"/>
                <a:gd name="connsiteX20" fmla="*/ 4744189 w 5155923"/>
                <a:gd name="connsiteY20" fmla="*/ 694986 h 779885"/>
                <a:gd name="connsiteX21" fmla="*/ 4182213 w 5155923"/>
                <a:gd name="connsiteY21" fmla="*/ 700678 h 779885"/>
                <a:gd name="connsiteX22" fmla="*/ 3622644 w 5155923"/>
                <a:gd name="connsiteY22" fmla="*/ 703411 h 779885"/>
                <a:gd name="connsiteX23" fmla="*/ 3056804 w 5155923"/>
                <a:gd name="connsiteY23" fmla="*/ 665972 h 779885"/>
                <a:gd name="connsiteX24" fmla="*/ 2488115 w 5155923"/>
                <a:gd name="connsiteY24" fmla="*/ 716919 h 779885"/>
                <a:gd name="connsiteX25" fmla="*/ 1904515 w 5155923"/>
                <a:gd name="connsiteY25" fmla="*/ 733528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05270 w 5155923"/>
                <a:gd name="connsiteY13" fmla="*/ 33662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696791 h 779885"/>
                <a:gd name="connsiteX20" fmla="*/ 4744189 w 5155923"/>
                <a:gd name="connsiteY20" fmla="*/ 694986 h 779885"/>
                <a:gd name="connsiteX21" fmla="*/ 4182213 w 5155923"/>
                <a:gd name="connsiteY21" fmla="*/ 700678 h 779885"/>
                <a:gd name="connsiteX22" fmla="*/ 3622644 w 5155923"/>
                <a:gd name="connsiteY22" fmla="*/ 703411 h 779885"/>
                <a:gd name="connsiteX23" fmla="*/ 3065457 w 5155923"/>
                <a:gd name="connsiteY23" fmla="*/ 706292 h 779885"/>
                <a:gd name="connsiteX24" fmla="*/ 2488115 w 5155923"/>
                <a:gd name="connsiteY24" fmla="*/ 716919 h 779885"/>
                <a:gd name="connsiteX25" fmla="*/ 1904515 w 5155923"/>
                <a:gd name="connsiteY25" fmla="*/ 733528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05270 w 5155923"/>
                <a:gd name="connsiteY13" fmla="*/ 33662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515347 h 779885"/>
                <a:gd name="connsiteX20" fmla="*/ 4744189 w 5155923"/>
                <a:gd name="connsiteY20" fmla="*/ 694986 h 779885"/>
                <a:gd name="connsiteX21" fmla="*/ 4182213 w 5155923"/>
                <a:gd name="connsiteY21" fmla="*/ 700678 h 779885"/>
                <a:gd name="connsiteX22" fmla="*/ 3622644 w 5155923"/>
                <a:gd name="connsiteY22" fmla="*/ 703411 h 779885"/>
                <a:gd name="connsiteX23" fmla="*/ 3065457 w 5155923"/>
                <a:gd name="connsiteY23" fmla="*/ 706292 h 779885"/>
                <a:gd name="connsiteX24" fmla="*/ 2488115 w 5155923"/>
                <a:gd name="connsiteY24" fmla="*/ 716919 h 779885"/>
                <a:gd name="connsiteX25" fmla="*/ 1904515 w 5155923"/>
                <a:gd name="connsiteY25" fmla="*/ 733528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05270 w 5155923"/>
                <a:gd name="connsiteY13" fmla="*/ 33662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515347 h 779885"/>
                <a:gd name="connsiteX20" fmla="*/ 4735535 w 5155923"/>
                <a:gd name="connsiteY20" fmla="*/ 470340 h 779885"/>
                <a:gd name="connsiteX21" fmla="*/ 4182213 w 5155923"/>
                <a:gd name="connsiteY21" fmla="*/ 700678 h 779885"/>
                <a:gd name="connsiteX22" fmla="*/ 3622644 w 5155923"/>
                <a:gd name="connsiteY22" fmla="*/ 703411 h 779885"/>
                <a:gd name="connsiteX23" fmla="*/ 3065457 w 5155923"/>
                <a:gd name="connsiteY23" fmla="*/ 706292 h 779885"/>
                <a:gd name="connsiteX24" fmla="*/ 2488115 w 5155923"/>
                <a:gd name="connsiteY24" fmla="*/ 716919 h 779885"/>
                <a:gd name="connsiteX25" fmla="*/ 1904515 w 5155923"/>
                <a:gd name="connsiteY25" fmla="*/ 733528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05270 w 5155923"/>
                <a:gd name="connsiteY13" fmla="*/ 33662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515347 h 779885"/>
                <a:gd name="connsiteX20" fmla="*/ 4735535 w 5155923"/>
                <a:gd name="connsiteY20" fmla="*/ 470340 h 779885"/>
                <a:gd name="connsiteX21" fmla="*/ 4193751 w 5155923"/>
                <a:gd name="connsiteY21" fmla="*/ 435711 h 779885"/>
                <a:gd name="connsiteX22" fmla="*/ 3622644 w 5155923"/>
                <a:gd name="connsiteY22" fmla="*/ 703411 h 779885"/>
                <a:gd name="connsiteX23" fmla="*/ 3065457 w 5155923"/>
                <a:gd name="connsiteY23" fmla="*/ 706292 h 779885"/>
                <a:gd name="connsiteX24" fmla="*/ 2488115 w 5155923"/>
                <a:gd name="connsiteY24" fmla="*/ 716919 h 779885"/>
                <a:gd name="connsiteX25" fmla="*/ 1904515 w 5155923"/>
                <a:gd name="connsiteY25" fmla="*/ 733528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05270 w 5155923"/>
                <a:gd name="connsiteY13" fmla="*/ 33662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515347 h 779885"/>
                <a:gd name="connsiteX20" fmla="*/ 4735535 w 5155923"/>
                <a:gd name="connsiteY20" fmla="*/ 470340 h 779885"/>
                <a:gd name="connsiteX21" fmla="*/ 4193751 w 5155923"/>
                <a:gd name="connsiteY21" fmla="*/ 435711 h 779885"/>
                <a:gd name="connsiteX22" fmla="*/ 3688988 w 5155923"/>
                <a:gd name="connsiteY22" fmla="*/ 398124 h 779885"/>
                <a:gd name="connsiteX23" fmla="*/ 3065457 w 5155923"/>
                <a:gd name="connsiteY23" fmla="*/ 706292 h 779885"/>
                <a:gd name="connsiteX24" fmla="*/ 2488115 w 5155923"/>
                <a:gd name="connsiteY24" fmla="*/ 716919 h 779885"/>
                <a:gd name="connsiteX25" fmla="*/ 1904515 w 5155923"/>
                <a:gd name="connsiteY25" fmla="*/ 733528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13924 w 5155923"/>
                <a:gd name="connsiteY13" fmla="*/ 33086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515347 h 779885"/>
                <a:gd name="connsiteX20" fmla="*/ 4735535 w 5155923"/>
                <a:gd name="connsiteY20" fmla="*/ 470340 h 779885"/>
                <a:gd name="connsiteX21" fmla="*/ 4193751 w 5155923"/>
                <a:gd name="connsiteY21" fmla="*/ 435711 h 779885"/>
                <a:gd name="connsiteX22" fmla="*/ 3688988 w 5155923"/>
                <a:gd name="connsiteY22" fmla="*/ 398124 h 779885"/>
                <a:gd name="connsiteX23" fmla="*/ 3065457 w 5155923"/>
                <a:gd name="connsiteY23" fmla="*/ 706292 h 779885"/>
                <a:gd name="connsiteX24" fmla="*/ 2488115 w 5155923"/>
                <a:gd name="connsiteY24" fmla="*/ 716919 h 779885"/>
                <a:gd name="connsiteX25" fmla="*/ 1904515 w 5155923"/>
                <a:gd name="connsiteY25" fmla="*/ 733528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13924 w 5155923"/>
                <a:gd name="connsiteY13" fmla="*/ 33086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515347 h 779885"/>
                <a:gd name="connsiteX20" fmla="*/ 4738420 w 5155923"/>
                <a:gd name="connsiteY20" fmla="*/ 478981 h 779885"/>
                <a:gd name="connsiteX21" fmla="*/ 4193751 w 5155923"/>
                <a:gd name="connsiteY21" fmla="*/ 435711 h 779885"/>
                <a:gd name="connsiteX22" fmla="*/ 3688988 w 5155923"/>
                <a:gd name="connsiteY22" fmla="*/ 398124 h 779885"/>
                <a:gd name="connsiteX23" fmla="*/ 3065457 w 5155923"/>
                <a:gd name="connsiteY23" fmla="*/ 706292 h 779885"/>
                <a:gd name="connsiteX24" fmla="*/ 2488115 w 5155923"/>
                <a:gd name="connsiteY24" fmla="*/ 716919 h 779885"/>
                <a:gd name="connsiteX25" fmla="*/ 1904515 w 5155923"/>
                <a:gd name="connsiteY25" fmla="*/ 733528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13924 w 5155923"/>
                <a:gd name="connsiteY13" fmla="*/ 33086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515347 h 779885"/>
                <a:gd name="connsiteX20" fmla="*/ 4744189 w 5155923"/>
                <a:gd name="connsiteY20" fmla="*/ 470342 h 779885"/>
                <a:gd name="connsiteX21" fmla="*/ 4193751 w 5155923"/>
                <a:gd name="connsiteY21" fmla="*/ 435711 h 779885"/>
                <a:gd name="connsiteX22" fmla="*/ 3688988 w 5155923"/>
                <a:gd name="connsiteY22" fmla="*/ 398124 h 779885"/>
                <a:gd name="connsiteX23" fmla="*/ 3065457 w 5155923"/>
                <a:gd name="connsiteY23" fmla="*/ 706292 h 779885"/>
                <a:gd name="connsiteX24" fmla="*/ 2488115 w 5155923"/>
                <a:gd name="connsiteY24" fmla="*/ 716919 h 779885"/>
                <a:gd name="connsiteX25" fmla="*/ 1904515 w 5155923"/>
                <a:gd name="connsiteY25" fmla="*/ 733528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13924 w 5155923"/>
                <a:gd name="connsiteY13" fmla="*/ 33086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515347 h 779885"/>
                <a:gd name="connsiteX20" fmla="*/ 4744189 w 5155923"/>
                <a:gd name="connsiteY20" fmla="*/ 470342 h 779885"/>
                <a:gd name="connsiteX21" fmla="*/ 4193751 w 5155923"/>
                <a:gd name="connsiteY21" fmla="*/ 435711 h 779885"/>
                <a:gd name="connsiteX22" fmla="*/ 3688988 w 5155923"/>
                <a:gd name="connsiteY22" fmla="*/ 398124 h 779885"/>
                <a:gd name="connsiteX23" fmla="*/ 3172185 w 5155923"/>
                <a:gd name="connsiteY23" fmla="*/ 337643 h 779885"/>
                <a:gd name="connsiteX24" fmla="*/ 2488115 w 5155923"/>
                <a:gd name="connsiteY24" fmla="*/ 716919 h 779885"/>
                <a:gd name="connsiteX25" fmla="*/ 1904515 w 5155923"/>
                <a:gd name="connsiteY25" fmla="*/ 733528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13924 w 5155923"/>
                <a:gd name="connsiteY13" fmla="*/ 33086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515347 h 779885"/>
                <a:gd name="connsiteX20" fmla="*/ 4744189 w 5155923"/>
                <a:gd name="connsiteY20" fmla="*/ 470342 h 779885"/>
                <a:gd name="connsiteX21" fmla="*/ 4193751 w 5155923"/>
                <a:gd name="connsiteY21" fmla="*/ 435711 h 779885"/>
                <a:gd name="connsiteX22" fmla="*/ 3688988 w 5155923"/>
                <a:gd name="connsiteY22" fmla="*/ 398124 h 779885"/>
                <a:gd name="connsiteX23" fmla="*/ 3172185 w 5155923"/>
                <a:gd name="connsiteY23" fmla="*/ 337643 h 779885"/>
                <a:gd name="connsiteX24" fmla="*/ 2765031 w 5155923"/>
                <a:gd name="connsiteY24" fmla="*/ 267627 h 779885"/>
                <a:gd name="connsiteX25" fmla="*/ 1904515 w 5155923"/>
                <a:gd name="connsiteY25" fmla="*/ 733528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13924 w 5155923"/>
                <a:gd name="connsiteY13" fmla="*/ 33086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515347 h 779885"/>
                <a:gd name="connsiteX20" fmla="*/ 4744189 w 5155923"/>
                <a:gd name="connsiteY20" fmla="*/ 470342 h 779885"/>
                <a:gd name="connsiteX21" fmla="*/ 4193751 w 5155923"/>
                <a:gd name="connsiteY21" fmla="*/ 435711 h 779885"/>
                <a:gd name="connsiteX22" fmla="*/ 3688988 w 5155923"/>
                <a:gd name="connsiteY22" fmla="*/ 398124 h 779885"/>
                <a:gd name="connsiteX23" fmla="*/ 3172185 w 5155923"/>
                <a:gd name="connsiteY23" fmla="*/ 337643 h 779885"/>
                <a:gd name="connsiteX24" fmla="*/ 2765031 w 5155923"/>
                <a:gd name="connsiteY24" fmla="*/ 267627 h 779885"/>
                <a:gd name="connsiteX25" fmla="*/ 2487193 w 5155923"/>
                <a:gd name="connsiteY25" fmla="*/ 189194 h 779885"/>
                <a:gd name="connsiteX26" fmla="*/ 1327745 w 5155923"/>
                <a:gd name="connsiteY26" fmla="*/ 736363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1873693 w 5155923"/>
                <a:gd name="connsiteY5" fmla="*/ 5827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13924 w 5155923"/>
                <a:gd name="connsiteY13" fmla="*/ 33086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515347 h 779885"/>
                <a:gd name="connsiteX20" fmla="*/ 4744189 w 5155923"/>
                <a:gd name="connsiteY20" fmla="*/ 470342 h 779885"/>
                <a:gd name="connsiteX21" fmla="*/ 4193751 w 5155923"/>
                <a:gd name="connsiteY21" fmla="*/ 435711 h 779885"/>
                <a:gd name="connsiteX22" fmla="*/ 3688988 w 5155923"/>
                <a:gd name="connsiteY22" fmla="*/ 398124 h 779885"/>
                <a:gd name="connsiteX23" fmla="*/ 3172185 w 5155923"/>
                <a:gd name="connsiteY23" fmla="*/ 337643 h 779885"/>
                <a:gd name="connsiteX24" fmla="*/ 2765031 w 5155923"/>
                <a:gd name="connsiteY24" fmla="*/ 267627 h 779885"/>
                <a:gd name="connsiteX25" fmla="*/ 2487193 w 5155923"/>
                <a:gd name="connsiteY25" fmla="*/ 189194 h 779885"/>
                <a:gd name="connsiteX26" fmla="*/ 2250798 w 5155923"/>
                <a:gd name="connsiteY26" fmla="*/ 117148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2029458 w 5155923"/>
                <a:gd name="connsiteY5" fmla="*/ 26592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13924 w 5155923"/>
                <a:gd name="connsiteY13" fmla="*/ 33086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515347 h 779885"/>
                <a:gd name="connsiteX20" fmla="*/ 4744189 w 5155923"/>
                <a:gd name="connsiteY20" fmla="*/ 470342 h 779885"/>
                <a:gd name="connsiteX21" fmla="*/ 4193751 w 5155923"/>
                <a:gd name="connsiteY21" fmla="*/ 435711 h 779885"/>
                <a:gd name="connsiteX22" fmla="*/ 3688988 w 5155923"/>
                <a:gd name="connsiteY22" fmla="*/ 398124 h 779885"/>
                <a:gd name="connsiteX23" fmla="*/ 3172185 w 5155923"/>
                <a:gd name="connsiteY23" fmla="*/ 337643 h 779885"/>
                <a:gd name="connsiteX24" fmla="*/ 2765031 w 5155923"/>
                <a:gd name="connsiteY24" fmla="*/ 267627 h 779885"/>
                <a:gd name="connsiteX25" fmla="*/ 2487193 w 5155923"/>
                <a:gd name="connsiteY25" fmla="*/ 189194 h 779885"/>
                <a:gd name="connsiteX26" fmla="*/ 2250798 w 5155923"/>
                <a:gd name="connsiteY26" fmla="*/ 117148 h 779885"/>
                <a:gd name="connsiteX27" fmla="*/ 736231 w 5155923"/>
                <a:gd name="connsiteY27" fmla="*/ 762503 h 779885"/>
                <a:gd name="connsiteX28" fmla="*/ 0 w 5155923"/>
                <a:gd name="connsiteY28" fmla="*/ 779885 h 779885"/>
                <a:gd name="connsiteX0" fmla="*/ 0 w 5155923"/>
                <a:gd name="connsiteY0" fmla="*/ 779885 h 779885"/>
                <a:gd name="connsiteX1" fmla="*/ 4014 w 5155923"/>
                <a:gd name="connsiteY1" fmla="*/ 505051 h 779885"/>
                <a:gd name="connsiteX2" fmla="*/ 729948 w 5155923"/>
                <a:gd name="connsiteY2" fmla="*/ 321037 h 779885"/>
                <a:gd name="connsiteX3" fmla="*/ 1161597 w 5155923"/>
                <a:gd name="connsiteY3" fmla="*/ 215177 h 779885"/>
                <a:gd name="connsiteX4" fmla="*/ 1576707 w 5155923"/>
                <a:gd name="connsiteY4" fmla="*/ 124201 h 779885"/>
                <a:gd name="connsiteX5" fmla="*/ 2035227 w 5155923"/>
                <a:gd name="connsiteY5" fmla="*/ 38113 h 779885"/>
                <a:gd name="connsiteX6" fmla="*/ 2212580 w 5155923"/>
                <a:gd name="connsiteY6" fmla="*/ 0 h 779885"/>
                <a:gd name="connsiteX7" fmla="*/ 2360023 w 5155923"/>
                <a:gd name="connsiteY7" fmla="*/ 52235 h 779885"/>
                <a:gd name="connsiteX8" fmla="*/ 2500582 w 5155923"/>
                <a:gd name="connsiteY8" fmla="*/ 97398 h 779885"/>
                <a:gd name="connsiteX9" fmla="*/ 2704669 w 5155923"/>
                <a:gd name="connsiteY9" fmla="*/ 155287 h 779885"/>
                <a:gd name="connsiteX10" fmla="*/ 2915023 w 5155923"/>
                <a:gd name="connsiteY10" fmla="*/ 211024 h 779885"/>
                <a:gd name="connsiteX11" fmla="*/ 3149167 w 5155923"/>
                <a:gd name="connsiteY11" fmla="*/ 259540 h 779885"/>
                <a:gd name="connsiteX12" fmla="*/ 3370805 w 5155923"/>
                <a:gd name="connsiteY12" fmla="*/ 291977 h 779885"/>
                <a:gd name="connsiteX13" fmla="*/ 3713924 w 5155923"/>
                <a:gd name="connsiteY13" fmla="*/ 330865 h 779885"/>
                <a:gd name="connsiteX14" fmla="*/ 4168541 w 5155923"/>
                <a:gd name="connsiteY14" fmla="*/ 374682 h 779885"/>
                <a:gd name="connsiteX15" fmla="*/ 4574333 w 5155923"/>
                <a:gd name="connsiteY15" fmla="*/ 403533 h 779885"/>
                <a:gd name="connsiteX16" fmla="*/ 4821904 w 5155923"/>
                <a:gd name="connsiteY16" fmla="*/ 420759 h 779885"/>
                <a:gd name="connsiteX17" fmla="*/ 4993197 w 5155923"/>
                <a:gd name="connsiteY17" fmla="*/ 432130 h 779885"/>
                <a:gd name="connsiteX18" fmla="*/ 5151379 w 5155923"/>
                <a:gd name="connsiteY18" fmla="*/ 445026 h 779885"/>
                <a:gd name="connsiteX19" fmla="*/ 5155923 w 5155923"/>
                <a:gd name="connsiteY19" fmla="*/ 515347 h 779885"/>
                <a:gd name="connsiteX20" fmla="*/ 4744189 w 5155923"/>
                <a:gd name="connsiteY20" fmla="*/ 470342 h 779885"/>
                <a:gd name="connsiteX21" fmla="*/ 4193751 w 5155923"/>
                <a:gd name="connsiteY21" fmla="*/ 435711 h 779885"/>
                <a:gd name="connsiteX22" fmla="*/ 3688988 w 5155923"/>
                <a:gd name="connsiteY22" fmla="*/ 398124 h 779885"/>
                <a:gd name="connsiteX23" fmla="*/ 3172185 w 5155923"/>
                <a:gd name="connsiteY23" fmla="*/ 337643 h 779885"/>
                <a:gd name="connsiteX24" fmla="*/ 2765031 w 5155923"/>
                <a:gd name="connsiteY24" fmla="*/ 267627 h 779885"/>
                <a:gd name="connsiteX25" fmla="*/ 2487193 w 5155923"/>
                <a:gd name="connsiteY25" fmla="*/ 189194 h 779885"/>
                <a:gd name="connsiteX26" fmla="*/ 2250798 w 5155923"/>
                <a:gd name="connsiteY26" fmla="*/ 117148 h 779885"/>
                <a:gd name="connsiteX27" fmla="*/ 736231 w 5155923"/>
                <a:gd name="connsiteY27" fmla="*/ 762503 h 779885"/>
                <a:gd name="connsiteX28" fmla="*/ 0 w 5155923"/>
                <a:gd name="connsiteY28" fmla="*/ 779885 h 779885"/>
                <a:gd name="connsiteX0" fmla="*/ 732217 w 5151909"/>
                <a:gd name="connsiteY0" fmla="*/ 762503 h 762503"/>
                <a:gd name="connsiteX1" fmla="*/ 0 w 5151909"/>
                <a:gd name="connsiteY1" fmla="*/ 505051 h 762503"/>
                <a:gd name="connsiteX2" fmla="*/ 725934 w 5151909"/>
                <a:gd name="connsiteY2" fmla="*/ 321037 h 762503"/>
                <a:gd name="connsiteX3" fmla="*/ 1157583 w 5151909"/>
                <a:gd name="connsiteY3" fmla="*/ 215177 h 762503"/>
                <a:gd name="connsiteX4" fmla="*/ 1572693 w 5151909"/>
                <a:gd name="connsiteY4" fmla="*/ 124201 h 762503"/>
                <a:gd name="connsiteX5" fmla="*/ 2031213 w 5151909"/>
                <a:gd name="connsiteY5" fmla="*/ 38113 h 762503"/>
                <a:gd name="connsiteX6" fmla="*/ 2208566 w 5151909"/>
                <a:gd name="connsiteY6" fmla="*/ 0 h 762503"/>
                <a:gd name="connsiteX7" fmla="*/ 2356009 w 5151909"/>
                <a:gd name="connsiteY7" fmla="*/ 52235 h 762503"/>
                <a:gd name="connsiteX8" fmla="*/ 2496568 w 5151909"/>
                <a:gd name="connsiteY8" fmla="*/ 97398 h 762503"/>
                <a:gd name="connsiteX9" fmla="*/ 2700655 w 5151909"/>
                <a:gd name="connsiteY9" fmla="*/ 155287 h 762503"/>
                <a:gd name="connsiteX10" fmla="*/ 2911009 w 5151909"/>
                <a:gd name="connsiteY10" fmla="*/ 211024 h 762503"/>
                <a:gd name="connsiteX11" fmla="*/ 3145153 w 5151909"/>
                <a:gd name="connsiteY11" fmla="*/ 259540 h 762503"/>
                <a:gd name="connsiteX12" fmla="*/ 3366791 w 5151909"/>
                <a:gd name="connsiteY12" fmla="*/ 291977 h 762503"/>
                <a:gd name="connsiteX13" fmla="*/ 3709910 w 5151909"/>
                <a:gd name="connsiteY13" fmla="*/ 330865 h 762503"/>
                <a:gd name="connsiteX14" fmla="*/ 4164527 w 5151909"/>
                <a:gd name="connsiteY14" fmla="*/ 374682 h 762503"/>
                <a:gd name="connsiteX15" fmla="*/ 4570319 w 5151909"/>
                <a:gd name="connsiteY15" fmla="*/ 403533 h 762503"/>
                <a:gd name="connsiteX16" fmla="*/ 4817890 w 5151909"/>
                <a:gd name="connsiteY16" fmla="*/ 420759 h 762503"/>
                <a:gd name="connsiteX17" fmla="*/ 4989183 w 5151909"/>
                <a:gd name="connsiteY17" fmla="*/ 432130 h 762503"/>
                <a:gd name="connsiteX18" fmla="*/ 5147365 w 5151909"/>
                <a:gd name="connsiteY18" fmla="*/ 445026 h 762503"/>
                <a:gd name="connsiteX19" fmla="*/ 5151909 w 5151909"/>
                <a:gd name="connsiteY19" fmla="*/ 515347 h 762503"/>
                <a:gd name="connsiteX20" fmla="*/ 4740175 w 5151909"/>
                <a:gd name="connsiteY20" fmla="*/ 470342 h 762503"/>
                <a:gd name="connsiteX21" fmla="*/ 4189737 w 5151909"/>
                <a:gd name="connsiteY21" fmla="*/ 435711 h 762503"/>
                <a:gd name="connsiteX22" fmla="*/ 3684974 w 5151909"/>
                <a:gd name="connsiteY22" fmla="*/ 398124 h 762503"/>
                <a:gd name="connsiteX23" fmla="*/ 3168171 w 5151909"/>
                <a:gd name="connsiteY23" fmla="*/ 337643 h 762503"/>
                <a:gd name="connsiteX24" fmla="*/ 2761017 w 5151909"/>
                <a:gd name="connsiteY24" fmla="*/ 267627 h 762503"/>
                <a:gd name="connsiteX25" fmla="*/ 2483179 w 5151909"/>
                <a:gd name="connsiteY25" fmla="*/ 189194 h 762503"/>
                <a:gd name="connsiteX26" fmla="*/ 2246784 w 5151909"/>
                <a:gd name="connsiteY26" fmla="*/ 117148 h 762503"/>
                <a:gd name="connsiteX27" fmla="*/ 732217 w 5151909"/>
                <a:gd name="connsiteY27" fmla="*/ 762503 h 762503"/>
                <a:gd name="connsiteX0" fmla="*/ 6283 w 4425975"/>
                <a:gd name="connsiteY0" fmla="*/ 762503 h 762503"/>
                <a:gd name="connsiteX1" fmla="*/ 0 w 4425975"/>
                <a:gd name="connsiteY1" fmla="*/ 321037 h 762503"/>
                <a:gd name="connsiteX2" fmla="*/ 431649 w 4425975"/>
                <a:gd name="connsiteY2" fmla="*/ 215177 h 762503"/>
                <a:gd name="connsiteX3" fmla="*/ 846759 w 4425975"/>
                <a:gd name="connsiteY3" fmla="*/ 124201 h 762503"/>
                <a:gd name="connsiteX4" fmla="*/ 1305279 w 4425975"/>
                <a:gd name="connsiteY4" fmla="*/ 38113 h 762503"/>
                <a:gd name="connsiteX5" fmla="*/ 1482632 w 4425975"/>
                <a:gd name="connsiteY5" fmla="*/ 0 h 762503"/>
                <a:gd name="connsiteX6" fmla="*/ 1630075 w 4425975"/>
                <a:gd name="connsiteY6" fmla="*/ 52235 h 762503"/>
                <a:gd name="connsiteX7" fmla="*/ 1770634 w 4425975"/>
                <a:gd name="connsiteY7" fmla="*/ 97398 h 762503"/>
                <a:gd name="connsiteX8" fmla="*/ 1974721 w 4425975"/>
                <a:gd name="connsiteY8" fmla="*/ 155287 h 762503"/>
                <a:gd name="connsiteX9" fmla="*/ 2185075 w 4425975"/>
                <a:gd name="connsiteY9" fmla="*/ 211024 h 762503"/>
                <a:gd name="connsiteX10" fmla="*/ 2419219 w 4425975"/>
                <a:gd name="connsiteY10" fmla="*/ 259540 h 762503"/>
                <a:gd name="connsiteX11" fmla="*/ 2640857 w 4425975"/>
                <a:gd name="connsiteY11" fmla="*/ 291977 h 762503"/>
                <a:gd name="connsiteX12" fmla="*/ 2983976 w 4425975"/>
                <a:gd name="connsiteY12" fmla="*/ 330865 h 762503"/>
                <a:gd name="connsiteX13" fmla="*/ 3438593 w 4425975"/>
                <a:gd name="connsiteY13" fmla="*/ 374682 h 762503"/>
                <a:gd name="connsiteX14" fmla="*/ 3844385 w 4425975"/>
                <a:gd name="connsiteY14" fmla="*/ 403533 h 762503"/>
                <a:gd name="connsiteX15" fmla="*/ 4091956 w 4425975"/>
                <a:gd name="connsiteY15" fmla="*/ 420759 h 762503"/>
                <a:gd name="connsiteX16" fmla="*/ 4263249 w 4425975"/>
                <a:gd name="connsiteY16" fmla="*/ 432130 h 762503"/>
                <a:gd name="connsiteX17" fmla="*/ 4421431 w 4425975"/>
                <a:gd name="connsiteY17" fmla="*/ 445026 h 762503"/>
                <a:gd name="connsiteX18" fmla="*/ 4425975 w 4425975"/>
                <a:gd name="connsiteY18" fmla="*/ 515347 h 762503"/>
                <a:gd name="connsiteX19" fmla="*/ 4014241 w 4425975"/>
                <a:gd name="connsiteY19" fmla="*/ 470342 h 762503"/>
                <a:gd name="connsiteX20" fmla="*/ 3463803 w 4425975"/>
                <a:gd name="connsiteY20" fmla="*/ 435711 h 762503"/>
                <a:gd name="connsiteX21" fmla="*/ 2959040 w 4425975"/>
                <a:gd name="connsiteY21" fmla="*/ 398124 h 762503"/>
                <a:gd name="connsiteX22" fmla="*/ 2442237 w 4425975"/>
                <a:gd name="connsiteY22" fmla="*/ 337643 h 762503"/>
                <a:gd name="connsiteX23" fmla="*/ 2035083 w 4425975"/>
                <a:gd name="connsiteY23" fmla="*/ 267627 h 762503"/>
                <a:gd name="connsiteX24" fmla="*/ 1757245 w 4425975"/>
                <a:gd name="connsiteY24" fmla="*/ 189194 h 762503"/>
                <a:gd name="connsiteX25" fmla="*/ 1520850 w 4425975"/>
                <a:gd name="connsiteY25" fmla="*/ 117148 h 762503"/>
                <a:gd name="connsiteX26" fmla="*/ 6283 w 4425975"/>
                <a:gd name="connsiteY26" fmla="*/ 762503 h 762503"/>
                <a:gd name="connsiteX0" fmla="*/ 181533 w 4601225"/>
                <a:gd name="connsiteY0" fmla="*/ 762503 h 778841"/>
                <a:gd name="connsiteX1" fmla="*/ 606899 w 4601225"/>
                <a:gd name="connsiteY1" fmla="*/ 215177 h 778841"/>
                <a:gd name="connsiteX2" fmla="*/ 1022009 w 4601225"/>
                <a:gd name="connsiteY2" fmla="*/ 124201 h 778841"/>
                <a:gd name="connsiteX3" fmla="*/ 1480529 w 4601225"/>
                <a:gd name="connsiteY3" fmla="*/ 38113 h 778841"/>
                <a:gd name="connsiteX4" fmla="*/ 1657882 w 4601225"/>
                <a:gd name="connsiteY4" fmla="*/ 0 h 778841"/>
                <a:gd name="connsiteX5" fmla="*/ 1805325 w 4601225"/>
                <a:gd name="connsiteY5" fmla="*/ 52235 h 778841"/>
                <a:gd name="connsiteX6" fmla="*/ 1945884 w 4601225"/>
                <a:gd name="connsiteY6" fmla="*/ 97398 h 778841"/>
                <a:gd name="connsiteX7" fmla="*/ 2149971 w 4601225"/>
                <a:gd name="connsiteY7" fmla="*/ 155287 h 778841"/>
                <a:gd name="connsiteX8" fmla="*/ 2360325 w 4601225"/>
                <a:gd name="connsiteY8" fmla="*/ 211024 h 778841"/>
                <a:gd name="connsiteX9" fmla="*/ 2594469 w 4601225"/>
                <a:gd name="connsiteY9" fmla="*/ 259540 h 778841"/>
                <a:gd name="connsiteX10" fmla="*/ 2816107 w 4601225"/>
                <a:gd name="connsiteY10" fmla="*/ 291977 h 778841"/>
                <a:gd name="connsiteX11" fmla="*/ 3159226 w 4601225"/>
                <a:gd name="connsiteY11" fmla="*/ 330865 h 778841"/>
                <a:gd name="connsiteX12" fmla="*/ 3613843 w 4601225"/>
                <a:gd name="connsiteY12" fmla="*/ 374682 h 778841"/>
                <a:gd name="connsiteX13" fmla="*/ 4019635 w 4601225"/>
                <a:gd name="connsiteY13" fmla="*/ 403533 h 778841"/>
                <a:gd name="connsiteX14" fmla="*/ 4267206 w 4601225"/>
                <a:gd name="connsiteY14" fmla="*/ 420759 h 778841"/>
                <a:gd name="connsiteX15" fmla="*/ 4438499 w 4601225"/>
                <a:gd name="connsiteY15" fmla="*/ 432130 h 778841"/>
                <a:gd name="connsiteX16" fmla="*/ 4596681 w 4601225"/>
                <a:gd name="connsiteY16" fmla="*/ 445026 h 778841"/>
                <a:gd name="connsiteX17" fmla="*/ 4601225 w 4601225"/>
                <a:gd name="connsiteY17" fmla="*/ 515347 h 778841"/>
                <a:gd name="connsiteX18" fmla="*/ 4189491 w 4601225"/>
                <a:gd name="connsiteY18" fmla="*/ 470342 h 778841"/>
                <a:gd name="connsiteX19" fmla="*/ 3639053 w 4601225"/>
                <a:gd name="connsiteY19" fmla="*/ 435711 h 778841"/>
                <a:gd name="connsiteX20" fmla="*/ 3134290 w 4601225"/>
                <a:gd name="connsiteY20" fmla="*/ 398124 h 778841"/>
                <a:gd name="connsiteX21" fmla="*/ 2617487 w 4601225"/>
                <a:gd name="connsiteY21" fmla="*/ 337643 h 778841"/>
                <a:gd name="connsiteX22" fmla="*/ 2210333 w 4601225"/>
                <a:gd name="connsiteY22" fmla="*/ 267627 h 778841"/>
                <a:gd name="connsiteX23" fmla="*/ 1932495 w 4601225"/>
                <a:gd name="connsiteY23" fmla="*/ 189194 h 778841"/>
                <a:gd name="connsiteX24" fmla="*/ 1696100 w 4601225"/>
                <a:gd name="connsiteY24" fmla="*/ 117148 h 778841"/>
                <a:gd name="connsiteX25" fmla="*/ 181533 w 4601225"/>
                <a:gd name="connsiteY25" fmla="*/ 762503 h 778841"/>
                <a:gd name="connsiteX0" fmla="*/ 181533 w 4601225"/>
                <a:gd name="connsiteY0" fmla="*/ 762503 h 778841"/>
                <a:gd name="connsiteX1" fmla="*/ 606899 w 4601225"/>
                <a:gd name="connsiteY1" fmla="*/ 215177 h 778841"/>
                <a:gd name="connsiteX2" fmla="*/ 1022009 w 4601225"/>
                <a:gd name="connsiteY2" fmla="*/ 124201 h 778841"/>
                <a:gd name="connsiteX3" fmla="*/ 1480529 w 4601225"/>
                <a:gd name="connsiteY3" fmla="*/ 38113 h 778841"/>
                <a:gd name="connsiteX4" fmla="*/ 1657882 w 4601225"/>
                <a:gd name="connsiteY4" fmla="*/ 0 h 778841"/>
                <a:gd name="connsiteX5" fmla="*/ 1805325 w 4601225"/>
                <a:gd name="connsiteY5" fmla="*/ 52235 h 778841"/>
                <a:gd name="connsiteX6" fmla="*/ 1945884 w 4601225"/>
                <a:gd name="connsiteY6" fmla="*/ 97398 h 778841"/>
                <a:gd name="connsiteX7" fmla="*/ 2149971 w 4601225"/>
                <a:gd name="connsiteY7" fmla="*/ 155287 h 778841"/>
                <a:gd name="connsiteX8" fmla="*/ 2360325 w 4601225"/>
                <a:gd name="connsiteY8" fmla="*/ 211024 h 778841"/>
                <a:gd name="connsiteX9" fmla="*/ 2594469 w 4601225"/>
                <a:gd name="connsiteY9" fmla="*/ 259540 h 778841"/>
                <a:gd name="connsiteX10" fmla="*/ 2816107 w 4601225"/>
                <a:gd name="connsiteY10" fmla="*/ 291977 h 778841"/>
                <a:gd name="connsiteX11" fmla="*/ 3159226 w 4601225"/>
                <a:gd name="connsiteY11" fmla="*/ 330865 h 778841"/>
                <a:gd name="connsiteX12" fmla="*/ 3613843 w 4601225"/>
                <a:gd name="connsiteY12" fmla="*/ 374682 h 778841"/>
                <a:gd name="connsiteX13" fmla="*/ 4019635 w 4601225"/>
                <a:gd name="connsiteY13" fmla="*/ 403533 h 778841"/>
                <a:gd name="connsiteX14" fmla="*/ 4267206 w 4601225"/>
                <a:gd name="connsiteY14" fmla="*/ 420759 h 778841"/>
                <a:gd name="connsiteX15" fmla="*/ 4438499 w 4601225"/>
                <a:gd name="connsiteY15" fmla="*/ 432130 h 778841"/>
                <a:gd name="connsiteX16" fmla="*/ 4596681 w 4601225"/>
                <a:gd name="connsiteY16" fmla="*/ 445026 h 778841"/>
                <a:gd name="connsiteX17" fmla="*/ 4601225 w 4601225"/>
                <a:gd name="connsiteY17" fmla="*/ 515347 h 778841"/>
                <a:gd name="connsiteX18" fmla="*/ 4189491 w 4601225"/>
                <a:gd name="connsiteY18" fmla="*/ 470342 h 778841"/>
                <a:gd name="connsiteX19" fmla="*/ 3639053 w 4601225"/>
                <a:gd name="connsiteY19" fmla="*/ 435711 h 778841"/>
                <a:gd name="connsiteX20" fmla="*/ 3134290 w 4601225"/>
                <a:gd name="connsiteY20" fmla="*/ 398124 h 778841"/>
                <a:gd name="connsiteX21" fmla="*/ 2617487 w 4601225"/>
                <a:gd name="connsiteY21" fmla="*/ 337643 h 778841"/>
                <a:gd name="connsiteX22" fmla="*/ 2210333 w 4601225"/>
                <a:gd name="connsiteY22" fmla="*/ 267627 h 778841"/>
                <a:gd name="connsiteX23" fmla="*/ 1932495 w 4601225"/>
                <a:gd name="connsiteY23" fmla="*/ 189194 h 778841"/>
                <a:gd name="connsiteX24" fmla="*/ 1696100 w 4601225"/>
                <a:gd name="connsiteY24" fmla="*/ 117148 h 778841"/>
                <a:gd name="connsiteX25" fmla="*/ 181533 w 4601225"/>
                <a:gd name="connsiteY25" fmla="*/ 762503 h 778841"/>
                <a:gd name="connsiteX0" fmla="*/ 181533 w 4601225"/>
                <a:gd name="connsiteY0" fmla="*/ 762503 h 778841"/>
                <a:gd name="connsiteX1" fmla="*/ 606899 w 4601225"/>
                <a:gd name="connsiteY1" fmla="*/ 215177 h 778841"/>
                <a:gd name="connsiteX2" fmla="*/ 1022009 w 4601225"/>
                <a:gd name="connsiteY2" fmla="*/ 124201 h 778841"/>
                <a:gd name="connsiteX3" fmla="*/ 1480529 w 4601225"/>
                <a:gd name="connsiteY3" fmla="*/ 38113 h 778841"/>
                <a:gd name="connsiteX4" fmla="*/ 1657882 w 4601225"/>
                <a:gd name="connsiteY4" fmla="*/ 0 h 778841"/>
                <a:gd name="connsiteX5" fmla="*/ 1805325 w 4601225"/>
                <a:gd name="connsiteY5" fmla="*/ 52235 h 778841"/>
                <a:gd name="connsiteX6" fmla="*/ 1945884 w 4601225"/>
                <a:gd name="connsiteY6" fmla="*/ 97398 h 778841"/>
                <a:gd name="connsiteX7" fmla="*/ 2149971 w 4601225"/>
                <a:gd name="connsiteY7" fmla="*/ 155287 h 778841"/>
                <a:gd name="connsiteX8" fmla="*/ 2360325 w 4601225"/>
                <a:gd name="connsiteY8" fmla="*/ 211024 h 778841"/>
                <a:gd name="connsiteX9" fmla="*/ 2594469 w 4601225"/>
                <a:gd name="connsiteY9" fmla="*/ 259540 h 778841"/>
                <a:gd name="connsiteX10" fmla="*/ 2816107 w 4601225"/>
                <a:gd name="connsiteY10" fmla="*/ 291977 h 778841"/>
                <a:gd name="connsiteX11" fmla="*/ 3159226 w 4601225"/>
                <a:gd name="connsiteY11" fmla="*/ 330865 h 778841"/>
                <a:gd name="connsiteX12" fmla="*/ 3613843 w 4601225"/>
                <a:gd name="connsiteY12" fmla="*/ 374682 h 778841"/>
                <a:gd name="connsiteX13" fmla="*/ 4019635 w 4601225"/>
                <a:gd name="connsiteY13" fmla="*/ 403533 h 778841"/>
                <a:gd name="connsiteX14" fmla="*/ 4267206 w 4601225"/>
                <a:gd name="connsiteY14" fmla="*/ 420759 h 778841"/>
                <a:gd name="connsiteX15" fmla="*/ 4438499 w 4601225"/>
                <a:gd name="connsiteY15" fmla="*/ 432130 h 778841"/>
                <a:gd name="connsiteX16" fmla="*/ 4596681 w 4601225"/>
                <a:gd name="connsiteY16" fmla="*/ 445026 h 778841"/>
                <a:gd name="connsiteX17" fmla="*/ 4601225 w 4601225"/>
                <a:gd name="connsiteY17" fmla="*/ 515347 h 778841"/>
                <a:gd name="connsiteX18" fmla="*/ 4189491 w 4601225"/>
                <a:gd name="connsiteY18" fmla="*/ 470342 h 778841"/>
                <a:gd name="connsiteX19" fmla="*/ 3639053 w 4601225"/>
                <a:gd name="connsiteY19" fmla="*/ 435711 h 778841"/>
                <a:gd name="connsiteX20" fmla="*/ 3134290 w 4601225"/>
                <a:gd name="connsiteY20" fmla="*/ 398124 h 778841"/>
                <a:gd name="connsiteX21" fmla="*/ 2617487 w 4601225"/>
                <a:gd name="connsiteY21" fmla="*/ 337643 h 778841"/>
                <a:gd name="connsiteX22" fmla="*/ 2210333 w 4601225"/>
                <a:gd name="connsiteY22" fmla="*/ 267627 h 778841"/>
                <a:gd name="connsiteX23" fmla="*/ 1932495 w 4601225"/>
                <a:gd name="connsiteY23" fmla="*/ 189194 h 778841"/>
                <a:gd name="connsiteX24" fmla="*/ 1696100 w 4601225"/>
                <a:gd name="connsiteY24" fmla="*/ 117148 h 778841"/>
                <a:gd name="connsiteX25" fmla="*/ 181533 w 4601225"/>
                <a:gd name="connsiteY25" fmla="*/ 762503 h 778841"/>
                <a:gd name="connsiteX0" fmla="*/ 112348 w 4532040"/>
                <a:gd name="connsiteY0" fmla="*/ 762503 h 763678"/>
                <a:gd name="connsiteX1" fmla="*/ 952824 w 4532040"/>
                <a:gd name="connsiteY1" fmla="*/ 124201 h 763678"/>
                <a:gd name="connsiteX2" fmla="*/ 1411344 w 4532040"/>
                <a:gd name="connsiteY2" fmla="*/ 38113 h 763678"/>
                <a:gd name="connsiteX3" fmla="*/ 1588697 w 4532040"/>
                <a:gd name="connsiteY3" fmla="*/ 0 h 763678"/>
                <a:gd name="connsiteX4" fmla="*/ 1736140 w 4532040"/>
                <a:gd name="connsiteY4" fmla="*/ 52235 h 763678"/>
                <a:gd name="connsiteX5" fmla="*/ 1876699 w 4532040"/>
                <a:gd name="connsiteY5" fmla="*/ 97398 h 763678"/>
                <a:gd name="connsiteX6" fmla="*/ 2080786 w 4532040"/>
                <a:gd name="connsiteY6" fmla="*/ 155287 h 763678"/>
                <a:gd name="connsiteX7" fmla="*/ 2291140 w 4532040"/>
                <a:gd name="connsiteY7" fmla="*/ 211024 h 763678"/>
                <a:gd name="connsiteX8" fmla="*/ 2525284 w 4532040"/>
                <a:gd name="connsiteY8" fmla="*/ 259540 h 763678"/>
                <a:gd name="connsiteX9" fmla="*/ 2746922 w 4532040"/>
                <a:gd name="connsiteY9" fmla="*/ 291977 h 763678"/>
                <a:gd name="connsiteX10" fmla="*/ 3090041 w 4532040"/>
                <a:gd name="connsiteY10" fmla="*/ 330865 h 763678"/>
                <a:gd name="connsiteX11" fmla="*/ 3544658 w 4532040"/>
                <a:gd name="connsiteY11" fmla="*/ 374682 h 763678"/>
                <a:gd name="connsiteX12" fmla="*/ 3950450 w 4532040"/>
                <a:gd name="connsiteY12" fmla="*/ 403533 h 763678"/>
                <a:gd name="connsiteX13" fmla="*/ 4198021 w 4532040"/>
                <a:gd name="connsiteY13" fmla="*/ 420759 h 763678"/>
                <a:gd name="connsiteX14" fmla="*/ 4369314 w 4532040"/>
                <a:gd name="connsiteY14" fmla="*/ 432130 h 763678"/>
                <a:gd name="connsiteX15" fmla="*/ 4527496 w 4532040"/>
                <a:gd name="connsiteY15" fmla="*/ 445026 h 763678"/>
                <a:gd name="connsiteX16" fmla="*/ 4532040 w 4532040"/>
                <a:gd name="connsiteY16" fmla="*/ 515347 h 763678"/>
                <a:gd name="connsiteX17" fmla="*/ 4120306 w 4532040"/>
                <a:gd name="connsiteY17" fmla="*/ 470342 h 763678"/>
                <a:gd name="connsiteX18" fmla="*/ 3569868 w 4532040"/>
                <a:gd name="connsiteY18" fmla="*/ 435711 h 763678"/>
                <a:gd name="connsiteX19" fmla="*/ 3065105 w 4532040"/>
                <a:gd name="connsiteY19" fmla="*/ 398124 h 763678"/>
                <a:gd name="connsiteX20" fmla="*/ 2548302 w 4532040"/>
                <a:gd name="connsiteY20" fmla="*/ 337643 h 763678"/>
                <a:gd name="connsiteX21" fmla="*/ 2141148 w 4532040"/>
                <a:gd name="connsiteY21" fmla="*/ 267627 h 763678"/>
                <a:gd name="connsiteX22" fmla="*/ 1863310 w 4532040"/>
                <a:gd name="connsiteY22" fmla="*/ 189194 h 763678"/>
                <a:gd name="connsiteX23" fmla="*/ 1626915 w 4532040"/>
                <a:gd name="connsiteY23" fmla="*/ 117148 h 763678"/>
                <a:gd name="connsiteX24" fmla="*/ 112348 w 4532040"/>
                <a:gd name="connsiteY24" fmla="*/ 762503 h 763678"/>
                <a:gd name="connsiteX0" fmla="*/ 674091 w 3579216"/>
                <a:gd name="connsiteY0" fmla="*/ 117148 h 515347"/>
                <a:gd name="connsiteX1" fmla="*/ 0 w 3579216"/>
                <a:gd name="connsiteY1" fmla="*/ 124201 h 515347"/>
                <a:gd name="connsiteX2" fmla="*/ 458520 w 3579216"/>
                <a:gd name="connsiteY2" fmla="*/ 38113 h 515347"/>
                <a:gd name="connsiteX3" fmla="*/ 635873 w 3579216"/>
                <a:gd name="connsiteY3" fmla="*/ 0 h 515347"/>
                <a:gd name="connsiteX4" fmla="*/ 783316 w 3579216"/>
                <a:gd name="connsiteY4" fmla="*/ 52235 h 515347"/>
                <a:gd name="connsiteX5" fmla="*/ 923875 w 3579216"/>
                <a:gd name="connsiteY5" fmla="*/ 97398 h 515347"/>
                <a:gd name="connsiteX6" fmla="*/ 1127962 w 3579216"/>
                <a:gd name="connsiteY6" fmla="*/ 155287 h 515347"/>
                <a:gd name="connsiteX7" fmla="*/ 1338316 w 3579216"/>
                <a:gd name="connsiteY7" fmla="*/ 211024 h 515347"/>
                <a:gd name="connsiteX8" fmla="*/ 1572460 w 3579216"/>
                <a:gd name="connsiteY8" fmla="*/ 259540 h 515347"/>
                <a:gd name="connsiteX9" fmla="*/ 1794098 w 3579216"/>
                <a:gd name="connsiteY9" fmla="*/ 291977 h 515347"/>
                <a:gd name="connsiteX10" fmla="*/ 2137217 w 3579216"/>
                <a:gd name="connsiteY10" fmla="*/ 330865 h 515347"/>
                <a:gd name="connsiteX11" fmla="*/ 2591834 w 3579216"/>
                <a:gd name="connsiteY11" fmla="*/ 374682 h 515347"/>
                <a:gd name="connsiteX12" fmla="*/ 2997626 w 3579216"/>
                <a:gd name="connsiteY12" fmla="*/ 403533 h 515347"/>
                <a:gd name="connsiteX13" fmla="*/ 3245197 w 3579216"/>
                <a:gd name="connsiteY13" fmla="*/ 420759 h 515347"/>
                <a:gd name="connsiteX14" fmla="*/ 3416490 w 3579216"/>
                <a:gd name="connsiteY14" fmla="*/ 432130 h 515347"/>
                <a:gd name="connsiteX15" fmla="*/ 3574672 w 3579216"/>
                <a:gd name="connsiteY15" fmla="*/ 445026 h 515347"/>
                <a:gd name="connsiteX16" fmla="*/ 3579216 w 3579216"/>
                <a:gd name="connsiteY16" fmla="*/ 515347 h 515347"/>
                <a:gd name="connsiteX17" fmla="*/ 3167482 w 3579216"/>
                <a:gd name="connsiteY17" fmla="*/ 470342 h 515347"/>
                <a:gd name="connsiteX18" fmla="*/ 2617044 w 3579216"/>
                <a:gd name="connsiteY18" fmla="*/ 435711 h 515347"/>
                <a:gd name="connsiteX19" fmla="*/ 2112281 w 3579216"/>
                <a:gd name="connsiteY19" fmla="*/ 398124 h 515347"/>
                <a:gd name="connsiteX20" fmla="*/ 1595478 w 3579216"/>
                <a:gd name="connsiteY20" fmla="*/ 337643 h 515347"/>
                <a:gd name="connsiteX21" fmla="*/ 1188324 w 3579216"/>
                <a:gd name="connsiteY21" fmla="*/ 267627 h 515347"/>
                <a:gd name="connsiteX22" fmla="*/ 910486 w 3579216"/>
                <a:gd name="connsiteY22" fmla="*/ 189194 h 515347"/>
                <a:gd name="connsiteX23" fmla="*/ 674091 w 3579216"/>
                <a:gd name="connsiteY23" fmla="*/ 117148 h 515347"/>
                <a:gd name="connsiteX0" fmla="*/ 215571 w 3120696"/>
                <a:gd name="connsiteY0" fmla="*/ 117148 h 515347"/>
                <a:gd name="connsiteX1" fmla="*/ 0 w 3120696"/>
                <a:gd name="connsiteY1" fmla="*/ 38113 h 515347"/>
                <a:gd name="connsiteX2" fmla="*/ 177353 w 3120696"/>
                <a:gd name="connsiteY2" fmla="*/ 0 h 515347"/>
                <a:gd name="connsiteX3" fmla="*/ 324796 w 3120696"/>
                <a:gd name="connsiteY3" fmla="*/ 52235 h 515347"/>
                <a:gd name="connsiteX4" fmla="*/ 465355 w 3120696"/>
                <a:gd name="connsiteY4" fmla="*/ 97398 h 515347"/>
                <a:gd name="connsiteX5" fmla="*/ 669442 w 3120696"/>
                <a:gd name="connsiteY5" fmla="*/ 155287 h 515347"/>
                <a:gd name="connsiteX6" fmla="*/ 879796 w 3120696"/>
                <a:gd name="connsiteY6" fmla="*/ 211024 h 515347"/>
                <a:gd name="connsiteX7" fmla="*/ 1113940 w 3120696"/>
                <a:gd name="connsiteY7" fmla="*/ 259540 h 515347"/>
                <a:gd name="connsiteX8" fmla="*/ 1335578 w 3120696"/>
                <a:gd name="connsiteY8" fmla="*/ 291977 h 515347"/>
                <a:gd name="connsiteX9" fmla="*/ 1678697 w 3120696"/>
                <a:gd name="connsiteY9" fmla="*/ 330865 h 515347"/>
                <a:gd name="connsiteX10" fmla="*/ 2133314 w 3120696"/>
                <a:gd name="connsiteY10" fmla="*/ 374682 h 515347"/>
                <a:gd name="connsiteX11" fmla="*/ 2539106 w 3120696"/>
                <a:gd name="connsiteY11" fmla="*/ 403533 h 515347"/>
                <a:gd name="connsiteX12" fmla="*/ 2786677 w 3120696"/>
                <a:gd name="connsiteY12" fmla="*/ 420759 h 515347"/>
                <a:gd name="connsiteX13" fmla="*/ 2957970 w 3120696"/>
                <a:gd name="connsiteY13" fmla="*/ 432130 h 515347"/>
                <a:gd name="connsiteX14" fmla="*/ 3116152 w 3120696"/>
                <a:gd name="connsiteY14" fmla="*/ 445026 h 515347"/>
                <a:gd name="connsiteX15" fmla="*/ 3120696 w 3120696"/>
                <a:gd name="connsiteY15" fmla="*/ 515347 h 515347"/>
                <a:gd name="connsiteX16" fmla="*/ 2708962 w 3120696"/>
                <a:gd name="connsiteY16" fmla="*/ 470342 h 515347"/>
                <a:gd name="connsiteX17" fmla="*/ 2158524 w 3120696"/>
                <a:gd name="connsiteY17" fmla="*/ 435711 h 515347"/>
                <a:gd name="connsiteX18" fmla="*/ 1653761 w 3120696"/>
                <a:gd name="connsiteY18" fmla="*/ 398124 h 515347"/>
                <a:gd name="connsiteX19" fmla="*/ 1136958 w 3120696"/>
                <a:gd name="connsiteY19" fmla="*/ 337643 h 515347"/>
                <a:gd name="connsiteX20" fmla="*/ 729804 w 3120696"/>
                <a:gd name="connsiteY20" fmla="*/ 267627 h 515347"/>
                <a:gd name="connsiteX21" fmla="*/ 451966 w 3120696"/>
                <a:gd name="connsiteY21" fmla="*/ 189194 h 515347"/>
                <a:gd name="connsiteX22" fmla="*/ 215571 w 3120696"/>
                <a:gd name="connsiteY22" fmla="*/ 117148 h 515347"/>
                <a:gd name="connsiteX0" fmla="*/ 215571 w 3120696"/>
                <a:gd name="connsiteY0" fmla="*/ 117148 h 515347"/>
                <a:gd name="connsiteX1" fmla="*/ 0 w 3120696"/>
                <a:gd name="connsiteY1" fmla="*/ 38113 h 515347"/>
                <a:gd name="connsiteX2" fmla="*/ 177353 w 3120696"/>
                <a:gd name="connsiteY2" fmla="*/ 0 h 515347"/>
                <a:gd name="connsiteX3" fmla="*/ 324796 w 3120696"/>
                <a:gd name="connsiteY3" fmla="*/ 52235 h 515347"/>
                <a:gd name="connsiteX4" fmla="*/ 465355 w 3120696"/>
                <a:gd name="connsiteY4" fmla="*/ 97398 h 515347"/>
                <a:gd name="connsiteX5" fmla="*/ 669442 w 3120696"/>
                <a:gd name="connsiteY5" fmla="*/ 155287 h 515347"/>
                <a:gd name="connsiteX6" fmla="*/ 879796 w 3120696"/>
                <a:gd name="connsiteY6" fmla="*/ 211024 h 515347"/>
                <a:gd name="connsiteX7" fmla="*/ 1113940 w 3120696"/>
                <a:gd name="connsiteY7" fmla="*/ 259540 h 515347"/>
                <a:gd name="connsiteX8" fmla="*/ 1335578 w 3120696"/>
                <a:gd name="connsiteY8" fmla="*/ 291977 h 515347"/>
                <a:gd name="connsiteX9" fmla="*/ 1678697 w 3120696"/>
                <a:gd name="connsiteY9" fmla="*/ 330865 h 515347"/>
                <a:gd name="connsiteX10" fmla="*/ 2133314 w 3120696"/>
                <a:gd name="connsiteY10" fmla="*/ 374682 h 515347"/>
                <a:gd name="connsiteX11" fmla="*/ 2539106 w 3120696"/>
                <a:gd name="connsiteY11" fmla="*/ 403533 h 515347"/>
                <a:gd name="connsiteX12" fmla="*/ 2786677 w 3120696"/>
                <a:gd name="connsiteY12" fmla="*/ 420759 h 515347"/>
                <a:gd name="connsiteX13" fmla="*/ 2957970 w 3120696"/>
                <a:gd name="connsiteY13" fmla="*/ 432130 h 515347"/>
                <a:gd name="connsiteX14" fmla="*/ 3116152 w 3120696"/>
                <a:gd name="connsiteY14" fmla="*/ 445026 h 515347"/>
                <a:gd name="connsiteX15" fmla="*/ 3120696 w 3120696"/>
                <a:gd name="connsiteY15" fmla="*/ 515347 h 515347"/>
                <a:gd name="connsiteX16" fmla="*/ 2708962 w 3120696"/>
                <a:gd name="connsiteY16" fmla="*/ 470342 h 515347"/>
                <a:gd name="connsiteX17" fmla="*/ 2158524 w 3120696"/>
                <a:gd name="connsiteY17" fmla="*/ 435711 h 515347"/>
                <a:gd name="connsiteX18" fmla="*/ 1653761 w 3120696"/>
                <a:gd name="connsiteY18" fmla="*/ 398124 h 515347"/>
                <a:gd name="connsiteX19" fmla="*/ 1136958 w 3120696"/>
                <a:gd name="connsiteY19" fmla="*/ 337643 h 515347"/>
                <a:gd name="connsiteX20" fmla="*/ 729804 w 3120696"/>
                <a:gd name="connsiteY20" fmla="*/ 261867 h 515347"/>
                <a:gd name="connsiteX21" fmla="*/ 451966 w 3120696"/>
                <a:gd name="connsiteY21" fmla="*/ 189194 h 515347"/>
                <a:gd name="connsiteX22" fmla="*/ 215571 w 3120696"/>
                <a:gd name="connsiteY22" fmla="*/ 117148 h 515347"/>
                <a:gd name="connsiteX0" fmla="*/ 215571 w 3120696"/>
                <a:gd name="connsiteY0" fmla="*/ 117148 h 515347"/>
                <a:gd name="connsiteX1" fmla="*/ 0 w 3120696"/>
                <a:gd name="connsiteY1" fmla="*/ 38113 h 515347"/>
                <a:gd name="connsiteX2" fmla="*/ 177353 w 3120696"/>
                <a:gd name="connsiteY2" fmla="*/ 0 h 515347"/>
                <a:gd name="connsiteX3" fmla="*/ 324796 w 3120696"/>
                <a:gd name="connsiteY3" fmla="*/ 52235 h 515347"/>
                <a:gd name="connsiteX4" fmla="*/ 465355 w 3120696"/>
                <a:gd name="connsiteY4" fmla="*/ 97398 h 515347"/>
                <a:gd name="connsiteX5" fmla="*/ 669442 w 3120696"/>
                <a:gd name="connsiteY5" fmla="*/ 155287 h 515347"/>
                <a:gd name="connsiteX6" fmla="*/ 879796 w 3120696"/>
                <a:gd name="connsiteY6" fmla="*/ 211024 h 515347"/>
                <a:gd name="connsiteX7" fmla="*/ 1113940 w 3120696"/>
                <a:gd name="connsiteY7" fmla="*/ 259540 h 515347"/>
                <a:gd name="connsiteX8" fmla="*/ 1335578 w 3120696"/>
                <a:gd name="connsiteY8" fmla="*/ 291977 h 515347"/>
                <a:gd name="connsiteX9" fmla="*/ 1678697 w 3120696"/>
                <a:gd name="connsiteY9" fmla="*/ 330865 h 515347"/>
                <a:gd name="connsiteX10" fmla="*/ 2133314 w 3120696"/>
                <a:gd name="connsiteY10" fmla="*/ 374682 h 515347"/>
                <a:gd name="connsiteX11" fmla="*/ 2539106 w 3120696"/>
                <a:gd name="connsiteY11" fmla="*/ 403533 h 515347"/>
                <a:gd name="connsiteX12" fmla="*/ 2786677 w 3120696"/>
                <a:gd name="connsiteY12" fmla="*/ 420759 h 515347"/>
                <a:gd name="connsiteX13" fmla="*/ 2957970 w 3120696"/>
                <a:gd name="connsiteY13" fmla="*/ 432130 h 515347"/>
                <a:gd name="connsiteX14" fmla="*/ 3116152 w 3120696"/>
                <a:gd name="connsiteY14" fmla="*/ 445026 h 515347"/>
                <a:gd name="connsiteX15" fmla="*/ 3120696 w 3120696"/>
                <a:gd name="connsiteY15" fmla="*/ 515347 h 515347"/>
                <a:gd name="connsiteX16" fmla="*/ 2708962 w 3120696"/>
                <a:gd name="connsiteY16" fmla="*/ 470342 h 515347"/>
                <a:gd name="connsiteX17" fmla="*/ 2158524 w 3120696"/>
                <a:gd name="connsiteY17" fmla="*/ 435711 h 515347"/>
                <a:gd name="connsiteX18" fmla="*/ 1653761 w 3120696"/>
                <a:gd name="connsiteY18" fmla="*/ 398124 h 515347"/>
                <a:gd name="connsiteX19" fmla="*/ 1145612 w 3120696"/>
                <a:gd name="connsiteY19" fmla="*/ 329003 h 515347"/>
                <a:gd name="connsiteX20" fmla="*/ 729804 w 3120696"/>
                <a:gd name="connsiteY20" fmla="*/ 261867 h 515347"/>
                <a:gd name="connsiteX21" fmla="*/ 451966 w 3120696"/>
                <a:gd name="connsiteY21" fmla="*/ 189194 h 515347"/>
                <a:gd name="connsiteX22" fmla="*/ 215571 w 3120696"/>
                <a:gd name="connsiteY22" fmla="*/ 117148 h 515347"/>
                <a:gd name="connsiteX0" fmla="*/ 215571 w 3120696"/>
                <a:gd name="connsiteY0" fmla="*/ 117148 h 515347"/>
                <a:gd name="connsiteX1" fmla="*/ 0 w 3120696"/>
                <a:gd name="connsiteY1" fmla="*/ 38113 h 515347"/>
                <a:gd name="connsiteX2" fmla="*/ 177353 w 3120696"/>
                <a:gd name="connsiteY2" fmla="*/ 0 h 515347"/>
                <a:gd name="connsiteX3" fmla="*/ 324796 w 3120696"/>
                <a:gd name="connsiteY3" fmla="*/ 52235 h 515347"/>
                <a:gd name="connsiteX4" fmla="*/ 465355 w 3120696"/>
                <a:gd name="connsiteY4" fmla="*/ 97398 h 515347"/>
                <a:gd name="connsiteX5" fmla="*/ 669442 w 3120696"/>
                <a:gd name="connsiteY5" fmla="*/ 155287 h 515347"/>
                <a:gd name="connsiteX6" fmla="*/ 879796 w 3120696"/>
                <a:gd name="connsiteY6" fmla="*/ 211024 h 515347"/>
                <a:gd name="connsiteX7" fmla="*/ 1113940 w 3120696"/>
                <a:gd name="connsiteY7" fmla="*/ 259540 h 515347"/>
                <a:gd name="connsiteX8" fmla="*/ 1335578 w 3120696"/>
                <a:gd name="connsiteY8" fmla="*/ 291977 h 515347"/>
                <a:gd name="connsiteX9" fmla="*/ 1678697 w 3120696"/>
                <a:gd name="connsiteY9" fmla="*/ 330865 h 515347"/>
                <a:gd name="connsiteX10" fmla="*/ 2133314 w 3120696"/>
                <a:gd name="connsiteY10" fmla="*/ 374682 h 515347"/>
                <a:gd name="connsiteX11" fmla="*/ 2539106 w 3120696"/>
                <a:gd name="connsiteY11" fmla="*/ 403533 h 515347"/>
                <a:gd name="connsiteX12" fmla="*/ 2786677 w 3120696"/>
                <a:gd name="connsiteY12" fmla="*/ 420759 h 515347"/>
                <a:gd name="connsiteX13" fmla="*/ 2957970 w 3120696"/>
                <a:gd name="connsiteY13" fmla="*/ 432130 h 515347"/>
                <a:gd name="connsiteX14" fmla="*/ 3116152 w 3120696"/>
                <a:gd name="connsiteY14" fmla="*/ 445026 h 515347"/>
                <a:gd name="connsiteX15" fmla="*/ 3120696 w 3120696"/>
                <a:gd name="connsiteY15" fmla="*/ 515347 h 515347"/>
                <a:gd name="connsiteX16" fmla="*/ 2708962 w 3120696"/>
                <a:gd name="connsiteY16" fmla="*/ 470342 h 515347"/>
                <a:gd name="connsiteX17" fmla="*/ 2158524 w 3120696"/>
                <a:gd name="connsiteY17" fmla="*/ 435711 h 515347"/>
                <a:gd name="connsiteX18" fmla="*/ 1662414 w 3120696"/>
                <a:gd name="connsiteY18" fmla="*/ 392364 h 515347"/>
                <a:gd name="connsiteX19" fmla="*/ 1145612 w 3120696"/>
                <a:gd name="connsiteY19" fmla="*/ 329003 h 515347"/>
                <a:gd name="connsiteX20" fmla="*/ 729804 w 3120696"/>
                <a:gd name="connsiteY20" fmla="*/ 261867 h 515347"/>
                <a:gd name="connsiteX21" fmla="*/ 451966 w 3120696"/>
                <a:gd name="connsiteY21" fmla="*/ 189194 h 515347"/>
                <a:gd name="connsiteX22" fmla="*/ 215571 w 3120696"/>
                <a:gd name="connsiteY22" fmla="*/ 117148 h 515347"/>
                <a:gd name="connsiteX0" fmla="*/ 215571 w 3120696"/>
                <a:gd name="connsiteY0" fmla="*/ 117148 h 515347"/>
                <a:gd name="connsiteX1" fmla="*/ 0 w 3120696"/>
                <a:gd name="connsiteY1" fmla="*/ 38113 h 515347"/>
                <a:gd name="connsiteX2" fmla="*/ 177353 w 3120696"/>
                <a:gd name="connsiteY2" fmla="*/ 0 h 515347"/>
                <a:gd name="connsiteX3" fmla="*/ 324796 w 3120696"/>
                <a:gd name="connsiteY3" fmla="*/ 52235 h 515347"/>
                <a:gd name="connsiteX4" fmla="*/ 465355 w 3120696"/>
                <a:gd name="connsiteY4" fmla="*/ 97398 h 515347"/>
                <a:gd name="connsiteX5" fmla="*/ 669442 w 3120696"/>
                <a:gd name="connsiteY5" fmla="*/ 155287 h 515347"/>
                <a:gd name="connsiteX6" fmla="*/ 879796 w 3120696"/>
                <a:gd name="connsiteY6" fmla="*/ 211024 h 515347"/>
                <a:gd name="connsiteX7" fmla="*/ 1113940 w 3120696"/>
                <a:gd name="connsiteY7" fmla="*/ 259540 h 515347"/>
                <a:gd name="connsiteX8" fmla="*/ 1335578 w 3120696"/>
                <a:gd name="connsiteY8" fmla="*/ 291977 h 515347"/>
                <a:gd name="connsiteX9" fmla="*/ 1678697 w 3120696"/>
                <a:gd name="connsiteY9" fmla="*/ 330865 h 515347"/>
                <a:gd name="connsiteX10" fmla="*/ 2133314 w 3120696"/>
                <a:gd name="connsiteY10" fmla="*/ 374682 h 515347"/>
                <a:gd name="connsiteX11" fmla="*/ 2539106 w 3120696"/>
                <a:gd name="connsiteY11" fmla="*/ 403533 h 515347"/>
                <a:gd name="connsiteX12" fmla="*/ 2786677 w 3120696"/>
                <a:gd name="connsiteY12" fmla="*/ 420759 h 515347"/>
                <a:gd name="connsiteX13" fmla="*/ 2957970 w 3120696"/>
                <a:gd name="connsiteY13" fmla="*/ 432130 h 515347"/>
                <a:gd name="connsiteX14" fmla="*/ 3116152 w 3120696"/>
                <a:gd name="connsiteY14" fmla="*/ 445026 h 515347"/>
                <a:gd name="connsiteX15" fmla="*/ 3120696 w 3120696"/>
                <a:gd name="connsiteY15" fmla="*/ 515347 h 515347"/>
                <a:gd name="connsiteX16" fmla="*/ 2708962 w 3120696"/>
                <a:gd name="connsiteY16" fmla="*/ 470342 h 515347"/>
                <a:gd name="connsiteX17" fmla="*/ 2161408 w 3120696"/>
                <a:gd name="connsiteY17" fmla="*/ 427071 h 515347"/>
                <a:gd name="connsiteX18" fmla="*/ 1662414 w 3120696"/>
                <a:gd name="connsiteY18" fmla="*/ 392364 h 515347"/>
                <a:gd name="connsiteX19" fmla="*/ 1145612 w 3120696"/>
                <a:gd name="connsiteY19" fmla="*/ 329003 h 515347"/>
                <a:gd name="connsiteX20" fmla="*/ 729804 w 3120696"/>
                <a:gd name="connsiteY20" fmla="*/ 261867 h 515347"/>
                <a:gd name="connsiteX21" fmla="*/ 451966 w 3120696"/>
                <a:gd name="connsiteY21" fmla="*/ 189194 h 515347"/>
                <a:gd name="connsiteX22" fmla="*/ 215571 w 3120696"/>
                <a:gd name="connsiteY22" fmla="*/ 117148 h 515347"/>
                <a:gd name="connsiteX0" fmla="*/ 215571 w 3120696"/>
                <a:gd name="connsiteY0" fmla="*/ 117148 h 515347"/>
                <a:gd name="connsiteX1" fmla="*/ 0 w 3120696"/>
                <a:gd name="connsiteY1" fmla="*/ 38113 h 515347"/>
                <a:gd name="connsiteX2" fmla="*/ 177353 w 3120696"/>
                <a:gd name="connsiteY2" fmla="*/ 0 h 515347"/>
                <a:gd name="connsiteX3" fmla="*/ 324796 w 3120696"/>
                <a:gd name="connsiteY3" fmla="*/ 52235 h 515347"/>
                <a:gd name="connsiteX4" fmla="*/ 465355 w 3120696"/>
                <a:gd name="connsiteY4" fmla="*/ 97398 h 515347"/>
                <a:gd name="connsiteX5" fmla="*/ 669442 w 3120696"/>
                <a:gd name="connsiteY5" fmla="*/ 155287 h 515347"/>
                <a:gd name="connsiteX6" fmla="*/ 879796 w 3120696"/>
                <a:gd name="connsiteY6" fmla="*/ 211024 h 515347"/>
                <a:gd name="connsiteX7" fmla="*/ 1113940 w 3120696"/>
                <a:gd name="connsiteY7" fmla="*/ 259540 h 515347"/>
                <a:gd name="connsiteX8" fmla="*/ 1335578 w 3120696"/>
                <a:gd name="connsiteY8" fmla="*/ 291977 h 515347"/>
                <a:gd name="connsiteX9" fmla="*/ 1678697 w 3120696"/>
                <a:gd name="connsiteY9" fmla="*/ 330865 h 515347"/>
                <a:gd name="connsiteX10" fmla="*/ 2133314 w 3120696"/>
                <a:gd name="connsiteY10" fmla="*/ 374682 h 515347"/>
                <a:gd name="connsiteX11" fmla="*/ 2539106 w 3120696"/>
                <a:gd name="connsiteY11" fmla="*/ 403533 h 515347"/>
                <a:gd name="connsiteX12" fmla="*/ 2786677 w 3120696"/>
                <a:gd name="connsiteY12" fmla="*/ 420759 h 515347"/>
                <a:gd name="connsiteX13" fmla="*/ 2957970 w 3120696"/>
                <a:gd name="connsiteY13" fmla="*/ 432130 h 515347"/>
                <a:gd name="connsiteX14" fmla="*/ 3116152 w 3120696"/>
                <a:gd name="connsiteY14" fmla="*/ 445026 h 515347"/>
                <a:gd name="connsiteX15" fmla="*/ 3120696 w 3120696"/>
                <a:gd name="connsiteY15" fmla="*/ 515347 h 515347"/>
                <a:gd name="connsiteX16" fmla="*/ 2708962 w 3120696"/>
                <a:gd name="connsiteY16" fmla="*/ 470342 h 515347"/>
                <a:gd name="connsiteX17" fmla="*/ 2161408 w 3120696"/>
                <a:gd name="connsiteY17" fmla="*/ 427071 h 515347"/>
                <a:gd name="connsiteX18" fmla="*/ 1662414 w 3120696"/>
                <a:gd name="connsiteY18" fmla="*/ 392364 h 515347"/>
                <a:gd name="connsiteX19" fmla="*/ 1145612 w 3120696"/>
                <a:gd name="connsiteY19" fmla="*/ 329003 h 515347"/>
                <a:gd name="connsiteX20" fmla="*/ 729804 w 3120696"/>
                <a:gd name="connsiteY20" fmla="*/ 261867 h 515347"/>
                <a:gd name="connsiteX21" fmla="*/ 451966 w 3120696"/>
                <a:gd name="connsiteY21" fmla="*/ 189194 h 515347"/>
                <a:gd name="connsiteX22" fmla="*/ 215571 w 3120696"/>
                <a:gd name="connsiteY22" fmla="*/ 117148 h 515347"/>
                <a:gd name="connsiteX0" fmla="*/ 215571 w 3254610"/>
                <a:gd name="connsiteY0" fmla="*/ 117148 h 515347"/>
                <a:gd name="connsiteX1" fmla="*/ 0 w 3254610"/>
                <a:gd name="connsiteY1" fmla="*/ 38113 h 515347"/>
                <a:gd name="connsiteX2" fmla="*/ 177353 w 3254610"/>
                <a:gd name="connsiteY2" fmla="*/ 0 h 515347"/>
                <a:gd name="connsiteX3" fmla="*/ 324796 w 3254610"/>
                <a:gd name="connsiteY3" fmla="*/ 52235 h 515347"/>
                <a:gd name="connsiteX4" fmla="*/ 465355 w 3254610"/>
                <a:gd name="connsiteY4" fmla="*/ 97398 h 515347"/>
                <a:gd name="connsiteX5" fmla="*/ 669442 w 3254610"/>
                <a:gd name="connsiteY5" fmla="*/ 155287 h 515347"/>
                <a:gd name="connsiteX6" fmla="*/ 879796 w 3254610"/>
                <a:gd name="connsiteY6" fmla="*/ 211024 h 515347"/>
                <a:gd name="connsiteX7" fmla="*/ 1113940 w 3254610"/>
                <a:gd name="connsiteY7" fmla="*/ 259540 h 515347"/>
                <a:gd name="connsiteX8" fmla="*/ 1335578 w 3254610"/>
                <a:gd name="connsiteY8" fmla="*/ 291977 h 515347"/>
                <a:gd name="connsiteX9" fmla="*/ 1678697 w 3254610"/>
                <a:gd name="connsiteY9" fmla="*/ 330865 h 515347"/>
                <a:gd name="connsiteX10" fmla="*/ 2133314 w 3254610"/>
                <a:gd name="connsiteY10" fmla="*/ 374682 h 515347"/>
                <a:gd name="connsiteX11" fmla="*/ 2539106 w 3254610"/>
                <a:gd name="connsiteY11" fmla="*/ 403533 h 515347"/>
                <a:gd name="connsiteX12" fmla="*/ 2786677 w 3254610"/>
                <a:gd name="connsiteY12" fmla="*/ 420759 h 515347"/>
                <a:gd name="connsiteX13" fmla="*/ 2957970 w 3254610"/>
                <a:gd name="connsiteY13" fmla="*/ 432130 h 515347"/>
                <a:gd name="connsiteX14" fmla="*/ 3254610 w 3254610"/>
                <a:gd name="connsiteY14" fmla="*/ 370144 h 515347"/>
                <a:gd name="connsiteX15" fmla="*/ 3120696 w 3254610"/>
                <a:gd name="connsiteY15" fmla="*/ 515347 h 515347"/>
                <a:gd name="connsiteX16" fmla="*/ 2708962 w 3254610"/>
                <a:gd name="connsiteY16" fmla="*/ 470342 h 515347"/>
                <a:gd name="connsiteX17" fmla="*/ 2161408 w 3254610"/>
                <a:gd name="connsiteY17" fmla="*/ 427071 h 515347"/>
                <a:gd name="connsiteX18" fmla="*/ 1662414 w 3254610"/>
                <a:gd name="connsiteY18" fmla="*/ 392364 h 515347"/>
                <a:gd name="connsiteX19" fmla="*/ 1145612 w 3254610"/>
                <a:gd name="connsiteY19" fmla="*/ 329003 h 515347"/>
                <a:gd name="connsiteX20" fmla="*/ 729804 w 3254610"/>
                <a:gd name="connsiteY20" fmla="*/ 261867 h 515347"/>
                <a:gd name="connsiteX21" fmla="*/ 451966 w 3254610"/>
                <a:gd name="connsiteY21" fmla="*/ 189194 h 515347"/>
                <a:gd name="connsiteX22" fmla="*/ 215571 w 3254610"/>
                <a:gd name="connsiteY22" fmla="*/ 117148 h 515347"/>
                <a:gd name="connsiteX0" fmla="*/ 215571 w 3121921"/>
                <a:gd name="connsiteY0" fmla="*/ 117148 h 515347"/>
                <a:gd name="connsiteX1" fmla="*/ 0 w 3121921"/>
                <a:gd name="connsiteY1" fmla="*/ 38113 h 515347"/>
                <a:gd name="connsiteX2" fmla="*/ 177353 w 3121921"/>
                <a:gd name="connsiteY2" fmla="*/ 0 h 515347"/>
                <a:gd name="connsiteX3" fmla="*/ 324796 w 3121921"/>
                <a:gd name="connsiteY3" fmla="*/ 52235 h 515347"/>
                <a:gd name="connsiteX4" fmla="*/ 465355 w 3121921"/>
                <a:gd name="connsiteY4" fmla="*/ 97398 h 515347"/>
                <a:gd name="connsiteX5" fmla="*/ 669442 w 3121921"/>
                <a:gd name="connsiteY5" fmla="*/ 155287 h 515347"/>
                <a:gd name="connsiteX6" fmla="*/ 879796 w 3121921"/>
                <a:gd name="connsiteY6" fmla="*/ 211024 h 515347"/>
                <a:gd name="connsiteX7" fmla="*/ 1113940 w 3121921"/>
                <a:gd name="connsiteY7" fmla="*/ 259540 h 515347"/>
                <a:gd name="connsiteX8" fmla="*/ 1335578 w 3121921"/>
                <a:gd name="connsiteY8" fmla="*/ 291977 h 515347"/>
                <a:gd name="connsiteX9" fmla="*/ 1678697 w 3121921"/>
                <a:gd name="connsiteY9" fmla="*/ 330865 h 515347"/>
                <a:gd name="connsiteX10" fmla="*/ 2133314 w 3121921"/>
                <a:gd name="connsiteY10" fmla="*/ 374682 h 515347"/>
                <a:gd name="connsiteX11" fmla="*/ 2539106 w 3121921"/>
                <a:gd name="connsiteY11" fmla="*/ 403533 h 515347"/>
                <a:gd name="connsiteX12" fmla="*/ 2786677 w 3121921"/>
                <a:gd name="connsiteY12" fmla="*/ 420759 h 515347"/>
                <a:gd name="connsiteX13" fmla="*/ 2957970 w 3121921"/>
                <a:gd name="connsiteY13" fmla="*/ 432130 h 515347"/>
                <a:gd name="connsiteX14" fmla="*/ 3121921 w 3121921"/>
                <a:gd name="connsiteY14" fmla="*/ 447906 h 515347"/>
                <a:gd name="connsiteX15" fmla="*/ 3120696 w 3121921"/>
                <a:gd name="connsiteY15" fmla="*/ 515347 h 515347"/>
                <a:gd name="connsiteX16" fmla="*/ 2708962 w 3121921"/>
                <a:gd name="connsiteY16" fmla="*/ 470342 h 515347"/>
                <a:gd name="connsiteX17" fmla="*/ 2161408 w 3121921"/>
                <a:gd name="connsiteY17" fmla="*/ 427071 h 515347"/>
                <a:gd name="connsiteX18" fmla="*/ 1662414 w 3121921"/>
                <a:gd name="connsiteY18" fmla="*/ 392364 h 515347"/>
                <a:gd name="connsiteX19" fmla="*/ 1145612 w 3121921"/>
                <a:gd name="connsiteY19" fmla="*/ 329003 h 515347"/>
                <a:gd name="connsiteX20" fmla="*/ 729804 w 3121921"/>
                <a:gd name="connsiteY20" fmla="*/ 261867 h 515347"/>
                <a:gd name="connsiteX21" fmla="*/ 451966 w 3121921"/>
                <a:gd name="connsiteY21" fmla="*/ 189194 h 515347"/>
                <a:gd name="connsiteX22" fmla="*/ 215571 w 3121921"/>
                <a:gd name="connsiteY22" fmla="*/ 117148 h 515347"/>
                <a:gd name="connsiteX0" fmla="*/ 215571 w 3121921"/>
                <a:gd name="connsiteY0" fmla="*/ 117148 h 515347"/>
                <a:gd name="connsiteX1" fmla="*/ 0 w 3121921"/>
                <a:gd name="connsiteY1" fmla="*/ 38113 h 515347"/>
                <a:gd name="connsiteX2" fmla="*/ 177353 w 3121921"/>
                <a:gd name="connsiteY2" fmla="*/ 0 h 515347"/>
                <a:gd name="connsiteX3" fmla="*/ 324796 w 3121921"/>
                <a:gd name="connsiteY3" fmla="*/ 52235 h 515347"/>
                <a:gd name="connsiteX4" fmla="*/ 465355 w 3121921"/>
                <a:gd name="connsiteY4" fmla="*/ 97398 h 515347"/>
                <a:gd name="connsiteX5" fmla="*/ 669442 w 3121921"/>
                <a:gd name="connsiteY5" fmla="*/ 155287 h 515347"/>
                <a:gd name="connsiteX6" fmla="*/ 879796 w 3121921"/>
                <a:gd name="connsiteY6" fmla="*/ 211024 h 515347"/>
                <a:gd name="connsiteX7" fmla="*/ 1113940 w 3121921"/>
                <a:gd name="connsiteY7" fmla="*/ 259540 h 515347"/>
                <a:gd name="connsiteX8" fmla="*/ 1335578 w 3121921"/>
                <a:gd name="connsiteY8" fmla="*/ 291977 h 515347"/>
                <a:gd name="connsiteX9" fmla="*/ 1716196 w 3121921"/>
                <a:gd name="connsiteY9" fmla="*/ 336625 h 515347"/>
                <a:gd name="connsiteX10" fmla="*/ 2133314 w 3121921"/>
                <a:gd name="connsiteY10" fmla="*/ 374682 h 515347"/>
                <a:gd name="connsiteX11" fmla="*/ 2539106 w 3121921"/>
                <a:gd name="connsiteY11" fmla="*/ 403533 h 515347"/>
                <a:gd name="connsiteX12" fmla="*/ 2786677 w 3121921"/>
                <a:gd name="connsiteY12" fmla="*/ 420759 h 515347"/>
                <a:gd name="connsiteX13" fmla="*/ 2957970 w 3121921"/>
                <a:gd name="connsiteY13" fmla="*/ 432130 h 515347"/>
                <a:gd name="connsiteX14" fmla="*/ 3121921 w 3121921"/>
                <a:gd name="connsiteY14" fmla="*/ 447906 h 515347"/>
                <a:gd name="connsiteX15" fmla="*/ 3120696 w 3121921"/>
                <a:gd name="connsiteY15" fmla="*/ 515347 h 515347"/>
                <a:gd name="connsiteX16" fmla="*/ 2708962 w 3121921"/>
                <a:gd name="connsiteY16" fmla="*/ 470342 h 515347"/>
                <a:gd name="connsiteX17" fmla="*/ 2161408 w 3121921"/>
                <a:gd name="connsiteY17" fmla="*/ 427071 h 515347"/>
                <a:gd name="connsiteX18" fmla="*/ 1662414 w 3121921"/>
                <a:gd name="connsiteY18" fmla="*/ 392364 h 515347"/>
                <a:gd name="connsiteX19" fmla="*/ 1145612 w 3121921"/>
                <a:gd name="connsiteY19" fmla="*/ 329003 h 515347"/>
                <a:gd name="connsiteX20" fmla="*/ 729804 w 3121921"/>
                <a:gd name="connsiteY20" fmla="*/ 261867 h 515347"/>
                <a:gd name="connsiteX21" fmla="*/ 451966 w 3121921"/>
                <a:gd name="connsiteY21" fmla="*/ 189194 h 515347"/>
                <a:gd name="connsiteX22" fmla="*/ 215571 w 3121921"/>
                <a:gd name="connsiteY22" fmla="*/ 117148 h 515347"/>
                <a:gd name="connsiteX0" fmla="*/ 215571 w 3121921"/>
                <a:gd name="connsiteY0" fmla="*/ 117148 h 515347"/>
                <a:gd name="connsiteX1" fmla="*/ 0 w 3121921"/>
                <a:gd name="connsiteY1" fmla="*/ 38113 h 515347"/>
                <a:gd name="connsiteX2" fmla="*/ 177353 w 3121921"/>
                <a:gd name="connsiteY2" fmla="*/ 0 h 515347"/>
                <a:gd name="connsiteX3" fmla="*/ 324796 w 3121921"/>
                <a:gd name="connsiteY3" fmla="*/ 52235 h 515347"/>
                <a:gd name="connsiteX4" fmla="*/ 465355 w 3121921"/>
                <a:gd name="connsiteY4" fmla="*/ 97398 h 515347"/>
                <a:gd name="connsiteX5" fmla="*/ 669442 w 3121921"/>
                <a:gd name="connsiteY5" fmla="*/ 155287 h 515347"/>
                <a:gd name="connsiteX6" fmla="*/ 879796 w 3121921"/>
                <a:gd name="connsiteY6" fmla="*/ 211024 h 515347"/>
                <a:gd name="connsiteX7" fmla="*/ 1113940 w 3121921"/>
                <a:gd name="connsiteY7" fmla="*/ 259540 h 515347"/>
                <a:gd name="connsiteX8" fmla="*/ 1335578 w 3121921"/>
                <a:gd name="connsiteY8" fmla="*/ 291977 h 515347"/>
                <a:gd name="connsiteX9" fmla="*/ 1716196 w 3121921"/>
                <a:gd name="connsiteY9" fmla="*/ 336625 h 515347"/>
                <a:gd name="connsiteX10" fmla="*/ 2141968 w 3121921"/>
                <a:gd name="connsiteY10" fmla="*/ 363161 h 515347"/>
                <a:gd name="connsiteX11" fmla="*/ 2539106 w 3121921"/>
                <a:gd name="connsiteY11" fmla="*/ 403533 h 515347"/>
                <a:gd name="connsiteX12" fmla="*/ 2786677 w 3121921"/>
                <a:gd name="connsiteY12" fmla="*/ 420759 h 515347"/>
                <a:gd name="connsiteX13" fmla="*/ 2957970 w 3121921"/>
                <a:gd name="connsiteY13" fmla="*/ 432130 h 515347"/>
                <a:gd name="connsiteX14" fmla="*/ 3121921 w 3121921"/>
                <a:gd name="connsiteY14" fmla="*/ 447906 h 515347"/>
                <a:gd name="connsiteX15" fmla="*/ 3120696 w 3121921"/>
                <a:gd name="connsiteY15" fmla="*/ 515347 h 515347"/>
                <a:gd name="connsiteX16" fmla="*/ 2708962 w 3121921"/>
                <a:gd name="connsiteY16" fmla="*/ 470342 h 515347"/>
                <a:gd name="connsiteX17" fmla="*/ 2161408 w 3121921"/>
                <a:gd name="connsiteY17" fmla="*/ 427071 h 515347"/>
                <a:gd name="connsiteX18" fmla="*/ 1662414 w 3121921"/>
                <a:gd name="connsiteY18" fmla="*/ 392364 h 515347"/>
                <a:gd name="connsiteX19" fmla="*/ 1145612 w 3121921"/>
                <a:gd name="connsiteY19" fmla="*/ 329003 h 515347"/>
                <a:gd name="connsiteX20" fmla="*/ 729804 w 3121921"/>
                <a:gd name="connsiteY20" fmla="*/ 261867 h 515347"/>
                <a:gd name="connsiteX21" fmla="*/ 451966 w 3121921"/>
                <a:gd name="connsiteY21" fmla="*/ 189194 h 515347"/>
                <a:gd name="connsiteX22" fmla="*/ 215571 w 3121921"/>
                <a:gd name="connsiteY22" fmla="*/ 117148 h 515347"/>
                <a:gd name="connsiteX0" fmla="*/ 215571 w 3121921"/>
                <a:gd name="connsiteY0" fmla="*/ 117148 h 515347"/>
                <a:gd name="connsiteX1" fmla="*/ 0 w 3121921"/>
                <a:gd name="connsiteY1" fmla="*/ 38113 h 515347"/>
                <a:gd name="connsiteX2" fmla="*/ 177353 w 3121921"/>
                <a:gd name="connsiteY2" fmla="*/ 0 h 515347"/>
                <a:gd name="connsiteX3" fmla="*/ 324796 w 3121921"/>
                <a:gd name="connsiteY3" fmla="*/ 52235 h 515347"/>
                <a:gd name="connsiteX4" fmla="*/ 465355 w 3121921"/>
                <a:gd name="connsiteY4" fmla="*/ 97398 h 515347"/>
                <a:gd name="connsiteX5" fmla="*/ 669442 w 3121921"/>
                <a:gd name="connsiteY5" fmla="*/ 155287 h 515347"/>
                <a:gd name="connsiteX6" fmla="*/ 879796 w 3121921"/>
                <a:gd name="connsiteY6" fmla="*/ 211024 h 515347"/>
                <a:gd name="connsiteX7" fmla="*/ 1113940 w 3121921"/>
                <a:gd name="connsiteY7" fmla="*/ 259540 h 515347"/>
                <a:gd name="connsiteX8" fmla="*/ 1335578 w 3121921"/>
                <a:gd name="connsiteY8" fmla="*/ 291977 h 515347"/>
                <a:gd name="connsiteX9" fmla="*/ 1716196 w 3121921"/>
                <a:gd name="connsiteY9" fmla="*/ 336625 h 515347"/>
                <a:gd name="connsiteX10" fmla="*/ 2141968 w 3121921"/>
                <a:gd name="connsiteY10" fmla="*/ 363161 h 515347"/>
                <a:gd name="connsiteX11" fmla="*/ 2550644 w 3121921"/>
                <a:gd name="connsiteY11" fmla="*/ 392013 h 515347"/>
                <a:gd name="connsiteX12" fmla="*/ 2786677 w 3121921"/>
                <a:gd name="connsiteY12" fmla="*/ 420759 h 515347"/>
                <a:gd name="connsiteX13" fmla="*/ 2957970 w 3121921"/>
                <a:gd name="connsiteY13" fmla="*/ 432130 h 515347"/>
                <a:gd name="connsiteX14" fmla="*/ 3121921 w 3121921"/>
                <a:gd name="connsiteY14" fmla="*/ 447906 h 515347"/>
                <a:gd name="connsiteX15" fmla="*/ 3120696 w 3121921"/>
                <a:gd name="connsiteY15" fmla="*/ 515347 h 515347"/>
                <a:gd name="connsiteX16" fmla="*/ 2708962 w 3121921"/>
                <a:gd name="connsiteY16" fmla="*/ 470342 h 515347"/>
                <a:gd name="connsiteX17" fmla="*/ 2161408 w 3121921"/>
                <a:gd name="connsiteY17" fmla="*/ 427071 h 515347"/>
                <a:gd name="connsiteX18" fmla="*/ 1662414 w 3121921"/>
                <a:gd name="connsiteY18" fmla="*/ 392364 h 515347"/>
                <a:gd name="connsiteX19" fmla="*/ 1145612 w 3121921"/>
                <a:gd name="connsiteY19" fmla="*/ 329003 h 515347"/>
                <a:gd name="connsiteX20" fmla="*/ 729804 w 3121921"/>
                <a:gd name="connsiteY20" fmla="*/ 261867 h 515347"/>
                <a:gd name="connsiteX21" fmla="*/ 451966 w 3121921"/>
                <a:gd name="connsiteY21" fmla="*/ 189194 h 515347"/>
                <a:gd name="connsiteX22" fmla="*/ 215571 w 3121921"/>
                <a:gd name="connsiteY22" fmla="*/ 117148 h 515347"/>
                <a:gd name="connsiteX0" fmla="*/ 215571 w 3121921"/>
                <a:gd name="connsiteY0" fmla="*/ 117148 h 515347"/>
                <a:gd name="connsiteX1" fmla="*/ 0 w 3121921"/>
                <a:gd name="connsiteY1" fmla="*/ 38113 h 515347"/>
                <a:gd name="connsiteX2" fmla="*/ 177353 w 3121921"/>
                <a:gd name="connsiteY2" fmla="*/ 0 h 515347"/>
                <a:gd name="connsiteX3" fmla="*/ 324796 w 3121921"/>
                <a:gd name="connsiteY3" fmla="*/ 52235 h 515347"/>
                <a:gd name="connsiteX4" fmla="*/ 465355 w 3121921"/>
                <a:gd name="connsiteY4" fmla="*/ 97398 h 515347"/>
                <a:gd name="connsiteX5" fmla="*/ 669442 w 3121921"/>
                <a:gd name="connsiteY5" fmla="*/ 155287 h 515347"/>
                <a:gd name="connsiteX6" fmla="*/ 879796 w 3121921"/>
                <a:gd name="connsiteY6" fmla="*/ 211024 h 515347"/>
                <a:gd name="connsiteX7" fmla="*/ 1113940 w 3121921"/>
                <a:gd name="connsiteY7" fmla="*/ 259540 h 515347"/>
                <a:gd name="connsiteX8" fmla="*/ 1335578 w 3121921"/>
                <a:gd name="connsiteY8" fmla="*/ 291977 h 515347"/>
                <a:gd name="connsiteX9" fmla="*/ 1716196 w 3121921"/>
                <a:gd name="connsiteY9" fmla="*/ 336625 h 515347"/>
                <a:gd name="connsiteX10" fmla="*/ 2141968 w 3121921"/>
                <a:gd name="connsiteY10" fmla="*/ 363161 h 515347"/>
                <a:gd name="connsiteX11" fmla="*/ 2550644 w 3121921"/>
                <a:gd name="connsiteY11" fmla="*/ 392013 h 515347"/>
                <a:gd name="connsiteX12" fmla="*/ 2792446 w 3121921"/>
                <a:gd name="connsiteY12" fmla="*/ 409239 h 515347"/>
                <a:gd name="connsiteX13" fmla="*/ 2957970 w 3121921"/>
                <a:gd name="connsiteY13" fmla="*/ 432130 h 515347"/>
                <a:gd name="connsiteX14" fmla="*/ 3121921 w 3121921"/>
                <a:gd name="connsiteY14" fmla="*/ 447906 h 515347"/>
                <a:gd name="connsiteX15" fmla="*/ 3120696 w 3121921"/>
                <a:gd name="connsiteY15" fmla="*/ 515347 h 515347"/>
                <a:gd name="connsiteX16" fmla="*/ 2708962 w 3121921"/>
                <a:gd name="connsiteY16" fmla="*/ 470342 h 515347"/>
                <a:gd name="connsiteX17" fmla="*/ 2161408 w 3121921"/>
                <a:gd name="connsiteY17" fmla="*/ 427071 h 515347"/>
                <a:gd name="connsiteX18" fmla="*/ 1662414 w 3121921"/>
                <a:gd name="connsiteY18" fmla="*/ 392364 h 515347"/>
                <a:gd name="connsiteX19" fmla="*/ 1145612 w 3121921"/>
                <a:gd name="connsiteY19" fmla="*/ 329003 h 515347"/>
                <a:gd name="connsiteX20" fmla="*/ 729804 w 3121921"/>
                <a:gd name="connsiteY20" fmla="*/ 261867 h 515347"/>
                <a:gd name="connsiteX21" fmla="*/ 451966 w 3121921"/>
                <a:gd name="connsiteY21" fmla="*/ 189194 h 515347"/>
                <a:gd name="connsiteX22" fmla="*/ 215571 w 3121921"/>
                <a:gd name="connsiteY22" fmla="*/ 117148 h 515347"/>
                <a:gd name="connsiteX0" fmla="*/ 215571 w 3121921"/>
                <a:gd name="connsiteY0" fmla="*/ 117148 h 515347"/>
                <a:gd name="connsiteX1" fmla="*/ 0 w 3121921"/>
                <a:gd name="connsiteY1" fmla="*/ 38113 h 515347"/>
                <a:gd name="connsiteX2" fmla="*/ 177353 w 3121921"/>
                <a:gd name="connsiteY2" fmla="*/ 0 h 515347"/>
                <a:gd name="connsiteX3" fmla="*/ 324796 w 3121921"/>
                <a:gd name="connsiteY3" fmla="*/ 52235 h 515347"/>
                <a:gd name="connsiteX4" fmla="*/ 465355 w 3121921"/>
                <a:gd name="connsiteY4" fmla="*/ 97398 h 515347"/>
                <a:gd name="connsiteX5" fmla="*/ 669442 w 3121921"/>
                <a:gd name="connsiteY5" fmla="*/ 155287 h 515347"/>
                <a:gd name="connsiteX6" fmla="*/ 879796 w 3121921"/>
                <a:gd name="connsiteY6" fmla="*/ 211024 h 515347"/>
                <a:gd name="connsiteX7" fmla="*/ 1113940 w 3121921"/>
                <a:gd name="connsiteY7" fmla="*/ 259540 h 515347"/>
                <a:gd name="connsiteX8" fmla="*/ 1335578 w 3121921"/>
                <a:gd name="connsiteY8" fmla="*/ 291977 h 515347"/>
                <a:gd name="connsiteX9" fmla="*/ 1716196 w 3121921"/>
                <a:gd name="connsiteY9" fmla="*/ 336625 h 515347"/>
                <a:gd name="connsiteX10" fmla="*/ 2141968 w 3121921"/>
                <a:gd name="connsiteY10" fmla="*/ 363161 h 515347"/>
                <a:gd name="connsiteX11" fmla="*/ 2550644 w 3121921"/>
                <a:gd name="connsiteY11" fmla="*/ 392013 h 515347"/>
                <a:gd name="connsiteX12" fmla="*/ 2792446 w 3121921"/>
                <a:gd name="connsiteY12" fmla="*/ 409239 h 515347"/>
                <a:gd name="connsiteX13" fmla="*/ 2966624 w 3121921"/>
                <a:gd name="connsiteY13" fmla="*/ 414850 h 515347"/>
                <a:gd name="connsiteX14" fmla="*/ 3121921 w 3121921"/>
                <a:gd name="connsiteY14" fmla="*/ 447906 h 515347"/>
                <a:gd name="connsiteX15" fmla="*/ 3120696 w 3121921"/>
                <a:gd name="connsiteY15" fmla="*/ 515347 h 515347"/>
                <a:gd name="connsiteX16" fmla="*/ 2708962 w 3121921"/>
                <a:gd name="connsiteY16" fmla="*/ 470342 h 515347"/>
                <a:gd name="connsiteX17" fmla="*/ 2161408 w 3121921"/>
                <a:gd name="connsiteY17" fmla="*/ 427071 h 515347"/>
                <a:gd name="connsiteX18" fmla="*/ 1662414 w 3121921"/>
                <a:gd name="connsiteY18" fmla="*/ 392364 h 515347"/>
                <a:gd name="connsiteX19" fmla="*/ 1145612 w 3121921"/>
                <a:gd name="connsiteY19" fmla="*/ 329003 h 515347"/>
                <a:gd name="connsiteX20" fmla="*/ 729804 w 3121921"/>
                <a:gd name="connsiteY20" fmla="*/ 261867 h 515347"/>
                <a:gd name="connsiteX21" fmla="*/ 451966 w 3121921"/>
                <a:gd name="connsiteY21" fmla="*/ 189194 h 515347"/>
                <a:gd name="connsiteX22" fmla="*/ 215571 w 3121921"/>
                <a:gd name="connsiteY22" fmla="*/ 117148 h 515347"/>
                <a:gd name="connsiteX0" fmla="*/ 215571 w 3121921"/>
                <a:gd name="connsiteY0" fmla="*/ 117148 h 515347"/>
                <a:gd name="connsiteX1" fmla="*/ 0 w 3121921"/>
                <a:gd name="connsiteY1" fmla="*/ 38113 h 515347"/>
                <a:gd name="connsiteX2" fmla="*/ 177353 w 3121921"/>
                <a:gd name="connsiteY2" fmla="*/ 0 h 515347"/>
                <a:gd name="connsiteX3" fmla="*/ 324796 w 3121921"/>
                <a:gd name="connsiteY3" fmla="*/ 52235 h 515347"/>
                <a:gd name="connsiteX4" fmla="*/ 465355 w 3121921"/>
                <a:gd name="connsiteY4" fmla="*/ 97398 h 515347"/>
                <a:gd name="connsiteX5" fmla="*/ 669442 w 3121921"/>
                <a:gd name="connsiteY5" fmla="*/ 155287 h 515347"/>
                <a:gd name="connsiteX6" fmla="*/ 879796 w 3121921"/>
                <a:gd name="connsiteY6" fmla="*/ 211024 h 515347"/>
                <a:gd name="connsiteX7" fmla="*/ 1113940 w 3121921"/>
                <a:gd name="connsiteY7" fmla="*/ 259540 h 515347"/>
                <a:gd name="connsiteX8" fmla="*/ 1335578 w 3121921"/>
                <a:gd name="connsiteY8" fmla="*/ 291977 h 515347"/>
                <a:gd name="connsiteX9" fmla="*/ 1716196 w 3121921"/>
                <a:gd name="connsiteY9" fmla="*/ 336625 h 515347"/>
                <a:gd name="connsiteX10" fmla="*/ 2141968 w 3121921"/>
                <a:gd name="connsiteY10" fmla="*/ 363161 h 515347"/>
                <a:gd name="connsiteX11" fmla="*/ 2550644 w 3121921"/>
                <a:gd name="connsiteY11" fmla="*/ 392013 h 515347"/>
                <a:gd name="connsiteX12" fmla="*/ 2792446 w 3121921"/>
                <a:gd name="connsiteY12" fmla="*/ 409239 h 515347"/>
                <a:gd name="connsiteX13" fmla="*/ 2969508 w 3121921"/>
                <a:gd name="connsiteY13" fmla="*/ 429251 h 515347"/>
                <a:gd name="connsiteX14" fmla="*/ 3121921 w 3121921"/>
                <a:gd name="connsiteY14" fmla="*/ 447906 h 515347"/>
                <a:gd name="connsiteX15" fmla="*/ 3120696 w 3121921"/>
                <a:gd name="connsiteY15" fmla="*/ 515347 h 515347"/>
                <a:gd name="connsiteX16" fmla="*/ 2708962 w 3121921"/>
                <a:gd name="connsiteY16" fmla="*/ 470342 h 515347"/>
                <a:gd name="connsiteX17" fmla="*/ 2161408 w 3121921"/>
                <a:gd name="connsiteY17" fmla="*/ 427071 h 515347"/>
                <a:gd name="connsiteX18" fmla="*/ 1662414 w 3121921"/>
                <a:gd name="connsiteY18" fmla="*/ 392364 h 515347"/>
                <a:gd name="connsiteX19" fmla="*/ 1145612 w 3121921"/>
                <a:gd name="connsiteY19" fmla="*/ 329003 h 515347"/>
                <a:gd name="connsiteX20" fmla="*/ 729804 w 3121921"/>
                <a:gd name="connsiteY20" fmla="*/ 261867 h 515347"/>
                <a:gd name="connsiteX21" fmla="*/ 451966 w 3121921"/>
                <a:gd name="connsiteY21" fmla="*/ 189194 h 515347"/>
                <a:gd name="connsiteX22" fmla="*/ 215571 w 3121921"/>
                <a:gd name="connsiteY22" fmla="*/ 117148 h 515347"/>
                <a:gd name="connsiteX0" fmla="*/ 215571 w 3121921"/>
                <a:gd name="connsiteY0" fmla="*/ 117148 h 515347"/>
                <a:gd name="connsiteX1" fmla="*/ 0 w 3121921"/>
                <a:gd name="connsiteY1" fmla="*/ 38113 h 515347"/>
                <a:gd name="connsiteX2" fmla="*/ 177353 w 3121921"/>
                <a:gd name="connsiteY2" fmla="*/ 0 h 515347"/>
                <a:gd name="connsiteX3" fmla="*/ 324796 w 3121921"/>
                <a:gd name="connsiteY3" fmla="*/ 52235 h 515347"/>
                <a:gd name="connsiteX4" fmla="*/ 465355 w 3121921"/>
                <a:gd name="connsiteY4" fmla="*/ 97398 h 515347"/>
                <a:gd name="connsiteX5" fmla="*/ 669442 w 3121921"/>
                <a:gd name="connsiteY5" fmla="*/ 155287 h 515347"/>
                <a:gd name="connsiteX6" fmla="*/ 879796 w 3121921"/>
                <a:gd name="connsiteY6" fmla="*/ 211024 h 515347"/>
                <a:gd name="connsiteX7" fmla="*/ 1113940 w 3121921"/>
                <a:gd name="connsiteY7" fmla="*/ 259540 h 515347"/>
                <a:gd name="connsiteX8" fmla="*/ 1335578 w 3121921"/>
                <a:gd name="connsiteY8" fmla="*/ 291977 h 515347"/>
                <a:gd name="connsiteX9" fmla="*/ 1716196 w 3121921"/>
                <a:gd name="connsiteY9" fmla="*/ 336625 h 515347"/>
                <a:gd name="connsiteX10" fmla="*/ 2141968 w 3121921"/>
                <a:gd name="connsiteY10" fmla="*/ 363161 h 515347"/>
                <a:gd name="connsiteX11" fmla="*/ 2550644 w 3121921"/>
                <a:gd name="connsiteY11" fmla="*/ 392013 h 515347"/>
                <a:gd name="connsiteX12" fmla="*/ 2792446 w 3121921"/>
                <a:gd name="connsiteY12" fmla="*/ 409239 h 515347"/>
                <a:gd name="connsiteX13" fmla="*/ 2969508 w 3121921"/>
                <a:gd name="connsiteY13" fmla="*/ 429251 h 515347"/>
                <a:gd name="connsiteX14" fmla="*/ 3121921 w 3121921"/>
                <a:gd name="connsiteY14" fmla="*/ 427747 h 515347"/>
                <a:gd name="connsiteX15" fmla="*/ 3120696 w 3121921"/>
                <a:gd name="connsiteY15" fmla="*/ 515347 h 515347"/>
                <a:gd name="connsiteX16" fmla="*/ 2708962 w 3121921"/>
                <a:gd name="connsiteY16" fmla="*/ 470342 h 515347"/>
                <a:gd name="connsiteX17" fmla="*/ 2161408 w 3121921"/>
                <a:gd name="connsiteY17" fmla="*/ 427071 h 515347"/>
                <a:gd name="connsiteX18" fmla="*/ 1662414 w 3121921"/>
                <a:gd name="connsiteY18" fmla="*/ 392364 h 515347"/>
                <a:gd name="connsiteX19" fmla="*/ 1145612 w 3121921"/>
                <a:gd name="connsiteY19" fmla="*/ 329003 h 515347"/>
                <a:gd name="connsiteX20" fmla="*/ 729804 w 3121921"/>
                <a:gd name="connsiteY20" fmla="*/ 261867 h 515347"/>
                <a:gd name="connsiteX21" fmla="*/ 451966 w 3121921"/>
                <a:gd name="connsiteY21" fmla="*/ 189194 h 515347"/>
                <a:gd name="connsiteX22" fmla="*/ 215571 w 3121921"/>
                <a:gd name="connsiteY22" fmla="*/ 117148 h 515347"/>
                <a:gd name="connsiteX0" fmla="*/ 215571 w 3121921"/>
                <a:gd name="connsiteY0" fmla="*/ 117148 h 515347"/>
                <a:gd name="connsiteX1" fmla="*/ 0 w 3121921"/>
                <a:gd name="connsiteY1" fmla="*/ 38113 h 515347"/>
                <a:gd name="connsiteX2" fmla="*/ 177353 w 3121921"/>
                <a:gd name="connsiteY2" fmla="*/ 0 h 515347"/>
                <a:gd name="connsiteX3" fmla="*/ 324796 w 3121921"/>
                <a:gd name="connsiteY3" fmla="*/ 52235 h 515347"/>
                <a:gd name="connsiteX4" fmla="*/ 465355 w 3121921"/>
                <a:gd name="connsiteY4" fmla="*/ 97398 h 515347"/>
                <a:gd name="connsiteX5" fmla="*/ 669442 w 3121921"/>
                <a:gd name="connsiteY5" fmla="*/ 155287 h 515347"/>
                <a:gd name="connsiteX6" fmla="*/ 879796 w 3121921"/>
                <a:gd name="connsiteY6" fmla="*/ 211024 h 515347"/>
                <a:gd name="connsiteX7" fmla="*/ 1113940 w 3121921"/>
                <a:gd name="connsiteY7" fmla="*/ 259540 h 515347"/>
                <a:gd name="connsiteX8" fmla="*/ 1335578 w 3121921"/>
                <a:gd name="connsiteY8" fmla="*/ 291977 h 515347"/>
                <a:gd name="connsiteX9" fmla="*/ 1716196 w 3121921"/>
                <a:gd name="connsiteY9" fmla="*/ 336625 h 515347"/>
                <a:gd name="connsiteX10" fmla="*/ 2141968 w 3121921"/>
                <a:gd name="connsiteY10" fmla="*/ 363161 h 515347"/>
                <a:gd name="connsiteX11" fmla="*/ 2550644 w 3121921"/>
                <a:gd name="connsiteY11" fmla="*/ 392013 h 515347"/>
                <a:gd name="connsiteX12" fmla="*/ 2792446 w 3121921"/>
                <a:gd name="connsiteY12" fmla="*/ 409239 h 515347"/>
                <a:gd name="connsiteX13" fmla="*/ 2969508 w 3121921"/>
                <a:gd name="connsiteY13" fmla="*/ 420611 h 515347"/>
                <a:gd name="connsiteX14" fmla="*/ 3121921 w 3121921"/>
                <a:gd name="connsiteY14" fmla="*/ 427747 h 515347"/>
                <a:gd name="connsiteX15" fmla="*/ 3120696 w 3121921"/>
                <a:gd name="connsiteY15" fmla="*/ 515347 h 515347"/>
                <a:gd name="connsiteX16" fmla="*/ 2708962 w 3121921"/>
                <a:gd name="connsiteY16" fmla="*/ 470342 h 515347"/>
                <a:gd name="connsiteX17" fmla="*/ 2161408 w 3121921"/>
                <a:gd name="connsiteY17" fmla="*/ 427071 h 515347"/>
                <a:gd name="connsiteX18" fmla="*/ 1662414 w 3121921"/>
                <a:gd name="connsiteY18" fmla="*/ 392364 h 515347"/>
                <a:gd name="connsiteX19" fmla="*/ 1145612 w 3121921"/>
                <a:gd name="connsiteY19" fmla="*/ 329003 h 515347"/>
                <a:gd name="connsiteX20" fmla="*/ 729804 w 3121921"/>
                <a:gd name="connsiteY20" fmla="*/ 261867 h 515347"/>
                <a:gd name="connsiteX21" fmla="*/ 451966 w 3121921"/>
                <a:gd name="connsiteY21" fmla="*/ 189194 h 515347"/>
                <a:gd name="connsiteX22" fmla="*/ 215571 w 3121921"/>
                <a:gd name="connsiteY22" fmla="*/ 117148 h 515347"/>
                <a:gd name="connsiteX0" fmla="*/ 215571 w 3121921"/>
                <a:gd name="connsiteY0" fmla="*/ 117148 h 515347"/>
                <a:gd name="connsiteX1" fmla="*/ 0 w 3121921"/>
                <a:gd name="connsiteY1" fmla="*/ 38113 h 515347"/>
                <a:gd name="connsiteX2" fmla="*/ 177353 w 3121921"/>
                <a:gd name="connsiteY2" fmla="*/ 0 h 515347"/>
                <a:gd name="connsiteX3" fmla="*/ 324796 w 3121921"/>
                <a:gd name="connsiteY3" fmla="*/ 52235 h 515347"/>
                <a:gd name="connsiteX4" fmla="*/ 465355 w 3121921"/>
                <a:gd name="connsiteY4" fmla="*/ 97398 h 515347"/>
                <a:gd name="connsiteX5" fmla="*/ 669442 w 3121921"/>
                <a:gd name="connsiteY5" fmla="*/ 155287 h 515347"/>
                <a:gd name="connsiteX6" fmla="*/ 879796 w 3121921"/>
                <a:gd name="connsiteY6" fmla="*/ 211024 h 515347"/>
                <a:gd name="connsiteX7" fmla="*/ 1113940 w 3121921"/>
                <a:gd name="connsiteY7" fmla="*/ 259540 h 515347"/>
                <a:gd name="connsiteX8" fmla="*/ 1335578 w 3121921"/>
                <a:gd name="connsiteY8" fmla="*/ 291977 h 515347"/>
                <a:gd name="connsiteX9" fmla="*/ 1716196 w 3121921"/>
                <a:gd name="connsiteY9" fmla="*/ 336625 h 515347"/>
                <a:gd name="connsiteX10" fmla="*/ 2141968 w 3121921"/>
                <a:gd name="connsiteY10" fmla="*/ 363161 h 515347"/>
                <a:gd name="connsiteX11" fmla="*/ 2550644 w 3121921"/>
                <a:gd name="connsiteY11" fmla="*/ 392013 h 515347"/>
                <a:gd name="connsiteX12" fmla="*/ 2792446 w 3121921"/>
                <a:gd name="connsiteY12" fmla="*/ 409239 h 515347"/>
                <a:gd name="connsiteX13" fmla="*/ 2969508 w 3121921"/>
                <a:gd name="connsiteY13" fmla="*/ 420611 h 515347"/>
                <a:gd name="connsiteX14" fmla="*/ 3121921 w 3121921"/>
                <a:gd name="connsiteY14" fmla="*/ 427747 h 515347"/>
                <a:gd name="connsiteX15" fmla="*/ 3120696 w 3121921"/>
                <a:gd name="connsiteY15" fmla="*/ 515347 h 515347"/>
                <a:gd name="connsiteX16" fmla="*/ 2911272 w 3121921"/>
                <a:gd name="connsiteY16" fmla="*/ 490150 h 515347"/>
                <a:gd name="connsiteX17" fmla="*/ 2708962 w 3121921"/>
                <a:gd name="connsiteY17" fmla="*/ 470342 h 515347"/>
                <a:gd name="connsiteX18" fmla="*/ 2161408 w 3121921"/>
                <a:gd name="connsiteY18" fmla="*/ 427071 h 515347"/>
                <a:gd name="connsiteX19" fmla="*/ 1662414 w 3121921"/>
                <a:gd name="connsiteY19" fmla="*/ 392364 h 515347"/>
                <a:gd name="connsiteX20" fmla="*/ 1145612 w 3121921"/>
                <a:gd name="connsiteY20" fmla="*/ 329003 h 515347"/>
                <a:gd name="connsiteX21" fmla="*/ 729804 w 3121921"/>
                <a:gd name="connsiteY21" fmla="*/ 261867 h 515347"/>
                <a:gd name="connsiteX22" fmla="*/ 451966 w 3121921"/>
                <a:gd name="connsiteY22" fmla="*/ 189194 h 515347"/>
                <a:gd name="connsiteX23" fmla="*/ 215571 w 3121921"/>
                <a:gd name="connsiteY23" fmla="*/ 117148 h 515347"/>
                <a:gd name="connsiteX0" fmla="*/ 215571 w 3121921"/>
                <a:gd name="connsiteY0" fmla="*/ 117148 h 515347"/>
                <a:gd name="connsiteX1" fmla="*/ 0 w 3121921"/>
                <a:gd name="connsiteY1" fmla="*/ 38113 h 515347"/>
                <a:gd name="connsiteX2" fmla="*/ 177353 w 3121921"/>
                <a:gd name="connsiteY2" fmla="*/ 0 h 515347"/>
                <a:gd name="connsiteX3" fmla="*/ 324796 w 3121921"/>
                <a:gd name="connsiteY3" fmla="*/ 52235 h 515347"/>
                <a:gd name="connsiteX4" fmla="*/ 465355 w 3121921"/>
                <a:gd name="connsiteY4" fmla="*/ 97398 h 515347"/>
                <a:gd name="connsiteX5" fmla="*/ 669442 w 3121921"/>
                <a:gd name="connsiteY5" fmla="*/ 155287 h 515347"/>
                <a:gd name="connsiteX6" fmla="*/ 879796 w 3121921"/>
                <a:gd name="connsiteY6" fmla="*/ 211024 h 515347"/>
                <a:gd name="connsiteX7" fmla="*/ 1113940 w 3121921"/>
                <a:gd name="connsiteY7" fmla="*/ 259540 h 515347"/>
                <a:gd name="connsiteX8" fmla="*/ 1335578 w 3121921"/>
                <a:gd name="connsiteY8" fmla="*/ 291977 h 515347"/>
                <a:gd name="connsiteX9" fmla="*/ 1716196 w 3121921"/>
                <a:gd name="connsiteY9" fmla="*/ 336625 h 515347"/>
                <a:gd name="connsiteX10" fmla="*/ 2141968 w 3121921"/>
                <a:gd name="connsiteY10" fmla="*/ 363161 h 515347"/>
                <a:gd name="connsiteX11" fmla="*/ 2550644 w 3121921"/>
                <a:gd name="connsiteY11" fmla="*/ 392013 h 515347"/>
                <a:gd name="connsiteX12" fmla="*/ 2792446 w 3121921"/>
                <a:gd name="connsiteY12" fmla="*/ 409239 h 515347"/>
                <a:gd name="connsiteX13" fmla="*/ 2969508 w 3121921"/>
                <a:gd name="connsiteY13" fmla="*/ 420611 h 515347"/>
                <a:gd name="connsiteX14" fmla="*/ 3121921 w 3121921"/>
                <a:gd name="connsiteY14" fmla="*/ 427747 h 515347"/>
                <a:gd name="connsiteX15" fmla="*/ 3120696 w 3121921"/>
                <a:gd name="connsiteY15" fmla="*/ 515347 h 515347"/>
                <a:gd name="connsiteX16" fmla="*/ 2917041 w 3121921"/>
                <a:gd name="connsiteY16" fmla="*/ 481510 h 515347"/>
                <a:gd name="connsiteX17" fmla="*/ 2708962 w 3121921"/>
                <a:gd name="connsiteY17" fmla="*/ 470342 h 515347"/>
                <a:gd name="connsiteX18" fmla="*/ 2161408 w 3121921"/>
                <a:gd name="connsiteY18" fmla="*/ 427071 h 515347"/>
                <a:gd name="connsiteX19" fmla="*/ 1662414 w 3121921"/>
                <a:gd name="connsiteY19" fmla="*/ 392364 h 515347"/>
                <a:gd name="connsiteX20" fmla="*/ 1145612 w 3121921"/>
                <a:gd name="connsiteY20" fmla="*/ 329003 h 515347"/>
                <a:gd name="connsiteX21" fmla="*/ 729804 w 3121921"/>
                <a:gd name="connsiteY21" fmla="*/ 261867 h 515347"/>
                <a:gd name="connsiteX22" fmla="*/ 451966 w 3121921"/>
                <a:gd name="connsiteY22" fmla="*/ 189194 h 515347"/>
                <a:gd name="connsiteX23" fmla="*/ 215571 w 3121921"/>
                <a:gd name="connsiteY23" fmla="*/ 117148 h 515347"/>
                <a:gd name="connsiteX0" fmla="*/ 215571 w 3121921"/>
                <a:gd name="connsiteY0" fmla="*/ 117148 h 515347"/>
                <a:gd name="connsiteX1" fmla="*/ 0 w 3121921"/>
                <a:gd name="connsiteY1" fmla="*/ 38113 h 515347"/>
                <a:gd name="connsiteX2" fmla="*/ 177353 w 3121921"/>
                <a:gd name="connsiteY2" fmla="*/ 0 h 515347"/>
                <a:gd name="connsiteX3" fmla="*/ 324796 w 3121921"/>
                <a:gd name="connsiteY3" fmla="*/ 52235 h 515347"/>
                <a:gd name="connsiteX4" fmla="*/ 465355 w 3121921"/>
                <a:gd name="connsiteY4" fmla="*/ 97398 h 515347"/>
                <a:gd name="connsiteX5" fmla="*/ 669442 w 3121921"/>
                <a:gd name="connsiteY5" fmla="*/ 155287 h 515347"/>
                <a:gd name="connsiteX6" fmla="*/ 879796 w 3121921"/>
                <a:gd name="connsiteY6" fmla="*/ 211024 h 515347"/>
                <a:gd name="connsiteX7" fmla="*/ 1113940 w 3121921"/>
                <a:gd name="connsiteY7" fmla="*/ 259540 h 515347"/>
                <a:gd name="connsiteX8" fmla="*/ 1335578 w 3121921"/>
                <a:gd name="connsiteY8" fmla="*/ 291977 h 515347"/>
                <a:gd name="connsiteX9" fmla="*/ 1716196 w 3121921"/>
                <a:gd name="connsiteY9" fmla="*/ 336625 h 515347"/>
                <a:gd name="connsiteX10" fmla="*/ 2141968 w 3121921"/>
                <a:gd name="connsiteY10" fmla="*/ 363161 h 515347"/>
                <a:gd name="connsiteX11" fmla="*/ 2550644 w 3121921"/>
                <a:gd name="connsiteY11" fmla="*/ 392013 h 515347"/>
                <a:gd name="connsiteX12" fmla="*/ 2792446 w 3121921"/>
                <a:gd name="connsiteY12" fmla="*/ 409239 h 515347"/>
                <a:gd name="connsiteX13" fmla="*/ 2969508 w 3121921"/>
                <a:gd name="connsiteY13" fmla="*/ 420611 h 515347"/>
                <a:gd name="connsiteX14" fmla="*/ 3121921 w 3121921"/>
                <a:gd name="connsiteY14" fmla="*/ 427747 h 515347"/>
                <a:gd name="connsiteX15" fmla="*/ 3120696 w 3121921"/>
                <a:gd name="connsiteY15" fmla="*/ 515347 h 515347"/>
                <a:gd name="connsiteX16" fmla="*/ 2922810 w 3121921"/>
                <a:gd name="connsiteY16" fmla="*/ 487271 h 515347"/>
                <a:gd name="connsiteX17" fmla="*/ 2708962 w 3121921"/>
                <a:gd name="connsiteY17" fmla="*/ 470342 h 515347"/>
                <a:gd name="connsiteX18" fmla="*/ 2161408 w 3121921"/>
                <a:gd name="connsiteY18" fmla="*/ 427071 h 515347"/>
                <a:gd name="connsiteX19" fmla="*/ 1662414 w 3121921"/>
                <a:gd name="connsiteY19" fmla="*/ 392364 h 515347"/>
                <a:gd name="connsiteX20" fmla="*/ 1145612 w 3121921"/>
                <a:gd name="connsiteY20" fmla="*/ 329003 h 515347"/>
                <a:gd name="connsiteX21" fmla="*/ 729804 w 3121921"/>
                <a:gd name="connsiteY21" fmla="*/ 261867 h 515347"/>
                <a:gd name="connsiteX22" fmla="*/ 451966 w 3121921"/>
                <a:gd name="connsiteY22" fmla="*/ 189194 h 515347"/>
                <a:gd name="connsiteX23" fmla="*/ 215571 w 3121921"/>
                <a:gd name="connsiteY23" fmla="*/ 117148 h 515347"/>
                <a:gd name="connsiteX0" fmla="*/ 215571 w 3121921"/>
                <a:gd name="connsiteY0" fmla="*/ 117148 h 503459"/>
                <a:gd name="connsiteX1" fmla="*/ 0 w 3121921"/>
                <a:gd name="connsiteY1" fmla="*/ 38113 h 503459"/>
                <a:gd name="connsiteX2" fmla="*/ 177353 w 3121921"/>
                <a:gd name="connsiteY2" fmla="*/ 0 h 503459"/>
                <a:gd name="connsiteX3" fmla="*/ 324796 w 3121921"/>
                <a:gd name="connsiteY3" fmla="*/ 52235 h 503459"/>
                <a:gd name="connsiteX4" fmla="*/ 465355 w 3121921"/>
                <a:gd name="connsiteY4" fmla="*/ 97398 h 503459"/>
                <a:gd name="connsiteX5" fmla="*/ 669442 w 3121921"/>
                <a:gd name="connsiteY5" fmla="*/ 155287 h 503459"/>
                <a:gd name="connsiteX6" fmla="*/ 879796 w 3121921"/>
                <a:gd name="connsiteY6" fmla="*/ 211024 h 503459"/>
                <a:gd name="connsiteX7" fmla="*/ 1113940 w 3121921"/>
                <a:gd name="connsiteY7" fmla="*/ 259540 h 503459"/>
                <a:gd name="connsiteX8" fmla="*/ 1335578 w 3121921"/>
                <a:gd name="connsiteY8" fmla="*/ 291977 h 503459"/>
                <a:gd name="connsiteX9" fmla="*/ 1716196 w 3121921"/>
                <a:gd name="connsiteY9" fmla="*/ 336625 h 503459"/>
                <a:gd name="connsiteX10" fmla="*/ 2141968 w 3121921"/>
                <a:gd name="connsiteY10" fmla="*/ 363161 h 503459"/>
                <a:gd name="connsiteX11" fmla="*/ 2550644 w 3121921"/>
                <a:gd name="connsiteY11" fmla="*/ 392013 h 503459"/>
                <a:gd name="connsiteX12" fmla="*/ 2792446 w 3121921"/>
                <a:gd name="connsiteY12" fmla="*/ 409239 h 503459"/>
                <a:gd name="connsiteX13" fmla="*/ 2969508 w 3121921"/>
                <a:gd name="connsiteY13" fmla="*/ 420611 h 503459"/>
                <a:gd name="connsiteX14" fmla="*/ 3121921 w 3121921"/>
                <a:gd name="connsiteY14" fmla="*/ 427747 h 503459"/>
                <a:gd name="connsiteX15" fmla="*/ 3120696 w 3121921"/>
                <a:gd name="connsiteY15" fmla="*/ 503459 h 503459"/>
                <a:gd name="connsiteX16" fmla="*/ 2922810 w 3121921"/>
                <a:gd name="connsiteY16" fmla="*/ 487271 h 503459"/>
                <a:gd name="connsiteX17" fmla="*/ 2708962 w 3121921"/>
                <a:gd name="connsiteY17" fmla="*/ 470342 h 503459"/>
                <a:gd name="connsiteX18" fmla="*/ 2161408 w 3121921"/>
                <a:gd name="connsiteY18" fmla="*/ 427071 h 503459"/>
                <a:gd name="connsiteX19" fmla="*/ 1662414 w 3121921"/>
                <a:gd name="connsiteY19" fmla="*/ 392364 h 503459"/>
                <a:gd name="connsiteX20" fmla="*/ 1145612 w 3121921"/>
                <a:gd name="connsiteY20" fmla="*/ 329003 h 503459"/>
                <a:gd name="connsiteX21" fmla="*/ 729804 w 3121921"/>
                <a:gd name="connsiteY21" fmla="*/ 261867 h 503459"/>
                <a:gd name="connsiteX22" fmla="*/ 451966 w 3121921"/>
                <a:gd name="connsiteY22" fmla="*/ 189194 h 503459"/>
                <a:gd name="connsiteX23" fmla="*/ 215571 w 3121921"/>
                <a:gd name="connsiteY23" fmla="*/ 117148 h 503459"/>
                <a:gd name="connsiteX0" fmla="*/ 215571 w 3121104"/>
                <a:gd name="connsiteY0" fmla="*/ 117148 h 503459"/>
                <a:gd name="connsiteX1" fmla="*/ 0 w 3121104"/>
                <a:gd name="connsiteY1" fmla="*/ 38113 h 503459"/>
                <a:gd name="connsiteX2" fmla="*/ 177353 w 3121104"/>
                <a:gd name="connsiteY2" fmla="*/ 0 h 503459"/>
                <a:gd name="connsiteX3" fmla="*/ 324796 w 3121104"/>
                <a:gd name="connsiteY3" fmla="*/ 52235 h 503459"/>
                <a:gd name="connsiteX4" fmla="*/ 465355 w 3121104"/>
                <a:gd name="connsiteY4" fmla="*/ 97398 h 503459"/>
                <a:gd name="connsiteX5" fmla="*/ 669442 w 3121104"/>
                <a:gd name="connsiteY5" fmla="*/ 155287 h 503459"/>
                <a:gd name="connsiteX6" fmla="*/ 879796 w 3121104"/>
                <a:gd name="connsiteY6" fmla="*/ 211024 h 503459"/>
                <a:gd name="connsiteX7" fmla="*/ 1113940 w 3121104"/>
                <a:gd name="connsiteY7" fmla="*/ 259540 h 503459"/>
                <a:gd name="connsiteX8" fmla="*/ 1335578 w 3121104"/>
                <a:gd name="connsiteY8" fmla="*/ 291977 h 503459"/>
                <a:gd name="connsiteX9" fmla="*/ 1716196 w 3121104"/>
                <a:gd name="connsiteY9" fmla="*/ 336625 h 503459"/>
                <a:gd name="connsiteX10" fmla="*/ 2141968 w 3121104"/>
                <a:gd name="connsiteY10" fmla="*/ 363161 h 503459"/>
                <a:gd name="connsiteX11" fmla="*/ 2550644 w 3121104"/>
                <a:gd name="connsiteY11" fmla="*/ 392013 h 503459"/>
                <a:gd name="connsiteX12" fmla="*/ 2792446 w 3121104"/>
                <a:gd name="connsiteY12" fmla="*/ 409239 h 503459"/>
                <a:gd name="connsiteX13" fmla="*/ 2969508 w 3121104"/>
                <a:gd name="connsiteY13" fmla="*/ 420611 h 503459"/>
                <a:gd name="connsiteX14" fmla="*/ 3114777 w 3121104"/>
                <a:gd name="connsiteY14" fmla="*/ 427748 h 503459"/>
                <a:gd name="connsiteX15" fmla="*/ 3120696 w 3121104"/>
                <a:gd name="connsiteY15" fmla="*/ 503459 h 503459"/>
                <a:gd name="connsiteX16" fmla="*/ 2922810 w 3121104"/>
                <a:gd name="connsiteY16" fmla="*/ 487271 h 503459"/>
                <a:gd name="connsiteX17" fmla="*/ 2708962 w 3121104"/>
                <a:gd name="connsiteY17" fmla="*/ 470342 h 503459"/>
                <a:gd name="connsiteX18" fmla="*/ 2161408 w 3121104"/>
                <a:gd name="connsiteY18" fmla="*/ 427071 h 503459"/>
                <a:gd name="connsiteX19" fmla="*/ 1662414 w 3121104"/>
                <a:gd name="connsiteY19" fmla="*/ 392364 h 503459"/>
                <a:gd name="connsiteX20" fmla="*/ 1145612 w 3121104"/>
                <a:gd name="connsiteY20" fmla="*/ 329003 h 503459"/>
                <a:gd name="connsiteX21" fmla="*/ 729804 w 3121104"/>
                <a:gd name="connsiteY21" fmla="*/ 261867 h 503459"/>
                <a:gd name="connsiteX22" fmla="*/ 451966 w 3121104"/>
                <a:gd name="connsiteY22" fmla="*/ 189194 h 503459"/>
                <a:gd name="connsiteX23" fmla="*/ 215571 w 3121104"/>
                <a:gd name="connsiteY23" fmla="*/ 117148 h 503459"/>
                <a:gd name="connsiteX0" fmla="*/ 215571 w 3124302"/>
                <a:gd name="connsiteY0" fmla="*/ 117148 h 503459"/>
                <a:gd name="connsiteX1" fmla="*/ 0 w 3124302"/>
                <a:gd name="connsiteY1" fmla="*/ 38113 h 503459"/>
                <a:gd name="connsiteX2" fmla="*/ 177353 w 3124302"/>
                <a:gd name="connsiteY2" fmla="*/ 0 h 503459"/>
                <a:gd name="connsiteX3" fmla="*/ 324796 w 3124302"/>
                <a:gd name="connsiteY3" fmla="*/ 52235 h 503459"/>
                <a:gd name="connsiteX4" fmla="*/ 465355 w 3124302"/>
                <a:gd name="connsiteY4" fmla="*/ 97398 h 503459"/>
                <a:gd name="connsiteX5" fmla="*/ 669442 w 3124302"/>
                <a:gd name="connsiteY5" fmla="*/ 155287 h 503459"/>
                <a:gd name="connsiteX6" fmla="*/ 879796 w 3124302"/>
                <a:gd name="connsiteY6" fmla="*/ 211024 h 503459"/>
                <a:gd name="connsiteX7" fmla="*/ 1113940 w 3124302"/>
                <a:gd name="connsiteY7" fmla="*/ 259540 h 503459"/>
                <a:gd name="connsiteX8" fmla="*/ 1335578 w 3124302"/>
                <a:gd name="connsiteY8" fmla="*/ 291977 h 503459"/>
                <a:gd name="connsiteX9" fmla="*/ 1716196 w 3124302"/>
                <a:gd name="connsiteY9" fmla="*/ 336625 h 503459"/>
                <a:gd name="connsiteX10" fmla="*/ 2141968 w 3124302"/>
                <a:gd name="connsiteY10" fmla="*/ 363161 h 503459"/>
                <a:gd name="connsiteX11" fmla="*/ 2550644 w 3124302"/>
                <a:gd name="connsiteY11" fmla="*/ 392013 h 503459"/>
                <a:gd name="connsiteX12" fmla="*/ 2792446 w 3124302"/>
                <a:gd name="connsiteY12" fmla="*/ 409239 h 503459"/>
                <a:gd name="connsiteX13" fmla="*/ 2969508 w 3124302"/>
                <a:gd name="connsiteY13" fmla="*/ 420611 h 503459"/>
                <a:gd name="connsiteX14" fmla="*/ 3124302 w 3124302"/>
                <a:gd name="connsiteY14" fmla="*/ 430127 h 503459"/>
                <a:gd name="connsiteX15" fmla="*/ 3120696 w 3124302"/>
                <a:gd name="connsiteY15" fmla="*/ 503459 h 503459"/>
                <a:gd name="connsiteX16" fmla="*/ 2922810 w 3124302"/>
                <a:gd name="connsiteY16" fmla="*/ 487271 h 503459"/>
                <a:gd name="connsiteX17" fmla="*/ 2708962 w 3124302"/>
                <a:gd name="connsiteY17" fmla="*/ 470342 h 503459"/>
                <a:gd name="connsiteX18" fmla="*/ 2161408 w 3124302"/>
                <a:gd name="connsiteY18" fmla="*/ 427071 h 503459"/>
                <a:gd name="connsiteX19" fmla="*/ 1662414 w 3124302"/>
                <a:gd name="connsiteY19" fmla="*/ 392364 h 503459"/>
                <a:gd name="connsiteX20" fmla="*/ 1145612 w 3124302"/>
                <a:gd name="connsiteY20" fmla="*/ 329003 h 503459"/>
                <a:gd name="connsiteX21" fmla="*/ 729804 w 3124302"/>
                <a:gd name="connsiteY21" fmla="*/ 261867 h 503459"/>
                <a:gd name="connsiteX22" fmla="*/ 451966 w 3124302"/>
                <a:gd name="connsiteY22" fmla="*/ 189194 h 503459"/>
                <a:gd name="connsiteX23" fmla="*/ 215571 w 3124302"/>
                <a:gd name="connsiteY23" fmla="*/ 117148 h 503459"/>
                <a:gd name="connsiteX0" fmla="*/ 215571 w 3121104"/>
                <a:gd name="connsiteY0" fmla="*/ 117148 h 503459"/>
                <a:gd name="connsiteX1" fmla="*/ 0 w 3121104"/>
                <a:gd name="connsiteY1" fmla="*/ 38113 h 503459"/>
                <a:gd name="connsiteX2" fmla="*/ 177353 w 3121104"/>
                <a:gd name="connsiteY2" fmla="*/ 0 h 503459"/>
                <a:gd name="connsiteX3" fmla="*/ 324796 w 3121104"/>
                <a:gd name="connsiteY3" fmla="*/ 52235 h 503459"/>
                <a:gd name="connsiteX4" fmla="*/ 465355 w 3121104"/>
                <a:gd name="connsiteY4" fmla="*/ 97398 h 503459"/>
                <a:gd name="connsiteX5" fmla="*/ 669442 w 3121104"/>
                <a:gd name="connsiteY5" fmla="*/ 155287 h 503459"/>
                <a:gd name="connsiteX6" fmla="*/ 879796 w 3121104"/>
                <a:gd name="connsiteY6" fmla="*/ 211024 h 503459"/>
                <a:gd name="connsiteX7" fmla="*/ 1113940 w 3121104"/>
                <a:gd name="connsiteY7" fmla="*/ 259540 h 503459"/>
                <a:gd name="connsiteX8" fmla="*/ 1335578 w 3121104"/>
                <a:gd name="connsiteY8" fmla="*/ 291977 h 503459"/>
                <a:gd name="connsiteX9" fmla="*/ 1716196 w 3121104"/>
                <a:gd name="connsiteY9" fmla="*/ 336625 h 503459"/>
                <a:gd name="connsiteX10" fmla="*/ 2141968 w 3121104"/>
                <a:gd name="connsiteY10" fmla="*/ 363161 h 503459"/>
                <a:gd name="connsiteX11" fmla="*/ 2550644 w 3121104"/>
                <a:gd name="connsiteY11" fmla="*/ 392013 h 503459"/>
                <a:gd name="connsiteX12" fmla="*/ 2792446 w 3121104"/>
                <a:gd name="connsiteY12" fmla="*/ 409239 h 503459"/>
                <a:gd name="connsiteX13" fmla="*/ 2969508 w 3121104"/>
                <a:gd name="connsiteY13" fmla="*/ 420611 h 503459"/>
                <a:gd name="connsiteX14" fmla="*/ 3117158 w 3121104"/>
                <a:gd name="connsiteY14" fmla="*/ 430127 h 503459"/>
                <a:gd name="connsiteX15" fmla="*/ 3120696 w 3121104"/>
                <a:gd name="connsiteY15" fmla="*/ 503459 h 503459"/>
                <a:gd name="connsiteX16" fmla="*/ 2922810 w 3121104"/>
                <a:gd name="connsiteY16" fmla="*/ 487271 h 503459"/>
                <a:gd name="connsiteX17" fmla="*/ 2708962 w 3121104"/>
                <a:gd name="connsiteY17" fmla="*/ 470342 h 503459"/>
                <a:gd name="connsiteX18" fmla="*/ 2161408 w 3121104"/>
                <a:gd name="connsiteY18" fmla="*/ 427071 h 503459"/>
                <a:gd name="connsiteX19" fmla="*/ 1662414 w 3121104"/>
                <a:gd name="connsiteY19" fmla="*/ 392364 h 503459"/>
                <a:gd name="connsiteX20" fmla="*/ 1145612 w 3121104"/>
                <a:gd name="connsiteY20" fmla="*/ 329003 h 503459"/>
                <a:gd name="connsiteX21" fmla="*/ 729804 w 3121104"/>
                <a:gd name="connsiteY21" fmla="*/ 261867 h 503459"/>
                <a:gd name="connsiteX22" fmla="*/ 451966 w 3121104"/>
                <a:gd name="connsiteY22" fmla="*/ 189194 h 503459"/>
                <a:gd name="connsiteX23" fmla="*/ 215571 w 3121104"/>
                <a:gd name="connsiteY23" fmla="*/ 117148 h 503459"/>
                <a:gd name="connsiteX0" fmla="*/ 215571 w 3117158"/>
                <a:gd name="connsiteY0" fmla="*/ 117148 h 503459"/>
                <a:gd name="connsiteX1" fmla="*/ 0 w 3117158"/>
                <a:gd name="connsiteY1" fmla="*/ 38113 h 503459"/>
                <a:gd name="connsiteX2" fmla="*/ 177353 w 3117158"/>
                <a:gd name="connsiteY2" fmla="*/ 0 h 503459"/>
                <a:gd name="connsiteX3" fmla="*/ 324796 w 3117158"/>
                <a:gd name="connsiteY3" fmla="*/ 52235 h 503459"/>
                <a:gd name="connsiteX4" fmla="*/ 465355 w 3117158"/>
                <a:gd name="connsiteY4" fmla="*/ 97398 h 503459"/>
                <a:gd name="connsiteX5" fmla="*/ 669442 w 3117158"/>
                <a:gd name="connsiteY5" fmla="*/ 155287 h 503459"/>
                <a:gd name="connsiteX6" fmla="*/ 879796 w 3117158"/>
                <a:gd name="connsiteY6" fmla="*/ 211024 h 503459"/>
                <a:gd name="connsiteX7" fmla="*/ 1113940 w 3117158"/>
                <a:gd name="connsiteY7" fmla="*/ 259540 h 503459"/>
                <a:gd name="connsiteX8" fmla="*/ 1335578 w 3117158"/>
                <a:gd name="connsiteY8" fmla="*/ 291977 h 503459"/>
                <a:gd name="connsiteX9" fmla="*/ 1716196 w 3117158"/>
                <a:gd name="connsiteY9" fmla="*/ 336625 h 503459"/>
                <a:gd name="connsiteX10" fmla="*/ 2141968 w 3117158"/>
                <a:gd name="connsiteY10" fmla="*/ 363161 h 503459"/>
                <a:gd name="connsiteX11" fmla="*/ 2550644 w 3117158"/>
                <a:gd name="connsiteY11" fmla="*/ 392013 h 503459"/>
                <a:gd name="connsiteX12" fmla="*/ 2792446 w 3117158"/>
                <a:gd name="connsiteY12" fmla="*/ 409239 h 503459"/>
                <a:gd name="connsiteX13" fmla="*/ 2969508 w 3117158"/>
                <a:gd name="connsiteY13" fmla="*/ 420611 h 503459"/>
                <a:gd name="connsiteX14" fmla="*/ 3117158 w 3117158"/>
                <a:gd name="connsiteY14" fmla="*/ 430127 h 503459"/>
                <a:gd name="connsiteX15" fmla="*/ 3111171 w 3117158"/>
                <a:gd name="connsiteY15" fmla="*/ 503459 h 503459"/>
                <a:gd name="connsiteX16" fmla="*/ 2922810 w 3117158"/>
                <a:gd name="connsiteY16" fmla="*/ 487271 h 503459"/>
                <a:gd name="connsiteX17" fmla="*/ 2708962 w 3117158"/>
                <a:gd name="connsiteY17" fmla="*/ 470342 h 503459"/>
                <a:gd name="connsiteX18" fmla="*/ 2161408 w 3117158"/>
                <a:gd name="connsiteY18" fmla="*/ 427071 h 503459"/>
                <a:gd name="connsiteX19" fmla="*/ 1662414 w 3117158"/>
                <a:gd name="connsiteY19" fmla="*/ 392364 h 503459"/>
                <a:gd name="connsiteX20" fmla="*/ 1145612 w 3117158"/>
                <a:gd name="connsiteY20" fmla="*/ 329003 h 503459"/>
                <a:gd name="connsiteX21" fmla="*/ 729804 w 3117158"/>
                <a:gd name="connsiteY21" fmla="*/ 261867 h 503459"/>
                <a:gd name="connsiteX22" fmla="*/ 451966 w 3117158"/>
                <a:gd name="connsiteY22" fmla="*/ 189194 h 503459"/>
                <a:gd name="connsiteX23" fmla="*/ 215571 w 3117158"/>
                <a:gd name="connsiteY23" fmla="*/ 117148 h 503459"/>
                <a:gd name="connsiteX0" fmla="*/ 215571 w 3121104"/>
                <a:gd name="connsiteY0" fmla="*/ 117148 h 503459"/>
                <a:gd name="connsiteX1" fmla="*/ 0 w 3121104"/>
                <a:gd name="connsiteY1" fmla="*/ 38113 h 503459"/>
                <a:gd name="connsiteX2" fmla="*/ 177353 w 3121104"/>
                <a:gd name="connsiteY2" fmla="*/ 0 h 503459"/>
                <a:gd name="connsiteX3" fmla="*/ 324796 w 3121104"/>
                <a:gd name="connsiteY3" fmla="*/ 52235 h 503459"/>
                <a:gd name="connsiteX4" fmla="*/ 465355 w 3121104"/>
                <a:gd name="connsiteY4" fmla="*/ 97398 h 503459"/>
                <a:gd name="connsiteX5" fmla="*/ 669442 w 3121104"/>
                <a:gd name="connsiteY5" fmla="*/ 155287 h 503459"/>
                <a:gd name="connsiteX6" fmla="*/ 879796 w 3121104"/>
                <a:gd name="connsiteY6" fmla="*/ 211024 h 503459"/>
                <a:gd name="connsiteX7" fmla="*/ 1113940 w 3121104"/>
                <a:gd name="connsiteY7" fmla="*/ 259540 h 503459"/>
                <a:gd name="connsiteX8" fmla="*/ 1335578 w 3121104"/>
                <a:gd name="connsiteY8" fmla="*/ 291977 h 503459"/>
                <a:gd name="connsiteX9" fmla="*/ 1716196 w 3121104"/>
                <a:gd name="connsiteY9" fmla="*/ 336625 h 503459"/>
                <a:gd name="connsiteX10" fmla="*/ 2141968 w 3121104"/>
                <a:gd name="connsiteY10" fmla="*/ 363161 h 503459"/>
                <a:gd name="connsiteX11" fmla="*/ 2550644 w 3121104"/>
                <a:gd name="connsiteY11" fmla="*/ 392013 h 503459"/>
                <a:gd name="connsiteX12" fmla="*/ 2792446 w 3121104"/>
                <a:gd name="connsiteY12" fmla="*/ 409239 h 503459"/>
                <a:gd name="connsiteX13" fmla="*/ 2969508 w 3121104"/>
                <a:gd name="connsiteY13" fmla="*/ 420611 h 503459"/>
                <a:gd name="connsiteX14" fmla="*/ 3117158 w 3121104"/>
                <a:gd name="connsiteY14" fmla="*/ 430127 h 503459"/>
                <a:gd name="connsiteX15" fmla="*/ 3120696 w 3121104"/>
                <a:gd name="connsiteY15" fmla="*/ 503459 h 503459"/>
                <a:gd name="connsiteX16" fmla="*/ 2922810 w 3121104"/>
                <a:gd name="connsiteY16" fmla="*/ 487271 h 503459"/>
                <a:gd name="connsiteX17" fmla="*/ 2708962 w 3121104"/>
                <a:gd name="connsiteY17" fmla="*/ 470342 h 503459"/>
                <a:gd name="connsiteX18" fmla="*/ 2161408 w 3121104"/>
                <a:gd name="connsiteY18" fmla="*/ 427071 h 503459"/>
                <a:gd name="connsiteX19" fmla="*/ 1662414 w 3121104"/>
                <a:gd name="connsiteY19" fmla="*/ 392364 h 503459"/>
                <a:gd name="connsiteX20" fmla="*/ 1145612 w 3121104"/>
                <a:gd name="connsiteY20" fmla="*/ 329003 h 503459"/>
                <a:gd name="connsiteX21" fmla="*/ 729804 w 3121104"/>
                <a:gd name="connsiteY21" fmla="*/ 261867 h 503459"/>
                <a:gd name="connsiteX22" fmla="*/ 451966 w 3121104"/>
                <a:gd name="connsiteY22" fmla="*/ 189194 h 503459"/>
                <a:gd name="connsiteX23" fmla="*/ 215571 w 3121104"/>
                <a:gd name="connsiteY23" fmla="*/ 117148 h 503459"/>
                <a:gd name="connsiteX0" fmla="*/ 215571 w 3121104"/>
                <a:gd name="connsiteY0" fmla="*/ 117148 h 503459"/>
                <a:gd name="connsiteX1" fmla="*/ 0 w 3121104"/>
                <a:gd name="connsiteY1" fmla="*/ 38113 h 503459"/>
                <a:gd name="connsiteX2" fmla="*/ 177353 w 3121104"/>
                <a:gd name="connsiteY2" fmla="*/ 0 h 503459"/>
                <a:gd name="connsiteX3" fmla="*/ 324796 w 3121104"/>
                <a:gd name="connsiteY3" fmla="*/ 52235 h 503459"/>
                <a:gd name="connsiteX4" fmla="*/ 465355 w 3121104"/>
                <a:gd name="connsiteY4" fmla="*/ 97398 h 503459"/>
                <a:gd name="connsiteX5" fmla="*/ 669442 w 3121104"/>
                <a:gd name="connsiteY5" fmla="*/ 155287 h 503459"/>
                <a:gd name="connsiteX6" fmla="*/ 879796 w 3121104"/>
                <a:gd name="connsiteY6" fmla="*/ 211024 h 503459"/>
                <a:gd name="connsiteX7" fmla="*/ 1113940 w 3121104"/>
                <a:gd name="connsiteY7" fmla="*/ 259540 h 503459"/>
                <a:gd name="connsiteX8" fmla="*/ 1335578 w 3121104"/>
                <a:gd name="connsiteY8" fmla="*/ 291977 h 503459"/>
                <a:gd name="connsiteX9" fmla="*/ 1716196 w 3121104"/>
                <a:gd name="connsiteY9" fmla="*/ 336625 h 503459"/>
                <a:gd name="connsiteX10" fmla="*/ 2141968 w 3121104"/>
                <a:gd name="connsiteY10" fmla="*/ 363161 h 503459"/>
                <a:gd name="connsiteX11" fmla="*/ 2550644 w 3121104"/>
                <a:gd name="connsiteY11" fmla="*/ 392013 h 503459"/>
                <a:gd name="connsiteX12" fmla="*/ 2792446 w 3121104"/>
                <a:gd name="connsiteY12" fmla="*/ 409239 h 503459"/>
                <a:gd name="connsiteX13" fmla="*/ 2969508 w 3121104"/>
                <a:gd name="connsiteY13" fmla="*/ 420611 h 503459"/>
                <a:gd name="connsiteX14" fmla="*/ 3119539 w 3121104"/>
                <a:gd name="connsiteY14" fmla="*/ 430127 h 503459"/>
                <a:gd name="connsiteX15" fmla="*/ 3120696 w 3121104"/>
                <a:gd name="connsiteY15" fmla="*/ 503459 h 503459"/>
                <a:gd name="connsiteX16" fmla="*/ 2922810 w 3121104"/>
                <a:gd name="connsiteY16" fmla="*/ 487271 h 503459"/>
                <a:gd name="connsiteX17" fmla="*/ 2708962 w 3121104"/>
                <a:gd name="connsiteY17" fmla="*/ 470342 h 503459"/>
                <a:gd name="connsiteX18" fmla="*/ 2161408 w 3121104"/>
                <a:gd name="connsiteY18" fmla="*/ 427071 h 503459"/>
                <a:gd name="connsiteX19" fmla="*/ 1662414 w 3121104"/>
                <a:gd name="connsiteY19" fmla="*/ 392364 h 503459"/>
                <a:gd name="connsiteX20" fmla="*/ 1145612 w 3121104"/>
                <a:gd name="connsiteY20" fmla="*/ 329003 h 503459"/>
                <a:gd name="connsiteX21" fmla="*/ 729804 w 3121104"/>
                <a:gd name="connsiteY21" fmla="*/ 261867 h 503459"/>
                <a:gd name="connsiteX22" fmla="*/ 451966 w 3121104"/>
                <a:gd name="connsiteY22" fmla="*/ 189194 h 503459"/>
                <a:gd name="connsiteX23" fmla="*/ 215571 w 3121104"/>
                <a:gd name="connsiteY23" fmla="*/ 117148 h 50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1104" h="503459">
                  <a:moveTo>
                    <a:pt x="215571" y="117148"/>
                  </a:moveTo>
                  <a:lnTo>
                    <a:pt x="0" y="38113"/>
                  </a:lnTo>
                  <a:lnTo>
                    <a:pt x="177353" y="0"/>
                  </a:lnTo>
                  <a:lnTo>
                    <a:pt x="324796" y="52235"/>
                  </a:lnTo>
                  <a:lnTo>
                    <a:pt x="465355" y="97398"/>
                  </a:lnTo>
                  <a:lnTo>
                    <a:pt x="669442" y="155287"/>
                  </a:lnTo>
                  <a:lnTo>
                    <a:pt x="879796" y="211024"/>
                  </a:lnTo>
                  <a:lnTo>
                    <a:pt x="1113940" y="259540"/>
                  </a:lnTo>
                  <a:lnTo>
                    <a:pt x="1335578" y="291977"/>
                  </a:lnTo>
                  <a:lnTo>
                    <a:pt x="1716196" y="336625"/>
                  </a:lnTo>
                  <a:lnTo>
                    <a:pt x="2141968" y="363161"/>
                  </a:lnTo>
                  <a:lnTo>
                    <a:pt x="2550644" y="392013"/>
                  </a:lnTo>
                  <a:lnTo>
                    <a:pt x="2792446" y="409239"/>
                  </a:lnTo>
                  <a:lnTo>
                    <a:pt x="2969508" y="420611"/>
                  </a:lnTo>
                  <a:lnTo>
                    <a:pt x="3119539" y="430127"/>
                  </a:lnTo>
                  <a:cubicBezTo>
                    <a:pt x="3119131" y="452607"/>
                    <a:pt x="3121104" y="480979"/>
                    <a:pt x="3120696" y="503459"/>
                  </a:cubicBezTo>
                  <a:lnTo>
                    <a:pt x="2922810" y="487271"/>
                  </a:lnTo>
                  <a:lnTo>
                    <a:pt x="2708962" y="470342"/>
                  </a:lnTo>
                  <a:lnTo>
                    <a:pt x="2161408" y="427071"/>
                  </a:lnTo>
                  <a:lnTo>
                    <a:pt x="1662414" y="392364"/>
                  </a:lnTo>
                  <a:lnTo>
                    <a:pt x="1145612" y="329003"/>
                  </a:lnTo>
                  <a:lnTo>
                    <a:pt x="729804" y="261867"/>
                  </a:lnTo>
                  <a:lnTo>
                    <a:pt x="451966" y="189194"/>
                  </a:lnTo>
                  <a:lnTo>
                    <a:pt x="215571" y="117148"/>
                  </a:lnTo>
                  <a:close/>
                </a:path>
              </a:pathLst>
            </a:custGeom>
            <a:solidFill>
              <a:srgbClr val="990033">
                <a:alpha val="30000"/>
              </a:srgbClr>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2" name="Line Callout 2 121"/>
            <p:cNvSpPr/>
            <p:nvPr/>
          </p:nvSpPr>
          <p:spPr>
            <a:xfrm>
              <a:off x="5931829" y="5733942"/>
              <a:ext cx="422753" cy="212310"/>
            </a:xfrm>
            <a:prstGeom prst="borderCallout2">
              <a:avLst>
                <a:gd name="adj1" fmla="val 50133"/>
                <a:gd name="adj2" fmla="val 100141"/>
                <a:gd name="adj3" fmla="val 50159"/>
                <a:gd name="adj4" fmla="val 159931"/>
                <a:gd name="adj5" fmla="val 50336"/>
                <a:gd name="adj6" fmla="val 1001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b="1" dirty="0">
                  <a:solidFill>
                    <a:prstClr val="black"/>
                  </a:solidFill>
                </a:rPr>
                <a:t>Q</a:t>
              </a:r>
            </a:p>
            <a:p>
              <a:pPr algn="ctr"/>
              <a:r>
                <a:rPr lang="en-US" sz="600" b="1" dirty="0">
                  <a:solidFill>
                    <a:prstClr val="black"/>
                  </a:solidFill>
                </a:rPr>
                <a:t>2,900 PSF</a:t>
              </a:r>
              <a:endParaRPr lang="en-US" sz="600" b="1" baseline="-25000" dirty="0">
                <a:solidFill>
                  <a:prstClr val="black"/>
                </a:solidFill>
              </a:endParaRPr>
            </a:p>
          </p:txBody>
        </p:sp>
      </p:grpSp>
      <p:pic>
        <p:nvPicPr>
          <p:cNvPr id="65" name="Picture 64" descr="NTF Logo.jpg"/>
          <p:cNvPicPr>
            <a:picLocks noChangeAspect="1"/>
          </p:cNvPicPr>
          <p:nvPr/>
        </p:nvPicPr>
        <p:blipFill>
          <a:blip r:embed="rId7" cstate="print"/>
          <a:stretch>
            <a:fillRect/>
          </a:stretch>
        </p:blipFill>
        <p:spPr>
          <a:xfrm>
            <a:off x="206346" y="1152968"/>
            <a:ext cx="785522" cy="470244"/>
          </a:xfrm>
          <a:prstGeom prst="rect">
            <a:avLst/>
          </a:prstGeom>
        </p:spPr>
      </p:pic>
    </p:spTree>
    <p:extLst>
      <p:ext uri="{BB962C8B-B14F-4D97-AF65-F5344CB8AC3E}">
        <p14:creationId xmlns:p14="http://schemas.microsoft.com/office/powerpoint/2010/main" val="13659662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26199</TotalTime>
  <Words>3877</Words>
  <Application>Microsoft Office PowerPoint</Application>
  <PresentationFormat>Widescreen</PresentationFormat>
  <Paragraphs>701</Paragraphs>
  <Slides>34</Slides>
  <Notes>26</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34</vt:i4>
      </vt:variant>
    </vt:vector>
  </HeadingPairs>
  <TitlesOfParts>
    <vt:vector size="48" baseType="lpstr">
      <vt:lpstr>Arial</vt:lpstr>
      <vt:lpstr>Arial Black</vt:lpstr>
      <vt:lpstr>Arial Narrow</vt:lpstr>
      <vt:lpstr>Calibri</vt:lpstr>
      <vt:lpstr>Franklin Gothic Medium</vt:lpstr>
      <vt:lpstr>Symbol</vt:lpstr>
      <vt:lpstr>Tahoma</vt:lpstr>
      <vt:lpstr>Times</vt:lpstr>
      <vt:lpstr>Times New Roman</vt:lpstr>
      <vt:lpstr>Wingdings</vt:lpstr>
      <vt:lpstr>1_Office Theme</vt:lpstr>
      <vt:lpstr>Office Theme</vt:lpstr>
      <vt:lpstr>Document</vt:lpstr>
      <vt:lpstr>Worksheet</vt:lpstr>
      <vt:lpstr>PowerPoint Presentation</vt:lpstr>
      <vt:lpstr>NASA Langley Product Lines</vt:lpstr>
      <vt:lpstr>NASA Langley AETC Facilities</vt:lpstr>
      <vt:lpstr>PowerPoint Presentation</vt:lpstr>
      <vt:lpstr>NASA Ames &amp; Glenn AETC Facilities</vt:lpstr>
      <vt:lpstr>14- by 22-Foot Subsonic Tunnel – 14x22</vt:lpstr>
      <vt:lpstr>14- by 22-Foot Subsonic Tunnel – 14x22 Test Types / Features</vt:lpstr>
      <vt:lpstr>PowerPoint Presentation</vt:lpstr>
      <vt:lpstr>National Transonic Facility – NTF</vt:lpstr>
      <vt:lpstr>National Transonic Tunnel – NTF Test Types / Features</vt:lpstr>
      <vt:lpstr>0.3m Transonic Cryogenic Tunnel - TCT</vt:lpstr>
      <vt:lpstr>Transonic Dynamics Tunnel - TDT</vt:lpstr>
      <vt:lpstr>Transonic Dynamics Tunnel – TDT Test Types / Features</vt:lpstr>
      <vt:lpstr>4ft Supersonic Unitary Plan Wind Tunnel - 4ft UPWT</vt:lpstr>
      <vt:lpstr>4ft UPWT - Test Types / Features</vt:lpstr>
      <vt:lpstr>Langley Aerothermodynamic Laboratory – LAL 31-Inch Mach 10 Tunnel and 15-Inch Mach 6 High Temperature Tunnel</vt:lpstr>
      <vt:lpstr>Langley Aerothermodynamic Laboratory – LAL 20-Inch Mach 6 Tunnel</vt:lpstr>
      <vt:lpstr>Langley Aerothermodynamic Laboratory – LAL Test Types / Features</vt:lpstr>
      <vt:lpstr>8-Ft. High Temperature Tunnel – 8ft HTT</vt:lpstr>
      <vt:lpstr>8-Ft. High Temperature Tunnel – 8ft HTT Test Types / Features</vt:lpstr>
      <vt:lpstr>Vertical Spin Tunnel -VST</vt:lpstr>
      <vt:lpstr>Vertical Spin Tunnel - VST Test Types / Features</vt:lpstr>
      <vt:lpstr>Air Compressor Station and Air Operations </vt:lpstr>
      <vt:lpstr>Air Compressor Station and Air Operations </vt:lpstr>
      <vt:lpstr>Contact Info</vt:lpstr>
      <vt:lpstr>Any Questions?</vt:lpstr>
      <vt:lpstr>Backup</vt:lpstr>
      <vt:lpstr>NASA LARC (Main Campus) </vt:lpstr>
      <vt:lpstr>NASA LARC (East Campus) </vt:lpstr>
      <vt:lpstr>Strategic Alignment / Mission Support</vt:lpstr>
      <vt:lpstr>New Funding Model (NFM) Criteria for Testing in AETC Facilities</vt:lpstr>
      <vt:lpstr>Motivation for a High Rn Test Capability</vt:lpstr>
      <vt:lpstr>Cryo: Series 17 – MMS Control @ Mach 0.85 (Choked for MN = 0.9, VGs)</vt:lpstr>
      <vt:lpstr>PowerPoint Presentation</vt:lpstr>
    </vt:vector>
  </TitlesOfParts>
  <Company>NASA/ODIN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Roman Paryz</dc:creator>
  <cp:lastModifiedBy>Roman Paryz. (LARC-D327)</cp:lastModifiedBy>
  <cp:revision>2420</cp:revision>
  <cp:lastPrinted>2015-07-15T17:59:49Z</cp:lastPrinted>
  <dcterms:created xsi:type="dcterms:W3CDTF">2010-05-13T18:48:05Z</dcterms:created>
  <dcterms:modified xsi:type="dcterms:W3CDTF">2021-04-12T15:18:43Z</dcterms:modified>
</cp:coreProperties>
</file>