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1063" r:id="rId2"/>
    <p:sldId id="1108" r:id="rId3"/>
    <p:sldId id="1109" r:id="rId4"/>
    <p:sldId id="1096" r:id="rId5"/>
    <p:sldId id="1099" r:id="rId6"/>
    <p:sldId id="1092" r:id="rId7"/>
    <p:sldId id="1094" r:id="rId8"/>
    <p:sldId id="1103" r:id="rId9"/>
    <p:sldId id="1093" r:id="rId10"/>
    <p:sldId id="1091" r:id="rId11"/>
    <p:sldId id="1110" r:id="rId12"/>
    <p:sldId id="1113" r:id="rId13"/>
    <p:sldId id="1104" r:id="rId14"/>
    <p:sldId id="963" r:id="rId1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4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47" userDrawn="1">
          <p15:clr>
            <a:srgbClr val="A4A3A4"/>
          </p15:clr>
        </p15:guide>
        <p15:guide id="3" pos="229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200"/>
    <a:srgbClr val="0000FF"/>
    <a:srgbClr val="006C00"/>
    <a:srgbClr val="008000"/>
    <a:srgbClr val="00CC00"/>
    <a:srgbClr val="003399"/>
    <a:srgbClr val="FF0000"/>
    <a:srgbClr val="00B050"/>
    <a:srgbClr val="CC0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4485" autoAdjust="0"/>
    <p:restoredTop sz="96901" autoAdjust="0"/>
  </p:normalViewPr>
  <p:slideViewPr>
    <p:cSldViewPr snapToGrid="0" snapToObjects="1" showGuides="1">
      <p:cViewPr varScale="1">
        <p:scale>
          <a:sx n="134" d="100"/>
          <a:sy n="134" d="100"/>
        </p:scale>
        <p:origin x="204" y="132"/>
      </p:cViewPr>
      <p:guideLst>
        <p:guide pos="3864"/>
        <p:guide orient="horz" pos="2160"/>
      </p:guideLst>
    </p:cSldViewPr>
  </p:slideViewPr>
  <p:outlineViewPr>
    <p:cViewPr>
      <p:scale>
        <a:sx n="33" d="100"/>
        <a:sy n="33" d="100"/>
      </p:scale>
      <p:origin x="0" y="-121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>
        <p:scale>
          <a:sx n="100" d="100"/>
          <a:sy n="100" d="100"/>
        </p:scale>
        <p:origin x="1642" y="-1488"/>
      </p:cViewPr>
      <p:guideLst>
        <p:guide orient="horz" pos="3024"/>
        <p:guide pos="2347"/>
        <p:guide pos="2296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6B2C93A5-3F70-43A0-87CC-52BAD8BA394F}" type="datetimeFigureOut">
              <a:rPr lang="en-US" smtClean="0"/>
              <a:pPr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5A5FF5C6-5C4B-44CD-8CAD-6102A117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13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9AF1641F-AE63-4B8D-8296-39517172DBA8}" type="datetimeFigureOut">
              <a:rPr lang="en-US" smtClean="0"/>
              <a:pPr/>
              <a:t>4/12/2021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BD8413BD-8B2A-4919-877C-E55CCAE7AA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3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59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413BD-8B2A-4919-877C-E55CCAE7A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333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413BD-8B2A-4919-877C-E55CCAE7A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36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62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10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55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62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475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40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8413BD-8B2A-4919-877C-E55CCAE7AA1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96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12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Picture 9" descr="meatball_white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7127" y="244585"/>
            <a:ext cx="753745" cy="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 userDrawn="1"/>
        </p:nvSpPr>
        <p:spPr>
          <a:xfrm>
            <a:off x="0" y="-1587"/>
            <a:ext cx="12192000" cy="10668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0">
                <a:srgbClr val="85C2FF"/>
              </a:gs>
              <a:gs pos="100000">
                <a:srgbClr val="FFEBF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1"/>
            <a:ext cx="5384800" cy="4906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384800" cy="4906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734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2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noFill/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13" descr="meatball_white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52584" y="241301"/>
            <a:ext cx="767448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014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0" y="0"/>
            <a:ext cx="12192000" cy="10668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0">
                <a:srgbClr val="85C2FF"/>
              </a:gs>
              <a:gs pos="100000">
                <a:srgbClr val="FFEBF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9525"/>
            <a:ext cx="12192000" cy="10668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Box 57"/>
          <p:cNvSpPr txBox="1">
            <a:spLocks noChangeArrowheads="1"/>
          </p:cNvSpPr>
          <p:nvPr userDrawn="1"/>
        </p:nvSpPr>
        <p:spPr bwMode="auto">
          <a:xfrm>
            <a:off x="745327" y="6547219"/>
            <a:ext cx="3251200" cy="18466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82880" tIns="0" rIns="0" bIns="0" anchor="ctr" anchorCtr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ea typeface="ＭＳ Ｐゴシック" pitchFamily="47" charset="-128"/>
              </a:rPr>
              <a:t>NASA Langley Research Center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44" y="6321794"/>
            <a:ext cx="4699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meatball_white"/>
          <p:cNvPicPr/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7127" y="244585"/>
            <a:ext cx="753745" cy="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795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4" r:id="rId3"/>
    <p:sldLayoutId id="2147483666" r:id="rId4"/>
    <p:sldLayoutId id="2147483691" r:id="rId5"/>
  </p:sldLayoutIdLst>
  <p:hf hdr="0" ftr="0"/>
  <p:txStyles>
    <p:titleStyle>
      <a:lvl1pPr marL="398463" indent="0"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tiff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84" y="0"/>
            <a:ext cx="12192000" cy="6858000"/>
          </a:xfrm>
          <a:prstGeom prst="rect">
            <a:avLst/>
          </a:prstGeom>
          <a:effectLst>
            <a:glow rad="38100">
              <a:srgbClr val="FFF5A0">
                <a:alpha val="40000"/>
              </a:srgb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-13284" y="3015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NASA NTF CRM General Briefing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716" y="2630244"/>
            <a:ext cx="882864" cy="45372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03512" y="3676962"/>
            <a:ext cx="604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Tunnel For Hire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3284" y="5802359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FEEF81"/>
                </a:solidFill>
                <a:latin typeface="Franklin Gothic Medium" panose="020B0603020102020204" pitchFamily="34" charset="0"/>
              </a:rPr>
              <a:t>Roman Paryz</a:t>
            </a:r>
          </a:p>
          <a:p>
            <a:pPr algn="ctr"/>
            <a:r>
              <a:rPr lang="fr-FR" sz="1600" b="1" dirty="0">
                <a:solidFill>
                  <a:srgbClr val="FEEF81"/>
                </a:solidFill>
                <a:latin typeface="Franklin Gothic Medium" panose="020B0603020102020204" pitchFamily="34" charset="0"/>
              </a:rPr>
              <a:t>Branch Head – Subsonic / Transonic Testing Branch (STTB)</a:t>
            </a:r>
          </a:p>
          <a:p>
            <a:pPr algn="ctr"/>
            <a:r>
              <a:rPr lang="fr-FR" sz="1600" b="1" dirty="0">
                <a:solidFill>
                  <a:srgbClr val="FEEF81"/>
                </a:solidFill>
                <a:latin typeface="Franklin Gothic Medium" panose="020B0603020102020204" pitchFamily="34" charset="0"/>
              </a:rPr>
              <a:t>LARC Center Integration Manager (CIM) - </a:t>
            </a:r>
            <a:r>
              <a:rPr lang="en-US" sz="1600" b="1" dirty="0">
                <a:solidFill>
                  <a:srgbClr val="FEEF81"/>
                </a:solidFill>
                <a:latin typeface="Franklin Gothic Medium" panose="020B0603020102020204" pitchFamily="34" charset="0"/>
              </a:rPr>
              <a:t>Aerosciences Evaluation and Test Capabilities (AETC) Portfolio</a:t>
            </a:r>
          </a:p>
        </p:txBody>
      </p:sp>
    </p:spTree>
    <p:extLst>
      <p:ext uri="{BB962C8B-B14F-4D97-AF65-F5344CB8AC3E}">
        <p14:creationId xmlns:p14="http://schemas.microsoft.com/office/powerpoint/2010/main" val="186605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584" y="1187799"/>
            <a:ext cx="2605695" cy="3371635"/>
          </a:xfrm>
          <a:prstGeom prst="rect">
            <a:avLst/>
          </a:prstGeom>
        </p:spPr>
      </p:pic>
      <p:pic>
        <p:nvPicPr>
          <p:cNvPr id="13" name="Picture 12" descr="NTF Figure 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7226" y="3734774"/>
            <a:ext cx="4838198" cy="27868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National Transonic Facility – NTF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811000" y="661381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ED0087-86C2-4A9B-AC2E-3CA6414C880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NTF BW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655" y="1818894"/>
            <a:ext cx="2521157" cy="1836330"/>
          </a:xfrm>
          <a:prstGeom prst="rect">
            <a:avLst/>
          </a:prstGeom>
        </p:spPr>
      </p:pic>
      <p:graphicFrame>
        <p:nvGraphicFramePr>
          <p:cNvPr id="11" name="Content Placeholder 11"/>
          <p:cNvGraphicFramePr>
            <a:graphicFrameLocks/>
          </p:cNvGraphicFramePr>
          <p:nvPr/>
        </p:nvGraphicFramePr>
        <p:xfrm>
          <a:off x="3361637" y="1941919"/>
          <a:ext cx="5486400" cy="1645920"/>
        </p:xfrm>
        <a:graphic>
          <a:graphicData uri="http://schemas.openxmlformats.org/drawingml/2006/table">
            <a:tbl>
              <a:tblPr/>
              <a:tblGrid>
                <a:gridCol w="1528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7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4197">
                <a:tc>
                  <a:txBody>
                    <a:bodyPr/>
                    <a:lstStyle/>
                    <a:p>
                      <a:r>
                        <a:rPr lang="en-US" sz="1200" dirty="0"/>
                        <a:t>Test Section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8.2 x 8.2 x 25 Feet ( 2.5 x 2.5 x 7.6</a:t>
                      </a:r>
                      <a:r>
                        <a:rPr lang="en-US" sz="1200" baseline="0" dirty="0"/>
                        <a:t> meters)</a:t>
                      </a:r>
                      <a:endParaRPr lang="en-US" sz="12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07">
                <a:tc>
                  <a:txBody>
                    <a:bodyPr/>
                    <a:lstStyle/>
                    <a:p>
                      <a:r>
                        <a:rPr lang="en-US" sz="1200" dirty="0"/>
                        <a:t>Pressure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14.7 to 133 </a:t>
                      </a:r>
                      <a:r>
                        <a:rPr lang="en-US" sz="1200" dirty="0" err="1"/>
                        <a:t>psia</a:t>
                      </a:r>
                      <a:r>
                        <a:rPr lang="en-US" sz="1200" dirty="0"/>
                        <a:t>; 1 to 9.0 atm.; 1.01 to 9.1 bar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Air Operations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N</a:t>
                      </a:r>
                      <a:r>
                        <a:rPr lang="en-US" sz="1200" b="1" baseline="-25000" dirty="0"/>
                        <a:t>2</a:t>
                      </a:r>
                      <a:r>
                        <a:rPr lang="en-US" sz="1200" b="1" dirty="0"/>
                        <a:t> Operations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2">
                <a:tc>
                  <a:txBody>
                    <a:bodyPr/>
                    <a:lstStyle/>
                    <a:p>
                      <a:r>
                        <a:rPr lang="en-US" sz="1200" dirty="0"/>
                        <a:t>Mach No.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0.2 to 1.05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0.2 to 1.20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257">
                <a:tc>
                  <a:txBody>
                    <a:bodyPr/>
                    <a:lstStyle/>
                    <a:p>
                      <a:r>
                        <a:rPr lang="en-US" sz="1200" dirty="0"/>
                        <a:t>Reynolds No. Max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baseline="0" dirty="0"/>
                        <a:t> / ft (65</a:t>
                      </a:r>
                      <a:r>
                        <a:rPr lang="en-US" sz="1200" dirty="0"/>
                        <a:t>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baseline="0" dirty="0"/>
                        <a:t> / m)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145x10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baseline="0" dirty="0"/>
                        <a:t> / ft (475</a:t>
                      </a:r>
                      <a:r>
                        <a:rPr lang="en-US" sz="1200" dirty="0"/>
                        <a:t>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baseline="0" dirty="0"/>
                        <a:t> / m)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962">
                <a:tc>
                  <a:txBody>
                    <a:bodyPr/>
                    <a:lstStyle/>
                    <a:p>
                      <a:r>
                        <a:rPr lang="en-US" sz="1200" dirty="0"/>
                        <a:t>Temperature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90° to</a:t>
                      </a:r>
                      <a:r>
                        <a:rPr lang="en-US" sz="1000" baseline="0" dirty="0"/>
                        <a:t> 150°F (32° to 65°C)</a:t>
                      </a:r>
                      <a:endParaRPr lang="en-US" sz="10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-50° to -250°F </a:t>
                      </a:r>
                      <a:r>
                        <a:rPr lang="en-US" sz="1000" baseline="0" dirty="0"/>
                        <a:t>(-45° to -157°C)</a:t>
                      </a:r>
                      <a:endParaRPr lang="en-US" sz="10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862139" y="1061780"/>
            <a:ext cx="84524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 Years of High Reynolds Number RDT&amp;E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Highest Reynolds Number Transonic Facility Operating in Air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Highest Reynolds Number Transonic Facility Operating Cryogenically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5587254" y="3625589"/>
            <a:ext cx="4811444" cy="3131558"/>
            <a:chOff x="4364588" y="3543300"/>
            <a:chExt cx="4779412" cy="3227750"/>
          </a:xfrm>
        </p:grpSpPr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t="9189"/>
            <a:stretch>
              <a:fillRect/>
            </a:stretch>
          </p:blipFill>
          <p:spPr bwMode="auto">
            <a:xfrm>
              <a:off x="4364588" y="3543300"/>
              <a:ext cx="4779412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3" name="Freeform 72"/>
            <p:cNvSpPr/>
            <p:nvPr/>
          </p:nvSpPr>
          <p:spPr>
            <a:xfrm>
              <a:off x="5470331" y="3780979"/>
              <a:ext cx="3219360" cy="2480239"/>
            </a:xfrm>
            <a:custGeom>
              <a:avLst/>
              <a:gdLst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311900 w 6318250"/>
                <a:gd name="connsiteY21" fmla="*/ 2628900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667000 h 3067050"/>
                <a:gd name="connsiteX2" fmla="*/ 254000 w 6311900"/>
                <a:gd name="connsiteY2" fmla="*/ 2470150 h 3067050"/>
                <a:gd name="connsiteX3" fmla="*/ 609600 w 6311900"/>
                <a:gd name="connsiteY3" fmla="*/ 2184400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54000 w 6311900"/>
                <a:gd name="connsiteY2" fmla="*/ 2470150 h 3067050"/>
                <a:gd name="connsiteX3" fmla="*/ 609600 w 6311900"/>
                <a:gd name="connsiteY3" fmla="*/ 2184400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79400 w 6311900"/>
                <a:gd name="connsiteY2" fmla="*/ 2203450 h 3067050"/>
                <a:gd name="connsiteX3" fmla="*/ 609600 w 6311900"/>
                <a:gd name="connsiteY3" fmla="*/ 2184400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79400 w 6311900"/>
                <a:gd name="connsiteY2" fmla="*/ 2203450 h 3067050"/>
                <a:gd name="connsiteX3" fmla="*/ 615950 w 6311900"/>
                <a:gd name="connsiteY3" fmla="*/ 1835150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79400 w 6311900"/>
                <a:gd name="connsiteY2" fmla="*/ 2203450 h 3067050"/>
                <a:gd name="connsiteX3" fmla="*/ 615950 w 6311900"/>
                <a:gd name="connsiteY3" fmla="*/ 1835150 h 3067050"/>
                <a:gd name="connsiteX4" fmla="*/ 1136650 w 6311900"/>
                <a:gd name="connsiteY4" fmla="*/ 128905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79400 w 6311900"/>
                <a:gd name="connsiteY2" fmla="*/ 2203450 h 3067050"/>
                <a:gd name="connsiteX3" fmla="*/ 615950 w 6311900"/>
                <a:gd name="connsiteY3" fmla="*/ 1835150 h 3067050"/>
                <a:gd name="connsiteX4" fmla="*/ 1136650 w 6311900"/>
                <a:gd name="connsiteY4" fmla="*/ 1289050 h 3067050"/>
                <a:gd name="connsiteX5" fmla="*/ 1549400 w 6311900"/>
                <a:gd name="connsiteY5" fmla="*/ 86995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79400 w 6311900"/>
                <a:gd name="connsiteY2" fmla="*/ 2203450 h 3067050"/>
                <a:gd name="connsiteX3" fmla="*/ 615950 w 6311900"/>
                <a:gd name="connsiteY3" fmla="*/ 1835150 h 3067050"/>
                <a:gd name="connsiteX4" fmla="*/ 1136650 w 6311900"/>
                <a:gd name="connsiteY4" fmla="*/ 1289050 h 3067050"/>
                <a:gd name="connsiteX5" fmla="*/ 1549400 w 6311900"/>
                <a:gd name="connsiteY5" fmla="*/ 869950 h 3067050"/>
                <a:gd name="connsiteX6" fmla="*/ 1936750 w 6311900"/>
                <a:gd name="connsiteY6" fmla="*/ 52705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520950 h 3067050"/>
                <a:gd name="connsiteX2" fmla="*/ 279400 w 6311900"/>
                <a:gd name="connsiteY2" fmla="*/ 2203450 h 3067050"/>
                <a:gd name="connsiteX3" fmla="*/ 615950 w 6311900"/>
                <a:gd name="connsiteY3" fmla="*/ 1835150 h 3067050"/>
                <a:gd name="connsiteX4" fmla="*/ 1136650 w 6311900"/>
                <a:gd name="connsiteY4" fmla="*/ 1289050 h 3067050"/>
                <a:gd name="connsiteX5" fmla="*/ 1549400 w 6311900"/>
                <a:gd name="connsiteY5" fmla="*/ 869950 h 3067050"/>
                <a:gd name="connsiteX6" fmla="*/ 1936750 w 6311900"/>
                <a:gd name="connsiteY6" fmla="*/ 527050 h 3067050"/>
                <a:gd name="connsiteX7" fmla="*/ 2298700 w 6311900"/>
                <a:gd name="connsiteY7" fmla="*/ 2222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305550 w 6311900"/>
                <a:gd name="connsiteY21" fmla="*/ 2628900 h 3067050"/>
                <a:gd name="connsiteX22" fmla="*/ 5746750 w 6311900"/>
                <a:gd name="connsiteY22" fmla="*/ 2635250 h 3067050"/>
                <a:gd name="connsiteX23" fmla="*/ 5175250 w 6311900"/>
                <a:gd name="connsiteY23" fmla="*/ 2647950 h 3067050"/>
                <a:gd name="connsiteX24" fmla="*/ 4591050 w 6311900"/>
                <a:gd name="connsiteY24" fmla="*/ 2673350 h 3067050"/>
                <a:gd name="connsiteX25" fmla="*/ 4019550 w 6311900"/>
                <a:gd name="connsiteY25" fmla="*/ 2698750 h 3067050"/>
                <a:gd name="connsiteX26" fmla="*/ 3454400 w 6311900"/>
                <a:gd name="connsiteY26" fmla="*/ 2736850 h 3067050"/>
                <a:gd name="connsiteX27" fmla="*/ 2863850 w 6311900"/>
                <a:gd name="connsiteY27" fmla="*/ 2774950 h 3067050"/>
                <a:gd name="connsiteX28" fmla="*/ 2292350 w 6311900"/>
                <a:gd name="connsiteY28" fmla="*/ 2825750 h 3067050"/>
                <a:gd name="connsiteX29" fmla="*/ 1727200 w 6311900"/>
                <a:gd name="connsiteY29" fmla="*/ 2882900 h 3067050"/>
                <a:gd name="connsiteX30" fmla="*/ 1155700 w 6311900"/>
                <a:gd name="connsiteY30" fmla="*/ 2933700 h 3067050"/>
                <a:gd name="connsiteX31" fmla="*/ 571500 w 6311900"/>
                <a:gd name="connsiteY31" fmla="*/ 3003550 h 3067050"/>
                <a:gd name="connsiteX32" fmla="*/ 6350 w 6311900"/>
                <a:gd name="connsiteY32" fmla="*/ 3067050 h 3067050"/>
                <a:gd name="connsiteX0" fmla="*/ 6350 w 6311900"/>
                <a:gd name="connsiteY0" fmla="*/ 3111500 h 3111500"/>
                <a:gd name="connsiteX1" fmla="*/ 0 w 6311900"/>
                <a:gd name="connsiteY1" fmla="*/ 2565400 h 3111500"/>
                <a:gd name="connsiteX2" fmla="*/ 279400 w 6311900"/>
                <a:gd name="connsiteY2" fmla="*/ 2247900 h 3111500"/>
                <a:gd name="connsiteX3" fmla="*/ 615950 w 6311900"/>
                <a:gd name="connsiteY3" fmla="*/ 1879600 h 3111500"/>
                <a:gd name="connsiteX4" fmla="*/ 1136650 w 6311900"/>
                <a:gd name="connsiteY4" fmla="*/ 1333500 h 3111500"/>
                <a:gd name="connsiteX5" fmla="*/ 1549400 w 6311900"/>
                <a:gd name="connsiteY5" fmla="*/ 914400 h 3111500"/>
                <a:gd name="connsiteX6" fmla="*/ 1936750 w 6311900"/>
                <a:gd name="connsiteY6" fmla="*/ 571500 h 3111500"/>
                <a:gd name="connsiteX7" fmla="*/ 2298700 w 6311900"/>
                <a:gd name="connsiteY7" fmla="*/ 266700 h 3111500"/>
                <a:gd name="connsiteX8" fmla="*/ 2622550 w 6311900"/>
                <a:gd name="connsiteY8" fmla="*/ 0 h 3111500"/>
                <a:gd name="connsiteX9" fmla="*/ 2933700 w 6311900"/>
                <a:gd name="connsiteY9" fmla="*/ 692150 h 3111500"/>
                <a:gd name="connsiteX10" fmla="*/ 3263900 w 6311900"/>
                <a:gd name="connsiteY10" fmla="*/ 520700 h 3111500"/>
                <a:gd name="connsiteX11" fmla="*/ 3606800 w 6311900"/>
                <a:gd name="connsiteY11" fmla="*/ 374650 h 3111500"/>
                <a:gd name="connsiteX12" fmla="*/ 3962400 w 6311900"/>
                <a:gd name="connsiteY12" fmla="*/ 234950 h 3111500"/>
                <a:gd name="connsiteX13" fmla="*/ 4521200 w 6311900"/>
                <a:gd name="connsiteY13" fmla="*/ 44450 h 3111500"/>
                <a:gd name="connsiteX14" fmla="*/ 5080000 w 6311900"/>
                <a:gd name="connsiteY14" fmla="*/ 323850 h 3111500"/>
                <a:gd name="connsiteX15" fmla="*/ 5422900 w 6311900"/>
                <a:gd name="connsiteY15" fmla="*/ 488950 h 3111500"/>
                <a:gd name="connsiteX16" fmla="*/ 5670550 w 6311900"/>
                <a:gd name="connsiteY16" fmla="*/ 660400 h 3111500"/>
                <a:gd name="connsiteX17" fmla="*/ 5861050 w 6311900"/>
                <a:gd name="connsiteY17" fmla="*/ 825500 h 3111500"/>
                <a:gd name="connsiteX18" fmla="*/ 6026150 w 6311900"/>
                <a:gd name="connsiteY18" fmla="*/ 990600 h 3111500"/>
                <a:gd name="connsiteX19" fmla="*/ 6140450 w 6311900"/>
                <a:gd name="connsiteY19" fmla="*/ 1136650 h 3111500"/>
                <a:gd name="connsiteX20" fmla="*/ 6311900 w 6311900"/>
                <a:gd name="connsiteY20" fmla="*/ 1333500 h 3111500"/>
                <a:gd name="connsiteX21" fmla="*/ 6305550 w 6311900"/>
                <a:gd name="connsiteY21" fmla="*/ 2673350 h 3111500"/>
                <a:gd name="connsiteX22" fmla="*/ 5746750 w 6311900"/>
                <a:gd name="connsiteY22" fmla="*/ 2679700 h 3111500"/>
                <a:gd name="connsiteX23" fmla="*/ 5175250 w 6311900"/>
                <a:gd name="connsiteY23" fmla="*/ 2692400 h 3111500"/>
                <a:gd name="connsiteX24" fmla="*/ 4591050 w 6311900"/>
                <a:gd name="connsiteY24" fmla="*/ 2717800 h 3111500"/>
                <a:gd name="connsiteX25" fmla="*/ 4019550 w 6311900"/>
                <a:gd name="connsiteY25" fmla="*/ 2743200 h 3111500"/>
                <a:gd name="connsiteX26" fmla="*/ 3454400 w 6311900"/>
                <a:gd name="connsiteY26" fmla="*/ 2781300 h 3111500"/>
                <a:gd name="connsiteX27" fmla="*/ 2863850 w 6311900"/>
                <a:gd name="connsiteY27" fmla="*/ 2819400 h 3111500"/>
                <a:gd name="connsiteX28" fmla="*/ 2292350 w 6311900"/>
                <a:gd name="connsiteY28" fmla="*/ 2870200 h 3111500"/>
                <a:gd name="connsiteX29" fmla="*/ 1727200 w 6311900"/>
                <a:gd name="connsiteY29" fmla="*/ 2927350 h 3111500"/>
                <a:gd name="connsiteX30" fmla="*/ 1155700 w 6311900"/>
                <a:gd name="connsiteY30" fmla="*/ 2978150 h 3111500"/>
                <a:gd name="connsiteX31" fmla="*/ 571500 w 6311900"/>
                <a:gd name="connsiteY31" fmla="*/ 3048000 h 3111500"/>
                <a:gd name="connsiteX32" fmla="*/ 6350 w 6311900"/>
                <a:gd name="connsiteY32" fmla="*/ 3111500 h 3111500"/>
                <a:gd name="connsiteX0" fmla="*/ 6350 w 6311900"/>
                <a:gd name="connsiteY0" fmla="*/ 3365500 h 3365500"/>
                <a:gd name="connsiteX1" fmla="*/ 0 w 6311900"/>
                <a:gd name="connsiteY1" fmla="*/ 2819400 h 3365500"/>
                <a:gd name="connsiteX2" fmla="*/ 279400 w 6311900"/>
                <a:gd name="connsiteY2" fmla="*/ 2501900 h 3365500"/>
                <a:gd name="connsiteX3" fmla="*/ 615950 w 6311900"/>
                <a:gd name="connsiteY3" fmla="*/ 2133600 h 3365500"/>
                <a:gd name="connsiteX4" fmla="*/ 1136650 w 6311900"/>
                <a:gd name="connsiteY4" fmla="*/ 1587500 h 3365500"/>
                <a:gd name="connsiteX5" fmla="*/ 1549400 w 6311900"/>
                <a:gd name="connsiteY5" fmla="*/ 1168400 h 3365500"/>
                <a:gd name="connsiteX6" fmla="*/ 1936750 w 6311900"/>
                <a:gd name="connsiteY6" fmla="*/ 825500 h 3365500"/>
                <a:gd name="connsiteX7" fmla="*/ 2298700 w 6311900"/>
                <a:gd name="connsiteY7" fmla="*/ 520700 h 3365500"/>
                <a:gd name="connsiteX8" fmla="*/ 2622550 w 6311900"/>
                <a:gd name="connsiteY8" fmla="*/ 254000 h 3365500"/>
                <a:gd name="connsiteX9" fmla="*/ 2978150 w 6311900"/>
                <a:gd name="connsiteY9" fmla="*/ 0 h 3365500"/>
                <a:gd name="connsiteX10" fmla="*/ 3263900 w 6311900"/>
                <a:gd name="connsiteY10" fmla="*/ 774700 h 3365500"/>
                <a:gd name="connsiteX11" fmla="*/ 3606800 w 6311900"/>
                <a:gd name="connsiteY11" fmla="*/ 628650 h 3365500"/>
                <a:gd name="connsiteX12" fmla="*/ 3962400 w 6311900"/>
                <a:gd name="connsiteY12" fmla="*/ 488950 h 3365500"/>
                <a:gd name="connsiteX13" fmla="*/ 4521200 w 6311900"/>
                <a:gd name="connsiteY13" fmla="*/ 298450 h 3365500"/>
                <a:gd name="connsiteX14" fmla="*/ 5080000 w 6311900"/>
                <a:gd name="connsiteY14" fmla="*/ 577850 h 3365500"/>
                <a:gd name="connsiteX15" fmla="*/ 5422900 w 6311900"/>
                <a:gd name="connsiteY15" fmla="*/ 742950 h 3365500"/>
                <a:gd name="connsiteX16" fmla="*/ 5670550 w 6311900"/>
                <a:gd name="connsiteY16" fmla="*/ 914400 h 3365500"/>
                <a:gd name="connsiteX17" fmla="*/ 5861050 w 6311900"/>
                <a:gd name="connsiteY17" fmla="*/ 1079500 h 3365500"/>
                <a:gd name="connsiteX18" fmla="*/ 6026150 w 6311900"/>
                <a:gd name="connsiteY18" fmla="*/ 1244600 h 3365500"/>
                <a:gd name="connsiteX19" fmla="*/ 6140450 w 6311900"/>
                <a:gd name="connsiteY19" fmla="*/ 1390650 h 3365500"/>
                <a:gd name="connsiteX20" fmla="*/ 6311900 w 6311900"/>
                <a:gd name="connsiteY20" fmla="*/ 1587500 h 3365500"/>
                <a:gd name="connsiteX21" fmla="*/ 6305550 w 6311900"/>
                <a:gd name="connsiteY21" fmla="*/ 2927350 h 3365500"/>
                <a:gd name="connsiteX22" fmla="*/ 5746750 w 6311900"/>
                <a:gd name="connsiteY22" fmla="*/ 2933700 h 3365500"/>
                <a:gd name="connsiteX23" fmla="*/ 5175250 w 6311900"/>
                <a:gd name="connsiteY23" fmla="*/ 2946400 h 3365500"/>
                <a:gd name="connsiteX24" fmla="*/ 4591050 w 6311900"/>
                <a:gd name="connsiteY24" fmla="*/ 2971800 h 3365500"/>
                <a:gd name="connsiteX25" fmla="*/ 4019550 w 6311900"/>
                <a:gd name="connsiteY25" fmla="*/ 2997200 h 3365500"/>
                <a:gd name="connsiteX26" fmla="*/ 3454400 w 6311900"/>
                <a:gd name="connsiteY26" fmla="*/ 3035300 h 3365500"/>
                <a:gd name="connsiteX27" fmla="*/ 2863850 w 6311900"/>
                <a:gd name="connsiteY27" fmla="*/ 3073400 h 3365500"/>
                <a:gd name="connsiteX28" fmla="*/ 2292350 w 6311900"/>
                <a:gd name="connsiteY28" fmla="*/ 3124200 h 3365500"/>
                <a:gd name="connsiteX29" fmla="*/ 1727200 w 6311900"/>
                <a:gd name="connsiteY29" fmla="*/ 3181350 h 3365500"/>
                <a:gd name="connsiteX30" fmla="*/ 1155700 w 6311900"/>
                <a:gd name="connsiteY30" fmla="*/ 3232150 h 3365500"/>
                <a:gd name="connsiteX31" fmla="*/ 571500 w 6311900"/>
                <a:gd name="connsiteY31" fmla="*/ 3302000 h 3365500"/>
                <a:gd name="connsiteX32" fmla="*/ 6350 w 6311900"/>
                <a:gd name="connsiteY32" fmla="*/ 3365500 h 3365500"/>
                <a:gd name="connsiteX0" fmla="*/ 6350 w 6311900"/>
                <a:gd name="connsiteY0" fmla="*/ 3594100 h 3594100"/>
                <a:gd name="connsiteX1" fmla="*/ 0 w 6311900"/>
                <a:gd name="connsiteY1" fmla="*/ 3048000 h 3594100"/>
                <a:gd name="connsiteX2" fmla="*/ 279400 w 6311900"/>
                <a:gd name="connsiteY2" fmla="*/ 2730500 h 3594100"/>
                <a:gd name="connsiteX3" fmla="*/ 615950 w 6311900"/>
                <a:gd name="connsiteY3" fmla="*/ 2362200 h 3594100"/>
                <a:gd name="connsiteX4" fmla="*/ 1136650 w 6311900"/>
                <a:gd name="connsiteY4" fmla="*/ 1816100 h 3594100"/>
                <a:gd name="connsiteX5" fmla="*/ 1549400 w 6311900"/>
                <a:gd name="connsiteY5" fmla="*/ 1397000 h 3594100"/>
                <a:gd name="connsiteX6" fmla="*/ 1936750 w 6311900"/>
                <a:gd name="connsiteY6" fmla="*/ 1054100 h 3594100"/>
                <a:gd name="connsiteX7" fmla="*/ 2298700 w 6311900"/>
                <a:gd name="connsiteY7" fmla="*/ 749300 h 3594100"/>
                <a:gd name="connsiteX8" fmla="*/ 2622550 w 6311900"/>
                <a:gd name="connsiteY8" fmla="*/ 482600 h 3594100"/>
                <a:gd name="connsiteX9" fmla="*/ 2978150 w 6311900"/>
                <a:gd name="connsiteY9" fmla="*/ 228600 h 3594100"/>
                <a:gd name="connsiteX10" fmla="*/ 3289300 w 6311900"/>
                <a:gd name="connsiteY10" fmla="*/ 0 h 3594100"/>
                <a:gd name="connsiteX11" fmla="*/ 3606800 w 6311900"/>
                <a:gd name="connsiteY11" fmla="*/ 857250 h 3594100"/>
                <a:gd name="connsiteX12" fmla="*/ 3962400 w 6311900"/>
                <a:gd name="connsiteY12" fmla="*/ 717550 h 3594100"/>
                <a:gd name="connsiteX13" fmla="*/ 4521200 w 6311900"/>
                <a:gd name="connsiteY13" fmla="*/ 527050 h 3594100"/>
                <a:gd name="connsiteX14" fmla="*/ 5080000 w 6311900"/>
                <a:gd name="connsiteY14" fmla="*/ 806450 h 3594100"/>
                <a:gd name="connsiteX15" fmla="*/ 5422900 w 6311900"/>
                <a:gd name="connsiteY15" fmla="*/ 971550 h 3594100"/>
                <a:gd name="connsiteX16" fmla="*/ 5670550 w 6311900"/>
                <a:gd name="connsiteY16" fmla="*/ 1143000 h 3594100"/>
                <a:gd name="connsiteX17" fmla="*/ 5861050 w 6311900"/>
                <a:gd name="connsiteY17" fmla="*/ 1308100 h 3594100"/>
                <a:gd name="connsiteX18" fmla="*/ 6026150 w 6311900"/>
                <a:gd name="connsiteY18" fmla="*/ 1473200 h 3594100"/>
                <a:gd name="connsiteX19" fmla="*/ 6140450 w 6311900"/>
                <a:gd name="connsiteY19" fmla="*/ 1619250 h 3594100"/>
                <a:gd name="connsiteX20" fmla="*/ 6311900 w 6311900"/>
                <a:gd name="connsiteY20" fmla="*/ 1816100 h 3594100"/>
                <a:gd name="connsiteX21" fmla="*/ 6305550 w 6311900"/>
                <a:gd name="connsiteY21" fmla="*/ 3155950 h 3594100"/>
                <a:gd name="connsiteX22" fmla="*/ 5746750 w 6311900"/>
                <a:gd name="connsiteY22" fmla="*/ 3162300 h 3594100"/>
                <a:gd name="connsiteX23" fmla="*/ 5175250 w 6311900"/>
                <a:gd name="connsiteY23" fmla="*/ 3175000 h 3594100"/>
                <a:gd name="connsiteX24" fmla="*/ 4591050 w 6311900"/>
                <a:gd name="connsiteY24" fmla="*/ 3200400 h 3594100"/>
                <a:gd name="connsiteX25" fmla="*/ 4019550 w 6311900"/>
                <a:gd name="connsiteY25" fmla="*/ 3225800 h 3594100"/>
                <a:gd name="connsiteX26" fmla="*/ 3454400 w 6311900"/>
                <a:gd name="connsiteY26" fmla="*/ 3263900 h 3594100"/>
                <a:gd name="connsiteX27" fmla="*/ 2863850 w 6311900"/>
                <a:gd name="connsiteY27" fmla="*/ 3302000 h 3594100"/>
                <a:gd name="connsiteX28" fmla="*/ 2292350 w 6311900"/>
                <a:gd name="connsiteY28" fmla="*/ 3352800 h 3594100"/>
                <a:gd name="connsiteX29" fmla="*/ 1727200 w 6311900"/>
                <a:gd name="connsiteY29" fmla="*/ 3409950 h 3594100"/>
                <a:gd name="connsiteX30" fmla="*/ 1155700 w 6311900"/>
                <a:gd name="connsiteY30" fmla="*/ 3460750 h 3594100"/>
                <a:gd name="connsiteX31" fmla="*/ 571500 w 6311900"/>
                <a:gd name="connsiteY31" fmla="*/ 3530600 h 3594100"/>
                <a:gd name="connsiteX32" fmla="*/ 6350 w 6311900"/>
                <a:gd name="connsiteY32" fmla="*/ 3594100 h 3594100"/>
                <a:gd name="connsiteX0" fmla="*/ 6350 w 6311900"/>
                <a:gd name="connsiteY0" fmla="*/ 3803650 h 3803650"/>
                <a:gd name="connsiteX1" fmla="*/ 0 w 6311900"/>
                <a:gd name="connsiteY1" fmla="*/ 3257550 h 3803650"/>
                <a:gd name="connsiteX2" fmla="*/ 279400 w 6311900"/>
                <a:gd name="connsiteY2" fmla="*/ 2940050 h 3803650"/>
                <a:gd name="connsiteX3" fmla="*/ 615950 w 6311900"/>
                <a:gd name="connsiteY3" fmla="*/ 2571750 h 3803650"/>
                <a:gd name="connsiteX4" fmla="*/ 1136650 w 6311900"/>
                <a:gd name="connsiteY4" fmla="*/ 2025650 h 3803650"/>
                <a:gd name="connsiteX5" fmla="*/ 1549400 w 6311900"/>
                <a:gd name="connsiteY5" fmla="*/ 1606550 h 3803650"/>
                <a:gd name="connsiteX6" fmla="*/ 1936750 w 6311900"/>
                <a:gd name="connsiteY6" fmla="*/ 1263650 h 3803650"/>
                <a:gd name="connsiteX7" fmla="*/ 2298700 w 6311900"/>
                <a:gd name="connsiteY7" fmla="*/ 958850 h 3803650"/>
                <a:gd name="connsiteX8" fmla="*/ 2622550 w 6311900"/>
                <a:gd name="connsiteY8" fmla="*/ 692150 h 3803650"/>
                <a:gd name="connsiteX9" fmla="*/ 2978150 w 6311900"/>
                <a:gd name="connsiteY9" fmla="*/ 438150 h 3803650"/>
                <a:gd name="connsiteX10" fmla="*/ 3289300 w 6311900"/>
                <a:gd name="connsiteY10" fmla="*/ 209550 h 3803650"/>
                <a:gd name="connsiteX11" fmla="*/ 3644900 w 6311900"/>
                <a:gd name="connsiteY11" fmla="*/ 0 h 3803650"/>
                <a:gd name="connsiteX12" fmla="*/ 3962400 w 6311900"/>
                <a:gd name="connsiteY12" fmla="*/ 927100 h 3803650"/>
                <a:gd name="connsiteX13" fmla="*/ 4521200 w 6311900"/>
                <a:gd name="connsiteY13" fmla="*/ 736600 h 3803650"/>
                <a:gd name="connsiteX14" fmla="*/ 5080000 w 6311900"/>
                <a:gd name="connsiteY14" fmla="*/ 1016000 h 3803650"/>
                <a:gd name="connsiteX15" fmla="*/ 5422900 w 6311900"/>
                <a:gd name="connsiteY15" fmla="*/ 1181100 h 3803650"/>
                <a:gd name="connsiteX16" fmla="*/ 5670550 w 6311900"/>
                <a:gd name="connsiteY16" fmla="*/ 1352550 h 3803650"/>
                <a:gd name="connsiteX17" fmla="*/ 5861050 w 6311900"/>
                <a:gd name="connsiteY17" fmla="*/ 1517650 h 3803650"/>
                <a:gd name="connsiteX18" fmla="*/ 6026150 w 6311900"/>
                <a:gd name="connsiteY18" fmla="*/ 1682750 h 3803650"/>
                <a:gd name="connsiteX19" fmla="*/ 6140450 w 6311900"/>
                <a:gd name="connsiteY19" fmla="*/ 1828800 h 3803650"/>
                <a:gd name="connsiteX20" fmla="*/ 6311900 w 6311900"/>
                <a:gd name="connsiteY20" fmla="*/ 2025650 h 3803650"/>
                <a:gd name="connsiteX21" fmla="*/ 6305550 w 6311900"/>
                <a:gd name="connsiteY21" fmla="*/ 3365500 h 3803650"/>
                <a:gd name="connsiteX22" fmla="*/ 5746750 w 6311900"/>
                <a:gd name="connsiteY22" fmla="*/ 3371850 h 3803650"/>
                <a:gd name="connsiteX23" fmla="*/ 5175250 w 6311900"/>
                <a:gd name="connsiteY23" fmla="*/ 3384550 h 3803650"/>
                <a:gd name="connsiteX24" fmla="*/ 4591050 w 6311900"/>
                <a:gd name="connsiteY24" fmla="*/ 3409950 h 3803650"/>
                <a:gd name="connsiteX25" fmla="*/ 4019550 w 6311900"/>
                <a:gd name="connsiteY25" fmla="*/ 3435350 h 3803650"/>
                <a:gd name="connsiteX26" fmla="*/ 3454400 w 6311900"/>
                <a:gd name="connsiteY26" fmla="*/ 3473450 h 3803650"/>
                <a:gd name="connsiteX27" fmla="*/ 2863850 w 6311900"/>
                <a:gd name="connsiteY27" fmla="*/ 3511550 h 3803650"/>
                <a:gd name="connsiteX28" fmla="*/ 2292350 w 6311900"/>
                <a:gd name="connsiteY28" fmla="*/ 3562350 h 3803650"/>
                <a:gd name="connsiteX29" fmla="*/ 1727200 w 6311900"/>
                <a:gd name="connsiteY29" fmla="*/ 3619500 h 3803650"/>
                <a:gd name="connsiteX30" fmla="*/ 1155700 w 6311900"/>
                <a:gd name="connsiteY30" fmla="*/ 3670300 h 3803650"/>
                <a:gd name="connsiteX31" fmla="*/ 571500 w 6311900"/>
                <a:gd name="connsiteY31" fmla="*/ 3740150 h 3803650"/>
                <a:gd name="connsiteX32" fmla="*/ 6350 w 6311900"/>
                <a:gd name="connsiteY32" fmla="*/ 3803650 h 3803650"/>
                <a:gd name="connsiteX0" fmla="*/ 6350 w 6311900"/>
                <a:gd name="connsiteY0" fmla="*/ 4000500 h 4000500"/>
                <a:gd name="connsiteX1" fmla="*/ 0 w 6311900"/>
                <a:gd name="connsiteY1" fmla="*/ 3454400 h 4000500"/>
                <a:gd name="connsiteX2" fmla="*/ 279400 w 6311900"/>
                <a:gd name="connsiteY2" fmla="*/ 3136900 h 4000500"/>
                <a:gd name="connsiteX3" fmla="*/ 615950 w 6311900"/>
                <a:gd name="connsiteY3" fmla="*/ 2768600 h 4000500"/>
                <a:gd name="connsiteX4" fmla="*/ 1136650 w 6311900"/>
                <a:gd name="connsiteY4" fmla="*/ 2222500 h 4000500"/>
                <a:gd name="connsiteX5" fmla="*/ 1549400 w 6311900"/>
                <a:gd name="connsiteY5" fmla="*/ 1803400 h 4000500"/>
                <a:gd name="connsiteX6" fmla="*/ 1936750 w 6311900"/>
                <a:gd name="connsiteY6" fmla="*/ 1460500 h 4000500"/>
                <a:gd name="connsiteX7" fmla="*/ 2298700 w 6311900"/>
                <a:gd name="connsiteY7" fmla="*/ 1155700 h 4000500"/>
                <a:gd name="connsiteX8" fmla="*/ 2622550 w 6311900"/>
                <a:gd name="connsiteY8" fmla="*/ 889000 h 4000500"/>
                <a:gd name="connsiteX9" fmla="*/ 2978150 w 6311900"/>
                <a:gd name="connsiteY9" fmla="*/ 635000 h 4000500"/>
                <a:gd name="connsiteX10" fmla="*/ 3289300 w 6311900"/>
                <a:gd name="connsiteY10" fmla="*/ 406400 h 4000500"/>
                <a:gd name="connsiteX11" fmla="*/ 3644900 w 6311900"/>
                <a:gd name="connsiteY11" fmla="*/ 196850 h 4000500"/>
                <a:gd name="connsiteX12" fmla="*/ 4006850 w 6311900"/>
                <a:gd name="connsiteY12" fmla="*/ 0 h 4000500"/>
                <a:gd name="connsiteX13" fmla="*/ 4521200 w 6311900"/>
                <a:gd name="connsiteY13" fmla="*/ 933450 h 4000500"/>
                <a:gd name="connsiteX14" fmla="*/ 5080000 w 6311900"/>
                <a:gd name="connsiteY14" fmla="*/ 1212850 h 4000500"/>
                <a:gd name="connsiteX15" fmla="*/ 5422900 w 6311900"/>
                <a:gd name="connsiteY15" fmla="*/ 1377950 h 4000500"/>
                <a:gd name="connsiteX16" fmla="*/ 5670550 w 6311900"/>
                <a:gd name="connsiteY16" fmla="*/ 1549400 h 4000500"/>
                <a:gd name="connsiteX17" fmla="*/ 5861050 w 6311900"/>
                <a:gd name="connsiteY17" fmla="*/ 1714500 h 4000500"/>
                <a:gd name="connsiteX18" fmla="*/ 6026150 w 6311900"/>
                <a:gd name="connsiteY18" fmla="*/ 1879600 h 4000500"/>
                <a:gd name="connsiteX19" fmla="*/ 6140450 w 6311900"/>
                <a:gd name="connsiteY19" fmla="*/ 2025650 h 4000500"/>
                <a:gd name="connsiteX20" fmla="*/ 6311900 w 6311900"/>
                <a:gd name="connsiteY20" fmla="*/ 2222500 h 4000500"/>
                <a:gd name="connsiteX21" fmla="*/ 6305550 w 6311900"/>
                <a:gd name="connsiteY21" fmla="*/ 3562350 h 4000500"/>
                <a:gd name="connsiteX22" fmla="*/ 5746750 w 6311900"/>
                <a:gd name="connsiteY22" fmla="*/ 3568700 h 4000500"/>
                <a:gd name="connsiteX23" fmla="*/ 5175250 w 6311900"/>
                <a:gd name="connsiteY23" fmla="*/ 3581400 h 4000500"/>
                <a:gd name="connsiteX24" fmla="*/ 4591050 w 6311900"/>
                <a:gd name="connsiteY24" fmla="*/ 3606800 h 4000500"/>
                <a:gd name="connsiteX25" fmla="*/ 4019550 w 6311900"/>
                <a:gd name="connsiteY25" fmla="*/ 3632200 h 4000500"/>
                <a:gd name="connsiteX26" fmla="*/ 3454400 w 6311900"/>
                <a:gd name="connsiteY26" fmla="*/ 3670300 h 4000500"/>
                <a:gd name="connsiteX27" fmla="*/ 2863850 w 6311900"/>
                <a:gd name="connsiteY27" fmla="*/ 3708400 h 4000500"/>
                <a:gd name="connsiteX28" fmla="*/ 2292350 w 6311900"/>
                <a:gd name="connsiteY28" fmla="*/ 3759200 h 4000500"/>
                <a:gd name="connsiteX29" fmla="*/ 1727200 w 6311900"/>
                <a:gd name="connsiteY29" fmla="*/ 3816350 h 4000500"/>
                <a:gd name="connsiteX30" fmla="*/ 1155700 w 6311900"/>
                <a:gd name="connsiteY30" fmla="*/ 3867150 h 4000500"/>
                <a:gd name="connsiteX31" fmla="*/ 571500 w 6311900"/>
                <a:gd name="connsiteY31" fmla="*/ 3937000 h 4000500"/>
                <a:gd name="connsiteX32" fmla="*/ 6350 w 6311900"/>
                <a:gd name="connsiteY32" fmla="*/ 4000500 h 4000500"/>
                <a:gd name="connsiteX0" fmla="*/ 6350 w 6311900"/>
                <a:gd name="connsiteY0" fmla="*/ 4184650 h 4184650"/>
                <a:gd name="connsiteX1" fmla="*/ 0 w 6311900"/>
                <a:gd name="connsiteY1" fmla="*/ 3638550 h 4184650"/>
                <a:gd name="connsiteX2" fmla="*/ 279400 w 6311900"/>
                <a:gd name="connsiteY2" fmla="*/ 3321050 h 4184650"/>
                <a:gd name="connsiteX3" fmla="*/ 615950 w 6311900"/>
                <a:gd name="connsiteY3" fmla="*/ 2952750 h 4184650"/>
                <a:gd name="connsiteX4" fmla="*/ 1136650 w 6311900"/>
                <a:gd name="connsiteY4" fmla="*/ 2406650 h 4184650"/>
                <a:gd name="connsiteX5" fmla="*/ 1549400 w 6311900"/>
                <a:gd name="connsiteY5" fmla="*/ 1987550 h 4184650"/>
                <a:gd name="connsiteX6" fmla="*/ 1936750 w 6311900"/>
                <a:gd name="connsiteY6" fmla="*/ 1644650 h 4184650"/>
                <a:gd name="connsiteX7" fmla="*/ 2298700 w 6311900"/>
                <a:gd name="connsiteY7" fmla="*/ 1339850 h 4184650"/>
                <a:gd name="connsiteX8" fmla="*/ 2622550 w 6311900"/>
                <a:gd name="connsiteY8" fmla="*/ 1073150 h 4184650"/>
                <a:gd name="connsiteX9" fmla="*/ 2978150 w 6311900"/>
                <a:gd name="connsiteY9" fmla="*/ 819150 h 4184650"/>
                <a:gd name="connsiteX10" fmla="*/ 3289300 w 6311900"/>
                <a:gd name="connsiteY10" fmla="*/ 590550 h 4184650"/>
                <a:gd name="connsiteX11" fmla="*/ 3644900 w 6311900"/>
                <a:gd name="connsiteY11" fmla="*/ 381000 h 4184650"/>
                <a:gd name="connsiteX12" fmla="*/ 4006850 w 6311900"/>
                <a:gd name="connsiteY12" fmla="*/ 184150 h 4184650"/>
                <a:gd name="connsiteX13" fmla="*/ 4394200 w 6311900"/>
                <a:gd name="connsiteY13" fmla="*/ 0 h 4184650"/>
                <a:gd name="connsiteX14" fmla="*/ 5080000 w 6311900"/>
                <a:gd name="connsiteY14" fmla="*/ 1397000 h 4184650"/>
                <a:gd name="connsiteX15" fmla="*/ 5422900 w 6311900"/>
                <a:gd name="connsiteY15" fmla="*/ 1562100 h 4184650"/>
                <a:gd name="connsiteX16" fmla="*/ 5670550 w 6311900"/>
                <a:gd name="connsiteY16" fmla="*/ 1733550 h 4184650"/>
                <a:gd name="connsiteX17" fmla="*/ 5861050 w 6311900"/>
                <a:gd name="connsiteY17" fmla="*/ 1898650 h 4184650"/>
                <a:gd name="connsiteX18" fmla="*/ 6026150 w 6311900"/>
                <a:gd name="connsiteY18" fmla="*/ 2063750 h 4184650"/>
                <a:gd name="connsiteX19" fmla="*/ 6140450 w 6311900"/>
                <a:gd name="connsiteY19" fmla="*/ 2209800 h 4184650"/>
                <a:gd name="connsiteX20" fmla="*/ 6311900 w 6311900"/>
                <a:gd name="connsiteY20" fmla="*/ 2406650 h 4184650"/>
                <a:gd name="connsiteX21" fmla="*/ 6305550 w 6311900"/>
                <a:gd name="connsiteY21" fmla="*/ 3746500 h 4184650"/>
                <a:gd name="connsiteX22" fmla="*/ 5746750 w 6311900"/>
                <a:gd name="connsiteY22" fmla="*/ 3752850 h 4184650"/>
                <a:gd name="connsiteX23" fmla="*/ 5175250 w 6311900"/>
                <a:gd name="connsiteY23" fmla="*/ 3765550 h 4184650"/>
                <a:gd name="connsiteX24" fmla="*/ 4591050 w 6311900"/>
                <a:gd name="connsiteY24" fmla="*/ 3790950 h 4184650"/>
                <a:gd name="connsiteX25" fmla="*/ 4019550 w 6311900"/>
                <a:gd name="connsiteY25" fmla="*/ 3816350 h 4184650"/>
                <a:gd name="connsiteX26" fmla="*/ 3454400 w 6311900"/>
                <a:gd name="connsiteY26" fmla="*/ 3854450 h 4184650"/>
                <a:gd name="connsiteX27" fmla="*/ 2863850 w 6311900"/>
                <a:gd name="connsiteY27" fmla="*/ 3892550 h 4184650"/>
                <a:gd name="connsiteX28" fmla="*/ 2292350 w 6311900"/>
                <a:gd name="connsiteY28" fmla="*/ 3943350 h 4184650"/>
                <a:gd name="connsiteX29" fmla="*/ 1727200 w 6311900"/>
                <a:gd name="connsiteY29" fmla="*/ 4000500 h 4184650"/>
                <a:gd name="connsiteX30" fmla="*/ 1155700 w 6311900"/>
                <a:gd name="connsiteY30" fmla="*/ 4051300 h 4184650"/>
                <a:gd name="connsiteX31" fmla="*/ 571500 w 6311900"/>
                <a:gd name="connsiteY31" fmla="*/ 4121150 h 4184650"/>
                <a:gd name="connsiteX32" fmla="*/ 6350 w 6311900"/>
                <a:gd name="connsiteY32" fmla="*/ 4184650 h 4184650"/>
                <a:gd name="connsiteX0" fmla="*/ 6350 w 6311900"/>
                <a:gd name="connsiteY0" fmla="*/ 4343400 h 4343400"/>
                <a:gd name="connsiteX1" fmla="*/ 0 w 6311900"/>
                <a:gd name="connsiteY1" fmla="*/ 3797300 h 4343400"/>
                <a:gd name="connsiteX2" fmla="*/ 279400 w 6311900"/>
                <a:gd name="connsiteY2" fmla="*/ 3479800 h 4343400"/>
                <a:gd name="connsiteX3" fmla="*/ 615950 w 6311900"/>
                <a:gd name="connsiteY3" fmla="*/ 3111500 h 4343400"/>
                <a:gd name="connsiteX4" fmla="*/ 1136650 w 6311900"/>
                <a:gd name="connsiteY4" fmla="*/ 2565400 h 4343400"/>
                <a:gd name="connsiteX5" fmla="*/ 1549400 w 6311900"/>
                <a:gd name="connsiteY5" fmla="*/ 2146300 h 4343400"/>
                <a:gd name="connsiteX6" fmla="*/ 1936750 w 6311900"/>
                <a:gd name="connsiteY6" fmla="*/ 1803400 h 4343400"/>
                <a:gd name="connsiteX7" fmla="*/ 2298700 w 6311900"/>
                <a:gd name="connsiteY7" fmla="*/ 1498600 h 4343400"/>
                <a:gd name="connsiteX8" fmla="*/ 2622550 w 6311900"/>
                <a:gd name="connsiteY8" fmla="*/ 1231900 h 4343400"/>
                <a:gd name="connsiteX9" fmla="*/ 2978150 w 6311900"/>
                <a:gd name="connsiteY9" fmla="*/ 977900 h 4343400"/>
                <a:gd name="connsiteX10" fmla="*/ 3289300 w 6311900"/>
                <a:gd name="connsiteY10" fmla="*/ 749300 h 4343400"/>
                <a:gd name="connsiteX11" fmla="*/ 3644900 w 6311900"/>
                <a:gd name="connsiteY11" fmla="*/ 539750 h 4343400"/>
                <a:gd name="connsiteX12" fmla="*/ 4006850 w 6311900"/>
                <a:gd name="connsiteY12" fmla="*/ 342900 h 4343400"/>
                <a:gd name="connsiteX13" fmla="*/ 4394200 w 6311900"/>
                <a:gd name="connsiteY13" fmla="*/ 158750 h 4343400"/>
                <a:gd name="connsiteX14" fmla="*/ 4806950 w 6311900"/>
                <a:gd name="connsiteY14" fmla="*/ 0 h 4343400"/>
                <a:gd name="connsiteX15" fmla="*/ 5422900 w 6311900"/>
                <a:gd name="connsiteY15" fmla="*/ 1720850 h 4343400"/>
                <a:gd name="connsiteX16" fmla="*/ 5670550 w 6311900"/>
                <a:gd name="connsiteY16" fmla="*/ 1892300 h 4343400"/>
                <a:gd name="connsiteX17" fmla="*/ 5861050 w 6311900"/>
                <a:gd name="connsiteY17" fmla="*/ 2057400 h 4343400"/>
                <a:gd name="connsiteX18" fmla="*/ 6026150 w 6311900"/>
                <a:gd name="connsiteY18" fmla="*/ 2222500 h 4343400"/>
                <a:gd name="connsiteX19" fmla="*/ 6140450 w 6311900"/>
                <a:gd name="connsiteY19" fmla="*/ 2368550 h 4343400"/>
                <a:gd name="connsiteX20" fmla="*/ 6311900 w 6311900"/>
                <a:gd name="connsiteY20" fmla="*/ 2565400 h 4343400"/>
                <a:gd name="connsiteX21" fmla="*/ 6305550 w 6311900"/>
                <a:gd name="connsiteY21" fmla="*/ 3905250 h 4343400"/>
                <a:gd name="connsiteX22" fmla="*/ 5746750 w 6311900"/>
                <a:gd name="connsiteY22" fmla="*/ 3911600 h 4343400"/>
                <a:gd name="connsiteX23" fmla="*/ 5175250 w 6311900"/>
                <a:gd name="connsiteY23" fmla="*/ 3924300 h 4343400"/>
                <a:gd name="connsiteX24" fmla="*/ 4591050 w 6311900"/>
                <a:gd name="connsiteY24" fmla="*/ 3949700 h 4343400"/>
                <a:gd name="connsiteX25" fmla="*/ 4019550 w 6311900"/>
                <a:gd name="connsiteY25" fmla="*/ 3975100 h 4343400"/>
                <a:gd name="connsiteX26" fmla="*/ 3454400 w 6311900"/>
                <a:gd name="connsiteY26" fmla="*/ 4013200 h 4343400"/>
                <a:gd name="connsiteX27" fmla="*/ 2863850 w 6311900"/>
                <a:gd name="connsiteY27" fmla="*/ 4051300 h 4343400"/>
                <a:gd name="connsiteX28" fmla="*/ 2292350 w 6311900"/>
                <a:gd name="connsiteY28" fmla="*/ 4102100 h 4343400"/>
                <a:gd name="connsiteX29" fmla="*/ 1727200 w 6311900"/>
                <a:gd name="connsiteY29" fmla="*/ 4159250 h 4343400"/>
                <a:gd name="connsiteX30" fmla="*/ 1155700 w 6311900"/>
                <a:gd name="connsiteY30" fmla="*/ 4210050 h 4343400"/>
                <a:gd name="connsiteX31" fmla="*/ 571500 w 6311900"/>
                <a:gd name="connsiteY31" fmla="*/ 4279900 h 4343400"/>
                <a:gd name="connsiteX32" fmla="*/ 6350 w 6311900"/>
                <a:gd name="connsiteY32" fmla="*/ 4343400 h 4343400"/>
                <a:gd name="connsiteX0" fmla="*/ 6350 w 6311900"/>
                <a:gd name="connsiteY0" fmla="*/ 4343400 h 4343400"/>
                <a:gd name="connsiteX1" fmla="*/ 0 w 6311900"/>
                <a:gd name="connsiteY1" fmla="*/ 3797300 h 4343400"/>
                <a:gd name="connsiteX2" fmla="*/ 279400 w 6311900"/>
                <a:gd name="connsiteY2" fmla="*/ 3479800 h 4343400"/>
                <a:gd name="connsiteX3" fmla="*/ 615950 w 6311900"/>
                <a:gd name="connsiteY3" fmla="*/ 3111500 h 4343400"/>
                <a:gd name="connsiteX4" fmla="*/ 1136650 w 6311900"/>
                <a:gd name="connsiteY4" fmla="*/ 2565400 h 4343400"/>
                <a:gd name="connsiteX5" fmla="*/ 1549400 w 6311900"/>
                <a:gd name="connsiteY5" fmla="*/ 2146300 h 4343400"/>
                <a:gd name="connsiteX6" fmla="*/ 1936750 w 6311900"/>
                <a:gd name="connsiteY6" fmla="*/ 1803400 h 4343400"/>
                <a:gd name="connsiteX7" fmla="*/ 2298700 w 6311900"/>
                <a:gd name="connsiteY7" fmla="*/ 1498600 h 4343400"/>
                <a:gd name="connsiteX8" fmla="*/ 2622550 w 6311900"/>
                <a:gd name="connsiteY8" fmla="*/ 1231900 h 4343400"/>
                <a:gd name="connsiteX9" fmla="*/ 2978150 w 6311900"/>
                <a:gd name="connsiteY9" fmla="*/ 977900 h 4343400"/>
                <a:gd name="connsiteX10" fmla="*/ 3289300 w 6311900"/>
                <a:gd name="connsiteY10" fmla="*/ 749300 h 4343400"/>
                <a:gd name="connsiteX11" fmla="*/ 3644900 w 6311900"/>
                <a:gd name="connsiteY11" fmla="*/ 539750 h 4343400"/>
                <a:gd name="connsiteX12" fmla="*/ 4006850 w 6311900"/>
                <a:gd name="connsiteY12" fmla="*/ 342900 h 4343400"/>
                <a:gd name="connsiteX13" fmla="*/ 4394200 w 6311900"/>
                <a:gd name="connsiteY13" fmla="*/ 158750 h 4343400"/>
                <a:gd name="connsiteX14" fmla="*/ 4806950 w 6311900"/>
                <a:gd name="connsiteY14" fmla="*/ 0 h 4343400"/>
                <a:gd name="connsiteX15" fmla="*/ 5422900 w 6311900"/>
                <a:gd name="connsiteY15" fmla="*/ 1720850 h 4343400"/>
                <a:gd name="connsiteX16" fmla="*/ 5670550 w 6311900"/>
                <a:gd name="connsiteY16" fmla="*/ 1892300 h 4343400"/>
                <a:gd name="connsiteX17" fmla="*/ 5861050 w 6311900"/>
                <a:gd name="connsiteY17" fmla="*/ 2057400 h 4343400"/>
                <a:gd name="connsiteX18" fmla="*/ 6026150 w 6311900"/>
                <a:gd name="connsiteY18" fmla="*/ 2222500 h 4343400"/>
                <a:gd name="connsiteX19" fmla="*/ 6140450 w 6311900"/>
                <a:gd name="connsiteY19" fmla="*/ 2368550 h 4343400"/>
                <a:gd name="connsiteX20" fmla="*/ 6311900 w 6311900"/>
                <a:gd name="connsiteY20" fmla="*/ 2565400 h 4343400"/>
                <a:gd name="connsiteX21" fmla="*/ 6305550 w 6311900"/>
                <a:gd name="connsiteY21" fmla="*/ 3905250 h 4343400"/>
                <a:gd name="connsiteX22" fmla="*/ 5746750 w 6311900"/>
                <a:gd name="connsiteY22" fmla="*/ 3911600 h 4343400"/>
                <a:gd name="connsiteX23" fmla="*/ 5175250 w 6311900"/>
                <a:gd name="connsiteY23" fmla="*/ 3924300 h 4343400"/>
                <a:gd name="connsiteX24" fmla="*/ 4591050 w 6311900"/>
                <a:gd name="connsiteY24" fmla="*/ 3949700 h 4343400"/>
                <a:gd name="connsiteX25" fmla="*/ 4019550 w 6311900"/>
                <a:gd name="connsiteY25" fmla="*/ 3975100 h 4343400"/>
                <a:gd name="connsiteX26" fmla="*/ 3454400 w 6311900"/>
                <a:gd name="connsiteY26" fmla="*/ 4013200 h 4343400"/>
                <a:gd name="connsiteX27" fmla="*/ 2863850 w 6311900"/>
                <a:gd name="connsiteY27" fmla="*/ 4051300 h 4343400"/>
                <a:gd name="connsiteX28" fmla="*/ 2292350 w 6311900"/>
                <a:gd name="connsiteY28" fmla="*/ 4102100 h 4343400"/>
                <a:gd name="connsiteX29" fmla="*/ 1727200 w 6311900"/>
                <a:gd name="connsiteY29" fmla="*/ 4159250 h 4343400"/>
                <a:gd name="connsiteX30" fmla="*/ 1155700 w 6311900"/>
                <a:gd name="connsiteY30" fmla="*/ 4210050 h 4343400"/>
                <a:gd name="connsiteX31" fmla="*/ 571500 w 6311900"/>
                <a:gd name="connsiteY31" fmla="*/ 4279900 h 4343400"/>
                <a:gd name="connsiteX32" fmla="*/ 6350 w 6311900"/>
                <a:gd name="connsiteY32" fmla="*/ 4343400 h 4343400"/>
                <a:gd name="connsiteX0" fmla="*/ 6350 w 6311900"/>
                <a:gd name="connsiteY0" fmla="*/ 4343400 h 4343400"/>
                <a:gd name="connsiteX1" fmla="*/ 0 w 6311900"/>
                <a:gd name="connsiteY1" fmla="*/ 3797300 h 4343400"/>
                <a:gd name="connsiteX2" fmla="*/ 279400 w 6311900"/>
                <a:gd name="connsiteY2" fmla="*/ 3479800 h 4343400"/>
                <a:gd name="connsiteX3" fmla="*/ 615950 w 6311900"/>
                <a:gd name="connsiteY3" fmla="*/ 3111500 h 4343400"/>
                <a:gd name="connsiteX4" fmla="*/ 1136650 w 6311900"/>
                <a:gd name="connsiteY4" fmla="*/ 2565400 h 4343400"/>
                <a:gd name="connsiteX5" fmla="*/ 1549400 w 6311900"/>
                <a:gd name="connsiteY5" fmla="*/ 2146300 h 4343400"/>
                <a:gd name="connsiteX6" fmla="*/ 1936750 w 6311900"/>
                <a:gd name="connsiteY6" fmla="*/ 1803400 h 4343400"/>
                <a:gd name="connsiteX7" fmla="*/ 2298700 w 6311900"/>
                <a:gd name="connsiteY7" fmla="*/ 1498600 h 4343400"/>
                <a:gd name="connsiteX8" fmla="*/ 2622550 w 6311900"/>
                <a:gd name="connsiteY8" fmla="*/ 1231900 h 4343400"/>
                <a:gd name="connsiteX9" fmla="*/ 2978150 w 6311900"/>
                <a:gd name="connsiteY9" fmla="*/ 977900 h 4343400"/>
                <a:gd name="connsiteX10" fmla="*/ 3289300 w 6311900"/>
                <a:gd name="connsiteY10" fmla="*/ 749300 h 4343400"/>
                <a:gd name="connsiteX11" fmla="*/ 3644900 w 6311900"/>
                <a:gd name="connsiteY11" fmla="*/ 539750 h 4343400"/>
                <a:gd name="connsiteX12" fmla="*/ 4006850 w 6311900"/>
                <a:gd name="connsiteY12" fmla="*/ 342900 h 4343400"/>
                <a:gd name="connsiteX13" fmla="*/ 4394200 w 6311900"/>
                <a:gd name="connsiteY13" fmla="*/ 158750 h 4343400"/>
                <a:gd name="connsiteX14" fmla="*/ 4806950 w 6311900"/>
                <a:gd name="connsiteY14" fmla="*/ 0 h 4343400"/>
                <a:gd name="connsiteX15" fmla="*/ 5492750 w 6311900"/>
                <a:gd name="connsiteY15" fmla="*/ 1771650 h 4343400"/>
                <a:gd name="connsiteX16" fmla="*/ 5670550 w 6311900"/>
                <a:gd name="connsiteY16" fmla="*/ 1892300 h 4343400"/>
                <a:gd name="connsiteX17" fmla="*/ 5861050 w 6311900"/>
                <a:gd name="connsiteY17" fmla="*/ 2057400 h 4343400"/>
                <a:gd name="connsiteX18" fmla="*/ 6026150 w 6311900"/>
                <a:gd name="connsiteY18" fmla="*/ 2222500 h 4343400"/>
                <a:gd name="connsiteX19" fmla="*/ 6140450 w 6311900"/>
                <a:gd name="connsiteY19" fmla="*/ 2368550 h 4343400"/>
                <a:gd name="connsiteX20" fmla="*/ 6311900 w 6311900"/>
                <a:gd name="connsiteY20" fmla="*/ 2565400 h 4343400"/>
                <a:gd name="connsiteX21" fmla="*/ 6305550 w 6311900"/>
                <a:gd name="connsiteY21" fmla="*/ 3905250 h 4343400"/>
                <a:gd name="connsiteX22" fmla="*/ 5746750 w 6311900"/>
                <a:gd name="connsiteY22" fmla="*/ 3911600 h 4343400"/>
                <a:gd name="connsiteX23" fmla="*/ 5175250 w 6311900"/>
                <a:gd name="connsiteY23" fmla="*/ 3924300 h 4343400"/>
                <a:gd name="connsiteX24" fmla="*/ 4591050 w 6311900"/>
                <a:gd name="connsiteY24" fmla="*/ 3949700 h 4343400"/>
                <a:gd name="connsiteX25" fmla="*/ 4019550 w 6311900"/>
                <a:gd name="connsiteY25" fmla="*/ 3975100 h 4343400"/>
                <a:gd name="connsiteX26" fmla="*/ 3454400 w 6311900"/>
                <a:gd name="connsiteY26" fmla="*/ 4013200 h 4343400"/>
                <a:gd name="connsiteX27" fmla="*/ 2863850 w 6311900"/>
                <a:gd name="connsiteY27" fmla="*/ 4051300 h 4343400"/>
                <a:gd name="connsiteX28" fmla="*/ 2292350 w 6311900"/>
                <a:gd name="connsiteY28" fmla="*/ 4102100 h 4343400"/>
                <a:gd name="connsiteX29" fmla="*/ 1727200 w 6311900"/>
                <a:gd name="connsiteY29" fmla="*/ 4159250 h 4343400"/>
                <a:gd name="connsiteX30" fmla="*/ 1155700 w 6311900"/>
                <a:gd name="connsiteY30" fmla="*/ 4210050 h 4343400"/>
                <a:gd name="connsiteX31" fmla="*/ 571500 w 6311900"/>
                <a:gd name="connsiteY31" fmla="*/ 4279900 h 4343400"/>
                <a:gd name="connsiteX32" fmla="*/ 6350 w 6311900"/>
                <a:gd name="connsiteY32" fmla="*/ 4343400 h 4343400"/>
                <a:gd name="connsiteX0" fmla="*/ 6350 w 6311900"/>
                <a:gd name="connsiteY0" fmla="*/ 4993217 h 4993217"/>
                <a:gd name="connsiteX1" fmla="*/ 0 w 6311900"/>
                <a:gd name="connsiteY1" fmla="*/ 4447117 h 4993217"/>
                <a:gd name="connsiteX2" fmla="*/ 279400 w 6311900"/>
                <a:gd name="connsiteY2" fmla="*/ 4129617 h 4993217"/>
                <a:gd name="connsiteX3" fmla="*/ 615950 w 6311900"/>
                <a:gd name="connsiteY3" fmla="*/ 3761317 h 4993217"/>
                <a:gd name="connsiteX4" fmla="*/ 1136650 w 6311900"/>
                <a:gd name="connsiteY4" fmla="*/ 3215217 h 4993217"/>
                <a:gd name="connsiteX5" fmla="*/ 1549400 w 6311900"/>
                <a:gd name="connsiteY5" fmla="*/ 2796117 h 4993217"/>
                <a:gd name="connsiteX6" fmla="*/ 1936750 w 6311900"/>
                <a:gd name="connsiteY6" fmla="*/ 2453217 h 4993217"/>
                <a:gd name="connsiteX7" fmla="*/ 2298700 w 6311900"/>
                <a:gd name="connsiteY7" fmla="*/ 2148417 h 4993217"/>
                <a:gd name="connsiteX8" fmla="*/ 2622550 w 6311900"/>
                <a:gd name="connsiteY8" fmla="*/ 1881717 h 4993217"/>
                <a:gd name="connsiteX9" fmla="*/ 2978150 w 6311900"/>
                <a:gd name="connsiteY9" fmla="*/ 1627717 h 4993217"/>
                <a:gd name="connsiteX10" fmla="*/ 3289300 w 6311900"/>
                <a:gd name="connsiteY10" fmla="*/ 1399117 h 4993217"/>
                <a:gd name="connsiteX11" fmla="*/ 3644900 w 6311900"/>
                <a:gd name="connsiteY11" fmla="*/ 1189567 h 4993217"/>
                <a:gd name="connsiteX12" fmla="*/ 4006850 w 6311900"/>
                <a:gd name="connsiteY12" fmla="*/ 992717 h 4993217"/>
                <a:gd name="connsiteX13" fmla="*/ 4394200 w 6311900"/>
                <a:gd name="connsiteY13" fmla="*/ 808567 h 4993217"/>
                <a:gd name="connsiteX14" fmla="*/ 4806950 w 6311900"/>
                <a:gd name="connsiteY14" fmla="*/ 649817 h 4993217"/>
                <a:gd name="connsiteX15" fmla="*/ 5092700 w 6311900"/>
                <a:gd name="connsiteY15" fmla="*/ 573617 h 4993217"/>
                <a:gd name="connsiteX16" fmla="*/ 5670550 w 6311900"/>
                <a:gd name="connsiteY16" fmla="*/ 2542117 h 4993217"/>
                <a:gd name="connsiteX17" fmla="*/ 5861050 w 6311900"/>
                <a:gd name="connsiteY17" fmla="*/ 2707217 h 4993217"/>
                <a:gd name="connsiteX18" fmla="*/ 6026150 w 6311900"/>
                <a:gd name="connsiteY18" fmla="*/ 2872317 h 4993217"/>
                <a:gd name="connsiteX19" fmla="*/ 6140450 w 6311900"/>
                <a:gd name="connsiteY19" fmla="*/ 3018367 h 4993217"/>
                <a:gd name="connsiteX20" fmla="*/ 6311900 w 6311900"/>
                <a:gd name="connsiteY20" fmla="*/ 3215217 h 4993217"/>
                <a:gd name="connsiteX21" fmla="*/ 6305550 w 6311900"/>
                <a:gd name="connsiteY21" fmla="*/ 4555067 h 4993217"/>
                <a:gd name="connsiteX22" fmla="*/ 5746750 w 6311900"/>
                <a:gd name="connsiteY22" fmla="*/ 4561417 h 4993217"/>
                <a:gd name="connsiteX23" fmla="*/ 5175250 w 6311900"/>
                <a:gd name="connsiteY23" fmla="*/ 4574117 h 4993217"/>
                <a:gd name="connsiteX24" fmla="*/ 4591050 w 6311900"/>
                <a:gd name="connsiteY24" fmla="*/ 4599517 h 4993217"/>
                <a:gd name="connsiteX25" fmla="*/ 4019550 w 6311900"/>
                <a:gd name="connsiteY25" fmla="*/ 4624917 h 4993217"/>
                <a:gd name="connsiteX26" fmla="*/ 3454400 w 6311900"/>
                <a:gd name="connsiteY26" fmla="*/ 4663017 h 4993217"/>
                <a:gd name="connsiteX27" fmla="*/ 2863850 w 6311900"/>
                <a:gd name="connsiteY27" fmla="*/ 4701117 h 4993217"/>
                <a:gd name="connsiteX28" fmla="*/ 2292350 w 6311900"/>
                <a:gd name="connsiteY28" fmla="*/ 4751917 h 4993217"/>
                <a:gd name="connsiteX29" fmla="*/ 1727200 w 6311900"/>
                <a:gd name="connsiteY29" fmla="*/ 4809067 h 4993217"/>
                <a:gd name="connsiteX30" fmla="*/ 1155700 w 6311900"/>
                <a:gd name="connsiteY30" fmla="*/ 4859867 h 4993217"/>
                <a:gd name="connsiteX31" fmla="*/ 571500 w 6311900"/>
                <a:gd name="connsiteY31" fmla="*/ 4929717 h 4993217"/>
                <a:gd name="connsiteX32" fmla="*/ 6350 w 6311900"/>
                <a:gd name="connsiteY32" fmla="*/ 4993217 h 4993217"/>
                <a:gd name="connsiteX0" fmla="*/ 6350 w 6311900"/>
                <a:gd name="connsiteY0" fmla="*/ 4710641 h 4710641"/>
                <a:gd name="connsiteX1" fmla="*/ 0 w 6311900"/>
                <a:gd name="connsiteY1" fmla="*/ 4164541 h 4710641"/>
                <a:gd name="connsiteX2" fmla="*/ 279400 w 6311900"/>
                <a:gd name="connsiteY2" fmla="*/ 3847041 h 4710641"/>
                <a:gd name="connsiteX3" fmla="*/ 615950 w 6311900"/>
                <a:gd name="connsiteY3" fmla="*/ 3478741 h 4710641"/>
                <a:gd name="connsiteX4" fmla="*/ 1136650 w 6311900"/>
                <a:gd name="connsiteY4" fmla="*/ 2932641 h 4710641"/>
                <a:gd name="connsiteX5" fmla="*/ 1549400 w 6311900"/>
                <a:gd name="connsiteY5" fmla="*/ 2513541 h 4710641"/>
                <a:gd name="connsiteX6" fmla="*/ 1936750 w 6311900"/>
                <a:gd name="connsiteY6" fmla="*/ 2170641 h 4710641"/>
                <a:gd name="connsiteX7" fmla="*/ 2298700 w 6311900"/>
                <a:gd name="connsiteY7" fmla="*/ 1865841 h 4710641"/>
                <a:gd name="connsiteX8" fmla="*/ 2622550 w 6311900"/>
                <a:gd name="connsiteY8" fmla="*/ 1599141 h 4710641"/>
                <a:gd name="connsiteX9" fmla="*/ 2978150 w 6311900"/>
                <a:gd name="connsiteY9" fmla="*/ 1345141 h 4710641"/>
                <a:gd name="connsiteX10" fmla="*/ 3289300 w 6311900"/>
                <a:gd name="connsiteY10" fmla="*/ 1116541 h 4710641"/>
                <a:gd name="connsiteX11" fmla="*/ 3644900 w 6311900"/>
                <a:gd name="connsiteY11" fmla="*/ 906991 h 4710641"/>
                <a:gd name="connsiteX12" fmla="*/ 4006850 w 6311900"/>
                <a:gd name="connsiteY12" fmla="*/ 710141 h 4710641"/>
                <a:gd name="connsiteX13" fmla="*/ 4394200 w 6311900"/>
                <a:gd name="connsiteY13" fmla="*/ 525991 h 4710641"/>
                <a:gd name="connsiteX14" fmla="*/ 4806950 w 6311900"/>
                <a:gd name="connsiteY14" fmla="*/ 367241 h 4710641"/>
                <a:gd name="connsiteX15" fmla="*/ 4845050 w 6311900"/>
                <a:gd name="connsiteY15" fmla="*/ 367242 h 4710641"/>
                <a:gd name="connsiteX16" fmla="*/ 5092700 w 6311900"/>
                <a:gd name="connsiteY16" fmla="*/ 291041 h 4710641"/>
                <a:gd name="connsiteX17" fmla="*/ 5670550 w 6311900"/>
                <a:gd name="connsiteY17" fmla="*/ 2259541 h 4710641"/>
                <a:gd name="connsiteX18" fmla="*/ 5861050 w 6311900"/>
                <a:gd name="connsiteY18" fmla="*/ 2424641 h 4710641"/>
                <a:gd name="connsiteX19" fmla="*/ 6026150 w 6311900"/>
                <a:gd name="connsiteY19" fmla="*/ 2589741 h 4710641"/>
                <a:gd name="connsiteX20" fmla="*/ 6140450 w 6311900"/>
                <a:gd name="connsiteY20" fmla="*/ 2735791 h 4710641"/>
                <a:gd name="connsiteX21" fmla="*/ 6311900 w 6311900"/>
                <a:gd name="connsiteY21" fmla="*/ 2932641 h 4710641"/>
                <a:gd name="connsiteX22" fmla="*/ 6305550 w 6311900"/>
                <a:gd name="connsiteY22" fmla="*/ 4272491 h 4710641"/>
                <a:gd name="connsiteX23" fmla="*/ 5746750 w 6311900"/>
                <a:gd name="connsiteY23" fmla="*/ 4278841 h 4710641"/>
                <a:gd name="connsiteX24" fmla="*/ 5175250 w 6311900"/>
                <a:gd name="connsiteY24" fmla="*/ 4291541 h 4710641"/>
                <a:gd name="connsiteX25" fmla="*/ 4591050 w 6311900"/>
                <a:gd name="connsiteY25" fmla="*/ 4316941 h 4710641"/>
                <a:gd name="connsiteX26" fmla="*/ 4019550 w 6311900"/>
                <a:gd name="connsiteY26" fmla="*/ 4342341 h 4710641"/>
                <a:gd name="connsiteX27" fmla="*/ 3454400 w 6311900"/>
                <a:gd name="connsiteY27" fmla="*/ 4380441 h 4710641"/>
                <a:gd name="connsiteX28" fmla="*/ 2863850 w 6311900"/>
                <a:gd name="connsiteY28" fmla="*/ 4418541 h 4710641"/>
                <a:gd name="connsiteX29" fmla="*/ 2292350 w 6311900"/>
                <a:gd name="connsiteY29" fmla="*/ 4469341 h 4710641"/>
                <a:gd name="connsiteX30" fmla="*/ 1727200 w 6311900"/>
                <a:gd name="connsiteY30" fmla="*/ 4526491 h 4710641"/>
                <a:gd name="connsiteX31" fmla="*/ 1155700 w 6311900"/>
                <a:gd name="connsiteY31" fmla="*/ 4577291 h 4710641"/>
                <a:gd name="connsiteX32" fmla="*/ 571500 w 6311900"/>
                <a:gd name="connsiteY32" fmla="*/ 4647141 h 4710641"/>
                <a:gd name="connsiteX33" fmla="*/ 6350 w 6311900"/>
                <a:gd name="connsiteY33" fmla="*/ 4710641 h 4710641"/>
                <a:gd name="connsiteX0" fmla="*/ 6350 w 6311900"/>
                <a:gd name="connsiteY0" fmla="*/ 4710641 h 4710641"/>
                <a:gd name="connsiteX1" fmla="*/ 0 w 6311900"/>
                <a:gd name="connsiteY1" fmla="*/ 4164541 h 4710641"/>
                <a:gd name="connsiteX2" fmla="*/ 279400 w 6311900"/>
                <a:gd name="connsiteY2" fmla="*/ 3847041 h 4710641"/>
                <a:gd name="connsiteX3" fmla="*/ 615950 w 6311900"/>
                <a:gd name="connsiteY3" fmla="*/ 3478741 h 4710641"/>
                <a:gd name="connsiteX4" fmla="*/ 1136650 w 6311900"/>
                <a:gd name="connsiteY4" fmla="*/ 2932641 h 4710641"/>
                <a:gd name="connsiteX5" fmla="*/ 1549400 w 6311900"/>
                <a:gd name="connsiteY5" fmla="*/ 2513541 h 4710641"/>
                <a:gd name="connsiteX6" fmla="*/ 1936750 w 6311900"/>
                <a:gd name="connsiteY6" fmla="*/ 2170641 h 4710641"/>
                <a:gd name="connsiteX7" fmla="*/ 2298700 w 6311900"/>
                <a:gd name="connsiteY7" fmla="*/ 1865841 h 4710641"/>
                <a:gd name="connsiteX8" fmla="*/ 2622550 w 6311900"/>
                <a:gd name="connsiteY8" fmla="*/ 1599141 h 4710641"/>
                <a:gd name="connsiteX9" fmla="*/ 2978150 w 6311900"/>
                <a:gd name="connsiteY9" fmla="*/ 1345141 h 4710641"/>
                <a:gd name="connsiteX10" fmla="*/ 3289300 w 6311900"/>
                <a:gd name="connsiteY10" fmla="*/ 1116541 h 4710641"/>
                <a:gd name="connsiteX11" fmla="*/ 3644900 w 6311900"/>
                <a:gd name="connsiteY11" fmla="*/ 906991 h 4710641"/>
                <a:gd name="connsiteX12" fmla="*/ 4006850 w 6311900"/>
                <a:gd name="connsiteY12" fmla="*/ 710141 h 4710641"/>
                <a:gd name="connsiteX13" fmla="*/ 4394200 w 6311900"/>
                <a:gd name="connsiteY13" fmla="*/ 525991 h 4710641"/>
                <a:gd name="connsiteX14" fmla="*/ 4806950 w 6311900"/>
                <a:gd name="connsiteY14" fmla="*/ 367241 h 4710641"/>
                <a:gd name="connsiteX15" fmla="*/ 4845050 w 6311900"/>
                <a:gd name="connsiteY15" fmla="*/ 367242 h 4710641"/>
                <a:gd name="connsiteX16" fmla="*/ 5092700 w 6311900"/>
                <a:gd name="connsiteY16" fmla="*/ 291041 h 4710641"/>
                <a:gd name="connsiteX17" fmla="*/ 5670550 w 6311900"/>
                <a:gd name="connsiteY17" fmla="*/ 2259541 h 4710641"/>
                <a:gd name="connsiteX18" fmla="*/ 5861050 w 6311900"/>
                <a:gd name="connsiteY18" fmla="*/ 2424641 h 4710641"/>
                <a:gd name="connsiteX19" fmla="*/ 6026150 w 6311900"/>
                <a:gd name="connsiteY19" fmla="*/ 2589741 h 4710641"/>
                <a:gd name="connsiteX20" fmla="*/ 6140450 w 6311900"/>
                <a:gd name="connsiteY20" fmla="*/ 2735791 h 4710641"/>
                <a:gd name="connsiteX21" fmla="*/ 6311900 w 6311900"/>
                <a:gd name="connsiteY21" fmla="*/ 2932641 h 4710641"/>
                <a:gd name="connsiteX22" fmla="*/ 6305550 w 6311900"/>
                <a:gd name="connsiteY22" fmla="*/ 4272491 h 4710641"/>
                <a:gd name="connsiteX23" fmla="*/ 5746750 w 6311900"/>
                <a:gd name="connsiteY23" fmla="*/ 4278841 h 4710641"/>
                <a:gd name="connsiteX24" fmla="*/ 5175250 w 6311900"/>
                <a:gd name="connsiteY24" fmla="*/ 4291541 h 4710641"/>
                <a:gd name="connsiteX25" fmla="*/ 4591050 w 6311900"/>
                <a:gd name="connsiteY25" fmla="*/ 4316941 h 4710641"/>
                <a:gd name="connsiteX26" fmla="*/ 4019550 w 6311900"/>
                <a:gd name="connsiteY26" fmla="*/ 4342341 h 4710641"/>
                <a:gd name="connsiteX27" fmla="*/ 3454400 w 6311900"/>
                <a:gd name="connsiteY27" fmla="*/ 4380441 h 4710641"/>
                <a:gd name="connsiteX28" fmla="*/ 2863850 w 6311900"/>
                <a:gd name="connsiteY28" fmla="*/ 4418541 h 4710641"/>
                <a:gd name="connsiteX29" fmla="*/ 2292350 w 6311900"/>
                <a:gd name="connsiteY29" fmla="*/ 4469341 h 4710641"/>
                <a:gd name="connsiteX30" fmla="*/ 1727200 w 6311900"/>
                <a:gd name="connsiteY30" fmla="*/ 4526491 h 4710641"/>
                <a:gd name="connsiteX31" fmla="*/ 1155700 w 6311900"/>
                <a:gd name="connsiteY31" fmla="*/ 4577291 h 4710641"/>
                <a:gd name="connsiteX32" fmla="*/ 571500 w 6311900"/>
                <a:gd name="connsiteY32" fmla="*/ 4647141 h 4710641"/>
                <a:gd name="connsiteX33" fmla="*/ 6350 w 6311900"/>
                <a:gd name="connsiteY33" fmla="*/ 4710641 h 4710641"/>
                <a:gd name="connsiteX0" fmla="*/ 6350 w 6311900"/>
                <a:gd name="connsiteY0" fmla="*/ 4710641 h 4710641"/>
                <a:gd name="connsiteX1" fmla="*/ 0 w 6311900"/>
                <a:gd name="connsiteY1" fmla="*/ 4164541 h 4710641"/>
                <a:gd name="connsiteX2" fmla="*/ 279400 w 6311900"/>
                <a:gd name="connsiteY2" fmla="*/ 3847041 h 4710641"/>
                <a:gd name="connsiteX3" fmla="*/ 615950 w 6311900"/>
                <a:gd name="connsiteY3" fmla="*/ 3478741 h 4710641"/>
                <a:gd name="connsiteX4" fmla="*/ 1136650 w 6311900"/>
                <a:gd name="connsiteY4" fmla="*/ 2932641 h 4710641"/>
                <a:gd name="connsiteX5" fmla="*/ 1549400 w 6311900"/>
                <a:gd name="connsiteY5" fmla="*/ 2513541 h 4710641"/>
                <a:gd name="connsiteX6" fmla="*/ 1936750 w 6311900"/>
                <a:gd name="connsiteY6" fmla="*/ 2170641 h 4710641"/>
                <a:gd name="connsiteX7" fmla="*/ 2298700 w 6311900"/>
                <a:gd name="connsiteY7" fmla="*/ 1865841 h 4710641"/>
                <a:gd name="connsiteX8" fmla="*/ 2622550 w 6311900"/>
                <a:gd name="connsiteY8" fmla="*/ 1599141 h 4710641"/>
                <a:gd name="connsiteX9" fmla="*/ 2978150 w 6311900"/>
                <a:gd name="connsiteY9" fmla="*/ 1345141 h 4710641"/>
                <a:gd name="connsiteX10" fmla="*/ 3289300 w 6311900"/>
                <a:gd name="connsiteY10" fmla="*/ 1116541 h 4710641"/>
                <a:gd name="connsiteX11" fmla="*/ 3644900 w 6311900"/>
                <a:gd name="connsiteY11" fmla="*/ 906991 h 4710641"/>
                <a:gd name="connsiteX12" fmla="*/ 4006850 w 6311900"/>
                <a:gd name="connsiteY12" fmla="*/ 710141 h 4710641"/>
                <a:gd name="connsiteX13" fmla="*/ 4394200 w 6311900"/>
                <a:gd name="connsiteY13" fmla="*/ 525991 h 4710641"/>
                <a:gd name="connsiteX14" fmla="*/ 4806950 w 6311900"/>
                <a:gd name="connsiteY14" fmla="*/ 367241 h 4710641"/>
                <a:gd name="connsiteX15" fmla="*/ 4845050 w 6311900"/>
                <a:gd name="connsiteY15" fmla="*/ 367242 h 4710641"/>
                <a:gd name="connsiteX16" fmla="*/ 5092700 w 6311900"/>
                <a:gd name="connsiteY16" fmla="*/ 291041 h 4710641"/>
                <a:gd name="connsiteX17" fmla="*/ 5359400 w 6311900"/>
                <a:gd name="connsiteY17" fmla="*/ 456141 h 4710641"/>
                <a:gd name="connsiteX18" fmla="*/ 5861050 w 6311900"/>
                <a:gd name="connsiteY18" fmla="*/ 2424641 h 4710641"/>
                <a:gd name="connsiteX19" fmla="*/ 6026150 w 6311900"/>
                <a:gd name="connsiteY19" fmla="*/ 2589741 h 4710641"/>
                <a:gd name="connsiteX20" fmla="*/ 6140450 w 6311900"/>
                <a:gd name="connsiteY20" fmla="*/ 2735791 h 4710641"/>
                <a:gd name="connsiteX21" fmla="*/ 6311900 w 6311900"/>
                <a:gd name="connsiteY21" fmla="*/ 2932641 h 4710641"/>
                <a:gd name="connsiteX22" fmla="*/ 6305550 w 6311900"/>
                <a:gd name="connsiteY22" fmla="*/ 4272491 h 4710641"/>
                <a:gd name="connsiteX23" fmla="*/ 5746750 w 6311900"/>
                <a:gd name="connsiteY23" fmla="*/ 4278841 h 4710641"/>
                <a:gd name="connsiteX24" fmla="*/ 5175250 w 6311900"/>
                <a:gd name="connsiteY24" fmla="*/ 4291541 h 4710641"/>
                <a:gd name="connsiteX25" fmla="*/ 4591050 w 6311900"/>
                <a:gd name="connsiteY25" fmla="*/ 4316941 h 4710641"/>
                <a:gd name="connsiteX26" fmla="*/ 4019550 w 6311900"/>
                <a:gd name="connsiteY26" fmla="*/ 4342341 h 4710641"/>
                <a:gd name="connsiteX27" fmla="*/ 3454400 w 6311900"/>
                <a:gd name="connsiteY27" fmla="*/ 4380441 h 4710641"/>
                <a:gd name="connsiteX28" fmla="*/ 2863850 w 6311900"/>
                <a:gd name="connsiteY28" fmla="*/ 4418541 h 4710641"/>
                <a:gd name="connsiteX29" fmla="*/ 2292350 w 6311900"/>
                <a:gd name="connsiteY29" fmla="*/ 4469341 h 4710641"/>
                <a:gd name="connsiteX30" fmla="*/ 1727200 w 6311900"/>
                <a:gd name="connsiteY30" fmla="*/ 4526491 h 4710641"/>
                <a:gd name="connsiteX31" fmla="*/ 1155700 w 6311900"/>
                <a:gd name="connsiteY31" fmla="*/ 4577291 h 4710641"/>
                <a:gd name="connsiteX32" fmla="*/ 571500 w 6311900"/>
                <a:gd name="connsiteY32" fmla="*/ 4647141 h 4710641"/>
                <a:gd name="connsiteX33" fmla="*/ 6350 w 6311900"/>
                <a:gd name="connsiteY33" fmla="*/ 4710641 h 4710641"/>
                <a:gd name="connsiteX0" fmla="*/ 6350 w 6311900"/>
                <a:gd name="connsiteY0" fmla="*/ 4710641 h 4710641"/>
                <a:gd name="connsiteX1" fmla="*/ 0 w 6311900"/>
                <a:gd name="connsiteY1" fmla="*/ 4164541 h 4710641"/>
                <a:gd name="connsiteX2" fmla="*/ 279400 w 6311900"/>
                <a:gd name="connsiteY2" fmla="*/ 3847041 h 4710641"/>
                <a:gd name="connsiteX3" fmla="*/ 615950 w 6311900"/>
                <a:gd name="connsiteY3" fmla="*/ 3478741 h 4710641"/>
                <a:gd name="connsiteX4" fmla="*/ 1136650 w 6311900"/>
                <a:gd name="connsiteY4" fmla="*/ 2932641 h 4710641"/>
                <a:gd name="connsiteX5" fmla="*/ 1549400 w 6311900"/>
                <a:gd name="connsiteY5" fmla="*/ 2513541 h 4710641"/>
                <a:gd name="connsiteX6" fmla="*/ 1936750 w 6311900"/>
                <a:gd name="connsiteY6" fmla="*/ 2170641 h 4710641"/>
                <a:gd name="connsiteX7" fmla="*/ 2298700 w 6311900"/>
                <a:gd name="connsiteY7" fmla="*/ 1865841 h 4710641"/>
                <a:gd name="connsiteX8" fmla="*/ 2622550 w 6311900"/>
                <a:gd name="connsiteY8" fmla="*/ 1599141 h 4710641"/>
                <a:gd name="connsiteX9" fmla="*/ 2978150 w 6311900"/>
                <a:gd name="connsiteY9" fmla="*/ 1345141 h 4710641"/>
                <a:gd name="connsiteX10" fmla="*/ 3289300 w 6311900"/>
                <a:gd name="connsiteY10" fmla="*/ 1116541 h 4710641"/>
                <a:gd name="connsiteX11" fmla="*/ 3644900 w 6311900"/>
                <a:gd name="connsiteY11" fmla="*/ 906991 h 4710641"/>
                <a:gd name="connsiteX12" fmla="*/ 4006850 w 6311900"/>
                <a:gd name="connsiteY12" fmla="*/ 710141 h 4710641"/>
                <a:gd name="connsiteX13" fmla="*/ 4394200 w 6311900"/>
                <a:gd name="connsiteY13" fmla="*/ 525991 h 4710641"/>
                <a:gd name="connsiteX14" fmla="*/ 4806950 w 6311900"/>
                <a:gd name="connsiteY14" fmla="*/ 367241 h 4710641"/>
                <a:gd name="connsiteX15" fmla="*/ 4845050 w 6311900"/>
                <a:gd name="connsiteY15" fmla="*/ 367242 h 4710641"/>
                <a:gd name="connsiteX16" fmla="*/ 5092700 w 6311900"/>
                <a:gd name="connsiteY16" fmla="*/ 291041 h 4710641"/>
                <a:gd name="connsiteX17" fmla="*/ 5359400 w 6311900"/>
                <a:gd name="connsiteY17" fmla="*/ 456141 h 4710641"/>
                <a:gd name="connsiteX18" fmla="*/ 5727700 w 6311900"/>
                <a:gd name="connsiteY18" fmla="*/ 862541 h 4710641"/>
                <a:gd name="connsiteX19" fmla="*/ 6026150 w 6311900"/>
                <a:gd name="connsiteY19" fmla="*/ 2589741 h 4710641"/>
                <a:gd name="connsiteX20" fmla="*/ 6140450 w 6311900"/>
                <a:gd name="connsiteY20" fmla="*/ 2735791 h 4710641"/>
                <a:gd name="connsiteX21" fmla="*/ 6311900 w 6311900"/>
                <a:gd name="connsiteY21" fmla="*/ 2932641 h 4710641"/>
                <a:gd name="connsiteX22" fmla="*/ 6305550 w 6311900"/>
                <a:gd name="connsiteY22" fmla="*/ 4272491 h 4710641"/>
                <a:gd name="connsiteX23" fmla="*/ 5746750 w 6311900"/>
                <a:gd name="connsiteY23" fmla="*/ 4278841 h 4710641"/>
                <a:gd name="connsiteX24" fmla="*/ 5175250 w 6311900"/>
                <a:gd name="connsiteY24" fmla="*/ 4291541 h 4710641"/>
                <a:gd name="connsiteX25" fmla="*/ 4591050 w 6311900"/>
                <a:gd name="connsiteY25" fmla="*/ 4316941 h 4710641"/>
                <a:gd name="connsiteX26" fmla="*/ 4019550 w 6311900"/>
                <a:gd name="connsiteY26" fmla="*/ 4342341 h 4710641"/>
                <a:gd name="connsiteX27" fmla="*/ 3454400 w 6311900"/>
                <a:gd name="connsiteY27" fmla="*/ 4380441 h 4710641"/>
                <a:gd name="connsiteX28" fmla="*/ 2863850 w 6311900"/>
                <a:gd name="connsiteY28" fmla="*/ 4418541 h 4710641"/>
                <a:gd name="connsiteX29" fmla="*/ 2292350 w 6311900"/>
                <a:gd name="connsiteY29" fmla="*/ 4469341 h 4710641"/>
                <a:gd name="connsiteX30" fmla="*/ 1727200 w 6311900"/>
                <a:gd name="connsiteY30" fmla="*/ 4526491 h 4710641"/>
                <a:gd name="connsiteX31" fmla="*/ 1155700 w 6311900"/>
                <a:gd name="connsiteY31" fmla="*/ 4577291 h 4710641"/>
                <a:gd name="connsiteX32" fmla="*/ 571500 w 6311900"/>
                <a:gd name="connsiteY32" fmla="*/ 4647141 h 4710641"/>
                <a:gd name="connsiteX33" fmla="*/ 6350 w 6311900"/>
                <a:gd name="connsiteY33" fmla="*/ 4710641 h 4710641"/>
                <a:gd name="connsiteX0" fmla="*/ 6350 w 6311900"/>
                <a:gd name="connsiteY0" fmla="*/ 4710641 h 4710641"/>
                <a:gd name="connsiteX1" fmla="*/ 0 w 6311900"/>
                <a:gd name="connsiteY1" fmla="*/ 4164541 h 4710641"/>
                <a:gd name="connsiteX2" fmla="*/ 279400 w 6311900"/>
                <a:gd name="connsiteY2" fmla="*/ 3847041 h 4710641"/>
                <a:gd name="connsiteX3" fmla="*/ 615950 w 6311900"/>
                <a:gd name="connsiteY3" fmla="*/ 3478741 h 4710641"/>
                <a:gd name="connsiteX4" fmla="*/ 1136650 w 6311900"/>
                <a:gd name="connsiteY4" fmla="*/ 2932641 h 4710641"/>
                <a:gd name="connsiteX5" fmla="*/ 1549400 w 6311900"/>
                <a:gd name="connsiteY5" fmla="*/ 2513541 h 4710641"/>
                <a:gd name="connsiteX6" fmla="*/ 1936750 w 6311900"/>
                <a:gd name="connsiteY6" fmla="*/ 2170641 h 4710641"/>
                <a:gd name="connsiteX7" fmla="*/ 2298700 w 6311900"/>
                <a:gd name="connsiteY7" fmla="*/ 1865841 h 4710641"/>
                <a:gd name="connsiteX8" fmla="*/ 2622550 w 6311900"/>
                <a:gd name="connsiteY8" fmla="*/ 1599141 h 4710641"/>
                <a:gd name="connsiteX9" fmla="*/ 2978150 w 6311900"/>
                <a:gd name="connsiteY9" fmla="*/ 1345141 h 4710641"/>
                <a:gd name="connsiteX10" fmla="*/ 3289300 w 6311900"/>
                <a:gd name="connsiteY10" fmla="*/ 1116541 h 4710641"/>
                <a:gd name="connsiteX11" fmla="*/ 3644900 w 6311900"/>
                <a:gd name="connsiteY11" fmla="*/ 906991 h 4710641"/>
                <a:gd name="connsiteX12" fmla="*/ 4006850 w 6311900"/>
                <a:gd name="connsiteY12" fmla="*/ 710141 h 4710641"/>
                <a:gd name="connsiteX13" fmla="*/ 4394200 w 6311900"/>
                <a:gd name="connsiteY13" fmla="*/ 525991 h 4710641"/>
                <a:gd name="connsiteX14" fmla="*/ 4806950 w 6311900"/>
                <a:gd name="connsiteY14" fmla="*/ 367241 h 4710641"/>
                <a:gd name="connsiteX15" fmla="*/ 4845050 w 6311900"/>
                <a:gd name="connsiteY15" fmla="*/ 367242 h 4710641"/>
                <a:gd name="connsiteX16" fmla="*/ 5092700 w 6311900"/>
                <a:gd name="connsiteY16" fmla="*/ 291041 h 4710641"/>
                <a:gd name="connsiteX17" fmla="*/ 5359400 w 6311900"/>
                <a:gd name="connsiteY17" fmla="*/ 456141 h 4710641"/>
                <a:gd name="connsiteX18" fmla="*/ 5727700 w 6311900"/>
                <a:gd name="connsiteY18" fmla="*/ 862541 h 4710641"/>
                <a:gd name="connsiteX19" fmla="*/ 6057900 w 6311900"/>
                <a:gd name="connsiteY19" fmla="*/ 1370541 h 4710641"/>
                <a:gd name="connsiteX20" fmla="*/ 6140450 w 6311900"/>
                <a:gd name="connsiteY20" fmla="*/ 2735791 h 4710641"/>
                <a:gd name="connsiteX21" fmla="*/ 6311900 w 6311900"/>
                <a:gd name="connsiteY21" fmla="*/ 2932641 h 4710641"/>
                <a:gd name="connsiteX22" fmla="*/ 6305550 w 6311900"/>
                <a:gd name="connsiteY22" fmla="*/ 4272491 h 4710641"/>
                <a:gd name="connsiteX23" fmla="*/ 5746750 w 6311900"/>
                <a:gd name="connsiteY23" fmla="*/ 4278841 h 4710641"/>
                <a:gd name="connsiteX24" fmla="*/ 5175250 w 6311900"/>
                <a:gd name="connsiteY24" fmla="*/ 4291541 h 4710641"/>
                <a:gd name="connsiteX25" fmla="*/ 4591050 w 6311900"/>
                <a:gd name="connsiteY25" fmla="*/ 4316941 h 4710641"/>
                <a:gd name="connsiteX26" fmla="*/ 4019550 w 6311900"/>
                <a:gd name="connsiteY26" fmla="*/ 4342341 h 4710641"/>
                <a:gd name="connsiteX27" fmla="*/ 3454400 w 6311900"/>
                <a:gd name="connsiteY27" fmla="*/ 4380441 h 4710641"/>
                <a:gd name="connsiteX28" fmla="*/ 2863850 w 6311900"/>
                <a:gd name="connsiteY28" fmla="*/ 4418541 h 4710641"/>
                <a:gd name="connsiteX29" fmla="*/ 2292350 w 6311900"/>
                <a:gd name="connsiteY29" fmla="*/ 4469341 h 4710641"/>
                <a:gd name="connsiteX30" fmla="*/ 1727200 w 6311900"/>
                <a:gd name="connsiteY30" fmla="*/ 4526491 h 4710641"/>
                <a:gd name="connsiteX31" fmla="*/ 1155700 w 6311900"/>
                <a:gd name="connsiteY31" fmla="*/ 4577291 h 4710641"/>
                <a:gd name="connsiteX32" fmla="*/ 571500 w 6311900"/>
                <a:gd name="connsiteY32" fmla="*/ 4647141 h 4710641"/>
                <a:gd name="connsiteX33" fmla="*/ 6350 w 6311900"/>
                <a:gd name="connsiteY33" fmla="*/ 4710641 h 4710641"/>
                <a:gd name="connsiteX0" fmla="*/ 6350 w 6311900"/>
                <a:gd name="connsiteY0" fmla="*/ 4710641 h 4710641"/>
                <a:gd name="connsiteX1" fmla="*/ 0 w 6311900"/>
                <a:gd name="connsiteY1" fmla="*/ 4164541 h 4710641"/>
                <a:gd name="connsiteX2" fmla="*/ 279400 w 6311900"/>
                <a:gd name="connsiteY2" fmla="*/ 3847041 h 4710641"/>
                <a:gd name="connsiteX3" fmla="*/ 615950 w 6311900"/>
                <a:gd name="connsiteY3" fmla="*/ 3478741 h 4710641"/>
                <a:gd name="connsiteX4" fmla="*/ 1136650 w 6311900"/>
                <a:gd name="connsiteY4" fmla="*/ 2932641 h 4710641"/>
                <a:gd name="connsiteX5" fmla="*/ 1549400 w 6311900"/>
                <a:gd name="connsiteY5" fmla="*/ 2513541 h 4710641"/>
                <a:gd name="connsiteX6" fmla="*/ 1936750 w 6311900"/>
                <a:gd name="connsiteY6" fmla="*/ 2170641 h 4710641"/>
                <a:gd name="connsiteX7" fmla="*/ 2298700 w 6311900"/>
                <a:gd name="connsiteY7" fmla="*/ 1865841 h 4710641"/>
                <a:gd name="connsiteX8" fmla="*/ 2622550 w 6311900"/>
                <a:gd name="connsiteY8" fmla="*/ 1599141 h 4710641"/>
                <a:gd name="connsiteX9" fmla="*/ 2978150 w 6311900"/>
                <a:gd name="connsiteY9" fmla="*/ 1345141 h 4710641"/>
                <a:gd name="connsiteX10" fmla="*/ 3289300 w 6311900"/>
                <a:gd name="connsiteY10" fmla="*/ 1116541 h 4710641"/>
                <a:gd name="connsiteX11" fmla="*/ 3644900 w 6311900"/>
                <a:gd name="connsiteY11" fmla="*/ 906991 h 4710641"/>
                <a:gd name="connsiteX12" fmla="*/ 4006850 w 6311900"/>
                <a:gd name="connsiteY12" fmla="*/ 710141 h 4710641"/>
                <a:gd name="connsiteX13" fmla="*/ 4394200 w 6311900"/>
                <a:gd name="connsiteY13" fmla="*/ 525991 h 4710641"/>
                <a:gd name="connsiteX14" fmla="*/ 4806950 w 6311900"/>
                <a:gd name="connsiteY14" fmla="*/ 367241 h 4710641"/>
                <a:gd name="connsiteX15" fmla="*/ 4845050 w 6311900"/>
                <a:gd name="connsiteY15" fmla="*/ 367242 h 4710641"/>
                <a:gd name="connsiteX16" fmla="*/ 5092700 w 6311900"/>
                <a:gd name="connsiteY16" fmla="*/ 291041 h 4710641"/>
                <a:gd name="connsiteX17" fmla="*/ 5359400 w 6311900"/>
                <a:gd name="connsiteY17" fmla="*/ 456141 h 4710641"/>
                <a:gd name="connsiteX18" fmla="*/ 5727700 w 6311900"/>
                <a:gd name="connsiteY18" fmla="*/ 862541 h 4710641"/>
                <a:gd name="connsiteX19" fmla="*/ 6057900 w 6311900"/>
                <a:gd name="connsiteY19" fmla="*/ 1370541 h 4710641"/>
                <a:gd name="connsiteX20" fmla="*/ 6292850 w 6311900"/>
                <a:gd name="connsiteY20" fmla="*/ 1853141 h 4710641"/>
                <a:gd name="connsiteX21" fmla="*/ 6311900 w 6311900"/>
                <a:gd name="connsiteY21" fmla="*/ 2932641 h 4710641"/>
                <a:gd name="connsiteX22" fmla="*/ 6305550 w 6311900"/>
                <a:gd name="connsiteY22" fmla="*/ 4272491 h 4710641"/>
                <a:gd name="connsiteX23" fmla="*/ 5746750 w 6311900"/>
                <a:gd name="connsiteY23" fmla="*/ 4278841 h 4710641"/>
                <a:gd name="connsiteX24" fmla="*/ 5175250 w 6311900"/>
                <a:gd name="connsiteY24" fmla="*/ 4291541 h 4710641"/>
                <a:gd name="connsiteX25" fmla="*/ 4591050 w 6311900"/>
                <a:gd name="connsiteY25" fmla="*/ 4316941 h 4710641"/>
                <a:gd name="connsiteX26" fmla="*/ 4019550 w 6311900"/>
                <a:gd name="connsiteY26" fmla="*/ 4342341 h 4710641"/>
                <a:gd name="connsiteX27" fmla="*/ 3454400 w 6311900"/>
                <a:gd name="connsiteY27" fmla="*/ 4380441 h 4710641"/>
                <a:gd name="connsiteX28" fmla="*/ 2863850 w 6311900"/>
                <a:gd name="connsiteY28" fmla="*/ 4418541 h 4710641"/>
                <a:gd name="connsiteX29" fmla="*/ 2292350 w 6311900"/>
                <a:gd name="connsiteY29" fmla="*/ 4469341 h 4710641"/>
                <a:gd name="connsiteX30" fmla="*/ 1727200 w 6311900"/>
                <a:gd name="connsiteY30" fmla="*/ 4526491 h 4710641"/>
                <a:gd name="connsiteX31" fmla="*/ 1155700 w 6311900"/>
                <a:gd name="connsiteY31" fmla="*/ 4577291 h 4710641"/>
                <a:gd name="connsiteX32" fmla="*/ 571500 w 6311900"/>
                <a:gd name="connsiteY32" fmla="*/ 4647141 h 4710641"/>
                <a:gd name="connsiteX33" fmla="*/ 6350 w 6311900"/>
                <a:gd name="connsiteY33" fmla="*/ 4710641 h 4710641"/>
                <a:gd name="connsiteX0" fmla="*/ 6350 w 6311900"/>
                <a:gd name="connsiteY0" fmla="*/ 4434417 h 4434417"/>
                <a:gd name="connsiteX1" fmla="*/ 0 w 6311900"/>
                <a:gd name="connsiteY1" fmla="*/ 3888317 h 4434417"/>
                <a:gd name="connsiteX2" fmla="*/ 279400 w 6311900"/>
                <a:gd name="connsiteY2" fmla="*/ 3570817 h 4434417"/>
                <a:gd name="connsiteX3" fmla="*/ 615950 w 6311900"/>
                <a:gd name="connsiteY3" fmla="*/ 3202517 h 4434417"/>
                <a:gd name="connsiteX4" fmla="*/ 1136650 w 6311900"/>
                <a:gd name="connsiteY4" fmla="*/ 2656417 h 4434417"/>
                <a:gd name="connsiteX5" fmla="*/ 1549400 w 6311900"/>
                <a:gd name="connsiteY5" fmla="*/ 2237317 h 4434417"/>
                <a:gd name="connsiteX6" fmla="*/ 1936750 w 6311900"/>
                <a:gd name="connsiteY6" fmla="*/ 1894417 h 4434417"/>
                <a:gd name="connsiteX7" fmla="*/ 2298700 w 6311900"/>
                <a:gd name="connsiteY7" fmla="*/ 1589617 h 4434417"/>
                <a:gd name="connsiteX8" fmla="*/ 2622550 w 6311900"/>
                <a:gd name="connsiteY8" fmla="*/ 1322917 h 4434417"/>
                <a:gd name="connsiteX9" fmla="*/ 2978150 w 6311900"/>
                <a:gd name="connsiteY9" fmla="*/ 1068917 h 4434417"/>
                <a:gd name="connsiteX10" fmla="*/ 3289300 w 6311900"/>
                <a:gd name="connsiteY10" fmla="*/ 840317 h 4434417"/>
                <a:gd name="connsiteX11" fmla="*/ 3644900 w 6311900"/>
                <a:gd name="connsiteY11" fmla="*/ 630767 h 4434417"/>
                <a:gd name="connsiteX12" fmla="*/ 4006850 w 6311900"/>
                <a:gd name="connsiteY12" fmla="*/ 433917 h 4434417"/>
                <a:gd name="connsiteX13" fmla="*/ 4394200 w 6311900"/>
                <a:gd name="connsiteY13" fmla="*/ 249767 h 4434417"/>
                <a:gd name="connsiteX14" fmla="*/ 4806950 w 6311900"/>
                <a:gd name="connsiteY14" fmla="*/ 91017 h 4434417"/>
                <a:gd name="connsiteX15" fmla="*/ 5092700 w 6311900"/>
                <a:gd name="connsiteY15" fmla="*/ 14817 h 4434417"/>
                <a:gd name="connsiteX16" fmla="*/ 5359400 w 6311900"/>
                <a:gd name="connsiteY16" fmla="*/ 179917 h 4434417"/>
                <a:gd name="connsiteX17" fmla="*/ 5727700 w 6311900"/>
                <a:gd name="connsiteY17" fmla="*/ 586317 h 4434417"/>
                <a:gd name="connsiteX18" fmla="*/ 6057900 w 6311900"/>
                <a:gd name="connsiteY18" fmla="*/ 1094317 h 4434417"/>
                <a:gd name="connsiteX19" fmla="*/ 6292850 w 6311900"/>
                <a:gd name="connsiteY19" fmla="*/ 1576917 h 4434417"/>
                <a:gd name="connsiteX20" fmla="*/ 6311900 w 6311900"/>
                <a:gd name="connsiteY20" fmla="*/ 2656417 h 4434417"/>
                <a:gd name="connsiteX21" fmla="*/ 6305550 w 6311900"/>
                <a:gd name="connsiteY21" fmla="*/ 3996267 h 4434417"/>
                <a:gd name="connsiteX22" fmla="*/ 5746750 w 6311900"/>
                <a:gd name="connsiteY22" fmla="*/ 4002617 h 4434417"/>
                <a:gd name="connsiteX23" fmla="*/ 5175250 w 6311900"/>
                <a:gd name="connsiteY23" fmla="*/ 4015317 h 4434417"/>
                <a:gd name="connsiteX24" fmla="*/ 4591050 w 6311900"/>
                <a:gd name="connsiteY24" fmla="*/ 4040717 h 4434417"/>
                <a:gd name="connsiteX25" fmla="*/ 4019550 w 6311900"/>
                <a:gd name="connsiteY25" fmla="*/ 4066117 h 4434417"/>
                <a:gd name="connsiteX26" fmla="*/ 3454400 w 6311900"/>
                <a:gd name="connsiteY26" fmla="*/ 4104217 h 4434417"/>
                <a:gd name="connsiteX27" fmla="*/ 2863850 w 6311900"/>
                <a:gd name="connsiteY27" fmla="*/ 4142317 h 4434417"/>
                <a:gd name="connsiteX28" fmla="*/ 2292350 w 6311900"/>
                <a:gd name="connsiteY28" fmla="*/ 4193117 h 4434417"/>
                <a:gd name="connsiteX29" fmla="*/ 1727200 w 6311900"/>
                <a:gd name="connsiteY29" fmla="*/ 4250267 h 4434417"/>
                <a:gd name="connsiteX30" fmla="*/ 1155700 w 6311900"/>
                <a:gd name="connsiteY30" fmla="*/ 4301067 h 4434417"/>
                <a:gd name="connsiteX31" fmla="*/ 571500 w 6311900"/>
                <a:gd name="connsiteY31" fmla="*/ 4370917 h 4434417"/>
                <a:gd name="connsiteX32" fmla="*/ 6350 w 6311900"/>
                <a:gd name="connsiteY32" fmla="*/ 4434417 h 4434417"/>
                <a:gd name="connsiteX0" fmla="*/ 6350 w 6311900"/>
                <a:gd name="connsiteY0" fmla="*/ 4466167 h 4466167"/>
                <a:gd name="connsiteX1" fmla="*/ 0 w 6311900"/>
                <a:gd name="connsiteY1" fmla="*/ 3920067 h 4466167"/>
                <a:gd name="connsiteX2" fmla="*/ 279400 w 6311900"/>
                <a:gd name="connsiteY2" fmla="*/ 3602567 h 4466167"/>
                <a:gd name="connsiteX3" fmla="*/ 615950 w 6311900"/>
                <a:gd name="connsiteY3" fmla="*/ 3234267 h 4466167"/>
                <a:gd name="connsiteX4" fmla="*/ 1136650 w 6311900"/>
                <a:gd name="connsiteY4" fmla="*/ 2688167 h 4466167"/>
                <a:gd name="connsiteX5" fmla="*/ 1549400 w 6311900"/>
                <a:gd name="connsiteY5" fmla="*/ 2269067 h 4466167"/>
                <a:gd name="connsiteX6" fmla="*/ 1936750 w 6311900"/>
                <a:gd name="connsiteY6" fmla="*/ 1926167 h 4466167"/>
                <a:gd name="connsiteX7" fmla="*/ 2298700 w 6311900"/>
                <a:gd name="connsiteY7" fmla="*/ 1621367 h 4466167"/>
                <a:gd name="connsiteX8" fmla="*/ 2622550 w 6311900"/>
                <a:gd name="connsiteY8" fmla="*/ 1354667 h 4466167"/>
                <a:gd name="connsiteX9" fmla="*/ 2978150 w 6311900"/>
                <a:gd name="connsiteY9" fmla="*/ 1100667 h 4466167"/>
                <a:gd name="connsiteX10" fmla="*/ 3289300 w 6311900"/>
                <a:gd name="connsiteY10" fmla="*/ 872067 h 4466167"/>
                <a:gd name="connsiteX11" fmla="*/ 3644900 w 6311900"/>
                <a:gd name="connsiteY11" fmla="*/ 662517 h 4466167"/>
                <a:gd name="connsiteX12" fmla="*/ 4006850 w 6311900"/>
                <a:gd name="connsiteY12" fmla="*/ 465667 h 4466167"/>
                <a:gd name="connsiteX13" fmla="*/ 4394200 w 6311900"/>
                <a:gd name="connsiteY13" fmla="*/ 281517 h 4466167"/>
                <a:gd name="connsiteX14" fmla="*/ 4806950 w 6311900"/>
                <a:gd name="connsiteY14" fmla="*/ 122767 h 4466167"/>
                <a:gd name="connsiteX15" fmla="*/ 5257800 w 6311900"/>
                <a:gd name="connsiteY15" fmla="*/ 14817 h 4466167"/>
                <a:gd name="connsiteX16" fmla="*/ 5359400 w 6311900"/>
                <a:gd name="connsiteY16" fmla="*/ 211667 h 4466167"/>
                <a:gd name="connsiteX17" fmla="*/ 5727700 w 6311900"/>
                <a:gd name="connsiteY17" fmla="*/ 618067 h 4466167"/>
                <a:gd name="connsiteX18" fmla="*/ 6057900 w 6311900"/>
                <a:gd name="connsiteY18" fmla="*/ 1126067 h 4466167"/>
                <a:gd name="connsiteX19" fmla="*/ 6292850 w 6311900"/>
                <a:gd name="connsiteY19" fmla="*/ 1608667 h 4466167"/>
                <a:gd name="connsiteX20" fmla="*/ 6311900 w 6311900"/>
                <a:gd name="connsiteY20" fmla="*/ 2688167 h 4466167"/>
                <a:gd name="connsiteX21" fmla="*/ 6305550 w 6311900"/>
                <a:gd name="connsiteY21" fmla="*/ 4028017 h 4466167"/>
                <a:gd name="connsiteX22" fmla="*/ 5746750 w 6311900"/>
                <a:gd name="connsiteY22" fmla="*/ 4034367 h 4466167"/>
                <a:gd name="connsiteX23" fmla="*/ 5175250 w 6311900"/>
                <a:gd name="connsiteY23" fmla="*/ 4047067 h 4466167"/>
                <a:gd name="connsiteX24" fmla="*/ 4591050 w 6311900"/>
                <a:gd name="connsiteY24" fmla="*/ 4072467 h 4466167"/>
                <a:gd name="connsiteX25" fmla="*/ 4019550 w 6311900"/>
                <a:gd name="connsiteY25" fmla="*/ 4097867 h 4466167"/>
                <a:gd name="connsiteX26" fmla="*/ 3454400 w 6311900"/>
                <a:gd name="connsiteY26" fmla="*/ 4135967 h 4466167"/>
                <a:gd name="connsiteX27" fmla="*/ 2863850 w 6311900"/>
                <a:gd name="connsiteY27" fmla="*/ 4174067 h 4466167"/>
                <a:gd name="connsiteX28" fmla="*/ 2292350 w 6311900"/>
                <a:gd name="connsiteY28" fmla="*/ 4224867 h 4466167"/>
                <a:gd name="connsiteX29" fmla="*/ 1727200 w 6311900"/>
                <a:gd name="connsiteY29" fmla="*/ 4282017 h 4466167"/>
                <a:gd name="connsiteX30" fmla="*/ 1155700 w 6311900"/>
                <a:gd name="connsiteY30" fmla="*/ 4332817 h 4466167"/>
                <a:gd name="connsiteX31" fmla="*/ 571500 w 6311900"/>
                <a:gd name="connsiteY31" fmla="*/ 4402667 h 4466167"/>
                <a:gd name="connsiteX32" fmla="*/ 6350 w 6311900"/>
                <a:gd name="connsiteY32" fmla="*/ 4466167 h 4466167"/>
                <a:gd name="connsiteX0" fmla="*/ 6350 w 6311900"/>
                <a:gd name="connsiteY0" fmla="*/ 4447117 h 4447117"/>
                <a:gd name="connsiteX1" fmla="*/ 0 w 6311900"/>
                <a:gd name="connsiteY1" fmla="*/ 3901017 h 4447117"/>
                <a:gd name="connsiteX2" fmla="*/ 279400 w 6311900"/>
                <a:gd name="connsiteY2" fmla="*/ 3583517 h 4447117"/>
                <a:gd name="connsiteX3" fmla="*/ 615950 w 6311900"/>
                <a:gd name="connsiteY3" fmla="*/ 3215217 h 4447117"/>
                <a:gd name="connsiteX4" fmla="*/ 1136650 w 6311900"/>
                <a:gd name="connsiteY4" fmla="*/ 2669117 h 4447117"/>
                <a:gd name="connsiteX5" fmla="*/ 1549400 w 6311900"/>
                <a:gd name="connsiteY5" fmla="*/ 2250017 h 4447117"/>
                <a:gd name="connsiteX6" fmla="*/ 1936750 w 6311900"/>
                <a:gd name="connsiteY6" fmla="*/ 1907117 h 4447117"/>
                <a:gd name="connsiteX7" fmla="*/ 2298700 w 6311900"/>
                <a:gd name="connsiteY7" fmla="*/ 1602317 h 4447117"/>
                <a:gd name="connsiteX8" fmla="*/ 2622550 w 6311900"/>
                <a:gd name="connsiteY8" fmla="*/ 1335617 h 4447117"/>
                <a:gd name="connsiteX9" fmla="*/ 2978150 w 6311900"/>
                <a:gd name="connsiteY9" fmla="*/ 1081617 h 4447117"/>
                <a:gd name="connsiteX10" fmla="*/ 3289300 w 6311900"/>
                <a:gd name="connsiteY10" fmla="*/ 853017 h 4447117"/>
                <a:gd name="connsiteX11" fmla="*/ 3644900 w 6311900"/>
                <a:gd name="connsiteY11" fmla="*/ 643467 h 4447117"/>
                <a:gd name="connsiteX12" fmla="*/ 4006850 w 6311900"/>
                <a:gd name="connsiteY12" fmla="*/ 446617 h 4447117"/>
                <a:gd name="connsiteX13" fmla="*/ 4394200 w 6311900"/>
                <a:gd name="connsiteY13" fmla="*/ 262467 h 4447117"/>
                <a:gd name="connsiteX14" fmla="*/ 4806950 w 6311900"/>
                <a:gd name="connsiteY14" fmla="*/ 103717 h 4447117"/>
                <a:gd name="connsiteX15" fmla="*/ 5137150 w 6311900"/>
                <a:gd name="connsiteY15" fmla="*/ 14817 h 4447117"/>
                <a:gd name="connsiteX16" fmla="*/ 5359400 w 6311900"/>
                <a:gd name="connsiteY16" fmla="*/ 192617 h 4447117"/>
                <a:gd name="connsiteX17" fmla="*/ 5727700 w 6311900"/>
                <a:gd name="connsiteY17" fmla="*/ 599017 h 4447117"/>
                <a:gd name="connsiteX18" fmla="*/ 6057900 w 6311900"/>
                <a:gd name="connsiteY18" fmla="*/ 1107017 h 4447117"/>
                <a:gd name="connsiteX19" fmla="*/ 6292850 w 6311900"/>
                <a:gd name="connsiteY19" fmla="*/ 1589617 h 4447117"/>
                <a:gd name="connsiteX20" fmla="*/ 6311900 w 6311900"/>
                <a:gd name="connsiteY20" fmla="*/ 2669117 h 4447117"/>
                <a:gd name="connsiteX21" fmla="*/ 6305550 w 6311900"/>
                <a:gd name="connsiteY21" fmla="*/ 4008967 h 4447117"/>
                <a:gd name="connsiteX22" fmla="*/ 5746750 w 6311900"/>
                <a:gd name="connsiteY22" fmla="*/ 4015317 h 4447117"/>
                <a:gd name="connsiteX23" fmla="*/ 5175250 w 6311900"/>
                <a:gd name="connsiteY23" fmla="*/ 4028017 h 4447117"/>
                <a:gd name="connsiteX24" fmla="*/ 4591050 w 6311900"/>
                <a:gd name="connsiteY24" fmla="*/ 4053417 h 4447117"/>
                <a:gd name="connsiteX25" fmla="*/ 4019550 w 6311900"/>
                <a:gd name="connsiteY25" fmla="*/ 4078817 h 4447117"/>
                <a:gd name="connsiteX26" fmla="*/ 3454400 w 6311900"/>
                <a:gd name="connsiteY26" fmla="*/ 4116917 h 4447117"/>
                <a:gd name="connsiteX27" fmla="*/ 2863850 w 6311900"/>
                <a:gd name="connsiteY27" fmla="*/ 4155017 h 4447117"/>
                <a:gd name="connsiteX28" fmla="*/ 2292350 w 6311900"/>
                <a:gd name="connsiteY28" fmla="*/ 4205817 h 4447117"/>
                <a:gd name="connsiteX29" fmla="*/ 1727200 w 6311900"/>
                <a:gd name="connsiteY29" fmla="*/ 4262967 h 4447117"/>
                <a:gd name="connsiteX30" fmla="*/ 1155700 w 6311900"/>
                <a:gd name="connsiteY30" fmla="*/ 4313767 h 4447117"/>
                <a:gd name="connsiteX31" fmla="*/ 571500 w 6311900"/>
                <a:gd name="connsiteY31" fmla="*/ 4383617 h 4447117"/>
                <a:gd name="connsiteX32" fmla="*/ 6350 w 6311900"/>
                <a:gd name="connsiteY32" fmla="*/ 4447117 h 4447117"/>
                <a:gd name="connsiteX0" fmla="*/ 6350 w 6311900"/>
                <a:gd name="connsiteY0" fmla="*/ 4447117 h 4447117"/>
                <a:gd name="connsiteX1" fmla="*/ 0 w 6311900"/>
                <a:gd name="connsiteY1" fmla="*/ 3901017 h 4447117"/>
                <a:gd name="connsiteX2" fmla="*/ 279400 w 6311900"/>
                <a:gd name="connsiteY2" fmla="*/ 3583517 h 4447117"/>
                <a:gd name="connsiteX3" fmla="*/ 615950 w 6311900"/>
                <a:gd name="connsiteY3" fmla="*/ 3215217 h 4447117"/>
                <a:gd name="connsiteX4" fmla="*/ 1136650 w 6311900"/>
                <a:gd name="connsiteY4" fmla="*/ 2669117 h 4447117"/>
                <a:gd name="connsiteX5" fmla="*/ 1549400 w 6311900"/>
                <a:gd name="connsiteY5" fmla="*/ 2250017 h 4447117"/>
                <a:gd name="connsiteX6" fmla="*/ 1936750 w 6311900"/>
                <a:gd name="connsiteY6" fmla="*/ 1907117 h 4447117"/>
                <a:gd name="connsiteX7" fmla="*/ 2298700 w 6311900"/>
                <a:gd name="connsiteY7" fmla="*/ 1602317 h 4447117"/>
                <a:gd name="connsiteX8" fmla="*/ 2622550 w 6311900"/>
                <a:gd name="connsiteY8" fmla="*/ 1335617 h 4447117"/>
                <a:gd name="connsiteX9" fmla="*/ 2978150 w 6311900"/>
                <a:gd name="connsiteY9" fmla="*/ 1081617 h 4447117"/>
                <a:gd name="connsiteX10" fmla="*/ 3289300 w 6311900"/>
                <a:gd name="connsiteY10" fmla="*/ 853017 h 4447117"/>
                <a:gd name="connsiteX11" fmla="*/ 3644900 w 6311900"/>
                <a:gd name="connsiteY11" fmla="*/ 643467 h 4447117"/>
                <a:gd name="connsiteX12" fmla="*/ 4006850 w 6311900"/>
                <a:gd name="connsiteY12" fmla="*/ 446617 h 4447117"/>
                <a:gd name="connsiteX13" fmla="*/ 4394200 w 6311900"/>
                <a:gd name="connsiteY13" fmla="*/ 262467 h 4447117"/>
                <a:gd name="connsiteX14" fmla="*/ 4832350 w 6311900"/>
                <a:gd name="connsiteY14" fmla="*/ 91017 h 4447117"/>
                <a:gd name="connsiteX15" fmla="*/ 5137150 w 6311900"/>
                <a:gd name="connsiteY15" fmla="*/ 14817 h 4447117"/>
                <a:gd name="connsiteX16" fmla="*/ 5359400 w 6311900"/>
                <a:gd name="connsiteY16" fmla="*/ 192617 h 4447117"/>
                <a:gd name="connsiteX17" fmla="*/ 5727700 w 6311900"/>
                <a:gd name="connsiteY17" fmla="*/ 599017 h 4447117"/>
                <a:gd name="connsiteX18" fmla="*/ 6057900 w 6311900"/>
                <a:gd name="connsiteY18" fmla="*/ 1107017 h 4447117"/>
                <a:gd name="connsiteX19" fmla="*/ 6292850 w 6311900"/>
                <a:gd name="connsiteY19" fmla="*/ 1589617 h 4447117"/>
                <a:gd name="connsiteX20" fmla="*/ 6311900 w 6311900"/>
                <a:gd name="connsiteY20" fmla="*/ 2669117 h 4447117"/>
                <a:gd name="connsiteX21" fmla="*/ 6305550 w 6311900"/>
                <a:gd name="connsiteY21" fmla="*/ 4008967 h 4447117"/>
                <a:gd name="connsiteX22" fmla="*/ 5746750 w 6311900"/>
                <a:gd name="connsiteY22" fmla="*/ 4015317 h 4447117"/>
                <a:gd name="connsiteX23" fmla="*/ 5175250 w 6311900"/>
                <a:gd name="connsiteY23" fmla="*/ 4028017 h 4447117"/>
                <a:gd name="connsiteX24" fmla="*/ 4591050 w 6311900"/>
                <a:gd name="connsiteY24" fmla="*/ 4053417 h 4447117"/>
                <a:gd name="connsiteX25" fmla="*/ 4019550 w 6311900"/>
                <a:gd name="connsiteY25" fmla="*/ 4078817 h 4447117"/>
                <a:gd name="connsiteX26" fmla="*/ 3454400 w 6311900"/>
                <a:gd name="connsiteY26" fmla="*/ 4116917 h 4447117"/>
                <a:gd name="connsiteX27" fmla="*/ 2863850 w 6311900"/>
                <a:gd name="connsiteY27" fmla="*/ 4155017 h 4447117"/>
                <a:gd name="connsiteX28" fmla="*/ 2292350 w 6311900"/>
                <a:gd name="connsiteY28" fmla="*/ 4205817 h 4447117"/>
                <a:gd name="connsiteX29" fmla="*/ 1727200 w 6311900"/>
                <a:gd name="connsiteY29" fmla="*/ 4262967 h 4447117"/>
                <a:gd name="connsiteX30" fmla="*/ 1155700 w 6311900"/>
                <a:gd name="connsiteY30" fmla="*/ 4313767 h 4447117"/>
                <a:gd name="connsiteX31" fmla="*/ 571500 w 6311900"/>
                <a:gd name="connsiteY31" fmla="*/ 4383617 h 4447117"/>
                <a:gd name="connsiteX32" fmla="*/ 6350 w 6311900"/>
                <a:gd name="connsiteY32" fmla="*/ 4447117 h 4447117"/>
                <a:gd name="connsiteX0" fmla="*/ 6350 w 6311900"/>
                <a:gd name="connsiteY0" fmla="*/ 4447117 h 4447117"/>
                <a:gd name="connsiteX1" fmla="*/ 0 w 6311900"/>
                <a:gd name="connsiteY1" fmla="*/ 3901017 h 4447117"/>
                <a:gd name="connsiteX2" fmla="*/ 279400 w 6311900"/>
                <a:gd name="connsiteY2" fmla="*/ 3583517 h 4447117"/>
                <a:gd name="connsiteX3" fmla="*/ 615950 w 6311900"/>
                <a:gd name="connsiteY3" fmla="*/ 3215217 h 4447117"/>
                <a:gd name="connsiteX4" fmla="*/ 1136650 w 6311900"/>
                <a:gd name="connsiteY4" fmla="*/ 2669117 h 4447117"/>
                <a:gd name="connsiteX5" fmla="*/ 1549400 w 6311900"/>
                <a:gd name="connsiteY5" fmla="*/ 2250017 h 4447117"/>
                <a:gd name="connsiteX6" fmla="*/ 1936750 w 6311900"/>
                <a:gd name="connsiteY6" fmla="*/ 1907117 h 4447117"/>
                <a:gd name="connsiteX7" fmla="*/ 2298700 w 6311900"/>
                <a:gd name="connsiteY7" fmla="*/ 1602317 h 4447117"/>
                <a:gd name="connsiteX8" fmla="*/ 2622550 w 6311900"/>
                <a:gd name="connsiteY8" fmla="*/ 1335617 h 4447117"/>
                <a:gd name="connsiteX9" fmla="*/ 2978150 w 6311900"/>
                <a:gd name="connsiteY9" fmla="*/ 1081617 h 4447117"/>
                <a:gd name="connsiteX10" fmla="*/ 3289300 w 6311900"/>
                <a:gd name="connsiteY10" fmla="*/ 853017 h 4447117"/>
                <a:gd name="connsiteX11" fmla="*/ 3644900 w 6311900"/>
                <a:gd name="connsiteY11" fmla="*/ 643467 h 4447117"/>
                <a:gd name="connsiteX12" fmla="*/ 4006850 w 6311900"/>
                <a:gd name="connsiteY12" fmla="*/ 446617 h 4447117"/>
                <a:gd name="connsiteX13" fmla="*/ 4394200 w 6311900"/>
                <a:gd name="connsiteY13" fmla="*/ 262467 h 4447117"/>
                <a:gd name="connsiteX14" fmla="*/ 4832350 w 6311900"/>
                <a:gd name="connsiteY14" fmla="*/ 91017 h 4447117"/>
                <a:gd name="connsiteX15" fmla="*/ 5137150 w 6311900"/>
                <a:gd name="connsiteY15" fmla="*/ 14817 h 4447117"/>
                <a:gd name="connsiteX16" fmla="*/ 5359400 w 6311900"/>
                <a:gd name="connsiteY16" fmla="*/ 211667 h 4447117"/>
                <a:gd name="connsiteX17" fmla="*/ 5727700 w 6311900"/>
                <a:gd name="connsiteY17" fmla="*/ 599017 h 4447117"/>
                <a:gd name="connsiteX18" fmla="*/ 6057900 w 6311900"/>
                <a:gd name="connsiteY18" fmla="*/ 1107017 h 4447117"/>
                <a:gd name="connsiteX19" fmla="*/ 6292850 w 6311900"/>
                <a:gd name="connsiteY19" fmla="*/ 1589617 h 4447117"/>
                <a:gd name="connsiteX20" fmla="*/ 6311900 w 6311900"/>
                <a:gd name="connsiteY20" fmla="*/ 2669117 h 4447117"/>
                <a:gd name="connsiteX21" fmla="*/ 6305550 w 6311900"/>
                <a:gd name="connsiteY21" fmla="*/ 4008967 h 4447117"/>
                <a:gd name="connsiteX22" fmla="*/ 5746750 w 6311900"/>
                <a:gd name="connsiteY22" fmla="*/ 4015317 h 4447117"/>
                <a:gd name="connsiteX23" fmla="*/ 5175250 w 6311900"/>
                <a:gd name="connsiteY23" fmla="*/ 4028017 h 4447117"/>
                <a:gd name="connsiteX24" fmla="*/ 4591050 w 6311900"/>
                <a:gd name="connsiteY24" fmla="*/ 4053417 h 4447117"/>
                <a:gd name="connsiteX25" fmla="*/ 4019550 w 6311900"/>
                <a:gd name="connsiteY25" fmla="*/ 4078817 h 4447117"/>
                <a:gd name="connsiteX26" fmla="*/ 3454400 w 6311900"/>
                <a:gd name="connsiteY26" fmla="*/ 4116917 h 4447117"/>
                <a:gd name="connsiteX27" fmla="*/ 2863850 w 6311900"/>
                <a:gd name="connsiteY27" fmla="*/ 4155017 h 4447117"/>
                <a:gd name="connsiteX28" fmla="*/ 2292350 w 6311900"/>
                <a:gd name="connsiteY28" fmla="*/ 4205817 h 4447117"/>
                <a:gd name="connsiteX29" fmla="*/ 1727200 w 6311900"/>
                <a:gd name="connsiteY29" fmla="*/ 4262967 h 4447117"/>
                <a:gd name="connsiteX30" fmla="*/ 1155700 w 6311900"/>
                <a:gd name="connsiteY30" fmla="*/ 4313767 h 4447117"/>
                <a:gd name="connsiteX31" fmla="*/ 571500 w 6311900"/>
                <a:gd name="connsiteY31" fmla="*/ 4383617 h 4447117"/>
                <a:gd name="connsiteX32" fmla="*/ 6350 w 6311900"/>
                <a:gd name="connsiteY32" fmla="*/ 4447117 h 4447117"/>
                <a:gd name="connsiteX0" fmla="*/ 6350 w 6311900"/>
                <a:gd name="connsiteY0" fmla="*/ 4432300 h 4432300"/>
                <a:gd name="connsiteX1" fmla="*/ 0 w 6311900"/>
                <a:gd name="connsiteY1" fmla="*/ 3886200 h 4432300"/>
                <a:gd name="connsiteX2" fmla="*/ 279400 w 6311900"/>
                <a:gd name="connsiteY2" fmla="*/ 3568700 h 4432300"/>
                <a:gd name="connsiteX3" fmla="*/ 615950 w 6311900"/>
                <a:gd name="connsiteY3" fmla="*/ 3200400 h 4432300"/>
                <a:gd name="connsiteX4" fmla="*/ 1136650 w 6311900"/>
                <a:gd name="connsiteY4" fmla="*/ 2654300 h 4432300"/>
                <a:gd name="connsiteX5" fmla="*/ 1549400 w 6311900"/>
                <a:gd name="connsiteY5" fmla="*/ 2235200 h 4432300"/>
                <a:gd name="connsiteX6" fmla="*/ 1936750 w 6311900"/>
                <a:gd name="connsiteY6" fmla="*/ 1892300 h 4432300"/>
                <a:gd name="connsiteX7" fmla="*/ 2298700 w 6311900"/>
                <a:gd name="connsiteY7" fmla="*/ 1587500 h 4432300"/>
                <a:gd name="connsiteX8" fmla="*/ 2622550 w 6311900"/>
                <a:gd name="connsiteY8" fmla="*/ 1320800 h 4432300"/>
                <a:gd name="connsiteX9" fmla="*/ 2978150 w 6311900"/>
                <a:gd name="connsiteY9" fmla="*/ 1066800 h 4432300"/>
                <a:gd name="connsiteX10" fmla="*/ 3289300 w 6311900"/>
                <a:gd name="connsiteY10" fmla="*/ 838200 h 4432300"/>
                <a:gd name="connsiteX11" fmla="*/ 3644900 w 6311900"/>
                <a:gd name="connsiteY11" fmla="*/ 628650 h 4432300"/>
                <a:gd name="connsiteX12" fmla="*/ 4006850 w 6311900"/>
                <a:gd name="connsiteY12" fmla="*/ 431800 h 4432300"/>
                <a:gd name="connsiteX13" fmla="*/ 4394200 w 6311900"/>
                <a:gd name="connsiteY13" fmla="*/ 247650 h 4432300"/>
                <a:gd name="connsiteX14" fmla="*/ 5137150 w 6311900"/>
                <a:gd name="connsiteY14" fmla="*/ 0 h 4432300"/>
                <a:gd name="connsiteX15" fmla="*/ 5359400 w 6311900"/>
                <a:gd name="connsiteY15" fmla="*/ 196850 h 4432300"/>
                <a:gd name="connsiteX16" fmla="*/ 5727700 w 6311900"/>
                <a:gd name="connsiteY16" fmla="*/ 584200 h 4432300"/>
                <a:gd name="connsiteX17" fmla="*/ 6057900 w 6311900"/>
                <a:gd name="connsiteY17" fmla="*/ 1092200 h 4432300"/>
                <a:gd name="connsiteX18" fmla="*/ 6292850 w 6311900"/>
                <a:gd name="connsiteY18" fmla="*/ 1574800 h 4432300"/>
                <a:gd name="connsiteX19" fmla="*/ 6311900 w 6311900"/>
                <a:gd name="connsiteY19" fmla="*/ 2654300 h 4432300"/>
                <a:gd name="connsiteX20" fmla="*/ 6305550 w 6311900"/>
                <a:gd name="connsiteY20" fmla="*/ 3994150 h 4432300"/>
                <a:gd name="connsiteX21" fmla="*/ 5746750 w 6311900"/>
                <a:gd name="connsiteY21" fmla="*/ 4000500 h 4432300"/>
                <a:gd name="connsiteX22" fmla="*/ 5175250 w 6311900"/>
                <a:gd name="connsiteY22" fmla="*/ 4013200 h 4432300"/>
                <a:gd name="connsiteX23" fmla="*/ 4591050 w 6311900"/>
                <a:gd name="connsiteY23" fmla="*/ 4038600 h 4432300"/>
                <a:gd name="connsiteX24" fmla="*/ 4019550 w 6311900"/>
                <a:gd name="connsiteY24" fmla="*/ 4064000 h 4432300"/>
                <a:gd name="connsiteX25" fmla="*/ 3454400 w 6311900"/>
                <a:gd name="connsiteY25" fmla="*/ 4102100 h 4432300"/>
                <a:gd name="connsiteX26" fmla="*/ 2863850 w 6311900"/>
                <a:gd name="connsiteY26" fmla="*/ 4140200 h 4432300"/>
                <a:gd name="connsiteX27" fmla="*/ 2292350 w 6311900"/>
                <a:gd name="connsiteY27" fmla="*/ 4191000 h 4432300"/>
                <a:gd name="connsiteX28" fmla="*/ 1727200 w 6311900"/>
                <a:gd name="connsiteY28" fmla="*/ 4248150 h 4432300"/>
                <a:gd name="connsiteX29" fmla="*/ 1155700 w 6311900"/>
                <a:gd name="connsiteY29" fmla="*/ 4298950 h 4432300"/>
                <a:gd name="connsiteX30" fmla="*/ 571500 w 6311900"/>
                <a:gd name="connsiteY30" fmla="*/ 4368800 h 4432300"/>
                <a:gd name="connsiteX31" fmla="*/ 6350 w 6311900"/>
                <a:gd name="connsiteY31" fmla="*/ 4432300 h 44323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5124450 w 6311900"/>
                <a:gd name="connsiteY14" fmla="*/ 0 h 4445000"/>
                <a:gd name="connsiteX15" fmla="*/ 5359400 w 6311900"/>
                <a:gd name="connsiteY15" fmla="*/ 209550 h 4445000"/>
                <a:gd name="connsiteX16" fmla="*/ 5727700 w 6311900"/>
                <a:gd name="connsiteY16" fmla="*/ 596900 h 4445000"/>
                <a:gd name="connsiteX17" fmla="*/ 6057900 w 6311900"/>
                <a:gd name="connsiteY17" fmla="*/ 1104900 h 4445000"/>
                <a:gd name="connsiteX18" fmla="*/ 6292850 w 6311900"/>
                <a:gd name="connsiteY18" fmla="*/ 1587500 h 4445000"/>
                <a:gd name="connsiteX19" fmla="*/ 6311900 w 6311900"/>
                <a:gd name="connsiteY19" fmla="*/ 2667000 h 4445000"/>
                <a:gd name="connsiteX20" fmla="*/ 6305550 w 6311900"/>
                <a:gd name="connsiteY20" fmla="*/ 4006850 h 4445000"/>
                <a:gd name="connsiteX21" fmla="*/ 5746750 w 6311900"/>
                <a:gd name="connsiteY21" fmla="*/ 4013200 h 4445000"/>
                <a:gd name="connsiteX22" fmla="*/ 5175250 w 6311900"/>
                <a:gd name="connsiteY22" fmla="*/ 4025900 h 4445000"/>
                <a:gd name="connsiteX23" fmla="*/ 4591050 w 6311900"/>
                <a:gd name="connsiteY23" fmla="*/ 4051300 h 4445000"/>
                <a:gd name="connsiteX24" fmla="*/ 4019550 w 6311900"/>
                <a:gd name="connsiteY24" fmla="*/ 4076700 h 4445000"/>
                <a:gd name="connsiteX25" fmla="*/ 3454400 w 6311900"/>
                <a:gd name="connsiteY25" fmla="*/ 4114800 h 4445000"/>
                <a:gd name="connsiteX26" fmla="*/ 2863850 w 6311900"/>
                <a:gd name="connsiteY26" fmla="*/ 4152900 h 4445000"/>
                <a:gd name="connsiteX27" fmla="*/ 2292350 w 6311900"/>
                <a:gd name="connsiteY27" fmla="*/ 4203700 h 4445000"/>
                <a:gd name="connsiteX28" fmla="*/ 1727200 w 6311900"/>
                <a:gd name="connsiteY28" fmla="*/ 4260850 h 4445000"/>
                <a:gd name="connsiteX29" fmla="*/ 1155700 w 6311900"/>
                <a:gd name="connsiteY29" fmla="*/ 4311650 h 4445000"/>
                <a:gd name="connsiteX30" fmla="*/ 571500 w 6311900"/>
                <a:gd name="connsiteY30" fmla="*/ 4381500 h 4445000"/>
                <a:gd name="connsiteX31" fmla="*/ 6350 w 6311900"/>
                <a:gd name="connsiteY31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68850 w 6311900"/>
                <a:gd name="connsiteY14" fmla="*/ 12065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203700 h 4445000"/>
                <a:gd name="connsiteX29" fmla="*/ 1727200 w 6311900"/>
                <a:gd name="connsiteY29" fmla="*/ 4260850 h 4445000"/>
                <a:gd name="connsiteX30" fmla="*/ 1155700 w 6311900"/>
                <a:gd name="connsiteY30" fmla="*/ 4311650 h 4445000"/>
                <a:gd name="connsiteX31" fmla="*/ 571500 w 6311900"/>
                <a:gd name="connsiteY31" fmla="*/ 43815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203700 h 4445000"/>
                <a:gd name="connsiteX29" fmla="*/ 1727200 w 6311900"/>
                <a:gd name="connsiteY29" fmla="*/ 4260850 h 4445000"/>
                <a:gd name="connsiteX30" fmla="*/ 1155700 w 6311900"/>
                <a:gd name="connsiteY30" fmla="*/ 4311650 h 4445000"/>
                <a:gd name="connsiteX31" fmla="*/ 571500 w 6311900"/>
                <a:gd name="connsiteY31" fmla="*/ 43815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203700 h 4445000"/>
                <a:gd name="connsiteX29" fmla="*/ 1727200 w 6311900"/>
                <a:gd name="connsiteY29" fmla="*/ 4260850 h 4445000"/>
                <a:gd name="connsiteX30" fmla="*/ 1155700 w 6311900"/>
                <a:gd name="connsiteY30" fmla="*/ 43116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203700 h 4445000"/>
                <a:gd name="connsiteX29" fmla="*/ 1727200 w 6311900"/>
                <a:gd name="connsiteY29" fmla="*/ 4260850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203700 h 4445000"/>
                <a:gd name="connsiteX29" fmla="*/ 1720850 w 6311900"/>
                <a:gd name="connsiteY29" fmla="*/ 4400550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20370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63850 w 6311900"/>
                <a:gd name="connsiteY27" fmla="*/ 4152900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54400 w 6311900"/>
                <a:gd name="connsiteY26" fmla="*/ 41148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9550 w 6311900"/>
                <a:gd name="connsiteY25" fmla="*/ 4076700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91050 w 6311900"/>
                <a:gd name="connsiteY24" fmla="*/ 4051300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75250 w 6311900"/>
                <a:gd name="connsiteY23" fmla="*/ 402590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46750 w 6311900"/>
                <a:gd name="connsiteY22" fmla="*/ 40132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305550 w 6311900"/>
                <a:gd name="connsiteY21" fmla="*/ 4006850 h 4445000"/>
                <a:gd name="connsiteX22" fmla="*/ 5734050 w 6311900"/>
                <a:gd name="connsiteY22" fmla="*/ 43307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615950 w 6311900"/>
                <a:gd name="connsiteY3" fmla="*/ 3213100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299200 w 6311900"/>
                <a:gd name="connsiteY21" fmla="*/ 4327525 h 4445000"/>
                <a:gd name="connsiteX22" fmla="*/ 5734050 w 6311900"/>
                <a:gd name="connsiteY22" fmla="*/ 43307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898900 h 4445000"/>
                <a:gd name="connsiteX2" fmla="*/ 279400 w 6311900"/>
                <a:gd name="connsiteY2" fmla="*/ 3581400 h 4445000"/>
                <a:gd name="connsiteX3" fmla="*/ 573088 w 6311900"/>
                <a:gd name="connsiteY3" fmla="*/ 3260725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299200 w 6311900"/>
                <a:gd name="connsiteY21" fmla="*/ 4327525 h 4445000"/>
                <a:gd name="connsiteX22" fmla="*/ 5734050 w 6311900"/>
                <a:gd name="connsiteY22" fmla="*/ 43307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901281 h 4445000"/>
                <a:gd name="connsiteX2" fmla="*/ 279400 w 6311900"/>
                <a:gd name="connsiteY2" fmla="*/ 3581400 h 4445000"/>
                <a:gd name="connsiteX3" fmla="*/ 573088 w 6311900"/>
                <a:gd name="connsiteY3" fmla="*/ 3260725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299200 w 6311900"/>
                <a:gd name="connsiteY21" fmla="*/ 4327525 h 4445000"/>
                <a:gd name="connsiteX22" fmla="*/ 5734050 w 6311900"/>
                <a:gd name="connsiteY22" fmla="*/ 43307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901281 h 4445000"/>
                <a:gd name="connsiteX2" fmla="*/ 269875 w 6311900"/>
                <a:gd name="connsiteY2" fmla="*/ 3602831 h 4445000"/>
                <a:gd name="connsiteX3" fmla="*/ 573088 w 6311900"/>
                <a:gd name="connsiteY3" fmla="*/ 3260725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299200 w 6311900"/>
                <a:gd name="connsiteY21" fmla="*/ 4327525 h 4445000"/>
                <a:gd name="connsiteX22" fmla="*/ 5734050 w 6311900"/>
                <a:gd name="connsiteY22" fmla="*/ 43307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574675 w 6311900"/>
                <a:gd name="connsiteY31" fmla="*/ 4432300 h 4445000"/>
                <a:gd name="connsiteX32" fmla="*/ 6350 w 6311900"/>
                <a:gd name="connsiteY32" fmla="*/ 4445000 h 4445000"/>
                <a:gd name="connsiteX0" fmla="*/ 6350 w 6311900"/>
                <a:gd name="connsiteY0" fmla="*/ 4445000 h 4445000"/>
                <a:gd name="connsiteX1" fmla="*/ 0 w 6311900"/>
                <a:gd name="connsiteY1" fmla="*/ 3901281 h 4445000"/>
                <a:gd name="connsiteX2" fmla="*/ 269875 w 6311900"/>
                <a:gd name="connsiteY2" fmla="*/ 3602831 h 4445000"/>
                <a:gd name="connsiteX3" fmla="*/ 573088 w 6311900"/>
                <a:gd name="connsiteY3" fmla="*/ 3260725 h 4445000"/>
                <a:gd name="connsiteX4" fmla="*/ 1136650 w 6311900"/>
                <a:gd name="connsiteY4" fmla="*/ 2667000 h 4445000"/>
                <a:gd name="connsiteX5" fmla="*/ 1549400 w 6311900"/>
                <a:gd name="connsiteY5" fmla="*/ 2247900 h 4445000"/>
                <a:gd name="connsiteX6" fmla="*/ 1936750 w 6311900"/>
                <a:gd name="connsiteY6" fmla="*/ 1905000 h 4445000"/>
                <a:gd name="connsiteX7" fmla="*/ 2298700 w 6311900"/>
                <a:gd name="connsiteY7" fmla="*/ 1600200 h 4445000"/>
                <a:gd name="connsiteX8" fmla="*/ 2622550 w 6311900"/>
                <a:gd name="connsiteY8" fmla="*/ 1333500 h 4445000"/>
                <a:gd name="connsiteX9" fmla="*/ 2978150 w 6311900"/>
                <a:gd name="connsiteY9" fmla="*/ 1079500 h 4445000"/>
                <a:gd name="connsiteX10" fmla="*/ 3289300 w 6311900"/>
                <a:gd name="connsiteY10" fmla="*/ 850900 h 4445000"/>
                <a:gd name="connsiteX11" fmla="*/ 3644900 w 6311900"/>
                <a:gd name="connsiteY11" fmla="*/ 641350 h 4445000"/>
                <a:gd name="connsiteX12" fmla="*/ 4006850 w 6311900"/>
                <a:gd name="connsiteY12" fmla="*/ 444500 h 4445000"/>
                <a:gd name="connsiteX13" fmla="*/ 4394200 w 6311900"/>
                <a:gd name="connsiteY13" fmla="*/ 260350 h 4445000"/>
                <a:gd name="connsiteX14" fmla="*/ 4781550 w 6311900"/>
                <a:gd name="connsiteY14" fmla="*/ 101600 h 4445000"/>
                <a:gd name="connsiteX15" fmla="*/ 5124450 w 6311900"/>
                <a:gd name="connsiteY15" fmla="*/ 0 h 4445000"/>
                <a:gd name="connsiteX16" fmla="*/ 5359400 w 6311900"/>
                <a:gd name="connsiteY16" fmla="*/ 209550 h 4445000"/>
                <a:gd name="connsiteX17" fmla="*/ 5727700 w 6311900"/>
                <a:gd name="connsiteY17" fmla="*/ 596900 h 4445000"/>
                <a:gd name="connsiteX18" fmla="*/ 6057900 w 6311900"/>
                <a:gd name="connsiteY18" fmla="*/ 1104900 h 4445000"/>
                <a:gd name="connsiteX19" fmla="*/ 6292850 w 6311900"/>
                <a:gd name="connsiteY19" fmla="*/ 1587500 h 4445000"/>
                <a:gd name="connsiteX20" fmla="*/ 6311900 w 6311900"/>
                <a:gd name="connsiteY20" fmla="*/ 2667000 h 4445000"/>
                <a:gd name="connsiteX21" fmla="*/ 6299200 w 6311900"/>
                <a:gd name="connsiteY21" fmla="*/ 4327525 h 4445000"/>
                <a:gd name="connsiteX22" fmla="*/ 5734050 w 6311900"/>
                <a:gd name="connsiteY22" fmla="*/ 4330700 h 4445000"/>
                <a:gd name="connsiteX23" fmla="*/ 5156200 w 6311900"/>
                <a:gd name="connsiteY23" fmla="*/ 4337050 h 4445000"/>
                <a:gd name="connsiteX24" fmla="*/ 4584700 w 6311900"/>
                <a:gd name="connsiteY24" fmla="*/ 4346575 h 4445000"/>
                <a:gd name="connsiteX25" fmla="*/ 4010025 w 6311900"/>
                <a:gd name="connsiteY25" fmla="*/ 4352925 h 4445000"/>
                <a:gd name="connsiteX26" fmla="*/ 3438525 w 6311900"/>
                <a:gd name="connsiteY26" fmla="*/ 4356100 h 4445000"/>
                <a:gd name="connsiteX27" fmla="*/ 2870200 w 6311900"/>
                <a:gd name="connsiteY27" fmla="*/ 4371975 h 4445000"/>
                <a:gd name="connsiteX28" fmla="*/ 2292350 w 6311900"/>
                <a:gd name="connsiteY28" fmla="*/ 4375150 h 4445000"/>
                <a:gd name="connsiteX29" fmla="*/ 1720850 w 6311900"/>
                <a:gd name="connsiteY29" fmla="*/ 4391025 h 4445000"/>
                <a:gd name="connsiteX30" fmla="*/ 1143000 w 6311900"/>
                <a:gd name="connsiteY30" fmla="*/ 4413250 h 4445000"/>
                <a:gd name="connsiteX31" fmla="*/ 6350 w 6311900"/>
                <a:gd name="connsiteY31" fmla="*/ 4445000 h 4445000"/>
                <a:gd name="connsiteX0" fmla="*/ 570706 w 6311900"/>
                <a:gd name="connsiteY0" fmla="*/ 4430713 h 4430713"/>
                <a:gd name="connsiteX1" fmla="*/ 0 w 6311900"/>
                <a:gd name="connsiteY1" fmla="*/ 3901281 h 4430713"/>
                <a:gd name="connsiteX2" fmla="*/ 269875 w 6311900"/>
                <a:gd name="connsiteY2" fmla="*/ 3602831 h 4430713"/>
                <a:gd name="connsiteX3" fmla="*/ 573088 w 6311900"/>
                <a:gd name="connsiteY3" fmla="*/ 3260725 h 4430713"/>
                <a:gd name="connsiteX4" fmla="*/ 1136650 w 6311900"/>
                <a:gd name="connsiteY4" fmla="*/ 2667000 h 4430713"/>
                <a:gd name="connsiteX5" fmla="*/ 1549400 w 6311900"/>
                <a:gd name="connsiteY5" fmla="*/ 2247900 h 4430713"/>
                <a:gd name="connsiteX6" fmla="*/ 1936750 w 6311900"/>
                <a:gd name="connsiteY6" fmla="*/ 1905000 h 4430713"/>
                <a:gd name="connsiteX7" fmla="*/ 2298700 w 6311900"/>
                <a:gd name="connsiteY7" fmla="*/ 1600200 h 4430713"/>
                <a:gd name="connsiteX8" fmla="*/ 2622550 w 6311900"/>
                <a:gd name="connsiteY8" fmla="*/ 1333500 h 4430713"/>
                <a:gd name="connsiteX9" fmla="*/ 2978150 w 6311900"/>
                <a:gd name="connsiteY9" fmla="*/ 1079500 h 4430713"/>
                <a:gd name="connsiteX10" fmla="*/ 3289300 w 6311900"/>
                <a:gd name="connsiteY10" fmla="*/ 850900 h 4430713"/>
                <a:gd name="connsiteX11" fmla="*/ 3644900 w 6311900"/>
                <a:gd name="connsiteY11" fmla="*/ 641350 h 4430713"/>
                <a:gd name="connsiteX12" fmla="*/ 4006850 w 6311900"/>
                <a:gd name="connsiteY12" fmla="*/ 444500 h 4430713"/>
                <a:gd name="connsiteX13" fmla="*/ 4394200 w 6311900"/>
                <a:gd name="connsiteY13" fmla="*/ 260350 h 4430713"/>
                <a:gd name="connsiteX14" fmla="*/ 4781550 w 6311900"/>
                <a:gd name="connsiteY14" fmla="*/ 101600 h 4430713"/>
                <a:gd name="connsiteX15" fmla="*/ 5124450 w 6311900"/>
                <a:gd name="connsiteY15" fmla="*/ 0 h 4430713"/>
                <a:gd name="connsiteX16" fmla="*/ 5359400 w 6311900"/>
                <a:gd name="connsiteY16" fmla="*/ 209550 h 4430713"/>
                <a:gd name="connsiteX17" fmla="*/ 5727700 w 6311900"/>
                <a:gd name="connsiteY17" fmla="*/ 596900 h 4430713"/>
                <a:gd name="connsiteX18" fmla="*/ 6057900 w 6311900"/>
                <a:gd name="connsiteY18" fmla="*/ 1104900 h 4430713"/>
                <a:gd name="connsiteX19" fmla="*/ 6292850 w 6311900"/>
                <a:gd name="connsiteY19" fmla="*/ 1587500 h 4430713"/>
                <a:gd name="connsiteX20" fmla="*/ 6311900 w 6311900"/>
                <a:gd name="connsiteY20" fmla="*/ 2667000 h 4430713"/>
                <a:gd name="connsiteX21" fmla="*/ 6299200 w 6311900"/>
                <a:gd name="connsiteY21" fmla="*/ 4327525 h 4430713"/>
                <a:gd name="connsiteX22" fmla="*/ 5734050 w 6311900"/>
                <a:gd name="connsiteY22" fmla="*/ 4330700 h 4430713"/>
                <a:gd name="connsiteX23" fmla="*/ 5156200 w 6311900"/>
                <a:gd name="connsiteY23" fmla="*/ 4337050 h 4430713"/>
                <a:gd name="connsiteX24" fmla="*/ 4584700 w 6311900"/>
                <a:gd name="connsiteY24" fmla="*/ 4346575 h 4430713"/>
                <a:gd name="connsiteX25" fmla="*/ 4010025 w 6311900"/>
                <a:gd name="connsiteY25" fmla="*/ 4352925 h 4430713"/>
                <a:gd name="connsiteX26" fmla="*/ 3438525 w 6311900"/>
                <a:gd name="connsiteY26" fmla="*/ 4356100 h 4430713"/>
                <a:gd name="connsiteX27" fmla="*/ 2870200 w 6311900"/>
                <a:gd name="connsiteY27" fmla="*/ 4371975 h 4430713"/>
                <a:gd name="connsiteX28" fmla="*/ 2292350 w 6311900"/>
                <a:gd name="connsiteY28" fmla="*/ 4375150 h 4430713"/>
                <a:gd name="connsiteX29" fmla="*/ 1720850 w 6311900"/>
                <a:gd name="connsiteY29" fmla="*/ 4391025 h 4430713"/>
                <a:gd name="connsiteX30" fmla="*/ 1143000 w 6311900"/>
                <a:gd name="connsiteY30" fmla="*/ 4413250 h 4430713"/>
                <a:gd name="connsiteX31" fmla="*/ 570706 w 6311900"/>
                <a:gd name="connsiteY31" fmla="*/ 4430713 h 4430713"/>
                <a:gd name="connsiteX0" fmla="*/ 301228 w 6042422"/>
                <a:gd name="connsiteY0" fmla="*/ 4430713 h 4430713"/>
                <a:gd name="connsiteX1" fmla="*/ 397 w 6042422"/>
                <a:gd name="connsiteY1" fmla="*/ 3602831 h 4430713"/>
                <a:gd name="connsiteX2" fmla="*/ 303610 w 6042422"/>
                <a:gd name="connsiteY2" fmla="*/ 3260725 h 4430713"/>
                <a:gd name="connsiteX3" fmla="*/ 867172 w 6042422"/>
                <a:gd name="connsiteY3" fmla="*/ 2667000 h 4430713"/>
                <a:gd name="connsiteX4" fmla="*/ 1279922 w 6042422"/>
                <a:gd name="connsiteY4" fmla="*/ 2247900 h 4430713"/>
                <a:gd name="connsiteX5" fmla="*/ 1667272 w 6042422"/>
                <a:gd name="connsiteY5" fmla="*/ 1905000 h 4430713"/>
                <a:gd name="connsiteX6" fmla="*/ 2029222 w 6042422"/>
                <a:gd name="connsiteY6" fmla="*/ 1600200 h 4430713"/>
                <a:gd name="connsiteX7" fmla="*/ 2353072 w 6042422"/>
                <a:gd name="connsiteY7" fmla="*/ 1333500 h 4430713"/>
                <a:gd name="connsiteX8" fmla="*/ 2708672 w 6042422"/>
                <a:gd name="connsiteY8" fmla="*/ 1079500 h 4430713"/>
                <a:gd name="connsiteX9" fmla="*/ 3019822 w 6042422"/>
                <a:gd name="connsiteY9" fmla="*/ 850900 h 4430713"/>
                <a:gd name="connsiteX10" fmla="*/ 3375422 w 6042422"/>
                <a:gd name="connsiteY10" fmla="*/ 641350 h 4430713"/>
                <a:gd name="connsiteX11" fmla="*/ 3737372 w 6042422"/>
                <a:gd name="connsiteY11" fmla="*/ 444500 h 4430713"/>
                <a:gd name="connsiteX12" fmla="*/ 4124722 w 6042422"/>
                <a:gd name="connsiteY12" fmla="*/ 260350 h 4430713"/>
                <a:gd name="connsiteX13" fmla="*/ 4512072 w 6042422"/>
                <a:gd name="connsiteY13" fmla="*/ 101600 h 4430713"/>
                <a:gd name="connsiteX14" fmla="*/ 4854972 w 6042422"/>
                <a:gd name="connsiteY14" fmla="*/ 0 h 4430713"/>
                <a:gd name="connsiteX15" fmla="*/ 5089922 w 6042422"/>
                <a:gd name="connsiteY15" fmla="*/ 209550 h 4430713"/>
                <a:gd name="connsiteX16" fmla="*/ 5458222 w 6042422"/>
                <a:gd name="connsiteY16" fmla="*/ 596900 h 4430713"/>
                <a:gd name="connsiteX17" fmla="*/ 5788422 w 6042422"/>
                <a:gd name="connsiteY17" fmla="*/ 1104900 h 4430713"/>
                <a:gd name="connsiteX18" fmla="*/ 6023372 w 6042422"/>
                <a:gd name="connsiteY18" fmla="*/ 1587500 h 4430713"/>
                <a:gd name="connsiteX19" fmla="*/ 6042422 w 6042422"/>
                <a:gd name="connsiteY19" fmla="*/ 2667000 h 4430713"/>
                <a:gd name="connsiteX20" fmla="*/ 6029722 w 6042422"/>
                <a:gd name="connsiteY20" fmla="*/ 4327525 h 4430713"/>
                <a:gd name="connsiteX21" fmla="*/ 5464572 w 6042422"/>
                <a:gd name="connsiteY21" fmla="*/ 4330700 h 4430713"/>
                <a:gd name="connsiteX22" fmla="*/ 4886722 w 6042422"/>
                <a:gd name="connsiteY22" fmla="*/ 4337050 h 4430713"/>
                <a:gd name="connsiteX23" fmla="*/ 4315222 w 6042422"/>
                <a:gd name="connsiteY23" fmla="*/ 4346575 h 4430713"/>
                <a:gd name="connsiteX24" fmla="*/ 3740547 w 6042422"/>
                <a:gd name="connsiteY24" fmla="*/ 4352925 h 4430713"/>
                <a:gd name="connsiteX25" fmla="*/ 3169047 w 6042422"/>
                <a:gd name="connsiteY25" fmla="*/ 4356100 h 4430713"/>
                <a:gd name="connsiteX26" fmla="*/ 2600722 w 6042422"/>
                <a:gd name="connsiteY26" fmla="*/ 4371975 h 4430713"/>
                <a:gd name="connsiteX27" fmla="*/ 2022872 w 6042422"/>
                <a:gd name="connsiteY27" fmla="*/ 4375150 h 4430713"/>
                <a:gd name="connsiteX28" fmla="*/ 1451372 w 6042422"/>
                <a:gd name="connsiteY28" fmla="*/ 4391025 h 4430713"/>
                <a:gd name="connsiteX29" fmla="*/ 873522 w 6042422"/>
                <a:gd name="connsiteY29" fmla="*/ 4413250 h 4430713"/>
                <a:gd name="connsiteX30" fmla="*/ 301228 w 6042422"/>
                <a:gd name="connsiteY30" fmla="*/ 4430713 h 4430713"/>
                <a:gd name="connsiteX0" fmla="*/ 94985 w 5836179"/>
                <a:gd name="connsiteY0" fmla="*/ 4430713 h 4430713"/>
                <a:gd name="connsiteX1" fmla="*/ 97367 w 5836179"/>
                <a:gd name="connsiteY1" fmla="*/ 3260725 h 4430713"/>
                <a:gd name="connsiteX2" fmla="*/ 660929 w 5836179"/>
                <a:gd name="connsiteY2" fmla="*/ 2667000 h 4430713"/>
                <a:gd name="connsiteX3" fmla="*/ 1073679 w 5836179"/>
                <a:gd name="connsiteY3" fmla="*/ 2247900 h 4430713"/>
                <a:gd name="connsiteX4" fmla="*/ 1461029 w 5836179"/>
                <a:gd name="connsiteY4" fmla="*/ 1905000 h 4430713"/>
                <a:gd name="connsiteX5" fmla="*/ 1822979 w 5836179"/>
                <a:gd name="connsiteY5" fmla="*/ 1600200 h 4430713"/>
                <a:gd name="connsiteX6" fmla="*/ 2146829 w 5836179"/>
                <a:gd name="connsiteY6" fmla="*/ 1333500 h 4430713"/>
                <a:gd name="connsiteX7" fmla="*/ 2502429 w 5836179"/>
                <a:gd name="connsiteY7" fmla="*/ 1079500 h 4430713"/>
                <a:gd name="connsiteX8" fmla="*/ 2813579 w 5836179"/>
                <a:gd name="connsiteY8" fmla="*/ 850900 h 4430713"/>
                <a:gd name="connsiteX9" fmla="*/ 3169179 w 5836179"/>
                <a:gd name="connsiteY9" fmla="*/ 641350 h 4430713"/>
                <a:gd name="connsiteX10" fmla="*/ 3531129 w 5836179"/>
                <a:gd name="connsiteY10" fmla="*/ 444500 h 4430713"/>
                <a:gd name="connsiteX11" fmla="*/ 3918479 w 5836179"/>
                <a:gd name="connsiteY11" fmla="*/ 260350 h 4430713"/>
                <a:gd name="connsiteX12" fmla="*/ 4305829 w 5836179"/>
                <a:gd name="connsiteY12" fmla="*/ 101600 h 4430713"/>
                <a:gd name="connsiteX13" fmla="*/ 4648729 w 5836179"/>
                <a:gd name="connsiteY13" fmla="*/ 0 h 4430713"/>
                <a:gd name="connsiteX14" fmla="*/ 4883679 w 5836179"/>
                <a:gd name="connsiteY14" fmla="*/ 209550 h 4430713"/>
                <a:gd name="connsiteX15" fmla="*/ 5251979 w 5836179"/>
                <a:gd name="connsiteY15" fmla="*/ 596900 h 4430713"/>
                <a:gd name="connsiteX16" fmla="*/ 5582179 w 5836179"/>
                <a:gd name="connsiteY16" fmla="*/ 1104900 h 4430713"/>
                <a:gd name="connsiteX17" fmla="*/ 5817129 w 5836179"/>
                <a:gd name="connsiteY17" fmla="*/ 1587500 h 4430713"/>
                <a:gd name="connsiteX18" fmla="*/ 5836179 w 5836179"/>
                <a:gd name="connsiteY18" fmla="*/ 2667000 h 4430713"/>
                <a:gd name="connsiteX19" fmla="*/ 5823479 w 5836179"/>
                <a:gd name="connsiteY19" fmla="*/ 4327525 h 4430713"/>
                <a:gd name="connsiteX20" fmla="*/ 5258329 w 5836179"/>
                <a:gd name="connsiteY20" fmla="*/ 4330700 h 4430713"/>
                <a:gd name="connsiteX21" fmla="*/ 4680479 w 5836179"/>
                <a:gd name="connsiteY21" fmla="*/ 4337050 h 4430713"/>
                <a:gd name="connsiteX22" fmla="*/ 4108979 w 5836179"/>
                <a:gd name="connsiteY22" fmla="*/ 4346575 h 4430713"/>
                <a:gd name="connsiteX23" fmla="*/ 3534304 w 5836179"/>
                <a:gd name="connsiteY23" fmla="*/ 4352925 h 4430713"/>
                <a:gd name="connsiteX24" fmla="*/ 2962804 w 5836179"/>
                <a:gd name="connsiteY24" fmla="*/ 4356100 h 4430713"/>
                <a:gd name="connsiteX25" fmla="*/ 2394479 w 5836179"/>
                <a:gd name="connsiteY25" fmla="*/ 4371975 h 4430713"/>
                <a:gd name="connsiteX26" fmla="*/ 1816629 w 5836179"/>
                <a:gd name="connsiteY26" fmla="*/ 4375150 h 4430713"/>
                <a:gd name="connsiteX27" fmla="*/ 1245129 w 5836179"/>
                <a:gd name="connsiteY27" fmla="*/ 4391025 h 4430713"/>
                <a:gd name="connsiteX28" fmla="*/ 667279 w 5836179"/>
                <a:gd name="connsiteY28" fmla="*/ 4413250 h 4430713"/>
                <a:gd name="connsiteX29" fmla="*/ 94985 w 5836179"/>
                <a:gd name="connsiteY29" fmla="*/ 4430713 h 4430713"/>
                <a:gd name="connsiteX0" fmla="*/ 0 w 5741194"/>
                <a:gd name="connsiteY0" fmla="*/ 4430713 h 4430713"/>
                <a:gd name="connsiteX1" fmla="*/ 2382 w 5741194"/>
                <a:gd name="connsiteY1" fmla="*/ 3260725 h 4430713"/>
                <a:gd name="connsiteX2" fmla="*/ 565944 w 5741194"/>
                <a:gd name="connsiteY2" fmla="*/ 2667000 h 4430713"/>
                <a:gd name="connsiteX3" fmla="*/ 978694 w 5741194"/>
                <a:gd name="connsiteY3" fmla="*/ 2247900 h 4430713"/>
                <a:gd name="connsiteX4" fmla="*/ 1366044 w 5741194"/>
                <a:gd name="connsiteY4" fmla="*/ 1905000 h 4430713"/>
                <a:gd name="connsiteX5" fmla="*/ 1727994 w 5741194"/>
                <a:gd name="connsiteY5" fmla="*/ 1600200 h 4430713"/>
                <a:gd name="connsiteX6" fmla="*/ 2051844 w 5741194"/>
                <a:gd name="connsiteY6" fmla="*/ 1333500 h 4430713"/>
                <a:gd name="connsiteX7" fmla="*/ 2407444 w 5741194"/>
                <a:gd name="connsiteY7" fmla="*/ 1079500 h 4430713"/>
                <a:gd name="connsiteX8" fmla="*/ 2718594 w 5741194"/>
                <a:gd name="connsiteY8" fmla="*/ 850900 h 4430713"/>
                <a:gd name="connsiteX9" fmla="*/ 3074194 w 5741194"/>
                <a:gd name="connsiteY9" fmla="*/ 641350 h 4430713"/>
                <a:gd name="connsiteX10" fmla="*/ 3436144 w 5741194"/>
                <a:gd name="connsiteY10" fmla="*/ 444500 h 4430713"/>
                <a:gd name="connsiteX11" fmla="*/ 3823494 w 5741194"/>
                <a:gd name="connsiteY11" fmla="*/ 260350 h 4430713"/>
                <a:gd name="connsiteX12" fmla="*/ 4210844 w 5741194"/>
                <a:gd name="connsiteY12" fmla="*/ 101600 h 4430713"/>
                <a:gd name="connsiteX13" fmla="*/ 4553744 w 5741194"/>
                <a:gd name="connsiteY13" fmla="*/ 0 h 4430713"/>
                <a:gd name="connsiteX14" fmla="*/ 4788694 w 5741194"/>
                <a:gd name="connsiteY14" fmla="*/ 209550 h 4430713"/>
                <a:gd name="connsiteX15" fmla="*/ 5156994 w 5741194"/>
                <a:gd name="connsiteY15" fmla="*/ 596900 h 4430713"/>
                <a:gd name="connsiteX16" fmla="*/ 5487194 w 5741194"/>
                <a:gd name="connsiteY16" fmla="*/ 1104900 h 4430713"/>
                <a:gd name="connsiteX17" fmla="*/ 5722144 w 5741194"/>
                <a:gd name="connsiteY17" fmla="*/ 1587500 h 4430713"/>
                <a:gd name="connsiteX18" fmla="*/ 5741194 w 5741194"/>
                <a:gd name="connsiteY18" fmla="*/ 2667000 h 4430713"/>
                <a:gd name="connsiteX19" fmla="*/ 5728494 w 5741194"/>
                <a:gd name="connsiteY19" fmla="*/ 4327525 h 4430713"/>
                <a:gd name="connsiteX20" fmla="*/ 5163344 w 5741194"/>
                <a:gd name="connsiteY20" fmla="*/ 4330700 h 4430713"/>
                <a:gd name="connsiteX21" fmla="*/ 4585494 w 5741194"/>
                <a:gd name="connsiteY21" fmla="*/ 4337050 h 4430713"/>
                <a:gd name="connsiteX22" fmla="*/ 4013994 w 5741194"/>
                <a:gd name="connsiteY22" fmla="*/ 4346575 h 4430713"/>
                <a:gd name="connsiteX23" fmla="*/ 3439319 w 5741194"/>
                <a:gd name="connsiteY23" fmla="*/ 4352925 h 4430713"/>
                <a:gd name="connsiteX24" fmla="*/ 2867819 w 5741194"/>
                <a:gd name="connsiteY24" fmla="*/ 4356100 h 4430713"/>
                <a:gd name="connsiteX25" fmla="*/ 2299494 w 5741194"/>
                <a:gd name="connsiteY25" fmla="*/ 4371975 h 4430713"/>
                <a:gd name="connsiteX26" fmla="*/ 1721644 w 5741194"/>
                <a:gd name="connsiteY26" fmla="*/ 4375150 h 4430713"/>
                <a:gd name="connsiteX27" fmla="*/ 1150144 w 5741194"/>
                <a:gd name="connsiteY27" fmla="*/ 4391025 h 4430713"/>
                <a:gd name="connsiteX28" fmla="*/ 572294 w 5741194"/>
                <a:gd name="connsiteY28" fmla="*/ 4413250 h 4430713"/>
                <a:gd name="connsiteX29" fmla="*/ 0 w 5741194"/>
                <a:gd name="connsiteY29" fmla="*/ 4430713 h 4430713"/>
                <a:gd name="connsiteX0" fmla="*/ 0 w 5741194"/>
                <a:gd name="connsiteY0" fmla="*/ 4423093 h 4423093"/>
                <a:gd name="connsiteX1" fmla="*/ 2382 w 5741194"/>
                <a:gd name="connsiteY1" fmla="*/ 3253105 h 4423093"/>
                <a:gd name="connsiteX2" fmla="*/ 565944 w 5741194"/>
                <a:gd name="connsiteY2" fmla="*/ 2659380 h 4423093"/>
                <a:gd name="connsiteX3" fmla="*/ 978694 w 5741194"/>
                <a:gd name="connsiteY3" fmla="*/ 2240280 h 4423093"/>
                <a:gd name="connsiteX4" fmla="*/ 1366044 w 5741194"/>
                <a:gd name="connsiteY4" fmla="*/ 1897380 h 4423093"/>
                <a:gd name="connsiteX5" fmla="*/ 1727994 w 5741194"/>
                <a:gd name="connsiteY5" fmla="*/ 1592580 h 4423093"/>
                <a:gd name="connsiteX6" fmla="*/ 2051844 w 5741194"/>
                <a:gd name="connsiteY6" fmla="*/ 1325880 h 4423093"/>
                <a:gd name="connsiteX7" fmla="*/ 2407444 w 5741194"/>
                <a:gd name="connsiteY7" fmla="*/ 1071880 h 4423093"/>
                <a:gd name="connsiteX8" fmla="*/ 2718594 w 5741194"/>
                <a:gd name="connsiteY8" fmla="*/ 843280 h 4423093"/>
                <a:gd name="connsiteX9" fmla="*/ 3074194 w 5741194"/>
                <a:gd name="connsiteY9" fmla="*/ 633730 h 4423093"/>
                <a:gd name="connsiteX10" fmla="*/ 3436144 w 5741194"/>
                <a:gd name="connsiteY10" fmla="*/ 436880 h 4423093"/>
                <a:gd name="connsiteX11" fmla="*/ 3823494 w 5741194"/>
                <a:gd name="connsiteY11" fmla="*/ 252730 h 4423093"/>
                <a:gd name="connsiteX12" fmla="*/ 4210844 w 5741194"/>
                <a:gd name="connsiteY12" fmla="*/ 93980 h 4423093"/>
                <a:gd name="connsiteX13" fmla="*/ 4523264 w 5741194"/>
                <a:gd name="connsiteY13" fmla="*/ 0 h 4423093"/>
                <a:gd name="connsiteX14" fmla="*/ 4788694 w 5741194"/>
                <a:gd name="connsiteY14" fmla="*/ 201930 h 4423093"/>
                <a:gd name="connsiteX15" fmla="*/ 5156994 w 5741194"/>
                <a:gd name="connsiteY15" fmla="*/ 589280 h 4423093"/>
                <a:gd name="connsiteX16" fmla="*/ 5487194 w 5741194"/>
                <a:gd name="connsiteY16" fmla="*/ 1097280 h 4423093"/>
                <a:gd name="connsiteX17" fmla="*/ 5722144 w 5741194"/>
                <a:gd name="connsiteY17" fmla="*/ 1579880 h 4423093"/>
                <a:gd name="connsiteX18" fmla="*/ 5741194 w 5741194"/>
                <a:gd name="connsiteY18" fmla="*/ 2659380 h 4423093"/>
                <a:gd name="connsiteX19" fmla="*/ 5728494 w 5741194"/>
                <a:gd name="connsiteY19" fmla="*/ 4319905 h 4423093"/>
                <a:gd name="connsiteX20" fmla="*/ 5163344 w 5741194"/>
                <a:gd name="connsiteY20" fmla="*/ 4323080 h 4423093"/>
                <a:gd name="connsiteX21" fmla="*/ 4585494 w 5741194"/>
                <a:gd name="connsiteY21" fmla="*/ 4329430 h 4423093"/>
                <a:gd name="connsiteX22" fmla="*/ 4013994 w 5741194"/>
                <a:gd name="connsiteY22" fmla="*/ 4338955 h 4423093"/>
                <a:gd name="connsiteX23" fmla="*/ 3439319 w 5741194"/>
                <a:gd name="connsiteY23" fmla="*/ 4345305 h 4423093"/>
                <a:gd name="connsiteX24" fmla="*/ 2867819 w 5741194"/>
                <a:gd name="connsiteY24" fmla="*/ 4348480 h 4423093"/>
                <a:gd name="connsiteX25" fmla="*/ 2299494 w 5741194"/>
                <a:gd name="connsiteY25" fmla="*/ 4364355 h 4423093"/>
                <a:gd name="connsiteX26" fmla="*/ 1721644 w 5741194"/>
                <a:gd name="connsiteY26" fmla="*/ 4367530 h 4423093"/>
                <a:gd name="connsiteX27" fmla="*/ 1150144 w 5741194"/>
                <a:gd name="connsiteY27" fmla="*/ 4383405 h 4423093"/>
                <a:gd name="connsiteX28" fmla="*/ 572294 w 5741194"/>
                <a:gd name="connsiteY28" fmla="*/ 4405630 h 4423093"/>
                <a:gd name="connsiteX29" fmla="*/ 0 w 5741194"/>
                <a:gd name="connsiteY29" fmla="*/ 4423093 h 4423093"/>
                <a:gd name="connsiteX0" fmla="*/ 0 w 5741194"/>
                <a:gd name="connsiteY0" fmla="*/ 4423093 h 4423093"/>
                <a:gd name="connsiteX1" fmla="*/ 2382 w 5741194"/>
                <a:gd name="connsiteY1" fmla="*/ 3253105 h 4423093"/>
                <a:gd name="connsiteX2" fmla="*/ 565944 w 5741194"/>
                <a:gd name="connsiteY2" fmla="*/ 2659380 h 4423093"/>
                <a:gd name="connsiteX3" fmla="*/ 978694 w 5741194"/>
                <a:gd name="connsiteY3" fmla="*/ 2240280 h 4423093"/>
                <a:gd name="connsiteX4" fmla="*/ 1366044 w 5741194"/>
                <a:gd name="connsiteY4" fmla="*/ 1897380 h 4423093"/>
                <a:gd name="connsiteX5" fmla="*/ 1727994 w 5741194"/>
                <a:gd name="connsiteY5" fmla="*/ 1592580 h 4423093"/>
                <a:gd name="connsiteX6" fmla="*/ 2051844 w 5741194"/>
                <a:gd name="connsiteY6" fmla="*/ 1325880 h 4423093"/>
                <a:gd name="connsiteX7" fmla="*/ 2407444 w 5741194"/>
                <a:gd name="connsiteY7" fmla="*/ 1071880 h 4423093"/>
                <a:gd name="connsiteX8" fmla="*/ 2718594 w 5741194"/>
                <a:gd name="connsiteY8" fmla="*/ 843280 h 4423093"/>
                <a:gd name="connsiteX9" fmla="*/ 3074194 w 5741194"/>
                <a:gd name="connsiteY9" fmla="*/ 633730 h 4423093"/>
                <a:gd name="connsiteX10" fmla="*/ 3436144 w 5741194"/>
                <a:gd name="connsiteY10" fmla="*/ 436880 h 4423093"/>
                <a:gd name="connsiteX11" fmla="*/ 3823494 w 5741194"/>
                <a:gd name="connsiteY11" fmla="*/ 252730 h 4423093"/>
                <a:gd name="connsiteX12" fmla="*/ 4210844 w 5741194"/>
                <a:gd name="connsiteY12" fmla="*/ 93980 h 4423093"/>
                <a:gd name="connsiteX13" fmla="*/ 4523264 w 5741194"/>
                <a:gd name="connsiteY13" fmla="*/ 0 h 4423093"/>
                <a:gd name="connsiteX14" fmla="*/ 4788694 w 5741194"/>
                <a:gd name="connsiteY14" fmla="*/ 201930 h 4423093"/>
                <a:gd name="connsiteX15" fmla="*/ 5145564 w 5741194"/>
                <a:gd name="connsiteY15" fmla="*/ 600710 h 4423093"/>
                <a:gd name="connsiteX16" fmla="*/ 5487194 w 5741194"/>
                <a:gd name="connsiteY16" fmla="*/ 1097280 h 4423093"/>
                <a:gd name="connsiteX17" fmla="*/ 5722144 w 5741194"/>
                <a:gd name="connsiteY17" fmla="*/ 1579880 h 4423093"/>
                <a:gd name="connsiteX18" fmla="*/ 5741194 w 5741194"/>
                <a:gd name="connsiteY18" fmla="*/ 2659380 h 4423093"/>
                <a:gd name="connsiteX19" fmla="*/ 5728494 w 5741194"/>
                <a:gd name="connsiteY19" fmla="*/ 4319905 h 4423093"/>
                <a:gd name="connsiteX20" fmla="*/ 5163344 w 5741194"/>
                <a:gd name="connsiteY20" fmla="*/ 4323080 h 4423093"/>
                <a:gd name="connsiteX21" fmla="*/ 4585494 w 5741194"/>
                <a:gd name="connsiteY21" fmla="*/ 4329430 h 4423093"/>
                <a:gd name="connsiteX22" fmla="*/ 4013994 w 5741194"/>
                <a:gd name="connsiteY22" fmla="*/ 4338955 h 4423093"/>
                <a:gd name="connsiteX23" fmla="*/ 3439319 w 5741194"/>
                <a:gd name="connsiteY23" fmla="*/ 4345305 h 4423093"/>
                <a:gd name="connsiteX24" fmla="*/ 2867819 w 5741194"/>
                <a:gd name="connsiteY24" fmla="*/ 4348480 h 4423093"/>
                <a:gd name="connsiteX25" fmla="*/ 2299494 w 5741194"/>
                <a:gd name="connsiteY25" fmla="*/ 4364355 h 4423093"/>
                <a:gd name="connsiteX26" fmla="*/ 1721644 w 5741194"/>
                <a:gd name="connsiteY26" fmla="*/ 4367530 h 4423093"/>
                <a:gd name="connsiteX27" fmla="*/ 1150144 w 5741194"/>
                <a:gd name="connsiteY27" fmla="*/ 4383405 h 4423093"/>
                <a:gd name="connsiteX28" fmla="*/ 572294 w 5741194"/>
                <a:gd name="connsiteY28" fmla="*/ 4405630 h 4423093"/>
                <a:gd name="connsiteX29" fmla="*/ 0 w 5741194"/>
                <a:gd name="connsiteY29" fmla="*/ 4423093 h 4423093"/>
                <a:gd name="connsiteX0" fmla="*/ 0 w 5741194"/>
                <a:gd name="connsiteY0" fmla="*/ 4423093 h 4423093"/>
                <a:gd name="connsiteX1" fmla="*/ 2382 w 5741194"/>
                <a:gd name="connsiteY1" fmla="*/ 3253105 h 4423093"/>
                <a:gd name="connsiteX2" fmla="*/ 565944 w 5741194"/>
                <a:gd name="connsiteY2" fmla="*/ 2659380 h 4423093"/>
                <a:gd name="connsiteX3" fmla="*/ 978694 w 5741194"/>
                <a:gd name="connsiteY3" fmla="*/ 2240280 h 4423093"/>
                <a:gd name="connsiteX4" fmla="*/ 1366044 w 5741194"/>
                <a:gd name="connsiteY4" fmla="*/ 1897380 h 4423093"/>
                <a:gd name="connsiteX5" fmla="*/ 1727994 w 5741194"/>
                <a:gd name="connsiteY5" fmla="*/ 1592580 h 4423093"/>
                <a:gd name="connsiteX6" fmla="*/ 2051844 w 5741194"/>
                <a:gd name="connsiteY6" fmla="*/ 1325880 h 4423093"/>
                <a:gd name="connsiteX7" fmla="*/ 2407444 w 5741194"/>
                <a:gd name="connsiteY7" fmla="*/ 1071880 h 4423093"/>
                <a:gd name="connsiteX8" fmla="*/ 2718594 w 5741194"/>
                <a:gd name="connsiteY8" fmla="*/ 843280 h 4423093"/>
                <a:gd name="connsiteX9" fmla="*/ 3074194 w 5741194"/>
                <a:gd name="connsiteY9" fmla="*/ 633730 h 4423093"/>
                <a:gd name="connsiteX10" fmla="*/ 3436144 w 5741194"/>
                <a:gd name="connsiteY10" fmla="*/ 436880 h 4423093"/>
                <a:gd name="connsiteX11" fmla="*/ 3823494 w 5741194"/>
                <a:gd name="connsiteY11" fmla="*/ 252730 h 4423093"/>
                <a:gd name="connsiteX12" fmla="*/ 4210844 w 5741194"/>
                <a:gd name="connsiteY12" fmla="*/ 93980 h 4423093"/>
                <a:gd name="connsiteX13" fmla="*/ 4523264 w 5741194"/>
                <a:gd name="connsiteY13" fmla="*/ 0 h 4423093"/>
                <a:gd name="connsiteX14" fmla="*/ 4788694 w 5741194"/>
                <a:gd name="connsiteY14" fmla="*/ 201930 h 4423093"/>
                <a:gd name="connsiteX15" fmla="*/ 5145564 w 5741194"/>
                <a:gd name="connsiteY15" fmla="*/ 600710 h 4423093"/>
                <a:gd name="connsiteX16" fmla="*/ 5471954 w 5741194"/>
                <a:gd name="connsiteY16" fmla="*/ 1104900 h 4423093"/>
                <a:gd name="connsiteX17" fmla="*/ 5722144 w 5741194"/>
                <a:gd name="connsiteY17" fmla="*/ 1579880 h 4423093"/>
                <a:gd name="connsiteX18" fmla="*/ 5741194 w 5741194"/>
                <a:gd name="connsiteY18" fmla="*/ 2659380 h 4423093"/>
                <a:gd name="connsiteX19" fmla="*/ 5728494 w 5741194"/>
                <a:gd name="connsiteY19" fmla="*/ 4319905 h 4423093"/>
                <a:gd name="connsiteX20" fmla="*/ 5163344 w 5741194"/>
                <a:gd name="connsiteY20" fmla="*/ 4323080 h 4423093"/>
                <a:gd name="connsiteX21" fmla="*/ 4585494 w 5741194"/>
                <a:gd name="connsiteY21" fmla="*/ 4329430 h 4423093"/>
                <a:gd name="connsiteX22" fmla="*/ 4013994 w 5741194"/>
                <a:gd name="connsiteY22" fmla="*/ 4338955 h 4423093"/>
                <a:gd name="connsiteX23" fmla="*/ 3439319 w 5741194"/>
                <a:gd name="connsiteY23" fmla="*/ 4345305 h 4423093"/>
                <a:gd name="connsiteX24" fmla="*/ 2867819 w 5741194"/>
                <a:gd name="connsiteY24" fmla="*/ 4348480 h 4423093"/>
                <a:gd name="connsiteX25" fmla="*/ 2299494 w 5741194"/>
                <a:gd name="connsiteY25" fmla="*/ 4364355 h 4423093"/>
                <a:gd name="connsiteX26" fmla="*/ 1721644 w 5741194"/>
                <a:gd name="connsiteY26" fmla="*/ 4367530 h 4423093"/>
                <a:gd name="connsiteX27" fmla="*/ 1150144 w 5741194"/>
                <a:gd name="connsiteY27" fmla="*/ 4383405 h 4423093"/>
                <a:gd name="connsiteX28" fmla="*/ 572294 w 5741194"/>
                <a:gd name="connsiteY28" fmla="*/ 4405630 h 4423093"/>
                <a:gd name="connsiteX29" fmla="*/ 0 w 5741194"/>
                <a:gd name="connsiteY29" fmla="*/ 4423093 h 442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741194" h="4423093">
                  <a:moveTo>
                    <a:pt x="0" y="4423093"/>
                  </a:moveTo>
                  <a:lnTo>
                    <a:pt x="2382" y="3253105"/>
                  </a:lnTo>
                  <a:lnTo>
                    <a:pt x="565944" y="2659380"/>
                  </a:lnTo>
                  <a:lnTo>
                    <a:pt x="978694" y="2240280"/>
                  </a:lnTo>
                  <a:lnTo>
                    <a:pt x="1366044" y="1897380"/>
                  </a:lnTo>
                  <a:lnTo>
                    <a:pt x="1727994" y="1592580"/>
                  </a:lnTo>
                  <a:lnTo>
                    <a:pt x="2051844" y="1325880"/>
                  </a:lnTo>
                  <a:lnTo>
                    <a:pt x="2407444" y="1071880"/>
                  </a:lnTo>
                  <a:lnTo>
                    <a:pt x="2718594" y="843280"/>
                  </a:lnTo>
                  <a:lnTo>
                    <a:pt x="3074194" y="633730"/>
                  </a:lnTo>
                  <a:lnTo>
                    <a:pt x="3436144" y="436880"/>
                  </a:lnTo>
                  <a:lnTo>
                    <a:pt x="3823494" y="252730"/>
                  </a:lnTo>
                  <a:lnTo>
                    <a:pt x="4210844" y="93980"/>
                  </a:lnTo>
                  <a:lnTo>
                    <a:pt x="4523264" y="0"/>
                  </a:lnTo>
                  <a:lnTo>
                    <a:pt x="4788694" y="201930"/>
                  </a:lnTo>
                  <a:lnTo>
                    <a:pt x="5145564" y="600710"/>
                  </a:lnTo>
                  <a:lnTo>
                    <a:pt x="5471954" y="1104900"/>
                  </a:lnTo>
                  <a:lnTo>
                    <a:pt x="5722144" y="1579880"/>
                  </a:lnTo>
                  <a:lnTo>
                    <a:pt x="5741194" y="2659380"/>
                  </a:lnTo>
                  <a:cubicBezTo>
                    <a:pt x="5739077" y="3105997"/>
                    <a:pt x="5730611" y="3873288"/>
                    <a:pt x="5728494" y="4319905"/>
                  </a:cubicBezTo>
                  <a:lnTo>
                    <a:pt x="5163344" y="4323080"/>
                  </a:lnTo>
                  <a:lnTo>
                    <a:pt x="4585494" y="4329430"/>
                  </a:lnTo>
                  <a:lnTo>
                    <a:pt x="4013994" y="4338955"/>
                  </a:lnTo>
                  <a:lnTo>
                    <a:pt x="3439319" y="4345305"/>
                  </a:lnTo>
                  <a:lnTo>
                    <a:pt x="2867819" y="4348480"/>
                  </a:lnTo>
                  <a:lnTo>
                    <a:pt x="2299494" y="4364355"/>
                  </a:lnTo>
                  <a:lnTo>
                    <a:pt x="1721644" y="4367530"/>
                  </a:lnTo>
                  <a:lnTo>
                    <a:pt x="1150144" y="4383405"/>
                  </a:lnTo>
                  <a:lnTo>
                    <a:pt x="572294" y="4405630"/>
                  </a:lnTo>
                  <a:lnTo>
                    <a:pt x="0" y="4423093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>
              <a:off x="5470776" y="4544048"/>
              <a:ext cx="3218915" cy="1713164"/>
            </a:xfrm>
            <a:custGeom>
              <a:avLst/>
              <a:gdLst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311900 w 6318250"/>
                <a:gd name="connsiteY21" fmla="*/ 2628900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38525 w 6318250"/>
                <a:gd name="connsiteY26" fmla="*/ 2990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38525 w 6318250"/>
                <a:gd name="connsiteY26" fmla="*/ 2990850 h 3067050"/>
                <a:gd name="connsiteX27" fmla="*/ 2876550 w 6318250"/>
                <a:gd name="connsiteY27" fmla="*/ 30035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38525 w 6318250"/>
                <a:gd name="connsiteY26" fmla="*/ 2990850 h 3067050"/>
                <a:gd name="connsiteX27" fmla="*/ 2876550 w 6318250"/>
                <a:gd name="connsiteY27" fmla="*/ 3003550 h 3067050"/>
                <a:gd name="connsiteX28" fmla="*/ 2301875 w 6318250"/>
                <a:gd name="connsiteY28" fmla="*/ 300990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38525 w 6318250"/>
                <a:gd name="connsiteY26" fmla="*/ 2990850 h 3067050"/>
                <a:gd name="connsiteX27" fmla="*/ 2876550 w 6318250"/>
                <a:gd name="connsiteY27" fmla="*/ 3003550 h 3067050"/>
                <a:gd name="connsiteX28" fmla="*/ 2301875 w 6318250"/>
                <a:gd name="connsiteY28" fmla="*/ 3009900 h 3067050"/>
                <a:gd name="connsiteX29" fmla="*/ 1733550 w 6318250"/>
                <a:gd name="connsiteY29" fmla="*/ 3019425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38525 w 6318250"/>
                <a:gd name="connsiteY26" fmla="*/ 2990850 h 3067050"/>
                <a:gd name="connsiteX27" fmla="*/ 2876550 w 6318250"/>
                <a:gd name="connsiteY27" fmla="*/ 3003550 h 3067050"/>
                <a:gd name="connsiteX28" fmla="*/ 2301875 w 6318250"/>
                <a:gd name="connsiteY28" fmla="*/ 3009900 h 3067050"/>
                <a:gd name="connsiteX29" fmla="*/ 1733550 w 6318250"/>
                <a:gd name="connsiteY29" fmla="*/ 3019425 h 3067050"/>
                <a:gd name="connsiteX30" fmla="*/ 1158875 w 6318250"/>
                <a:gd name="connsiteY30" fmla="*/ 3051175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296025 w 6318250"/>
                <a:gd name="connsiteY21" fmla="*/ 2962275 h 3067050"/>
                <a:gd name="connsiteX22" fmla="*/ 5746750 w 6318250"/>
                <a:gd name="connsiteY22" fmla="*/ 2968625 h 3067050"/>
                <a:gd name="connsiteX23" fmla="*/ 5175250 w 6318250"/>
                <a:gd name="connsiteY23" fmla="*/ 2974975 h 3067050"/>
                <a:gd name="connsiteX24" fmla="*/ 4591050 w 6318250"/>
                <a:gd name="connsiteY24" fmla="*/ 2984500 h 3067050"/>
                <a:gd name="connsiteX25" fmla="*/ 4032250 w 6318250"/>
                <a:gd name="connsiteY25" fmla="*/ 2984500 h 3067050"/>
                <a:gd name="connsiteX26" fmla="*/ 3438525 w 6318250"/>
                <a:gd name="connsiteY26" fmla="*/ 2990850 h 3067050"/>
                <a:gd name="connsiteX27" fmla="*/ 2876550 w 6318250"/>
                <a:gd name="connsiteY27" fmla="*/ 3003550 h 3067050"/>
                <a:gd name="connsiteX28" fmla="*/ 2301875 w 6318250"/>
                <a:gd name="connsiteY28" fmla="*/ 3009900 h 3067050"/>
                <a:gd name="connsiteX29" fmla="*/ 1733550 w 6318250"/>
                <a:gd name="connsiteY29" fmla="*/ 3019425 h 3067050"/>
                <a:gd name="connsiteX30" fmla="*/ 1158875 w 6318250"/>
                <a:gd name="connsiteY30" fmla="*/ 3051175 h 3067050"/>
                <a:gd name="connsiteX31" fmla="*/ 577850 w 6318250"/>
                <a:gd name="connsiteY31" fmla="*/ 3060700 h 3067050"/>
                <a:gd name="connsiteX32" fmla="*/ 0 w 631825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667000 h 3067050"/>
                <a:gd name="connsiteX2" fmla="*/ 254000 w 6311900"/>
                <a:gd name="connsiteY2" fmla="*/ 2470150 h 3067050"/>
                <a:gd name="connsiteX3" fmla="*/ 609600 w 6311900"/>
                <a:gd name="connsiteY3" fmla="*/ 2184400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289675 w 6311900"/>
                <a:gd name="connsiteY21" fmla="*/ 2962275 h 3067050"/>
                <a:gd name="connsiteX22" fmla="*/ 5740400 w 6311900"/>
                <a:gd name="connsiteY22" fmla="*/ 2968625 h 3067050"/>
                <a:gd name="connsiteX23" fmla="*/ 5168900 w 6311900"/>
                <a:gd name="connsiteY23" fmla="*/ 2974975 h 3067050"/>
                <a:gd name="connsiteX24" fmla="*/ 4584700 w 6311900"/>
                <a:gd name="connsiteY24" fmla="*/ 2984500 h 3067050"/>
                <a:gd name="connsiteX25" fmla="*/ 4025900 w 6311900"/>
                <a:gd name="connsiteY25" fmla="*/ 2984500 h 3067050"/>
                <a:gd name="connsiteX26" fmla="*/ 3432175 w 6311900"/>
                <a:gd name="connsiteY26" fmla="*/ 2990850 h 3067050"/>
                <a:gd name="connsiteX27" fmla="*/ 2870200 w 6311900"/>
                <a:gd name="connsiteY27" fmla="*/ 3003550 h 3067050"/>
                <a:gd name="connsiteX28" fmla="*/ 2295525 w 6311900"/>
                <a:gd name="connsiteY28" fmla="*/ 3009900 h 3067050"/>
                <a:gd name="connsiteX29" fmla="*/ 1727200 w 6311900"/>
                <a:gd name="connsiteY29" fmla="*/ 3019425 h 3067050"/>
                <a:gd name="connsiteX30" fmla="*/ 1152525 w 6311900"/>
                <a:gd name="connsiteY30" fmla="*/ 3051175 h 3067050"/>
                <a:gd name="connsiteX31" fmla="*/ 571500 w 6311900"/>
                <a:gd name="connsiteY31" fmla="*/ 306070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667000 h 3067050"/>
                <a:gd name="connsiteX2" fmla="*/ 254000 w 6311900"/>
                <a:gd name="connsiteY2" fmla="*/ 2470150 h 3067050"/>
                <a:gd name="connsiteX3" fmla="*/ 571500 w 6311900"/>
                <a:gd name="connsiteY3" fmla="*/ 2220118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289675 w 6311900"/>
                <a:gd name="connsiteY21" fmla="*/ 2962275 h 3067050"/>
                <a:gd name="connsiteX22" fmla="*/ 5740400 w 6311900"/>
                <a:gd name="connsiteY22" fmla="*/ 2968625 h 3067050"/>
                <a:gd name="connsiteX23" fmla="*/ 5168900 w 6311900"/>
                <a:gd name="connsiteY23" fmla="*/ 2974975 h 3067050"/>
                <a:gd name="connsiteX24" fmla="*/ 4584700 w 6311900"/>
                <a:gd name="connsiteY24" fmla="*/ 2984500 h 3067050"/>
                <a:gd name="connsiteX25" fmla="*/ 4025900 w 6311900"/>
                <a:gd name="connsiteY25" fmla="*/ 2984500 h 3067050"/>
                <a:gd name="connsiteX26" fmla="*/ 3432175 w 6311900"/>
                <a:gd name="connsiteY26" fmla="*/ 2990850 h 3067050"/>
                <a:gd name="connsiteX27" fmla="*/ 2870200 w 6311900"/>
                <a:gd name="connsiteY27" fmla="*/ 3003550 h 3067050"/>
                <a:gd name="connsiteX28" fmla="*/ 2295525 w 6311900"/>
                <a:gd name="connsiteY28" fmla="*/ 3009900 h 3067050"/>
                <a:gd name="connsiteX29" fmla="*/ 1727200 w 6311900"/>
                <a:gd name="connsiteY29" fmla="*/ 3019425 h 3067050"/>
                <a:gd name="connsiteX30" fmla="*/ 1152525 w 6311900"/>
                <a:gd name="connsiteY30" fmla="*/ 3051175 h 3067050"/>
                <a:gd name="connsiteX31" fmla="*/ 571500 w 6311900"/>
                <a:gd name="connsiteY31" fmla="*/ 3060700 h 3067050"/>
                <a:gd name="connsiteX32" fmla="*/ 6350 w 6311900"/>
                <a:gd name="connsiteY32" fmla="*/ 3067050 h 3067050"/>
                <a:gd name="connsiteX0" fmla="*/ 6350 w 6311900"/>
                <a:gd name="connsiteY0" fmla="*/ 3067050 h 3067050"/>
                <a:gd name="connsiteX1" fmla="*/ 0 w 6311900"/>
                <a:gd name="connsiteY1" fmla="*/ 2667000 h 3067050"/>
                <a:gd name="connsiteX2" fmla="*/ 254000 w 6311900"/>
                <a:gd name="connsiteY2" fmla="*/ 2470150 h 3067050"/>
                <a:gd name="connsiteX3" fmla="*/ 571500 w 6311900"/>
                <a:gd name="connsiteY3" fmla="*/ 2220118 h 3067050"/>
                <a:gd name="connsiteX4" fmla="*/ 1130300 w 6311900"/>
                <a:gd name="connsiteY4" fmla="*/ 1803400 h 3067050"/>
                <a:gd name="connsiteX5" fmla="*/ 1549400 w 6311900"/>
                <a:gd name="connsiteY5" fmla="*/ 1498600 h 3067050"/>
                <a:gd name="connsiteX6" fmla="*/ 1911350 w 6311900"/>
                <a:gd name="connsiteY6" fmla="*/ 1244600 h 3067050"/>
                <a:gd name="connsiteX7" fmla="*/ 2273300 w 6311900"/>
                <a:gd name="connsiteY7" fmla="*/ 1022350 h 3067050"/>
                <a:gd name="connsiteX8" fmla="*/ 2597150 w 6311900"/>
                <a:gd name="connsiteY8" fmla="*/ 825500 h 3067050"/>
                <a:gd name="connsiteX9" fmla="*/ 2933700 w 6311900"/>
                <a:gd name="connsiteY9" fmla="*/ 647700 h 3067050"/>
                <a:gd name="connsiteX10" fmla="*/ 3263900 w 6311900"/>
                <a:gd name="connsiteY10" fmla="*/ 476250 h 3067050"/>
                <a:gd name="connsiteX11" fmla="*/ 3606800 w 6311900"/>
                <a:gd name="connsiteY11" fmla="*/ 330200 h 3067050"/>
                <a:gd name="connsiteX12" fmla="*/ 3962400 w 6311900"/>
                <a:gd name="connsiteY12" fmla="*/ 190500 h 3067050"/>
                <a:gd name="connsiteX13" fmla="*/ 4521200 w 6311900"/>
                <a:gd name="connsiteY13" fmla="*/ 0 h 3067050"/>
                <a:gd name="connsiteX14" fmla="*/ 5080000 w 6311900"/>
                <a:gd name="connsiteY14" fmla="*/ 279400 h 3067050"/>
                <a:gd name="connsiteX15" fmla="*/ 5422900 w 6311900"/>
                <a:gd name="connsiteY15" fmla="*/ 444500 h 3067050"/>
                <a:gd name="connsiteX16" fmla="*/ 5670550 w 6311900"/>
                <a:gd name="connsiteY16" fmla="*/ 615950 h 3067050"/>
                <a:gd name="connsiteX17" fmla="*/ 5861050 w 6311900"/>
                <a:gd name="connsiteY17" fmla="*/ 781050 h 3067050"/>
                <a:gd name="connsiteX18" fmla="*/ 6026150 w 6311900"/>
                <a:gd name="connsiteY18" fmla="*/ 946150 h 3067050"/>
                <a:gd name="connsiteX19" fmla="*/ 6140450 w 6311900"/>
                <a:gd name="connsiteY19" fmla="*/ 1092200 h 3067050"/>
                <a:gd name="connsiteX20" fmla="*/ 6311900 w 6311900"/>
                <a:gd name="connsiteY20" fmla="*/ 1289050 h 3067050"/>
                <a:gd name="connsiteX21" fmla="*/ 6289675 w 6311900"/>
                <a:gd name="connsiteY21" fmla="*/ 2962275 h 3067050"/>
                <a:gd name="connsiteX22" fmla="*/ 5740400 w 6311900"/>
                <a:gd name="connsiteY22" fmla="*/ 2968625 h 3067050"/>
                <a:gd name="connsiteX23" fmla="*/ 5168900 w 6311900"/>
                <a:gd name="connsiteY23" fmla="*/ 2974975 h 3067050"/>
                <a:gd name="connsiteX24" fmla="*/ 4584700 w 6311900"/>
                <a:gd name="connsiteY24" fmla="*/ 2984500 h 3067050"/>
                <a:gd name="connsiteX25" fmla="*/ 4025900 w 6311900"/>
                <a:gd name="connsiteY25" fmla="*/ 2984500 h 3067050"/>
                <a:gd name="connsiteX26" fmla="*/ 3432175 w 6311900"/>
                <a:gd name="connsiteY26" fmla="*/ 2990850 h 3067050"/>
                <a:gd name="connsiteX27" fmla="*/ 2870200 w 6311900"/>
                <a:gd name="connsiteY27" fmla="*/ 3003550 h 3067050"/>
                <a:gd name="connsiteX28" fmla="*/ 2295525 w 6311900"/>
                <a:gd name="connsiteY28" fmla="*/ 3009900 h 3067050"/>
                <a:gd name="connsiteX29" fmla="*/ 1727200 w 6311900"/>
                <a:gd name="connsiteY29" fmla="*/ 3019425 h 3067050"/>
                <a:gd name="connsiteX30" fmla="*/ 1152525 w 6311900"/>
                <a:gd name="connsiteY30" fmla="*/ 3051175 h 3067050"/>
                <a:gd name="connsiteX31" fmla="*/ 6350 w 6311900"/>
                <a:gd name="connsiteY31" fmla="*/ 3067050 h 3067050"/>
                <a:gd name="connsiteX0" fmla="*/ 580231 w 6311900"/>
                <a:gd name="connsiteY0" fmla="*/ 3055143 h 3055143"/>
                <a:gd name="connsiteX1" fmla="*/ 0 w 6311900"/>
                <a:gd name="connsiteY1" fmla="*/ 2667000 h 3055143"/>
                <a:gd name="connsiteX2" fmla="*/ 254000 w 6311900"/>
                <a:gd name="connsiteY2" fmla="*/ 2470150 h 3055143"/>
                <a:gd name="connsiteX3" fmla="*/ 571500 w 6311900"/>
                <a:gd name="connsiteY3" fmla="*/ 2220118 h 3055143"/>
                <a:gd name="connsiteX4" fmla="*/ 1130300 w 6311900"/>
                <a:gd name="connsiteY4" fmla="*/ 1803400 h 3055143"/>
                <a:gd name="connsiteX5" fmla="*/ 1549400 w 6311900"/>
                <a:gd name="connsiteY5" fmla="*/ 1498600 h 3055143"/>
                <a:gd name="connsiteX6" fmla="*/ 1911350 w 6311900"/>
                <a:gd name="connsiteY6" fmla="*/ 1244600 h 3055143"/>
                <a:gd name="connsiteX7" fmla="*/ 2273300 w 6311900"/>
                <a:gd name="connsiteY7" fmla="*/ 1022350 h 3055143"/>
                <a:gd name="connsiteX8" fmla="*/ 2597150 w 6311900"/>
                <a:gd name="connsiteY8" fmla="*/ 825500 h 3055143"/>
                <a:gd name="connsiteX9" fmla="*/ 2933700 w 6311900"/>
                <a:gd name="connsiteY9" fmla="*/ 647700 h 3055143"/>
                <a:gd name="connsiteX10" fmla="*/ 3263900 w 6311900"/>
                <a:gd name="connsiteY10" fmla="*/ 476250 h 3055143"/>
                <a:gd name="connsiteX11" fmla="*/ 3606800 w 6311900"/>
                <a:gd name="connsiteY11" fmla="*/ 330200 h 3055143"/>
                <a:gd name="connsiteX12" fmla="*/ 3962400 w 6311900"/>
                <a:gd name="connsiteY12" fmla="*/ 190500 h 3055143"/>
                <a:gd name="connsiteX13" fmla="*/ 4521200 w 6311900"/>
                <a:gd name="connsiteY13" fmla="*/ 0 h 3055143"/>
                <a:gd name="connsiteX14" fmla="*/ 5080000 w 6311900"/>
                <a:gd name="connsiteY14" fmla="*/ 279400 h 3055143"/>
                <a:gd name="connsiteX15" fmla="*/ 5422900 w 6311900"/>
                <a:gd name="connsiteY15" fmla="*/ 444500 h 3055143"/>
                <a:gd name="connsiteX16" fmla="*/ 5670550 w 6311900"/>
                <a:gd name="connsiteY16" fmla="*/ 615950 h 3055143"/>
                <a:gd name="connsiteX17" fmla="*/ 5861050 w 6311900"/>
                <a:gd name="connsiteY17" fmla="*/ 781050 h 3055143"/>
                <a:gd name="connsiteX18" fmla="*/ 6026150 w 6311900"/>
                <a:gd name="connsiteY18" fmla="*/ 946150 h 3055143"/>
                <a:gd name="connsiteX19" fmla="*/ 6140450 w 6311900"/>
                <a:gd name="connsiteY19" fmla="*/ 1092200 h 3055143"/>
                <a:gd name="connsiteX20" fmla="*/ 6311900 w 6311900"/>
                <a:gd name="connsiteY20" fmla="*/ 1289050 h 3055143"/>
                <a:gd name="connsiteX21" fmla="*/ 6289675 w 6311900"/>
                <a:gd name="connsiteY21" fmla="*/ 2962275 h 3055143"/>
                <a:gd name="connsiteX22" fmla="*/ 5740400 w 6311900"/>
                <a:gd name="connsiteY22" fmla="*/ 2968625 h 3055143"/>
                <a:gd name="connsiteX23" fmla="*/ 5168900 w 6311900"/>
                <a:gd name="connsiteY23" fmla="*/ 2974975 h 3055143"/>
                <a:gd name="connsiteX24" fmla="*/ 4584700 w 6311900"/>
                <a:gd name="connsiteY24" fmla="*/ 2984500 h 3055143"/>
                <a:gd name="connsiteX25" fmla="*/ 4025900 w 6311900"/>
                <a:gd name="connsiteY25" fmla="*/ 2984500 h 3055143"/>
                <a:gd name="connsiteX26" fmla="*/ 3432175 w 6311900"/>
                <a:gd name="connsiteY26" fmla="*/ 2990850 h 3055143"/>
                <a:gd name="connsiteX27" fmla="*/ 2870200 w 6311900"/>
                <a:gd name="connsiteY27" fmla="*/ 3003550 h 3055143"/>
                <a:gd name="connsiteX28" fmla="*/ 2295525 w 6311900"/>
                <a:gd name="connsiteY28" fmla="*/ 3009900 h 3055143"/>
                <a:gd name="connsiteX29" fmla="*/ 1727200 w 6311900"/>
                <a:gd name="connsiteY29" fmla="*/ 3019425 h 3055143"/>
                <a:gd name="connsiteX30" fmla="*/ 1152525 w 6311900"/>
                <a:gd name="connsiteY30" fmla="*/ 3051175 h 3055143"/>
                <a:gd name="connsiteX31" fmla="*/ 580231 w 6311900"/>
                <a:gd name="connsiteY31" fmla="*/ 3055143 h 3055143"/>
                <a:gd name="connsiteX0" fmla="*/ 326231 w 6057900"/>
                <a:gd name="connsiteY0" fmla="*/ 3055143 h 3055143"/>
                <a:gd name="connsiteX1" fmla="*/ 0 w 6057900"/>
                <a:gd name="connsiteY1" fmla="*/ 2470150 h 3055143"/>
                <a:gd name="connsiteX2" fmla="*/ 317500 w 6057900"/>
                <a:gd name="connsiteY2" fmla="*/ 2220118 h 3055143"/>
                <a:gd name="connsiteX3" fmla="*/ 876300 w 6057900"/>
                <a:gd name="connsiteY3" fmla="*/ 1803400 h 3055143"/>
                <a:gd name="connsiteX4" fmla="*/ 1295400 w 6057900"/>
                <a:gd name="connsiteY4" fmla="*/ 1498600 h 3055143"/>
                <a:gd name="connsiteX5" fmla="*/ 1657350 w 6057900"/>
                <a:gd name="connsiteY5" fmla="*/ 1244600 h 3055143"/>
                <a:gd name="connsiteX6" fmla="*/ 2019300 w 6057900"/>
                <a:gd name="connsiteY6" fmla="*/ 1022350 h 3055143"/>
                <a:gd name="connsiteX7" fmla="*/ 2343150 w 6057900"/>
                <a:gd name="connsiteY7" fmla="*/ 825500 h 3055143"/>
                <a:gd name="connsiteX8" fmla="*/ 2679700 w 6057900"/>
                <a:gd name="connsiteY8" fmla="*/ 647700 h 3055143"/>
                <a:gd name="connsiteX9" fmla="*/ 3009900 w 6057900"/>
                <a:gd name="connsiteY9" fmla="*/ 476250 h 3055143"/>
                <a:gd name="connsiteX10" fmla="*/ 3352800 w 6057900"/>
                <a:gd name="connsiteY10" fmla="*/ 330200 h 3055143"/>
                <a:gd name="connsiteX11" fmla="*/ 3708400 w 6057900"/>
                <a:gd name="connsiteY11" fmla="*/ 190500 h 3055143"/>
                <a:gd name="connsiteX12" fmla="*/ 4267200 w 6057900"/>
                <a:gd name="connsiteY12" fmla="*/ 0 h 3055143"/>
                <a:gd name="connsiteX13" fmla="*/ 4826000 w 6057900"/>
                <a:gd name="connsiteY13" fmla="*/ 279400 h 3055143"/>
                <a:gd name="connsiteX14" fmla="*/ 5168900 w 6057900"/>
                <a:gd name="connsiteY14" fmla="*/ 444500 h 3055143"/>
                <a:gd name="connsiteX15" fmla="*/ 5416550 w 6057900"/>
                <a:gd name="connsiteY15" fmla="*/ 615950 h 3055143"/>
                <a:gd name="connsiteX16" fmla="*/ 5607050 w 6057900"/>
                <a:gd name="connsiteY16" fmla="*/ 781050 h 3055143"/>
                <a:gd name="connsiteX17" fmla="*/ 5772150 w 6057900"/>
                <a:gd name="connsiteY17" fmla="*/ 946150 h 3055143"/>
                <a:gd name="connsiteX18" fmla="*/ 5886450 w 6057900"/>
                <a:gd name="connsiteY18" fmla="*/ 1092200 h 3055143"/>
                <a:gd name="connsiteX19" fmla="*/ 6057900 w 6057900"/>
                <a:gd name="connsiteY19" fmla="*/ 1289050 h 3055143"/>
                <a:gd name="connsiteX20" fmla="*/ 6035675 w 6057900"/>
                <a:gd name="connsiteY20" fmla="*/ 2962275 h 3055143"/>
                <a:gd name="connsiteX21" fmla="*/ 5486400 w 6057900"/>
                <a:gd name="connsiteY21" fmla="*/ 2968625 h 3055143"/>
                <a:gd name="connsiteX22" fmla="*/ 4914900 w 6057900"/>
                <a:gd name="connsiteY22" fmla="*/ 2974975 h 3055143"/>
                <a:gd name="connsiteX23" fmla="*/ 4330700 w 6057900"/>
                <a:gd name="connsiteY23" fmla="*/ 2984500 h 3055143"/>
                <a:gd name="connsiteX24" fmla="*/ 3771900 w 6057900"/>
                <a:gd name="connsiteY24" fmla="*/ 2984500 h 3055143"/>
                <a:gd name="connsiteX25" fmla="*/ 3178175 w 6057900"/>
                <a:gd name="connsiteY25" fmla="*/ 2990850 h 3055143"/>
                <a:gd name="connsiteX26" fmla="*/ 2616200 w 6057900"/>
                <a:gd name="connsiteY26" fmla="*/ 3003550 h 3055143"/>
                <a:gd name="connsiteX27" fmla="*/ 2041525 w 6057900"/>
                <a:gd name="connsiteY27" fmla="*/ 3009900 h 3055143"/>
                <a:gd name="connsiteX28" fmla="*/ 1473200 w 6057900"/>
                <a:gd name="connsiteY28" fmla="*/ 3019425 h 3055143"/>
                <a:gd name="connsiteX29" fmla="*/ 898525 w 6057900"/>
                <a:gd name="connsiteY29" fmla="*/ 3051175 h 3055143"/>
                <a:gd name="connsiteX30" fmla="*/ 326231 w 6057900"/>
                <a:gd name="connsiteY30" fmla="*/ 3055143 h 3055143"/>
                <a:gd name="connsiteX0" fmla="*/ 8731 w 5740400"/>
                <a:gd name="connsiteY0" fmla="*/ 3055143 h 3055143"/>
                <a:gd name="connsiteX1" fmla="*/ 0 w 5740400"/>
                <a:gd name="connsiteY1" fmla="*/ 2220118 h 3055143"/>
                <a:gd name="connsiteX2" fmla="*/ 558800 w 5740400"/>
                <a:gd name="connsiteY2" fmla="*/ 1803400 h 3055143"/>
                <a:gd name="connsiteX3" fmla="*/ 977900 w 5740400"/>
                <a:gd name="connsiteY3" fmla="*/ 1498600 h 3055143"/>
                <a:gd name="connsiteX4" fmla="*/ 1339850 w 5740400"/>
                <a:gd name="connsiteY4" fmla="*/ 1244600 h 3055143"/>
                <a:gd name="connsiteX5" fmla="*/ 1701800 w 5740400"/>
                <a:gd name="connsiteY5" fmla="*/ 1022350 h 3055143"/>
                <a:gd name="connsiteX6" fmla="*/ 2025650 w 5740400"/>
                <a:gd name="connsiteY6" fmla="*/ 825500 h 3055143"/>
                <a:gd name="connsiteX7" fmla="*/ 2362200 w 5740400"/>
                <a:gd name="connsiteY7" fmla="*/ 647700 h 3055143"/>
                <a:gd name="connsiteX8" fmla="*/ 2692400 w 5740400"/>
                <a:gd name="connsiteY8" fmla="*/ 476250 h 3055143"/>
                <a:gd name="connsiteX9" fmla="*/ 3035300 w 5740400"/>
                <a:gd name="connsiteY9" fmla="*/ 330200 h 3055143"/>
                <a:gd name="connsiteX10" fmla="*/ 3390900 w 5740400"/>
                <a:gd name="connsiteY10" fmla="*/ 190500 h 3055143"/>
                <a:gd name="connsiteX11" fmla="*/ 3949700 w 5740400"/>
                <a:gd name="connsiteY11" fmla="*/ 0 h 3055143"/>
                <a:gd name="connsiteX12" fmla="*/ 4508500 w 5740400"/>
                <a:gd name="connsiteY12" fmla="*/ 279400 h 3055143"/>
                <a:gd name="connsiteX13" fmla="*/ 4851400 w 5740400"/>
                <a:gd name="connsiteY13" fmla="*/ 444500 h 3055143"/>
                <a:gd name="connsiteX14" fmla="*/ 5099050 w 5740400"/>
                <a:gd name="connsiteY14" fmla="*/ 615950 h 3055143"/>
                <a:gd name="connsiteX15" fmla="*/ 5289550 w 5740400"/>
                <a:gd name="connsiteY15" fmla="*/ 781050 h 3055143"/>
                <a:gd name="connsiteX16" fmla="*/ 5454650 w 5740400"/>
                <a:gd name="connsiteY16" fmla="*/ 946150 h 3055143"/>
                <a:gd name="connsiteX17" fmla="*/ 5568950 w 5740400"/>
                <a:gd name="connsiteY17" fmla="*/ 1092200 h 3055143"/>
                <a:gd name="connsiteX18" fmla="*/ 5740400 w 5740400"/>
                <a:gd name="connsiteY18" fmla="*/ 1289050 h 3055143"/>
                <a:gd name="connsiteX19" fmla="*/ 5718175 w 5740400"/>
                <a:gd name="connsiteY19" fmla="*/ 2962275 h 3055143"/>
                <a:gd name="connsiteX20" fmla="*/ 5168900 w 5740400"/>
                <a:gd name="connsiteY20" fmla="*/ 2968625 h 3055143"/>
                <a:gd name="connsiteX21" fmla="*/ 4597400 w 5740400"/>
                <a:gd name="connsiteY21" fmla="*/ 2974975 h 3055143"/>
                <a:gd name="connsiteX22" fmla="*/ 4013200 w 5740400"/>
                <a:gd name="connsiteY22" fmla="*/ 2984500 h 3055143"/>
                <a:gd name="connsiteX23" fmla="*/ 3454400 w 5740400"/>
                <a:gd name="connsiteY23" fmla="*/ 2984500 h 3055143"/>
                <a:gd name="connsiteX24" fmla="*/ 2860675 w 5740400"/>
                <a:gd name="connsiteY24" fmla="*/ 2990850 h 3055143"/>
                <a:gd name="connsiteX25" fmla="*/ 2298700 w 5740400"/>
                <a:gd name="connsiteY25" fmla="*/ 3003550 h 3055143"/>
                <a:gd name="connsiteX26" fmla="*/ 1724025 w 5740400"/>
                <a:gd name="connsiteY26" fmla="*/ 3009900 h 3055143"/>
                <a:gd name="connsiteX27" fmla="*/ 1155700 w 5740400"/>
                <a:gd name="connsiteY27" fmla="*/ 3019425 h 3055143"/>
                <a:gd name="connsiteX28" fmla="*/ 581025 w 5740400"/>
                <a:gd name="connsiteY28" fmla="*/ 3051175 h 3055143"/>
                <a:gd name="connsiteX29" fmla="*/ 8731 w 5740400"/>
                <a:gd name="connsiteY29" fmla="*/ 3055143 h 305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740400" h="3055143">
                  <a:moveTo>
                    <a:pt x="8731" y="3055143"/>
                  </a:moveTo>
                  <a:cubicBezTo>
                    <a:pt x="5821" y="2776801"/>
                    <a:pt x="2910" y="2498460"/>
                    <a:pt x="0" y="2220118"/>
                  </a:cubicBezTo>
                  <a:lnTo>
                    <a:pt x="558800" y="1803400"/>
                  </a:lnTo>
                  <a:lnTo>
                    <a:pt x="977900" y="1498600"/>
                  </a:lnTo>
                  <a:lnTo>
                    <a:pt x="1339850" y="1244600"/>
                  </a:lnTo>
                  <a:lnTo>
                    <a:pt x="1701800" y="1022350"/>
                  </a:lnTo>
                  <a:lnTo>
                    <a:pt x="2025650" y="825500"/>
                  </a:lnTo>
                  <a:lnTo>
                    <a:pt x="2362200" y="647700"/>
                  </a:lnTo>
                  <a:lnTo>
                    <a:pt x="2692400" y="476250"/>
                  </a:lnTo>
                  <a:lnTo>
                    <a:pt x="3035300" y="330200"/>
                  </a:lnTo>
                  <a:lnTo>
                    <a:pt x="3390900" y="190500"/>
                  </a:lnTo>
                  <a:lnTo>
                    <a:pt x="3949700" y="0"/>
                  </a:lnTo>
                  <a:lnTo>
                    <a:pt x="4508500" y="279400"/>
                  </a:lnTo>
                  <a:lnTo>
                    <a:pt x="4851400" y="444500"/>
                  </a:lnTo>
                  <a:lnTo>
                    <a:pt x="5099050" y="615950"/>
                  </a:lnTo>
                  <a:lnTo>
                    <a:pt x="5289550" y="781050"/>
                  </a:lnTo>
                  <a:lnTo>
                    <a:pt x="5454650" y="946150"/>
                  </a:lnTo>
                  <a:lnTo>
                    <a:pt x="5568950" y="1092200"/>
                  </a:lnTo>
                  <a:lnTo>
                    <a:pt x="5740400" y="1289050"/>
                  </a:lnTo>
                  <a:cubicBezTo>
                    <a:pt x="5738283" y="1735667"/>
                    <a:pt x="5720292" y="2515658"/>
                    <a:pt x="5718175" y="2962275"/>
                  </a:cubicBezTo>
                  <a:lnTo>
                    <a:pt x="5168900" y="2968625"/>
                  </a:lnTo>
                  <a:lnTo>
                    <a:pt x="4597400" y="2974975"/>
                  </a:lnTo>
                  <a:lnTo>
                    <a:pt x="4013200" y="2984500"/>
                  </a:lnTo>
                  <a:lnTo>
                    <a:pt x="3454400" y="2984500"/>
                  </a:lnTo>
                  <a:lnTo>
                    <a:pt x="2860675" y="2990850"/>
                  </a:lnTo>
                  <a:lnTo>
                    <a:pt x="2298700" y="3003550"/>
                  </a:lnTo>
                  <a:lnTo>
                    <a:pt x="1724025" y="3009900"/>
                  </a:lnTo>
                  <a:lnTo>
                    <a:pt x="1155700" y="3019425"/>
                  </a:lnTo>
                  <a:lnTo>
                    <a:pt x="581025" y="3051175"/>
                  </a:lnTo>
                  <a:lnTo>
                    <a:pt x="8731" y="3055143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>
              <a:off x="5473563" y="4990291"/>
              <a:ext cx="3208444" cy="1268662"/>
            </a:xfrm>
            <a:custGeom>
              <a:avLst/>
              <a:gdLst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311900 w 6318250"/>
                <a:gd name="connsiteY21" fmla="*/ 2628900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7938 w 6311900"/>
                <a:gd name="connsiteY0" fmla="*/ 3071805 h 3071805"/>
                <a:gd name="connsiteX1" fmla="*/ 0 w 6311900"/>
                <a:gd name="connsiteY1" fmla="*/ 2667000 h 3071805"/>
                <a:gd name="connsiteX2" fmla="*/ 254000 w 6311900"/>
                <a:gd name="connsiteY2" fmla="*/ 2470150 h 3071805"/>
                <a:gd name="connsiteX3" fmla="*/ 609600 w 6311900"/>
                <a:gd name="connsiteY3" fmla="*/ 2184400 h 3071805"/>
                <a:gd name="connsiteX4" fmla="*/ 1130300 w 6311900"/>
                <a:gd name="connsiteY4" fmla="*/ 1803400 h 3071805"/>
                <a:gd name="connsiteX5" fmla="*/ 1549400 w 6311900"/>
                <a:gd name="connsiteY5" fmla="*/ 1498600 h 3071805"/>
                <a:gd name="connsiteX6" fmla="*/ 1911350 w 6311900"/>
                <a:gd name="connsiteY6" fmla="*/ 1244600 h 3071805"/>
                <a:gd name="connsiteX7" fmla="*/ 2273300 w 6311900"/>
                <a:gd name="connsiteY7" fmla="*/ 1022350 h 3071805"/>
                <a:gd name="connsiteX8" fmla="*/ 2597150 w 6311900"/>
                <a:gd name="connsiteY8" fmla="*/ 825500 h 3071805"/>
                <a:gd name="connsiteX9" fmla="*/ 2933700 w 6311900"/>
                <a:gd name="connsiteY9" fmla="*/ 647700 h 3071805"/>
                <a:gd name="connsiteX10" fmla="*/ 3263900 w 6311900"/>
                <a:gd name="connsiteY10" fmla="*/ 476250 h 3071805"/>
                <a:gd name="connsiteX11" fmla="*/ 3606800 w 6311900"/>
                <a:gd name="connsiteY11" fmla="*/ 330200 h 3071805"/>
                <a:gd name="connsiteX12" fmla="*/ 3962400 w 6311900"/>
                <a:gd name="connsiteY12" fmla="*/ 190500 h 3071805"/>
                <a:gd name="connsiteX13" fmla="*/ 4521200 w 6311900"/>
                <a:gd name="connsiteY13" fmla="*/ 0 h 3071805"/>
                <a:gd name="connsiteX14" fmla="*/ 5080000 w 6311900"/>
                <a:gd name="connsiteY14" fmla="*/ 279400 h 3071805"/>
                <a:gd name="connsiteX15" fmla="*/ 5422900 w 6311900"/>
                <a:gd name="connsiteY15" fmla="*/ 444500 h 3071805"/>
                <a:gd name="connsiteX16" fmla="*/ 5670550 w 6311900"/>
                <a:gd name="connsiteY16" fmla="*/ 615950 h 3071805"/>
                <a:gd name="connsiteX17" fmla="*/ 5861050 w 6311900"/>
                <a:gd name="connsiteY17" fmla="*/ 781050 h 3071805"/>
                <a:gd name="connsiteX18" fmla="*/ 6026150 w 6311900"/>
                <a:gd name="connsiteY18" fmla="*/ 946150 h 3071805"/>
                <a:gd name="connsiteX19" fmla="*/ 6140450 w 6311900"/>
                <a:gd name="connsiteY19" fmla="*/ 1092200 h 3071805"/>
                <a:gd name="connsiteX20" fmla="*/ 6311900 w 6311900"/>
                <a:gd name="connsiteY20" fmla="*/ 1289050 h 3071805"/>
                <a:gd name="connsiteX21" fmla="*/ 6305550 w 6311900"/>
                <a:gd name="connsiteY21" fmla="*/ 2628900 h 3071805"/>
                <a:gd name="connsiteX22" fmla="*/ 5746750 w 6311900"/>
                <a:gd name="connsiteY22" fmla="*/ 2635250 h 3071805"/>
                <a:gd name="connsiteX23" fmla="*/ 5175250 w 6311900"/>
                <a:gd name="connsiteY23" fmla="*/ 2647950 h 3071805"/>
                <a:gd name="connsiteX24" fmla="*/ 4591050 w 6311900"/>
                <a:gd name="connsiteY24" fmla="*/ 2673350 h 3071805"/>
                <a:gd name="connsiteX25" fmla="*/ 4019550 w 6311900"/>
                <a:gd name="connsiteY25" fmla="*/ 2698750 h 3071805"/>
                <a:gd name="connsiteX26" fmla="*/ 3454400 w 6311900"/>
                <a:gd name="connsiteY26" fmla="*/ 2736850 h 3071805"/>
                <a:gd name="connsiteX27" fmla="*/ 2863850 w 6311900"/>
                <a:gd name="connsiteY27" fmla="*/ 2774950 h 3071805"/>
                <a:gd name="connsiteX28" fmla="*/ 2292350 w 6311900"/>
                <a:gd name="connsiteY28" fmla="*/ 2825750 h 3071805"/>
                <a:gd name="connsiteX29" fmla="*/ 1727200 w 6311900"/>
                <a:gd name="connsiteY29" fmla="*/ 2882900 h 3071805"/>
                <a:gd name="connsiteX30" fmla="*/ 1155700 w 6311900"/>
                <a:gd name="connsiteY30" fmla="*/ 2933700 h 3071805"/>
                <a:gd name="connsiteX31" fmla="*/ 571500 w 6311900"/>
                <a:gd name="connsiteY31" fmla="*/ 3003550 h 3071805"/>
                <a:gd name="connsiteX32" fmla="*/ 7938 w 6311900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55912 w 6303962"/>
                <a:gd name="connsiteY27" fmla="*/ 2774950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8848 w 6303962"/>
                <a:gd name="connsiteY31" fmla="*/ 2945499 h 3071805"/>
                <a:gd name="connsiteX32" fmla="*/ 0 w 6303962"/>
                <a:gd name="connsiteY32" fmla="*/ 3071805 h 3071805"/>
                <a:gd name="connsiteX0" fmla="*/ 8984 w 6302375"/>
                <a:gd name="connsiteY0" fmla="*/ 2929316 h 2945499"/>
                <a:gd name="connsiteX1" fmla="*/ 0 w 6302375"/>
                <a:gd name="connsiteY1" fmla="*/ 2671754 h 2945499"/>
                <a:gd name="connsiteX2" fmla="*/ 244475 w 6302375"/>
                <a:gd name="connsiteY2" fmla="*/ 2470150 h 2945499"/>
                <a:gd name="connsiteX3" fmla="*/ 600075 w 6302375"/>
                <a:gd name="connsiteY3" fmla="*/ 2184400 h 2945499"/>
                <a:gd name="connsiteX4" fmla="*/ 1120775 w 6302375"/>
                <a:gd name="connsiteY4" fmla="*/ 1803400 h 2945499"/>
                <a:gd name="connsiteX5" fmla="*/ 1539875 w 6302375"/>
                <a:gd name="connsiteY5" fmla="*/ 1498600 h 2945499"/>
                <a:gd name="connsiteX6" fmla="*/ 1901825 w 6302375"/>
                <a:gd name="connsiteY6" fmla="*/ 1244600 h 2945499"/>
                <a:gd name="connsiteX7" fmla="*/ 2263775 w 6302375"/>
                <a:gd name="connsiteY7" fmla="*/ 1022350 h 2945499"/>
                <a:gd name="connsiteX8" fmla="*/ 2587625 w 6302375"/>
                <a:gd name="connsiteY8" fmla="*/ 825500 h 2945499"/>
                <a:gd name="connsiteX9" fmla="*/ 2924175 w 6302375"/>
                <a:gd name="connsiteY9" fmla="*/ 647700 h 2945499"/>
                <a:gd name="connsiteX10" fmla="*/ 3254375 w 6302375"/>
                <a:gd name="connsiteY10" fmla="*/ 476250 h 2945499"/>
                <a:gd name="connsiteX11" fmla="*/ 3597275 w 6302375"/>
                <a:gd name="connsiteY11" fmla="*/ 330200 h 2945499"/>
                <a:gd name="connsiteX12" fmla="*/ 3952875 w 6302375"/>
                <a:gd name="connsiteY12" fmla="*/ 190500 h 2945499"/>
                <a:gd name="connsiteX13" fmla="*/ 4511675 w 6302375"/>
                <a:gd name="connsiteY13" fmla="*/ 0 h 2945499"/>
                <a:gd name="connsiteX14" fmla="*/ 5070475 w 6302375"/>
                <a:gd name="connsiteY14" fmla="*/ 279400 h 2945499"/>
                <a:gd name="connsiteX15" fmla="*/ 5413375 w 6302375"/>
                <a:gd name="connsiteY15" fmla="*/ 444500 h 2945499"/>
                <a:gd name="connsiteX16" fmla="*/ 5661025 w 6302375"/>
                <a:gd name="connsiteY16" fmla="*/ 615950 h 2945499"/>
                <a:gd name="connsiteX17" fmla="*/ 5851525 w 6302375"/>
                <a:gd name="connsiteY17" fmla="*/ 781050 h 2945499"/>
                <a:gd name="connsiteX18" fmla="*/ 6016625 w 6302375"/>
                <a:gd name="connsiteY18" fmla="*/ 946150 h 2945499"/>
                <a:gd name="connsiteX19" fmla="*/ 6130925 w 6302375"/>
                <a:gd name="connsiteY19" fmla="*/ 1092200 h 2945499"/>
                <a:gd name="connsiteX20" fmla="*/ 6302375 w 6302375"/>
                <a:gd name="connsiteY20" fmla="*/ 1289050 h 2945499"/>
                <a:gd name="connsiteX21" fmla="*/ 6296025 w 6302375"/>
                <a:gd name="connsiteY21" fmla="*/ 2628900 h 2945499"/>
                <a:gd name="connsiteX22" fmla="*/ 5737225 w 6302375"/>
                <a:gd name="connsiteY22" fmla="*/ 2635250 h 2945499"/>
                <a:gd name="connsiteX23" fmla="*/ 5165725 w 6302375"/>
                <a:gd name="connsiteY23" fmla="*/ 2647950 h 2945499"/>
                <a:gd name="connsiteX24" fmla="*/ 4581525 w 6302375"/>
                <a:gd name="connsiteY24" fmla="*/ 2673350 h 2945499"/>
                <a:gd name="connsiteX25" fmla="*/ 4010025 w 6302375"/>
                <a:gd name="connsiteY25" fmla="*/ 2698750 h 2945499"/>
                <a:gd name="connsiteX26" fmla="*/ 3444875 w 6302375"/>
                <a:gd name="connsiteY26" fmla="*/ 2736850 h 2945499"/>
                <a:gd name="connsiteX27" fmla="*/ 2860675 w 6302375"/>
                <a:gd name="connsiteY27" fmla="*/ 2753841 h 2945499"/>
                <a:gd name="connsiteX28" fmla="*/ 2288111 w 6302375"/>
                <a:gd name="connsiteY28" fmla="*/ 2788809 h 2945499"/>
                <a:gd name="connsiteX29" fmla="*/ 1707104 w 6302375"/>
                <a:gd name="connsiteY29" fmla="*/ 2840682 h 2945499"/>
                <a:gd name="connsiteX30" fmla="*/ 1140889 w 6302375"/>
                <a:gd name="connsiteY30" fmla="*/ 2880927 h 2945499"/>
                <a:gd name="connsiteX31" fmla="*/ 567261 w 6302375"/>
                <a:gd name="connsiteY31" fmla="*/ 2945499 h 2945499"/>
                <a:gd name="connsiteX32" fmla="*/ 8984 w 6302375"/>
                <a:gd name="connsiteY32" fmla="*/ 2929316 h 2945499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44475 w 6302375"/>
                <a:gd name="connsiteY2" fmla="*/ 2470150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839342 w 6302375"/>
                <a:gd name="connsiteY12" fmla="*/ 787921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707967 h 2707967"/>
                <a:gd name="connsiteX1" fmla="*/ 0 w 6302375"/>
                <a:gd name="connsiteY1" fmla="*/ 2392354 h 2707967"/>
                <a:gd name="connsiteX2" fmla="*/ 265617 w 6302375"/>
                <a:gd name="connsiteY2" fmla="*/ 2232969 h 2707967"/>
                <a:gd name="connsiteX3" fmla="*/ 593938 w 6302375"/>
                <a:gd name="connsiteY3" fmla="*/ 2021420 h 2707967"/>
                <a:gd name="connsiteX4" fmla="*/ 1145323 w 6302375"/>
                <a:gd name="connsiteY4" fmla="*/ 1695567 h 2707967"/>
                <a:gd name="connsiteX5" fmla="*/ 1714777 w 6302375"/>
                <a:gd name="connsiteY5" fmla="*/ 1381576 h 2707967"/>
                <a:gd name="connsiteX6" fmla="*/ 1993878 w 6302375"/>
                <a:gd name="connsiteY6" fmla="*/ 1237870 h 2707967"/>
                <a:gd name="connsiteX7" fmla="*/ 2291391 w 6302375"/>
                <a:gd name="connsiteY7" fmla="*/ 1098340 h 2707967"/>
                <a:gd name="connsiteX8" fmla="*/ 2633652 w 6302375"/>
                <a:gd name="connsiteY8" fmla="*/ 944381 h 2707967"/>
                <a:gd name="connsiteX9" fmla="*/ 2924175 w 6302375"/>
                <a:gd name="connsiteY9" fmla="*/ 817132 h 2707967"/>
                <a:gd name="connsiteX10" fmla="*/ 3260512 w 6302375"/>
                <a:gd name="connsiteY10" fmla="*/ 693169 h 2707967"/>
                <a:gd name="connsiteX11" fmla="*/ 3585001 w 6302375"/>
                <a:gd name="connsiteY11" fmla="*/ 586948 h 2707967"/>
                <a:gd name="connsiteX12" fmla="*/ 3839342 w 6302375"/>
                <a:gd name="connsiteY12" fmla="*/ 508521 h 2707967"/>
                <a:gd name="connsiteX13" fmla="*/ 4158803 w 6302375"/>
                <a:gd name="connsiteY13" fmla="*/ 425251 h 2707967"/>
                <a:gd name="connsiteX14" fmla="*/ 5070475 w 6302375"/>
                <a:gd name="connsiteY14" fmla="*/ 0 h 2707967"/>
                <a:gd name="connsiteX15" fmla="*/ 5413375 w 6302375"/>
                <a:gd name="connsiteY15" fmla="*/ 165100 h 2707967"/>
                <a:gd name="connsiteX16" fmla="*/ 5661025 w 6302375"/>
                <a:gd name="connsiteY16" fmla="*/ 336550 h 2707967"/>
                <a:gd name="connsiteX17" fmla="*/ 5851525 w 6302375"/>
                <a:gd name="connsiteY17" fmla="*/ 501650 h 2707967"/>
                <a:gd name="connsiteX18" fmla="*/ 6016625 w 6302375"/>
                <a:gd name="connsiteY18" fmla="*/ 666750 h 2707967"/>
                <a:gd name="connsiteX19" fmla="*/ 6130925 w 6302375"/>
                <a:gd name="connsiteY19" fmla="*/ 812800 h 2707967"/>
                <a:gd name="connsiteX20" fmla="*/ 6302375 w 6302375"/>
                <a:gd name="connsiteY20" fmla="*/ 1009650 h 2707967"/>
                <a:gd name="connsiteX21" fmla="*/ 6296025 w 6302375"/>
                <a:gd name="connsiteY21" fmla="*/ 2349500 h 2707967"/>
                <a:gd name="connsiteX22" fmla="*/ 5737225 w 6302375"/>
                <a:gd name="connsiteY22" fmla="*/ 2355850 h 2707967"/>
                <a:gd name="connsiteX23" fmla="*/ 5165725 w 6302375"/>
                <a:gd name="connsiteY23" fmla="*/ 2368550 h 2707967"/>
                <a:gd name="connsiteX24" fmla="*/ 4581525 w 6302375"/>
                <a:gd name="connsiteY24" fmla="*/ 2393950 h 2707967"/>
                <a:gd name="connsiteX25" fmla="*/ 4010025 w 6302375"/>
                <a:gd name="connsiteY25" fmla="*/ 2419350 h 2707967"/>
                <a:gd name="connsiteX26" fmla="*/ 3444875 w 6302375"/>
                <a:gd name="connsiteY26" fmla="*/ 2457450 h 2707967"/>
                <a:gd name="connsiteX27" fmla="*/ 2860675 w 6302375"/>
                <a:gd name="connsiteY27" fmla="*/ 2474441 h 2707967"/>
                <a:gd name="connsiteX28" fmla="*/ 2288111 w 6302375"/>
                <a:gd name="connsiteY28" fmla="*/ 2509409 h 2707967"/>
                <a:gd name="connsiteX29" fmla="*/ 1707104 w 6302375"/>
                <a:gd name="connsiteY29" fmla="*/ 2561282 h 2707967"/>
                <a:gd name="connsiteX30" fmla="*/ 1140889 w 6302375"/>
                <a:gd name="connsiteY30" fmla="*/ 2601527 h 2707967"/>
                <a:gd name="connsiteX31" fmla="*/ 567261 w 6302375"/>
                <a:gd name="connsiteY31" fmla="*/ 2666099 h 2707967"/>
                <a:gd name="connsiteX32" fmla="*/ 3698 w 6302375"/>
                <a:gd name="connsiteY32" fmla="*/ 2707967 h 2707967"/>
                <a:gd name="connsiteX0" fmla="*/ 3698 w 6302375"/>
                <a:gd name="connsiteY0" fmla="*/ 2542867 h 2542867"/>
                <a:gd name="connsiteX1" fmla="*/ 0 w 6302375"/>
                <a:gd name="connsiteY1" fmla="*/ 2227254 h 2542867"/>
                <a:gd name="connsiteX2" fmla="*/ 265617 w 6302375"/>
                <a:gd name="connsiteY2" fmla="*/ 2067869 h 2542867"/>
                <a:gd name="connsiteX3" fmla="*/ 593938 w 6302375"/>
                <a:gd name="connsiteY3" fmla="*/ 1856320 h 2542867"/>
                <a:gd name="connsiteX4" fmla="*/ 1145323 w 6302375"/>
                <a:gd name="connsiteY4" fmla="*/ 1530467 h 2542867"/>
                <a:gd name="connsiteX5" fmla="*/ 1714777 w 6302375"/>
                <a:gd name="connsiteY5" fmla="*/ 1216476 h 2542867"/>
                <a:gd name="connsiteX6" fmla="*/ 1993878 w 6302375"/>
                <a:gd name="connsiteY6" fmla="*/ 1072770 h 2542867"/>
                <a:gd name="connsiteX7" fmla="*/ 2291391 w 6302375"/>
                <a:gd name="connsiteY7" fmla="*/ 933240 h 2542867"/>
                <a:gd name="connsiteX8" fmla="*/ 2633652 w 6302375"/>
                <a:gd name="connsiteY8" fmla="*/ 779281 h 2542867"/>
                <a:gd name="connsiteX9" fmla="*/ 2924175 w 6302375"/>
                <a:gd name="connsiteY9" fmla="*/ 652032 h 2542867"/>
                <a:gd name="connsiteX10" fmla="*/ 3260512 w 6302375"/>
                <a:gd name="connsiteY10" fmla="*/ 528069 h 2542867"/>
                <a:gd name="connsiteX11" fmla="*/ 3585001 w 6302375"/>
                <a:gd name="connsiteY11" fmla="*/ 421848 h 2542867"/>
                <a:gd name="connsiteX12" fmla="*/ 3839342 w 6302375"/>
                <a:gd name="connsiteY12" fmla="*/ 343421 h 2542867"/>
                <a:gd name="connsiteX13" fmla="*/ 4158803 w 6302375"/>
                <a:gd name="connsiteY13" fmla="*/ 260151 h 2542867"/>
                <a:gd name="connsiteX14" fmla="*/ 4392346 w 6302375"/>
                <a:gd name="connsiteY14" fmla="*/ 361856 h 2542867"/>
                <a:gd name="connsiteX15" fmla="*/ 5413375 w 6302375"/>
                <a:gd name="connsiteY15" fmla="*/ 0 h 2542867"/>
                <a:gd name="connsiteX16" fmla="*/ 5661025 w 6302375"/>
                <a:gd name="connsiteY16" fmla="*/ 171450 h 2542867"/>
                <a:gd name="connsiteX17" fmla="*/ 5851525 w 6302375"/>
                <a:gd name="connsiteY17" fmla="*/ 336550 h 2542867"/>
                <a:gd name="connsiteX18" fmla="*/ 6016625 w 6302375"/>
                <a:gd name="connsiteY18" fmla="*/ 501650 h 2542867"/>
                <a:gd name="connsiteX19" fmla="*/ 6130925 w 6302375"/>
                <a:gd name="connsiteY19" fmla="*/ 647700 h 2542867"/>
                <a:gd name="connsiteX20" fmla="*/ 6302375 w 6302375"/>
                <a:gd name="connsiteY20" fmla="*/ 844550 h 2542867"/>
                <a:gd name="connsiteX21" fmla="*/ 6296025 w 6302375"/>
                <a:gd name="connsiteY21" fmla="*/ 2184400 h 2542867"/>
                <a:gd name="connsiteX22" fmla="*/ 5737225 w 6302375"/>
                <a:gd name="connsiteY22" fmla="*/ 2190750 h 2542867"/>
                <a:gd name="connsiteX23" fmla="*/ 5165725 w 6302375"/>
                <a:gd name="connsiteY23" fmla="*/ 2203450 h 2542867"/>
                <a:gd name="connsiteX24" fmla="*/ 4581525 w 6302375"/>
                <a:gd name="connsiteY24" fmla="*/ 2228850 h 2542867"/>
                <a:gd name="connsiteX25" fmla="*/ 4010025 w 6302375"/>
                <a:gd name="connsiteY25" fmla="*/ 2254250 h 2542867"/>
                <a:gd name="connsiteX26" fmla="*/ 3444875 w 6302375"/>
                <a:gd name="connsiteY26" fmla="*/ 2292350 h 2542867"/>
                <a:gd name="connsiteX27" fmla="*/ 2860675 w 6302375"/>
                <a:gd name="connsiteY27" fmla="*/ 2309341 h 2542867"/>
                <a:gd name="connsiteX28" fmla="*/ 2288111 w 6302375"/>
                <a:gd name="connsiteY28" fmla="*/ 2344309 h 2542867"/>
                <a:gd name="connsiteX29" fmla="*/ 1707104 w 6302375"/>
                <a:gd name="connsiteY29" fmla="*/ 2396182 h 2542867"/>
                <a:gd name="connsiteX30" fmla="*/ 1140889 w 6302375"/>
                <a:gd name="connsiteY30" fmla="*/ 2436427 h 2542867"/>
                <a:gd name="connsiteX31" fmla="*/ 567261 w 6302375"/>
                <a:gd name="connsiteY31" fmla="*/ 2500999 h 2542867"/>
                <a:gd name="connsiteX32" fmla="*/ 3698 w 6302375"/>
                <a:gd name="connsiteY32" fmla="*/ 2542867 h 2542867"/>
                <a:gd name="connsiteX0" fmla="*/ 3698 w 6302375"/>
                <a:gd name="connsiteY0" fmla="*/ 2371417 h 2371417"/>
                <a:gd name="connsiteX1" fmla="*/ 0 w 6302375"/>
                <a:gd name="connsiteY1" fmla="*/ 2055804 h 2371417"/>
                <a:gd name="connsiteX2" fmla="*/ 265617 w 6302375"/>
                <a:gd name="connsiteY2" fmla="*/ 1896419 h 2371417"/>
                <a:gd name="connsiteX3" fmla="*/ 593938 w 6302375"/>
                <a:gd name="connsiteY3" fmla="*/ 1684870 h 2371417"/>
                <a:gd name="connsiteX4" fmla="*/ 1145323 w 6302375"/>
                <a:gd name="connsiteY4" fmla="*/ 1359017 h 2371417"/>
                <a:gd name="connsiteX5" fmla="*/ 1714777 w 6302375"/>
                <a:gd name="connsiteY5" fmla="*/ 1045026 h 2371417"/>
                <a:gd name="connsiteX6" fmla="*/ 1993878 w 6302375"/>
                <a:gd name="connsiteY6" fmla="*/ 901320 h 2371417"/>
                <a:gd name="connsiteX7" fmla="*/ 2291391 w 6302375"/>
                <a:gd name="connsiteY7" fmla="*/ 761790 h 2371417"/>
                <a:gd name="connsiteX8" fmla="*/ 2633652 w 6302375"/>
                <a:gd name="connsiteY8" fmla="*/ 607831 h 2371417"/>
                <a:gd name="connsiteX9" fmla="*/ 2924175 w 6302375"/>
                <a:gd name="connsiteY9" fmla="*/ 480582 h 2371417"/>
                <a:gd name="connsiteX10" fmla="*/ 3260512 w 6302375"/>
                <a:gd name="connsiteY10" fmla="*/ 356619 h 2371417"/>
                <a:gd name="connsiteX11" fmla="*/ 3585001 w 6302375"/>
                <a:gd name="connsiteY11" fmla="*/ 250398 h 2371417"/>
                <a:gd name="connsiteX12" fmla="*/ 3839342 w 6302375"/>
                <a:gd name="connsiteY12" fmla="*/ 171971 h 2371417"/>
                <a:gd name="connsiteX13" fmla="*/ 4158803 w 6302375"/>
                <a:gd name="connsiteY13" fmla="*/ 88701 h 2371417"/>
                <a:gd name="connsiteX14" fmla="*/ 4392346 w 6302375"/>
                <a:gd name="connsiteY14" fmla="*/ 190406 h 2371417"/>
                <a:gd name="connsiteX15" fmla="*/ 4627850 w 6302375"/>
                <a:gd name="connsiteY15" fmla="*/ 291169 h 2371417"/>
                <a:gd name="connsiteX16" fmla="*/ 5661025 w 6302375"/>
                <a:gd name="connsiteY16" fmla="*/ 0 h 2371417"/>
                <a:gd name="connsiteX17" fmla="*/ 5851525 w 6302375"/>
                <a:gd name="connsiteY17" fmla="*/ 165100 h 2371417"/>
                <a:gd name="connsiteX18" fmla="*/ 6016625 w 6302375"/>
                <a:gd name="connsiteY18" fmla="*/ 330200 h 2371417"/>
                <a:gd name="connsiteX19" fmla="*/ 6130925 w 6302375"/>
                <a:gd name="connsiteY19" fmla="*/ 476250 h 2371417"/>
                <a:gd name="connsiteX20" fmla="*/ 6302375 w 6302375"/>
                <a:gd name="connsiteY20" fmla="*/ 673100 h 2371417"/>
                <a:gd name="connsiteX21" fmla="*/ 6296025 w 6302375"/>
                <a:gd name="connsiteY21" fmla="*/ 2012950 h 2371417"/>
                <a:gd name="connsiteX22" fmla="*/ 5737225 w 6302375"/>
                <a:gd name="connsiteY22" fmla="*/ 2019300 h 2371417"/>
                <a:gd name="connsiteX23" fmla="*/ 5165725 w 6302375"/>
                <a:gd name="connsiteY23" fmla="*/ 2032000 h 2371417"/>
                <a:gd name="connsiteX24" fmla="*/ 4581525 w 6302375"/>
                <a:gd name="connsiteY24" fmla="*/ 2057400 h 2371417"/>
                <a:gd name="connsiteX25" fmla="*/ 4010025 w 6302375"/>
                <a:gd name="connsiteY25" fmla="*/ 2082800 h 2371417"/>
                <a:gd name="connsiteX26" fmla="*/ 3444875 w 6302375"/>
                <a:gd name="connsiteY26" fmla="*/ 2120900 h 2371417"/>
                <a:gd name="connsiteX27" fmla="*/ 2860675 w 6302375"/>
                <a:gd name="connsiteY27" fmla="*/ 2137891 h 2371417"/>
                <a:gd name="connsiteX28" fmla="*/ 2288111 w 6302375"/>
                <a:gd name="connsiteY28" fmla="*/ 2172859 h 2371417"/>
                <a:gd name="connsiteX29" fmla="*/ 1707104 w 6302375"/>
                <a:gd name="connsiteY29" fmla="*/ 2224732 h 2371417"/>
                <a:gd name="connsiteX30" fmla="*/ 1140889 w 6302375"/>
                <a:gd name="connsiteY30" fmla="*/ 2264977 h 2371417"/>
                <a:gd name="connsiteX31" fmla="*/ 567261 w 6302375"/>
                <a:gd name="connsiteY31" fmla="*/ 2329549 h 2371417"/>
                <a:gd name="connsiteX32" fmla="*/ 3698 w 6302375"/>
                <a:gd name="connsiteY32" fmla="*/ 2371417 h 2371417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851525 w 6302375"/>
                <a:gd name="connsiteY17" fmla="*/ 7639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058007 w 6302375"/>
                <a:gd name="connsiteY20" fmla="*/ 58463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128581 w 6302375"/>
                <a:gd name="connsiteY21" fmla="*/ 624458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048801 w 6302375"/>
                <a:gd name="connsiteY21" fmla="*/ 829726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025 w 6299306"/>
                <a:gd name="connsiteY23" fmla="*/ 1924249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53451 w 6299306"/>
                <a:gd name="connsiteY25" fmla="*/ 1949427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31088 w 6299306"/>
                <a:gd name="connsiteY24" fmla="*/ 1939790 h 2282716"/>
                <a:gd name="connsiteX25" fmla="*/ 5153451 w 6299306"/>
                <a:gd name="connsiteY25" fmla="*/ 1949427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53451 w 6299306"/>
                <a:gd name="connsiteY25" fmla="*/ 1949427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97636 w 6299306"/>
                <a:gd name="connsiteY30" fmla="*/ 2207791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97636 w 6299306"/>
                <a:gd name="connsiteY30" fmla="*/ 2207791 h 2282716"/>
                <a:gd name="connsiteX31" fmla="*/ 1719804 w 6299306"/>
                <a:gd name="connsiteY31" fmla="*/ 2224793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97636 w 6299306"/>
                <a:gd name="connsiteY30" fmla="*/ 2207791 h 2282716"/>
                <a:gd name="connsiteX31" fmla="*/ 1719804 w 6299306"/>
                <a:gd name="connsiteY31" fmla="*/ 2224793 h 2282716"/>
                <a:gd name="connsiteX32" fmla="*/ 1153589 w 6299306"/>
                <a:gd name="connsiteY32" fmla="*/ 2242848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97636 w 6299306"/>
                <a:gd name="connsiteY30" fmla="*/ 2207791 h 2282716"/>
                <a:gd name="connsiteX31" fmla="*/ 1719804 w 6299306"/>
                <a:gd name="connsiteY31" fmla="*/ 2224793 h 2282716"/>
                <a:gd name="connsiteX32" fmla="*/ 1153589 w 6299306"/>
                <a:gd name="connsiteY32" fmla="*/ 2242848 h 2282716"/>
                <a:gd name="connsiteX33" fmla="*/ 576786 w 6299306"/>
                <a:gd name="connsiteY33" fmla="*/ 225352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79650 w 6299306"/>
                <a:gd name="connsiteY3" fmla="*/ 1603302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97636 w 6299306"/>
                <a:gd name="connsiteY30" fmla="*/ 2207791 h 2282716"/>
                <a:gd name="connsiteX31" fmla="*/ 1719804 w 6299306"/>
                <a:gd name="connsiteY31" fmla="*/ 2224793 h 2282716"/>
                <a:gd name="connsiteX32" fmla="*/ 1153589 w 6299306"/>
                <a:gd name="connsiteY32" fmla="*/ 2242848 h 2282716"/>
                <a:gd name="connsiteX33" fmla="*/ 576786 w 6299306"/>
                <a:gd name="connsiteY33" fmla="*/ 225352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79650 w 6299306"/>
                <a:gd name="connsiteY3" fmla="*/ 1603302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238 w 6299306"/>
                <a:gd name="connsiteY23" fmla="*/ 2164537 h 2282716"/>
                <a:gd name="connsiteX24" fmla="*/ 5740613 w 6299306"/>
                <a:gd name="connsiteY24" fmla="*/ 2164866 h 2282716"/>
                <a:gd name="connsiteX25" fmla="*/ 5172501 w 6299306"/>
                <a:gd name="connsiteY25" fmla="*/ 2177673 h 2282716"/>
                <a:gd name="connsiteX26" fmla="*/ 4597400 w 6299306"/>
                <a:gd name="connsiteY26" fmla="*/ 2177924 h 2282716"/>
                <a:gd name="connsiteX27" fmla="*/ 4016375 w 6299306"/>
                <a:gd name="connsiteY27" fmla="*/ 2187474 h 2282716"/>
                <a:gd name="connsiteX28" fmla="*/ 3438525 w 6299306"/>
                <a:gd name="connsiteY28" fmla="*/ 2190703 h 2282716"/>
                <a:gd name="connsiteX29" fmla="*/ 2871308 w 6299306"/>
                <a:gd name="connsiteY29" fmla="*/ 2201353 h 2282716"/>
                <a:gd name="connsiteX30" fmla="*/ 2297636 w 6299306"/>
                <a:gd name="connsiteY30" fmla="*/ 2207791 h 2282716"/>
                <a:gd name="connsiteX31" fmla="*/ 1719804 w 6299306"/>
                <a:gd name="connsiteY31" fmla="*/ 2224793 h 2282716"/>
                <a:gd name="connsiteX32" fmla="*/ 1153589 w 6299306"/>
                <a:gd name="connsiteY32" fmla="*/ 2242848 h 2282716"/>
                <a:gd name="connsiteX33" fmla="*/ 3698 w 6299306"/>
                <a:gd name="connsiteY33" fmla="*/ 2282716 h 2282716"/>
                <a:gd name="connsiteX0" fmla="*/ 577579 w 6299306"/>
                <a:gd name="connsiteY0" fmla="*/ 2258940 h 2258940"/>
                <a:gd name="connsiteX1" fmla="*/ 0 w 6299306"/>
                <a:gd name="connsiteY1" fmla="*/ 1967103 h 2258940"/>
                <a:gd name="connsiteX2" fmla="*/ 265617 w 6299306"/>
                <a:gd name="connsiteY2" fmla="*/ 1807718 h 2258940"/>
                <a:gd name="connsiteX3" fmla="*/ 579650 w 6299306"/>
                <a:gd name="connsiteY3" fmla="*/ 1603302 h 2258940"/>
                <a:gd name="connsiteX4" fmla="*/ 1145323 w 6299306"/>
                <a:gd name="connsiteY4" fmla="*/ 1270316 h 2258940"/>
                <a:gd name="connsiteX5" fmla="*/ 1714777 w 6299306"/>
                <a:gd name="connsiteY5" fmla="*/ 956325 h 2258940"/>
                <a:gd name="connsiteX6" fmla="*/ 1993878 w 6299306"/>
                <a:gd name="connsiteY6" fmla="*/ 812619 h 2258940"/>
                <a:gd name="connsiteX7" fmla="*/ 2291391 w 6299306"/>
                <a:gd name="connsiteY7" fmla="*/ 673089 h 2258940"/>
                <a:gd name="connsiteX8" fmla="*/ 2633652 w 6299306"/>
                <a:gd name="connsiteY8" fmla="*/ 519130 h 2258940"/>
                <a:gd name="connsiteX9" fmla="*/ 2924175 w 6299306"/>
                <a:gd name="connsiteY9" fmla="*/ 391881 h 2258940"/>
                <a:gd name="connsiteX10" fmla="*/ 3260512 w 6299306"/>
                <a:gd name="connsiteY10" fmla="*/ 267918 h 2258940"/>
                <a:gd name="connsiteX11" fmla="*/ 3585001 w 6299306"/>
                <a:gd name="connsiteY11" fmla="*/ 161697 h 2258940"/>
                <a:gd name="connsiteX12" fmla="*/ 3839342 w 6299306"/>
                <a:gd name="connsiteY12" fmla="*/ 83270 h 2258940"/>
                <a:gd name="connsiteX13" fmla="*/ 4158803 w 6299306"/>
                <a:gd name="connsiteY13" fmla="*/ 0 h 2258940"/>
                <a:gd name="connsiteX14" fmla="*/ 4392346 w 6299306"/>
                <a:gd name="connsiteY14" fmla="*/ 101705 h 2258940"/>
                <a:gd name="connsiteX15" fmla="*/ 4627850 w 6299306"/>
                <a:gd name="connsiteY15" fmla="*/ 202468 h 2258940"/>
                <a:gd name="connsiteX16" fmla="*/ 4921527 w 6299306"/>
                <a:gd name="connsiteY16" fmla="*/ 291198 h 2258940"/>
                <a:gd name="connsiteX17" fmla="*/ 5194875 w 6299306"/>
                <a:gd name="connsiteY17" fmla="*/ 382769 h 2258940"/>
                <a:gd name="connsiteX18" fmla="*/ 5448961 w 6299306"/>
                <a:gd name="connsiteY18" fmla="*/ 477404 h 2258940"/>
                <a:gd name="connsiteX19" fmla="*/ 5679862 w 6299306"/>
                <a:gd name="connsiteY19" fmla="*/ 592816 h 2258940"/>
                <a:gd name="connsiteX20" fmla="*/ 5852420 w 6299306"/>
                <a:gd name="connsiteY20" fmla="*/ 691860 h 2258940"/>
                <a:gd name="connsiteX21" fmla="*/ 6048801 w 6299306"/>
                <a:gd name="connsiteY21" fmla="*/ 829726 h 2258940"/>
                <a:gd name="connsiteX22" fmla="*/ 6299306 w 6299306"/>
                <a:gd name="connsiteY22" fmla="*/ 1037827 h 2258940"/>
                <a:gd name="connsiteX23" fmla="*/ 6296238 w 6299306"/>
                <a:gd name="connsiteY23" fmla="*/ 2164537 h 2258940"/>
                <a:gd name="connsiteX24" fmla="*/ 5740613 w 6299306"/>
                <a:gd name="connsiteY24" fmla="*/ 2164866 h 2258940"/>
                <a:gd name="connsiteX25" fmla="*/ 5172501 w 6299306"/>
                <a:gd name="connsiteY25" fmla="*/ 2177673 h 2258940"/>
                <a:gd name="connsiteX26" fmla="*/ 4597400 w 6299306"/>
                <a:gd name="connsiteY26" fmla="*/ 2177924 h 2258940"/>
                <a:gd name="connsiteX27" fmla="*/ 4016375 w 6299306"/>
                <a:gd name="connsiteY27" fmla="*/ 2187474 h 2258940"/>
                <a:gd name="connsiteX28" fmla="*/ 3438525 w 6299306"/>
                <a:gd name="connsiteY28" fmla="*/ 2190703 h 2258940"/>
                <a:gd name="connsiteX29" fmla="*/ 2871308 w 6299306"/>
                <a:gd name="connsiteY29" fmla="*/ 2201353 h 2258940"/>
                <a:gd name="connsiteX30" fmla="*/ 2297636 w 6299306"/>
                <a:gd name="connsiteY30" fmla="*/ 2207791 h 2258940"/>
                <a:gd name="connsiteX31" fmla="*/ 1719804 w 6299306"/>
                <a:gd name="connsiteY31" fmla="*/ 2224793 h 2258940"/>
                <a:gd name="connsiteX32" fmla="*/ 1153589 w 6299306"/>
                <a:gd name="connsiteY32" fmla="*/ 2242848 h 2258940"/>
                <a:gd name="connsiteX33" fmla="*/ 577579 w 6299306"/>
                <a:gd name="connsiteY33" fmla="*/ 2258940 h 2258940"/>
                <a:gd name="connsiteX0" fmla="*/ 312307 w 6034034"/>
                <a:gd name="connsiteY0" fmla="*/ 2258940 h 2258940"/>
                <a:gd name="connsiteX1" fmla="*/ 345 w 6034034"/>
                <a:gd name="connsiteY1" fmla="*/ 1807718 h 2258940"/>
                <a:gd name="connsiteX2" fmla="*/ 314378 w 6034034"/>
                <a:gd name="connsiteY2" fmla="*/ 1603302 h 2258940"/>
                <a:gd name="connsiteX3" fmla="*/ 880051 w 6034034"/>
                <a:gd name="connsiteY3" fmla="*/ 1270316 h 2258940"/>
                <a:gd name="connsiteX4" fmla="*/ 1449505 w 6034034"/>
                <a:gd name="connsiteY4" fmla="*/ 956325 h 2258940"/>
                <a:gd name="connsiteX5" fmla="*/ 1728606 w 6034034"/>
                <a:gd name="connsiteY5" fmla="*/ 812619 h 2258940"/>
                <a:gd name="connsiteX6" fmla="*/ 2026119 w 6034034"/>
                <a:gd name="connsiteY6" fmla="*/ 673089 h 2258940"/>
                <a:gd name="connsiteX7" fmla="*/ 2368380 w 6034034"/>
                <a:gd name="connsiteY7" fmla="*/ 519130 h 2258940"/>
                <a:gd name="connsiteX8" fmla="*/ 2658903 w 6034034"/>
                <a:gd name="connsiteY8" fmla="*/ 391881 h 2258940"/>
                <a:gd name="connsiteX9" fmla="*/ 2995240 w 6034034"/>
                <a:gd name="connsiteY9" fmla="*/ 267918 h 2258940"/>
                <a:gd name="connsiteX10" fmla="*/ 3319729 w 6034034"/>
                <a:gd name="connsiteY10" fmla="*/ 161697 h 2258940"/>
                <a:gd name="connsiteX11" fmla="*/ 3574070 w 6034034"/>
                <a:gd name="connsiteY11" fmla="*/ 83270 h 2258940"/>
                <a:gd name="connsiteX12" fmla="*/ 3893531 w 6034034"/>
                <a:gd name="connsiteY12" fmla="*/ 0 h 2258940"/>
                <a:gd name="connsiteX13" fmla="*/ 4127074 w 6034034"/>
                <a:gd name="connsiteY13" fmla="*/ 101705 h 2258940"/>
                <a:gd name="connsiteX14" fmla="*/ 4362578 w 6034034"/>
                <a:gd name="connsiteY14" fmla="*/ 202468 h 2258940"/>
                <a:gd name="connsiteX15" fmla="*/ 4656255 w 6034034"/>
                <a:gd name="connsiteY15" fmla="*/ 291198 h 2258940"/>
                <a:gd name="connsiteX16" fmla="*/ 4929603 w 6034034"/>
                <a:gd name="connsiteY16" fmla="*/ 382769 h 2258940"/>
                <a:gd name="connsiteX17" fmla="*/ 5183689 w 6034034"/>
                <a:gd name="connsiteY17" fmla="*/ 477404 h 2258940"/>
                <a:gd name="connsiteX18" fmla="*/ 5414590 w 6034034"/>
                <a:gd name="connsiteY18" fmla="*/ 592816 h 2258940"/>
                <a:gd name="connsiteX19" fmla="*/ 5587148 w 6034034"/>
                <a:gd name="connsiteY19" fmla="*/ 691860 h 2258940"/>
                <a:gd name="connsiteX20" fmla="*/ 5783529 w 6034034"/>
                <a:gd name="connsiteY20" fmla="*/ 829726 h 2258940"/>
                <a:gd name="connsiteX21" fmla="*/ 6034034 w 6034034"/>
                <a:gd name="connsiteY21" fmla="*/ 1037827 h 2258940"/>
                <a:gd name="connsiteX22" fmla="*/ 6030966 w 6034034"/>
                <a:gd name="connsiteY22" fmla="*/ 2164537 h 2258940"/>
                <a:gd name="connsiteX23" fmla="*/ 5475341 w 6034034"/>
                <a:gd name="connsiteY23" fmla="*/ 2164866 h 2258940"/>
                <a:gd name="connsiteX24" fmla="*/ 4907229 w 6034034"/>
                <a:gd name="connsiteY24" fmla="*/ 2177673 h 2258940"/>
                <a:gd name="connsiteX25" fmla="*/ 4332128 w 6034034"/>
                <a:gd name="connsiteY25" fmla="*/ 2177924 h 2258940"/>
                <a:gd name="connsiteX26" fmla="*/ 3751103 w 6034034"/>
                <a:gd name="connsiteY26" fmla="*/ 2187474 h 2258940"/>
                <a:gd name="connsiteX27" fmla="*/ 3173253 w 6034034"/>
                <a:gd name="connsiteY27" fmla="*/ 2190703 h 2258940"/>
                <a:gd name="connsiteX28" fmla="*/ 2606036 w 6034034"/>
                <a:gd name="connsiteY28" fmla="*/ 2201353 h 2258940"/>
                <a:gd name="connsiteX29" fmla="*/ 2032364 w 6034034"/>
                <a:gd name="connsiteY29" fmla="*/ 2207791 h 2258940"/>
                <a:gd name="connsiteX30" fmla="*/ 1454532 w 6034034"/>
                <a:gd name="connsiteY30" fmla="*/ 2224793 h 2258940"/>
                <a:gd name="connsiteX31" fmla="*/ 888317 w 6034034"/>
                <a:gd name="connsiteY31" fmla="*/ 2242848 h 2258940"/>
                <a:gd name="connsiteX32" fmla="*/ 312307 w 6034034"/>
                <a:gd name="connsiteY32" fmla="*/ 2258940 h 2258940"/>
                <a:gd name="connsiteX0" fmla="*/ 95656 w 5817383"/>
                <a:gd name="connsiteY0" fmla="*/ 2258940 h 2258940"/>
                <a:gd name="connsiteX1" fmla="*/ 97727 w 5817383"/>
                <a:gd name="connsiteY1" fmla="*/ 1603302 h 2258940"/>
                <a:gd name="connsiteX2" fmla="*/ 663400 w 5817383"/>
                <a:gd name="connsiteY2" fmla="*/ 1270316 h 2258940"/>
                <a:gd name="connsiteX3" fmla="*/ 1232854 w 5817383"/>
                <a:gd name="connsiteY3" fmla="*/ 956325 h 2258940"/>
                <a:gd name="connsiteX4" fmla="*/ 1511955 w 5817383"/>
                <a:gd name="connsiteY4" fmla="*/ 812619 h 2258940"/>
                <a:gd name="connsiteX5" fmla="*/ 1809468 w 5817383"/>
                <a:gd name="connsiteY5" fmla="*/ 673089 h 2258940"/>
                <a:gd name="connsiteX6" fmla="*/ 2151729 w 5817383"/>
                <a:gd name="connsiteY6" fmla="*/ 519130 h 2258940"/>
                <a:gd name="connsiteX7" fmla="*/ 2442252 w 5817383"/>
                <a:gd name="connsiteY7" fmla="*/ 391881 h 2258940"/>
                <a:gd name="connsiteX8" fmla="*/ 2778589 w 5817383"/>
                <a:gd name="connsiteY8" fmla="*/ 267918 h 2258940"/>
                <a:gd name="connsiteX9" fmla="*/ 3103078 w 5817383"/>
                <a:gd name="connsiteY9" fmla="*/ 161697 h 2258940"/>
                <a:gd name="connsiteX10" fmla="*/ 3357419 w 5817383"/>
                <a:gd name="connsiteY10" fmla="*/ 83270 h 2258940"/>
                <a:gd name="connsiteX11" fmla="*/ 3676880 w 5817383"/>
                <a:gd name="connsiteY11" fmla="*/ 0 h 2258940"/>
                <a:gd name="connsiteX12" fmla="*/ 3910423 w 5817383"/>
                <a:gd name="connsiteY12" fmla="*/ 101705 h 2258940"/>
                <a:gd name="connsiteX13" fmla="*/ 4145927 w 5817383"/>
                <a:gd name="connsiteY13" fmla="*/ 202468 h 2258940"/>
                <a:gd name="connsiteX14" fmla="*/ 4439604 w 5817383"/>
                <a:gd name="connsiteY14" fmla="*/ 291198 h 2258940"/>
                <a:gd name="connsiteX15" fmla="*/ 4712952 w 5817383"/>
                <a:gd name="connsiteY15" fmla="*/ 382769 h 2258940"/>
                <a:gd name="connsiteX16" fmla="*/ 4967038 w 5817383"/>
                <a:gd name="connsiteY16" fmla="*/ 477404 h 2258940"/>
                <a:gd name="connsiteX17" fmla="*/ 5197939 w 5817383"/>
                <a:gd name="connsiteY17" fmla="*/ 592816 h 2258940"/>
                <a:gd name="connsiteX18" fmla="*/ 5370497 w 5817383"/>
                <a:gd name="connsiteY18" fmla="*/ 691860 h 2258940"/>
                <a:gd name="connsiteX19" fmla="*/ 5566878 w 5817383"/>
                <a:gd name="connsiteY19" fmla="*/ 829726 h 2258940"/>
                <a:gd name="connsiteX20" fmla="*/ 5817383 w 5817383"/>
                <a:gd name="connsiteY20" fmla="*/ 1037827 h 2258940"/>
                <a:gd name="connsiteX21" fmla="*/ 5814315 w 5817383"/>
                <a:gd name="connsiteY21" fmla="*/ 2164537 h 2258940"/>
                <a:gd name="connsiteX22" fmla="*/ 5258690 w 5817383"/>
                <a:gd name="connsiteY22" fmla="*/ 2164866 h 2258940"/>
                <a:gd name="connsiteX23" fmla="*/ 4690578 w 5817383"/>
                <a:gd name="connsiteY23" fmla="*/ 2177673 h 2258940"/>
                <a:gd name="connsiteX24" fmla="*/ 4115477 w 5817383"/>
                <a:gd name="connsiteY24" fmla="*/ 2177924 h 2258940"/>
                <a:gd name="connsiteX25" fmla="*/ 3534452 w 5817383"/>
                <a:gd name="connsiteY25" fmla="*/ 2187474 h 2258940"/>
                <a:gd name="connsiteX26" fmla="*/ 2956602 w 5817383"/>
                <a:gd name="connsiteY26" fmla="*/ 2190703 h 2258940"/>
                <a:gd name="connsiteX27" fmla="*/ 2389385 w 5817383"/>
                <a:gd name="connsiteY27" fmla="*/ 2201353 h 2258940"/>
                <a:gd name="connsiteX28" fmla="*/ 1815713 w 5817383"/>
                <a:gd name="connsiteY28" fmla="*/ 2207791 h 2258940"/>
                <a:gd name="connsiteX29" fmla="*/ 1237881 w 5817383"/>
                <a:gd name="connsiteY29" fmla="*/ 2224793 h 2258940"/>
                <a:gd name="connsiteX30" fmla="*/ 671666 w 5817383"/>
                <a:gd name="connsiteY30" fmla="*/ 2242848 h 2258940"/>
                <a:gd name="connsiteX31" fmla="*/ 95656 w 5817383"/>
                <a:gd name="connsiteY31" fmla="*/ 2258940 h 2258940"/>
                <a:gd name="connsiteX0" fmla="*/ 0 w 5721727"/>
                <a:gd name="connsiteY0" fmla="*/ 2258940 h 2258940"/>
                <a:gd name="connsiteX1" fmla="*/ 2071 w 5721727"/>
                <a:gd name="connsiteY1" fmla="*/ 1603302 h 2258940"/>
                <a:gd name="connsiteX2" fmla="*/ 567744 w 5721727"/>
                <a:gd name="connsiteY2" fmla="*/ 1270316 h 2258940"/>
                <a:gd name="connsiteX3" fmla="*/ 1137198 w 5721727"/>
                <a:gd name="connsiteY3" fmla="*/ 956325 h 2258940"/>
                <a:gd name="connsiteX4" fmla="*/ 1416299 w 5721727"/>
                <a:gd name="connsiteY4" fmla="*/ 812619 h 2258940"/>
                <a:gd name="connsiteX5" fmla="*/ 1713812 w 5721727"/>
                <a:gd name="connsiteY5" fmla="*/ 673089 h 2258940"/>
                <a:gd name="connsiteX6" fmla="*/ 2056073 w 5721727"/>
                <a:gd name="connsiteY6" fmla="*/ 519130 h 2258940"/>
                <a:gd name="connsiteX7" fmla="*/ 2346596 w 5721727"/>
                <a:gd name="connsiteY7" fmla="*/ 391881 h 2258940"/>
                <a:gd name="connsiteX8" fmla="*/ 2682933 w 5721727"/>
                <a:gd name="connsiteY8" fmla="*/ 267918 h 2258940"/>
                <a:gd name="connsiteX9" fmla="*/ 3007422 w 5721727"/>
                <a:gd name="connsiteY9" fmla="*/ 161697 h 2258940"/>
                <a:gd name="connsiteX10" fmla="*/ 3261763 w 5721727"/>
                <a:gd name="connsiteY10" fmla="*/ 83270 h 2258940"/>
                <a:gd name="connsiteX11" fmla="*/ 3581224 w 5721727"/>
                <a:gd name="connsiteY11" fmla="*/ 0 h 2258940"/>
                <a:gd name="connsiteX12" fmla="*/ 3814767 w 5721727"/>
                <a:gd name="connsiteY12" fmla="*/ 101705 h 2258940"/>
                <a:gd name="connsiteX13" fmla="*/ 4050271 w 5721727"/>
                <a:gd name="connsiteY13" fmla="*/ 202468 h 2258940"/>
                <a:gd name="connsiteX14" fmla="*/ 4343948 w 5721727"/>
                <a:gd name="connsiteY14" fmla="*/ 291198 h 2258940"/>
                <a:gd name="connsiteX15" fmla="*/ 4617296 w 5721727"/>
                <a:gd name="connsiteY15" fmla="*/ 382769 h 2258940"/>
                <a:gd name="connsiteX16" fmla="*/ 4871382 w 5721727"/>
                <a:gd name="connsiteY16" fmla="*/ 477404 h 2258940"/>
                <a:gd name="connsiteX17" fmla="*/ 5102283 w 5721727"/>
                <a:gd name="connsiteY17" fmla="*/ 592816 h 2258940"/>
                <a:gd name="connsiteX18" fmla="*/ 5274841 w 5721727"/>
                <a:gd name="connsiteY18" fmla="*/ 691860 h 2258940"/>
                <a:gd name="connsiteX19" fmla="*/ 5471222 w 5721727"/>
                <a:gd name="connsiteY19" fmla="*/ 829726 h 2258940"/>
                <a:gd name="connsiteX20" fmla="*/ 5721727 w 5721727"/>
                <a:gd name="connsiteY20" fmla="*/ 1037827 h 2258940"/>
                <a:gd name="connsiteX21" fmla="*/ 5718659 w 5721727"/>
                <a:gd name="connsiteY21" fmla="*/ 2164537 h 2258940"/>
                <a:gd name="connsiteX22" fmla="*/ 5163034 w 5721727"/>
                <a:gd name="connsiteY22" fmla="*/ 2164866 h 2258940"/>
                <a:gd name="connsiteX23" fmla="*/ 4594922 w 5721727"/>
                <a:gd name="connsiteY23" fmla="*/ 2177673 h 2258940"/>
                <a:gd name="connsiteX24" fmla="*/ 4019821 w 5721727"/>
                <a:gd name="connsiteY24" fmla="*/ 2177924 h 2258940"/>
                <a:gd name="connsiteX25" fmla="*/ 3438796 w 5721727"/>
                <a:gd name="connsiteY25" fmla="*/ 2187474 h 2258940"/>
                <a:gd name="connsiteX26" fmla="*/ 2860946 w 5721727"/>
                <a:gd name="connsiteY26" fmla="*/ 2190703 h 2258940"/>
                <a:gd name="connsiteX27" fmla="*/ 2293729 w 5721727"/>
                <a:gd name="connsiteY27" fmla="*/ 2201353 h 2258940"/>
                <a:gd name="connsiteX28" fmla="*/ 1720057 w 5721727"/>
                <a:gd name="connsiteY28" fmla="*/ 2207791 h 2258940"/>
                <a:gd name="connsiteX29" fmla="*/ 1142225 w 5721727"/>
                <a:gd name="connsiteY29" fmla="*/ 2224793 h 2258940"/>
                <a:gd name="connsiteX30" fmla="*/ 576010 w 5721727"/>
                <a:gd name="connsiteY30" fmla="*/ 2242848 h 2258940"/>
                <a:gd name="connsiteX31" fmla="*/ 0 w 5721727"/>
                <a:gd name="connsiteY31" fmla="*/ 2258940 h 2258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721727" h="2258940">
                  <a:moveTo>
                    <a:pt x="0" y="2258940"/>
                  </a:moveTo>
                  <a:cubicBezTo>
                    <a:pt x="690" y="2040394"/>
                    <a:pt x="1381" y="1821848"/>
                    <a:pt x="2071" y="1603302"/>
                  </a:cubicBezTo>
                  <a:lnTo>
                    <a:pt x="567744" y="1270316"/>
                  </a:lnTo>
                  <a:lnTo>
                    <a:pt x="1137198" y="956325"/>
                  </a:lnTo>
                  <a:lnTo>
                    <a:pt x="1416299" y="812619"/>
                  </a:lnTo>
                  <a:lnTo>
                    <a:pt x="1713812" y="673089"/>
                  </a:lnTo>
                  <a:lnTo>
                    <a:pt x="2056073" y="519130"/>
                  </a:lnTo>
                  <a:lnTo>
                    <a:pt x="2346596" y="391881"/>
                  </a:lnTo>
                  <a:lnTo>
                    <a:pt x="2682933" y="267918"/>
                  </a:lnTo>
                  <a:lnTo>
                    <a:pt x="3007422" y="161697"/>
                  </a:lnTo>
                  <a:lnTo>
                    <a:pt x="3261763" y="83270"/>
                  </a:lnTo>
                  <a:lnTo>
                    <a:pt x="3581224" y="0"/>
                  </a:lnTo>
                  <a:lnTo>
                    <a:pt x="3814767" y="101705"/>
                  </a:lnTo>
                  <a:lnTo>
                    <a:pt x="4050271" y="202468"/>
                  </a:lnTo>
                  <a:lnTo>
                    <a:pt x="4343948" y="291198"/>
                  </a:lnTo>
                  <a:lnTo>
                    <a:pt x="4617296" y="382769"/>
                  </a:lnTo>
                  <a:lnTo>
                    <a:pt x="4871382" y="477404"/>
                  </a:lnTo>
                  <a:lnTo>
                    <a:pt x="5102283" y="592816"/>
                  </a:lnTo>
                  <a:lnTo>
                    <a:pt x="5274841" y="691860"/>
                  </a:lnTo>
                  <a:lnTo>
                    <a:pt x="5471222" y="829726"/>
                  </a:lnTo>
                  <a:lnTo>
                    <a:pt x="5721727" y="1037827"/>
                  </a:lnTo>
                  <a:cubicBezTo>
                    <a:pt x="5719610" y="1484444"/>
                    <a:pt x="5720776" y="1717920"/>
                    <a:pt x="5718659" y="2164537"/>
                  </a:cubicBezTo>
                  <a:lnTo>
                    <a:pt x="5163034" y="2164866"/>
                  </a:lnTo>
                  <a:lnTo>
                    <a:pt x="4594922" y="2177673"/>
                  </a:lnTo>
                  <a:lnTo>
                    <a:pt x="4019821" y="2177924"/>
                  </a:lnTo>
                  <a:lnTo>
                    <a:pt x="3438796" y="2187474"/>
                  </a:lnTo>
                  <a:lnTo>
                    <a:pt x="2860946" y="2190703"/>
                  </a:lnTo>
                  <a:lnTo>
                    <a:pt x="2293729" y="2201353"/>
                  </a:lnTo>
                  <a:lnTo>
                    <a:pt x="1720057" y="2207791"/>
                  </a:lnTo>
                  <a:lnTo>
                    <a:pt x="1142225" y="2224793"/>
                  </a:lnTo>
                  <a:lnTo>
                    <a:pt x="576010" y="2242848"/>
                  </a:lnTo>
                  <a:lnTo>
                    <a:pt x="0" y="225894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Freeform 75"/>
            <p:cNvSpPr/>
            <p:nvPr/>
          </p:nvSpPr>
          <p:spPr>
            <a:xfrm>
              <a:off x="5471040" y="5425300"/>
              <a:ext cx="3213785" cy="831260"/>
            </a:xfrm>
            <a:custGeom>
              <a:avLst/>
              <a:gdLst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311900 w 6318250"/>
                <a:gd name="connsiteY21" fmla="*/ 2628900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7938 w 6311900"/>
                <a:gd name="connsiteY0" fmla="*/ 3071805 h 3071805"/>
                <a:gd name="connsiteX1" fmla="*/ 0 w 6311900"/>
                <a:gd name="connsiteY1" fmla="*/ 2667000 h 3071805"/>
                <a:gd name="connsiteX2" fmla="*/ 254000 w 6311900"/>
                <a:gd name="connsiteY2" fmla="*/ 2470150 h 3071805"/>
                <a:gd name="connsiteX3" fmla="*/ 609600 w 6311900"/>
                <a:gd name="connsiteY3" fmla="*/ 2184400 h 3071805"/>
                <a:gd name="connsiteX4" fmla="*/ 1130300 w 6311900"/>
                <a:gd name="connsiteY4" fmla="*/ 1803400 h 3071805"/>
                <a:gd name="connsiteX5" fmla="*/ 1549400 w 6311900"/>
                <a:gd name="connsiteY5" fmla="*/ 1498600 h 3071805"/>
                <a:gd name="connsiteX6" fmla="*/ 1911350 w 6311900"/>
                <a:gd name="connsiteY6" fmla="*/ 1244600 h 3071805"/>
                <a:gd name="connsiteX7" fmla="*/ 2273300 w 6311900"/>
                <a:gd name="connsiteY7" fmla="*/ 1022350 h 3071805"/>
                <a:gd name="connsiteX8" fmla="*/ 2597150 w 6311900"/>
                <a:gd name="connsiteY8" fmla="*/ 825500 h 3071805"/>
                <a:gd name="connsiteX9" fmla="*/ 2933700 w 6311900"/>
                <a:gd name="connsiteY9" fmla="*/ 647700 h 3071805"/>
                <a:gd name="connsiteX10" fmla="*/ 3263900 w 6311900"/>
                <a:gd name="connsiteY10" fmla="*/ 476250 h 3071805"/>
                <a:gd name="connsiteX11" fmla="*/ 3606800 w 6311900"/>
                <a:gd name="connsiteY11" fmla="*/ 330200 h 3071805"/>
                <a:gd name="connsiteX12" fmla="*/ 3962400 w 6311900"/>
                <a:gd name="connsiteY12" fmla="*/ 190500 h 3071805"/>
                <a:gd name="connsiteX13" fmla="*/ 4521200 w 6311900"/>
                <a:gd name="connsiteY13" fmla="*/ 0 h 3071805"/>
                <a:gd name="connsiteX14" fmla="*/ 5080000 w 6311900"/>
                <a:gd name="connsiteY14" fmla="*/ 279400 h 3071805"/>
                <a:gd name="connsiteX15" fmla="*/ 5422900 w 6311900"/>
                <a:gd name="connsiteY15" fmla="*/ 444500 h 3071805"/>
                <a:gd name="connsiteX16" fmla="*/ 5670550 w 6311900"/>
                <a:gd name="connsiteY16" fmla="*/ 615950 h 3071805"/>
                <a:gd name="connsiteX17" fmla="*/ 5861050 w 6311900"/>
                <a:gd name="connsiteY17" fmla="*/ 781050 h 3071805"/>
                <a:gd name="connsiteX18" fmla="*/ 6026150 w 6311900"/>
                <a:gd name="connsiteY18" fmla="*/ 946150 h 3071805"/>
                <a:gd name="connsiteX19" fmla="*/ 6140450 w 6311900"/>
                <a:gd name="connsiteY19" fmla="*/ 1092200 h 3071805"/>
                <a:gd name="connsiteX20" fmla="*/ 6311900 w 6311900"/>
                <a:gd name="connsiteY20" fmla="*/ 1289050 h 3071805"/>
                <a:gd name="connsiteX21" fmla="*/ 6305550 w 6311900"/>
                <a:gd name="connsiteY21" fmla="*/ 2628900 h 3071805"/>
                <a:gd name="connsiteX22" fmla="*/ 5746750 w 6311900"/>
                <a:gd name="connsiteY22" fmla="*/ 2635250 h 3071805"/>
                <a:gd name="connsiteX23" fmla="*/ 5175250 w 6311900"/>
                <a:gd name="connsiteY23" fmla="*/ 2647950 h 3071805"/>
                <a:gd name="connsiteX24" fmla="*/ 4591050 w 6311900"/>
                <a:gd name="connsiteY24" fmla="*/ 2673350 h 3071805"/>
                <a:gd name="connsiteX25" fmla="*/ 4019550 w 6311900"/>
                <a:gd name="connsiteY25" fmla="*/ 2698750 h 3071805"/>
                <a:gd name="connsiteX26" fmla="*/ 3454400 w 6311900"/>
                <a:gd name="connsiteY26" fmla="*/ 2736850 h 3071805"/>
                <a:gd name="connsiteX27" fmla="*/ 2863850 w 6311900"/>
                <a:gd name="connsiteY27" fmla="*/ 2774950 h 3071805"/>
                <a:gd name="connsiteX28" fmla="*/ 2292350 w 6311900"/>
                <a:gd name="connsiteY28" fmla="*/ 2825750 h 3071805"/>
                <a:gd name="connsiteX29" fmla="*/ 1727200 w 6311900"/>
                <a:gd name="connsiteY29" fmla="*/ 2882900 h 3071805"/>
                <a:gd name="connsiteX30" fmla="*/ 1155700 w 6311900"/>
                <a:gd name="connsiteY30" fmla="*/ 2933700 h 3071805"/>
                <a:gd name="connsiteX31" fmla="*/ 571500 w 6311900"/>
                <a:gd name="connsiteY31" fmla="*/ 3003550 h 3071805"/>
                <a:gd name="connsiteX32" fmla="*/ 7938 w 6311900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55912 w 6303962"/>
                <a:gd name="connsiteY27" fmla="*/ 2774950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8848 w 6303962"/>
                <a:gd name="connsiteY31" fmla="*/ 2945499 h 3071805"/>
                <a:gd name="connsiteX32" fmla="*/ 0 w 6303962"/>
                <a:gd name="connsiteY32" fmla="*/ 3071805 h 3071805"/>
                <a:gd name="connsiteX0" fmla="*/ 8984 w 6302375"/>
                <a:gd name="connsiteY0" fmla="*/ 2929316 h 2945499"/>
                <a:gd name="connsiteX1" fmla="*/ 0 w 6302375"/>
                <a:gd name="connsiteY1" fmla="*/ 2671754 h 2945499"/>
                <a:gd name="connsiteX2" fmla="*/ 244475 w 6302375"/>
                <a:gd name="connsiteY2" fmla="*/ 2470150 h 2945499"/>
                <a:gd name="connsiteX3" fmla="*/ 600075 w 6302375"/>
                <a:gd name="connsiteY3" fmla="*/ 2184400 h 2945499"/>
                <a:gd name="connsiteX4" fmla="*/ 1120775 w 6302375"/>
                <a:gd name="connsiteY4" fmla="*/ 1803400 h 2945499"/>
                <a:gd name="connsiteX5" fmla="*/ 1539875 w 6302375"/>
                <a:gd name="connsiteY5" fmla="*/ 1498600 h 2945499"/>
                <a:gd name="connsiteX6" fmla="*/ 1901825 w 6302375"/>
                <a:gd name="connsiteY6" fmla="*/ 1244600 h 2945499"/>
                <a:gd name="connsiteX7" fmla="*/ 2263775 w 6302375"/>
                <a:gd name="connsiteY7" fmla="*/ 1022350 h 2945499"/>
                <a:gd name="connsiteX8" fmla="*/ 2587625 w 6302375"/>
                <a:gd name="connsiteY8" fmla="*/ 825500 h 2945499"/>
                <a:gd name="connsiteX9" fmla="*/ 2924175 w 6302375"/>
                <a:gd name="connsiteY9" fmla="*/ 647700 h 2945499"/>
                <a:gd name="connsiteX10" fmla="*/ 3254375 w 6302375"/>
                <a:gd name="connsiteY10" fmla="*/ 476250 h 2945499"/>
                <a:gd name="connsiteX11" fmla="*/ 3597275 w 6302375"/>
                <a:gd name="connsiteY11" fmla="*/ 330200 h 2945499"/>
                <a:gd name="connsiteX12" fmla="*/ 3952875 w 6302375"/>
                <a:gd name="connsiteY12" fmla="*/ 190500 h 2945499"/>
                <a:gd name="connsiteX13" fmla="*/ 4511675 w 6302375"/>
                <a:gd name="connsiteY13" fmla="*/ 0 h 2945499"/>
                <a:gd name="connsiteX14" fmla="*/ 5070475 w 6302375"/>
                <a:gd name="connsiteY14" fmla="*/ 279400 h 2945499"/>
                <a:gd name="connsiteX15" fmla="*/ 5413375 w 6302375"/>
                <a:gd name="connsiteY15" fmla="*/ 444500 h 2945499"/>
                <a:gd name="connsiteX16" fmla="*/ 5661025 w 6302375"/>
                <a:gd name="connsiteY16" fmla="*/ 615950 h 2945499"/>
                <a:gd name="connsiteX17" fmla="*/ 5851525 w 6302375"/>
                <a:gd name="connsiteY17" fmla="*/ 781050 h 2945499"/>
                <a:gd name="connsiteX18" fmla="*/ 6016625 w 6302375"/>
                <a:gd name="connsiteY18" fmla="*/ 946150 h 2945499"/>
                <a:gd name="connsiteX19" fmla="*/ 6130925 w 6302375"/>
                <a:gd name="connsiteY19" fmla="*/ 1092200 h 2945499"/>
                <a:gd name="connsiteX20" fmla="*/ 6302375 w 6302375"/>
                <a:gd name="connsiteY20" fmla="*/ 1289050 h 2945499"/>
                <a:gd name="connsiteX21" fmla="*/ 6296025 w 6302375"/>
                <a:gd name="connsiteY21" fmla="*/ 2628900 h 2945499"/>
                <a:gd name="connsiteX22" fmla="*/ 5737225 w 6302375"/>
                <a:gd name="connsiteY22" fmla="*/ 2635250 h 2945499"/>
                <a:gd name="connsiteX23" fmla="*/ 5165725 w 6302375"/>
                <a:gd name="connsiteY23" fmla="*/ 2647950 h 2945499"/>
                <a:gd name="connsiteX24" fmla="*/ 4581525 w 6302375"/>
                <a:gd name="connsiteY24" fmla="*/ 2673350 h 2945499"/>
                <a:gd name="connsiteX25" fmla="*/ 4010025 w 6302375"/>
                <a:gd name="connsiteY25" fmla="*/ 2698750 h 2945499"/>
                <a:gd name="connsiteX26" fmla="*/ 3444875 w 6302375"/>
                <a:gd name="connsiteY26" fmla="*/ 2736850 h 2945499"/>
                <a:gd name="connsiteX27" fmla="*/ 2860675 w 6302375"/>
                <a:gd name="connsiteY27" fmla="*/ 2753841 h 2945499"/>
                <a:gd name="connsiteX28" fmla="*/ 2288111 w 6302375"/>
                <a:gd name="connsiteY28" fmla="*/ 2788809 h 2945499"/>
                <a:gd name="connsiteX29" fmla="*/ 1707104 w 6302375"/>
                <a:gd name="connsiteY29" fmla="*/ 2840682 h 2945499"/>
                <a:gd name="connsiteX30" fmla="*/ 1140889 w 6302375"/>
                <a:gd name="connsiteY30" fmla="*/ 2880927 h 2945499"/>
                <a:gd name="connsiteX31" fmla="*/ 567261 w 6302375"/>
                <a:gd name="connsiteY31" fmla="*/ 2945499 h 2945499"/>
                <a:gd name="connsiteX32" fmla="*/ 8984 w 6302375"/>
                <a:gd name="connsiteY32" fmla="*/ 2929316 h 2945499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44475 w 6302375"/>
                <a:gd name="connsiteY2" fmla="*/ 2470150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839342 w 6302375"/>
                <a:gd name="connsiteY12" fmla="*/ 787921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707967 h 2707967"/>
                <a:gd name="connsiteX1" fmla="*/ 0 w 6302375"/>
                <a:gd name="connsiteY1" fmla="*/ 2392354 h 2707967"/>
                <a:gd name="connsiteX2" fmla="*/ 265617 w 6302375"/>
                <a:gd name="connsiteY2" fmla="*/ 2232969 h 2707967"/>
                <a:gd name="connsiteX3" fmla="*/ 593938 w 6302375"/>
                <a:gd name="connsiteY3" fmla="*/ 2021420 h 2707967"/>
                <a:gd name="connsiteX4" fmla="*/ 1145323 w 6302375"/>
                <a:gd name="connsiteY4" fmla="*/ 1695567 h 2707967"/>
                <a:gd name="connsiteX5" fmla="*/ 1714777 w 6302375"/>
                <a:gd name="connsiteY5" fmla="*/ 1381576 h 2707967"/>
                <a:gd name="connsiteX6" fmla="*/ 1993878 w 6302375"/>
                <a:gd name="connsiteY6" fmla="*/ 1237870 h 2707967"/>
                <a:gd name="connsiteX7" fmla="*/ 2291391 w 6302375"/>
                <a:gd name="connsiteY7" fmla="*/ 1098340 h 2707967"/>
                <a:gd name="connsiteX8" fmla="*/ 2633652 w 6302375"/>
                <a:gd name="connsiteY8" fmla="*/ 944381 h 2707967"/>
                <a:gd name="connsiteX9" fmla="*/ 2924175 w 6302375"/>
                <a:gd name="connsiteY9" fmla="*/ 817132 h 2707967"/>
                <a:gd name="connsiteX10" fmla="*/ 3260512 w 6302375"/>
                <a:gd name="connsiteY10" fmla="*/ 693169 h 2707967"/>
                <a:gd name="connsiteX11" fmla="*/ 3585001 w 6302375"/>
                <a:gd name="connsiteY11" fmla="*/ 586948 h 2707967"/>
                <a:gd name="connsiteX12" fmla="*/ 3839342 w 6302375"/>
                <a:gd name="connsiteY12" fmla="*/ 508521 h 2707967"/>
                <a:gd name="connsiteX13" fmla="*/ 4158803 w 6302375"/>
                <a:gd name="connsiteY13" fmla="*/ 425251 h 2707967"/>
                <a:gd name="connsiteX14" fmla="*/ 5070475 w 6302375"/>
                <a:gd name="connsiteY14" fmla="*/ 0 h 2707967"/>
                <a:gd name="connsiteX15" fmla="*/ 5413375 w 6302375"/>
                <a:gd name="connsiteY15" fmla="*/ 165100 h 2707967"/>
                <a:gd name="connsiteX16" fmla="*/ 5661025 w 6302375"/>
                <a:gd name="connsiteY16" fmla="*/ 336550 h 2707967"/>
                <a:gd name="connsiteX17" fmla="*/ 5851525 w 6302375"/>
                <a:gd name="connsiteY17" fmla="*/ 501650 h 2707967"/>
                <a:gd name="connsiteX18" fmla="*/ 6016625 w 6302375"/>
                <a:gd name="connsiteY18" fmla="*/ 666750 h 2707967"/>
                <a:gd name="connsiteX19" fmla="*/ 6130925 w 6302375"/>
                <a:gd name="connsiteY19" fmla="*/ 812800 h 2707967"/>
                <a:gd name="connsiteX20" fmla="*/ 6302375 w 6302375"/>
                <a:gd name="connsiteY20" fmla="*/ 1009650 h 2707967"/>
                <a:gd name="connsiteX21" fmla="*/ 6296025 w 6302375"/>
                <a:gd name="connsiteY21" fmla="*/ 2349500 h 2707967"/>
                <a:gd name="connsiteX22" fmla="*/ 5737225 w 6302375"/>
                <a:gd name="connsiteY22" fmla="*/ 2355850 h 2707967"/>
                <a:gd name="connsiteX23" fmla="*/ 5165725 w 6302375"/>
                <a:gd name="connsiteY23" fmla="*/ 2368550 h 2707967"/>
                <a:gd name="connsiteX24" fmla="*/ 4581525 w 6302375"/>
                <a:gd name="connsiteY24" fmla="*/ 2393950 h 2707967"/>
                <a:gd name="connsiteX25" fmla="*/ 4010025 w 6302375"/>
                <a:gd name="connsiteY25" fmla="*/ 2419350 h 2707967"/>
                <a:gd name="connsiteX26" fmla="*/ 3444875 w 6302375"/>
                <a:gd name="connsiteY26" fmla="*/ 2457450 h 2707967"/>
                <a:gd name="connsiteX27" fmla="*/ 2860675 w 6302375"/>
                <a:gd name="connsiteY27" fmla="*/ 2474441 h 2707967"/>
                <a:gd name="connsiteX28" fmla="*/ 2288111 w 6302375"/>
                <a:gd name="connsiteY28" fmla="*/ 2509409 h 2707967"/>
                <a:gd name="connsiteX29" fmla="*/ 1707104 w 6302375"/>
                <a:gd name="connsiteY29" fmla="*/ 2561282 h 2707967"/>
                <a:gd name="connsiteX30" fmla="*/ 1140889 w 6302375"/>
                <a:gd name="connsiteY30" fmla="*/ 2601527 h 2707967"/>
                <a:gd name="connsiteX31" fmla="*/ 567261 w 6302375"/>
                <a:gd name="connsiteY31" fmla="*/ 2666099 h 2707967"/>
                <a:gd name="connsiteX32" fmla="*/ 3698 w 6302375"/>
                <a:gd name="connsiteY32" fmla="*/ 2707967 h 2707967"/>
                <a:gd name="connsiteX0" fmla="*/ 3698 w 6302375"/>
                <a:gd name="connsiteY0" fmla="*/ 2542867 h 2542867"/>
                <a:gd name="connsiteX1" fmla="*/ 0 w 6302375"/>
                <a:gd name="connsiteY1" fmla="*/ 2227254 h 2542867"/>
                <a:gd name="connsiteX2" fmla="*/ 265617 w 6302375"/>
                <a:gd name="connsiteY2" fmla="*/ 2067869 h 2542867"/>
                <a:gd name="connsiteX3" fmla="*/ 593938 w 6302375"/>
                <a:gd name="connsiteY3" fmla="*/ 1856320 h 2542867"/>
                <a:gd name="connsiteX4" fmla="*/ 1145323 w 6302375"/>
                <a:gd name="connsiteY4" fmla="*/ 1530467 h 2542867"/>
                <a:gd name="connsiteX5" fmla="*/ 1714777 w 6302375"/>
                <a:gd name="connsiteY5" fmla="*/ 1216476 h 2542867"/>
                <a:gd name="connsiteX6" fmla="*/ 1993878 w 6302375"/>
                <a:gd name="connsiteY6" fmla="*/ 1072770 h 2542867"/>
                <a:gd name="connsiteX7" fmla="*/ 2291391 w 6302375"/>
                <a:gd name="connsiteY7" fmla="*/ 933240 h 2542867"/>
                <a:gd name="connsiteX8" fmla="*/ 2633652 w 6302375"/>
                <a:gd name="connsiteY8" fmla="*/ 779281 h 2542867"/>
                <a:gd name="connsiteX9" fmla="*/ 2924175 w 6302375"/>
                <a:gd name="connsiteY9" fmla="*/ 652032 h 2542867"/>
                <a:gd name="connsiteX10" fmla="*/ 3260512 w 6302375"/>
                <a:gd name="connsiteY10" fmla="*/ 528069 h 2542867"/>
                <a:gd name="connsiteX11" fmla="*/ 3585001 w 6302375"/>
                <a:gd name="connsiteY11" fmla="*/ 421848 h 2542867"/>
                <a:gd name="connsiteX12" fmla="*/ 3839342 w 6302375"/>
                <a:gd name="connsiteY12" fmla="*/ 343421 h 2542867"/>
                <a:gd name="connsiteX13" fmla="*/ 4158803 w 6302375"/>
                <a:gd name="connsiteY13" fmla="*/ 260151 h 2542867"/>
                <a:gd name="connsiteX14" fmla="*/ 4392346 w 6302375"/>
                <a:gd name="connsiteY14" fmla="*/ 361856 h 2542867"/>
                <a:gd name="connsiteX15" fmla="*/ 5413375 w 6302375"/>
                <a:gd name="connsiteY15" fmla="*/ 0 h 2542867"/>
                <a:gd name="connsiteX16" fmla="*/ 5661025 w 6302375"/>
                <a:gd name="connsiteY16" fmla="*/ 171450 h 2542867"/>
                <a:gd name="connsiteX17" fmla="*/ 5851525 w 6302375"/>
                <a:gd name="connsiteY17" fmla="*/ 336550 h 2542867"/>
                <a:gd name="connsiteX18" fmla="*/ 6016625 w 6302375"/>
                <a:gd name="connsiteY18" fmla="*/ 501650 h 2542867"/>
                <a:gd name="connsiteX19" fmla="*/ 6130925 w 6302375"/>
                <a:gd name="connsiteY19" fmla="*/ 647700 h 2542867"/>
                <a:gd name="connsiteX20" fmla="*/ 6302375 w 6302375"/>
                <a:gd name="connsiteY20" fmla="*/ 844550 h 2542867"/>
                <a:gd name="connsiteX21" fmla="*/ 6296025 w 6302375"/>
                <a:gd name="connsiteY21" fmla="*/ 2184400 h 2542867"/>
                <a:gd name="connsiteX22" fmla="*/ 5737225 w 6302375"/>
                <a:gd name="connsiteY22" fmla="*/ 2190750 h 2542867"/>
                <a:gd name="connsiteX23" fmla="*/ 5165725 w 6302375"/>
                <a:gd name="connsiteY23" fmla="*/ 2203450 h 2542867"/>
                <a:gd name="connsiteX24" fmla="*/ 4581525 w 6302375"/>
                <a:gd name="connsiteY24" fmla="*/ 2228850 h 2542867"/>
                <a:gd name="connsiteX25" fmla="*/ 4010025 w 6302375"/>
                <a:gd name="connsiteY25" fmla="*/ 2254250 h 2542867"/>
                <a:gd name="connsiteX26" fmla="*/ 3444875 w 6302375"/>
                <a:gd name="connsiteY26" fmla="*/ 2292350 h 2542867"/>
                <a:gd name="connsiteX27" fmla="*/ 2860675 w 6302375"/>
                <a:gd name="connsiteY27" fmla="*/ 2309341 h 2542867"/>
                <a:gd name="connsiteX28" fmla="*/ 2288111 w 6302375"/>
                <a:gd name="connsiteY28" fmla="*/ 2344309 h 2542867"/>
                <a:gd name="connsiteX29" fmla="*/ 1707104 w 6302375"/>
                <a:gd name="connsiteY29" fmla="*/ 2396182 h 2542867"/>
                <a:gd name="connsiteX30" fmla="*/ 1140889 w 6302375"/>
                <a:gd name="connsiteY30" fmla="*/ 2436427 h 2542867"/>
                <a:gd name="connsiteX31" fmla="*/ 567261 w 6302375"/>
                <a:gd name="connsiteY31" fmla="*/ 2500999 h 2542867"/>
                <a:gd name="connsiteX32" fmla="*/ 3698 w 6302375"/>
                <a:gd name="connsiteY32" fmla="*/ 2542867 h 2542867"/>
                <a:gd name="connsiteX0" fmla="*/ 3698 w 6302375"/>
                <a:gd name="connsiteY0" fmla="*/ 2371417 h 2371417"/>
                <a:gd name="connsiteX1" fmla="*/ 0 w 6302375"/>
                <a:gd name="connsiteY1" fmla="*/ 2055804 h 2371417"/>
                <a:gd name="connsiteX2" fmla="*/ 265617 w 6302375"/>
                <a:gd name="connsiteY2" fmla="*/ 1896419 h 2371417"/>
                <a:gd name="connsiteX3" fmla="*/ 593938 w 6302375"/>
                <a:gd name="connsiteY3" fmla="*/ 1684870 h 2371417"/>
                <a:gd name="connsiteX4" fmla="*/ 1145323 w 6302375"/>
                <a:gd name="connsiteY4" fmla="*/ 1359017 h 2371417"/>
                <a:gd name="connsiteX5" fmla="*/ 1714777 w 6302375"/>
                <a:gd name="connsiteY5" fmla="*/ 1045026 h 2371417"/>
                <a:gd name="connsiteX6" fmla="*/ 1993878 w 6302375"/>
                <a:gd name="connsiteY6" fmla="*/ 901320 h 2371417"/>
                <a:gd name="connsiteX7" fmla="*/ 2291391 w 6302375"/>
                <a:gd name="connsiteY7" fmla="*/ 761790 h 2371417"/>
                <a:gd name="connsiteX8" fmla="*/ 2633652 w 6302375"/>
                <a:gd name="connsiteY8" fmla="*/ 607831 h 2371417"/>
                <a:gd name="connsiteX9" fmla="*/ 2924175 w 6302375"/>
                <a:gd name="connsiteY9" fmla="*/ 480582 h 2371417"/>
                <a:gd name="connsiteX10" fmla="*/ 3260512 w 6302375"/>
                <a:gd name="connsiteY10" fmla="*/ 356619 h 2371417"/>
                <a:gd name="connsiteX11" fmla="*/ 3585001 w 6302375"/>
                <a:gd name="connsiteY11" fmla="*/ 250398 h 2371417"/>
                <a:gd name="connsiteX12" fmla="*/ 3839342 w 6302375"/>
                <a:gd name="connsiteY12" fmla="*/ 171971 h 2371417"/>
                <a:gd name="connsiteX13" fmla="*/ 4158803 w 6302375"/>
                <a:gd name="connsiteY13" fmla="*/ 88701 h 2371417"/>
                <a:gd name="connsiteX14" fmla="*/ 4392346 w 6302375"/>
                <a:gd name="connsiteY14" fmla="*/ 190406 h 2371417"/>
                <a:gd name="connsiteX15" fmla="*/ 4627850 w 6302375"/>
                <a:gd name="connsiteY15" fmla="*/ 291169 h 2371417"/>
                <a:gd name="connsiteX16" fmla="*/ 5661025 w 6302375"/>
                <a:gd name="connsiteY16" fmla="*/ 0 h 2371417"/>
                <a:gd name="connsiteX17" fmla="*/ 5851525 w 6302375"/>
                <a:gd name="connsiteY17" fmla="*/ 165100 h 2371417"/>
                <a:gd name="connsiteX18" fmla="*/ 6016625 w 6302375"/>
                <a:gd name="connsiteY18" fmla="*/ 330200 h 2371417"/>
                <a:gd name="connsiteX19" fmla="*/ 6130925 w 6302375"/>
                <a:gd name="connsiteY19" fmla="*/ 476250 h 2371417"/>
                <a:gd name="connsiteX20" fmla="*/ 6302375 w 6302375"/>
                <a:gd name="connsiteY20" fmla="*/ 673100 h 2371417"/>
                <a:gd name="connsiteX21" fmla="*/ 6296025 w 6302375"/>
                <a:gd name="connsiteY21" fmla="*/ 2012950 h 2371417"/>
                <a:gd name="connsiteX22" fmla="*/ 5737225 w 6302375"/>
                <a:gd name="connsiteY22" fmla="*/ 2019300 h 2371417"/>
                <a:gd name="connsiteX23" fmla="*/ 5165725 w 6302375"/>
                <a:gd name="connsiteY23" fmla="*/ 2032000 h 2371417"/>
                <a:gd name="connsiteX24" fmla="*/ 4581525 w 6302375"/>
                <a:gd name="connsiteY24" fmla="*/ 2057400 h 2371417"/>
                <a:gd name="connsiteX25" fmla="*/ 4010025 w 6302375"/>
                <a:gd name="connsiteY25" fmla="*/ 2082800 h 2371417"/>
                <a:gd name="connsiteX26" fmla="*/ 3444875 w 6302375"/>
                <a:gd name="connsiteY26" fmla="*/ 2120900 h 2371417"/>
                <a:gd name="connsiteX27" fmla="*/ 2860675 w 6302375"/>
                <a:gd name="connsiteY27" fmla="*/ 2137891 h 2371417"/>
                <a:gd name="connsiteX28" fmla="*/ 2288111 w 6302375"/>
                <a:gd name="connsiteY28" fmla="*/ 2172859 h 2371417"/>
                <a:gd name="connsiteX29" fmla="*/ 1707104 w 6302375"/>
                <a:gd name="connsiteY29" fmla="*/ 2224732 h 2371417"/>
                <a:gd name="connsiteX30" fmla="*/ 1140889 w 6302375"/>
                <a:gd name="connsiteY30" fmla="*/ 2264977 h 2371417"/>
                <a:gd name="connsiteX31" fmla="*/ 567261 w 6302375"/>
                <a:gd name="connsiteY31" fmla="*/ 2329549 h 2371417"/>
                <a:gd name="connsiteX32" fmla="*/ 3698 w 6302375"/>
                <a:gd name="connsiteY32" fmla="*/ 2371417 h 2371417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851525 w 6302375"/>
                <a:gd name="connsiteY17" fmla="*/ 7639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058007 w 6302375"/>
                <a:gd name="connsiteY20" fmla="*/ 58463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128581 w 6302375"/>
                <a:gd name="connsiteY21" fmla="*/ 624458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048801 w 6302375"/>
                <a:gd name="connsiteY21" fmla="*/ 829726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025 w 6299306"/>
                <a:gd name="connsiteY23" fmla="*/ 1924249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53451 w 6299306"/>
                <a:gd name="connsiteY25" fmla="*/ 1949427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263152 w 6296841"/>
                <a:gd name="connsiteY2" fmla="*/ 1807718 h 2282716"/>
                <a:gd name="connsiteX3" fmla="*/ 591473 w 6296841"/>
                <a:gd name="connsiteY3" fmla="*/ 1596169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591473 w 6296841"/>
                <a:gd name="connsiteY3" fmla="*/ 1596169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2067051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5818 w 6296841"/>
                <a:gd name="connsiteY24" fmla="*/ 2057414 h 2282716"/>
                <a:gd name="connsiteX25" fmla="*/ 5150986 w 6296841"/>
                <a:gd name="connsiteY25" fmla="*/ 2067051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6046336 w 6300759"/>
                <a:gd name="connsiteY21" fmla="*/ 829726 h 2282716"/>
                <a:gd name="connsiteX22" fmla="*/ 6296841 w 6300759"/>
                <a:gd name="connsiteY22" fmla="*/ 1037827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6046336 w 6300759"/>
                <a:gd name="connsiteY21" fmla="*/ 829726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19776 w 6300759"/>
                <a:gd name="connsiteY15" fmla="*/ 1079043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28173 w 6300759"/>
                <a:gd name="connsiteY14" fmla="*/ 1003486 h 2282716"/>
                <a:gd name="connsiteX15" fmla="*/ 4619776 w 6300759"/>
                <a:gd name="connsiteY15" fmla="*/ 1079043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199446 h 2199446"/>
                <a:gd name="connsiteX1" fmla="*/ 3145 w 6300759"/>
                <a:gd name="connsiteY1" fmla="*/ 1987454 h 2199446"/>
                <a:gd name="connsiteX2" fmla="*/ 324860 w 6300759"/>
                <a:gd name="connsiteY2" fmla="*/ 1844872 h 2199446"/>
                <a:gd name="connsiteX3" fmla="*/ 639156 w 6300759"/>
                <a:gd name="connsiteY3" fmla="*/ 1720140 h 2199446"/>
                <a:gd name="connsiteX4" fmla="*/ 1137248 w 6300759"/>
                <a:gd name="connsiteY4" fmla="*/ 1517512 h 2199446"/>
                <a:gd name="connsiteX5" fmla="*/ 1614140 w 6300759"/>
                <a:gd name="connsiteY5" fmla="*/ 1337948 h 2199446"/>
                <a:gd name="connsiteX6" fmla="*/ 2005438 w 6300759"/>
                <a:gd name="connsiteY6" fmla="*/ 1197043 h 2199446"/>
                <a:gd name="connsiteX7" fmla="*/ 2288926 w 6300759"/>
                <a:gd name="connsiteY7" fmla="*/ 589819 h 2199446"/>
                <a:gd name="connsiteX8" fmla="*/ 2631187 w 6300759"/>
                <a:gd name="connsiteY8" fmla="*/ 435860 h 2199446"/>
                <a:gd name="connsiteX9" fmla="*/ 2921710 w 6300759"/>
                <a:gd name="connsiteY9" fmla="*/ 308611 h 2199446"/>
                <a:gd name="connsiteX10" fmla="*/ 3258047 w 6300759"/>
                <a:gd name="connsiteY10" fmla="*/ 184648 h 2199446"/>
                <a:gd name="connsiteX11" fmla="*/ 3582536 w 6300759"/>
                <a:gd name="connsiteY11" fmla="*/ 78427 h 2199446"/>
                <a:gd name="connsiteX12" fmla="*/ 3836877 w 6300759"/>
                <a:gd name="connsiteY12" fmla="*/ 0 h 2199446"/>
                <a:gd name="connsiteX13" fmla="*/ 4094630 w 6300759"/>
                <a:gd name="connsiteY13" fmla="*/ 852116 h 2199446"/>
                <a:gd name="connsiteX14" fmla="*/ 4328173 w 6300759"/>
                <a:gd name="connsiteY14" fmla="*/ 920216 h 2199446"/>
                <a:gd name="connsiteX15" fmla="*/ 4619776 w 6300759"/>
                <a:gd name="connsiteY15" fmla="*/ 995773 h 2199446"/>
                <a:gd name="connsiteX16" fmla="*/ 4885403 w 6300759"/>
                <a:gd name="connsiteY16" fmla="*/ 1048096 h 2199446"/>
                <a:gd name="connsiteX17" fmla="*/ 5105457 w 6300759"/>
                <a:gd name="connsiteY17" fmla="*/ 1086456 h 2199446"/>
                <a:gd name="connsiteX18" fmla="*/ 5300641 w 6300759"/>
                <a:gd name="connsiteY18" fmla="*/ 1125080 h 2199446"/>
                <a:gd name="connsiteX19" fmla="*/ 5531541 w 6300759"/>
                <a:gd name="connsiteY19" fmla="*/ 1178880 h 2199446"/>
                <a:gd name="connsiteX20" fmla="*/ 5726539 w 6300759"/>
                <a:gd name="connsiteY20" fmla="*/ 1249919 h 2199446"/>
                <a:gd name="connsiteX21" fmla="*/ 5998652 w 6300759"/>
                <a:gd name="connsiteY21" fmla="*/ 1351377 h 2199446"/>
                <a:gd name="connsiteX22" fmla="*/ 6296841 w 6300759"/>
                <a:gd name="connsiteY22" fmla="*/ 1483862 h 2199446"/>
                <a:gd name="connsiteX23" fmla="*/ 6298642 w 6300759"/>
                <a:gd name="connsiteY23" fmla="*/ 1979785 h 2199446"/>
                <a:gd name="connsiteX24" fmla="*/ 5725818 w 6300759"/>
                <a:gd name="connsiteY24" fmla="*/ 1974144 h 2199446"/>
                <a:gd name="connsiteX25" fmla="*/ 5150986 w 6300759"/>
                <a:gd name="connsiteY25" fmla="*/ 1983781 h 2199446"/>
                <a:gd name="connsiteX26" fmla="*/ 4581865 w 6300759"/>
                <a:gd name="connsiteY26" fmla="*/ 1991850 h 2199446"/>
                <a:gd name="connsiteX27" fmla="*/ 4004756 w 6300759"/>
                <a:gd name="connsiteY27" fmla="*/ 2008849 h 2199446"/>
                <a:gd name="connsiteX28" fmla="*/ 3428385 w 6300759"/>
                <a:gd name="connsiteY28" fmla="*/ 2021744 h 2199446"/>
                <a:gd name="connsiteX29" fmla="*/ 2863820 w 6300759"/>
                <a:gd name="connsiteY29" fmla="*/ 2047137 h 2199446"/>
                <a:gd name="connsiteX30" fmla="*/ 2291256 w 6300759"/>
                <a:gd name="connsiteY30" fmla="*/ 2076504 h 2199446"/>
                <a:gd name="connsiteX31" fmla="*/ 1715859 w 6300759"/>
                <a:gd name="connsiteY31" fmla="*/ 2100370 h 2199446"/>
                <a:gd name="connsiteX32" fmla="*/ 1144033 w 6300759"/>
                <a:gd name="connsiteY32" fmla="*/ 2135015 h 2199446"/>
                <a:gd name="connsiteX33" fmla="*/ 564796 w 6300759"/>
                <a:gd name="connsiteY33" fmla="*/ 2157578 h 2199446"/>
                <a:gd name="connsiteX34" fmla="*/ 1233 w 6300759"/>
                <a:gd name="connsiteY34" fmla="*/ 2199446 h 2199446"/>
                <a:gd name="connsiteX0" fmla="*/ 1233 w 6300759"/>
                <a:gd name="connsiteY0" fmla="*/ 2121019 h 2121019"/>
                <a:gd name="connsiteX1" fmla="*/ 3145 w 6300759"/>
                <a:gd name="connsiteY1" fmla="*/ 1909027 h 2121019"/>
                <a:gd name="connsiteX2" fmla="*/ 324860 w 6300759"/>
                <a:gd name="connsiteY2" fmla="*/ 1766445 h 2121019"/>
                <a:gd name="connsiteX3" fmla="*/ 639156 w 6300759"/>
                <a:gd name="connsiteY3" fmla="*/ 1641713 h 2121019"/>
                <a:gd name="connsiteX4" fmla="*/ 1137248 w 6300759"/>
                <a:gd name="connsiteY4" fmla="*/ 1439085 h 2121019"/>
                <a:gd name="connsiteX5" fmla="*/ 1614140 w 6300759"/>
                <a:gd name="connsiteY5" fmla="*/ 1259521 h 2121019"/>
                <a:gd name="connsiteX6" fmla="*/ 2005438 w 6300759"/>
                <a:gd name="connsiteY6" fmla="*/ 1118616 h 2121019"/>
                <a:gd name="connsiteX7" fmla="*/ 2288926 w 6300759"/>
                <a:gd name="connsiteY7" fmla="*/ 511392 h 2121019"/>
                <a:gd name="connsiteX8" fmla="*/ 2631187 w 6300759"/>
                <a:gd name="connsiteY8" fmla="*/ 357433 h 2121019"/>
                <a:gd name="connsiteX9" fmla="*/ 2921710 w 6300759"/>
                <a:gd name="connsiteY9" fmla="*/ 230184 h 2121019"/>
                <a:gd name="connsiteX10" fmla="*/ 3258047 w 6300759"/>
                <a:gd name="connsiteY10" fmla="*/ 106221 h 2121019"/>
                <a:gd name="connsiteX11" fmla="*/ 3582536 w 6300759"/>
                <a:gd name="connsiteY11" fmla="*/ 0 h 2121019"/>
                <a:gd name="connsiteX12" fmla="*/ 3898585 w 6300759"/>
                <a:gd name="connsiteY12" fmla="*/ 708530 h 2121019"/>
                <a:gd name="connsiteX13" fmla="*/ 4094630 w 6300759"/>
                <a:gd name="connsiteY13" fmla="*/ 773689 h 2121019"/>
                <a:gd name="connsiteX14" fmla="*/ 4328173 w 6300759"/>
                <a:gd name="connsiteY14" fmla="*/ 841789 h 2121019"/>
                <a:gd name="connsiteX15" fmla="*/ 4619776 w 6300759"/>
                <a:gd name="connsiteY15" fmla="*/ 917346 h 2121019"/>
                <a:gd name="connsiteX16" fmla="*/ 4885403 w 6300759"/>
                <a:gd name="connsiteY16" fmla="*/ 969669 h 2121019"/>
                <a:gd name="connsiteX17" fmla="*/ 5105457 w 6300759"/>
                <a:gd name="connsiteY17" fmla="*/ 1008029 h 2121019"/>
                <a:gd name="connsiteX18" fmla="*/ 5300641 w 6300759"/>
                <a:gd name="connsiteY18" fmla="*/ 1046653 h 2121019"/>
                <a:gd name="connsiteX19" fmla="*/ 5531541 w 6300759"/>
                <a:gd name="connsiteY19" fmla="*/ 1100453 h 2121019"/>
                <a:gd name="connsiteX20" fmla="*/ 5726539 w 6300759"/>
                <a:gd name="connsiteY20" fmla="*/ 1171492 h 2121019"/>
                <a:gd name="connsiteX21" fmla="*/ 5998652 w 6300759"/>
                <a:gd name="connsiteY21" fmla="*/ 1272950 h 2121019"/>
                <a:gd name="connsiteX22" fmla="*/ 6296841 w 6300759"/>
                <a:gd name="connsiteY22" fmla="*/ 1405435 h 2121019"/>
                <a:gd name="connsiteX23" fmla="*/ 6298642 w 6300759"/>
                <a:gd name="connsiteY23" fmla="*/ 1901358 h 2121019"/>
                <a:gd name="connsiteX24" fmla="*/ 5725818 w 6300759"/>
                <a:gd name="connsiteY24" fmla="*/ 1895717 h 2121019"/>
                <a:gd name="connsiteX25" fmla="*/ 5150986 w 6300759"/>
                <a:gd name="connsiteY25" fmla="*/ 1905354 h 2121019"/>
                <a:gd name="connsiteX26" fmla="*/ 4581865 w 6300759"/>
                <a:gd name="connsiteY26" fmla="*/ 1913423 h 2121019"/>
                <a:gd name="connsiteX27" fmla="*/ 4004756 w 6300759"/>
                <a:gd name="connsiteY27" fmla="*/ 1930422 h 2121019"/>
                <a:gd name="connsiteX28" fmla="*/ 3428385 w 6300759"/>
                <a:gd name="connsiteY28" fmla="*/ 1943317 h 2121019"/>
                <a:gd name="connsiteX29" fmla="*/ 2863820 w 6300759"/>
                <a:gd name="connsiteY29" fmla="*/ 1968710 h 2121019"/>
                <a:gd name="connsiteX30" fmla="*/ 2291256 w 6300759"/>
                <a:gd name="connsiteY30" fmla="*/ 1998077 h 2121019"/>
                <a:gd name="connsiteX31" fmla="*/ 1715859 w 6300759"/>
                <a:gd name="connsiteY31" fmla="*/ 2021943 h 2121019"/>
                <a:gd name="connsiteX32" fmla="*/ 1144033 w 6300759"/>
                <a:gd name="connsiteY32" fmla="*/ 2056588 h 2121019"/>
                <a:gd name="connsiteX33" fmla="*/ 564796 w 6300759"/>
                <a:gd name="connsiteY33" fmla="*/ 2079151 h 2121019"/>
                <a:gd name="connsiteX34" fmla="*/ 1233 w 6300759"/>
                <a:gd name="connsiteY34" fmla="*/ 2121019 h 2121019"/>
                <a:gd name="connsiteX0" fmla="*/ 1233 w 6300759"/>
                <a:gd name="connsiteY0" fmla="*/ 2014798 h 2014798"/>
                <a:gd name="connsiteX1" fmla="*/ 3145 w 6300759"/>
                <a:gd name="connsiteY1" fmla="*/ 1802806 h 2014798"/>
                <a:gd name="connsiteX2" fmla="*/ 324860 w 6300759"/>
                <a:gd name="connsiteY2" fmla="*/ 1660224 h 2014798"/>
                <a:gd name="connsiteX3" fmla="*/ 639156 w 6300759"/>
                <a:gd name="connsiteY3" fmla="*/ 1535492 h 2014798"/>
                <a:gd name="connsiteX4" fmla="*/ 1137248 w 6300759"/>
                <a:gd name="connsiteY4" fmla="*/ 1332864 h 2014798"/>
                <a:gd name="connsiteX5" fmla="*/ 1614140 w 6300759"/>
                <a:gd name="connsiteY5" fmla="*/ 1153300 h 2014798"/>
                <a:gd name="connsiteX6" fmla="*/ 2005438 w 6300759"/>
                <a:gd name="connsiteY6" fmla="*/ 1012395 h 2014798"/>
                <a:gd name="connsiteX7" fmla="*/ 2288926 w 6300759"/>
                <a:gd name="connsiteY7" fmla="*/ 405171 h 2014798"/>
                <a:gd name="connsiteX8" fmla="*/ 2631187 w 6300759"/>
                <a:gd name="connsiteY8" fmla="*/ 251212 h 2014798"/>
                <a:gd name="connsiteX9" fmla="*/ 2921710 w 6300759"/>
                <a:gd name="connsiteY9" fmla="*/ 123963 h 2014798"/>
                <a:gd name="connsiteX10" fmla="*/ 3258047 w 6300759"/>
                <a:gd name="connsiteY10" fmla="*/ 0 h 2014798"/>
                <a:gd name="connsiteX11" fmla="*/ 3762050 w 6300759"/>
                <a:gd name="connsiteY11" fmla="*/ 532306 h 2014798"/>
                <a:gd name="connsiteX12" fmla="*/ 3898585 w 6300759"/>
                <a:gd name="connsiteY12" fmla="*/ 602309 h 2014798"/>
                <a:gd name="connsiteX13" fmla="*/ 4094630 w 6300759"/>
                <a:gd name="connsiteY13" fmla="*/ 667468 h 2014798"/>
                <a:gd name="connsiteX14" fmla="*/ 4328173 w 6300759"/>
                <a:gd name="connsiteY14" fmla="*/ 735568 h 2014798"/>
                <a:gd name="connsiteX15" fmla="*/ 4619776 w 6300759"/>
                <a:gd name="connsiteY15" fmla="*/ 811125 h 2014798"/>
                <a:gd name="connsiteX16" fmla="*/ 4885403 w 6300759"/>
                <a:gd name="connsiteY16" fmla="*/ 863448 h 2014798"/>
                <a:gd name="connsiteX17" fmla="*/ 5105457 w 6300759"/>
                <a:gd name="connsiteY17" fmla="*/ 901808 h 2014798"/>
                <a:gd name="connsiteX18" fmla="*/ 5300641 w 6300759"/>
                <a:gd name="connsiteY18" fmla="*/ 940432 h 2014798"/>
                <a:gd name="connsiteX19" fmla="*/ 5531541 w 6300759"/>
                <a:gd name="connsiteY19" fmla="*/ 994232 h 2014798"/>
                <a:gd name="connsiteX20" fmla="*/ 5726539 w 6300759"/>
                <a:gd name="connsiteY20" fmla="*/ 1065271 h 2014798"/>
                <a:gd name="connsiteX21" fmla="*/ 5998652 w 6300759"/>
                <a:gd name="connsiteY21" fmla="*/ 1166729 h 2014798"/>
                <a:gd name="connsiteX22" fmla="*/ 6296841 w 6300759"/>
                <a:gd name="connsiteY22" fmla="*/ 1299214 h 2014798"/>
                <a:gd name="connsiteX23" fmla="*/ 6298642 w 6300759"/>
                <a:gd name="connsiteY23" fmla="*/ 1795137 h 2014798"/>
                <a:gd name="connsiteX24" fmla="*/ 5725818 w 6300759"/>
                <a:gd name="connsiteY24" fmla="*/ 1789496 h 2014798"/>
                <a:gd name="connsiteX25" fmla="*/ 5150986 w 6300759"/>
                <a:gd name="connsiteY25" fmla="*/ 1799133 h 2014798"/>
                <a:gd name="connsiteX26" fmla="*/ 4581865 w 6300759"/>
                <a:gd name="connsiteY26" fmla="*/ 1807202 h 2014798"/>
                <a:gd name="connsiteX27" fmla="*/ 4004756 w 6300759"/>
                <a:gd name="connsiteY27" fmla="*/ 1824201 h 2014798"/>
                <a:gd name="connsiteX28" fmla="*/ 3428385 w 6300759"/>
                <a:gd name="connsiteY28" fmla="*/ 1837096 h 2014798"/>
                <a:gd name="connsiteX29" fmla="*/ 2863820 w 6300759"/>
                <a:gd name="connsiteY29" fmla="*/ 1862489 h 2014798"/>
                <a:gd name="connsiteX30" fmla="*/ 2291256 w 6300759"/>
                <a:gd name="connsiteY30" fmla="*/ 1891856 h 2014798"/>
                <a:gd name="connsiteX31" fmla="*/ 1715859 w 6300759"/>
                <a:gd name="connsiteY31" fmla="*/ 1915722 h 2014798"/>
                <a:gd name="connsiteX32" fmla="*/ 1144033 w 6300759"/>
                <a:gd name="connsiteY32" fmla="*/ 1950367 h 2014798"/>
                <a:gd name="connsiteX33" fmla="*/ 564796 w 6300759"/>
                <a:gd name="connsiteY33" fmla="*/ 1972930 h 2014798"/>
                <a:gd name="connsiteX34" fmla="*/ 1233 w 6300759"/>
                <a:gd name="connsiteY34" fmla="*/ 2014798 h 2014798"/>
                <a:gd name="connsiteX0" fmla="*/ 1233 w 6300759"/>
                <a:gd name="connsiteY0" fmla="*/ 1890835 h 1890835"/>
                <a:gd name="connsiteX1" fmla="*/ 3145 w 6300759"/>
                <a:gd name="connsiteY1" fmla="*/ 1678843 h 1890835"/>
                <a:gd name="connsiteX2" fmla="*/ 324860 w 6300759"/>
                <a:gd name="connsiteY2" fmla="*/ 1536261 h 1890835"/>
                <a:gd name="connsiteX3" fmla="*/ 639156 w 6300759"/>
                <a:gd name="connsiteY3" fmla="*/ 1411529 h 1890835"/>
                <a:gd name="connsiteX4" fmla="*/ 1137248 w 6300759"/>
                <a:gd name="connsiteY4" fmla="*/ 1208901 h 1890835"/>
                <a:gd name="connsiteX5" fmla="*/ 1614140 w 6300759"/>
                <a:gd name="connsiteY5" fmla="*/ 1029337 h 1890835"/>
                <a:gd name="connsiteX6" fmla="*/ 2005438 w 6300759"/>
                <a:gd name="connsiteY6" fmla="*/ 888432 h 1890835"/>
                <a:gd name="connsiteX7" fmla="*/ 2288926 w 6300759"/>
                <a:gd name="connsiteY7" fmla="*/ 281208 h 1890835"/>
                <a:gd name="connsiteX8" fmla="*/ 2631187 w 6300759"/>
                <a:gd name="connsiteY8" fmla="*/ 127249 h 1890835"/>
                <a:gd name="connsiteX9" fmla="*/ 2921710 w 6300759"/>
                <a:gd name="connsiteY9" fmla="*/ 0 h 1890835"/>
                <a:gd name="connsiteX10" fmla="*/ 3516099 w 6300759"/>
                <a:gd name="connsiteY10" fmla="*/ 466955 h 1890835"/>
                <a:gd name="connsiteX11" fmla="*/ 3762050 w 6300759"/>
                <a:gd name="connsiteY11" fmla="*/ 408343 h 1890835"/>
                <a:gd name="connsiteX12" fmla="*/ 3898585 w 6300759"/>
                <a:gd name="connsiteY12" fmla="*/ 478346 h 1890835"/>
                <a:gd name="connsiteX13" fmla="*/ 4094630 w 6300759"/>
                <a:gd name="connsiteY13" fmla="*/ 543505 h 1890835"/>
                <a:gd name="connsiteX14" fmla="*/ 4328173 w 6300759"/>
                <a:gd name="connsiteY14" fmla="*/ 611605 h 1890835"/>
                <a:gd name="connsiteX15" fmla="*/ 4619776 w 6300759"/>
                <a:gd name="connsiteY15" fmla="*/ 687162 h 1890835"/>
                <a:gd name="connsiteX16" fmla="*/ 4885403 w 6300759"/>
                <a:gd name="connsiteY16" fmla="*/ 739485 h 1890835"/>
                <a:gd name="connsiteX17" fmla="*/ 5105457 w 6300759"/>
                <a:gd name="connsiteY17" fmla="*/ 777845 h 1890835"/>
                <a:gd name="connsiteX18" fmla="*/ 5300641 w 6300759"/>
                <a:gd name="connsiteY18" fmla="*/ 816469 h 1890835"/>
                <a:gd name="connsiteX19" fmla="*/ 5531541 w 6300759"/>
                <a:gd name="connsiteY19" fmla="*/ 870269 h 1890835"/>
                <a:gd name="connsiteX20" fmla="*/ 5726539 w 6300759"/>
                <a:gd name="connsiteY20" fmla="*/ 941308 h 1890835"/>
                <a:gd name="connsiteX21" fmla="*/ 5998652 w 6300759"/>
                <a:gd name="connsiteY21" fmla="*/ 1042766 h 1890835"/>
                <a:gd name="connsiteX22" fmla="*/ 6296841 w 6300759"/>
                <a:gd name="connsiteY22" fmla="*/ 1175251 h 1890835"/>
                <a:gd name="connsiteX23" fmla="*/ 6298642 w 6300759"/>
                <a:gd name="connsiteY23" fmla="*/ 1671174 h 1890835"/>
                <a:gd name="connsiteX24" fmla="*/ 5725818 w 6300759"/>
                <a:gd name="connsiteY24" fmla="*/ 1665533 h 1890835"/>
                <a:gd name="connsiteX25" fmla="*/ 5150986 w 6300759"/>
                <a:gd name="connsiteY25" fmla="*/ 1675170 h 1890835"/>
                <a:gd name="connsiteX26" fmla="*/ 4581865 w 6300759"/>
                <a:gd name="connsiteY26" fmla="*/ 1683239 h 1890835"/>
                <a:gd name="connsiteX27" fmla="*/ 4004756 w 6300759"/>
                <a:gd name="connsiteY27" fmla="*/ 1700238 h 1890835"/>
                <a:gd name="connsiteX28" fmla="*/ 3428385 w 6300759"/>
                <a:gd name="connsiteY28" fmla="*/ 1713133 h 1890835"/>
                <a:gd name="connsiteX29" fmla="*/ 2863820 w 6300759"/>
                <a:gd name="connsiteY29" fmla="*/ 1738526 h 1890835"/>
                <a:gd name="connsiteX30" fmla="*/ 2291256 w 6300759"/>
                <a:gd name="connsiteY30" fmla="*/ 1767893 h 1890835"/>
                <a:gd name="connsiteX31" fmla="*/ 1715859 w 6300759"/>
                <a:gd name="connsiteY31" fmla="*/ 1791759 h 1890835"/>
                <a:gd name="connsiteX32" fmla="*/ 1144033 w 6300759"/>
                <a:gd name="connsiteY32" fmla="*/ 1826404 h 1890835"/>
                <a:gd name="connsiteX33" fmla="*/ 564796 w 6300759"/>
                <a:gd name="connsiteY33" fmla="*/ 1848967 h 1890835"/>
                <a:gd name="connsiteX34" fmla="*/ 1233 w 6300759"/>
                <a:gd name="connsiteY34" fmla="*/ 1890835 h 1890835"/>
                <a:gd name="connsiteX0" fmla="*/ 1233 w 6300759"/>
                <a:gd name="connsiteY0" fmla="*/ 1763586 h 1763586"/>
                <a:gd name="connsiteX1" fmla="*/ 3145 w 6300759"/>
                <a:gd name="connsiteY1" fmla="*/ 1551594 h 1763586"/>
                <a:gd name="connsiteX2" fmla="*/ 324860 w 6300759"/>
                <a:gd name="connsiteY2" fmla="*/ 1409012 h 1763586"/>
                <a:gd name="connsiteX3" fmla="*/ 639156 w 6300759"/>
                <a:gd name="connsiteY3" fmla="*/ 1284280 h 1763586"/>
                <a:gd name="connsiteX4" fmla="*/ 1137248 w 6300759"/>
                <a:gd name="connsiteY4" fmla="*/ 1081652 h 1763586"/>
                <a:gd name="connsiteX5" fmla="*/ 1614140 w 6300759"/>
                <a:gd name="connsiteY5" fmla="*/ 902088 h 1763586"/>
                <a:gd name="connsiteX6" fmla="*/ 2005438 w 6300759"/>
                <a:gd name="connsiteY6" fmla="*/ 761183 h 1763586"/>
                <a:gd name="connsiteX7" fmla="*/ 2288926 w 6300759"/>
                <a:gd name="connsiteY7" fmla="*/ 153959 h 1763586"/>
                <a:gd name="connsiteX8" fmla="*/ 2631187 w 6300759"/>
                <a:gd name="connsiteY8" fmla="*/ 0 h 1763586"/>
                <a:gd name="connsiteX9" fmla="*/ 3129273 w 6300759"/>
                <a:gd name="connsiteY9" fmla="*/ 430063 h 1763586"/>
                <a:gd name="connsiteX10" fmla="*/ 3516099 w 6300759"/>
                <a:gd name="connsiteY10" fmla="*/ 339706 h 1763586"/>
                <a:gd name="connsiteX11" fmla="*/ 3762050 w 6300759"/>
                <a:gd name="connsiteY11" fmla="*/ 281094 h 1763586"/>
                <a:gd name="connsiteX12" fmla="*/ 3898585 w 6300759"/>
                <a:gd name="connsiteY12" fmla="*/ 351097 h 1763586"/>
                <a:gd name="connsiteX13" fmla="*/ 4094630 w 6300759"/>
                <a:gd name="connsiteY13" fmla="*/ 416256 h 1763586"/>
                <a:gd name="connsiteX14" fmla="*/ 4328173 w 6300759"/>
                <a:gd name="connsiteY14" fmla="*/ 484356 h 1763586"/>
                <a:gd name="connsiteX15" fmla="*/ 4619776 w 6300759"/>
                <a:gd name="connsiteY15" fmla="*/ 559913 h 1763586"/>
                <a:gd name="connsiteX16" fmla="*/ 4885403 w 6300759"/>
                <a:gd name="connsiteY16" fmla="*/ 612236 h 1763586"/>
                <a:gd name="connsiteX17" fmla="*/ 5105457 w 6300759"/>
                <a:gd name="connsiteY17" fmla="*/ 650596 h 1763586"/>
                <a:gd name="connsiteX18" fmla="*/ 5300641 w 6300759"/>
                <a:gd name="connsiteY18" fmla="*/ 689220 h 1763586"/>
                <a:gd name="connsiteX19" fmla="*/ 5531541 w 6300759"/>
                <a:gd name="connsiteY19" fmla="*/ 743020 h 1763586"/>
                <a:gd name="connsiteX20" fmla="*/ 5726539 w 6300759"/>
                <a:gd name="connsiteY20" fmla="*/ 814059 h 1763586"/>
                <a:gd name="connsiteX21" fmla="*/ 5998652 w 6300759"/>
                <a:gd name="connsiteY21" fmla="*/ 915517 h 1763586"/>
                <a:gd name="connsiteX22" fmla="*/ 6296841 w 6300759"/>
                <a:gd name="connsiteY22" fmla="*/ 1048002 h 1763586"/>
                <a:gd name="connsiteX23" fmla="*/ 6298642 w 6300759"/>
                <a:gd name="connsiteY23" fmla="*/ 1543925 h 1763586"/>
                <a:gd name="connsiteX24" fmla="*/ 5725818 w 6300759"/>
                <a:gd name="connsiteY24" fmla="*/ 1538284 h 1763586"/>
                <a:gd name="connsiteX25" fmla="*/ 5150986 w 6300759"/>
                <a:gd name="connsiteY25" fmla="*/ 1547921 h 1763586"/>
                <a:gd name="connsiteX26" fmla="*/ 4581865 w 6300759"/>
                <a:gd name="connsiteY26" fmla="*/ 1555990 h 1763586"/>
                <a:gd name="connsiteX27" fmla="*/ 4004756 w 6300759"/>
                <a:gd name="connsiteY27" fmla="*/ 1572989 h 1763586"/>
                <a:gd name="connsiteX28" fmla="*/ 3428385 w 6300759"/>
                <a:gd name="connsiteY28" fmla="*/ 1585884 h 1763586"/>
                <a:gd name="connsiteX29" fmla="*/ 2863820 w 6300759"/>
                <a:gd name="connsiteY29" fmla="*/ 1611277 h 1763586"/>
                <a:gd name="connsiteX30" fmla="*/ 2291256 w 6300759"/>
                <a:gd name="connsiteY30" fmla="*/ 1640644 h 1763586"/>
                <a:gd name="connsiteX31" fmla="*/ 1715859 w 6300759"/>
                <a:gd name="connsiteY31" fmla="*/ 1664510 h 1763586"/>
                <a:gd name="connsiteX32" fmla="*/ 1144033 w 6300759"/>
                <a:gd name="connsiteY32" fmla="*/ 1699155 h 1763586"/>
                <a:gd name="connsiteX33" fmla="*/ 564796 w 6300759"/>
                <a:gd name="connsiteY33" fmla="*/ 1721718 h 1763586"/>
                <a:gd name="connsiteX34" fmla="*/ 1233 w 6300759"/>
                <a:gd name="connsiteY34" fmla="*/ 1763586 h 1763586"/>
                <a:gd name="connsiteX0" fmla="*/ 1233 w 6300759"/>
                <a:gd name="connsiteY0" fmla="*/ 1609627 h 1609627"/>
                <a:gd name="connsiteX1" fmla="*/ 3145 w 6300759"/>
                <a:gd name="connsiteY1" fmla="*/ 1397635 h 1609627"/>
                <a:gd name="connsiteX2" fmla="*/ 324860 w 6300759"/>
                <a:gd name="connsiteY2" fmla="*/ 1255053 h 1609627"/>
                <a:gd name="connsiteX3" fmla="*/ 639156 w 6300759"/>
                <a:gd name="connsiteY3" fmla="*/ 1130321 h 1609627"/>
                <a:gd name="connsiteX4" fmla="*/ 1137248 w 6300759"/>
                <a:gd name="connsiteY4" fmla="*/ 927693 h 1609627"/>
                <a:gd name="connsiteX5" fmla="*/ 1614140 w 6300759"/>
                <a:gd name="connsiteY5" fmla="*/ 748129 h 1609627"/>
                <a:gd name="connsiteX6" fmla="*/ 2005438 w 6300759"/>
                <a:gd name="connsiteY6" fmla="*/ 607224 h 1609627"/>
                <a:gd name="connsiteX7" fmla="*/ 2288926 w 6300759"/>
                <a:gd name="connsiteY7" fmla="*/ 0 h 1609627"/>
                <a:gd name="connsiteX8" fmla="*/ 2777042 w 6300759"/>
                <a:gd name="connsiteY8" fmla="*/ 364145 h 1609627"/>
                <a:gd name="connsiteX9" fmla="*/ 3129273 w 6300759"/>
                <a:gd name="connsiteY9" fmla="*/ 276104 h 1609627"/>
                <a:gd name="connsiteX10" fmla="*/ 3516099 w 6300759"/>
                <a:gd name="connsiteY10" fmla="*/ 185747 h 1609627"/>
                <a:gd name="connsiteX11" fmla="*/ 3762050 w 6300759"/>
                <a:gd name="connsiteY11" fmla="*/ 127135 h 1609627"/>
                <a:gd name="connsiteX12" fmla="*/ 3898585 w 6300759"/>
                <a:gd name="connsiteY12" fmla="*/ 197138 h 1609627"/>
                <a:gd name="connsiteX13" fmla="*/ 4094630 w 6300759"/>
                <a:gd name="connsiteY13" fmla="*/ 262297 h 1609627"/>
                <a:gd name="connsiteX14" fmla="*/ 4328173 w 6300759"/>
                <a:gd name="connsiteY14" fmla="*/ 330397 h 1609627"/>
                <a:gd name="connsiteX15" fmla="*/ 4619776 w 6300759"/>
                <a:gd name="connsiteY15" fmla="*/ 405954 h 1609627"/>
                <a:gd name="connsiteX16" fmla="*/ 4885403 w 6300759"/>
                <a:gd name="connsiteY16" fmla="*/ 458277 h 1609627"/>
                <a:gd name="connsiteX17" fmla="*/ 5105457 w 6300759"/>
                <a:gd name="connsiteY17" fmla="*/ 496637 h 1609627"/>
                <a:gd name="connsiteX18" fmla="*/ 5300641 w 6300759"/>
                <a:gd name="connsiteY18" fmla="*/ 535261 h 1609627"/>
                <a:gd name="connsiteX19" fmla="*/ 5531541 w 6300759"/>
                <a:gd name="connsiteY19" fmla="*/ 589061 h 1609627"/>
                <a:gd name="connsiteX20" fmla="*/ 5726539 w 6300759"/>
                <a:gd name="connsiteY20" fmla="*/ 660100 h 1609627"/>
                <a:gd name="connsiteX21" fmla="*/ 5998652 w 6300759"/>
                <a:gd name="connsiteY21" fmla="*/ 761558 h 1609627"/>
                <a:gd name="connsiteX22" fmla="*/ 6296841 w 6300759"/>
                <a:gd name="connsiteY22" fmla="*/ 894043 h 1609627"/>
                <a:gd name="connsiteX23" fmla="*/ 6298642 w 6300759"/>
                <a:gd name="connsiteY23" fmla="*/ 1389966 h 1609627"/>
                <a:gd name="connsiteX24" fmla="*/ 5725818 w 6300759"/>
                <a:gd name="connsiteY24" fmla="*/ 1384325 h 1609627"/>
                <a:gd name="connsiteX25" fmla="*/ 5150986 w 6300759"/>
                <a:gd name="connsiteY25" fmla="*/ 1393962 h 1609627"/>
                <a:gd name="connsiteX26" fmla="*/ 4581865 w 6300759"/>
                <a:gd name="connsiteY26" fmla="*/ 1402031 h 1609627"/>
                <a:gd name="connsiteX27" fmla="*/ 4004756 w 6300759"/>
                <a:gd name="connsiteY27" fmla="*/ 1419030 h 1609627"/>
                <a:gd name="connsiteX28" fmla="*/ 3428385 w 6300759"/>
                <a:gd name="connsiteY28" fmla="*/ 1431925 h 1609627"/>
                <a:gd name="connsiteX29" fmla="*/ 2863820 w 6300759"/>
                <a:gd name="connsiteY29" fmla="*/ 1457318 h 1609627"/>
                <a:gd name="connsiteX30" fmla="*/ 2291256 w 6300759"/>
                <a:gd name="connsiteY30" fmla="*/ 1486685 h 1609627"/>
                <a:gd name="connsiteX31" fmla="*/ 1715859 w 6300759"/>
                <a:gd name="connsiteY31" fmla="*/ 1510551 h 1609627"/>
                <a:gd name="connsiteX32" fmla="*/ 1144033 w 6300759"/>
                <a:gd name="connsiteY32" fmla="*/ 1545196 h 1609627"/>
                <a:gd name="connsiteX33" fmla="*/ 564796 w 6300759"/>
                <a:gd name="connsiteY33" fmla="*/ 1567759 h 1609627"/>
                <a:gd name="connsiteX34" fmla="*/ 1233 w 6300759"/>
                <a:gd name="connsiteY34" fmla="*/ 1609627 h 1609627"/>
                <a:gd name="connsiteX0" fmla="*/ 1233 w 6300759"/>
                <a:gd name="connsiteY0" fmla="*/ 1482492 h 1482492"/>
                <a:gd name="connsiteX1" fmla="*/ 3145 w 6300759"/>
                <a:gd name="connsiteY1" fmla="*/ 1270500 h 1482492"/>
                <a:gd name="connsiteX2" fmla="*/ 324860 w 6300759"/>
                <a:gd name="connsiteY2" fmla="*/ 1127918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25818 w 6296841"/>
                <a:gd name="connsiteY24" fmla="*/ 1257190 h 1482492"/>
                <a:gd name="connsiteX25" fmla="*/ 5150986 w 6296841"/>
                <a:gd name="connsiteY25" fmla="*/ 1266827 h 1482492"/>
                <a:gd name="connsiteX26" fmla="*/ 4581865 w 6296841"/>
                <a:gd name="connsiteY26" fmla="*/ 1274896 h 1482492"/>
                <a:gd name="connsiteX27" fmla="*/ 4004756 w 6296841"/>
                <a:gd name="connsiteY27" fmla="*/ 1291895 h 1482492"/>
                <a:gd name="connsiteX28" fmla="*/ 3428385 w 6296841"/>
                <a:gd name="connsiteY28" fmla="*/ 1304790 h 1482492"/>
                <a:gd name="connsiteX29" fmla="*/ 2863820 w 6296841"/>
                <a:gd name="connsiteY29" fmla="*/ 1330183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0986 w 6296841"/>
                <a:gd name="connsiteY25" fmla="*/ 1266827 h 1482492"/>
                <a:gd name="connsiteX26" fmla="*/ 4581865 w 6296841"/>
                <a:gd name="connsiteY26" fmla="*/ 1274896 h 1482492"/>
                <a:gd name="connsiteX27" fmla="*/ 4004756 w 6296841"/>
                <a:gd name="connsiteY27" fmla="*/ 1291895 h 1482492"/>
                <a:gd name="connsiteX28" fmla="*/ 3428385 w 6296841"/>
                <a:gd name="connsiteY28" fmla="*/ 1304790 h 1482492"/>
                <a:gd name="connsiteX29" fmla="*/ 2863820 w 6296841"/>
                <a:gd name="connsiteY29" fmla="*/ 1330183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1865 w 6296841"/>
                <a:gd name="connsiteY26" fmla="*/ 1274896 h 1482492"/>
                <a:gd name="connsiteX27" fmla="*/ 4004756 w 6296841"/>
                <a:gd name="connsiteY27" fmla="*/ 1291895 h 1482492"/>
                <a:gd name="connsiteX28" fmla="*/ 3428385 w 6296841"/>
                <a:gd name="connsiteY28" fmla="*/ 1304790 h 1482492"/>
                <a:gd name="connsiteX29" fmla="*/ 2863820 w 6296841"/>
                <a:gd name="connsiteY29" fmla="*/ 1330183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4004756 w 6296841"/>
                <a:gd name="connsiteY27" fmla="*/ 1291895 h 1482492"/>
                <a:gd name="connsiteX28" fmla="*/ 3428385 w 6296841"/>
                <a:gd name="connsiteY28" fmla="*/ 1304790 h 1482492"/>
                <a:gd name="connsiteX29" fmla="*/ 2863820 w 6296841"/>
                <a:gd name="connsiteY29" fmla="*/ 1330183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28385 w 6296841"/>
                <a:gd name="connsiteY28" fmla="*/ 1304790 h 1482492"/>
                <a:gd name="connsiteX29" fmla="*/ 2863820 w 6296841"/>
                <a:gd name="connsiteY29" fmla="*/ 1330183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31560 w 6296841"/>
                <a:gd name="connsiteY28" fmla="*/ 1412573 h 1482492"/>
                <a:gd name="connsiteX29" fmla="*/ 2863820 w 6296841"/>
                <a:gd name="connsiteY29" fmla="*/ 1330183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31560 w 6296841"/>
                <a:gd name="connsiteY28" fmla="*/ 1412573 h 1482492"/>
                <a:gd name="connsiteX29" fmla="*/ 2863820 w 6296841"/>
                <a:gd name="connsiteY29" fmla="*/ 1425286 h 1482492"/>
                <a:gd name="connsiteX30" fmla="*/ 2291256 w 6296841"/>
                <a:gd name="connsiteY30" fmla="*/ 1359550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31560 w 6296841"/>
                <a:gd name="connsiteY28" fmla="*/ 1412573 h 1482492"/>
                <a:gd name="connsiteX29" fmla="*/ 2863820 w 6296841"/>
                <a:gd name="connsiteY29" fmla="*/ 1425286 h 1482492"/>
                <a:gd name="connsiteX30" fmla="*/ 2294431 w 6296841"/>
                <a:gd name="connsiteY30" fmla="*/ 1429292 h 1482492"/>
                <a:gd name="connsiteX31" fmla="*/ 1715859 w 6296841"/>
                <a:gd name="connsiteY31" fmla="*/ 1383416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31560 w 6296841"/>
                <a:gd name="connsiteY28" fmla="*/ 1412573 h 1482492"/>
                <a:gd name="connsiteX29" fmla="*/ 2863820 w 6296841"/>
                <a:gd name="connsiteY29" fmla="*/ 1425286 h 1482492"/>
                <a:gd name="connsiteX30" fmla="*/ 2294431 w 6296841"/>
                <a:gd name="connsiteY30" fmla="*/ 1429292 h 1482492"/>
                <a:gd name="connsiteX31" fmla="*/ 1715859 w 6296841"/>
                <a:gd name="connsiteY31" fmla="*/ 1449987 h 1482492"/>
                <a:gd name="connsiteX32" fmla="*/ 1144033 w 6296841"/>
                <a:gd name="connsiteY32" fmla="*/ 1418061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31560 w 6296841"/>
                <a:gd name="connsiteY28" fmla="*/ 1412573 h 1482492"/>
                <a:gd name="connsiteX29" fmla="*/ 2863820 w 6296841"/>
                <a:gd name="connsiteY29" fmla="*/ 1425286 h 1482492"/>
                <a:gd name="connsiteX30" fmla="*/ 2294431 w 6296841"/>
                <a:gd name="connsiteY30" fmla="*/ 1429292 h 1482492"/>
                <a:gd name="connsiteX31" fmla="*/ 1715859 w 6296841"/>
                <a:gd name="connsiteY31" fmla="*/ 1449987 h 1482492"/>
                <a:gd name="connsiteX32" fmla="*/ 1140858 w 6296841"/>
                <a:gd name="connsiteY32" fmla="*/ 1465612 h 1482492"/>
                <a:gd name="connsiteX33" fmla="*/ 564796 w 6296841"/>
                <a:gd name="connsiteY33" fmla="*/ 1440624 h 1482492"/>
                <a:gd name="connsiteX34" fmla="*/ 1233 w 6296841"/>
                <a:gd name="connsiteY34" fmla="*/ 1482492 h 1482492"/>
                <a:gd name="connsiteX0" fmla="*/ 1233 w 6296841"/>
                <a:gd name="connsiteY0" fmla="*/ 1482492 h 1482492"/>
                <a:gd name="connsiteX1" fmla="*/ 3145 w 6296841"/>
                <a:gd name="connsiteY1" fmla="*/ 1270500 h 1482492"/>
                <a:gd name="connsiteX2" fmla="*/ 324860 w 6296841"/>
                <a:gd name="connsiteY2" fmla="*/ 1127918 h 1482492"/>
                <a:gd name="connsiteX3" fmla="*/ 639156 w 6296841"/>
                <a:gd name="connsiteY3" fmla="*/ 1003186 h 1482492"/>
                <a:gd name="connsiteX4" fmla="*/ 1137248 w 6296841"/>
                <a:gd name="connsiteY4" fmla="*/ 800558 h 1482492"/>
                <a:gd name="connsiteX5" fmla="*/ 1614140 w 6296841"/>
                <a:gd name="connsiteY5" fmla="*/ 620994 h 1482492"/>
                <a:gd name="connsiteX6" fmla="*/ 2005438 w 6296841"/>
                <a:gd name="connsiteY6" fmla="*/ 480089 h 1482492"/>
                <a:gd name="connsiteX7" fmla="*/ 2330999 w 6296841"/>
                <a:gd name="connsiteY7" fmla="*/ 371364 h 1482492"/>
                <a:gd name="connsiteX8" fmla="*/ 2777042 w 6296841"/>
                <a:gd name="connsiteY8" fmla="*/ 237010 h 1482492"/>
                <a:gd name="connsiteX9" fmla="*/ 3129273 w 6296841"/>
                <a:gd name="connsiteY9" fmla="*/ 148969 h 1482492"/>
                <a:gd name="connsiteX10" fmla="*/ 3516099 w 6296841"/>
                <a:gd name="connsiteY10" fmla="*/ 58612 h 1482492"/>
                <a:gd name="connsiteX11" fmla="*/ 3762050 w 6296841"/>
                <a:gd name="connsiteY11" fmla="*/ 0 h 1482492"/>
                <a:gd name="connsiteX12" fmla="*/ 3898585 w 6296841"/>
                <a:gd name="connsiteY12" fmla="*/ 70003 h 1482492"/>
                <a:gd name="connsiteX13" fmla="*/ 4094630 w 6296841"/>
                <a:gd name="connsiteY13" fmla="*/ 135162 h 1482492"/>
                <a:gd name="connsiteX14" fmla="*/ 4328173 w 6296841"/>
                <a:gd name="connsiteY14" fmla="*/ 203262 h 1482492"/>
                <a:gd name="connsiteX15" fmla="*/ 4619776 w 6296841"/>
                <a:gd name="connsiteY15" fmla="*/ 278819 h 1482492"/>
                <a:gd name="connsiteX16" fmla="*/ 4885403 w 6296841"/>
                <a:gd name="connsiteY16" fmla="*/ 331142 h 1482492"/>
                <a:gd name="connsiteX17" fmla="*/ 5105457 w 6296841"/>
                <a:gd name="connsiteY17" fmla="*/ 369502 h 1482492"/>
                <a:gd name="connsiteX18" fmla="*/ 5300641 w 6296841"/>
                <a:gd name="connsiteY18" fmla="*/ 408126 h 1482492"/>
                <a:gd name="connsiteX19" fmla="*/ 5531541 w 6296841"/>
                <a:gd name="connsiteY19" fmla="*/ 461926 h 1482492"/>
                <a:gd name="connsiteX20" fmla="*/ 5726539 w 6296841"/>
                <a:gd name="connsiteY20" fmla="*/ 532965 h 1482492"/>
                <a:gd name="connsiteX21" fmla="*/ 5998652 w 6296841"/>
                <a:gd name="connsiteY21" fmla="*/ 634423 h 1482492"/>
                <a:gd name="connsiteX22" fmla="*/ 6296841 w 6296841"/>
                <a:gd name="connsiteY22" fmla="*/ 766908 h 1482492"/>
                <a:gd name="connsiteX23" fmla="*/ 6287423 w 6296841"/>
                <a:gd name="connsiteY23" fmla="*/ 1380454 h 1482492"/>
                <a:gd name="connsiteX24" fmla="*/ 5735343 w 6296841"/>
                <a:gd name="connsiteY24" fmla="*/ 1387163 h 1482492"/>
                <a:gd name="connsiteX25" fmla="*/ 5154161 w 6296841"/>
                <a:gd name="connsiteY25" fmla="*/ 1399970 h 1482492"/>
                <a:gd name="connsiteX26" fmla="*/ 4588215 w 6296841"/>
                <a:gd name="connsiteY26" fmla="*/ 1408040 h 1482492"/>
                <a:gd name="connsiteX27" fmla="*/ 3998406 w 6296841"/>
                <a:gd name="connsiteY27" fmla="*/ 1402848 h 1482492"/>
                <a:gd name="connsiteX28" fmla="*/ 3431560 w 6296841"/>
                <a:gd name="connsiteY28" fmla="*/ 1412573 h 1482492"/>
                <a:gd name="connsiteX29" fmla="*/ 2863820 w 6296841"/>
                <a:gd name="connsiteY29" fmla="*/ 1425286 h 1482492"/>
                <a:gd name="connsiteX30" fmla="*/ 2294431 w 6296841"/>
                <a:gd name="connsiteY30" fmla="*/ 1429292 h 1482492"/>
                <a:gd name="connsiteX31" fmla="*/ 1715859 w 6296841"/>
                <a:gd name="connsiteY31" fmla="*/ 1449987 h 1482492"/>
                <a:gd name="connsiteX32" fmla="*/ 1140858 w 6296841"/>
                <a:gd name="connsiteY32" fmla="*/ 1465612 h 1482492"/>
                <a:gd name="connsiteX33" fmla="*/ 564796 w 6296841"/>
                <a:gd name="connsiteY33" fmla="*/ 1481835 h 1482492"/>
                <a:gd name="connsiteX34" fmla="*/ 1233 w 6296841"/>
                <a:gd name="connsiteY34" fmla="*/ 1482492 h 1482492"/>
                <a:gd name="connsiteX0" fmla="*/ 1233 w 6306366"/>
                <a:gd name="connsiteY0" fmla="*/ 1501512 h 1501512"/>
                <a:gd name="connsiteX1" fmla="*/ 12670 w 6306366"/>
                <a:gd name="connsiteY1" fmla="*/ 1270500 h 1501512"/>
                <a:gd name="connsiteX2" fmla="*/ 334385 w 6306366"/>
                <a:gd name="connsiteY2" fmla="*/ 1127918 h 1501512"/>
                <a:gd name="connsiteX3" fmla="*/ 648681 w 6306366"/>
                <a:gd name="connsiteY3" fmla="*/ 1003186 h 1501512"/>
                <a:gd name="connsiteX4" fmla="*/ 1146773 w 6306366"/>
                <a:gd name="connsiteY4" fmla="*/ 800558 h 1501512"/>
                <a:gd name="connsiteX5" fmla="*/ 1623665 w 6306366"/>
                <a:gd name="connsiteY5" fmla="*/ 620994 h 1501512"/>
                <a:gd name="connsiteX6" fmla="*/ 2014963 w 6306366"/>
                <a:gd name="connsiteY6" fmla="*/ 480089 h 1501512"/>
                <a:gd name="connsiteX7" fmla="*/ 2340524 w 6306366"/>
                <a:gd name="connsiteY7" fmla="*/ 371364 h 1501512"/>
                <a:gd name="connsiteX8" fmla="*/ 2786567 w 6306366"/>
                <a:gd name="connsiteY8" fmla="*/ 237010 h 1501512"/>
                <a:gd name="connsiteX9" fmla="*/ 3138798 w 6306366"/>
                <a:gd name="connsiteY9" fmla="*/ 148969 h 1501512"/>
                <a:gd name="connsiteX10" fmla="*/ 3525624 w 6306366"/>
                <a:gd name="connsiteY10" fmla="*/ 58612 h 1501512"/>
                <a:gd name="connsiteX11" fmla="*/ 3771575 w 6306366"/>
                <a:gd name="connsiteY11" fmla="*/ 0 h 1501512"/>
                <a:gd name="connsiteX12" fmla="*/ 3908110 w 6306366"/>
                <a:gd name="connsiteY12" fmla="*/ 70003 h 1501512"/>
                <a:gd name="connsiteX13" fmla="*/ 4104155 w 6306366"/>
                <a:gd name="connsiteY13" fmla="*/ 135162 h 1501512"/>
                <a:gd name="connsiteX14" fmla="*/ 4337698 w 6306366"/>
                <a:gd name="connsiteY14" fmla="*/ 203262 h 1501512"/>
                <a:gd name="connsiteX15" fmla="*/ 4629301 w 6306366"/>
                <a:gd name="connsiteY15" fmla="*/ 278819 h 1501512"/>
                <a:gd name="connsiteX16" fmla="*/ 4894928 w 6306366"/>
                <a:gd name="connsiteY16" fmla="*/ 331142 h 1501512"/>
                <a:gd name="connsiteX17" fmla="*/ 5114982 w 6306366"/>
                <a:gd name="connsiteY17" fmla="*/ 369502 h 1501512"/>
                <a:gd name="connsiteX18" fmla="*/ 5310166 w 6306366"/>
                <a:gd name="connsiteY18" fmla="*/ 408126 h 1501512"/>
                <a:gd name="connsiteX19" fmla="*/ 5541066 w 6306366"/>
                <a:gd name="connsiteY19" fmla="*/ 461926 h 1501512"/>
                <a:gd name="connsiteX20" fmla="*/ 5736064 w 6306366"/>
                <a:gd name="connsiteY20" fmla="*/ 532965 h 1501512"/>
                <a:gd name="connsiteX21" fmla="*/ 6008177 w 6306366"/>
                <a:gd name="connsiteY21" fmla="*/ 634423 h 1501512"/>
                <a:gd name="connsiteX22" fmla="*/ 6306366 w 6306366"/>
                <a:gd name="connsiteY22" fmla="*/ 766908 h 1501512"/>
                <a:gd name="connsiteX23" fmla="*/ 6296948 w 6306366"/>
                <a:gd name="connsiteY23" fmla="*/ 1380454 h 1501512"/>
                <a:gd name="connsiteX24" fmla="*/ 5744868 w 6306366"/>
                <a:gd name="connsiteY24" fmla="*/ 1387163 h 1501512"/>
                <a:gd name="connsiteX25" fmla="*/ 5163686 w 6306366"/>
                <a:gd name="connsiteY25" fmla="*/ 1399970 h 1501512"/>
                <a:gd name="connsiteX26" fmla="*/ 4597740 w 6306366"/>
                <a:gd name="connsiteY26" fmla="*/ 1408040 h 1501512"/>
                <a:gd name="connsiteX27" fmla="*/ 4007931 w 6306366"/>
                <a:gd name="connsiteY27" fmla="*/ 1402848 h 1501512"/>
                <a:gd name="connsiteX28" fmla="*/ 3441085 w 6306366"/>
                <a:gd name="connsiteY28" fmla="*/ 1412573 h 1501512"/>
                <a:gd name="connsiteX29" fmla="*/ 2873345 w 6306366"/>
                <a:gd name="connsiteY29" fmla="*/ 1425286 h 1501512"/>
                <a:gd name="connsiteX30" fmla="*/ 2303956 w 6306366"/>
                <a:gd name="connsiteY30" fmla="*/ 1429292 h 1501512"/>
                <a:gd name="connsiteX31" fmla="*/ 1725384 w 6306366"/>
                <a:gd name="connsiteY31" fmla="*/ 1449987 h 1501512"/>
                <a:gd name="connsiteX32" fmla="*/ 1150383 w 6306366"/>
                <a:gd name="connsiteY32" fmla="*/ 1465612 h 1501512"/>
                <a:gd name="connsiteX33" fmla="*/ 574321 w 6306366"/>
                <a:gd name="connsiteY33" fmla="*/ 1481835 h 1501512"/>
                <a:gd name="connsiteX34" fmla="*/ 1233 w 6306366"/>
                <a:gd name="connsiteY34" fmla="*/ 1501512 h 1501512"/>
                <a:gd name="connsiteX0" fmla="*/ 1263 w 6306396"/>
                <a:gd name="connsiteY0" fmla="*/ 1501512 h 1501512"/>
                <a:gd name="connsiteX1" fmla="*/ 0 w 6306396"/>
                <a:gd name="connsiteY1" fmla="*/ 1276840 h 1501512"/>
                <a:gd name="connsiteX2" fmla="*/ 334415 w 6306396"/>
                <a:gd name="connsiteY2" fmla="*/ 1127918 h 1501512"/>
                <a:gd name="connsiteX3" fmla="*/ 648711 w 6306396"/>
                <a:gd name="connsiteY3" fmla="*/ 1003186 h 1501512"/>
                <a:gd name="connsiteX4" fmla="*/ 1146803 w 6306396"/>
                <a:gd name="connsiteY4" fmla="*/ 800558 h 1501512"/>
                <a:gd name="connsiteX5" fmla="*/ 1623695 w 6306396"/>
                <a:gd name="connsiteY5" fmla="*/ 620994 h 1501512"/>
                <a:gd name="connsiteX6" fmla="*/ 2014993 w 6306396"/>
                <a:gd name="connsiteY6" fmla="*/ 480089 h 1501512"/>
                <a:gd name="connsiteX7" fmla="*/ 2340554 w 6306396"/>
                <a:gd name="connsiteY7" fmla="*/ 371364 h 1501512"/>
                <a:gd name="connsiteX8" fmla="*/ 2786597 w 6306396"/>
                <a:gd name="connsiteY8" fmla="*/ 237010 h 1501512"/>
                <a:gd name="connsiteX9" fmla="*/ 3138828 w 6306396"/>
                <a:gd name="connsiteY9" fmla="*/ 148969 h 1501512"/>
                <a:gd name="connsiteX10" fmla="*/ 3525654 w 6306396"/>
                <a:gd name="connsiteY10" fmla="*/ 58612 h 1501512"/>
                <a:gd name="connsiteX11" fmla="*/ 3771605 w 6306396"/>
                <a:gd name="connsiteY11" fmla="*/ 0 h 1501512"/>
                <a:gd name="connsiteX12" fmla="*/ 3908140 w 6306396"/>
                <a:gd name="connsiteY12" fmla="*/ 70003 h 1501512"/>
                <a:gd name="connsiteX13" fmla="*/ 4104185 w 6306396"/>
                <a:gd name="connsiteY13" fmla="*/ 135162 h 1501512"/>
                <a:gd name="connsiteX14" fmla="*/ 4337728 w 6306396"/>
                <a:gd name="connsiteY14" fmla="*/ 203262 h 1501512"/>
                <a:gd name="connsiteX15" fmla="*/ 4629331 w 6306396"/>
                <a:gd name="connsiteY15" fmla="*/ 278819 h 1501512"/>
                <a:gd name="connsiteX16" fmla="*/ 4894958 w 6306396"/>
                <a:gd name="connsiteY16" fmla="*/ 331142 h 1501512"/>
                <a:gd name="connsiteX17" fmla="*/ 5115012 w 6306396"/>
                <a:gd name="connsiteY17" fmla="*/ 369502 h 1501512"/>
                <a:gd name="connsiteX18" fmla="*/ 5310196 w 6306396"/>
                <a:gd name="connsiteY18" fmla="*/ 408126 h 1501512"/>
                <a:gd name="connsiteX19" fmla="*/ 5541096 w 6306396"/>
                <a:gd name="connsiteY19" fmla="*/ 461926 h 1501512"/>
                <a:gd name="connsiteX20" fmla="*/ 5736094 w 6306396"/>
                <a:gd name="connsiteY20" fmla="*/ 532965 h 1501512"/>
                <a:gd name="connsiteX21" fmla="*/ 6008207 w 6306396"/>
                <a:gd name="connsiteY21" fmla="*/ 634423 h 1501512"/>
                <a:gd name="connsiteX22" fmla="*/ 6306396 w 6306396"/>
                <a:gd name="connsiteY22" fmla="*/ 766908 h 1501512"/>
                <a:gd name="connsiteX23" fmla="*/ 6296978 w 6306396"/>
                <a:gd name="connsiteY23" fmla="*/ 1380454 h 1501512"/>
                <a:gd name="connsiteX24" fmla="*/ 5744898 w 6306396"/>
                <a:gd name="connsiteY24" fmla="*/ 1387163 h 1501512"/>
                <a:gd name="connsiteX25" fmla="*/ 5163716 w 6306396"/>
                <a:gd name="connsiteY25" fmla="*/ 1399970 h 1501512"/>
                <a:gd name="connsiteX26" fmla="*/ 4597770 w 6306396"/>
                <a:gd name="connsiteY26" fmla="*/ 1408040 h 1501512"/>
                <a:gd name="connsiteX27" fmla="*/ 4007961 w 6306396"/>
                <a:gd name="connsiteY27" fmla="*/ 1402848 h 1501512"/>
                <a:gd name="connsiteX28" fmla="*/ 3441115 w 6306396"/>
                <a:gd name="connsiteY28" fmla="*/ 1412573 h 1501512"/>
                <a:gd name="connsiteX29" fmla="*/ 2873375 w 6306396"/>
                <a:gd name="connsiteY29" fmla="*/ 1425286 h 1501512"/>
                <a:gd name="connsiteX30" fmla="*/ 2303986 w 6306396"/>
                <a:gd name="connsiteY30" fmla="*/ 1429292 h 1501512"/>
                <a:gd name="connsiteX31" fmla="*/ 1725414 w 6306396"/>
                <a:gd name="connsiteY31" fmla="*/ 1449987 h 1501512"/>
                <a:gd name="connsiteX32" fmla="*/ 1150413 w 6306396"/>
                <a:gd name="connsiteY32" fmla="*/ 1465612 h 1501512"/>
                <a:gd name="connsiteX33" fmla="*/ 574351 w 6306396"/>
                <a:gd name="connsiteY33" fmla="*/ 1481835 h 1501512"/>
                <a:gd name="connsiteX34" fmla="*/ 1263 w 6306396"/>
                <a:gd name="connsiteY34" fmla="*/ 1501512 h 1501512"/>
                <a:gd name="connsiteX0" fmla="*/ 10788 w 6306396"/>
                <a:gd name="connsiteY0" fmla="*/ 1501512 h 1501512"/>
                <a:gd name="connsiteX1" fmla="*/ 0 w 6306396"/>
                <a:gd name="connsiteY1" fmla="*/ 1276840 h 1501512"/>
                <a:gd name="connsiteX2" fmla="*/ 334415 w 6306396"/>
                <a:gd name="connsiteY2" fmla="*/ 1127918 h 1501512"/>
                <a:gd name="connsiteX3" fmla="*/ 648711 w 6306396"/>
                <a:gd name="connsiteY3" fmla="*/ 1003186 h 1501512"/>
                <a:gd name="connsiteX4" fmla="*/ 1146803 w 6306396"/>
                <a:gd name="connsiteY4" fmla="*/ 800558 h 1501512"/>
                <a:gd name="connsiteX5" fmla="*/ 1623695 w 6306396"/>
                <a:gd name="connsiteY5" fmla="*/ 620994 h 1501512"/>
                <a:gd name="connsiteX6" fmla="*/ 2014993 w 6306396"/>
                <a:gd name="connsiteY6" fmla="*/ 480089 h 1501512"/>
                <a:gd name="connsiteX7" fmla="*/ 2340554 w 6306396"/>
                <a:gd name="connsiteY7" fmla="*/ 371364 h 1501512"/>
                <a:gd name="connsiteX8" fmla="*/ 2786597 w 6306396"/>
                <a:gd name="connsiteY8" fmla="*/ 237010 h 1501512"/>
                <a:gd name="connsiteX9" fmla="*/ 3138828 w 6306396"/>
                <a:gd name="connsiteY9" fmla="*/ 148969 h 1501512"/>
                <a:gd name="connsiteX10" fmla="*/ 3525654 w 6306396"/>
                <a:gd name="connsiteY10" fmla="*/ 58612 h 1501512"/>
                <a:gd name="connsiteX11" fmla="*/ 3771605 w 6306396"/>
                <a:gd name="connsiteY11" fmla="*/ 0 h 1501512"/>
                <a:gd name="connsiteX12" fmla="*/ 3908140 w 6306396"/>
                <a:gd name="connsiteY12" fmla="*/ 70003 h 1501512"/>
                <a:gd name="connsiteX13" fmla="*/ 4104185 w 6306396"/>
                <a:gd name="connsiteY13" fmla="*/ 135162 h 1501512"/>
                <a:gd name="connsiteX14" fmla="*/ 4337728 w 6306396"/>
                <a:gd name="connsiteY14" fmla="*/ 203262 h 1501512"/>
                <a:gd name="connsiteX15" fmla="*/ 4629331 w 6306396"/>
                <a:gd name="connsiteY15" fmla="*/ 278819 h 1501512"/>
                <a:gd name="connsiteX16" fmla="*/ 4894958 w 6306396"/>
                <a:gd name="connsiteY16" fmla="*/ 331142 h 1501512"/>
                <a:gd name="connsiteX17" fmla="*/ 5115012 w 6306396"/>
                <a:gd name="connsiteY17" fmla="*/ 369502 h 1501512"/>
                <a:gd name="connsiteX18" fmla="*/ 5310196 w 6306396"/>
                <a:gd name="connsiteY18" fmla="*/ 408126 h 1501512"/>
                <a:gd name="connsiteX19" fmla="*/ 5541096 w 6306396"/>
                <a:gd name="connsiteY19" fmla="*/ 461926 h 1501512"/>
                <a:gd name="connsiteX20" fmla="*/ 5736094 w 6306396"/>
                <a:gd name="connsiteY20" fmla="*/ 532965 h 1501512"/>
                <a:gd name="connsiteX21" fmla="*/ 6008207 w 6306396"/>
                <a:gd name="connsiteY21" fmla="*/ 634423 h 1501512"/>
                <a:gd name="connsiteX22" fmla="*/ 6306396 w 6306396"/>
                <a:gd name="connsiteY22" fmla="*/ 766908 h 1501512"/>
                <a:gd name="connsiteX23" fmla="*/ 6296978 w 6306396"/>
                <a:gd name="connsiteY23" fmla="*/ 1380454 h 1501512"/>
                <a:gd name="connsiteX24" fmla="*/ 5744898 w 6306396"/>
                <a:gd name="connsiteY24" fmla="*/ 1387163 h 1501512"/>
                <a:gd name="connsiteX25" fmla="*/ 5163716 w 6306396"/>
                <a:gd name="connsiteY25" fmla="*/ 1399970 h 1501512"/>
                <a:gd name="connsiteX26" fmla="*/ 4597770 w 6306396"/>
                <a:gd name="connsiteY26" fmla="*/ 1408040 h 1501512"/>
                <a:gd name="connsiteX27" fmla="*/ 4007961 w 6306396"/>
                <a:gd name="connsiteY27" fmla="*/ 1402848 h 1501512"/>
                <a:gd name="connsiteX28" fmla="*/ 3441115 w 6306396"/>
                <a:gd name="connsiteY28" fmla="*/ 1412573 h 1501512"/>
                <a:gd name="connsiteX29" fmla="*/ 2873375 w 6306396"/>
                <a:gd name="connsiteY29" fmla="*/ 1425286 h 1501512"/>
                <a:gd name="connsiteX30" fmla="*/ 2303986 w 6306396"/>
                <a:gd name="connsiteY30" fmla="*/ 1429292 h 1501512"/>
                <a:gd name="connsiteX31" fmla="*/ 1725414 w 6306396"/>
                <a:gd name="connsiteY31" fmla="*/ 1449987 h 1501512"/>
                <a:gd name="connsiteX32" fmla="*/ 1150413 w 6306396"/>
                <a:gd name="connsiteY32" fmla="*/ 1465612 h 1501512"/>
                <a:gd name="connsiteX33" fmla="*/ 574351 w 6306396"/>
                <a:gd name="connsiteY33" fmla="*/ 1481835 h 1501512"/>
                <a:gd name="connsiteX34" fmla="*/ 10788 w 6306396"/>
                <a:gd name="connsiteY34" fmla="*/ 1501512 h 1501512"/>
                <a:gd name="connsiteX0" fmla="*/ 10788 w 6306396"/>
                <a:gd name="connsiteY0" fmla="*/ 1501512 h 1501512"/>
                <a:gd name="connsiteX1" fmla="*/ 0 w 6306396"/>
                <a:gd name="connsiteY1" fmla="*/ 1276840 h 1501512"/>
                <a:gd name="connsiteX2" fmla="*/ 334415 w 6306396"/>
                <a:gd name="connsiteY2" fmla="*/ 1127918 h 1501512"/>
                <a:gd name="connsiteX3" fmla="*/ 579655 w 6306396"/>
                <a:gd name="connsiteY3" fmla="*/ 1029339 h 1501512"/>
                <a:gd name="connsiteX4" fmla="*/ 1146803 w 6306396"/>
                <a:gd name="connsiteY4" fmla="*/ 800558 h 1501512"/>
                <a:gd name="connsiteX5" fmla="*/ 1623695 w 6306396"/>
                <a:gd name="connsiteY5" fmla="*/ 620994 h 1501512"/>
                <a:gd name="connsiteX6" fmla="*/ 2014993 w 6306396"/>
                <a:gd name="connsiteY6" fmla="*/ 480089 h 1501512"/>
                <a:gd name="connsiteX7" fmla="*/ 2340554 w 6306396"/>
                <a:gd name="connsiteY7" fmla="*/ 371364 h 1501512"/>
                <a:gd name="connsiteX8" fmla="*/ 2786597 w 6306396"/>
                <a:gd name="connsiteY8" fmla="*/ 237010 h 1501512"/>
                <a:gd name="connsiteX9" fmla="*/ 3138828 w 6306396"/>
                <a:gd name="connsiteY9" fmla="*/ 148969 h 1501512"/>
                <a:gd name="connsiteX10" fmla="*/ 3525654 w 6306396"/>
                <a:gd name="connsiteY10" fmla="*/ 58612 h 1501512"/>
                <a:gd name="connsiteX11" fmla="*/ 3771605 w 6306396"/>
                <a:gd name="connsiteY11" fmla="*/ 0 h 1501512"/>
                <a:gd name="connsiteX12" fmla="*/ 3908140 w 6306396"/>
                <a:gd name="connsiteY12" fmla="*/ 70003 h 1501512"/>
                <a:gd name="connsiteX13" fmla="*/ 4104185 w 6306396"/>
                <a:gd name="connsiteY13" fmla="*/ 135162 h 1501512"/>
                <a:gd name="connsiteX14" fmla="*/ 4337728 w 6306396"/>
                <a:gd name="connsiteY14" fmla="*/ 203262 h 1501512"/>
                <a:gd name="connsiteX15" fmla="*/ 4629331 w 6306396"/>
                <a:gd name="connsiteY15" fmla="*/ 278819 h 1501512"/>
                <a:gd name="connsiteX16" fmla="*/ 4894958 w 6306396"/>
                <a:gd name="connsiteY16" fmla="*/ 331142 h 1501512"/>
                <a:gd name="connsiteX17" fmla="*/ 5115012 w 6306396"/>
                <a:gd name="connsiteY17" fmla="*/ 369502 h 1501512"/>
                <a:gd name="connsiteX18" fmla="*/ 5310196 w 6306396"/>
                <a:gd name="connsiteY18" fmla="*/ 408126 h 1501512"/>
                <a:gd name="connsiteX19" fmla="*/ 5541096 w 6306396"/>
                <a:gd name="connsiteY19" fmla="*/ 461926 h 1501512"/>
                <a:gd name="connsiteX20" fmla="*/ 5736094 w 6306396"/>
                <a:gd name="connsiteY20" fmla="*/ 532965 h 1501512"/>
                <a:gd name="connsiteX21" fmla="*/ 6008207 w 6306396"/>
                <a:gd name="connsiteY21" fmla="*/ 634423 h 1501512"/>
                <a:gd name="connsiteX22" fmla="*/ 6306396 w 6306396"/>
                <a:gd name="connsiteY22" fmla="*/ 766908 h 1501512"/>
                <a:gd name="connsiteX23" fmla="*/ 6296978 w 6306396"/>
                <a:gd name="connsiteY23" fmla="*/ 1380454 h 1501512"/>
                <a:gd name="connsiteX24" fmla="*/ 5744898 w 6306396"/>
                <a:gd name="connsiteY24" fmla="*/ 1387163 h 1501512"/>
                <a:gd name="connsiteX25" fmla="*/ 5163716 w 6306396"/>
                <a:gd name="connsiteY25" fmla="*/ 1399970 h 1501512"/>
                <a:gd name="connsiteX26" fmla="*/ 4597770 w 6306396"/>
                <a:gd name="connsiteY26" fmla="*/ 1408040 h 1501512"/>
                <a:gd name="connsiteX27" fmla="*/ 4007961 w 6306396"/>
                <a:gd name="connsiteY27" fmla="*/ 1402848 h 1501512"/>
                <a:gd name="connsiteX28" fmla="*/ 3441115 w 6306396"/>
                <a:gd name="connsiteY28" fmla="*/ 1412573 h 1501512"/>
                <a:gd name="connsiteX29" fmla="*/ 2873375 w 6306396"/>
                <a:gd name="connsiteY29" fmla="*/ 1425286 h 1501512"/>
                <a:gd name="connsiteX30" fmla="*/ 2303986 w 6306396"/>
                <a:gd name="connsiteY30" fmla="*/ 1429292 h 1501512"/>
                <a:gd name="connsiteX31" fmla="*/ 1725414 w 6306396"/>
                <a:gd name="connsiteY31" fmla="*/ 1449987 h 1501512"/>
                <a:gd name="connsiteX32" fmla="*/ 1150413 w 6306396"/>
                <a:gd name="connsiteY32" fmla="*/ 1465612 h 1501512"/>
                <a:gd name="connsiteX33" fmla="*/ 574351 w 6306396"/>
                <a:gd name="connsiteY33" fmla="*/ 1481835 h 1501512"/>
                <a:gd name="connsiteX34" fmla="*/ 10788 w 6306396"/>
                <a:gd name="connsiteY34" fmla="*/ 1501512 h 1501512"/>
                <a:gd name="connsiteX0" fmla="*/ 10788 w 6306396"/>
                <a:gd name="connsiteY0" fmla="*/ 1501512 h 1501512"/>
                <a:gd name="connsiteX1" fmla="*/ 0 w 6306396"/>
                <a:gd name="connsiteY1" fmla="*/ 1276840 h 1501512"/>
                <a:gd name="connsiteX2" fmla="*/ 334415 w 6306396"/>
                <a:gd name="connsiteY2" fmla="*/ 1127918 h 1501512"/>
                <a:gd name="connsiteX3" fmla="*/ 579655 w 6306396"/>
                <a:gd name="connsiteY3" fmla="*/ 1029339 h 1501512"/>
                <a:gd name="connsiteX4" fmla="*/ 1146803 w 6306396"/>
                <a:gd name="connsiteY4" fmla="*/ 800558 h 1501512"/>
                <a:gd name="connsiteX5" fmla="*/ 1623695 w 6306396"/>
                <a:gd name="connsiteY5" fmla="*/ 620994 h 1501512"/>
                <a:gd name="connsiteX6" fmla="*/ 2014993 w 6306396"/>
                <a:gd name="connsiteY6" fmla="*/ 480089 h 1501512"/>
                <a:gd name="connsiteX7" fmla="*/ 2340554 w 6306396"/>
                <a:gd name="connsiteY7" fmla="*/ 371364 h 1501512"/>
                <a:gd name="connsiteX8" fmla="*/ 2786597 w 6306396"/>
                <a:gd name="connsiteY8" fmla="*/ 237010 h 1501512"/>
                <a:gd name="connsiteX9" fmla="*/ 3138828 w 6306396"/>
                <a:gd name="connsiteY9" fmla="*/ 148969 h 1501512"/>
                <a:gd name="connsiteX10" fmla="*/ 3525654 w 6306396"/>
                <a:gd name="connsiteY10" fmla="*/ 58612 h 1501512"/>
                <a:gd name="connsiteX11" fmla="*/ 3771605 w 6306396"/>
                <a:gd name="connsiteY11" fmla="*/ 0 h 1501512"/>
                <a:gd name="connsiteX12" fmla="*/ 3908140 w 6306396"/>
                <a:gd name="connsiteY12" fmla="*/ 70003 h 1501512"/>
                <a:gd name="connsiteX13" fmla="*/ 4104185 w 6306396"/>
                <a:gd name="connsiteY13" fmla="*/ 135162 h 1501512"/>
                <a:gd name="connsiteX14" fmla="*/ 4337728 w 6306396"/>
                <a:gd name="connsiteY14" fmla="*/ 203262 h 1501512"/>
                <a:gd name="connsiteX15" fmla="*/ 4629331 w 6306396"/>
                <a:gd name="connsiteY15" fmla="*/ 278819 h 1501512"/>
                <a:gd name="connsiteX16" fmla="*/ 4894958 w 6306396"/>
                <a:gd name="connsiteY16" fmla="*/ 331142 h 1501512"/>
                <a:gd name="connsiteX17" fmla="*/ 5115012 w 6306396"/>
                <a:gd name="connsiteY17" fmla="*/ 369502 h 1501512"/>
                <a:gd name="connsiteX18" fmla="*/ 5310196 w 6306396"/>
                <a:gd name="connsiteY18" fmla="*/ 408126 h 1501512"/>
                <a:gd name="connsiteX19" fmla="*/ 5541096 w 6306396"/>
                <a:gd name="connsiteY19" fmla="*/ 461926 h 1501512"/>
                <a:gd name="connsiteX20" fmla="*/ 5736094 w 6306396"/>
                <a:gd name="connsiteY20" fmla="*/ 532965 h 1501512"/>
                <a:gd name="connsiteX21" fmla="*/ 6008207 w 6306396"/>
                <a:gd name="connsiteY21" fmla="*/ 634423 h 1501512"/>
                <a:gd name="connsiteX22" fmla="*/ 6306396 w 6306396"/>
                <a:gd name="connsiteY22" fmla="*/ 766908 h 1501512"/>
                <a:gd name="connsiteX23" fmla="*/ 6296978 w 6306396"/>
                <a:gd name="connsiteY23" fmla="*/ 1380454 h 1501512"/>
                <a:gd name="connsiteX24" fmla="*/ 5744898 w 6306396"/>
                <a:gd name="connsiteY24" fmla="*/ 1387163 h 1501512"/>
                <a:gd name="connsiteX25" fmla="*/ 5163716 w 6306396"/>
                <a:gd name="connsiteY25" fmla="*/ 1399970 h 1501512"/>
                <a:gd name="connsiteX26" fmla="*/ 4597770 w 6306396"/>
                <a:gd name="connsiteY26" fmla="*/ 1408040 h 1501512"/>
                <a:gd name="connsiteX27" fmla="*/ 4007961 w 6306396"/>
                <a:gd name="connsiteY27" fmla="*/ 1402848 h 1501512"/>
                <a:gd name="connsiteX28" fmla="*/ 3441115 w 6306396"/>
                <a:gd name="connsiteY28" fmla="*/ 1412573 h 1501512"/>
                <a:gd name="connsiteX29" fmla="*/ 2873375 w 6306396"/>
                <a:gd name="connsiteY29" fmla="*/ 1425286 h 1501512"/>
                <a:gd name="connsiteX30" fmla="*/ 2303986 w 6306396"/>
                <a:gd name="connsiteY30" fmla="*/ 1429292 h 1501512"/>
                <a:gd name="connsiteX31" fmla="*/ 1725414 w 6306396"/>
                <a:gd name="connsiteY31" fmla="*/ 1449987 h 1501512"/>
                <a:gd name="connsiteX32" fmla="*/ 1150413 w 6306396"/>
                <a:gd name="connsiteY32" fmla="*/ 1465612 h 1501512"/>
                <a:gd name="connsiteX33" fmla="*/ 10788 w 6306396"/>
                <a:gd name="connsiteY33" fmla="*/ 1501512 h 1501512"/>
                <a:gd name="connsiteX0" fmla="*/ 575144 w 6306396"/>
                <a:gd name="connsiteY0" fmla="*/ 1480114 h 1480114"/>
                <a:gd name="connsiteX1" fmla="*/ 0 w 6306396"/>
                <a:gd name="connsiteY1" fmla="*/ 1276840 h 1480114"/>
                <a:gd name="connsiteX2" fmla="*/ 334415 w 6306396"/>
                <a:gd name="connsiteY2" fmla="*/ 1127918 h 1480114"/>
                <a:gd name="connsiteX3" fmla="*/ 579655 w 6306396"/>
                <a:gd name="connsiteY3" fmla="*/ 1029339 h 1480114"/>
                <a:gd name="connsiteX4" fmla="*/ 1146803 w 6306396"/>
                <a:gd name="connsiteY4" fmla="*/ 800558 h 1480114"/>
                <a:gd name="connsiteX5" fmla="*/ 1623695 w 6306396"/>
                <a:gd name="connsiteY5" fmla="*/ 620994 h 1480114"/>
                <a:gd name="connsiteX6" fmla="*/ 2014993 w 6306396"/>
                <a:gd name="connsiteY6" fmla="*/ 480089 h 1480114"/>
                <a:gd name="connsiteX7" fmla="*/ 2340554 w 6306396"/>
                <a:gd name="connsiteY7" fmla="*/ 371364 h 1480114"/>
                <a:gd name="connsiteX8" fmla="*/ 2786597 w 6306396"/>
                <a:gd name="connsiteY8" fmla="*/ 237010 h 1480114"/>
                <a:gd name="connsiteX9" fmla="*/ 3138828 w 6306396"/>
                <a:gd name="connsiteY9" fmla="*/ 148969 h 1480114"/>
                <a:gd name="connsiteX10" fmla="*/ 3525654 w 6306396"/>
                <a:gd name="connsiteY10" fmla="*/ 58612 h 1480114"/>
                <a:gd name="connsiteX11" fmla="*/ 3771605 w 6306396"/>
                <a:gd name="connsiteY11" fmla="*/ 0 h 1480114"/>
                <a:gd name="connsiteX12" fmla="*/ 3908140 w 6306396"/>
                <a:gd name="connsiteY12" fmla="*/ 70003 h 1480114"/>
                <a:gd name="connsiteX13" fmla="*/ 4104185 w 6306396"/>
                <a:gd name="connsiteY13" fmla="*/ 135162 h 1480114"/>
                <a:gd name="connsiteX14" fmla="*/ 4337728 w 6306396"/>
                <a:gd name="connsiteY14" fmla="*/ 203262 h 1480114"/>
                <a:gd name="connsiteX15" fmla="*/ 4629331 w 6306396"/>
                <a:gd name="connsiteY15" fmla="*/ 278819 h 1480114"/>
                <a:gd name="connsiteX16" fmla="*/ 4894958 w 6306396"/>
                <a:gd name="connsiteY16" fmla="*/ 331142 h 1480114"/>
                <a:gd name="connsiteX17" fmla="*/ 5115012 w 6306396"/>
                <a:gd name="connsiteY17" fmla="*/ 369502 h 1480114"/>
                <a:gd name="connsiteX18" fmla="*/ 5310196 w 6306396"/>
                <a:gd name="connsiteY18" fmla="*/ 408126 h 1480114"/>
                <a:gd name="connsiteX19" fmla="*/ 5541096 w 6306396"/>
                <a:gd name="connsiteY19" fmla="*/ 461926 h 1480114"/>
                <a:gd name="connsiteX20" fmla="*/ 5736094 w 6306396"/>
                <a:gd name="connsiteY20" fmla="*/ 532965 h 1480114"/>
                <a:gd name="connsiteX21" fmla="*/ 6008207 w 6306396"/>
                <a:gd name="connsiteY21" fmla="*/ 634423 h 1480114"/>
                <a:gd name="connsiteX22" fmla="*/ 6306396 w 6306396"/>
                <a:gd name="connsiteY22" fmla="*/ 766908 h 1480114"/>
                <a:gd name="connsiteX23" fmla="*/ 6296978 w 6306396"/>
                <a:gd name="connsiteY23" fmla="*/ 1380454 h 1480114"/>
                <a:gd name="connsiteX24" fmla="*/ 5744898 w 6306396"/>
                <a:gd name="connsiteY24" fmla="*/ 1387163 h 1480114"/>
                <a:gd name="connsiteX25" fmla="*/ 5163716 w 6306396"/>
                <a:gd name="connsiteY25" fmla="*/ 1399970 h 1480114"/>
                <a:gd name="connsiteX26" fmla="*/ 4597770 w 6306396"/>
                <a:gd name="connsiteY26" fmla="*/ 1408040 h 1480114"/>
                <a:gd name="connsiteX27" fmla="*/ 4007961 w 6306396"/>
                <a:gd name="connsiteY27" fmla="*/ 1402848 h 1480114"/>
                <a:gd name="connsiteX28" fmla="*/ 3441115 w 6306396"/>
                <a:gd name="connsiteY28" fmla="*/ 1412573 h 1480114"/>
                <a:gd name="connsiteX29" fmla="*/ 2873375 w 6306396"/>
                <a:gd name="connsiteY29" fmla="*/ 1425286 h 1480114"/>
                <a:gd name="connsiteX30" fmla="*/ 2303986 w 6306396"/>
                <a:gd name="connsiteY30" fmla="*/ 1429292 h 1480114"/>
                <a:gd name="connsiteX31" fmla="*/ 1725414 w 6306396"/>
                <a:gd name="connsiteY31" fmla="*/ 1449987 h 1480114"/>
                <a:gd name="connsiteX32" fmla="*/ 1150413 w 6306396"/>
                <a:gd name="connsiteY32" fmla="*/ 1465612 h 1480114"/>
                <a:gd name="connsiteX33" fmla="*/ 575144 w 6306396"/>
                <a:gd name="connsiteY33" fmla="*/ 1480114 h 1480114"/>
                <a:gd name="connsiteX0" fmla="*/ 241481 w 5972733"/>
                <a:gd name="connsiteY0" fmla="*/ 1480114 h 1480114"/>
                <a:gd name="connsiteX1" fmla="*/ 752 w 5972733"/>
                <a:gd name="connsiteY1" fmla="*/ 1127918 h 1480114"/>
                <a:gd name="connsiteX2" fmla="*/ 245992 w 5972733"/>
                <a:gd name="connsiteY2" fmla="*/ 1029339 h 1480114"/>
                <a:gd name="connsiteX3" fmla="*/ 813140 w 5972733"/>
                <a:gd name="connsiteY3" fmla="*/ 800558 h 1480114"/>
                <a:gd name="connsiteX4" fmla="*/ 1290032 w 5972733"/>
                <a:gd name="connsiteY4" fmla="*/ 620994 h 1480114"/>
                <a:gd name="connsiteX5" fmla="*/ 1681330 w 5972733"/>
                <a:gd name="connsiteY5" fmla="*/ 480089 h 1480114"/>
                <a:gd name="connsiteX6" fmla="*/ 2006891 w 5972733"/>
                <a:gd name="connsiteY6" fmla="*/ 371364 h 1480114"/>
                <a:gd name="connsiteX7" fmla="*/ 2452934 w 5972733"/>
                <a:gd name="connsiteY7" fmla="*/ 237010 h 1480114"/>
                <a:gd name="connsiteX8" fmla="*/ 2805165 w 5972733"/>
                <a:gd name="connsiteY8" fmla="*/ 148969 h 1480114"/>
                <a:gd name="connsiteX9" fmla="*/ 3191991 w 5972733"/>
                <a:gd name="connsiteY9" fmla="*/ 58612 h 1480114"/>
                <a:gd name="connsiteX10" fmla="*/ 3437942 w 5972733"/>
                <a:gd name="connsiteY10" fmla="*/ 0 h 1480114"/>
                <a:gd name="connsiteX11" fmla="*/ 3574477 w 5972733"/>
                <a:gd name="connsiteY11" fmla="*/ 70003 h 1480114"/>
                <a:gd name="connsiteX12" fmla="*/ 3770522 w 5972733"/>
                <a:gd name="connsiteY12" fmla="*/ 135162 h 1480114"/>
                <a:gd name="connsiteX13" fmla="*/ 4004065 w 5972733"/>
                <a:gd name="connsiteY13" fmla="*/ 203262 h 1480114"/>
                <a:gd name="connsiteX14" fmla="*/ 4295668 w 5972733"/>
                <a:gd name="connsiteY14" fmla="*/ 278819 h 1480114"/>
                <a:gd name="connsiteX15" fmla="*/ 4561295 w 5972733"/>
                <a:gd name="connsiteY15" fmla="*/ 331142 h 1480114"/>
                <a:gd name="connsiteX16" fmla="*/ 4781349 w 5972733"/>
                <a:gd name="connsiteY16" fmla="*/ 369502 h 1480114"/>
                <a:gd name="connsiteX17" fmla="*/ 4976533 w 5972733"/>
                <a:gd name="connsiteY17" fmla="*/ 408126 h 1480114"/>
                <a:gd name="connsiteX18" fmla="*/ 5207433 w 5972733"/>
                <a:gd name="connsiteY18" fmla="*/ 461926 h 1480114"/>
                <a:gd name="connsiteX19" fmla="*/ 5402431 w 5972733"/>
                <a:gd name="connsiteY19" fmla="*/ 532965 h 1480114"/>
                <a:gd name="connsiteX20" fmla="*/ 5674544 w 5972733"/>
                <a:gd name="connsiteY20" fmla="*/ 634423 h 1480114"/>
                <a:gd name="connsiteX21" fmla="*/ 5972733 w 5972733"/>
                <a:gd name="connsiteY21" fmla="*/ 766908 h 1480114"/>
                <a:gd name="connsiteX22" fmla="*/ 5963315 w 5972733"/>
                <a:gd name="connsiteY22" fmla="*/ 1380454 h 1480114"/>
                <a:gd name="connsiteX23" fmla="*/ 5411235 w 5972733"/>
                <a:gd name="connsiteY23" fmla="*/ 1387163 h 1480114"/>
                <a:gd name="connsiteX24" fmla="*/ 4830053 w 5972733"/>
                <a:gd name="connsiteY24" fmla="*/ 1399970 h 1480114"/>
                <a:gd name="connsiteX25" fmla="*/ 4264107 w 5972733"/>
                <a:gd name="connsiteY25" fmla="*/ 1408040 h 1480114"/>
                <a:gd name="connsiteX26" fmla="*/ 3674298 w 5972733"/>
                <a:gd name="connsiteY26" fmla="*/ 1402848 h 1480114"/>
                <a:gd name="connsiteX27" fmla="*/ 3107452 w 5972733"/>
                <a:gd name="connsiteY27" fmla="*/ 1412573 h 1480114"/>
                <a:gd name="connsiteX28" fmla="*/ 2539712 w 5972733"/>
                <a:gd name="connsiteY28" fmla="*/ 1425286 h 1480114"/>
                <a:gd name="connsiteX29" fmla="*/ 1970323 w 5972733"/>
                <a:gd name="connsiteY29" fmla="*/ 1429292 h 1480114"/>
                <a:gd name="connsiteX30" fmla="*/ 1391751 w 5972733"/>
                <a:gd name="connsiteY30" fmla="*/ 1449987 h 1480114"/>
                <a:gd name="connsiteX31" fmla="*/ 816750 w 5972733"/>
                <a:gd name="connsiteY31" fmla="*/ 1465612 h 1480114"/>
                <a:gd name="connsiteX32" fmla="*/ 241481 w 5972733"/>
                <a:gd name="connsiteY32" fmla="*/ 1480114 h 1480114"/>
                <a:gd name="connsiteX0" fmla="*/ 95126 w 5826378"/>
                <a:gd name="connsiteY0" fmla="*/ 1480114 h 1480114"/>
                <a:gd name="connsiteX1" fmla="*/ 99637 w 5826378"/>
                <a:gd name="connsiteY1" fmla="*/ 1029339 h 1480114"/>
                <a:gd name="connsiteX2" fmla="*/ 666785 w 5826378"/>
                <a:gd name="connsiteY2" fmla="*/ 800558 h 1480114"/>
                <a:gd name="connsiteX3" fmla="*/ 1143677 w 5826378"/>
                <a:gd name="connsiteY3" fmla="*/ 620994 h 1480114"/>
                <a:gd name="connsiteX4" fmla="*/ 1534975 w 5826378"/>
                <a:gd name="connsiteY4" fmla="*/ 480089 h 1480114"/>
                <a:gd name="connsiteX5" fmla="*/ 1860536 w 5826378"/>
                <a:gd name="connsiteY5" fmla="*/ 371364 h 1480114"/>
                <a:gd name="connsiteX6" fmla="*/ 2306579 w 5826378"/>
                <a:gd name="connsiteY6" fmla="*/ 237010 h 1480114"/>
                <a:gd name="connsiteX7" fmla="*/ 2658810 w 5826378"/>
                <a:gd name="connsiteY7" fmla="*/ 148969 h 1480114"/>
                <a:gd name="connsiteX8" fmla="*/ 3045636 w 5826378"/>
                <a:gd name="connsiteY8" fmla="*/ 58612 h 1480114"/>
                <a:gd name="connsiteX9" fmla="*/ 3291587 w 5826378"/>
                <a:gd name="connsiteY9" fmla="*/ 0 h 1480114"/>
                <a:gd name="connsiteX10" fmla="*/ 3428122 w 5826378"/>
                <a:gd name="connsiteY10" fmla="*/ 70003 h 1480114"/>
                <a:gd name="connsiteX11" fmla="*/ 3624167 w 5826378"/>
                <a:gd name="connsiteY11" fmla="*/ 135162 h 1480114"/>
                <a:gd name="connsiteX12" fmla="*/ 3857710 w 5826378"/>
                <a:gd name="connsiteY12" fmla="*/ 203262 h 1480114"/>
                <a:gd name="connsiteX13" fmla="*/ 4149313 w 5826378"/>
                <a:gd name="connsiteY13" fmla="*/ 278819 h 1480114"/>
                <a:gd name="connsiteX14" fmla="*/ 4414940 w 5826378"/>
                <a:gd name="connsiteY14" fmla="*/ 331142 h 1480114"/>
                <a:gd name="connsiteX15" fmla="*/ 4634994 w 5826378"/>
                <a:gd name="connsiteY15" fmla="*/ 369502 h 1480114"/>
                <a:gd name="connsiteX16" fmla="*/ 4830178 w 5826378"/>
                <a:gd name="connsiteY16" fmla="*/ 408126 h 1480114"/>
                <a:gd name="connsiteX17" fmla="*/ 5061078 w 5826378"/>
                <a:gd name="connsiteY17" fmla="*/ 461926 h 1480114"/>
                <a:gd name="connsiteX18" fmla="*/ 5256076 w 5826378"/>
                <a:gd name="connsiteY18" fmla="*/ 532965 h 1480114"/>
                <a:gd name="connsiteX19" fmla="*/ 5528189 w 5826378"/>
                <a:gd name="connsiteY19" fmla="*/ 634423 h 1480114"/>
                <a:gd name="connsiteX20" fmla="*/ 5826378 w 5826378"/>
                <a:gd name="connsiteY20" fmla="*/ 766908 h 1480114"/>
                <a:gd name="connsiteX21" fmla="*/ 5816960 w 5826378"/>
                <a:gd name="connsiteY21" fmla="*/ 1380454 h 1480114"/>
                <a:gd name="connsiteX22" fmla="*/ 5264880 w 5826378"/>
                <a:gd name="connsiteY22" fmla="*/ 1387163 h 1480114"/>
                <a:gd name="connsiteX23" fmla="*/ 4683698 w 5826378"/>
                <a:gd name="connsiteY23" fmla="*/ 1399970 h 1480114"/>
                <a:gd name="connsiteX24" fmla="*/ 4117752 w 5826378"/>
                <a:gd name="connsiteY24" fmla="*/ 1408040 h 1480114"/>
                <a:gd name="connsiteX25" fmla="*/ 3527943 w 5826378"/>
                <a:gd name="connsiteY25" fmla="*/ 1402848 h 1480114"/>
                <a:gd name="connsiteX26" fmla="*/ 2961097 w 5826378"/>
                <a:gd name="connsiteY26" fmla="*/ 1412573 h 1480114"/>
                <a:gd name="connsiteX27" fmla="*/ 2393357 w 5826378"/>
                <a:gd name="connsiteY27" fmla="*/ 1425286 h 1480114"/>
                <a:gd name="connsiteX28" fmla="*/ 1823968 w 5826378"/>
                <a:gd name="connsiteY28" fmla="*/ 1429292 h 1480114"/>
                <a:gd name="connsiteX29" fmla="*/ 1245396 w 5826378"/>
                <a:gd name="connsiteY29" fmla="*/ 1449987 h 1480114"/>
                <a:gd name="connsiteX30" fmla="*/ 670395 w 5826378"/>
                <a:gd name="connsiteY30" fmla="*/ 1465612 h 1480114"/>
                <a:gd name="connsiteX31" fmla="*/ 95126 w 5826378"/>
                <a:gd name="connsiteY31" fmla="*/ 1480114 h 1480114"/>
                <a:gd name="connsiteX0" fmla="*/ 0 w 5731252"/>
                <a:gd name="connsiteY0" fmla="*/ 1480114 h 1480114"/>
                <a:gd name="connsiteX1" fmla="*/ 4511 w 5731252"/>
                <a:gd name="connsiteY1" fmla="*/ 1029339 h 1480114"/>
                <a:gd name="connsiteX2" fmla="*/ 571659 w 5731252"/>
                <a:gd name="connsiteY2" fmla="*/ 800558 h 1480114"/>
                <a:gd name="connsiteX3" fmla="*/ 1048551 w 5731252"/>
                <a:gd name="connsiteY3" fmla="*/ 620994 h 1480114"/>
                <a:gd name="connsiteX4" fmla="*/ 1439849 w 5731252"/>
                <a:gd name="connsiteY4" fmla="*/ 480089 h 1480114"/>
                <a:gd name="connsiteX5" fmla="*/ 1765410 w 5731252"/>
                <a:gd name="connsiteY5" fmla="*/ 371364 h 1480114"/>
                <a:gd name="connsiteX6" fmla="*/ 2211453 w 5731252"/>
                <a:gd name="connsiteY6" fmla="*/ 237010 h 1480114"/>
                <a:gd name="connsiteX7" fmla="*/ 2563684 w 5731252"/>
                <a:gd name="connsiteY7" fmla="*/ 148969 h 1480114"/>
                <a:gd name="connsiteX8" fmla="*/ 2950510 w 5731252"/>
                <a:gd name="connsiteY8" fmla="*/ 58612 h 1480114"/>
                <a:gd name="connsiteX9" fmla="*/ 3196461 w 5731252"/>
                <a:gd name="connsiteY9" fmla="*/ 0 h 1480114"/>
                <a:gd name="connsiteX10" fmla="*/ 3332996 w 5731252"/>
                <a:gd name="connsiteY10" fmla="*/ 70003 h 1480114"/>
                <a:gd name="connsiteX11" fmla="*/ 3529041 w 5731252"/>
                <a:gd name="connsiteY11" fmla="*/ 135162 h 1480114"/>
                <a:gd name="connsiteX12" fmla="*/ 3762584 w 5731252"/>
                <a:gd name="connsiteY12" fmla="*/ 203262 h 1480114"/>
                <a:gd name="connsiteX13" fmla="*/ 4054187 w 5731252"/>
                <a:gd name="connsiteY13" fmla="*/ 278819 h 1480114"/>
                <a:gd name="connsiteX14" fmla="*/ 4319814 w 5731252"/>
                <a:gd name="connsiteY14" fmla="*/ 331142 h 1480114"/>
                <a:gd name="connsiteX15" fmla="*/ 4539868 w 5731252"/>
                <a:gd name="connsiteY15" fmla="*/ 369502 h 1480114"/>
                <a:gd name="connsiteX16" fmla="*/ 4735052 w 5731252"/>
                <a:gd name="connsiteY16" fmla="*/ 408126 h 1480114"/>
                <a:gd name="connsiteX17" fmla="*/ 4965952 w 5731252"/>
                <a:gd name="connsiteY17" fmla="*/ 461926 h 1480114"/>
                <a:gd name="connsiteX18" fmla="*/ 5160950 w 5731252"/>
                <a:gd name="connsiteY18" fmla="*/ 532965 h 1480114"/>
                <a:gd name="connsiteX19" fmla="*/ 5433063 w 5731252"/>
                <a:gd name="connsiteY19" fmla="*/ 634423 h 1480114"/>
                <a:gd name="connsiteX20" fmla="*/ 5731252 w 5731252"/>
                <a:gd name="connsiteY20" fmla="*/ 766908 h 1480114"/>
                <a:gd name="connsiteX21" fmla="*/ 5721834 w 5731252"/>
                <a:gd name="connsiteY21" fmla="*/ 1380454 h 1480114"/>
                <a:gd name="connsiteX22" fmla="*/ 5169754 w 5731252"/>
                <a:gd name="connsiteY22" fmla="*/ 1387163 h 1480114"/>
                <a:gd name="connsiteX23" fmla="*/ 4588572 w 5731252"/>
                <a:gd name="connsiteY23" fmla="*/ 1399970 h 1480114"/>
                <a:gd name="connsiteX24" fmla="*/ 4022626 w 5731252"/>
                <a:gd name="connsiteY24" fmla="*/ 1408040 h 1480114"/>
                <a:gd name="connsiteX25" fmla="*/ 3432817 w 5731252"/>
                <a:gd name="connsiteY25" fmla="*/ 1402848 h 1480114"/>
                <a:gd name="connsiteX26" fmla="*/ 2865971 w 5731252"/>
                <a:gd name="connsiteY26" fmla="*/ 1412573 h 1480114"/>
                <a:gd name="connsiteX27" fmla="*/ 2298231 w 5731252"/>
                <a:gd name="connsiteY27" fmla="*/ 1425286 h 1480114"/>
                <a:gd name="connsiteX28" fmla="*/ 1728842 w 5731252"/>
                <a:gd name="connsiteY28" fmla="*/ 1429292 h 1480114"/>
                <a:gd name="connsiteX29" fmla="*/ 1150270 w 5731252"/>
                <a:gd name="connsiteY29" fmla="*/ 1449987 h 1480114"/>
                <a:gd name="connsiteX30" fmla="*/ 575269 w 5731252"/>
                <a:gd name="connsiteY30" fmla="*/ 1465612 h 1480114"/>
                <a:gd name="connsiteX31" fmla="*/ 0 w 5731252"/>
                <a:gd name="connsiteY31" fmla="*/ 1480114 h 148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731252" h="1480114">
                  <a:moveTo>
                    <a:pt x="0" y="1480114"/>
                  </a:moveTo>
                  <a:cubicBezTo>
                    <a:pt x="1504" y="1329856"/>
                    <a:pt x="3007" y="1179597"/>
                    <a:pt x="4511" y="1029339"/>
                  </a:cubicBezTo>
                  <a:lnTo>
                    <a:pt x="571659" y="800558"/>
                  </a:lnTo>
                  <a:lnTo>
                    <a:pt x="1048551" y="620994"/>
                  </a:lnTo>
                  <a:lnTo>
                    <a:pt x="1439849" y="480089"/>
                  </a:lnTo>
                  <a:lnTo>
                    <a:pt x="1765410" y="371364"/>
                  </a:lnTo>
                  <a:lnTo>
                    <a:pt x="2211453" y="237010"/>
                  </a:lnTo>
                  <a:lnTo>
                    <a:pt x="2563684" y="148969"/>
                  </a:lnTo>
                  <a:lnTo>
                    <a:pt x="2950510" y="58612"/>
                  </a:lnTo>
                  <a:lnTo>
                    <a:pt x="3196461" y="0"/>
                  </a:lnTo>
                  <a:lnTo>
                    <a:pt x="3332996" y="70003"/>
                  </a:lnTo>
                  <a:lnTo>
                    <a:pt x="3529041" y="135162"/>
                  </a:lnTo>
                  <a:lnTo>
                    <a:pt x="3762584" y="203262"/>
                  </a:lnTo>
                  <a:lnTo>
                    <a:pt x="4054187" y="278819"/>
                  </a:lnTo>
                  <a:lnTo>
                    <a:pt x="4319814" y="331142"/>
                  </a:lnTo>
                  <a:lnTo>
                    <a:pt x="4539868" y="369502"/>
                  </a:lnTo>
                  <a:lnTo>
                    <a:pt x="4735052" y="408126"/>
                  </a:lnTo>
                  <a:lnTo>
                    <a:pt x="4965952" y="461926"/>
                  </a:lnTo>
                  <a:lnTo>
                    <a:pt x="5160950" y="532965"/>
                  </a:lnTo>
                  <a:lnTo>
                    <a:pt x="5433063" y="634423"/>
                  </a:lnTo>
                  <a:lnTo>
                    <a:pt x="5731252" y="766908"/>
                  </a:lnTo>
                  <a:cubicBezTo>
                    <a:pt x="5729135" y="1213525"/>
                    <a:pt x="5723951" y="933837"/>
                    <a:pt x="5721834" y="1380454"/>
                  </a:cubicBezTo>
                  <a:lnTo>
                    <a:pt x="5169754" y="1387163"/>
                  </a:lnTo>
                  <a:lnTo>
                    <a:pt x="4588572" y="1399970"/>
                  </a:lnTo>
                  <a:lnTo>
                    <a:pt x="4022626" y="1408040"/>
                  </a:lnTo>
                  <a:lnTo>
                    <a:pt x="3432817" y="1402848"/>
                  </a:lnTo>
                  <a:lnTo>
                    <a:pt x="2865971" y="1412573"/>
                  </a:lnTo>
                  <a:lnTo>
                    <a:pt x="2298231" y="1425286"/>
                  </a:lnTo>
                  <a:lnTo>
                    <a:pt x="1728842" y="1429292"/>
                  </a:lnTo>
                  <a:lnTo>
                    <a:pt x="1150270" y="1449987"/>
                  </a:lnTo>
                  <a:lnTo>
                    <a:pt x="575269" y="1465612"/>
                  </a:lnTo>
                  <a:lnTo>
                    <a:pt x="0" y="148011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7" name="Group 18"/>
            <p:cNvGrpSpPr/>
            <p:nvPr/>
          </p:nvGrpSpPr>
          <p:grpSpPr>
            <a:xfrm>
              <a:off x="5145413" y="5604260"/>
              <a:ext cx="340852" cy="664969"/>
              <a:chOff x="1693069" y="4605338"/>
              <a:chExt cx="607853" cy="1185862"/>
            </a:xfrm>
          </p:grpSpPr>
          <p:sp>
            <p:nvSpPr>
              <p:cNvPr id="123" name="Freeform 7"/>
              <p:cNvSpPr/>
              <p:nvPr/>
            </p:nvSpPr>
            <p:spPr>
              <a:xfrm>
                <a:off x="1697831" y="4605338"/>
                <a:ext cx="576263" cy="1185862"/>
              </a:xfrm>
              <a:custGeom>
                <a:avLst/>
                <a:gdLst>
                  <a:gd name="connsiteX0" fmla="*/ 0 w 576263"/>
                  <a:gd name="connsiteY0" fmla="*/ 635793 h 1185862"/>
                  <a:gd name="connsiteX1" fmla="*/ 576263 w 576263"/>
                  <a:gd name="connsiteY1" fmla="*/ 0 h 1185862"/>
                  <a:gd name="connsiteX2" fmla="*/ 576263 w 576263"/>
                  <a:gd name="connsiteY2" fmla="*/ 1171575 h 1185862"/>
                  <a:gd name="connsiteX3" fmla="*/ 4763 w 576263"/>
                  <a:gd name="connsiteY3" fmla="*/ 1185862 h 1185862"/>
                  <a:gd name="connsiteX4" fmla="*/ 0 w 576263"/>
                  <a:gd name="connsiteY4" fmla="*/ 635793 h 1185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6263" h="1185862">
                    <a:moveTo>
                      <a:pt x="0" y="635793"/>
                    </a:moveTo>
                    <a:lnTo>
                      <a:pt x="576263" y="0"/>
                    </a:lnTo>
                    <a:lnTo>
                      <a:pt x="576263" y="1171575"/>
                    </a:lnTo>
                    <a:lnTo>
                      <a:pt x="4763" y="1185862"/>
                    </a:lnTo>
                    <a:cubicBezTo>
                      <a:pt x="3175" y="1002506"/>
                      <a:pt x="1588" y="819149"/>
                      <a:pt x="0" y="63579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4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flipV="1">
                <a:off x="1702594" y="4929188"/>
                <a:ext cx="569119" cy="450056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flipV="1">
                <a:off x="1693069" y="5122069"/>
                <a:ext cx="573881" cy="35956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flipV="1">
                <a:off x="1700213" y="5324475"/>
                <a:ext cx="571500" cy="24288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flipV="1">
                <a:off x="1729422" y="5493544"/>
                <a:ext cx="571500" cy="164308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Line Callout 2 10"/>
            <p:cNvSpPr/>
            <p:nvPr/>
          </p:nvSpPr>
          <p:spPr>
            <a:xfrm>
              <a:off x="7577913" y="5253126"/>
              <a:ext cx="337825" cy="212310"/>
            </a:xfrm>
            <a:prstGeom prst="borderCallout2">
              <a:avLst>
                <a:gd name="adj1" fmla="val 50848"/>
                <a:gd name="adj2" fmla="val -446"/>
                <a:gd name="adj3" fmla="val 50874"/>
                <a:gd name="adj4" fmla="val -16366"/>
                <a:gd name="adj5" fmla="val 112500"/>
                <a:gd name="adj6" fmla="val -4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-50°F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79" name="Line Callout 2 78"/>
            <p:cNvSpPr/>
            <p:nvPr/>
          </p:nvSpPr>
          <p:spPr>
            <a:xfrm>
              <a:off x="7821960" y="4832843"/>
              <a:ext cx="337825" cy="212310"/>
            </a:xfrm>
            <a:prstGeom prst="borderCallout2">
              <a:avLst>
                <a:gd name="adj1" fmla="val 50848"/>
                <a:gd name="adj2" fmla="val -446"/>
                <a:gd name="adj3" fmla="val 50874"/>
                <a:gd name="adj4" fmla="val -16366"/>
                <a:gd name="adj5" fmla="val 112500"/>
                <a:gd name="adj6" fmla="val -4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-150°F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0" name="Line Callout 2 79"/>
            <p:cNvSpPr/>
            <p:nvPr/>
          </p:nvSpPr>
          <p:spPr>
            <a:xfrm>
              <a:off x="8067826" y="4413279"/>
              <a:ext cx="337825" cy="212310"/>
            </a:xfrm>
            <a:prstGeom prst="borderCallout2">
              <a:avLst>
                <a:gd name="adj1" fmla="val 50848"/>
                <a:gd name="adj2" fmla="val -446"/>
                <a:gd name="adj3" fmla="val 50874"/>
                <a:gd name="adj4" fmla="val -16366"/>
                <a:gd name="adj5" fmla="val 112500"/>
                <a:gd name="adj6" fmla="val -4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-200°F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1" name="Line Callout 2 80"/>
            <p:cNvSpPr/>
            <p:nvPr/>
          </p:nvSpPr>
          <p:spPr>
            <a:xfrm>
              <a:off x="8479973" y="3835880"/>
              <a:ext cx="337825" cy="212310"/>
            </a:xfrm>
            <a:prstGeom prst="borderCallout2">
              <a:avLst>
                <a:gd name="adj1" fmla="val 50848"/>
                <a:gd name="adj2" fmla="val -446"/>
                <a:gd name="adj3" fmla="val 50874"/>
                <a:gd name="adj4" fmla="val -16366"/>
                <a:gd name="adj5" fmla="val 112500"/>
                <a:gd name="adj6" fmla="val -4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-250°F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en-US" sz="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2" name="Line Callout 2 81"/>
            <p:cNvSpPr/>
            <p:nvPr/>
          </p:nvSpPr>
          <p:spPr>
            <a:xfrm>
              <a:off x="8521001" y="5920414"/>
              <a:ext cx="337825" cy="212310"/>
            </a:xfrm>
            <a:prstGeom prst="borderCallout2">
              <a:avLst>
                <a:gd name="adj1" fmla="val 50848"/>
                <a:gd name="adj2" fmla="val -446"/>
                <a:gd name="adj3" fmla="val 50874"/>
                <a:gd name="adj4" fmla="val -16366"/>
                <a:gd name="adj5" fmla="val 112500"/>
                <a:gd name="adj6" fmla="val -4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+120°F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Air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Line Callout 2 82"/>
            <p:cNvSpPr/>
            <p:nvPr/>
          </p:nvSpPr>
          <p:spPr>
            <a:xfrm>
              <a:off x="7332593" y="3673445"/>
              <a:ext cx="422753" cy="212310"/>
            </a:xfrm>
            <a:prstGeom prst="borderCallout2">
              <a:avLst>
                <a:gd name="adj1" fmla="val 50133"/>
                <a:gd name="adj2" fmla="val 100141"/>
                <a:gd name="adj3" fmla="val 50159"/>
                <a:gd name="adj4" fmla="val 159931"/>
                <a:gd name="adj5" fmla="val 50336"/>
                <a:gd name="adj6" fmla="val 10014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6,000 PSF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Line Callout 2 83"/>
            <p:cNvSpPr/>
            <p:nvPr/>
          </p:nvSpPr>
          <p:spPr>
            <a:xfrm>
              <a:off x="6586846" y="5320040"/>
              <a:ext cx="422753" cy="212310"/>
            </a:xfrm>
            <a:prstGeom prst="borderCallout2">
              <a:avLst>
                <a:gd name="adj1" fmla="val 50133"/>
                <a:gd name="adj2" fmla="val 100141"/>
                <a:gd name="adj3" fmla="val 50159"/>
                <a:gd name="adj4" fmla="val 159931"/>
                <a:gd name="adj5" fmla="val 50336"/>
                <a:gd name="adj6" fmla="val 10014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4,500 PSF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Line Callout 2 84"/>
            <p:cNvSpPr/>
            <p:nvPr/>
          </p:nvSpPr>
          <p:spPr>
            <a:xfrm>
              <a:off x="6798222" y="4882675"/>
              <a:ext cx="422753" cy="212310"/>
            </a:xfrm>
            <a:prstGeom prst="borderCallout2">
              <a:avLst>
                <a:gd name="adj1" fmla="val 50133"/>
                <a:gd name="adj2" fmla="val 100141"/>
                <a:gd name="adj3" fmla="val 50159"/>
                <a:gd name="adj4" fmla="val 159931"/>
                <a:gd name="adj5" fmla="val 50336"/>
                <a:gd name="adj6" fmla="val 10014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5,000 PSF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Line Callout 2 85"/>
            <p:cNvSpPr/>
            <p:nvPr/>
          </p:nvSpPr>
          <p:spPr>
            <a:xfrm>
              <a:off x="7011222" y="4438294"/>
              <a:ext cx="422753" cy="212310"/>
            </a:xfrm>
            <a:prstGeom prst="borderCallout2">
              <a:avLst>
                <a:gd name="adj1" fmla="val 50133"/>
                <a:gd name="adj2" fmla="val 100141"/>
                <a:gd name="adj3" fmla="val 50159"/>
                <a:gd name="adj4" fmla="val 159931"/>
                <a:gd name="adj5" fmla="val 50336"/>
                <a:gd name="adj6" fmla="val 10014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5,500 PSF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209630" y="6498898"/>
              <a:ext cx="1100271" cy="2721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Mach Number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 rot="16200000">
              <a:off x="3436492" y="4845999"/>
              <a:ext cx="2128839" cy="2569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Reynolds Number (Millions / Ft)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732810" y="6348013"/>
              <a:ext cx="192280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033252" y="6348011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355050" y="6349349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675517" y="6348011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0.3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997327" y="6348013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0.4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317791" y="6348013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0.5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639591" y="6348014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0.6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961394" y="6348016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0.7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283198" y="6348014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7603662" y="6348014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0.9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925469" y="6348012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8247269" y="6348015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569069" y="6348013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1.2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889540" y="6348012"/>
              <a:ext cx="2350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1.3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639338" y="6099653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639344" y="6277244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639343" y="5562869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639344" y="5923395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20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640681" y="5740464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572000" y="4307706"/>
              <a:ext cx="234245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110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640674" y="4666898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640673" y="4844488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80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640677" y="5203679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640676" y="5026089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70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640674" y="5381273"/>
              <a:ext cx="165571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572000" y="4128781"/>
              <a:ext cx="234244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120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572000" y="3948515"/>
              <a:ext cx="232910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130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572000" y="3590662"/>
              <a:ext cx="234244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150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572000" y="4485308"/>
              <a:ext cx="232909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572000" y="3770924"/>
              <a:ext cx="236917" cy="1319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4572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140</a:t>
              </a:r>
            </a:p>
          </p:txBody>
        </p:sp>
        <p:sp>
          <p:nvSpPr>
            <p:cNvPr id="119" name="Line Callout 2 7"/>
            <p:cNvSpPr/>
            <p:nvPr/>
          </p:nvSpPr>
          <p:spPr>
            <a:xfrm>
              <a:off x="7054864" y="5551885"/>
              <a:ext cx="337825" cy="291400"/>
            </a:xfrm>
            <a:prstGeom prst="borderCallout2">
              <a:avLst>
                <a:gd name="adj1" fmla="val 50848"/>
                <a:gd name="adj2" fmla="val -446"/>
                <a:gd name="adj3" fmla="val 50874"/>
                <a:gd name="adj4" fmla="val -16366"/>
                <a:gd name="adj5" fmla="val 112500"/>
                <a:gd name="adj6" fmla="val -4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+120°F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Mixed Mode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467481" y="5842631"/>
              <a:ext cx="2891171" cy="413735"/>
            </a:xfrm>
            <a:custGeom>
              <a:avLst/>
              <a:gdLst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311900 w 6318250"/>
                <a:gd name="connsiteY21" fmla="*/ 2628900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7938 w 6311900"/>
                <a:gd name="connsiteY0" fmla="*/ 3071805 h 3071805"/>
                <a:gd name="connsiteX1" fmla="*/ 0 w 6311900"/>
                <a:gd name="connsiteY1" fmla="*/ 2667000 h 3071805"/>
                <a:gd name="connsiteX2" fmla="*/ 254000 w 6311900"/>
                <a:gd name="connsiteY2" fmla="*/ 2470150 h 3071805"/>
                <a:gd name="connsiteX3" fmla="*/ 609600 w 6311900"/>
                <a:gd name="connsiteY3" fmla="*/ 2184400 h 3071805"/>
                <a:gd name="connsiteX4" fmla="*/ 1130300 w 6311900"/>
                <a:gd name="connsiteY4" fmla="*/ 1803400 h 3071805"/>
                <a:gd name="connsiteX5" fmla="*/ 1549400 w 6311900"/>
                <a:gd name="connsiteY5" fmla="*/ 1498600 h 3071805"/>
                <a:gd name="connsiteX6" fmla="*/ 1911350 w 6311900"/>
                <a:gd name="connsiteY6" fmla="*/ 1244600 h 3071805"/>
                <a:gd name="connsiteX7" fmla="*/ 2273300 w 6311900"/>
                <a:gd name="connsiteY7" fmla="*/ 1022350 h 3071805"/>
                <a:gd name="connsiteX8" fmla="*/ 2597150 w 6311900"/>
                <a:gd name="connsiteY8" fmla="*/ 825500 h 3071805"/>
                <a:gd name="connsiteX9" fmla="*/ 2933700 w 6311900"/>
                <a:gd name="connsiteY9" fmla="*/ 647700 h 3071805"/>
                <a:gd name="connsiteX10" fmla="*/ 3263900 w 6311900"/>
                <a:gd name="connsiteY10" fmla="*/ 476250 h 3071805"/>
                <a:gd name="connsiteX11" fmla="*/ 3606800 w 6311900"/>
                <a:gd name="connsiteY11" fmla="*/ 330200 h 3071805"/>
                <a:gd name="connsiteX12" fmla="*/ 3962400 w 6311900"/>
                <a:gd name="connsiteY12" fmla="*/ 190500 h 3071805"/>
                <a:gd name="connsiteX13" fmla="*/ 4521200 w 6311900"/>
                <a:gd name="connsiteY13" fmla="*/ 0 h 3071805"/>
                <a:gd name="connsiteX14" fmla="*/ 5080000 w 6311900"/>
                <a:gd name="connsiteY14" fmla="*/ 279400 h 3071805"/>
                <a:gd name="connsiteX15" fmla="*/ 5422900 w 6311900"/>
                <a:gd name="connsiteY15" fmla="*/ 444500 h 3071805"/>
                <a:gd name="connsiteX16" fmla="*/ 5670550 w 6311900"/>
                <a:gd name="connsiteY16" fmla="*/ 615950 h 3071805"/>
                <a:gd name="connsiteX17" fmla="*/ 5861050 w 6311900"/>
                <a:gd name="connsiteY17" fmla="*/ 781050 h 3071805"/>
                <a:gd name="connsiteX18" fmla="*/ 6026150 w 6311900"/>
                <a:gd name="connsiteY18" fmla="*/ 946150 h 3071805"/>
                <a:gd name="connsiteX19" fmla="*/ 6140450 w 6311900"/>
                <a:gd name="connsiteY19" fmla="*/ 1092200 h 3071805"/>
                <a:gd name="connsiteX20" fmla="*/ 6311900 w 6311900"/>
                <a:gd name="connsiteY20" fmla="*/ 1289050 h 3071805"/>
                <a:gd name="connsiteX21" fmla="*/ 6305550 w 6311900"/>
                <a:gd name="connsiteY21" fmla="*/ 2628900 h 3071805"/>
                <a:gd name="connsiteX22" fmla="*/ 5746750 w 6311900"/>
                <a:gd name="connsiteY22" fmla="*/ 2635250 h 3071805"/>
                <a:gd name="connsiteX23" fmla="*/ 5175250 w 6311900"/>
                <a:gd name="connsiteY23" fmla="*/ 2647950 h 3071805"/>
                <a:gd name="connsiteX24" fmla="*/ 4591050 w 6311900"/>
                <a:gd name="connsiteY24" fmla="*/ 2673350 h 3071805"/>
                <a:gd name="connsiteX25" fmla="*/ 4019550 w 6311900"/>
                <a:gd name="connsiteY25" fmla="*/ 2698750 h 3071805"/>
                <a:gd name="connsiteX26" fmla="*/ 3454400 w 6311900"/>
                <a:gd name="connsiteY26" fmla="*/ 2736850 h 3071805"/>
                <a:gd name="connsiteX27" fmla="*/ 2863850 w 6311900"/>
                <a:gd name="connsiteY27" fmla="*/ 2774950 h 3071805"/>
                <a:gd name="connsiteX28" fmla="*/ 2292350 w 6311900"/>
                <a:gd name="connsiteY28" fmla="*/ 2825750 h 3071805"/>
                <a:gd name="connsiteX29" fmla="*/ 1727200 w 6311900"/>
                <a:gd name="connsiteY29" fmla="*/ 2882900 h 3071805"/>
                <a:gd name="connsiteX30" fmla="*/ 1155700 w 6311900"/>
                <a:gd name="connsiteY30" fmla="*/ 2933700 h 3071805"/>
                <a:gd name="connsiteX31" fmla="*/ 571500 w 6311900"/>
                <a:gd name="connsiteY31" fmla="*/ 3003550 h 3071805"/>
                <a:gd name="connsiteX32" fmla="*/ 7938 w 6311900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55912 w 6303962"/>
                <a:gd name="connsiteY27" fmla="*/ 2774950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8848 w 6303962"/>
                <a:gd name="connsiteY31" fmla="*/ 2945499 h 3071805"/>
                <a:gd name="connsiteX32" fmla="*/ 0 w 6303962"/>
                <a:gd name="connsiteY32" fmla="*/ 3071805 h 3071805"/>
                <a:gd name="connsiteX0" fmla="*/ 8984 w 6302375"/>
                <a:gd name="connsiteY0" fmla="*/ 2929316 h 2945499"/>
                <a:gd name="connsiteX1" fmla="*/ 0 w 6302375"/>
                <a:gd name="connsiteY1" fmla="*/ 2671754 h 2945499"/>
                <a:gd name="connsiteX2" fmla="*/ 244475 w 6302375"/>
                <a:gd name="connsiteY2" fmla="*/ 2470150 h 2945499"/>
                <a:gd name="connsiteX3" fmla="*/ 600075 w 6302375"/>
                <a:gd name="connsiteY3" fmla="*/ 2184400 h 2945499"/>
                <a:gd name="connsiteX4" fmla="*/ 1120775 w 6302375"/>
                <a:gd name="connsiteY4" fmla="*/ 1803400 h 2945499"/>
                <a:gd name="connsiteX5" fmla="*/ 1539875 w 6302375"/>
                <a:gd name="connsiteY5" fmla="*/ 1498600 h 2945499"/>
                <a:gd name="connsiteX6" fmla="*/ 1901825 w 6302375"/>
                <a:gd name="connsiteY6" fmla="*/ 1244600 h 2945499"/>
                <a:gd name="connsiteX7" fmla="*/ 2263775 w 6302375"/>
                <a:gd name="connsiteY7" fmla="*/ 1022350 h 2945499"/>
                <a:gd name="connsiteX8" fmla="*/ 2587625 w 6302375"/>
                <a:gd name="connsiteY8" fmla="*/ 825500 h 2945499"/>
                <a:gd name="connsiteX9" fmla="*/ 2924175 w 6302375"/>
                <a:gd name="connsiteY9" fmla="*/ 647700 h 2945499"/>
                <a:gd name="connsiteX10" fmla="*/ 3254375 w 6302375"/>
                <a:gd name="connsiteY10" fmla="*/ 476250 h 2945499"/>
                <a:gd name="connsiteX11" fmla="*/ 3597275 w 6302375"/>
                <a:gd name="connsiteY11" fmla="*/ 330200 h 2945499"/>
                <a:gd name="connsiteX12" fmla="*/ 3952875 w 6302375"/>
                <a:gd name="connsiteY12" fmla="*/ 190500 h 2945499"/>
                <a:gd name="connsiteX13" fmla="*/ 4511675 w 6302375"/>
                <a:gd name="connsiteY13" fmla="*/ 0 h 2945499"/>
                <a:gd name="connsiteX14" fmla="*/ 5070475 w 6302375"/>
                <a:gd name="connsiteY14" fmla="*/ 279400 h 2945499"/>
                <a:gd name="connsiteX15" fmla="*/ 5413375 w 6302375"/>
                <a:gd name="connsiteY15" fmla="*/ 444500 h 2945499"/>
                <a:gd name="connsiteX16" fmla="*/ 5661025 w 6302375"/>
                <a:gd name="connsiteY16" fmla="*/ 615950 h 2945499"/>
                <a:gd name="connsiteX17" fmla="*/ 5851525 w 6302375"/>
                <a:gd name="connsiteY17" fmla="*/ 781050 h 2945499"/>
                <a:gd name="connsiteX18" fmla="*/ 6016625 w 6302375"/>
                <a:gd name="connsiteY18" fmla="*/ 946150 h 2945499"/>
                <a:gd name="connsiteX19" fmla="*/ 6130925 w 6302375"/>
                <a:gd name="connsiteY19" fmla="*/ 1092200 h 2945499"/>
                <a:gd name="connsiteX20" fmla="*/ 6302375 w 6302375"/>
                <a:gd name="connsiteY20" fmla="*/ 1289050 h 2945499"/>
                <a:gd name="connsiteX21" fmla="*/ 6296025 w 6302375"/>
                <a:gd name="connsiteY21" fmla="*/ 2628900 h 2945499"/>
                <a:gd name="connsiteX22" fmla="*/ 5737225 w 6302375"/>
                <a:gd name="connsiteY22" fmla="*/ 2635250 h 2945499"/>
                <a:gd name="connsiteX23" fmla="*/ 5165725 w 6302375"/>
                <a:gd name="connsiteY23" fmla="*/ 2647950 h 2945499"/>
                <a:gd name="connsiteX24" fmla="*/ 4581525 w 6302375"/>
                <a:gd name="connsiteY24" fmla="*/ 2673350 h 2945499"/>
                <a:gd name="connsiteX25" fmla="*/ 4010025 w 6302375"/>
                <a:gd name="connsiteY25" fmla="*/ 2698750 h 2945499"/>
                <a:gd name="connsiteX26" fmla="*/ 3444875 w 6302375"/>
                <a:gd name="connsiteY26" fmla="*/ 2736850 h 2945499"/>
                <a:gd name="connsiteX27" fmla="*/ 2860675 w 6302375"/>
                <a:gd name="connsiteY27" fmla="*/ 2753841 h 2945499"/>
                <a:gd name="connsiteX28" fmla="*/ 2288111 w 6302375"/>
                <a:gd name="connsiteY28" fmla="*/ 2788809 h 2945499"/>
                <a:gd name="connsiteX29" fmla="*/ 1707104 w 6302375"/>
                <a:gd name="connsiteY29" fmla="*/ 2840682 h 2945499"/>
                <a:gd name="connsiteX30" fmla="*/ 1140889 w 6302375"/>
                <a:gd name="connsiteY30" fmla="*/ 2880927 h 2945499"/>
                <a:gd name="connsiteX31" fmla="*/ 567261 w 6302375"/>
                <a:gd name="connsiteY31" fmla="*/ 2945499 h 2945499"/>
                <a:gd name="connsiteX32" fmla="*/ 8984 w 6302375"/>
                <a:gd name="connsiteY32" fmla="*/ 2929316 h 2945499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44475 w 6302375"/>
                <a:gd name="connsiteY2" fmla="*/ 2470150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839342 w 6302375"/>
                <a:gd name="connsiteY12" fmla="*/ 787921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707967 h 2707967"/>
                <a:gd name="connsiteX1" fmla="*/ 0 w 6302375"/>
                <a:gd name="connsiteY1" fmla="*/ 2392354 h 2707967"/>
                <a:gd name="connsiteX2" fmla="*/ 265617 w 6302375"/>
                <a:gd name="connsiteY2" fmla="*/ 2232969 h 2707967"/>
                <a:gd name="connsiteX3" fmla="*/ 593938 w 6302375"/>
                <a:gd name="connsiteY3" fmla="*/ 2021420 h 2707967"/>
                <a:gd name="connsiteX4" fmla="*/ 1145323 w 6302375"/>
                <a:gd name="connsiteY4" fmla="*/ 1695567 h 2707967"/>
                <a:gd name="connsiteX5" fmla="*/ 1714777 w 6302375"/>
                <a:gd name="connsiteY5" fmla="*/ 1381576 h 2707967"/>
                <a:gd name="connsiteX6" fmla="*/ 1993878 w 6302375"/>
                <a:gd name="connsiteY6" fmla="*/ 1237870 h 2707967"/>
                <a:gd name="connsiteX7" fmla="*/ 2291391 w 6302375"/>
                <a:gd name="connsiteY7" fmla="*/ 1098340 h 2707967"/>
                <a:gd name="connsiteX8" fmla="*/ 2633652 w 6302375"/>
                <a:gd name="connsiteY8" fmla="*/ 944381 h 2707967"/>
                <a:gd name="connsiteX9" fmla="*/ 2924175 w 6302375"/>
                <a:gd name="connsiteY9" fmla="*/ 817132 h 2707967"/>
                <a:gd name="connsiteX10" fmla="*/ 3260512 w 6302375"/>
                <a:gd name="connsiteY10" fmla="*/ 693169 h 2707967"/>
                <a:gd name="connsiteX11" fmla="*/ 3585001 w 6302375"/>
                <a:gd name="connsiteY11" fmla="*/ 586948 h 2707967"/>
                <a:gd name="connsiteX12" fmla="*/ 3839342 w 6302375"/>
                <a:gd name="connsiteY12" fmla="*/ 508521 h 2707967"/>
                <a:gd name="connsiteX13" fmla="*/ 4158803 w 6302375"/>
                <a:gd name="connsiteY13" fmla="*/ 425251 h 2707967"/>
                <a:gd name="connsiteX14" fmla="*/ 5070475 w 6302375"/>
                <a:gd name="connsiteY14" fmla="*/ 0 h 2707967"/>
                <a:gd name="connsiteX15" fmla="*/ 5413375 w 6302375"/>
                <a:gd name="connsiteY15" fmla="*/ 165100 h 2707967"/>
                <a:gd name="connsiteX16" fmla="*/ 5661025 w 6302375"/>
                <a:gd name="connsiteY16" fmla="*/ 336550 h 2707967"/>
                <a:gd name="connsiteX17" fmla="*/ 5851525 w 6302375"/>
                <a:gd name="connsiteY17" fmla="*/ 501650 h 2707967"/>
                <a:gd name="connsiteX18" fmla="*/ 6016625 w 6302375"/>
                <a:gd name="connsiteY18" fmla="*/ 666750 h 2707967"/>
                <a:gd name="connsiteX19" fmla="*/ 6130925 w 6302375"/>
                <a:gd name="connsiteY19" fmla="*/ 812800 h 2707967"/>
                <a:gd name="connsiteX20" fmla="*/ 6302375 w 6302375"/>
                <a:gd name="connsiteY20" fmla="*/ 1009650 h 2707967"/>
                <a:gd name="connsiteX21" fmla="*/ 6296025 w 6302375"/>
                <a:gd name="connsiteY21" fmla="*/ 2349500 h 2707967"/>
                <a:gd name="connsiteX22" fmla="*/ 5737225 w 6302375"/>
                <a:gd name="connsiteY22" fmla="*/ 2355850 h 2707967"/>
                <a:gd name="connsiteX23" fmla="*/ 5165725 w 6302375"/>
                <a:gd name="connsiteY23" fmla="*/ 2368550 h 2707967"/>
                <a:gd name="connsiteX24" fmla="*/ 4581525 w 6302375"/>
                <a:gd name="connsiteY24" fmla="*/ 2393950 h 2707967"/>
                <a:gd name="connsiteX25" fmla="*/ 4010025 w 6302375"/>
                <a:gd name="connsiteY25" fmla="*/ 2419350 h 2707967"/>
                <a:gd name="connsiteX26" fmla="*/ 3444875 w 6302375"/>
                <a:gd name="connsiteY26" fmla="*/ 2457450 h 2707967"/>
                <a:gd name="connsiteX27" fmla="*/ 2860675 w 6302375"/>
                <a:gd name="connsiteY27" fmla="*/ 2474441 h 2707967"/>
                <a:gd name="connsiteX28" fmla="*/ 2288111 w 6302375"/>
                <a:gd name="connsiteY28" fmla="*/ 2509409 h 2707967"/>
                <a:gd name="connsiteX29" fmla="*/ 1707104 w 6302375"/>
                <a:gd name="connsiteY29" fmla="*/ 2561282 h 2707967"/>
                <a:gd name="connsiteX30" fmla="*/ 1140889 w 6302375"/>
                <a:gd name="connsiteY30" fmla="*/ 2601527 h 2707967"/>
                <a:gd name="connsiteX31" fmla="*/ 567261 w 6302375"/>
                <a:gd name="connsiteY31" fmla="*/ 2666099 h 2707967"/>
                <a:gd name="connsiteX32" fmla="*/ 3698 w 6302375"/>
                <a:gd name="connsiteY32" fmla="*/ 2707967 h 2707967"/>
                <a:gd name="connsiteX0" fmla="*/ 3698 w 6302375"/>
                <a:gd name="connsiteY0" fmla="*/ 2542867 h 2542867"/>
                <a:gd name="connsiteX1" fmla="*/ 0 w 6302375"/>
                <a:gd name="connsiteY1" fmla="*/ 2227254 h 2542867"/>
                <a:gd name="connsiteX2" fmla="*/ 265617 w 6302375"/>
                <a:gd name="connsiteY2" fmla="*/ 2067869 h 2542867"/>
                <a:gd name="connsiteX3" fmla="*/ 593938 w 6302375"/>
                <a:gd name="connsiteY3" fmla="*/ 1856320 h 2542867"/>
                <a:gd name="connsiteX4" fmla="*/ 1145323 w 6302375"/>
                <a:gd name="connsiteY4" fmla="*/ 1530467 h 2542867"/>
                <a:gd name="connsiteX5" fmla="*/ 1714777 w 6302375"/>
                <a:gd name="connsiteY5" fmla="*/ 1216476 h 2542867"/>
                <a:gd name="connsiteX6" fmla="*/ 1993878 w 6302375"/>
                <a:gd name="connsiteY6" fmla="*/ 1072770 h 2542867"/>
                <a:gd name="connsiteX7" fmla="*/ 2291391 w 6302375"/>
                <a:gd name="connsiteY7" fmla="*/ 933240 h 2542867"/>
                <a:gd name="connsiteX8" fmla="*/ 2633652 w 6302375"/>
                <a:gd name="connsiteY8" fmla="*/ 779281 h 2542867"/>
                <a:gd name="connsiteX9" fmla="*/ 2924175 w 6302375"/>
                <a:gd name="connsiteY9" fmla="*/ 652032 h 2542867"/>
                <a:gd name="connsiteX10" fmla="*/ 3260512 w 6302375"/>
                <a:gd name="connsiteY10" fmla="*/ 528069 h 2542867"/>
                <a:gd name="connsiteX11" fmla="*/ 3585001 w 6302375"/>
                <a:gd name="connsiteY11" fmla="*/ 421848 h 2542867"/>
                <a:gd name="connsiteX12" fmla="*/ 3839342 w 6302375"/>
                <a:gd name="connsiteY12" fmla="*/ 343421 h 2542867"/>
                <a:gd name="connsiteX13" fmla="*/ 4158803 w 6302375"/>
                <a:gd name="connsiteY13" fmla="*/ 260151 h 2542867"/>
                <a:gd name="connsiteX14" fmla="*/ 4392346 w 6302375"/>
                <a:gd name="connsiteY14" fmla="*/ 361856 h 2542867"/>
                <a:gd name="connsiteX15" fmla="*/ 5413375 w 6302375"/>
                <a:gd name="connsiteY15" fmla="*/ 0 h 2542867"/>
                <a:gd name="connsiteX16" fmla="*/ 5661025 w 6302375"/>
                <a:gd name="connsiteY16" fmla="*/ 171450 h 2542867"/>
                <a:gd name="connsiteX17" fmla="*/ 5851525 w 6302375"/>
                <a:gd name="connsiteY17" fmla="*/ 336550 h 2542867"/>
                <a:gd name="connsiteX18" fmla="*/ 6016625 w 6302375"/>
                <a:gd name="connsiteY18" fmla="*/ 501650 h 2542867"/>
                <a:gd name="connsiteX19" fmla="*/ 6130925 w 6302375"/>
                <a:gd name="connsiteY19" fmla="*/ 647700 h 2542867"/>
                <a:gd name="connsiteX20" fmla="*/ 6302375 w 6302375"/>
                <a:gd name="connsiteY20" fmla="*/ 844550 h 2542867"/>
                <a:gd name="connsiteX21" fmla="*/ 6296025 w 6302375"/>
                <a:gd name="connsiteY21" fmla="*/ 2184400 h 2542867"/>
                <a:gd name="connsiteX22" fmla="*/ 5737225 w 6302375"/>
                <a:gd name="connsiteY22" fmla="*/ 2190750 h 2542867"/>
                <a:gd name="connsiteX23" fmla="*/ 5165725 w 6302375"/>
                <a:gd name="connsiteY23" fmla="*/ 2203450 h 2542867"/>
                <a:gd name="connsiteX24" fmla="*/ 4581525 w 6302375"/>
                <a:gd name="connsiteY24" fmla="*/ 2228850 h 2542867"/>
                <a:gd name="connsiteX25" fmla="*/ 4010025 w 6302375"/>
                <a:gd name="connsiteY25" fmla="*/ 2254250 h 2542867"/>
                <a:gd name="connsiteX26" fmla="*/ 3444875 w 6302375"/>
                <a:gd name="connsiteY26" fmla="*/ 2292350 h 2542867"/>
                <a:gd name="connsiteX27" fmla="*/ 2860675 w 6302375"/>
                <a:gd name="connsiteY27" fmla="*/ 2309341 h 2542867"/>
                <a:gd name="connsiteX28" fmla="*/ 2288111 w 6302375"/>
                <a:gd name="connsiteY28" fmla="*/ 2344309 h 2542867"/>
                <a:gd name="connsiteX29" fmla="*/ 1707104 w 6302375"/>
                <a:gd name="connsiteY29" fmla="*/ 2396182 h 2542867"/>
                <a:gd name="connsiteX30" fmla="*/ 1140889 w 6302375"/>
                <a:gd name="connsiteY30" fmla="*/ 2436427 h 2542867"/>
                <a:gd name="connsiteX31" fmla="*/ 567261 w 6302375"/>
                <a:gd name="connsiteY31" fmla="*/ 2500999 h 2542867"/>
                <a:gd name="connsiteX32" fmla="*/ 3698 w 6302375"/>
                <a:gd name="connsiteY32" fmla="*/ 2542867 h 2542867"/>
                <a:gd name="connsiteX0" fmla="*/ 3698 w 6302375"/>
                <a:gd name="connsiteY0" fmla="*/ 2371417 h 2371417"/>
                <a:gd name="connsiteX1" fmla="*/ 0 w 6302375"/>
                <a:gd name="connsiteY1" fmla="*/ 2055804 h 2371417"/>
                <a:gd name="connsiteX2" fmla="*/ 265617 w 6302375"/>
                <a:gd name="connsiteY2" fmla="*/ 1896419 h 2371417"/>
                <a:gd name="connsiteX3" fmla="*/ 593938 w 6302375"/>
                <a:gd name="connsiteY3" fmla="*/ 1684870 h 2371417"/>
                <a:gd name="connsiteX4" fmla="*/ 1145323 w 6302375"/>
                <a:gd name="connsiteY4" fmla="*/ 1359017 h 2371417"/>
                <a:gd name="connsiteX5" fmla="*/ 1714777 w 6302375"/>
                <a:gd name="connsiteY5" fmla="*/ 1045026 h 2371417"/>
                <a:gd name="connsiteX6" fmla="*/ 1993878 w 6302375"/>
                <a:gd name="connsiteY6" fmla="*/ 901320 h 2371417"/>
                <a:gd name="connsiteX7" fmla="*/ 2291391 w 6302375"/>
                <a:gd name="connsiteY7" fmla="*/ 761790 h 2371417"/>
                <a:gd name="connsiteX8" fmla="*/ 2633652 w 6302375"/>
                <a:gd name="connsiteY8" fmla="*/ 607831 h 2371417"/>
                <a:gd name="connsiteX9" fmla="*/ 2924175 w 6302375"/>
                <a:gd name="connsiteY9" fmla="*/ 480582 h 2371417"/>
                <a:gd name="connsiteX10" fmla="*/ 3260512 w 6302375"/>
                <a:gd name="connsiteY10" fmla="*/ 356619 h 2371417"/>
                <a:gd name="connsiteX11" fmla="*/ 3585001 w 6302375"/>
                <a:gd name="connsiteY11" fmla="*/ 250398 h 2371417"/>
                <a:gd name="connsiteX12" fmla="*/ 3839342 w 6302375"/>
                <a:gd name="connsiteY12" fmla="*/ 171971 h 2371417"/>
                <a:gd name="connsiteX13" fmla="*/ 4158803 w 6302375"/>
                <a:gd name="connsiteY13" fmla="*/ 88701 h 2371417"/>
                <a:gd name="connsiteX14" fmla="*/ 4392346 w 6302375"/>
                <a:gd name="connsiteY14" fmla="*/ 190406 h 2371417"/>
                <a:gd name="connsiteX15" fmla="*/ 4627850 w 6302375"/>
                <a:gd name="connsiteY15" fmla="*/ 291169 h 2371417"/>
                <a:gd name="connsiteX16" fmla="*/ 5661025 w 6302375"/>
                <a:gd name="connsiteY16" fmla="*/ 0 h 2371417"/>
                <a:gd name="connsiteX17" fmla="*/ 5851525 w 6302375"/>
                <a:gd name="connsiteY17" fmla="*/ 165100 h 2371417"/>
                <a:gd name="connsiteX18" fmla="*/ 6016625 w 6302375"/>
                <a:gd name="connsiteY18" fmla="*/ 330200 h 2371417"/>
                <a:gd name="connsiteX19" fmla="*/ 6130925 w 6302375"/>
                <a:gd name="connsiteY19" fmla="*/ 476250 h 2371417"/>
                <a:gd name="connsiteX20" fmla="*/ 6302375 w 6302375"/>
                <a:gd name="connsiteY20" fmla="*/ 673100 h 2371417"/>
                <a:gd name="connsiteX21" fmla="*/ 6296025 w 6302375"/>
                <a:gd name="connsiteY21" fmla="*/ 2012950 h 2371417"/>
                <a:gd name="connsiteX22" fmla="*/ 5737225 w 6302375"/>
                <a:gd name="connsiteY22" fmla="*/ 2019300 h 2371417"/>
                <a:gd name="connsiteX23" fmla="*/ 5165725 w 6302375"/>
                <a:gd name="connsiteY23" fmla="*/ 2032000 h 2371417"/>
                <a:gd name="connsiteX24" fmla="*/ 4581525 w 6302375"/>
                <a:gd name="connsiteY24" fmla="*/ 2057400 h 2371417"/>
                <a:gd name="connsiteX25" fmla="*/ 4010025 w 6302375"/>
                <a:gd name="connsiteY25" fmla="*/ 2082800 h 2371417"/>
                <a:gd name="connsiteX26" fmla="*/ 3444875 w 6302375"/>
                <a:gd name="connsiteY26" fmla="*/ 2120900 h 2371417"/>
                <a:gd name="connsiteX27" fmla="*/ 2860675 w 6302375"/>
                <a:gd name="connsiteY27" fmla="*/ 2137891 h 2371417"/>
                <a:gd name="connsiteX28" fmla="*/ 2288111 w 6302375"/>
                <a:gd name="connsiteY28" fmla="*/ 2172859 h 2371417"/>
                <a:gd name="connsiteX29" fmla="*/ 1707104 w 6302375"/>
                <a:gd name="connsiteY29" fmla="*/ 2224732 h 2371417"/>
                <a:gd name="connsiteX30" fmla="*/ 1140889 w 6302375"/>
                <a:gd name="connsiteY30" fmla="*/ 2264977 h 2371417"/>
                <a:gd name="connsiteX31" fmla="*/ 567261 w 6302375"/>
                <a:gd name="connsiteY31" fmla="*/ 2329549 h 2371417"/>
                <a:gd name="connsiteX32" fmla="*/ 3698 w 6302375"/>
                <a:gd name="connsiteY32" fmla="*/ 2371417 h 2371417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851525 w 6302375"/>
                <a:gd name="connsiteY17" fmla="*/ 7639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058007 w 6302375"/>
                <a:gd name="connsiteY20" fmla="*/ 58463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128581 w 6302375"/>
                <a:gd name="connsiteY21" fmla="*/ 624458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048801 w 6302375"/>
                <a:gd name="connsiteY21" fmla="*/ 829726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025 w 6299306"/>
                <a:gd name="connsiteY23" fmla="*/ 1924249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53451 w 6299306"/>
                <a:gd name="connsiteY25" fmla="*/ 1949427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263152 w 6296841"/>
                <a:gd name="connsiteY2" fmla="*/ 1807718 h 2282716"/>
                <a:gd name="connsiteX3" fmla="*/ 591473 w 6296841"/>
                <a:gd name="connsiteY3" fmla="*/ 1596169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591473 w 6296841"/>
                <a:gd name="connsiteY3" fmla="*/ 1596169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2067051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5818 w 6296841"/>
                <a:gd name="connsiteY24" fmla="*/ 2057414 h 2282716"/>
                <a:gd name="connsiteX25" fmla="*/ 5150986 w 6296841"/>
                <a:gd name="connsiteY25" fmla="*/ 2067051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6046336 w 6300759"/>
                <a:gd name="connsiteY21" fmla="*/ 829726 h 2282716"/>
                <a:gd name="connsiteX22" fmla="*/ 6296841 w 6300759"/>
                <a:gd name="connsiteY22" fmla="*/ 1037827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6046336 w 6300759"/>
                <a:gd name="connsiteY21" fmla="*/ 829726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19776 w 6300759"/>
                <a:gd name="connsiteY15" fmla="*/ 1079043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28173 w 6300759"/>
                <a:gd name="connsiteY14" fmla="*/ 1003486 h 2282716"/>
                <a:gd name="connsiteX15" fmla="*/ 4619776 w 6300759"/>
                <a:gd name="connsiteY15" fmla="*/ 1079043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199446 h 2199446"/>
                <a:gd name="connsiteX1" fmla="*/ 3145 w 6300759"/>
                <a:gd name="connsiteY1" fmla="*/ 1987454 h 2199446"/>
                <a:gd name="connsiteX2" fmla="*/ 324860 w 6300759"/>
                <a:gd name="connsiteY2" fmla="*/ 1844872 h 2199446"/>
                <a:gd name="connsiteX3" fmla="*/ 639156 w 6300759"/>
                <a:gd name="connsiteY3" fmla="*/ 1720140 h 2199446"/>
                <a:gd name="connsiteX4" fmla="*/ 1137248 w 6300759"/>
                <a:gd name="connsiteY4" fmla="*/ 1517512 h 2199446"/>
                <a:gd name="connsiteX5" fmla="*/ 1614140 w 6300759"/>
                <a:gd name="connsiteY5" fmla="*/ 1337948 h 2199446"/>
                <a:gd name="connsiteX6" fmla="*/ 2005438 w 6300759"/>
                <a:gd name="connsiteY6" fmla="*/ 1197043 h 2199446"/>
                <a:gd name="connsiteX7" fmla="*/ 2288926 w 6300759"/>
                <a:gd name="connsiteY7" fmla="*/ 589819 h 2199446"/>
                <a:gd name="connsiteX8" fmla="*/ 2631187 w 6300759"/>
                <a:gd name="connsiteY8" fmla="*/ 435860 h 2199446"/>
                <a:gd name="connsiteX9" fmla="*/ 2921710 w 6300759"/>
                <a:gd name="connsiteY9" fmla="*/ 308611 h 2199446"/>
                <a:gd name="connsiteX10" fmla="*/ 3258047 w 6300759"/>
                <a:gd name="connsiteY10" fmla="*/ 184648 h 2199446"/>
                <a:gd name="connsiteX11" fmla="*/ 3582536 w 6300759"/>
                <a:gd name="connsiteY11" fmla="*/ 78427 h 2199446"/>
                <a:gd name="connsiteX12" fmla="*/ 3836877 w 6300759"/>
                <a:gd name="connsiteY12" fmla="*/ 0 h 2199446"/>
                <a:gd name="connsiteX13" fmla="*/ 4094630 w 6300759"/>
                <a:gd name="connsiteY13" fmla="*/ 852116 h 2199446"/>
                <a:gd name="connsiteX14" fmla="*/ 4328173 w 6300759"/>
                <a:gd name="connsiteY14" fmla="*/ 920216 h 2199446"/>
                <a:gd name="connsiteX15" fmla="*/ 4619776 w 6300759"/>
                <a:gd name="connsiteY15" fmla="*/ 995773 h 2199446"/>
                <a:gd name="connsiteX16" fmla="*/ 4885403 w 6300759"/>
                <a:gd name="connsiteY16" fmla="*/ 1048096 h 2199446"/>
                <a:gd name="connsiteX17" fmla="*/ 5105457 w 6300759"/>
                <a:gd name="connsiteY17" fmla="*/ 1086456 h 2199446"/>
                <a:gd name="connsiteX18" fmla="*/ 5300641 w 6300759"/>
                <a:gd name="connsiteY18" fmla="*/ 1125080 h 2199446"/>
                <a:gd name="connsiteX19" fmla="*/ 5531541 w 6300759"/>
                <a:gd name="connsiteY19" fmla="*/ 1178880 h 2199446"/>
                <a:gd name="connsiteX20" fmla="*/ 5726539 w 6300759"/>
                <a:gd name="connsiteY20" fmla="*/ 1249919 h 2199446"/>
                <a:gd name="connsiteX21" fmla="*/ 5998652 w 6300759"/>
                <a:gd name="connsiteY21" fmla="*/ 1351377 h 2199446"/>
                <a:gd name="connsiteX22" fmla="*/ 6296841 w 6300759"/>
                <a:gd name="connsiteY22" fmla="*/ 1483862 h 2199446"/>
                <a:gd name="connsiteX23" fmla="*/ 6298642 w 6300759"/>
                <a:gd name="connsiteY23" fmla="*/ 1979785 h 2199446"/>
                <a:gd name="connsiteX24" fmla="*/ 5725818 w 6300759"/>
                <a:gd name="connsiteY24" fmla="*/ 1974144 h 2199446"/>
                <a:gd name="connsiteX25" fmla="*/ 5150986 w 6300759"/>
                <a:gd name="connsiteY25" fmla="*/ 1983781 h 2199446"/>
                <a:gd name="connsiteX26" fmla="*/ 4581865 w 6300759"/>
                <a:gd name="connsiteY26" fmla="*/ 1991850 h 2199446"/>
                <a:gd name="connsiteX27" fmla="*/ 4004756 w 6300759"/>
                <a:gd name="connsiteY27" fmla="*/ 2008849 h 2199446"/>
                <a:gd name="connsiteX28" fmla="*/ 3428385 w 6300759"/>
                <a:gd name="connsiteY28" fmla="*/ 2021744 h 2199446"/>
                <a:gd name="connsiteX29" fmla="*/ 2863820 w 6300759"/>
                <a:gd name="connsiteY29" fmla="*/ 2047137 h 2199446"/>
                <a:gd name="connsiteX30" fmla="*/ 2291256 w 6300759"/>
                <a:gd name="connsiteY30" fmla="*/ 2076504 h 2199446"/>
                <a:gd name="connsiteX31" fmla="*/ 1715859 w 6300759"/>
                <a:gd name="connsiteY31" fmla="*/ 2100370 h 2199446"/>
                <a:gd name="connsiteX32" fmla="*/ 1144033 w 6300759"/>
                <a:gd name="connsiteY32" fmla="*/ 2135015 h 2199446"/>
                <a:gd name="connsiteX33" fmla="*/ 564796 w 6300759"/>
                <a:gd name="connsiteY33" fmla="*/ 2157578 h 2199446"/>
                <a:gd name="connsiteX34" fmla="*/ 1233 w 6300759"/>
                <a:gd name="connsiteY34" fmla="*/ 2199446 h 2199446"/>
                <a:gd name="connsiteX0" fmla="*/ 1233 w 6300759"/>
                <a:gd name="connsiteY0" fmla="*/ 2121019 h 2121019"/>
                <a:gd name="connsiteX1" fmla="*/ 3145 w 6300759"/>
                <a:gd name="connsiteY1" fmla="*/ 1909027 h 2121019"/>
                <a:gd name="connsiteX2" fmla="*/ 324860 w 6300759"/>
                <a:gd name="connsiteY2" fmla="*/ 1766445 h 2121019"/>
                <a:gd name="connsiteX3" fmla="*/ 639156 w 6300759"/>
                <a:gd name="connsiteY3" fmla="*/ 1641713 h 2121019"/>
                <a:gd name="connsiteX4" fmla="*/ 1137248 w 6300759"/>
                <a:gd name="connsiteY4" fmla="*/ 1439085 h 2121019"/>
                <a:gd name="connsiteX5" fmla="*/ 1614140 w 6300759"/>
                <a:gd name="connsiteY5" fmla="*/ 1259521 h 2121019"/>
                <a:gd name="connsiteX6" fmla="*/ 2005438 w 6300759"/>
                <a:gd name="connsiteY6" fmla="*/ 1118616 h 2121019"/>
                <a:gd name="connsiteX7" fmla="*/ 2288926 w 6300759"/>
                <a:gd name="connsiteY7" fmla="*/ 511392 h 2121019"/>
                <a:gd name="connsiteX8" fmla="*/ 2631187 w 6300759"/>
                <a:gd name="connsiteY8" fmla="*/ 357433 h 2121019"/>
                <a:gd name="connsiteX9" fmla="*/ 2921710 w 6300759"/>
                <a:gd name="connsiteY9" fmla="*/ 230184 h 2121019"/>
                <a:gd name="connsiteX10" fmla="*/ 3258047 w 6300759"/>
                <a:gd name="connsiteY10" fmla="*/ 106221 h 2121019"/>
                <a:gd name="connsiteX11" fmla="*/ 3582536 w 6300759"/>
                <a:gd name="connsiteY11" fmla="*/ 0 h 2121019"/>
                <a:gd name="connsiteX12" fmla="*/ 3898585 w 6300759"/>
                <a:gd name="connsiteY12" fmla="*/ 708530 h 2121019"/>
                <a:gd name="connsiteX13" fmla="*/ 4094630 w 6300759"/>
                <a:gd name="connsiteY13" fmla="*/ 773689 h 2121019"/>
                <a:gd name="connsiteX14" fmla="*/ 4328173 w 6300759"/>
                <a:gd name="connsiteY14" fmla="*/ 841789 h 2121019"/>
                <a:gd name="connsiteX15" fmla="*/ 4619776 w 6300759"/>
                <a:gd name="connsiteY15" fmla="*/ 917346 h 2121019"/>
                <a:gd name="connsiteX16" fmla="*/ 4885403 w 6300759"/>
                <a:gd name="connsiteY16" fmla="*/ 969669 h 2121019"/>
                <a:gd name="connsiteX17" fmla="*/ 5105457 w 6300759"/>
                <a:gd name="connsiteY17" fmla="*/ 1008029 h 2121019"/>
                <a:gd name="connsiteX18" fmla="*/ 5300641 w 6300759"/>
                <a:gd name="connsiteY18" fmla="*/ 1046653 h 2121019"/>
                <a:gd name="connsiteX19" fmla="*/ 5531541 w 6300759"/>
                <a:gd name="connsiteY19" fmla="*/ 1100453 h 2121019"/>
                <a:gd name="connsiteX20" fmla="*/ 5726539 w 6300759"/>
                <a:gd name="connsiteY20" fmla="*/ 1171492 h 2121019"/>
                <a:gd name="connsiteX21" fmla="*/ 5998652 w 6300759"/>
                <a:gd name="connsiteY21" fmla="*/ 1272950 h 2121019"/>
                <a:gd name="connsiteX22" fmla="*/ 6296841 w 6300759"/>
                <a:gd name="connsiteY22" fmla="*/ 1405435 h 2121019"/>
                <a:gd name="connsiteX23" fmla="*/ 6298642 w 6300759"/>
                <a:gd name="connsiteY23" fmla="*/ 1901358 h 2121019"/>
                <a:gd name="connsiteX24" fmla="*/ 5725818 w 6300759"/>
                <a:gd name="connsiteY24" fmla="*/ 1895717 h 2121019"/>
                <a:gd name="connsiteX25" fmla="*/ 5150986 w 6300759"/>
                <a:gd name="connsiteY25" fmla="*/ 1905354 h 2121019"/>
                <a:gd name="connsiteX26" fmla="*/ 4581865 w 6300759"/>
                <a:gd name="connsiteY26" fmla="*/ 1913423 h 2121019"/>
                <a:gd name="connsiteX27" fmla="*/ 4004756 w 6300759"/>
                <a:gd name="connsiteY27" fmla="*/ 1930422 h 2121019"/>
                <a:gd name="connsiteX28" fmla="*/ 3428385 w 6300759"/>
                <a:gd name="connsiteY28" fmla="*/ 1943317 h 2121019"/>
                <a:gd name="connsiteX29" fmla="*/ 2863820 w 6300759"/>
                <a:gd name="connsiteY29" fmla="*/ 1968710 h 2121019"/>
                <a:gd name="connsiteX30" fmla="*/ 2291256 w 6300759"/>
                <a:gd name="connsiteY30" fmla="*/ 1998077 h 2121019"/>
                <a:gd name="connsiteX31" fmla="*/ 1715859 w 6300759"/>
                <a:gd name="connsiteY31" fmla="*/ 2021943 h 2121019"/>
                <a:gd name="connsiteX32" fmla="*/ 1144033 w 6300759"/>
                <a:gd name="connsiteY32" fmla="*/ 2056588 h 2121019"/>
                <a:gd name="connsiteX33" fmla="*/ 564796 w 6300759"/>
                <a:gd name="connsiteY33" fmla="*/ 2079151 h 2121019"/>
                <a:gd name="connsiteX34" fmla="*/ 1233 w 6300759"/>
                <a:gd name="connsiteY34" fmla="*/ 2121019 h 2121019"/>
                <a:gd name="connsiteX0" fmla="*/ 1233 w 6300759"/>
                <a:gd name="connsiteY0" fmla="*/ 2014798 h 2014798"/>
                <a:gd name="connsiteX1" fmla="*/ 3145 w 6300759"/>
                <a:gd name="connsiteY1" fmla="*/ 1802806 h 2014798"/>
                <a:gd name="connsiteX2" fmla="*/ 324860 w 6300759"/>
                <a:gd name="connsiteY2" fmla="*/ 1660224 h 2014798"/>
                <a:gd name="connsiteX3" fmla="*/ 639156 w 6300759"/>
                <a:gd name="connsiteY3" fmla="*/ 1535492 h 2014798"/>
                <a:gd name="connsiteX4" fmla="*/ 1137248 w 6300759"/>
                <a:gd name="connsiteY4" fmla="*/ 1332864 h 2014798"/>
                <a:gd name="connsiteX5" fmla="*/ 1614140 w 6300759"/>
                <a:gd name="connsiteY5" fmla="*/ 1153300 h 2014798"/>
                <a:gd name="connsiteX6" fmla="*/ 2005438 w 6300759"/>
                <a:gd name="connsiteY6" fmla="*/ 1012395 h 2014798"/>
                <a:gd name="connsiteX7" fmla="*/ 2288926 w 6300759"/>
                <a:gd name="connsiteY7" fmla="*/ 405171 h 2014798"/>
                <a:gd name="connsiteX8" fmla="*/ 2631187 w 6300759"/>
                <a:gd name="connsiteY8" fmla="*/ 251212 h 2014798"/>
                <a:gd name="connsiteX9" fmla="*/ 2921710 w 6300759"/>
                <a:gd name="connsiteY9" fmla="*/ 123963 h 2014798"/>
                <a:gd name="connsiteX10" fmla="*/ 3258047 w 6300759"/>
                <a:gd name="connsiteY10" fmla="*/ 0 h 2014798"/>
                <a:gd name="connsiteX11" fmla="*/ 3762050 w 6300759"/>
                <a:gd name="connsiteY11" fmla="*/ 532306 h 2014798"/>
                <a:gd name="connsiteX12" fmla="*/ 3898585 w 6300759"/>
                <a:gd name="connsiteY12" fmla="*/ 602309 h 2014798"/>
                <a:gd name="connsiteX13" fmla="*/ 4094630 w 6300759"/>
                <a:gd name="connsiteY13" fmla="*/ 667468 h 2014798"/>
                <a:gd name="connsiteX14" fmla="*/ 4328173 w 6300759"/>
                <a:gd name="connsiteY14" fmla="*/ 735568 h 2014798"/>
                <a:gd name="connsiteX15" fmla="*/ 4619776 w 6300759"/>
                <a:gd name="connsiteY15" fmla="*/ 811125 h 2014798"/>
                <a:gd name="connsiteX16" fmla="*/ 4885403 w 6300759"/>
                <a:gd name="connsiteY16" fmla="*/ 863448 h 2014798"/>
                <a:gd name="connsiteX17" fmla="*/ 5105457 w 6300759"/>
                <a:gd name="connsiteY17" fmla="*/ 901808 h 2014798"/>
                <a:gd name="connsiteX18" fmla="*/ 5300641 w 6300759"/>
                <a:gd name="connsiteY18" fmla="*/ 940432 h 2014798"/>
                <a:gd name="connsiteX19" fmla="*/ 5531541 w 6300759"/>
                <a:gd name="connsiteY19" fmla="*/ 994232 h 2014798"/>
                <a:gd name="connsiteX20" fmla="*/ 5726539 w 6300759"/>
                <a:gd name="connsiteY20" fmla="*/ 1065271 h 2014798"/>
                <a:gd name="connsiteX21" fmla="*/ 5998652 w 6300759"/>
                <a:gd name="connsiteY21" fmla="*/ 1166729 h 2014798"/>
                <a:gd name="connsiteX22" fmla="*/ 6296841 w 6300759"/>
                <a:gd name="connsiteY22" fmla="*/ 1299214 h 2014798"/>
                <a:gd name="connsiteX23" fmla="*/ 6298642 w 6300759"/>
                <a:gd name="connsiteY23" fmla="*/ 1795137 h 2014798"/>
                <a:gd name="connsiteX24" fmla="*/ 5725818 w 6300759"/>
                <a:gd name="connsiteY24" fmla="*/ 1789496 h 2014798"/>
                <a:gd name="connsiteX25" fmla="*/ 5150986 w 6300759"/>
                <a:gd name="connsiteY25" fmla="*/ 1799133 h 2014798"/>
                <a:gd name="connsiteX26" fmla="*/ 4581865 w 6300759"/>
                <a:gd name="connsiteY26" fmla="*/ 1807202 h 2014798"/>
                <a:gd name="connsiteX27" fmla="*/ 4004756 w 6300759"/>
                <a:gd name="connsiteY27" fmla="*/ 1824201 h 2014798"/>
                <a:gd name="connsiteX28" fmla="*/ 3428385 w 6300759"/>
                <a:gd name="connsiteY28" fmla="*/ 1837096 h 2014798"/>
                <a:gd name="connsiteX29" fmla="*/ 2863820 w 6300759"/>
                <a:gd name="connsiteY29" fmla="*/ 1862489 h 2014798"/>
                <a:gd name="connsiteX30" fmla="*/ 2291256 w 6300759"/>
                <a:gd name="connsiteY30" fmla="*/ 1891856 h 2014798"/>
                <a:gd name="connsiteX31" fmla="*/ 1715859 w 6300759"/>
                <a:gd name="connsiteY31" fmla="*/ 1915722 h 2014798"/>
                <a:gd name="connsiteX32" fmla="*/ 1144033 w 6300759"/>
                <a:gd name="connsiteY32" fmla="*/ 1950367 h 2014798"/>
                <a:gd name="connsiteX33" fmla="*/ 564796 w 6300759"/>
                <a:gd name="connsiteY33" fmla="*/ 1972930 h 2014798"/>
                <a:gd name="connsiteX34" fmla="*/ 1233 w 6300759"/>
                <a:gd name="connsiteY34" fmla="*/ 2014798 h 2014798"/>
                <a:gd name="connsiteX0" fmla="*/ 1233 w 6300759"/>
                <a:gd name="connsiteY0" fmla="*/ 1890835 h 1890835"/>
                <a:gd name="connsiteX1" fmla="*/ 3145 w 6300759"/>
                <a:gd name="connsiteY1" fmla="*/ 1678843 h 1890835"/>
                <a:gd name="connsiteX2" fmla="*/ 324860 w 6300759"/>
                <a:gd name="connsiteY2" fmla="*/ 1536261 h 1890835"/>
                <a:gd name="connsiteX3" fmla="*/ 639156 w 6300759"/>
                <a:gd name="connsiteY3" fmla="*/ 1411529 h 1890835"/>
                <a:gd name="connsiteX4" fmla="*/ 1137248 w 6300759"/>
                <a:gd name="connsiteY4" fmla="*/ 1208901 h 1890835"/>
                <a:gd name="connsiteX5" fmla="*/ 1614140 w 6300759"/>
                <a:gd name="connsiteY5" fmla="*/ 1029337 h 1890835"/>
                <a:gd name="connsiteX6" fmla="*/ 2005438 w 6300759"/>
                <a:gd name="connsiteY6" fmla="*/ 888432 h 1890835"/>
                <a:gd name="connsiteX7" fmla="*/ 2288926 w 6300759"/>
                <a:gd name="connsiteY7" fmla="*/ 281208 h 1890835"/>
                <a:gd name="connsiteX8" fmla="*/ 2631187 w 6300759"/>
                <a:gd name="connsiteY8" fmla="*/ 127249 h 1890835"/>
                <a:gd name="connsiteX9" fmla="*/ 2921710 w 6300759"/>
                <a:gd name="connsiteY9" fmla="*/ 0 h 1890835"/>
                <a:gd name="connsiteX10" fmla="*/ 3516099 w 6300759"/>
                <a:gd name="connsiteY10" fmla="*/ 466955 h 1890835"/>
                <a:gd name="connsiteX11" fmla="*/ 3762050 w 6300759"/>
                <a:gd name="connsiteY11" fmla="*/ 408343 h 1890835"/>
                <a:gd name="connsiteX12" fmla="*/ 3898585 w 6300759"/>
                <a:gd name="connsiteY12" fmla="*/ 478346 h 1890835"/>
                <a:gd name="connsiteX13" fmla="*/ 4094630 w 6300759"/>
                <a:gd name="connsiteY13" fmla="*/ 543505 h 1890835"/>
                <a:gd name="connsiteX14" fmla="*/ 4328173 w 6300759"/>
                <a:gd name="connsiteY14" fmla="*/ 611605 h 1890835"/>
                <a:gd name="connsiteX15" fmla="*/ 4619776 w 6300759"/>
                <a:gd name="connsiteY15" fmla="*/ 687162 h 1890835"/>
                <a:gd name="connsiteX16" fmla="*/ 4885403 w 6300759"/>
                <a:gd name="connsiteY16" fmla="*/ 739485 h 1890835"/>
                <a:gd name="connsiteX17" fmla="*/ 5105457 w 6300759"/>
                <a:gd name="connsiteY17" fmla="*/ 777845 h 1890835"/>
                <a:gd name="connsiteX18" fmla="*/ 5300641 w 6300759"/>
                <a:gd name="connsiteY18" fmla="*/ 816469 h 1890835"/>
                <a:gd name="connsiteX19" fmla="*/ 5531541 w 6300759"/>
                <a:gd name="connsiteY19" fmla="*/ 870269 h 1890835"/>
                <a:gd name="connsiteX20" fmla="*/ 5726539 w 6300759"/>
                <a:gd name="connsiteY20" fmla="*/ 941308 h 1890835"/>
                <a:gd name="connsiteX21" fmla="*/ 5998652 w 6300759"/>
                <a:gd name="connsiteY21" fmla="*/ 1042766 h 1890835"/>
                <a:gd name="connsiteX22" fmla="*/ 6296841 w 6300759"/>
                <a:gd name="connsiteY22" fmla="*/ 1175251 h 1890835"/>
                <a:gd name="connsiteX23" fmla="*/ 6298642 w 6300759"/>
                <a:gd name="connsiteY23" fmla="*/ 1671174 h 1890835"/>
                <a:gd name="connsiteX24" fmla="*/ 5725818 w 6300759"/>
                <a:gd name="connsiteY24" fmla="*/ 1665533 h 1890835"/>
                <a:gd name="connsiteX25" fmla="*/ 5150986 w 6300759"/>
                <a:gd name="connsiteY25" fmla="*/ 1675170 h 1890835"/>
                <a:gd name="connsiteX26" fmla="*/ 4581865 w 6300759"/>
                <a:gd name="connsiteY26" fmla="*/ 1683239 h 1890835"/>
                <a:gd name="connsiteX27" fmla="*/ 4004756 w 6300759"/>
                <a:gd name="connsiteY27" fmla="*/ 1700238 h 1890835"/>
                <a:gd name="connsiteX28" fmla="*/ 3428385 w 6300759"/>
                <a:gd name="connsiteY28" fmla="*/ 1713133 h 1890835"/>
                <a:gd name="connsiteX29" fmla="*/ 2863820 w 6300759"/>
                <a:gd name="connsiteY29" fmla="*/ 1738526 h 1890835"/>
                <a:gd name="connsiteX30" fmla="*/ 2291256 w 6300759"/>
                <a:gd name="connsiteY30" fmla="*/ 1767893 h 1890835"/>
                <a:gd name="connsiteX31" fmla="*/ 1715859 w 6300759"/>
                <a:gd name="connsiteY31" fmla="*/ 1791759 h 1890835"/>
                <a:gd name="connsiteX32" fmla="*/ 1144033 w 6300759"/>
                <a:gd name="connsiteY32" fmla="*/ 1826404 h 1890835"/>
                <a:gd name="connsiteX33" fmla="*/ 564796 w 6300759"/>
                <a:gd name="connsiteY33" fmla="*/ 1848967 h 1890835"/>
                <a:gd name="connsiteX34" fmla="*/ 1233 w 6300759"/>
                <a:gd name="connsiteY34" fmla="*/ 1890835 h 1890835"/>
                <a:gd name="connsiteX0" fmla="*/ 1233 w 6300759"/>
                <a:gd name="connsiteY0" fmla="*/ 1763586 h 1763586"/>
                <a:gd name="connsiteX1" fmla="*/ 3145 w 6300759"/>
                <a:gd name="connsiteY1" fmla="*/ 1551594 h 1763586"/>
                <a:gd name="connsiteX2" fmla="*/ 324860 w 6300759"/>
                <a:gd name="connsiteY2" fmla="*/ 1409012 h 1763586"/>
                <a:gd name="connsiteX3" fmla="*/ 639156 w 6300759"/>
                <a:gd name="connsiteY3" fmla="*/ 1284280 h 1763586"/>
                <a:gd name="connsiteX4" fmla="*/ 1137248 w 6300759"/>
                <a:gd name="connsiteY4" fmla="*/ 1081652 h 1763586"/>
                <a:gd name="connsiteX5" fmla="*/ 1614140 w 6300759"/>
                <a:gd name="connsiteY5" fmla="*/ 902088 h 1763586"/>
                <a:gd name="connsiteX6" fmla="*/ 2005438 w 6300759"/>
                <a:gd name="connsiteY6" fmla="*/ 761183 h 1763586"/>
                <a:gd name="connsiteX7" fmla="*/ 2288926 w 6300759"/>
                <a:gd name="connsiteY7" fmla="*/ 153959 h 1763586"/>
                <a:gd name="connsiteX8" fmla="*/ 2631187 w 6300759"/>
                <a:gd name="connsiteY8" fmla="*/ 0 h 1763586"/>
                <a:gd name="connsiteX9" fmla="*/ 3129273 w 6300759"/>
                <a:gd name="connsiteY9" fmla="*/ 430063 h 1763586"/>
                <a:gd name="connsiteX10" fmla="*/ 3516099 w 6300759"/>
                <a:gd name="connsiteY10" fmla="*/ 339706 h 1763586"/>
                <a:gd name="connsiteX11" fmla="*/ 3762050 w 6300759"/>
                <a:gd name="connsiteY11" fmla="*/ 281094 h 1763586"/>
                <a:gd name="connsiteX12" fmla="*/ 3898585 w 6300759"/>
                <a:gd name="connsiteY12" fmla="*/ 351097 h 1763586"/>
                <a:gd name="connsiteX13" fmla="*/ 4094630 w 6300759"/>
                <a:gd name="connsiteY13" fmla="*/ 416256 h 1763586"/>
                <a:gd name="connsiteX14" fmla="*/ 4328173 w 6300759"/>
                <a:gd name="connsiteY14" fmla="*/ 484356 h 1763586"/>
                <a:gd name="connsiteX15" fmla="*/ 4619776 w 6300759"/>
                <a:gd name="connsiteY15" fmla="*/ 559913 h 1763586"/>
                <a:gd name="connsiteX16" fmla="*/ 4885403 w 6300759"/>
                <a:gd name="connsiteY16" fmla="*/ 612236 h 1763586"/>
                <a:gd name="connsiteX17" fmla="*/ 5105457 w 6300759"/>
                <a:gd name="connsiteY17" fmla="*/ 650596 h 1763586"/>
                <a:gd name="connsiteX18" fmla="*/ 5300641 w 6300759"/>
                <a:gd name="connsiteY18" fmla="*/ 689220 h 1763586"/>
                <a:gd name="connsiteX19" fmla="*/ 5531541 w 6300759"/>
                <a:gd name="connsiteY19" fmla="*/ 743020 h 1763586"/>
                <a:gd name="connsiteX20" fmla="*/ 5726539 w 6300759"/>
                <a:gd name="connsiteY20" fmla="*/ 814059 h 1763586"/>
                <a:gd name="connsiteX21" fmla="*/ 5998652 w 6300759"/>
                <a:gd name="connsiteY21" fmla="*/ 915517 h 1763586"/>
                <a:gd name="connsiteX22" fmla="*/ 6296841 w 6300759"/>
                <a:gd name="connsiteY22" fmla="*/ 1048002 h 1763586"/>
                <a:gd name="connsiteX23" fmla="*/ 6298642 w 6300759"/>
                <a:gd name="connsiteY23" fmla="*/ 1543925 h 1763586"/>
                <a:gd name="connsiteX24" fmla="*/ 5725818 w 6300759"/>
                <a:gd name="connsiteY24" fmla="*/ 1538284 h 1763586"/>
                <a:gd name="connsiteX25" fmla="*/ 5150986 w 6300759"/>
                <a:gd name="connsiteY25" fmla="*/ 1547921 h 1763586"/>
                <a:gd name="connsiteX26" fmla="*/ 4581865 w 6300759"/>
                <a:gd name="connsiteY26" fmla="*/ 1555990 h 1763586"/>
                <a:gd name="connsiteX27" fmla="*/ 4004756 w 6300759"/>
                <a:gd name="connsiteY27" fmla="*/ 1572989 h 1763586"/>
                <a:gd name="connsiteX28" fmla="*/ 3428385 w 6300759"/>
                <a:gd name="connsiteY28" fmla="*/ 1585884 h 1763586"/>
                <a:gd name="connsiteX29" fmla="*/ 2863820 w 6300759"/>
                <a:gd name="connsiteY29" fmla="*/ 1611277 h 1763586"/>
                <a:gd name="connsiteX30" fmla="*/ 2291256 w 6300759"/>
                <a:gd name="connsiteY30" fmla="*/ 1640644 h 1763586"/>
                <a:gd name="connsiteX31" fmla="*/ 1715859 w 6300759"/>
                <a:gd name="connsiteY31" fmla="*/ 1664510 h 1763586"/>
                <a:gd name="connsiteX32" fmla="*/ 1144033 w 6300759"/>
                <a:gd name="connsiteY32" fmla="*/ 1699155 h 1763586"/>
                <a:gd name="connsiteX33" fmla="*/ 564796 w 6300759"/>
                <a:gd name="connsiteY33" fmla="*/ 1721718 h 1763586"/>
                <a:gd name="connsiteX34" fmla="*/ 1233 w 6300759"/>
                <a:gd name="connsiteY34" fmla="*/ 1763586 h 1763586"/>
                <a:gd name="connsiteX0" fmla="*/ 1233 w 6300759"/>
                <a:gd name="connsiteY0" fmla="*/ 1609627 h 1609627"/>
                <a:gd name="connsiteX1" fmla="*/ 3145 w 6300759"/>
                <a:gd name="connsiteY1" fmla="*/ 1397635 h 1609627"/>
                <a:gd name="connsiteX2" fmla="*/ 324860 w 6300759"/>
                <a:gd name="connsiteY2" fmla="*/ 1255053 h 1609627"/>
                <a:gd name="connsiteX3" fmla="*/ 639156 w 6300759"/>
                <a:gd name="connsiteY3" fmla="*/ 1130321 h 1609627"/>
                <a:gd name="connsiteX4" fmla="*/ 1137248 w 6300759"/>
                <a:gd name="connsiteY4" fmla="*/ 927693 h 1609627"/>
                <a:gd name="connsiteX5" fmla="*/ 1614140 w 6300759"/>
                <a:gd name="connsiteY5" fmla="*/ 748129 h 1609627"/>
                <a:gd name="connsiteX6" fmla="*/ 2005438 w 6300759"/>
                <a:gd name="connsiteY6" fmla="*/ 607224 h 1609627"/>
                <a:gd name="connsiteX7" fmla="*/ 2288926 w 6300759"/>
                <a:gd name="connsiteY7" fmla="*/ 0 h 1609627"/>
                <a:gd name="connsiteX8" fmla="*/ 2777042 w 6300759"/>
                <a:gd name="connsiteY8" fmla="*/ 364145 h 1609627"/>
                <a:gd name="connsiteX9" fmla="*/ 3129273 w 6300759"/>
                <a:gd name="connsiteY9" fmla="*/ 276104 h 1609627"/>
                <a:gd name="connsiteX10" fmla="*/ 3516099 w 6300759"/>
                <a:gd name="connsiteY10" fmla="*/ 185747 h 1609627"/>
                <a:gd name="connsiteX11" fmla="*/ 3762050 w 6300759"/>
                <a:gd name="connsiteY11" fmla="*/ 127135 h 1609627"/>
                <a:gd name="connsiteX12" fmla="*/ 3898585 w 6300759"/>
                <a:gd name="connsiteY12" fmla="*/ 197138 h 1609627"/>
                <a:gd name="connsiteX13" fmla="*/ 4094630 w 6300759"/>
                <a:gd name="connsiteY13" fmla="*/ 262297 h 1609627"/>
                <a:gd name="connsiteX14" fmla="*/ 4328173 w 6300759"/>
                <a:gd name="connsiteY14" fmla="*/ 330397 h 1609627"/>
                <a:gd name="connsiteX15" fmla="*/ 4619776 w 6300759"/>
                <a:gd name="connsiteY15" fmla="*/ 405954 h 1609627"/>
                <a:gd name="connsiteX16" fmla="*/ 4885403 w 6300759"/>
                <a:gd name="connsiteY16" fmla="*/ 458277 h 1609627"/>
                <a:gd name="connsiteX17" fmla="*/ 5105457 w 6300759"/>
                <a:gd name="connsiteY17" fmla="*/ 496637 h 1609627"/>
                <a:gd name="connsiteX18" fmla="*/ 5300641 w 6300759"/>
                <a:gd name="connsiteY18" fmla="*/ 535261 h 1609627"/>
                <a:gd name="connsiteX19" fmla="*/ 5531541 w 6300759"/>
                <a:gd name="connsiteY19" fmla="*/ 589061 h 1609627"/>
                <a:gd name="connsiteX20" fmla="*/ 5726539 w 6300759"/>
                <a:gd name="connsiteY20" fmla="*/ 660100 h 1609627"/>
                <a:gd name="connsiteX21" fmla="*/ 5998652 w 6300759"/>
                <a:gd name="connsiteY21" fmla="*/ 761558 h 1609627"/>
                <a:gd name="connsiteX22" fmla="*/ 6296841 w 6300759"/>
                <a:gd name="connsiteY22" fmla="*/ 894043 h 1609627"/>
                <a:gd name="connsiteX23" fmla="*/ 6298642 w 6300759"/>
                <a:gd name="connsiteY23" fmla="*/ 1389966 h 1609627"/>
                <a:gd name="connsiteX24" fmla="*/ 5725818 w 6300759"/>
                <a:gd name="connsiteY24" fmla="*/ 1384325 h 1609627"/>
                <a:gd name="connsiteX25" fmla="*/ 5150986 w 6300759"/>
                <a:gd name="connsiteY25" fmla="*/ 1393962 h 1609627"/>
                <a:gd name="connsiteX26" fmla="*/ 4581865 w 6300759"/>
                <a:gd name="connsiteY26" fmla="*/ 1402031 h 1609627"/>
                <a:gd name="connsiteX27" fmla="*/ 4004756 w 6300759"/>
                <a:gd name="connsiteY27" fmla="*/ 1419030 h 1609627"/>
                <a:gd name="connsiteX28" fmla="*/ 3428385 w 6300759"/>
                <a:gd name="connsiteY28" fmla="*/ 1431925 h 1609627"/>
                <a:gd name="connsiteX29" fmla="*/ 2863820 w 6300759"/>
                <a:gd name="connsiteY29" fmla="*/ 1457318 h 1609627"/>
                <a:gd name="connsiteX30" fmla="*/ 2291256 w 6300759"/>
                <a:gd name="connsiteY30" fmla="*/ 1486685 h 1609627"/>
                <a:gd name="connsiteX31" fmla="*/ 1715859 w 6300759"/>
                <a:gd name="connsiteY31" fmla="*/ 1510551 h 1609627"/>
                <a:gd name="connsiteX32" fmla="*/ 1144033 w 6300759"/>
                <a:gd name="connsiteY32" fmla="*/ 1545196 h 1609627"/>
                <a:gd name="connsiteX33" fmla="*/ 564796 w 6300759"/>
                <a:gd name="connsiteY33" fmla="*/ 1567759 h 1609627"/>
                <a:gd name="connsiteX34" fmla="*/ 1233 w 6300759"/>
                <a:gd name="connsiteY34" fmla="*/ 1609627 h 1609627"/>
                <a:gd name="connsiteX0" fmla="*/ 1233 w 6300759"/>
                <a:gd name="connsiteY0" fmla="*/ 1482492 h 1482492"/>
                <a:gd name="connsiteX1" fmla="*/ 3145 w 6300759"/>
                <a:gd name="connsiteY1" fmla="*/ 1270500 h 1482492"/>
                <a:gd name="connsiteX2" fmla="*/ 324860 w 6300759"/>
                <a:gd name="connsiteY2" fmla="*/ 1127918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24860 w 6300759"/>
                <a:gd name="connsiteY2" fmla="*/ 1127918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622261 w 6300759"/>
                <a:gd name="connsiteY8" fmla="*/ 7244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622261 w 6300759"/>
                <a:gd name="connsiteY8" fmla="*/ 724410 h 1482492"/>
                <a:gd name="connsiteX9" fmla="*/ 2769704 w 6300759"/>
                <a:gd name="connsiteY9" fmla="*/ 776645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622261 w 6300759"/>
                <a:gd name="connsiteY8" fmla="*/ 724410 h 1482492"/>
                <a:gd name="connsiteX9" fmla="*/ 2769704 w 6300759"/>
                <a:gd name="connsiteY9" fmla="*/ 776645 h 1482492"/>
                <a:gd name="connsiteX10" fmla="*/ 2910263 w 6300759"/>
                <a:gd name="connsiteY10" fmla="*/ 821808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12489 h 1412489"/>
                <a:gd name="connsiteX1" fmla="*/ 5526 w 6300759"/>
                <a:gd name="connsiteY1" fmla="*/ 1278956 h 1412489"/>
                <a:gd name="connsiteX2" fmla="*/ 310573 w 6300759"/>
                <a:gd name="connsiteY2" fmla="*/ 1191059 h 1412489"/>
                <a:gd name="connsiteX3" fmla="*/ 682018 w 6300759"/>
                <a:gd name="connsiteY3" fmla="*/ 1090103 h 1412489"/>
                <a:gd name="connsiteX4" fmla="*/ 1139629 w 6300759"/>
                <a:gd name="connsiteY4" fmla="*/ 975444 h 1412489"/>
                <a:gd name="connsiteX5" fmla="*/ 1571278 w 6300759"/>
                <a:gd name="connsiteY5" fmla="*/ 869584 h 1412489"/>
                <a:gd name="connsiteX6" fmla="*/ 1986388 w 6300759"/>
                <a:gd name="connsiteY6" fmla="*/ 778608 h 1412489"/>
                <a:gd name="connsiteX7" fmla="*/ 2283374 w 6300759"/>
                <a:gd name="connsiteY7" fmla="*/ 712679 h 1412489"/>
                <a:gd name="connsiteX8" fmla="*/ 2622261 w 6300759"/>
                <a:gd name="connsiteY8" fmla="*/ 654407 h 1412489"/>
                <a:gd name="connsiteX9" fmla="*/ 2769704 w 6300759"/>
                <a:gd name="connsiteY9" fmla="*/ 706642 h 1412489"/>
                <a:gd name="connsiteX10" fmla="*/ 2910263 w 6300759"/>
                <a:gd name="connsiteY10" fmla="*/ 751805 h 1412489"/>
                <a:gd name="connsiteX11" fmla="*/ 3114350 w 6300759"/>
                <a:gd name="connsiteY11" fmla="*/ 809694 h 1412489"/>
                <a:gd name="connsiteX12" fmla="*/ 3898585 w 6300759"/>
                <a:gd name="connsiteY12" fmla="*/ 0 h 1412489"/>
                <a:gd name="connsiteX13" fmla="*/ 4094630 w 6300759"/>
                <a:gd name="connsiteY13" fmla="*/ 65159 h 1412489"/>
                <a:gd name="connsiteX14" fmla="*/ 4328173 w 6300759"/>
                <a:gd name="connsiteY14" fmla="*/ 133259 h 1412489"/>
                <a:gd name="connsiteX15" fmla="*/ 4619776 w 6300759"/>
                <a:gd name="connsiteY15" fmla="*/ 208816 h 1412489"/>
                <a:gd name="connsiteX16" fmla="*/ 4885403 w 6300759"/>
                <a:gd name="connsiteY16" fmla="*/ 261139 h 1412489"/>
                <a:gd name="connsiteX17" fmla="*/ 5105457 w 6300759"/>
                <a:gd name="connsiteY17" fmla="*/ 299499 h 1412489"/>
                <a:gd name="connsiteX18" fmla="*/ 5300641 w 6300759"/>
                <a:gd name="connsiteY18" fmla="*/ 338123 h 1412489"/>
                <a:gd name="connsiteX19" fmla="*/ 5531541 w 6300759"/>
                <a:gd name="connsiteY19" fmla="*/ 391923 h 1412489"/>
                <a:gd name="connsiteX20" fmla="*/ 5726539 w 6300759"/>
                <a:gd name="connsiteY20" fmla="*/ 462962 h 1412489"/>
                <a:gd name="connsiteX21" fmla="*/ 5998652 w 6300759"/>
                <a:gd name="connsiteY21" fmla="*/ 564420 h 1412489"/>
                <a:gd name="connsiteX22" fmla="*/ 6296841 w 6300759"/>
                <a:gd name="connsiteY22" fmla="*/ 696905 h 1412489"/>
                <a:gd name="connsiteX23" fmla="*/ 6298642 w 6300759"/>
                <a:gd name="connsiteY23" fmla="*/ 1192828 h 1412489"/>
                <a:gd name="connsiteX24" fmla="*/ 5725818 w 6300759"/>
                <a:gd name="connsiteY24" fmla="*/ 1187187 h 1412489"/>
                <a:gd name="connsiteX25" fmla="*/ 5150986 w 6300759"/>
                <a:gd name="connsiteY25" fmla="*/ 1196824 h 1412489"/>
                <a:gd name="connsiteX26" fmla="*/ 4581865 w 6300759"/>
                <a:gd name="connsiteY26" fmla="*/ 1204893 h 1412489"/>
                <a:gd name="connsiteX27" fmla="*/ 4038094 w 6300759"/>
                <a:gd name="connsiteY27" fmla="*/ 1314617 h 1412489"/>
                <a:gd name="connsiteX28" fmla="*/ 3466485 w 6300759"/>
                <a:gd name="connsiteY28" fmla="*/ 1320379 h 1412489"/>
                <a:gd name="connsiteX29" fmla="*/ 2880489 w 6300759"/>
                <a:gd name="connsiteY29" fmla="*/ 1333885 h 1412489"/>
                <a:gd name="connsiteX30" fmla="*/ 2305543 w 6300759"/>
                <a:gd name="connsiteY30" fmla="*/ 1341854 h 1412489"/>
                <a:gd name="connsiteX31" fmla="*/ 1723003 w 6300759"/>
                <a:gd name="connsiteY31" fmla="*/ 1356209 h 1412489"/>
                <a:gd name="connsiteX32" fmla="*/ 1148796 w 6300759"/>
                <a:gd name="connsiteY32" fmla="*/ 1376589 h 1412489"/>
                <a:gd name="connsiteX33" fmla="*/ 567178 w 6300759"/>
                <a:gd name="connsiteY33" fmla="*/ 1392020 h 1412489"/>
                <a:gd name="connsiteX34" fmla="*/ 1233 w 6300759"/>
                <a:gd name="connsiteY34" fmla="*/ 1412489 h 1412489"/>
                <a:gd name="connsiteX0" fmla="*/ 1233 w 6300759"/>
                <a:gd name="connsiteY0" fmla="*/ 1347330 h 1347330"/>
                <a:gd name="connsiteX1" fmla="*/ 5526 w 6300759"/>
                <a:gd name="connsiteY1" fmla="*/ 1213797 h 1347330"/>
                <a:gd name="connsiteX2" fmla="*/ 310573 w 6300759"/>
                <a:gd name="connsiteY2" fmla="*/ 1125900 h 1347330"/>
                <a:gd name="connsiteX3" fmla="*/ 682018 w 6300759"/>
                <a:gd name="connsiteY3" fmla="*/ 1024944 h 1347330"/>
                <a:gd name="connsiteX4" fmla="*/ 1139629 w 6300759"/>
                <a:gd name="connsiteY4" fmla="*/ 910285 h 1347330"/>
                <a:gd name="connsiteX5" fmla="*/ 1571278 w 6300759"/>
                <a:gd name="connsiteY5" fmla="*/ 804425 h 1347330"/>
                <a:gd name="connsiteX6" fmla="*/ 1986388 w 6300759"/>
                <a:gd name="connsiteY6" fmla="*/ 713449 h 1347330"/>
                <a:gd name="connsiteX7" fmla="*/ 2283374 w 6300759"/>
                <a:gd name="connsiteY7" fmla="*/ 647520 h 1347330"/>
                <a:gd name="connsiteX8" fmla="*/ 2622261 w 6300759"/>
                <a:gd name="connsiteY8" fmla="*/ 589248 h 1347330"/>
                <a:gd name="connsiteX9" fmla="*/ 2769704 w 6300759"/>
                <a:gd name="connsiteY9" fmla="*/ 641483 h 1347330"/>
                <a:gd name="connsiteX10" fmla="*/ 2910263 w 6300759"/>
                <a:gd name="connsiteY10" fmla="*/ 686646 h 1347330"/>
                <a:gd name="connsiteX11" fmla="*/ 3114350 w 6300759"/>
                <a:gd name="connsiteY11" fmla="*/ 744535 h 1347330"/>
                <a:gd name="connsiteX12" fmla="*/ 3324704 w 6300759"/>
                <a:gd name="connsiteY12" fmla="*/ 800272 h 1347330"/>
                <a:gd name="connsiteX13" fmla="*/ 4094630 w 6300759"/>
                <a:gd name="connsiteY13" fmla="*/ 0 h 1347330"/>
                <a:gd name="connsiteX14" fmla="*/ 4328173 w 6300759"/>
                <a:gd name="connsiteY14" fmla="*/ 68100 h 1347330"/>
                <a:gd name="connsiteX15" fmla="*/ 4619776 w 6300759"/>
                <a:gd name="connsiteY15" fmla="*/ 143657 h 1347330"/>
                <a:gd name="connsiteX16" fmla="*/ 4885403 w 6300759"/>
                <a:gd name="connsiteY16" fmla="*/ 195980 h 1347330"/>
                <a:gd name="connsiteX17" fmla="*/ 5105457 w 6300759"/>
                <a:gd name="connsiteY17" fmla="*/ 234340 h 1347330"/>
                <a:gd name="connsiteX18" fmla="*/ 5300641 w 6300759"/>
                <a:gd name="connsiteY18" fmla="*/ 272964 h 1347330"/>
                <a:gd name="connsiteX19" fmla="*/ 5531541 w 6300759"/>
                <a:gd name="connsiteY19" fmla="*/ 326764 h 1347330"/>
                <a:gd name="connsiteX20" fmla="*/ 5726539 w 6300759"/>
                <a:gd name="connsiteY20" fmla="*/ 397803 h 1347330"/>
                <a:gd name="connsiteX21" fmla="*/ 5998652 w 6300759"/>
                <a:gd name="connsiteY21" fmla="*/ 499261 h 1347330"/>
                <a:gd name="connsiteX22" fmla="*/ 6296841 w 6300759"/>
                <a:gd name="connsiteY22" fmla="*/ 631746 h 1347330"/>
                <a:gd name="connsiteX23" fmla="*/ 6298642 w 6300759"/>
                <a:gd name="connsiteY23" fmla="*/ 1127669 h 1347330"/>
                <a:gd name="connsiteX24" fmla="*/ 5725818 w 6300759"/>
                <a:gd name="connsiteY24" fmla="*/ 1122028 h 1347330"/>
                <a:gd name="connsiteX25" fmla="*/ 5150986 w 6300759"/>
                <a:gd name="connsiteY25" fmla="*/ 1131665 h 1347330"/>
                <a:gd name="connsiteX26" fmla="*/ 4581865 w 6300759"/>
                <a:gd name="connsiteY26" fmla="*/ 1139734 h 1347330"/>
                <a:gd name="connsiteX27" fmla="*/ 4038094 w 6300759"/>
                <a:gd name="connsiteY27" fmla="*/ 1249458 h 1347330"/>
                <a:gd name="connsiteX28" fmla="*/ 3466485 w 6300759"/>
                <a:gd name="connsiteY28" fmla="*/ 1255220 h 1347330"/>
                <a:gd name="connsiteX29" fmla="*/ 2880489 w 6300759"/>
                <a:gd name="connsiteY29" fmla="*/ 1268726 h 1347330"/>
                <a:gd name="connsiteX30" fmla="*/ 2305543 w 6300759"/>
                <a:gd name="connsiteY30" fmla="*/ 1276695 h 1347330"/>
                <a:gd name="connsiteX31" fmla="*/ 1723003 w 6300759"/>
                <a:gd name="connsiteY31" fmla="*/ 1291050 h 1347330"/>
                <a:gd name="connsiteX32" fmla="*/ 1148796 w 6300759"/>
                <a:gd name="connsiteY32" fmla="*/ 1311430 h 1347330"/>
                <a:gd name="connsiteX33" fmla="*/ 567178 w 6300759"/>
                <a:gd name="connsiteY33" fmla="*/ 1326861 h 1347330"/>
                <a:gd name="connsiteX34" fmla="*/ 1233 w 6300759"/>
                <a:gd name="connsiteY34" fmla="*/ 1347330 h 1347330"/>
                <a:gd name="connsiteX0" fmla="*/ 1233 w 6300759"/>
                <a:gd name="connsiteY0" fmla="*/ 1279230 h 1279230"/>
                <a:gd name="connsiteX1" fmla="*/ 5526 w 6300759"/>
                <a:gd name="connsiteY1" fmla="*/ 1145697 h 1279230"/>
                <a:gd name="connsiteX2" fmla="*/ 310573 w 6300759"/>
                <a:gd name="connsiteY2" fmla="*/ 1057800 h 1279230"/>
                <a:gd name="connsiteX3" fmla="*/ 682018 w 6300759"/>
                <a:gd name="connsiteY3" fmla="*/ 956844 h 1279230"/>
                <a:gd name="connsiteX4" fmla="*/ 1139629 w 6300759"/>
                <a:gd name="connsiteY4" fmla="*/ 842185 h 1279230"/>
                <a:gd name="connsiteX5" fmla="*/ 1571278 w 6300759"/>
                <a:gd name="connsiteY5" fmla="*/ 736325 h 1279230"/>
                <a:gd name="connsiteX6" fmla="*/ 1986388 w 6300759"/>
                <a:gd name="connsiteY6" fmla="*/ 645349 h 1279230"/>
                <a:gd name="connsiteX7" fmla="*/ 2283374 w 6300759"/>
                <a:gd name="connsiteY7" fmla="*/ 579420 h 1279230"/>
                <a:gd name="connsiteX8" fmla="*/ 2622261 w 6300759"/>
                <a:gd name="connsiteY8" fmla="*/ 521148 h 1279230"/>
                <a:gd name="connsiteX9" fmla="*/ 2769704 w 6300759"/>
                <a:gd name="connsiteY9" fmla="*/ 573383 h 1279230"/>
                <a:gd name="connsiteX10" fmla="*/ 2910263 w 6300759"/>
                <a:gd name="connsiteY10" fmla="*/ 618546 h 1279230"/>
                <a:gd name="connsiteX11" fmla="*/ 3114350 w 6300759"/>
                <a:gd name="connsiteY11" fmla="*/ 676435 h 1279230"/>
                <a:gd name="connsiteX12" fmla="*/ 3324704 w 6300759"/>
                <a:gd name="connsiteY12" fmla="*/ 732172 h 1279230"/>
                <a:gd name="connsiteX13" fmla="*/ 3558848 w 6300759"/>
                <a:gd name="connsiteY13" fmla="*/ 780688 h 1279230"/>
                <a:gd name="connsiteX14" fmla="*/ 4328173 w 6300759"/>
                <a:gd name="connsiteY14" fmla="*/ 0 h 1279230"/>
                <a:gd name="connsiteX15" fmla="*/ 4619776 w 6300759"/>
                <a:gd name="connsiteY15" fmla="*/ 75557 h 1279230"/>
                <a:gd name="connsiteX16" fmla="*/ 4885403 w 6300759"/>
                <a:gd name="connsiteY16" fmla="*/ 127880 h 1279230"/>
                <a:gd name="connsiteX17" fmla="*/ 5105457 w 6300759"/>
                <a:gd name="connsiteY17" fmla="*/ 166240 h 1279230"/>
                <a:gd name="connsiteX18" fmla="*/ 5300641 w 6300759"/>
                <a:gd name="connsiteY18" fmla="*/ 204864 h 1279230"/>
                <a:gd name="connsiteX19" fmla="*/ 5531541 w 6300759"/>
                <a:gd name="connsiteY19" fmla="*/ 258664 h 1279230"/>
                <a:gd name="connsiteX20" fmla="*/ 5726539 w 6300759"/>
                <a:gd name="connsiteY20" fmla="*/ 329703 h 1279230"/>
                <a:gd name="connsiteX21" fmla="*/ 5998652 w 6300759"/>
                <a:gd name="connsiteY21" fmla="*/ 431161 h 1279230"/>
                <a:gd name="connsiteX22" fmla="*/ 6296841 w 6300759"/>
                <a:gd name="connsiteY22" fmla="*/ 563646 h 1279230"/>
                <a:gd name="connsiteX23" fmla="*/ 6298642 w 6300759"/>
                <a:gd name="connsiteY23" fmla="*/ 1059569 h 1279230"/>
                <a:gd name="connsiteX24" fmla="*/ 5725818 w 6300759"/>
                <a:gd name="connsiteY24" fmla="*/ 1053928 h 1279230"/>
                <a:gd name="connsiteX25" fmla="*/ 5150986 w 6300759"/>
                <a:gd name="connsiteY25" fmla="*/ 1063565 h 1279230"/>
                <a:gd name="connsiteX26" fmla="*/ 4581865 w 6300759"/>
                <a:gd name="connsiteY26" fmla="*/ 1071634 h 1279230"/>
                <a:gd name="connsiteX27" fmla="*/ 4038094 w 6300759"/>
                <a:gd name="connsiteY27" fmla="*/ 1181358 h 1279230"/>
                <a:gd name="connsiteX28" fmla="*/ 3466485 w 6300759"/>
                <a:gd name="connsiteY28" fmla="*/ 1187120 h 1279230"/>
                <a:gd name="connsiteX29" fmla="*/ 2880489 w 6300759"/>
                <a:gd name="connsiteY29" fmla="*/ 1200626 h 1279230"/>
                <a:gd name="connsiteX30" fmla="*/ 2305543 w 6300759"/>
                <a:gd name="connsiteY30" fmla="*/ 1208595 h 1279230"/>
                <a:gd name="connsiteX31" fmla="*/ 1723003 w 6300759"/>
                <a:gd name="connsiteY31" fmla="*/ 1222950 h 1279230"/>
                <a:gd name="connsiteX32" fmla="*/ 1148796 w 6300759"/>
                <a:gd name="connsiteY32" fmla="*/ 1243330 h 1279230"/>
                <a:gd name="connsiteX33" fmla="*/ 567178 w 6300759"/>
                <a:gd name="connsiteY33" fmla="*/ 1258761 h 1279230"/>
                <a:gd name="connsiteX34" fmla="*/ 1233 w 6300759"/>
                <a:gd name="connsiteY34" fmla="*/ 1279230 h 1279230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25818 w 6300759"/>
                <a:gd name="connsiteY24" fmla="*/ 978371 h 1203673"/>
                <a:gd name="connsiteX25" fmla="*/ 5150986 w 6300759"/>
                <a:gd name="connsiteY25" fmla="*/ 988008 h 1203673"/>
                <a:gd name="connsiteX26" fmla="*/ 4581865 w 6300759"/>
                <a:gd name="connsiteY26" fmla="*/ 99607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25818 w 6300759"/>
                <a:gd name="connsiteY24" fmla="*/ 978371 h 1203673"/>
                <a:gd name="connsiteX25" fmla="*/ 5150986 w 6300759"/>
                <a:gd name="connsiteY25" fmla="*/ 988008 h 1203673"/>
                <a:gd name="connsiteX26" fmla="*/ 4589009 w 6300759"/>
                <a:gd name="connsiteY26" fmla="*/ 110306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25818 w 6300759"/>
                <a:gd name="connsiteY24" fmla="*/ 978371 h 1203673"/>
                <a:gd name="connsiteX25" fmla="*/ 5150986 w 6300759"/>
                <a:gd name="connsiteY25" fmla="*/ 1097376 h 1203673"/>
                <a:gd name="connsiteX26" fmla="*/ 4589009 w 6300759"/>
                <a:gd name="connsiteY26" fmla="*/ 110306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61537 w 6300759"/>
                <a:gd name="connsiteY24" fmla="*/ 1092494 h 1203673"/>
                <a:gd name="connsiteX25" fmla="*/ 5150986 w 6300759"/>
                <a:gd name="connsiteY25" fmla="*/ 1097376 h 1203673"/>
                <a:gd name="connsiteX26" fmla="*/ 4589009 w 6300759"/>
                <a:gd name="connsiteY26" fmla="*/ 110306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151350 h 1151350"/>
                <a:gd name="connsiteX1" fmla="*/ 5526 w 6300759"/>
                <a:gd name="connsiteY1" fmla="*/ 1017817 h 1151350"/>
                <a:gd name="connsiteX2" fmla="*/ 310573 w 6300759"/>
                <a:gd name="connsiteY2" fmla="*/ 929920 h 1151350"/>
                <a:gd name="connsiteX3" fmla="*/ 682018 w 6300759"/>
                <a:gd name="connsiteY3" fmla="*/ 828964 h 1151350"/>
                <a:gd name="connsiteX4" fmla="*/ 1139629 w 6300759"/>
                <a:gd name="connsiteY4" fmla="*/ 714305 h 1151350"/>
                <a:gd name="connsiteX5" fmla="*/ 1571278 w 6300759"/>
                <a:gd name="connsiteY5" fmla="*/ 608445 h 1151350"/>
                <a:gd name="connsiteX6" fmla="*/ 1986388 w 6300759"/>
                <a:gd name="connsiteY6" fmla="*/ 517469 h 1151350"/>
                <a:gd name="connsiteX7" fmla="*/ 2283374 w 6300759"/>
                <a:gd name="connsiteY7" fmla="*/ 451540 h 1151350"/>
                <a:gd name="connsiteX8" fmla="*/ 2622261 w 6300759"/>
                <a:gd name="connsiteY8" fmla="*/ 393268 h 1151350"/>
                <a:gd name="connsiteX9" fmla="*/ 2769704 w 6300759"/>
                <a:gd name="connsiteY9" fmla="*/ 445503 h 1151350"/>
                <a:gd name="connsiteX10" fmla="*/ 2910263 w 6300759"/>
                <a:gd name="connsiteY10" fmla="*/ 490666 h 1151350"/>
                <a:gd name="connsiteX11" fmla="*/ 3114350 w 6300759"/>
                <a:gd name="connsiteY11" fmla="*/ 548555 h 1151350"/>
                <a:gd name="connsiteX12" fmla="*/ 3324704 w 6300759"/>
                <a:gd name="connsiteY12" fmla="*/ 604292 h 1151350"/>
                <a:gd name="connsiteX13" fmla="*/ 3558848 w 6300759"/>
                <a:gd name="connsiteY13" fmla="*/ 652808 h 1151350"/>
                <a:gd name="connsiteX14" fmla="*/ 3780486 w 6300759"/>
                <a:gd name="connsiteY14" fmla="*/ 685245 h 1151350"/>
                <a:gd name="connsiteX15" fmla="*/ 4114951 w 6300759"/>
                <a:gd name="connsiteY15" fmla="*/ 729893 h 1151350"/>
                <a:gd name="connsiteX16" fmla="*/ 4885403 w 6300759"/>
                <a:gd name="connsiteY16" fmla="*/ 0 h 1151350"/>
                <a:gd name="connsiteX17" fmla="*/ 5105457 w 6300759"/>
                <a:gd name="connsiteY17" fmla="*/ 38360 h 1151350"/>
                <a:gd name="connsiteX18" fmla="*/ 5300641 w 6300759"/>
                <a:gd name="connsiteY18" fmla="*/ 76984 h 1151350"/>
                <a:gd name="connsiteX19" fmla="*/ 5531541 w 6300759"/>
                <a:gd name="connsiteY19" fmla="*/ 130784 h 1151350"/>
                <a:gd name="connsiteX20" fmla="*/ 5726539 w 6300759"/>
                <a:gd name="connsiteY20" fmla="*/ 201823 h 1151350"/>
                <a:gd name="connsiteX21" fmla="*/ 5998652 w 6300759"/>
                <a:gd name="connsiteY21" fmla="*/ 303281 h 1151350"/>
                <a:gd name="connsiteX22" fmla="*/ 6296841 w 6300759"/>
                <a:gd name="connsiteY22" fmla="*/ 435766 h 1151350"/>
                <a:gd name="connsiteX23" fmla="*/ 6298642 w 6300759"/>
                <a:gd name="connsiteY23" fmla="*/ 931689 h 1151350"/>
                <a:gd name="connsiteX24" fmla="*/ 5761537 w 6300759"/>
                <a:gd name="connsiteY24" fmla="*/ 1040171 h 1151350"/>
                <a:gd name="connsiteX25" fmla="*/ 5150986 w 6300759"/>
                <a:gd name="connsiteY25" fmla="*/ 1045053 h 1151350"/>
                <a:gd name="connsiteX26" fmla="*/ 4589009 w 6300759"/>
                <a:gd name="connsiteY26" fmla="*/ 1050744 h 1151350"/>
                <a:gd name="connsiteX27" fmla="*/ 4038094 w 6300759"/>
                <a:gd name="connsiteY27" fmla="*/ 1053478 h 1151350"/>
                <a:gd name="connsiteX28" fmla="*/ 3466485 w 6300759"/>
                <a:gd name="connsiteY28" fmla="*/ 1059240 h 1151350"/>
                <a:gd name="connsiteX29" fmla="*/ 2880489 w 6300759"/>
                <a:gd name="connsiteY29" fmla="*/ 1072746 h 1151350"/>
                <a:gd name="connsiteX30" fmla="*/ 2305543 w 6300759"/>
                <a:gd name="connsiteY30" fmla="*/ 1080715 h 1151350"/>
                <a:gd name="connsiteX31" fmla="*/ 1723003 w 6300759"/>
                <a:gd name="connsiteY31" fmla="*/ 1095070 h 1151350"/>
                <a:gd name="connsiteX32" fmla="*/ 1148796 w 6300759"/>
                <a:gd name="connsiteY32" fmla="*/ 1115450 h 1151350"/>
                <a:gd name="connsiteX33" fmla="*/ 567178 w 6300759"/>
                <a:gd name="connsiteY33" fmla="*/ 1130881 h 1151350"/>
                <a:gd name="connsiteX34" fmla="*/ 1233 w 6300759"/>
                <a:gd name="connsiteY34" fmla="*/ 1151350 h 1151350"/>
                <a:gd name="connsiteX0" fmla="*/ 1233 w 6300759"/>
                <a:gd name="connsiteY0" fmla="*/ 1112990 h 1112990"/>
                <a:gd name="connsiteX1" fmla="*/ 5526 w 6300759"/>
                <a:gd name="connsiteY1" fmla="*/ 979457 h 1112990"/>
                <a:gd name="connsiteX2" fmla="*/ 310573 w 6300759"/>
                <a:gd name="connsiteY2" fmla="*/ 891560 h 1112990"/>
                <a:gd name="connsiteX3" fmla="*/ 682018 w 6300759"/>
                <a:gd name="connsiteY3" fmla="*/ 790604 h 1112990"/>
                <a:gd name="connsiteX4" fmla="*/ 1139629 w 6300759"/>
                <a:gd name="connsiteY4" fmla="*/ 675945 h 1112990"/>
                <a:gd name="connsiteX5" fmla="*/ 1571278 w 6300759"/>
                <a:gd name="connsiteY5" fmla="*/ 570085 h 1112990"/>
                <a:gd name="connsiteX6" fmla="*/ 1986388 w 6300759"/>
                <a:gd name="connsiteY6" fmla="*/ 479109 h 1112990"/>
                <a:gd name="connsiteX7" fmla="*/ 2283374 w 6300759"/>
                <a:gd name="connsiteY7" fmla="*/ 413180 h 1112990"/>
                <a:gd name="connsiteX8" fmla="*/ 2622261 w 6300759"/>
                <a:gd name="connsiteY8" fmla="*/ 354908 h 1112990"/>
                <a:gd name="connsiteX9" fmla="*/ 2769704 w 6300759"/>
                <a:gd name="connsiteY9" fmla="*/ 407143 h 1112990"/>
                <a:gd name="connsiteX10" fmla="*/ 2910263 w 6300759"/>
                <a:gd name="connsiteY10" fmla="*/ 452306 h 1112990"/>
                <a:gd name="connsiteX11" fmla="*/ 3114350 w 6300759"/>
                <a:gd name="connsiteY11" fmla="*/ 510195 h 1112990"/>
                <a:gd name="connsiteX12" fmla="*/ 3324704 w 6300759"/>
                <a:gd name="connsiteY12" fmla="*/ 565932 h 1112990"/>
                <a:gd name="connsiteX13" fmla="*/ 3558848 w 6300759"/>
                <a:gd name="connsiteY13" fmla="*/ 614448 h 1112990"/>
                <a:gd name="connsiteX14" fmla="*/ 3780486 w 6300759"/>
                <a:gd name="connsiteY14" fmla="*/ 646885 h 1112990"/>
                <a:gd name="connsiteX15" fmla="*/ 4114951 w 6300759"/>
                <a:gd name="connsiteY15" fmla="*/ 691533 h 1112990"/>
                <a:gd name="connsiteX16" fmla="*/ 4578222 w 6300759"/>
                <a:gd name="connsiteY16" fmla="*/ 729590 h 1112990"/>
                <a:gd name="connsiteX17" fmla="*/ 5105457 w 6300759"/>
                <a:gd name="connsiteY17" fmla="*/ 0 h 1112990"/>
                <a:gd name="connsiteX18" fmla="*/ 5300641 w 6300759"/>
                <a:gd name="connsiteY18" fmla="*/ 38624 h 1112990"/>
                <a:gd name="connsiteX19" fmla="*/ 5531541 w 6300759"/>
                <a:gd name="connsiteY19" fmla="*/ 92424 h 1112990"/>
                <a:gd name="connsiteX20" fmla="*/ 5726539 w 6300759"/>
                <a:gd name="connsiteY20" fmla="*/ 163463 h 1112990"/>
                <a:gd name="connsiteX21" fmla="*/ 5998652 w 6300759"/>
                <a:gd name="connsiteY21" fmla="*/ 264921 h 1112990"/>
                <a:gd name="connsiteX22" fmla="*/ 6296841 w 6300759"/>
                <a:gd name="connsiteY22" fmla="*/ 397406 h 1112990"/>
                <a:gd name="connsiteX23" fmla="*/ 6298642 w 6300759"/>
                <a:gd name="connsiteY23" fmla="*/ 893329 h 1112990"/>
                <a:gd name="connsiteX24" fmla="*/ 5761537 w 6300759"/>
                <a:gd name="connsiteY24" fmla="*/ 1001811 h 1112990"/>
                <a:gd name="connsiteX25" fmla="*/ 5150986 w 6300759"/>
                <a:gd name="connsiteY25" fmla="*/ 1006693 h 1112990"/>
                <a:gd name="connsiteX26" fmla="*/ 4589009 w 6300759"/>
                <a:gd name="connsiteY26" fmla="*/ 1012384 h 1112990"/>
                <a:gd name="connsiteX27" fmla="*/ 4038094 w 6300759"/>
                <a:gd name="connsiteY27" fmla="*/ 1015118 h 1112990"/>
                <a:gd name="connsiteX28" fmla="*/ 3466485 w 6300759"/>
                <a:gd name="connsiteY28" fmla="*/ 1020880 h 1112990"/>
                <a:gd name="connsiteX29" fmla="*/ 2880489 w 6300759"/>
                <a:gd name="connsiteY29" fmla="*/ 1034386 h 1112990"/>
                <a:gd name="connsiteX30" fmla="*/ 2305543 w 6300759"/>
                <a:gd name="connsiteY30" fmla="*/ 1042355 h 1112990"/>
                <a:gd name="connsiteX31" fmla="*/ 1723003 w 6300759"/>
                <a:gd name="connsiteY31" fmla="*/ 1056710 h 1112990"/>
                <a:gd name="connsiteX32" fmla="*/ 1148796 w 6300759"/>
                <a:gd name="connsiteY32" fmla="*/ 1077090 h 1112990"/>
                <a:gd name="connsiteX33" fmla="*/ 567178 w 6300759"/>
                <a:gd name="connsiteY33" fmla="*/ 1092521 h 1112990"/>
                <a:gd name="connsiteX34" fmla="*/ 1233 w 6300759"/>
                <a:gd name="connsiteY34" fmla="*/ 1112990 h 1112990"/>
                <a:gd name="connsiteX0" fmla="*/ 1233 w 6300759"/>
                <a:gd name="connsiteY0" fmla="*/ 1074366 h 1074366"/>
                <a:gd name="connsiteX1" fmla="*/ 5526 w 6300759"/>
                <a:gd name="connsiteY1" fmla="*/ 940833 h 1074366"/>
                <a:gd name="connsiteX2" fmla="*/ 310573 w 6300759"/>
                <a:gd name="connsiteY2" fmla="*/ 852936 h 1074366"/>
                <a:gd name="connsiteX3" fmla="*/ 682018 w 6300759"/>
                <a:gd name="connsiteY3" fmla="*/ 751980 h 1074366"/>
                <a:gd name="connsiteX4" fmla="*/ 1139629 w 6300759"/>
                <a:gd name="connsiteY4" fmla="*/ 637321 h 1074366"/>
                <a:gd name="connsiteX5" fmla="*/ 1571278 w 6300759"/>
                <a:gd name="connsiteY5" fmla="*/ 531461 h 1074366"/>
                <a:gd name="connsiteX6" fmla="*/ 1986388 w 6300759"/>
                <a:gd name="connsiteY6" fmla="*/ 440485 h 1074366"/>
                <a:gd name="connsiteX7" fmla="*/ 2283374 w 6300759"/>
                <a:gd name="connsiteY7" fmla="*/ 374556 h 1074366"/>
                <a:gd name="connsiteX8" fmla="*/ 2622261 w 6300759"/>
                <a:gd name="connsiteY8" fmla="*/ 316284 h 1074366"/>
                <a:gd name="connsiteX9" fmla="*/ 2769704 w 6300759"/>
                <a:gd name="connsiteY9" fmla="*/ 368519 h 1074366"/>
                <a:gd name="connsiteX10" fmla="*/ 2910263 w 6300759"/>
                <a:gd name="connsiteY10" fmla="*/ 413682 h 1074366"/>
                <a:gd name="connsiteX11" fmla="*/ 3114350 w 6300759"/>
                <a:gd name="connsiteY11" fmla="*/ 471571 h 1074366"/>
                <a:gd name="connsiteX12" fmla="*/ 3324704 w 6300759"/>
                <a:gd name="connsiteY12" fmla="*/ 527308 h 1074366"/>
                <a:gd name="connsiteX13" fmla="*/ 3558848 w 6300759"/>
                <a:gd name="connsiteY13" fmla="*/ 575824 h 1074366"/>
                <a:gd name="connsiteX14" fmla="*/ 3780486 w 6300759"/>
                <a:gd name="connsiteY14" fmla="*/ 608261 h 1074366"/>
                <a:gd name="connsiteX15" fmla="*/ 4114951 w 6300759"/>
                <a:gd name="connsiteY15" fmla="*/ 652909 h 1074366"/>
                <a:gd name="connsiteX16" fmla="*/ 4578222 w 6300759"/>
                <a:gd name="connsiteY16" fmla="*/ 690966 h 1074366"/>
                <a:gd name="connsiteX17" fmla="*/ 4984014 w 6300759"/>
                <a:gd name="connsiteY17" fmla="*/ 719817 h 1074366"/>
                <a:gd name="connsiteX18" fmla="*/ 5300641 w 6300759"/>
                <a:gd name="connsiteY18" fmla="*/ 0 h 1074366"/>
                <a:gd name="connsiteX19" fmla="*/ 5531541 w 6300759"/>
                <a:gd name="connsiteY19" fmla="*/ 53800 h 1074366"/>
                <a:gd name="connsiteX20" fmla="*/ 5726539 w 6300759"/>
                <a:gd name="connsiteY20" fmla="*/ 124839 h 1074366"/>
                <a:gd name="connsiteX21" fmla="*/ 5998652 w 6300759"/>
                <a:gd name="connsiteY21" fmla="*/ 226297 h 1074366"/>
                <a:gd name="connsiteX22" fmla="*/ 6296841 w 6300759"/>
                <a:gd name="connsiteY22" fmla="*/ 358782 h 1074366"/>
                <a:gd name="connsiteX23" fmla="*/ 6298642 w 6300759"/>
                <a:gd name="connsiteY23" fmla="*/ 854705 h 1074366"/>
                <a:gd name="connsiteX24" fmla="*/ 5761537 w 6300759"/>
                <a:gd name="connsiteY24" fmla="*/ 963187 h 1074366"/>
                <a:gd name="connsiteX25" fmla="*/ 5150986 w 6300759"/>
                <a:gd name="connsiteY25" fmla="*/ 968069 h 1074366"/>
                <a:gd name="connsiteX26" fmla="*/ 4589009 w 6300759"/>
                <a:gd name="connsiteY26" fmla="*/ 973760 h 1074366"/>
                <a:gd name="connsiteX27" fmla="*/ 4038094 w 6300759"/>
                <a:gd name="connsiteY27" fmla="*/ 976494 h 1074366"/>
                <a:gd name="connsiteX28" fmla="*/ 3466485 w 6300759"/>
                <a:gd name="connsiteY28" fmla="*/ 982256 h 1074366"/>
                <a:gd name="connsiteX29" fmla="*/ 2880489 w 6300759"/>
                <a:gd name="connsiteY29" fmla="*/ 995762 h 1074366"/>
                <a:gd name="connsiteX30" fmla="*/ 2305543 w 6300759"/>
                <a:gd name="connsiteY30" fmla="*/ 1003731 h 1074366"/>
                <a:gd name="connsiteX31" fmla="*/ 1723003 w 6300759"/>
                <a:gd name="connsiteY31" fmla="*/ 1018086 h 1074366"/>
                <a:gd name="connsiteX32" fmla="*/ 1148796 w 6300759"/>
                <a:gd name="connsiteY32" fmla="*/ 1038466 h 1074366"/>
                <a:gd name="connsiteX33" fmla="*/ 567178 w 6300759"/>
                <a:gd name="connsiteY33" fmla="*/ 1053897 h 1074366"/>
                <a:gd name="connsiteX34" fmla="*/ 1233 w 6300759"/>
                <a:gd name="connsiteY34" fmla="*/ 1074366 h 1074366"/>
                <a:gd name="connsiteX0" fmla="*/ 1233 w 6300759"/>
                <a:gd name="connsiteY0" fmla="*/ 1020566 h 1020566"/>
                <a:gd name="connsiteX1" fmla="*/ 5526 w 6300759"/>
                <a:gd name="connsiteY1" fmla="*/ 887033 h 1020566"/>
                <a:gd name="connsiteX2" fmla="*/ 310573 w 6300759"/>
                <a:gd name="connsiteY2" fmla="*/ 799136 h 1020566"/>
                <a:gd name="connsiteX3" fmla="*/ 682018 w 6300759"/>
                <a:gd name="connsiteY3" fmla="*/ 698180 h 1020566"/>
                <a:gd name="connsiteX4" fmla="*/ 1139629 w 6300759"/>
                <a:gd name="connsiteY4" fmla="*/ 583521 h 1020566"/>
                <a:gd name="connsiteX5" fmla="*/ 1571278 w 6300759"/>
                <a:gd name="connsiteY5" fmla="*/ 477661 h 1020566"/>
                <a:gd name="connsiteX6" fmla="*/ 1986388 w 6300759"/>
                <a:gd name="connsiteY6" fmla="*/ 386685 h 1020566"/>
                <a:gd name="connsiteX7" fmla="*/ 2283374 w 6300759"/>
                <a:gd name="connsiteY7" fmla="*/ 320756 h 1020566"/>
                <a:gd name="connsiteX8" fmla="*/ 2622261 w 6300759"/>
                <a:gd name="connsiteY8" fmla="*/ 262484 h 1020566"/>
                <a:gd name="connsiteX9" fmla="*/ 2769704 w 6300759"/>
                <a:gd name="connsiteY9" fmla="*/ 314719 h 1020566"/>
                <a:gd name="connsiteX10" fmla="*/ 2910263 w 6300759"/>
                <a:gd name="connsiteY10" fmla="*/ 359882 h 1020566"/>
                <a:gd name="connsiteX11" fmla="*/ 3114350 w 6300759"/>
                <a:gd name="connsiteY11" fmla="*/ 417771 h 1020566"/>
                <a:gd name="connsiteX12" fmla="*/ 3324704 w 6300759"/>
                <a:gd name="connsiteY12" fmla="*/ 473508 h 1020566"/>
                <a:gd name="connsiteX13" fmla="*/ 3558848 w 6300759"/>
                <a:gd name="connsiteY13" fmla="*/ 522024 h 1020566"/>
                <a:gd name="connsiteX14" fmla="*/ 3780486 w 6300759"/>
                <a:gd name="connsiteY14" fmla="*/ 554461 h 1020566"/>
                <a:gd name="connsiteX15" fmla="*/ 4114951 w 6300759"/>
                <a:gd name="connsiteY15" fmla="*/ 599109 h 1020566"/>
                <a:gd name="connsiteX16" fmla="*/ 4578222 w 6300759"/>
                <a:gd name="connsiteY16" fmla="*/ 637166 h 1020566"/>
                <a:gd name="connsiteX17" fmla="*/ 4984014 w 6300759"/>
                <a:gd name="connsiteY17" fmla="*/ 666017 h 1020566"/>
                <a:gd name="connsiteX18" fmla="*/ 5231585 w 6300759"/>
                <a:gd name="connsiteY18" fmla="*/ 683243 h 1020566"/>
                <a:gd name="connsiteX19" fmla="*/ 5531541 w 6300759"/>
                <a:gd name="connsiteY19" fmla="*/ 0 h 1020566"/>
                <a:gd name="connsiteX20" fmla="*/ 5726539 w 6300759"/>
                <a:gd name="connsiteY20" fmla="*/ 71039 h 1020566"/>
                <a:gd name="connsiteX21" fmla="*/ 5998652 w 6300759"/>
                <a:gd name="connsiteY21" fmla="*/ 172497 h 1020566"/>
                <a:gd name="connsiteX22" fmla="*/ 6296841 w 6300759"/>
                <a:gd name="connsiteY22" fmla="*/ 304982 h 1020566"/>
                <a:gd name="connsiteX23" fmla="*/ 6298642 w 6300759"/>
                <a:gd name="connsiteY23" fmla="*/ 800905 h 1020566"/>
                <a:gd name="connsiteX24" fmla="*/ 5761537 w 6300759"/>
                <a:gd name="connsiteY24" fmla="*/ 909387 h 1020566"/>
                <a:gd name="connsiteX25" fmla="*/ 5150986 w 6300759"/>
                <a:gd name="connsiteY25" fmla="*/ 914269 h 1020566"/>
                <a:gd name="connsiteX26" fmla="*/ 4589009 w 6300759"/>
                <a:gd name="connsiteY26" fmla="*/ 919960 h 1020566"/>
                <a:gd name="connsiteX27" fmla="*/ 4038094 w 6300759"/>
                <a:gd name="connsiteY27" fmla="*/ 922694 h 1020566"/>
                <a:gd name="connsiteX28" fmla="*/ 3466485 w 6300759"/>
                <a:gd name="connsiteY28" fmla="*/ 928456 h 1020566"/>
                <a:gd name="connsiteX29" fmla="*/ 2880489 w 6300759"/>
                <a:gd name="connsiteY29" fmla="*/ 941962 h 1020566"/>
                <a:gd name="connsiteX30" fmla="*/ 2305543 w 6300759"/>
                <a:gd name="connsiteY30" fmla="*/ 949931 h 1020566"/>
                <a:gd name="connsiteX31" fmla="*/ 1723003 w 6300759"/>
                <a:gd name="connsiteY31" fmla="*/ 964286 h 1020566"/>
                <a:gd name="connsiteX32" fmla="*/ 1148796 w 6300759"/>
                <a:gd name="connsiteY32" fmla="*/ 984666 h 1020566"/>
                <a:gd name="connsiteX33" fmla="*/ 567178 w 6300759"/>
                <a:gd name="connsiteY33" fmla="*/ 1000097 h 1020566"/>
                <a:gd name="connsiteX34" fmla="*/ 1233 w 6300759"/>
                <a:gd name="connsiteY34" fmla="*/ 1020566 h 1020566"/>
                <a:gd name="connsiteX0" fmla="*/ 1233 w 6300759"/>
                <a:gd name="connsiteY0" fmla="*/ 949527 h 949527"/>
                <a:gd name="connsiteX1" fmla="*/ 5526 w 6300759"/>
                <a:gd name="connsiteY1" fmla="*/ 815994 h 949527"/>
                <a:gd name="connsiteX2" fmla="*/ 310573 w 6300759"/>
                <a:gd name="connsiteY2" fmla="*/ 728097 h 949527"/>
                <a:gd name="connsiteX3" fmla="*/ 682018 w 6300759"/>
                <a:gd name="connsiteY3" fmla="*/ 627141 h 949527"/>
                <a:gd name="connsiteX4" fmla="*/ 1139629 w 6300759"/>
                <a:gd name="connsiteY4" fmla="*/ 512482 h 949527"/>
                <a:gd name="connsiteX5" fmla="*/ 1571278 w 6300759"/>
                <a:gd name="connsiteY5" fmla="*/ 406622 h 949527"/>
                <a:gd name="connsiteX6" fmla="*/ 1986388 w 6300759"/>
                <a:gd name="connsiteY6" fmla="*/ 315646 h 949527"/>
                <a:gd name="connsiteX7" fmla="*/ 2283374 w 6300759"/>
                <a:gd name="connsiteY7" fmla="*/ 249717 h 949527"/>
                <a:gd name="connsiteX8" fmla="*/ 2622261 w 6300759"/>
                <a:gd name="connsiteY8" fmla="*/ 191445 h 949527"/>
                <a:gd name="connsiteX9" fmla="*/ 2769704 w 6300759"/>
                <a:gd name="connsiteY9" fmla="*/ 243680 h 949527"/>
                <a:gd name="connsiteX10" fmla="*/ 2910263 w 6300759"/>
                <a:gd name="connsiteY10" fmla="*/ 288843 h 949527"/>
                <a:gd name="connsiteX11" fmla="*/ 3114350 w 6300759"/>
                <a:gd name="connsiteY11" fmla="*/ 346732 h 949527"/>
                <a:gd name="connsiteX12" fmla="*/ 3324704 w 6300759"/>
                <a:gd name="connsiteY12" fmla="*/ 402469 h 949527"/>
                <a:gd name="connsiteX13" fmla="*/ 3558848 w 6300759"/>
                <a:gd name="connsiteY13" fmla="*/ 450985 h 949527"/>
                <a:gd name="connsiteX14" fmla="*/ 3780486 w 6300759"/>
                <a:gd name="connsiteY14" fmla="*/ 483422 h 949527"/>
                <a:gd name="connsiteX15" fmla="*/ 4114951 w 6300759"/>
                <a:gd name="connsiteY15" fmla="*/ 528070 h 949527"/>
                <a:gd name="connsiteX16" fmla="*/ 4578222 w 6300759"/>
                <a:gd name="connsiteY16" fmla="*/ 566127 h 949527"/>
                <a:gd name="connsiteX17" fmla="*/ 4984014 w 6300759"/>
                <a:gd name="connsiteY17" fmla="*/ 594978 h 949527"/>
                <a:gd name="connsiteX18" fmla="*/ 5231585 w 6300759"/>
                <a:gd name="connsiteY18" fmla="*/ 612204 h 949527"/>
                <a:gd name="connsiteX19" fmla="*/ 5512491 w 6300759"/>
                <a:gd name="connsiteY19" fmla="*/ 635096 h 949527"/>
                <a:gd name="connsiteX20" fmla="*/ 5726539 w 6300759"/>
                <a:gd name="connsiteY20" fmla="*/ 0 h 949527"/>
                <a:gd name="connsiteX21" fmla="*/ 5998652 w 6300759"/>
                <a:gd name="connsiteY21" fmla="*/ 101458 h 949527"/>
                <a:gd name="connsiteX22" fmla="*/ 6296841 w 6300759"/>
                <a:gd name="connsiteY22" fmla="*/ 233943 h 949527"/>
                <a:gd name="connsiteX23" fmla="*/ 6298642 w 6300759"/>
                <a:gd name="connsiteY23" fmla="*/ 729866 h 949527"/>
                <a:gd name="connsiteX24" fmla="*/ 5761537 w 6300759"/>
                <a:gd name="connsiteY24" fmla="*/ 838348 h 949527"/>
                <a:gd name="connsiteX25" fmla="*/ 5150986 w 6300759"/>
                <a:gd name="connsiteY25" fmla="*/ 843230 h 949527"/>
                <a:gd name="connsiteX26" fmla="*/ 4589009 w 6300759"/>
                <a:gd name="connsiteY26" fmla="*/ 848921 h 949527"/>
                <a:gd name="connsiteX27" fmla="*/ 4038094 w 6300759"/>
                <a:gd name="connsiteY27" fmla="*/ 851655 h 949527"/>
                <a:gd name="connsiteX28" fmla="*/ 3466485 w 6300759"/>
                <a:gd name="connsiteY28" fmla="*/ 857417 h 949527"/>
                <a:gd name="connsiteX29" fmla="*/ 2880489 w 6300759"/>
                <a:gd name="connsiteY29" fmla="*/ 870923 h 949527"/>
                <a:gd name="connsiteX30" fmla="*/ 2305543 w 6300759"/>
                <a:gd name="connsiteY30" fmla="*/ 878892 h 949527"/>
                <a:gd name="connsiteX31" fmla="*/ 1723003 w 6300759"/>
                <a:gd name="connsiteY31" fmla="*/ 893247 h 949527"/>
                <a:gd name="connsiteX32" fmla="*/ 1148796 w 6300759"/>
                <a:gd name="connsiteY32" fmla="*/ 913627 h 949527"/>
                <a:gd name="connsiteX33" fmla="*/ 567178 w 6300759"/>
                <a:gd name="connsiteY33" fmla="*/ 929058 h 949527"/>
                <a:gd name="connsiteX34" fmla="*/ 1233 w 6300759"/>
                <a:gd name="connsiteY34" fmla="*/ 949527 h 949527"/>
                <a:gd name="connsiteX0" fmla="*/ 1233 w 6300759"/>
                <a:gd name="connsiteY0" fmla="*/ 848069 h 848069"/>
                <a:gd name="connsiteX1" fmla="*/ 5526 w 6300759"/>
                <a:gd name="connsiteY1" fmla="*/ 714536 h 848069"/>
                <a:gd name="connsiteX2" fmla="*/ 310573 w 6300759"/>
                <a:gd name="connsiteY2" fmla="*/ 626639 h 848069"/>
                <a:gd name="connsiteX3" fmla="*/ 682018 w 6300759"/>
                <a:gd name="connsiteY3" fmla="*/ 525683 h 848069"/>
                <a:gd name="connsiteX4" fmla="*/ 1139629 w 6300759"/>
                <a:gd name="connsiteY4" fmla="*/ 411024 h 848069"/>
                <a:gd name="connsiteX5" fmla="*/ 1571278 w 6300759"/>
                <a:gd name="connsiteY5" fmla="*/ 305164 h 848069"/>
                <a:gd name="connsiteX6" fmla="*/ 1986388 w 6300759"/>
                <a:gd name="connsiteY6" fmla="*/ 214188 h 848069"/>
                <a:gd name="connsiteX7" fmla="*/ 2283374 w 6300759"/>
                <a:gd name="connsiteY7" fmla="*/ 148259 h 848069"/>
                <a:gd name="connsiteX8" fmla="*/ 2622261 w 6300759"/>
                <a:gd name="connsiteY8" fmla="*/ 89987 h 848069"/>
                <a:gd name="connsiteX9" fmla="*/ 2769704 w 6300759"/>
                <a:gd name="connsiteY9" fmla="*/ 142222 h 848069"/>
                <a:gd name="connsiteX10" fmla="*/ 2910263 w 6300759"/>
                <a:gd name="connsiteY10" fmla="*/ 187385 h 848069"/>
                <a:gd name="connsiteX11" fmla="*/ 3114350 w 6300759"/>
                <a:gd name="connsiteY11" fmla="*/ 245274 h 848069"/>
                <a:gd name="connsiteX12" fmla="*/ 3324704 w 6300759"/>
                <a:gd name="connsiteY12" fmla="*/ 301011 h 848069"/>
                <a:gd name="connsiteX13" fmla="*/ 3558848 w 6300759"/>
                <a:gd name="connsiteY13" fmla="*/ 349527 h 848069"/>
                <a:gd name="connsiteX14" fmla="*/ 3780486 w 6300759"/>
                <a:gd name="connsiteY14" fmla="*/ 381964 h 848069"/>
                <a:gd name="connsiteX15" fmla="*/ 4114951 w 6300759"/>
                <a:gd name="connsiteY15" fmla="*/ 426612 h 848069"/>
                <a:gd name="connsiteX16" fmla="*/ 4578222 w 6300759"/>
                <a:gd name="connsiteY16" fmla="*/ 464669 h 848069"/>
                <a:gd name="connsiteX17" fmla="*/ 4984014 w 6300759"/>
                <a:gd name="connsiteY17" fmla="*/ 493520 h 848069"/>
                <a:gd name="connsiteX18" fmla="*/ 5231585 w 6300759"/>
                <a:gd name="connsiteY18" fmla="*/ 510746 h 848069"/>
                <a:gd name="connsiteX19" fmla="*/ 5512491 w 6300759"/>
                <a:gd name="connsiteY19" fmla="*/ 533638 h 848069"/>
                <a:gd name="connsiteX20" fmla="*/ 5759877 w 6300759"/>
                <a:gd name="connsiteY20" fmla="*/ 557126 h 848069"/>
                <a:gd name="connsiteX21" fmla="*/ 5998652 w 6300759"/>
                <a:gd name="connsiteY21" fmla="*/ 0 h 848069"/>
                <a:gd name="connsiteX22" fmla="*/ 6296841 w 6300759"/>
                <a:gd name="connsiteY22" fmla="*/ 132485 h 848069"/>
                <a:gd name="connsiteX23" fmla="*/ 6298642 w 6300759"/>
                <a:gd name="connsiteY23" fmla="*/ 628408 h 848069"/>
                <a:gd name="connsiteX24" fmla="*/ 5761537 w 6300759"/>
                <a:gd name="connsiteY24" fmla="*/ 736890 h 848069"/>
                <a:gd name="connsiteX25" fmla="*/ 5150986 w 6300759"/>
                <a:gd name="connsiteY25" fmla="*/ 741772 h 848069"/>
                <a:gd name="connsiteX26" fmla="*/ 4589009 w 6300759"/>
                <a:gd name="connsiteY26" fmla="*/ 747463 h 848069"/>
                <a:gd name="connsiteX27" fmla="*/ 4038094 w 6300759"/>
                <a:gd name="connsiteY27" fmla="*/ 750197 h 848069"/>
                <a:gd name="connsiteX28" fmla="*/ 3466485 w 6300759"/>
                <a:gd name="connsiteY28" fmla="*/ 755959 h 848069"/>
                <a:gd name="connsiteX29" fmla="*/ 2880489 w 6300759"/>
                <a:gd name="connsiteY29" fmla="*/ 769465 h 848069"/>
                <a:gd name="connsiteX30" fmla="*/ 2305543 w 6300759"/>
                <a:gd name="connsiteY30" fmla="*/ 777434 h 848069"/>
                <a:gd name="connsiteX31" fmla="*/ 1723003 w 6300759"/>
                <a:gd name="connsiteY31" fmla="*/ 791789 h 848069"/>
                <a:gd name="connsiteX32" fmla="*/ 1148796 w 6300759"/>
                <a:gd name="connsiteY32" fmla="*/ 812169 h 848069"/>
                <a:gd name="connsiteX33" fmla="*/ 567178 w 6300759"/>
                <a:gd name="connsiteY33" fmla="*/ 827600 h 848069"/>
                <a:gd name="connsiteX34" fmla="*/ 1233 w 6300759"/>
                <a:gd name="connsiteY34" fmla="*/ 848069 h 848069"/>
                <a:gd name="connsiteX0" fmla="*/ 1233 w 6300759"/>
                <a:gd name="connsiteY0" fmla="*/ 758082 h 758082"/>
                <a:gd name="connsiteX1" fmla="*/ 5526 w 6300759"/>
                <a:gd name="connsiteY1" fmla="*/ 624549 h 758082"/>
                <a:gd name="connsiteX2" fmla="*/ 310573 w 6300759"/>
                <a:gd name="connsiteY2" fmla="*/ 536652 h 758082"/>
                <a:gd name="connsiteX3" fmla="*/ 682018 w 6300759"/>
                <a:gd name="connsiteY3" fmla="*/ 435696 h 758082"/>
                <a:gd name="connsiteX4" fmla="*/ 1139629 w 6300759"/>
                <a:gd name="connsiteY4" fmla="*/ 321037 h 758082"/>
                <a:gd name="connsiteX5" fmla="*/ 1571278 w 6300759"/>
                <a:gd name="connsiteY5" fmla="*/ 215177 h 758082"/>
                <a:gd name="connsiteX6" fmla="*/ 1986388 w 6300759"/>
                <a:gd name="connsiteY6" fmla="*/ 124201 h 758082"/>
                <a:gd name="connsiteX7" fmla="*/ 2283374 w 6300759"/>
                <a:gd name="connsiteY7" fmla="*/ 58272 h 758082"/>
                <a:gd name="connsiteX8" fmla="*/ 2622261 w 6300759"/>
                <a:gd name="connsiteY8" fmla="*/ 0 h 758082"/>
                <a:gd name="connsiteX9" fmla="*/ 2769704 w 6300759"/>
                <a:gd name="connsiteY9" fmla="*/ 52235 h 758082"/>
                <a:gd name="connsiteX10" fmla="*/ 2910263 w 6300759"/>
                <a:gd name="connsiteY10" fmla="*/ 97398 h 758082"/>
                <a:gd name="connsiteX11" fmla="*/ 3114350 w 6300759"/>
                <a:gd name="connsiteY11" fmla="*/ 155287 h 758082"/>
                <a:gd name="connsiteX12" fmla="*/ 3324704 w 6300759"/>
                <a:gd name="connsiteY12" fmla="*/ 211024 h 758082"/>
                <a:gd name="connsiteX13" fmla="*/ 3558848 w 6300759"/>
                <a:gd name="connsiteY13" fmla="*/ 259540 h 758082"/>
                <a:gd name="connsiteX14" fmla="*/ 3780486 w 6300759"/>
                <a:gd name="connsiteY14" fmla="*/ 291977 h 758082"/>
                <a:gd name="connsiteX15" fmla="*/ 4114951 w 6300759"/>
                <a:gd name="connsiteY15" fmla="*/ 336625 h 758082"/>
                <a:gd name="connsiteX16" fmla="*/ 4578222 w 6300759"/>
                <a:gd name="connsiteY16" fmla="*/ 374682 h 758082"/>
                <a:gd name="connsiteX17" fmla="*/ 4984014 w 6300759"/>
                <a:gd name="connsiteY17" fmla="*/ 403533 h 758082"/>
                <a:gd name="connsiteX18" fmla="*/ 5231585 w 6300759"/>
                <a:gd name="connsiteY18" fmla="*/ 420759 h 758082"/>
                <a:gd name="connsiteX19" fmla="*/ 5512491 w 6300759"/>
                <a:gd name="connsiteY19" fmla="*/ 443651 h 758082"/>
                <a:gd name="connsiteX20" fmla="*/ 5759877 w 6300759"/>
                <a:gd name="connsiteY20" fmla="*/ 467139 h 758082"/>
                <a:gd name="connsiteX21" fmla="*/ 5960552 w 6300759"/>
                <a:gd name="connsiteY21" fmla="*/ 490137 h 758082"/>
                <a:gd name="connsiteX22" fmla="*/ 6296841 w 6300759"/>
                <a:gd name="connsiteY22" fmla="*/ 42498 h 758082"/>
                <a:gd name="connsiteX23" fmla="*/ 6298642 w 6300759"/>
                <a:gd name="connsiteY23" fmla="*/ 538421 h 758082"/>
                <a:gd name="connsiteX24" fmla="*/ 5761537 w 6300759"/>
                <a:gd name="connsiteY24" fmla="*/ 646903 h 758082"/>
                <a:gd name="connsiteX25" fmla="*/ 5150986 w 6300759"/>
                <a:gd name="connsiteY25" fmla="*/ 651785 h 758082"/>
                <a:gd name="connsiteX26" fmla="*/ 4589009 w 6300759"/>
                <a:gd name="connsiteY26" fmla="*/ 657476 h 758082"/>
                <a:gd name="connsiteX27" fmla="*/ 4038094 w 6300759"/>
                <a:gd name="connsiteY27" fmla="*/ 660210 h 758082"/>
                <a:gd name="connsiteX28" fmla="*/ 3466485 w 6300759"/>
                <a:gd name="connsiteY28" fmla="*/ 665972 h 758082"/>
                <a:gd name="connsiteX29" fmla="*/ 2880489 w 6300759"/>
                <a:gd name="connsiteY29" fmla="*/ 679478 h 758082"/>
                <a:gd name="connsiteX30" fmla="*/ 2305543 w 6300759"/>
                <a:gd name="connsiteY30" fmla="*/ 687447 h 758082"/>
                <a:gd name="connsiteX31" fmla="*/ 1723003 w 6300759"/>
                <a:gd name="connsiteY31" fmla="*/ 701802 h 758082"/>
                <a:gd name="connsiteX32" fmla="*/ 1148796 w 6300759"/>
                <a:gd name="connsiteY32" fmla="*/ 722182 h 758082"/>
                <a:gd name="connsiteX33" fmla="*/ 567178 w 6300759"/>
                <a:gd name="connsiteY33" fmla="*/ 737613 h 758082"/>
                <a:gd name="connsiteX34" fmla="*/ 1233 w 6300759"/>
                <a:gd name="connsiteY34" fmla="*/ 758082 h 758082"/>
                <a:gd name="connsiteX0" fmla="*/ 1233 w 6303140"/>
                <a:gd name="connsiteY0" fmla="*/ 758082 h 758082"/>
                <a:gd name="connsiteX1" fmla="*/ 5526 w 6303140"/>
                <a:gd name="connsiteY1" fmla="*/ 624549 h 758082"/>
                <a:gd name="connsiteX2" fmla="*/ 310573 w 6303140"/>
                <a:gd name="connsiteY2" fmla="*/ 536652 h 758082"/>
                <a:gd name="connsiteX3" fmla="*/ 682018 w 6303140"/>
                <a:gd name="connsiteY3" fmla="*/ 435696 h 758082"/>
                <a:gd name="connsiteX4" fmla="*/ 1139629 w 6303140"/>
                <a:gd name="connsiteY4" fmla="*/ 321037 h 758082"/>
                <a:gd name="connsiteX5" fmla="*/ 1571278 w 6303140"/>
                <a:gd name="connsiteY5" fmla="*/ 215177 h 758082"/>
                <a:gd name="connsiteX6" fmla="*/ 1986388 w 6303140"/>
                <a:gd name="connsiteY6" fmla="*/ 124201 h 758082"/>
                <a:gd name="connsiteX7" fmla="*/ 2283374 w 6303140"/>
                <a:gd name="connsiteY7" fmla="*/ 58272 h 758082"/>
                <a:gd name="connsiteX8" fmla="*/ 2622261 w 6303140"/>
                <a:gd name="connsiteY8" fmla="*/ 0 h 758082"/>
                <a:gd name="connsiteX9" fmla="*/ 2769704 w 6303140"/>
                <a:gd name="connsiteY9" fmla="*/ 52235 h 758082"/>
                <a:gd name="connsiteX10" fmla="*/ 2910263 w 6303140"/>
                <a:gd name="connsiteY10" fmla="*/ 97398 h 758082"/>
                <a:gd name="connsiteX11" fmla="*/ 3114350 w 6303140"/>
                <a:gd name="connsiteY11" fmla="*/ 155287 h 758082"/>
                <a:gd name="connsiteX12" fmla="*/ 3324704 w 6303140"/>
                <a:gd name="connsiteY12" fmla="*/ 211024 h 758082"/>
                <a:gd name="connsiteX13" fmla="*/ 3558848 w 6303140"/>
                <a:gd name="connsiteY13" fmla="*/ 259540 h 758082"/>
                <a:gd name="connsiteX14" fmla="*/ 3780486 w 6303140"/>
                <a:gd name="connsiteY14" fmla="*/ 291977 h 758082"/>
                <a:gd name="connsiteX15" fmla="*/ 4114951 w 6303140"/>
                <a:gd name="connsiteY15" fmla="*/ 336625 h 758082"/>
                <a:gd name="connsiteX16" fmla="*/ 4578222 w 6303140"/>
                <a:gd name="connsiteY16" fmla="*/ 374682 h 758082"/>
                <a:gd name="connsiteX17" fmla="*/ 4984014 w 6303140"/>
                <a:gd name="connsiteY17" fmla="*/ 403533 h 758082"/>
                <a:gd name="connsiteX18" fmla="*/ 5231585 w 6303140"/>
                <a:gd name="connsiteY18" fmla="*/ 420759 h 758082"/>
                <a:gd name="connsiteX19" fmla="*/ 5512491 w 6303140"/>
                <a:gd name="connsiteY19" fmla="*/ 443651 h 758082"/>
                <a:gd name="connsiteX20" fmla="*/ 5759877 w 6303140"/>
                <a:gd name="connsiteY20" fmla="*/ 467139 h 758082"/>
                <a:gd name="connsiteX21" fmla="*/ 5960552 w 6303140"/>
                <a:gd name="connsiteY21" fmla="*/ 490137 h 758082"/>
                <a:gd name="connsiteX22" fmla="*/ 6296841 w 6303140"/>
                <a:gd name="connsiteY22" fmla="*/ 42498 h 758082"/>
                <a:gd name="connsiteX23" fmla="*/ 6301023 w 6303140"/>
                <a:gd name="connsiteY23" fmla="*/ 643034 h 758082"/>
                <a:gd name="connsiteX24" fmla="*/ 5761537 w 6303140"/>
                <a:gd name="connsiteY24" fmla="*/ 646903 h 758082"/>
                <a:gd name="connsiteX25" fmla="*/ 5150986 w 6303140"/>
                <a:gd name="connsiteY25" fmla="*/ 651785 h 758082"/>
                <a:gd name="connsiteX26" fmla="*/ 4589009 w 6303140"/>
                <a:gd name="connsiteY26" fmla="*/ 657476 h 758082"/>
                <a:gd name="connsiteX27" fmla="*/ 4038094 w 6303140"/>
                <a:gd name="connsiteY27" fmla="*/ 660210 h 758082"/>
                <a:gd name="connsiteX28" fmla="*/ 3466485 w 6303140"/>
                <a:gd name="connsiteY28" fmla="*/ 665972 h 758082"/>
                <a:gd name="connsiteX29" fmla="*/ 2880489 w 6303140"/>
                <a:gd name="connsiteY29" fmla="*/ 679478 h 758082"/>
                <a:gd name="connsiteX30" fmla="*/ 2305543 w 6303140"/>
                <a:gd name="connsiteY30" fmla="*/ 687447 h 758082"/>
                <a:gd name="connsiteX31" fmla="*/ 1723003 w 6303140"/>
                <a:gd name="connsiteY31" fmla="*/ 701802 h 758082"/>
                <a:gd name="connsiteX32" fmla="*/ 1148796 w 6303140"/>
                <a:gd name="connsiteY32" fmla="*/ 722182 h 758082"/>
                <a:gd name="connsiteX33" fmla="*/ 567178 w 6303140"/>
                <a:gd name="connsiteY33" fmla="*/ 737613 h 758082"/>
                <a:gd name="connsiteX34" fmla="*/ 1233 w 6303140"/>
                <a:gd name="connsiteY34" fmla="*/ 758082 h 758082"/>
                <a:gd name="connsiteX0" fmla="*/ 1233 w 6303140"/>
                <a:gd name="connsiteY0" fmla="*/ 758082 h 767289"/>
                <a:gd name="connsiteX1" fmla="*/ 5526 w 6303140"/>
                <a:gd name="connsiteY1" fmla="*/ 624549 h 767289"/>
                <a:gd name="connsiteX2" fmla="*/ 310573 w 6303140"/>
                <a:gd name="connsiteY2" fmla="*/ 536652 h 767289"/>
                <a:gd name="connsiteX3" fmla="*/ 682018 w 6303140"/>
                <a:gd name="connsiteY3" fmla="*/ 435696 h 767289"/>
                <a:gd name="connsiteX4" fmla="*/ 1139629 w 6303140"/>
                <a:gd name="connsiteY4" fmla="*/ 321037 h 767289"/>
                <a:gd name="connsiteX5" fmla="*/ 1571278 w 6303140"/>
                <a:gd name="connsiteY5" fmla="*/ 215177 h 767289"/>
                <a:gd name="connsiteX6" fmla="*/ 1986388 w 6303140"/>
                <a:gd name="connsiteY6" fmla="*/ 124201 h 767289"/>
                <a:gd name="connsiteX7" fmla="*/ 2283374 w 6303140"/>
                <a:gd name="connsiteY7" fmla="*/ 58272 h 767289"/>
                <a:gd name="connsiteX8" fmla="*/ 2622261 w 6303140"/>
                <a:gd name="connsiteY8" fmla="*/ 0 h 767289"/>
                <a:gd name="connsiteX9" fmla="*/ 2769704 w 6303140"/>
                <a:gd name="connsiteY9" fmla="*/ 52235 h 767289"/>
                <a:gd name="connsiteX10" fmla="*/ 2910263 w 6303140"/>
                <a:gd name="connsiteY10" fmla="*/ 97398 h 767289"/>
                <a:gd name="connsiteX11" fmla="*/ 3114350 w 6303140"/>
                <a:gd name="connsiteY11" fmla="*/ 155287 h 767289"/>
                <a:gd name="connsiteX12" fmla="*/ 3324704 w 6303140"/>
                <a:gd name="connsiteY12" fmla="*/ 211024 h 767289"/>
                <a:gd name="connsiteX13" fmla="*/ 3558848 w 6303140"/>
                <a:gd name="connsiteY13" fmla="*/ 259540 h 767289"/>
                <a:gd name="connsiteX14" fmla="*/ 3780486 w 6303140"/>
                <a:gd name="connsiteY14" fmla="*/ 291977 h 767289"/>
                <a:gd name="connsiteX15" fmla="*/ 4114951 w 6303140"/>
                <a:gd name="connsiteY15" fmla="*/ 336625 h 767289"/>
                <a:gd name="connsiteX16" fmla="*/ 4578222 w 6303140"/>
                <a:gd name="connsiteY16" fmla="*/ 374682 h 767289"/>
                <a:gd name="connsiteX17" fmla="*/ 4984014 w 6303140"/>
                <a:gd name="connsiteY17" fmla="*/ 403533 h 767289"/>
                <a:gd name="connsiteX18" fmla="*/ 5231585 w 6303140"/>
                <a:gd name="connsiteY18" fmla="*/ 420759 h 767289"/>
                <a:gd name="connsiteX19" fmla="*/ 5512491 w 6303140"/>
                <a:gd name="connsiteY19" fmla="*/ 443651 h 767289"/>
                <a:gd name="connsiteX20" fmla="*/ 5759877 w 6303140"/>
                <a:gd name="connsiteY20" fmla="*/ 467139 h 767289"/>
                <a:gd name="connsiteX21" fmla="*/ 5960552 w 6303140"/>
                <a:gd name="connsiteY21" fmla="*/ 490137 h 767289"/>
                <a:gd name="connsiteX22" fmla="*/ 6237309 w 6303140"/>
                <a:gd name="connsiteY22" fmla="*/ 320672 h 767289"/>
                <a:gd name="connsiteX23" fmla="*/ 6301023 w 6303140"/>
                <a:gd name="connsiteY23" fmla="*/ 643034 h 767289"/>
                <a:gd name="connsiteX24" fmla="*/ 5761537 w 6303140"/>
                <a:gd name="connsiteY24" fmla="*/ 646903 h 767289"/>
                <a:gd name="connsiteX25" fmla="*/ 5150986 w 6303140"/>
                <a:gd name="connsiteY25" fmla="*/ 651785 h 767289"/>
                <a:gd name="connsiteX26" fmla="*/ 4589009 w 6303140"/>
                <a:gd name="connsiteY26" fmla="*/ 657476 h 767289"/>
                <a:gd name="connsiteX27" fmla="*/ 4038094 w 6303140"/>
                <a:gd name="connsiteY27" fmla="*/ 660210 h 767289"/>
                <a:gd name="connsiteX28" fmla="*/ 3466485 w 6303140"/>
                <a:gd name="connsiteY28" fmla="*/ 665972 h 767289"/>
                <a:gd name="connsiteX29" fmla="*/ 2880489 w 6303140"/>
                <a:gd name="connsiteY29" fmla="*/ 679478 h 767289"/>
                <a:gd name="connsiteX30" fmla="*/ 2305543 w 6303140"/>
                <a:gd name="connsiteY30" fmla="*/ 687447 h 767289"/>
                <a:gd name="connsiteX31" fmla="*/ 1723003 w 6303140"/>
                <a:gd name="connsiteY31" fmla="*/ 701802 h 767289"/>
                <a:gd name="connsiteX32" fmla="*/ 1148796 w 6303140"/>
                <a:gd name="connsiteY32" fmla="*/ 722182 h 767289"/>
                <a:gd name="connsiteX33" fmla="*/ 567178 w 6303140"/>
                <a:gd name="connsiteY33" fmla="*/ 737613 h 767289"/>
                <a:gd name="connsiteX34" fmla="*/ 1233 w 6303140"/>
                <a:gd name="connsiteY34" fmla="*/ 758082 h 767289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237309 w 6389373"/>
                <a:gd name="connsiteY22" fmla="*/ 320672 h 758082"/>
                <a:gd name="connsiteX23" fmla="*/ 6291637 w 6389373"/>
                <a:gd name="connsiteY23" fmla="*/ 464771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237309 w 6389373"/>
                <a:gd name="connsiteY22" fmla="*/ 320672 h 758082"/>
                <a:gd name="connsiteX23" fmla="*/ 6320212 w 6389373"/>
                <a:gd name="connsiteY23" fmla="*/ 514701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20212 w 6389373"/>
                <a:gd name="connsiteY23" fmla="*/ 514701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442473"/>
                <a:gd name="connsiteY0" fmla="*/ 758082 h 758082"/>
                <a:gd name="connsiteX1" fmla="*/ 5526 w 6442473"/>
                <a:gd name="connsiteY1" fmla="*/ 624549 h 758082"/>
                <a:gd name="connsiteX2" fmla="*/ 310573 w 6442473"/>
                <a:gd name="connsiteY2" fmla="*/ 536652 h 758082"/>
                <a:gd name="connsiteX3" fmla="*/ 682018 w 6442473"/>
                <a:gd name="connsiteY3" fmla="*/ 435696 h 758082"/>
                <a:gd name="connsiteX4" fmla="*/ 1139629 w 6442473"/>
                <a:gd name="connsiteY4" fmla="*/ 321037 h 758082"/>
                <a:gd name="connsiteX5" fmla="*/ 1571278 w 6442473"/>
                <a:gd name="connsiteY5" fmla="*/ 215177 h 758082"/>
                <a:gd name="connsiteX6" fmla="*/ 1986388 w 6442473"/>
                <a:gd name="connsiteY6" fmla="*/ 124201 h 758082"/>
                <a:gd name="connsiteX7" fmla="*/ 2283374 w 6442473"/>
                <a:gd name="connsiteY7" fmla="*/ 58272 h 758082"/>
                <a:gd name="connsiteX8" fmla="*/ 2622261 w 6442473"/>
                <a:gd name="connsiteY8" fmla="*/ 0 h 758082"/>
                <a:gd name="connsiteX9" fmla="*/ 2769704 w 6442473"/>
                <a:gd name="connsiteY9" fmla="*/ 52235 h 758082"/>
                <a:gd name="connsiteX10" fmla="*/ 2910263 w 6442473"/>
                <a:gd name="connsiteY10" fmla="*/ 97398 h 758082"/>
                <a:gd name="connsiteX11" fmla="*/ 3114350 w 6442473"/>
                <a:gd name="connsiteY11" fmla="*/ 155287 h 758082"/>
                <a:gd name="connsiteX12" fmla="*/ 3324704 w 6442473"/>
                <a:gd name="connsiteY12" fmla="*/ 211024 h 758082"/>
                <a:gd name="connsiteX13" fmla="*/ 3558848 w 6442473"/>
                <a:gd name="connsiteY13" fmla="*/ 259540 h 758082"/>
                <a:gd name="connsiteX14" fmla="*/ 3780486 w 6442473"/>
                <a:gd name="connsiteY14" fmla="*/ 291977 h 758082"/>
                <a:gd name="connsiteX15" fmla="*/ 4114951 w 6442473"/>
                <a:gd name="connsiteY15" fmla="*/ 336625 h 758082"/>
                <a:gd name="connsiteX16" fmla="*/ 4578222 w 6442473"/>
                <a:gd name="connsiteY16" fmla="*/ 374682 h 758082"/>
                <a:gd name="connsiteX17" fmla="*/ 4984014 w 6442473"/>
                <a:gd name="connsiteY17" fmla="*/ 403533 h 758082"/>
                <a:gd name="connsiteX18" fmla="*/ 5231585 w 6442473"/>
                <a:gd name="connsiteY18" fmla="*/ 420759 h 758082"/>
                <a:gd name="connsiteX19" fmla="*/ 5512491 w 6442473"/>
                <a:gd name="connsiteY19" fmla="*/ 443651 h 758082"/>
                <a:gd name="connsiteX20" fmla="*/ 5759877 w 6442473"/>
                <a:gd name="connsiteY20" fmla="*/ 467139 h 758082"/>
                <a:gd name="connsiteX21" fmla="*/ 5960552 w 6442473"/>
                <a:gd name="connsiteY21" fmla="*/ 490137 h 758082"/>
                <a:gd name="connsiteX22" fmla="*/ 6139678 w 6442473"/>
                <a:gd name="connsiteY22" fmla="*/ 510877 h 758082"/>
                <a:gd name="connsiteX23" fmla="*/ 6305925 w 6442473"/>
                <a:gd name="connsiteY23" fmla="*/ 540853 h 758082"/>
                <a:gd name="connsiteX24" fmla="*/ 6441656 w 6442473"/>
                <a:gd name="connsiteY24" fmla="*/ 557496 h 758082"/>
                <a:gd name="connsiteX25" fmla="*/ 6301023 w 6442473"/>
                <a:gd name="connsiteY25" fmla="*/ 643034 h 758082"/>
                <a:gd name="connsiteX26" fmla="*/ 5761537 w 6442473"/>
                <a:gd name="connsiteY26" fmla="*/ 646903 h 758082"/>
                <a:gd name="connsiteX27" fmla="*/ 5150986 w 6442473"/>
                <a:gd name="connsiteY27" fmla="*/ 651785 h 758082"/>
                <a:gd name="connsiteX28" fmla="*/ 4589009 w 6442473"/>
                <a:gd name="connsiteY28" fmla="*/ 657476 h 758082"/>
                <a:gd name="connsiteX29" fmla="*/ 4038094 w 6442473"/>
                <a:gd name="connsiteY29" fmla="*/ 660210 h 758082"/>
                <a:gd name="connsiteX30" fmla="*/ 3466485 w 6442473"/>
                <a:gd name="connsiteY30" fmla="*/ 665972 h 758082"/>
                <a:gd name="connsiteX31" fmla="*/ 2880489 w 6442473"/>
                <a:gd name="connsiteY31" fmla="*/ 679478 h 758082"/>
                <a:gd name="connsiteX32" fmla="*/ 2305543 w 6442473"/>
                <a:gd name="connsiteY32" fmla="*/ 687447 h 758082"/>
                <a:gd name="connsiteX33" fmla="*/ 1723003 w 6442473"/>
                <a:gd name="connsiteY33" fmla="*/ 701802 h 758082"/>
                <a:gd name="connsiteX34" fmla="*/ 1148796 w 6442473"/>
                <a:gd name="connsiteY34" fmla="*/ 722182 h 758082"/>
                <a:gd name="connsiteX35" fmla="*/ 567178 w 6442473"/>
                <a:gd name="connsiteY35" fmla="*/ 737613 h 758082"/>
                <a:gd name="connsiteX36" fmla="*/ 1233 w 6442473"/>
                <a:gd name="connsiteY36" fmla="*/ 758082 h 758082"/>
                <a:gd name="connsiteX0" fmla="*/ 1233 w 6442473"/>
                <a:gd name="connsiteY0" fmla="*/ 758082 h 758082"/>
                <a:gd name="connsiteX1" fmla="*/ 5526 w 6442473"/>
                <a:gd name="connsiteY1" fmla="*/ 624549 h 758082"/>
                <a:gd name="connsiteX2" fmla="*/ 310573 w 6442473"/>
                <a:gd name="connsiteY2" fmla="*/ 536652 h 758082"/>
                <a:gd name="connsiteX3" fmla="*/ 682018 w 6442473"/>
                <a:gd name="connsiteY3" fmla="*/ 435696 h 758082"/>
                <a:gd name="connsiteX4" fmla="*/ 1139629 w 6442473"/>
                <a:gd name="connsiteY4" fmla="*/ 321037 h 758082"/>
                <a:gd name="connsiteX5" fmla="*/ 1571278 w 6442473"/>
                <a:gd name="connsiteY5" fmla="*/ 215177 h 758082"/>
                <a:gd name="connsiteX6" fmla="*/ 1986388 w 6442473"/>
                <a:gd name="connsiteY6" fmla="*/ 124201 h 758082"/>
                <a:gd name="connsiteX7" fmla="*/ 2283374 w 6442473"/>
                <a:gd name="connsiteY7" fmla="*/ 58272 h 758082"/>
                <a:gd name="connsiteX8" fmla="*/ 2622261 w 6442473"/>
                <a:gd name="connsiteY8" fmla="*/ 0 h 758082"/>
                <a:gd name="connsiteX9" fmla="*/ 2769704 w 6442473"/>
                <a:gd name="connsiteY9" fmla="*/ 52235 h 758082"/>
                <a:gd name="connsiteX10" fmla="*/ 2910263 w 6442473"/>
                <a:gd name="connsiteY10" fmla="*/ 97398 h 758082"/>
                <a:gd name="connsiteX11" fmla="*/ 3114350 w 6442473"/>
                <a:gd name="connsiteY11" fmla="*/ 155287 h 758082"/>
                <a:gd name="connsiteX12" fmla="*/ 3324704 w 6442473"/>
                <a:gd name="connsiteY12" fmla="*/ 211024 h 758082"/>
                <a:gd name="connsiteX13" fmla="*/ 3558848 w 6442473"/>
                <a:gd name="connsiteY13" fmla="*/ 259540 h 758082"/>
                <a:gd name="connsiteX14" fmla="*/ 3780486 w 6442473"/>
                <a:gd name="connsiteY14" fmla="*/ 291977 h 758082"/>
                <a:gd name="connsiteX15" fmla="*/ 4114951 w 6442473"/>
                <a:gd name="connsiteY15" fmla="*/ 336625 h 758082"/>
                <a:gd name="connsiteX16" fmla="*/ 4578222 w 6442473"/>
                <a:gd name="connsiteY16" fmla="*/ 374682 h 758082"/>
                <a:gd name="connsiteX17" fmla="*/ 4984014 w 6442473"/>
                <a:gd name="connsiteY17" fmla="*/ 403533 h 758082"/>
                <a:gd name="connsiteX18" fmla="*/ 5231585 w 6442473"/>
                <a:gd name="connsiteY18" fmla="*/ 420759 h 758082"/>
                <a:gd name="connsiteX19" fmla="*/ 5512491 w 6442473"/>
                <a:gd name="connsiteY19" fmla="*/ 443651 h 758082"/>
                <a:gd name="connsiteX20" fmla="*/ 5759877 w 6442473"/>
                <a:gd name="connsiteY20" fmla="*/ 467139 h 758082"/>
                <a:gd name="connsiteX21" fmla="*/ 5960552 w 6442473"/>
                <a:gd name="connsiteY21" fmla="*/ 490137 h 758082"/>
                <a:gd name="connsiteX22" fmla="*/ 6139678 w 6442473"/>
                <a:gd name="connsiteY22" fmla="*/ 510877 h 758082"/>
                <a:gd name="connsiteX23" fmla="*/ 6305925 w 6442473"/>
                <a:gd name="connsiteY23" fmla="*/ 540853 h 758082"/>
                <a:gd name="connsiteX24" fmla="*/ 6441656 w 6442473"/>
                <a:gd name="connsiteY24" fmla="*/ 557496 h 758082"/>
                <a:gd name="connsiteX25" fmla="*/ 6301023 w 6442473"/>
                <a:gd name="connsiteY25" fmla="*/ 643034 h 758082"/>
                <a:gd name="connsiteX26" fmla="*/ 5761537 w 6442473"/>
                <a:gd name="connsiteY26" fmla="*/ 646903 h 758082"/>
                <a:gd name="connsiteX27" fmla="*/ 5150986 w 6442473"/>
                <a:gd name="connsiteY27" fmla="*/ 651785 h 758082"/>
                <a:gd name="connsiteX28" fmla="*/ 4589009 w 6442473"/>
                <a:gd name="connsiteY28" fmla="*/ 657476 h 758082"/>
                <a:gd name="connsiteX29" fmla="*/ 4038094 w 6442473"/>
                <a:gd name="connsiteY29" fmla="*/ 660210 h 758082"/>
                <a:gd name="connsiteX30" fmla="*/ 3466485 w 6442473"/>
                <a:gd name="connsiteY30" fmla="*/ 665972 h 758082"/>
                <a:gd name="connsiteX31" fmla="*/ 2880489 w 6442473"/>
                <a:gd name="connsiteY31" fmla="*/ 679478 h 758082"/>
                <a:gd name="connsiteX32" fmla="*/ 2305543 w 6442473"/>
                <a:gd name="connsiteY32" fmla="*/ 687447 h 758082"/>
                <a:gd name="connsiteX33" fmla="*/ 1723003 w 6442473"/>
                <a:gd name="connsiteY33" fmla="*/ 701802 h 758082"/>
                <a:gd name="connsiteX34" fmla="*/ 1148796 w 6442473"/>
                <a:gd name="connsiteY34" fmla="*/ 722182 h 758082"/>
                <a:gd name="connsiteX35" fmla="*/ 567178 w 6442473"/>
                <a:gd name="connsiteY35" fmla="*/ 737613 h 758082"/>
                <a:gd name="connsiteX36" fmla="*/ 1233 w 6442473"/>
                <a:gd name="connsiteY36" fmla="*/ 758082 h 758082"/>
                <a:gd name="connsiteX0" fmla="*/ 1233 w 6442473"/>
                <a:gd name="connsiteY0" fmla="*/ 758082 h 758082"/>
                <a:gd name="connsiteX1" fmla="*/ 5526 w 6442473"/>
                <a:gd name="connsiteY1" fmla="*/ 624549 h 758082"/>
                <a:gd name="connsiteX2" fmla="*/ 310573 w 6442473"/>
                <a:gd name="connsiteY2" fmla="*/ 536652 h 758082"/>
                <a:gd name="connsiteX3" fmla="*/ 682018 w 6442473"/>
                <a:gd name="connsiteY3" fmla="*/ 435696 h 758082"/>
                <a:gd name="connsiteX4" fmla="*/ 1139629 w 6442473"/>
                <a:gd name="connsiteY4" fmla="*/ 321037 h 758082"/>
                <a:gd name="connsiteX5" fmla="*/ 1571278 w 6442473"/>
                <a:gd name="connsiteY5" fmla="*/ 215177 h 758082"/>
                <a:gd name="connsiteX6" fmla="*/ 1986388 w 6442473"/>
                <a:gd name="connsiteY6" fmla="*/ 124201 h 758082"/>
                <a:gd name="connsiteX7" fmla="*/ 2283374 w 6442473"/>
                <a:gd name="connsiteY7" fmla="*/ 58272 h 758082"/>
                <a:gd name="connsiteX8" fmla="*/ 2622261 w 6442473"/>
                <a:gd name="connsiteY8" fmla="*/ 0 h 758082"/>
                <a:gd name="connsiteX9" fmla="*/ 2769704 w 6442473"/>
                <a:gd name="connsiteY9" fmla="*/ 52235 h 758082"/>
                <a:gd name="connsiteX10" fmla="*/ 2910263 w 6442473"/>
                <a:gd name="connsiteY10" fmla="*/ 97398 h 758082"/>
                <a:gd name="connsiteX11" fmla="*/ 3114350 w 6442473"/>
                <a:gd name="connsiteY11" fmla="*/ 155287 h 758082"/>
                <a:gd name="connsiteX12" fmla="*/ 3324704 w 6442473"/>
                <a:gd name="connsiteY12" fmla="*/ 211024 h 758082"/>
                <a:gd name="connsiteX13" fmla="*/ 3558848 w 6442473"/>
                <a:gd name="connsiteY13" fmla="*/ 259540 h 758082"/>
                <a:gd name="connsiteX14" fmla="*/ 3780486 w 6442473"/>
                <a:gd name="connsiteY14" fmla="*/ 291977 h 758082"/>
                <a:gd name="connsiteX15" fmla="*/ 4114951 w 6442473"/>
                <a:gd name="connsiteY15" fmla="*/ 336625 h 758082"/>
                <a:gd name="connsiteX16" fmla="*/ 4578222 w 6442473"/>
                <a:gd name="connsiteY16" fmla="*/ 374682 h 758082"/>
                <a:gd name="connsiteX17" fmla="*/ 4984014 w 6442473"/>
                <a:gd name="connsiteY17" fmla="*/ 403533 h 758082"/>
                <a:gd name="connsiteX18" fmla="*/ 5231585 w 6442473"/>
                <a:gd name="connsiteY18" fmla="*/ 420759 h 758082"/>
                <a:gd name="connsiteX19" fmla="*/ 5512491 w 6442473"/>
                <a:gd name="connsiteY19" fmla="*/ 443651 h 758082"/>
                <a:gd name="connsiteX20" fmla="*/ 5759877 w 6442473"/>
                <a:gd name="connsiteY20" fmla="*/ 467139 h 758082"/>
                <a:gd name="connsiteX21" fmla="*/ 5960552 w 6442473"/>
                <a:gd name="connsiteY21" fmla="*/ 490137 h 758082"/>
                <a:gd name="connsiteX22" fmla="*/ 6139678 w 6442473"/>
                <a:gd name="connsiteY22" fmla="*/ 510877 h 758082"/>
                <a:gd name="connsiteX23" fmla="*/ 6305925 w 6442473"/>
                <a:gd name="connsiteY23" fmla="*/ 540853 h 758082"/>
                <a:gd name="connsiteX24" fmla="*/ 6441656 w 6442473"/>
                <a:gd name="connsiteY24" fmla="*/ 557496 h 758082"/>
                <a:gd name="connsiteX25" fmla="*/ 6301023 w 6442473"/>
                <a:gd name="connsiteY25" fmla="*/ 643034 h 758082"/>
                <a:gd name="connsiteX26" fmla="*/ 5761537 w 6442473"/>
                <a:gd name="connsiteY26" fmla="*/ 646903 h 758082"/>
                <a:gd name="connsiteX27" fmla="*/ 5150986 w 6442473"/>
                <a:gd name="connsiteY27" fmla="*/ 651785 h 758082"/>
                <a:gd name="connsiteX28" fmla="*/ 4589009 w 6442473"/>
                <a:gd name="connsiteY28" fmla="*/ 657476 h 758082"/>
                <a:gd name="connsiteX29" fmla="*/ 4038094 w 6442473"/>
                <a:gd name="connsiteY29" fmla="*/ 660210 h 758082"/>
                <a:gd name="connsiteX30" fmla="*/ 3466485 w 6442473"/>
                <a:gd name="connsiteY30" fmla="*/ 665972 h 758082"/>
                <a:gd name="connsiteX31" fmla="*/ 2880489 w 6442473"/>
                <a:gd name="connsiteY31" fmla="*/ 679478 h 758082"/>
                <a:gd name="connsiteX32" fmla="*/ 2305543 w 6442473"/>
                <a:gd name="connsiteY32" fmla="*/ 687447 h 758082"/>
                <a:gd name="connsiteX33" fmla="*/ 1723003 w 6442473"/>
                <a:gd name="connsiteY33" fmla="*/ 701802 h 758082"/>
                <a:gd name="connsiteX34" fmla="*/ 1148796 w 6442473"/>
                <a:gd name="connsiteY34" fmla="*/ 722182 h 758082"/>
                <a:gd name="connsiteX35" fmla="*/ 567178 w 6442473"/>
                <a:gd name="connsiteY35" fmla="*/ 737613 h 758082"/>
                <a:gd name="connsiteX36" fmla="*/ 1233 w 6442473"/>
                <a:gd name="connsiteY36" fmla="*/ 758082 h 758082"/>
                <a:gd name="connsiteX0" fmla="*/ 1233 w 6449617"/>
                <a:gd name="connsiteY0" fmla="*/ 758082 h 758082"/>
                <a:gd name="connsiteX1" fmla="*/ 5526 w 6449617"/>
                <a:gd name="connsiteY1" fmla="*/ 624549 h 758082"/>
                <a:gd name="connsiteX2" fmla="*/ 310573 w 6449617"/>
                <a:gd name="connsiteY2" fmla="*/ 536652 h 758082"/>
                <a:gd name="connsiteX3" fmla="*/ 682018 w 6449617"/>
                <a:gd name="connsiteY3" fmla="*/ 435696 h 758082"/>
                <a:gd name="connsiteX4" fmla="*/ 1139629 w 6449617"/>
                <a:gd name="connsiteY4" fmla="*/ 321037 h 758082"/>
                <a:gd name="connsiteX5" fmla="*/ 1571278 w 6449617"/>
                <a:gd name="connsiteY5" fmla="*/ 215177 h 758082"/>
                <a:gd name="connsiteX6" fmla="*/ 1986388 w 6449617"/>
                <a:gd name="connsiteY6" fmla="*/ 124201 h 758082"/>
                <a:gd name="connsiteX7" fmla="*/ 2283374 w 6449617"/>
                <a:gd name="connsiteY7" fmla="*/ 58272 h 758082"/>
                <a:gd name="connsiteX8" fmla="*/ 2622261 w 6449617"/>
                <a:gd name="connsiteY8" fmla="*/ 0 h 758082"/>
                <a:gd name="connsiteX9" fmla="*/ 2769704 w 6449617"/>
                <a:gd name="connsiteY9" fmla="*/ 52235 h 758082"/>
                <a:gd name="connsiteX10" fmla="*/ 2910263 w 6449617"/>
                <a:gd name="connsiteY10" fmla="*/ 97398 h 758082"/>
                <a:gd name="connsiteX11" fmla="*/ 3114350 w 6449617"/>
                <a:gd name="connsiteY11" fmla="*/ 155287 h 758082"/>
                <a:gd name="connsiteX12" fmla="*/ 3324704 w 6449617"/>
                <a:gd name="connsiteY12" fmla="*/ 211024 h 758082"/>
                <a:gd name="connsiteX13" fmla="*/ 3558848 w 6449617"/>
                <a:gd name="connsiteY13" fmla="*/ 259540 h 758082"/>
                <a:gd name="connsiteX14" fmla="*/ 3780486 w 6449617"/>
                <a:gd name="connsiteY14" fmla="*/ 291977 h 758082"/>
                <a:gd name="connsiteX15" fmla="*/ 4114951 w 6449617"/>
                <a:gd name="connsiteY15" fmla="*/ 336625 h 758082"/>
                <a:gd name="connsiteX16" fmla="*/ 4578222 w 6449617"/>
                <a:gd name="connsiteY16" fmla="*/ 374682 h 758082"/>
                <a:gd name="connsiteX17" fmla="*/ 4984014 w 6449617"/>
                <a:gd name="connsiteY17" fmla="*/ 403533 h 758082"/>
                <a:gd name="connsiteX18" fmla="*/ 5231585 w 6449617"/>
                <a:gd name="connsiteY18" fmla="*/ 420759 h 758082"/>
                <a:gd name="connsiteX19" fmla="*/ 5512491 w 6449617"/>
                <a:gd name="connsiteY19" fmla="*/ 443651 h 758082"/>
                <a:gd name="connsiteX20" fmla="*/ 5759877 w 6449617"/>
                <a:gd name="connsiteY20" fmla="*/ 467139 h 758082"/>
                <a:gd name="connsiteX21" fmla="*/ 5960552 w 6449617"/>
                <a:gd name="connsiteY21" fmla="*/ 490137 h 758082"/>
                <a:gd name="connsiteX22" fmla="*/ 6139678 w 6449617"/>
                <a:gd name="connsiteY22" fmla="*/ 510877 h 758082"/>
                <a:gd name="connsiteX23" fmla="*/ 6348788 w 6449617"/>
                <a:gd name="connsiteY23" fmla="*/ 547986 h 758082"/>
                <a:gd name="connsiteX24" fmla="*/ 6441656 w 6449617"/>
                <a:gd name="connsiteY24" fmla="*/ 557496 h 758082"/>
                <a:gd name="connsiteX25" fmla="*/ 6301023 w 6449617"/>
                <a:gd name="connsiteY25" fmla="*/ 643034 h 758082"/>
                <a:gd name="connsiteX26" fmla="*/ 5761537 w 6449617"/>
                <a:gd name="connsiteY26" fmla="*/ 646903 h 758082"/>
                <a:gd name="connsiteX27" fmla="*/ 5150986 w 6449617"/>
                <a:gd name="connsiteY27" fmla="*/ 651785 h 758082"/>
                <a:gd name="connsiteX28" fmla="*/ 4589009 w 6449617"/>
                <a:gd name="connsiteY28" fmla="*/ 657476 h 758082"/>
                <a:gd name="connsiteX29" fmla="*/ 4038094 w 6449617"/>
                <a:gd name="connsiteY29" fmla="*/ 660210 h 758082"/>
                <a:gd name="connsiteX30" fmla="*/ 3466485 w 6449617"/>
                <a:gd name="connsiteY30" fmla="*/ 665972 h 758082"/>
                <a:gd name="connsiteX31" fmla="*/ 2880489 w 6449617"/>
                <a:gd name="connsiteY31" fmla="*/ 679478 h 758082"/>
                <a:gd name="connsiteX32" fmla="*/ 2305543 w 6449617"/>
                <a:gd name="connsiteY32" fmla="*/ 687447 h 758082"/>
                <a:gd name="connsiteX33" fmla="*/ 1723003 w 6449617"/>
                <a:gd name="connsiteY33" fmla="*/ 701802 h 758082"/>
                <a:gd name="connsiteX34" fmla="*/ 1148796 w 6449617"/>
                <a:gd name="connsiteY34" fmla="*/ 722182 h 758082"/>
                <a:gd name="connsiteX35" fmla="*/ 567178 w 6449617"/>
                <a:gd name="connsiteY35" fmla="*/ 737613 h 758082"/>
                <a:gd name="connsiteX36" fmla="*/ 1233 w 6449617"/>
                <a:gd name="connsiteY36" fmla="*/ 758082 h 758082"/>
                <a:gd name="connsiteX0" fmla="*/ 1233 w 6449617"/>
                <a:gd name="connsiteY0" fmla="*/ 758082 h 758082"/>
                <a:gd name="connsiteX1" fmla="*/ 5526 w 6449617"/>
                <a:gd name="connsiteY1" fmla="*/ 624549 h 758082"/>
                <a:gd name="connsiteX2" fmla="*/ 310573 w 6449617"/>
                <a:gd name="connsiteY2" fmla="*/ 536652 h 758082"/>
                <a:gd name="connsiteX3" fmla="*/ 682018 w 6449617"/>
                <a:gd name="connsiteY3" fmla="*/ 435696 h 758082"/>
                <a:gd name="connsiteX4" fmla="*/ 1139629 w 6449617"/>
                <a:gd name="connsiteY4" fmla="*/ 321037 h 758082"/>
                <a:gd name="connsiteX5" fmla="*/ 1571278 w 6449617"/>
                <a:gd name="connsiteY5" fmla="*/ 215177 h 758082"/>
                <a:gd name="connsiteX6" fmla="*/ 1986388 w 6449617"/>
                <a:gd name="connsiteY6" fmla="*/ 124201 h 758082"/>
                <a:gd name="connsiteX7" fmla="*/ 2283374 w 6449617"/>
                <a:gd name="connsiteY7" fmla="*/ 58272 h 758082"/>
                <a:gd name="connsiteX8" fmla="*/ 2622261 w 6449617"/>
                <a:gd name="connsiteY8" fmla="*/ 0 h 758082"/>
                <a:gd name="connsiteX9" fmla="*/ 2769704 w 6449617"/>
                <a:gd name="connsiteY9" fmla="*/ 52235 h 758082"/>
                <a:gd name="connsiteX10" fmla="*/ 2910263 w 6449617"/>
                <a:gd name="connsiteY10" fmla="*/ 97398 h 758082"/>
                <a:gd name="connsiteX11" fmla="*/ 3114350 w 6449617"/>
                <a:gd name="connsiteY11" fmla="*/ 155287 h 758082"/>
                <a:gd name="connsiteX12" fmla="*/ 3324704 w 6449617"/>
                <a:gd name="connsiteY12" fmla="*/ 211024 h 758082"/>
                <a:gd name="connsiteX13" fmla="*/ 3558848 w 6449617"/>
                <a:gd name="connsiteY13" fmla="*/ 259540 h 758082"/>
                <a:gd name="connsiteX14" fmla="*/ 3780486 w 6449617"/>
                <a:gd name="connsiteY14" fmla="*/ 291977 h 758082"/>
                <a:gd name="connsiteX15" fmla="*/ 4114951 w 6449617"/>
                <a:gd name="connsiteY15" fmla="*/ 336625 h 758082"/>
                <a:gd name="connsiteX16" fmla="*/ 4578222 w 6449617"/>
                <a:gd name="connsiteY16" fmla="*/ 374682 h 758082"/>
                <a:gd name="connsiteX17" fmla="*/ 4984014 w 6449617"/>
                <a:gd name="connsiteY17" fmla="*/ 403533 h 758082"/>
                <a:gd name="connsiteX18" fmla="*/ 5231585 w 6449617"/>
                <a:gd name="connsiteY18" fmla="*/ 420759 h 758082"/>
                <a:gd name="connsiteX19" fmla="*/ 5512491 w 6449617"/>
                <a:gd name="connsiteY19" fmla="*/ 443651 h 758082"/>
                <a:gd name="connsiteX20" fmla="*/ 5759877 w 6449617"/>
                <a:gd name="connsiteY20" fmla="*/ 467139 h 758082"/>
                <a:gd name="connsiteX21" fmla="*/ 5960552 w 6449617"/>
                <a:gd name="connsiteY21" fmla="*/ 490137 h 758082"/>
                <a:gd name="connsiteX22" fmla="*/ 6348788 w 6449617"/>
                <a:gd name="connsiteY22" fmla="*/ 547986 h 758082"/>
                <a:gd name="connsiteX23" fmla="*/ 6441656 w 6449617"/>
                <a:gd name="connsiteY23" fmla="*/ 557496 h 758082"/>
                <a:gd name="connsiteX24" fmla="*/ 6301023 w 6449617"/>
                <a:gd name="connsiteY24" fmla="*/ 643034 h 758082"/>
                <a:gd name="connsiteX25" fmla="*/ 5761537 w 6449617"/>
                <a:gd name="connsiteY25" fmla="*/ 646903 h 758082"/>
                <a:gd name="connsiteX26" fmla="*/ 5150986 w 6449617"/>
                <a:gd name="connsiteY26" fmla="*/ 651785 h 758082"/>
                <a:gd name="connsiteX27" fmla="*/ 4589009 w 6449617"/>
                <a:gd name="connsiteY27" fmla="*/ 657476 h 758082"/>
                <a:gd name="connsiteX28" fmla="*/ 4038094 w 6449617"/>
                <a:gd name="connsiteY28" fmla="*/ 660210 h 758082"/>
                <a:gd name="connsiteX29" fmla="*/ 3466485 w 6449617"/>
                <a:gd name="connsiteY29" fmla="*/ 665972 h 758082"/>
                <a:gd name="connsiteX30" fmla="*/ 2880489 w 6449617"/>
                <a:gd name="connsiteY30" fmla="*/ 679478 h 758082"/>
                <a:gd name="connsiteX31" fmla="*/ 2305543 w 6449617"/>
                <a:gd name="connsiteY31" fmla="*/ 687447 h 758082"/>
                <a:gd name="connsiteX32" fmla="*/ 1723003 w 6449617"/>
                <a:gd name="connsiteY32" fmla="*/ 701802 h 758082"/>
                <a:gd name="connsiteX33" fmla="*/ 1148796 w 6449617"/>
                <a:gd name="connsiteY33" fmla="*/ 722182 h 758082"/>
                <a:gd name="connsiteX34" fmla="*/ 567178 w 6449617"/>
                <a:gd name="connsiteY34" fmla="*/ 737613 h 758082"/>
                <a:gd name="connsiteX35" fmla="*/ 1233 w 6449617"/>
                <a:gd name="connsiteY35" fmla="*/ 758082 h 758082"/>
                <a:gd name="connsiteX0" fmla="*/ 1233 w 6444014"/>
                <a:gd name="connsiteY0" fmla="*/ 758082 h 758082"/>
                <a:gd name="connsiteX1" fmla="*/ 5526 w 6444014"/>
                <a:gd name="connsiteY1" fmla="*/ 624549 h 758082"/>
                <a:gd name="connsiteX2" fmla="*/ 310573 w 6444014"/>
                <a:gd name="connsiteY2" fmla="*/ 536652 h 758082"/>
                <a:gd name="connsiteX3" fmla="*/ 682018 w 6444014"/>
                <a:gd name="connsiteY3" fmla="*/ 435696 h 758082"/>
                <a:gd name="connsiteX4" fmla="*/ 1139629 w 6444014"/>
                <a:gd name="connsiteY4" fmla="*/ 321037 h 758082"/>
                <a:gd name="connsiteX5" fmla="*/ 1571278 w 6444014"/>
                <a:gd name="connsiteY5" fmla="*/ 215177 h 758082"/>
                <a:gd name="connsiteX6" fmla="*/ 1986388 w 6444014"/>
                <a:gd name="connsiteY6" fmla="*/ 124201 h 758082"/>
                <a:gd name="connsiteX7" fmla="*/ 2283374 w 6444014"/>
                <a:gd name="connsiteY7" fmla="*/ 58272 h 758082"/>
                <a:gd name="connsiteX8" fmla="*/ 2622261 w 6444014"/>
                <a:gd name="connsiteY8" fmla="*/ 0 h 758082"/>
                <a:gd name="connsiteX9" fmla="*/ 2769704 w 6444014"/>
                <a:gd name="connsiteY9" fmla="*/ 52235 h 758082"/>
                <a:gd name="connsiteX10" fmla="*/ 2910263 w 6444014"/>
                <a:gd name="connsiteY10" fmla="*/ 97398 h 758082"/>
                <a:gd name="connsiteX11" fmla="*/ 3114350 w 6444014"/>
                <a:gd name="connsiteY11" fmla="*/ 155287 h 758082"/>
                <a:gd name="connsiteX12" fmla="*/ 3324704 w 6444014"/>
                <a:gd name="connsiteY12" fmla="*/ 211024 h 758082"/>
                <a:gd name="connsiteX13" fmla="*/ 3558848 w 6444014"/>
                <a:gd name="connsiteY13" fmla="*/ 259540 h 758082"/>
                <a:gd name="connsiteX14" fmla="*/ 3780486 w 6444014"/>
                <a:gd name="connsiteY14" fmla="*/ 291977 h 758082"/>
                <a:gd name="connsiteX15" fmla="*/ 4114951 w 6444014"/>
                <a:gd name="connsiteY15" fmla="*/ 336625 h 758082"/>
                <a:gd name="connsiteX16" fmla="*/ 4578222 w 6444014"/>
                <a:gd name="connsiteY16" fmla="*/ 374682 h 758082"/>
                <a:gd name="connsiteX17" fmla="*/ 4984014 w 6444014"/>
                <a:gd name="connsiteY17" fmla="*/ 403533 h 758082"/>
                <a:gd name="connsiteX18" fmla="*/ 5231585 w 6444014"/>
                <a:gd name="connsiteY18" fmla="*/ 420759 h 758082"/>
                <a:gd name="connsiteX19" fmla="*/ 5512491 w 6444014"/>
                <a:gd name="connsiteY19" fmla="*/ 443651 h 758082"/>
                <a:gd name="connsiteX20" fmla="*/ 5759877 w 6444014"/>
                <a:gd name="connsiteY20" fmla="*/ 467139 h 758082"/>
                <a:gd name="connsiteX21" fmla="*/ 5960552 w 6444014"/>
                <a:gd name="connsiteY21" fmla="*/ 490137 h 758082"/>
                <a:gd name="connsiteX22" fmla="*/ 6286876 w 6444014"/>
                <a:gd name="connsiteY22" fmla="*/ 533721 h 758082"/>
                <a:gd name="connsiteX23" fmla="*/ 6441656 w 6444014"/>
                <a:gd name="connsiteY23" fmla="*/ 557496 h 758082"/>
                <a:gd name="connsiteX24" fmla="*/ 6301023 w 6444014"/>
                <a:gd name="connsiteY24" fmla="*/ 643034 h 758082"/>
                <a:gd name="connsiteX25" fmla="*/ 5761537 w 6444014"/>
                <a:gd name="connsiteY25" fmla="*/ 646903 h 758082"/>
                <a:gd name="connsiteX26" fmla="*/ 5150986 w 6444014"/>
                <a:gd name="connsiteY26" fmla="*/ 651785 h 758082"/>
                <a:gd name="connsiteX27" fmla="*/ 4589009 w 6444014"/>
                <a:gd name="connsiteY27" fmla="*/ 657476 h 758082"/>
                <a:gd name="connsiteX28" fmla="*/ 4038094 w 6444014"/>
                <a:gd name="connsiteY28" fmla="*/ 660210 h 758082"/>
                <a:gd name="connsiteX29" fmla="*/ 3466485 w 6444014"/>
                <a:gd name="connsiteY29" fmla="*/ 665972 h 758082"/>
                <a:gd name="connsiteX30" fmla="*/ 2880489 w 6444014"/>
                <a:gd name="connsiteY30" fmla="*/ 679478 h 758082"/>
                <a:gd name="connsiteX31" fmla="*/ 2305543 w 6444014"/>
                <a:gd name="connsiteY31" fmla="*/ 687447 h 758082"/>
                <a:gd name="connsiteX32" fmla="*/ 1723003 w 6444014"/>
                <a:gd name="connsiteY32" fmla="*/ 701802 h 758082"/>
                <a:gd name="connsiteX33" fmla="*/ 1148796 w 6444014"/>
                <a:gd name="connsiteY33" fmla="*/ 722182 h 758082"/>
                <a:gd name="connsiteX34" fmla="*/ 567178 w 6444014"/>
                <a:gd name="connsiteY34" fmla="*/ 737613 h 758082"/>
                <a:gd name="connsiteX35" fmla="*/ 1233 w 6444014"/>
                <a:gd name="connsiteY35" fmla="*/ 758082 h 758082"/>
                <a:gd name="connsiteX0" fmla="*/ 1233 w 6388580"/>
                <a:gd name="connsiteY0" fmla="*/ 758082 h 758082"/>
                <a:gd name="connsiteX1" fmla="*/ 5526 w 6388580"/>
                <a:gd name="connsiteY1" fmla="*/ 624549 h 758082"/>
                <a:gd name="connsiteX2" fmla="*/ 310573 w 6388580"/>
                <a:gd name="connsiteY2" fmla="*/ 536652 h 758082"/>
                <a:gd name="connsiteX3" fmla="*/ 682018 w 6388580"/>
                <a:gd name="connsiteY3" fmla="*/ 435696 h 758082"/>
                <a:gd name="connsiteX4" fmla="*/ 1139629 w 6388580"/>
                <a:gd name="connsiteY4" fmla="*/ 321037 h 758082"/>
                <a:gd name="connsiteX5" fmla="*/ 1571278 w 6388580"/>
                <a:gd name="connsiteY5" fmla="*/ 215177 h 758082"/>
                <a:gd name="connsiteX6" fmla="*/ 1986388 w 6388580"/>
                <a:gd name="connsiteY6" fmla="*/ 124201 h 758082"/>
                <a:gd name="connsiteX7" fmla="*/ 2283374 w 6388580"/>
                <a:gd name="connsiteY7" fmla="*/ 58272 h 758082"/>
                <a:gd name="connsiteX8" fmla="*/ 2622261 w 6388580"/>
                <a:gd name="connsiteY8" fmla="*/ 0 h 758082"/>
                <a:gd name="connsiteX9" fmla="*/ 2769704 w 6388580"/>
                <a:gd name="connsiteY9" fmla="*/ 52235 h 758082"/>
                <a:gd name="connsiteX10" fmla="*/ 2910263 w 6388580"/>
                <a:gd name="connsiteY10" fmla="*/ 97398 h 758082"/>
                <a:gd name="connsiteX11" fmla="*/ 3114350 w 6388580"/>
                <a:gd name="connsiteY11" fmla="*/ 155287 h 758082"/>
                <a:gd name="connsiteX12" fmla="*/ 3324704 w 6388580"/>
                <a:gd name="connsiteY12" fmla="*/ 211024 h 758082"/>
                <a:gd name="connsiteX13" fmla="*/ 3558848 w 6388580"/>
                <a:gd name="connsiteY13" fmla="*/ 259540 h 758082"/>
                <a:gd name="connsiteX14" fmla="*/ 3780486 w 6388580"/>
                <a:gd name="connsiteY14" fmla="*/ 291977 h 758082"/>
                <a:gd name="connsiteX15" fmla="*/ 4114951 w 6388580"/>
                <a:gd name="connsiteY15" fmla="*/ 336625 h 758082"/>
                <a:gd name="connsiteX16" fmla="*/ 4578222 w 6388580"/>
                <a:gd name="connsiteY16" fmla="*/ 374682 h 758082"/>
                <a:gd name="connsiteX17" fmla="*/ 4984014 w 6388580"/>
                <a:gd name="connsiteY17" fmla="*/ 403533 h 758082"/>
                <a:gd name="connsiteX18" fmla="*/ 5231585 w 6388580"/>
                <a:gd name="connsiteY18" fmla="*/ 420759 h 758082"/>
                <a:gd name="connsiteX19" fmla="*/ 5512491 w 6388580"/>
                <a:gd name="connsiteY19" fmla="*/ 443651 h 758082"/>
                <a:gd name="connsiteX20" fmla="*/ 5759877 w 6388580"/>
                <a:gd name="connsiteY20" fmla="*/ 467139 h 758082"/>
                <a:gd name="connsiteX21" fmla="*/ 5960552 w 6388580"/>
                <a:gd name="connsiteY21" fmla="*/ 490137 h 758082"/>
                <a:gd name="connsiteX22" fmla="*/ 6286876 w 6388580"/>
                <a:gd name="connsiteY22" fmla="*/ 533721 h 758082"/>
                <a:gd name="connsiteX23" fmla="*/ 6301023 w 6388580"/>
                <a:gd name="connsiteY23" fmla="*/ 643034 h 758082"/>
                <a:gd name="connsiteX24" fmla="*/ 5761537 w 6388580"/>
                <a:gd name="connsiteY24" fmla="*/ 646903 h 758082"/>
                <a:gd name="connsiteX25" fmla="*/ 5150986 w 6388580"/>
                <a:gd name="connsiteY25" fmla="*/ 651785 h 758082"/>
                <a:gd name="connsiteX26" fmla="*/ 4589009 w 6388580"/>
                <a:gd name="connsiteY26" fmla="*/ 657476 h 758082"/>
                <a:gd name="connsiteX27" fmla="*/ 4038094 w 6388580"/>
                <a:gd name="connsiteY27" fmla="*/ 660210 h 758082"/>
                <a:gd name="connsiteX28" fmla="*/ 3466485 w 6388580"/>
                <a:gd name="connsiteY28" fmla="*/ 665972 h 758082"/>
                <a:gd name="connsiteX29" fmla="*/ 2880489 w 6388580"/>
                <a:gd name="connsiteY29" fmla="*/ 679478 h 758082"/>
                <a:gd name="connsiteX30" fmla="*/ 2305543 w 6388580"/>
                <a:gd name="connsiteY30" fmla="*/ 687447 h 758082"/>
                <a:gd name="connsiteX31" fmla="*/ 1723003 w 6388580"/>
                <a:gd name="connsiteY31" fmla="*/ 701802 h 758082"/>
                <a:gd name="connsiteX32" fmla="*/ 1148796 w 6388580"/>
                <a:gd name="connsiteY32" fmla="*/ 722182 h 758082"/>
                <a:gd name="connsiteX33" fmla="*/ 567178 w 6388580"/>
                <a:gd name="connsiteY33" fmla="*/ 737613 h 758082"/>
                <a:gd name="connsiteX34" fmla="*/ 1233 w 6388580"/>
                <a:gd name="connsiteY34" fmla="*/ 758082 h 758082"/>
                <a:gd name="connsiteX0" fmla="*/ 1233 w 6396120"/>
                <a:gd name="connsiteY0" fmla="*/ 758082 h 758082"/>
                <a:gd name="connsiteX1" fmla="*/ 5526 w 6396120"/>
                <a:gd name="connsiteY1" fmla="*/ 624549 h 758082"/>
                <a:gd name="connsiteX2" fmla="*/ 310573 w 6396120"/>
                <a:gd name="connsiteY2" fmla="*/ 536652 h 758082"/>
                <a:gd name="connsiteX3" fmla="*/ 682018 w 6396120"/>
                <a:gd name="connsiteY3" fmla="*/ 435696 h 758082"/>
                <a:gd name="connsiteX4" fmla="*/ 1139629 w 6396120"/>
                <a:gd name="connsiteY4" fmla="*/ 321037 h 758082"/>
                <a:gd name="connsiteX5" fmla="*/ 1571278 w 6396120"/>
                <a:gd name="connsiteY5" fmla="*/ 215177 h 758082"/>
                <a:gd name="connsiteX6" fmla="*/ 1986388 w 6396120"/>
                <a:gd name="connsiteY6" fmla="*/ 124201 h 758082"/>
                <a:gd name="connsiteX7" fmla="*/ 2283374 w 6396120"/>
                <a:gd name="connsiteY7" fmla="*/ 58272 h 758082"/>
                <a:gd name="connsiteX8" fmla="*/ 2622261 w 6396120"/>
                <a:gd name="connsiteY8" fmla="*/ 0 h 758082"/>
                <a:gd name="connsiteX9" fmla="*/ 2769704 w 6396120"/>
                <a:gd name="connsiteY9" fmla="*/ 52235 h 758082"/>
                <a:gd name="connsiteX10" fmla="*/ 2910263 w 6396120"/>
                <a:gd name="connsiteY10" fmla="*/ 97398 h 758082"/>
                <a:gd name="connsiteX11" fmla="*/ 3114350 w 6396120"/>
                <a:gd name="connsiteY11" fmla="*/ 155287 h 758082"/>
                <a:gd name="connsiteX12" fmla="*/ 3324704 w 6396120"/>
                <a:gd name="connsiteY12" fmla="*/ 211024 h 758082"/>
                <a:gd name="connsiteX13" fmla="*/ 3558848 w 6396120"/>
                <a:gd name="connsiteY13" fmla="*/ 259540 h 758082"/>
                <a:gd name="connsiteX14" fmla="*/ 3780486 w 6396120"/>
                <a:gd name="connsiteY14" fmla="*/ 291977 h 758082"/>
                <a:gd name="connsiteX15" fmla="*/ 4114951 w 6396120"/>
                <a:gd name="connsiteY15" fmla="*/ 336625 h 758082"/>
                <a:gd name="connsiteX16" fmla="*/ 4578222 w 6396120"/>
                <a:gd name="connsiteY16" fmla="*/ 374682 h 758082"/>
                <a:gd name="connsiteX17" fmla="*/ 4984014 w 6396120"/>
                <a:gd name="connsiteY17" fmla="*/ 403533 h 758082"/>
                <a:gd name="connsiteX18" fmla="*/ 5231585 w 6396120"/>
                <a:gd name="connsiteY18" fmla="*/ 420759 h 758082"/>
                <a:gd name="connsiteX19" fmla="*/ 5512491 w 6396120"/>
                <a:gd name="connsiteY19" fmla="*/ 443651 h 758082"/>
                <a:gd name="connsiteX20" fmla="*/ 5759877 w 6396120"/>
                <a:gd name="connsiteY20" fmla="*/ 467139 h 758082"/>
                <a:gd name="connsiteX21" fmla="*/ 5960552 w 6396120"/>
                <a:gd name="connsiteY21" fmla="*/ 490137 h 758082"/>
                <a:gd name="connsiteX22" fmla="*/ 6286876 w 6396120"/>
                <a:gd name="connsiteY22" fmla="*/ 533721 h 758082"/>
                <a:gd name="connsiteX23" fmla="*/ 6332118 w 6396120"/>
                <a:gd name="connsiteY23" fmla="*/ 559874 h 758082"/>
                <a:gd name="connsiteX24" fmla="*/ 6301023 w 6396120"/>
                <a:gd name="connsiteY24" fmla="*/ 643034 h 758082"/>
                <a:gd name="connsiteX25" fmla="*/ 5761537 w 6396120"/>
                <a:gd name="connsiteY25" fmla="*/ 646903 h 758082"/>
                <a:gd name="connsiteX26" fmla="*/ 5150986 w 6396120"/>
                <a:gd name="connsiteY26" fmla="*/ 651785 h 758082"/>
                <a:gd name="connsiteX27" fmla="*/ 4589009 w 6396120"/>
                <a:gd name="connsiteY27" fmla="*/ 657476 h 758082"/>
                <a:gd name="connsiteX28" fmla="*/ 4038094 w 6396120"/>
                <a:gd name="connsiteY28" fmla="*/ 660210 h 758082"/>
                <a:gd name="connsiteX29" fmla="*/ 3466485 w 6396120"/>
                <a:gd name="connsiteY29" fmla="*/ 665972 h 758082"/>
                <a:gd name="connsiteX30" fmla="*/ 2880489 w 6396120"/>
                <a:gd name="connsiteY30" fmla="*/ 679478 h 758082"/>
                <a:gd name="connsiteX31" fmla="*/ 2305543 w 6396120"/>
                <a:gd name="connsiteY31" fmla="*/ 687447 h 758082"/>
                <a:gd name="connsiteX32" fmla="*/ 1723003 w 6396120"/>
                <a:gd name="connsiteY32" fmla="*/ 701802 h 758082"/>
                <a:gd name="connsiteX33" fmla="*/ 1148796 w 6396120"/>
                <a:gd name="connsiteY33" fmla="*/ 722182 h 758082"/>
                <a:gd name="connsiteX34" fmla="*/ 567178 w 6396120"/>
                <a:gd name="connsiteY34" fmla="*/ 737613 h 758082"/>
                <a:gd name="connsiteX35" fmla="*/ 1233 w 6396120"/>
                <a:gd name="connsiteY35" fmla="*/ 758082 h 758082"/>
                <a:gd name="connsiteX0" fmla="*/ 1233 w 6388580"/>
                <a:gd name="connsiteY0" fmla="*/ 758082 h 758082"/>
                <a:gd name="connsiteX1" fmla="*/ 5526 w 6388580"/>
                <a:gd name="connsiteY1" fmla="*/ 624549 h 758082"/>
                <a:gd name="connsiteX2" fmla="*/ 310573 w 6388580"/>
                <a:gd name="connsiteY2" fmla="*/ 536652 h 758082"/>
                <a:gd name="connsiteX3" fmla="*/ 682018 w 6388580"/>
                <a:gd name="connsiteY3" fmla="*/ 435696 h 758082"/>
                <a:gd name="connsiteX4" fmla="*/ 1139629 w 6388580"/>
                <a:gd name="connsiteY4" fmla="*/ 321037 h 758082"/>
                <a:gd name="connsiteX5" fmla="*/ 1571278 w 6388580"/>
                <a:gd name="connsiteY5" fmla="*/ 215177 h 758082"/>
                <a:gd name="connsiteX6" fmla="*/ 1986388 w 6388580"/>
                <a:gd name="connsiteY6" fmla="*/ 124201 h 758082"/>
                <a:gd name="connsiteX7" fmla="*/ 2283374 w 6388580"/>
                <a:gd name="connsiteY7" fmla="*/ 58272 h 758082"/>
                <a:gd name="connsiteX8" fmla="*/ 2622261 w 6388580"/>
                <a:gd name="connsiteY8" fmla="*/ 0 h 758082"/>
                <a:gd name="connsiteX9" fmla="*/ 2769704 w 6388580"/>
                <a:gd name="connsiteY9" fmla="*/ 52235 h 758082"/>
                <a:gd name="connsiteX10" fmla="*/ 2910263 w 6388580"/>
                <a:gd name="connsiteY10" fmla="*/ 97398 h 758082"/>
                <a:gd name="connsiteX11" fmla="*/ 3114350 w 6388580"/>
                <a:gd name="connsiteY11" fmla="*/ 155287 h 758082"/>
                <a:gd name="connsiteX12" fmla="*/ 3324704 w 6388580"/>
                <a:gd name="connsiteY12" fmla="*/ 211024 h 758082"/>
                <a:gd name="connsiteX13" fmla="*/ 3558848 w 6388580"/>
                <a:gd name="connsiteY13" fmla="*/ 259540 h 758082"/>
                <a:gd name="connsiteX14" fmla="*/ 3780486 w 6388580"/>
                <a:gd name="connsiteY14" fmla="*/ 291977 h 758082"/>
                <a:gd name="connsiteX15" fmla="*/ 4114951 w 6388580"/>
                <a:gd name="connsiteY15" fmla="*/ 336625 h 758082"/>
                <a:gd name="connsiteX16" fmla="*/ 4578222 w 6388580"/>
                <a:gd name="connsiteY16" fmla="*/ 374682 h 758082"/>
                <a:gd name="connsiteX17" fmla="*/ 4984014 w 6388580"/>
                <a:gd name="connsiteY17" fmla="*/ 403533 h 758082"/>
                <a:gd name="connsiteX18" fmla="*/ 5231585 w 6388580"/>
                <a:gd name="connsiteY18" fmla="*/ 420759 h 758082"/>
                <a:gd name="connsiteX19" fmla="*/ 5512491 w 6388580"/>
                <a:gd name="connsiteY19" fmla="*/ 443651 h 758082"/>
                <a:gd name="connsiteX20" fmla="*/ 5759877 w 6388580"/>
                <a:gd name="connsiteY20" fmla="*/ 467139 h 758082"/>
                <a:gd name="connsiteX21" fmla="*/ 5960552 w 6388580"/>
                <a:gd name="connsiteY21" fmla="*/ 490137 h 758082"/>
                <a:gd name="connsiteX22" fmla="*/ 6286876 w 6388580"/>
                <a:gd name="connsiteY22" fmla="*/ 533721 h 758082"/>
                <a:gd name="connsiteX23" fmla="*/ 6301023 w 6388580"/>
                <a:gd name="connsiteY23" fmla="*/ 643034 h 758082"/>
                <a:gd name="connsiteX24" fmla="*/ 5761537 w 6388580"/>
                <a:gd name="connsiteY24" fmla="*/ 646903 h 758082"/>
                <a:gd name="connsiteX25" fmla="*/ 5150986 w 6388580"/>
                <a:gd name="connsiteY25" fmla="*/ 651785 h 758082"/>
                <a:gd name="connsiteX26" fmla="*/ 4589009 w 6388580"/>
                <a:gd name="connsiteY26" fmla="*/ 657476 h 758082"/>
                <a:gd name="connsiteX27" fmla="*/ 4038094 w 6388580"/>
                <a:gd name="connsiteY27" fmla="*/ 660210 h 758082"/>
                <a:gd name="connsiteX28" fmla="*/ 3466485 w 6388580"/>
                <a:gd name="connsiteY28" fmla="*/ 665972 h 758082"/>
                <a:gd name="connsiteX29" fmla="*/ 2880489 w 6388580"/>
                <a:gd name="connsiteY29" fmla="*/ 679478 h 758082"/>
                <a:gd name="connsiteX30" fmla="*/ 2305543 w 6388580"/>
                <a:gd name="connsiteY30" fmla="*/ 687447 h 758082"/>
                <a:gd name="connsiteX31" fmla="*/ 1723003 w 6388580"/>
                <a:gd name="connsiteY31" fmla="*/ 701802 h 758082"/>
                <a:gd name="connsiteX32" fmla="*/ 1148796 w 6388580"/>
                <a:gd name="connsiteY32" fmla="*/ 722182 h 758082"/>
                <a:gd name="connsiteX33" fmla="*/ 567178 w 6388580"/>
                <a:gd name="connsiteY33" fmla="*/ 737613 h 758082"/>
                <a:gd name="connsiteX34" fmla="*/ 1233 w 6388580"/>
                <a:gd name="connsiteY34" fmla="*/ 758082 h 758082"/>
                <a:gd name="connsiteX0" fmla="*/ 1233 w 6301023"/>
                <a:gd name="connsiteY0" fmla="*/ 758082 h 758082"/>
                <a:gd name="connsiteX1" fmla="*/ 5526 w 6301023"/>
                <a:gd name="connsiteY1" fmla="*/ 624549 h 758082"/>
                <a:gd name="connsiteX2" fmla="*/ 310573 w 6301023"/>
                <a:gd name="connsiteY2" fmla="*/ 536652 h 758082"/>
                <a:gd name="connsiteX3" fmla="*/ 682018 w 6301023"/>
                <a:gd name="connsiteY3" fmla="*/ 435696 h 758082"/>
                <a:gd name="connsiteX4" fmla="*/ 1139629 w 6301023"/>
                <a:gd name="connsiteY4" fmla="*/ 321037 h 758082"/>
                <a:gd name="connsiteX5" fmla="*/ 1571278 w 6301023"/>
                <a:gd name="connsiteY5" fmla="*/ 215177 h 758082"/>
                <a:gd name="connsiteX6" fmla="*/ 1986388 w 6301023"/>
                <a:gd name="connsiteY6" fmla="*/ 124201 h 758082"/>
                <a:gd name="connsiteX7" fmla="*/ 2283374 w 6301023"/>
                <a:gd name="connsiteY7" fmla="*/ 58272 h 758082"/>
                <a:gd name="connsiteX8" fmla="*/ 2622261 w 6301023"/>
                <a:gd name="connsiteY8" fmla="*/ 0 h 758082"/>
                <a:gd name="connsiteX9" fmla="*/ 2769704 w 6301023"/>
                <a:gd name="connsiteY9" fmla="*/ 52235 h 758082"/>
                <a:gd name="connsiteX10" fmla="*/ 2910263 w 6301023"/>
                <a:gd name="connsiteY10" fmla="*/ 97398 h 758082"/>
                <a:gd name="connsiteX11" fmla="*/ 3114350 w 6301023"/>
                <a:gd name="connsiteY11" fmla="*/ 155287 h 758082"/>
                <a:gd name="connsiteX12" fmla="*/ 3324704 w 6301023"/>
                <a:gd name="connsiteY12" fmla="*/ 211024 h 758082"/>
                <a:gd name="connsiteX13" fmla="*/ 3558848 w 6301023"/>
                <a:gd name="connsiteY13" fmla="*/ 259540 h 758082"/>
                <a:gd name="connsiteX14" fmla="*/ 3780486 w 6301023"/>
                <a:gd name="connsiteY14" fmla="*/ 291977 h 758082"/>
                <a:gd name="connsiteX15" fmla="*/ 4114951 w 6301023"/>
                <a:gd name="connsiteY15" fmla="*/ 336625 h 758082"/>
                <a:gd name="connsiteX16" fmla="*/ 4578222 w 6301023"/>
                <a:gd name="connsiteY16" fmla="*/ 374682 h 758082"/>
                <a:gd name="connsiteX17" fmla="*/ 4984014 w 6301023"/>
                <a:gd name="connsiteY17" fmla="*/ 403533 h 758082"/>
                <a:gd name="connsiteX18" fmla="*/ 5231585 w 6301023"/>
                <a:gd name="connsiteY18" fmla="*/ 420759 h 758082"/>
                <a:gd name="connsiteX19" fmla="*/ 5512491 w 6301023"/>
                <a:gd name="connsiteY19" fmla="*/ 443651 h 758082"/>
                <a:gd name="connsiteX20" fmla="*/ 5759877 w 6301023"/>
                <a:gd name="connsiteY20" fmla="*/ 467139 h 758082"/>
                <a:gd name="connsiteX21" fmla="*/ 5960552 w 6301023"/>
                <a:gd name="connsiteY21" fmla="*/ 490137 h 758082"/>
                <a:gd name="connsiteX22" fmla="*/ 6286876 w 6301023"/>
                <a:gd name="connsiteY22" fmla="*/ 533721 h 758082"/>
                <a:gd name="connsiteX23" fmla="*/ 6301023 w 6301023"/>
                <a:gd name="connsiteY23" fmla="*/ 643034 h 758082"/>
                <a:gd name="connsiteX24" fmla="*/ 5761537 w 6301023"/>
                <a:gd name="connsiteY24" fmla="*/ 646903 h 758082"/>
                <a:gd name="connsiteX25" fmla="*/ 5150986 w 6301023"/>
                <a:gd name="connsiteY25" fmla="*/ 651785 h 758082"/>
                <a:gd name="connsiteX26" fmla="*/ 4589009 w 6301023"/>
                <a:gd name="connsiteY26" fmla="*/ 657476 h 758082"/>
                <a:gd name="connsiteX27" fmla="*/ 4038094 w 6301023"/>
                <a:gd name="connsiteY27" fmla="*/ 660210 h 758082"/>
                <a:gd name="connsiteX28" fmla="*/ 3466485 w 6301023"/>
                <a:gd name="connsiteY28" fmla="*/ 665972 h 758082"/>
                <a:gd name="connsiteX29" fmla="*/ 2880489 w 6301023"/>
                <a:gd name="connsiteY29" fmla="*/ 679478 h 758082"/>
                <a:gd name="connsiteX30" fmla="*/ 2305543 w 6301023"/>
                <a:gd name="connsiteY30" fmla="*/ 687447 h 758082"/>
                <a:gd name="connsiteX31" fmla="*/ 1723003 w 6301023"/>
                <a:gd name="connsiteY31" fmla="*/ 701802 h 758082"/>
                <a:gd name="connsiteX32" fmla="*/ 1148796 w 6301023"/>
                <a:gd name="connsiteY32" fmla="*/ 722182 h 758082"/>
                <a:gd name="connsiteX33" fmla="*/ 567178 w 6301023"/>
                <a:gd name="connsiteY33" fmla="*/ 737613 h 758082"/>
                <a:gd name="connsiteX34" fmla="*/ 1233 w 6301023"/>
                <a:gd name="connsiteY34" fmla="*/ 758082 h 758082"/>
                <a:gd name="connsiteX0" fmla="*/ 1233 w 6301023"/>
                <a:gd name="connsiteY0" fmla="*/ 758082 h 758082"/>
                <a:gd name="connsiteX1" fmla="*/ 5526 w 6301023"/>
                <a:gd name="connsiteY1" fmla="*/ 624549 h 758082"/>
                <a:gd name="connsiteX2" fmla="*/ 310573 w 6301023"/>
                <a:gd name="connsiteY2" fmla="*/ 536652 h 758082"/>
                <a:gd name="connsiteX3" fmla="*/ 682018 w 6301023"/>
                <a:gd name="connsiteY3" fmla="*/ 435696 h 758082"/>
                <a:gd name="connsiteX4" fmla="*/ 1139629 w 6301023"/>
                <a:gd name="connsiteY4" fmla="*/ 321037 h 758082"/>
                <a:gd name="connsiteX5" fmla="*/ 1571278 w 6301023"/>
                <a:gd name="connsiteY5" fmla="*/ 215177 h 758082"/>
                <a:gd name="connsiteX6" fmla="*/ 1986388 w 6301023"/>
                <a:gd name="connsiteY6" fmla="*/ 124201 h 758082"/>
                <a:gd name="connsiteX7" fmla="*/ 2283374 w 6301023"/>
                <a:gd name="connsiteY7" fmla="*/ 58272 h 758082"/>
                <a:gd name="connsiteX8" fmla="*/ 2622261 w 6301023"/>
                <a:gd name="connsiteY8" fmla="*/ 0 h 758082"/>
                <a:gd name="connsiteX9" fmla="*/ 2769704 w 6301023"/>
                <a:gd name="connsiteY9" fmla="*/ 52235 h 758082"/>
                <a:gd name="connsiteX10" fmla="*/ 2910263 w 6301023"/>
                <a:gd name="connsiteY10" fmla="*/ 97398 h 758082"/>
                <a:gd name="connsiteX11" fmla="*/ 3114350 w 6301023"/>
                <a:gd name="connsiteY11" fmla="*/ 155287 h 758082"/>
                <a:gd name="connsiteX12" fmla="*/ 3324704 w 6301023"/>
                <a:gd name="connsiteY12" fmla="*/ 211024 h 758082"/>
                <a:gd name="connsiteX13" fmla="*/ 3558848 w 6301023"/>
                <a:gd name="connsiteY13" fmla="*/ 259540 h 758082"/>
                <a:gd name="connsiteX14" fmla="*/ 3780486 w 6301023"/>
                <a:gd name="connsiteY14" fmla="*/ 291977 h 758082"/>
                <a:gd name="connsiteX15" fmla="*/ 4114951 w 6301023"/>
                <a:gd name="connsiteY15" fmla="*/ 336625 h 758082"/>
                <a:gd name="connsiteX16" fmla="*/ 4578222 w 6301023"/>
                <a:gd name="connsiteY16" fmla="*/ 374682 h 758082"/>
                <a:gd name="connsiteX17" fmla="*/ 4984014 w 6301023"/>
                <a:gd name="connsiteY17" fmla="*/ 403533 h 758082"/>
                <a:gd name="connsiteX18" fmla="*/ 5231585 w 6301023"/>
                <a:gd name="connsiteY18" fmla="*/ 420759 h 758082"/>
                <a:gd name="connsiteX19" fmla="*/ 5512491 w 6301023"/>
                <a:gd name="connsiteY19" fmla="*/ 443651 h 758082"/>
                <a:gd name="connsiteX20" fmla="*/ 5759877 w 6301023"/>
                <a:gd name="connsiteY20" fmla="*/ 467139 h 758082"/>
                <a:gd name="connsiteX21" fmla="*/ 5960552 w 6301023"/>
                <a:gd name="connsiteY21" fmla="*/ 490137 h 758082"/>
                <a:gd name="connsiteX22" fmla="*/ 6298782 w 6301023"/>
                <a:gd name="connsiteY22" fmla="*/ 536099 h 758082"/>
                <a:gd name="connsiteX23" fmla="*/ 6301023 w 6301023"/>
                <a:gd name="connsiteY23" fmla="*/ 643034 h 758082"/>
                <a:gd name="connsiteX24" fmla="*/ 5761537 w 6301023"/>
                <a:gd name="connsiteY24" fmla="*/ 646903 h 758082"/>
                <a:gd name="connsiteX25" fmla="*/ 5150986 w 6301023"/>
                <a:gd name="connsiteY25" fmla="*/ 651785 h 758082"/>
                <a:gd name="connsiteX26" fmla="*/ 4589009 w 6301023"/>
                <a:gd name="connsiteY26" fmla="*/ 657476 h 758082"/>
                <a:gd name="connsiteX27" fmla="*/ 4038094 w 6301023"/>
                <a:gd name="connsiteY27" fmla="*/ 660210 h 758082"/>
                <a:gd name="connsiteX28" fmla="*/ 3466485 w 6301023"/>
                <a:gd name="connsiteY28" fmla="*/ 665972 h 758082"/>
                <a:gd name="connsiteX29" fmla="*/ 2880489 w 6301023"/>
                <a:gd name="connsiteY29" fmla="*/ 679478 h 758082"/>
                <a:gd name="connsiteX30" fmla="*/ 2305543 w 6301023"/>
                <a:gd name="connsiteY30" fmla="*/ 687447 h 758082"/>
                <a:gd name="connsiteX31" fmla="*/ 1723003 w 6301023"/>
                <a:gd name="connsiteY31" fmla="*/ 701802 h 758082"/>
                <a:gd name="connsiteX32" fmla="*/ 1148796 w 6301023"/>
                <a:gd name="connsiteY32" fmla="*/ 722182 h 758082"/>
                <a:gd name="connsiteX33" fmla="*/ 567178 w 6301023"/>
                <a:gd name="connsiteY33" fmla="*/ 737613 h 758082"/>
                <a:gd name="connsiteX34" fmla="*/ 1233 w 6301023"/>
                <a:gd name="connsiteY34" fmla="*/ 758082 h 758082"/>
                <a:gd name="connsiteX0" fmla="*/ 5728 w 6295497"/>
                <a:gd name="connsiteY0" fmla="*/ 758082 h 758082"/>
                <a:gd name="connsiteX1" fmla="*/ 0 w 6295497"/>
                <a:gd name="connsiteY1" fmla="*/ 624549 h 758082"/>
                <a:gd name="connsiteX2" fmla="*/ 305047 w 6295497"/>
                <a:gd name="connsiteY2" fmla="*/ 536652 h 758082"/>
                <a:gd name="connsiteX3" fmla="*/ 676492 w 6295497"/>
                <a:gd name="connsiteY3" fmla="*/ 435696 h 758082"/>
                <a:gd name="connsiteX4" fmla="*/ 1134103 w 6295497"/>
                <a:gd name="connsiteY4" fmla="*/ 321037 h 758082"/>
                <a:gd name="connsiteX5" fmla="*/ 1565752 w 6295497"/>
                <a:gd name="connsiteY5" fmla="*/ 215177 h 758082"/>
                <a:gd name="connsiteX6" fmla="*/ 1980862 w 6295497"/>
                <a:gd name="connsiteY6" fmla="*/ 124201 h 758082"/>
                <a:gd name="connsiteX7" fmla="*/ 2277848 w 6295497"/>
                <a:gd name="connsiteY7" fmla="*/ 58272 h 758082"/>
                <a:gd name="connsiteX8" fmla="*/ 2616735 w 6295497"/>
                <a:gd name="connsiteY8" fmla="*/ 0 h 758082"/>
                <a:gd name="connsiteX9" fmla="*/ 2764178 w 6295497"/>
                <a:gd name="connsiteY9" fmla="*/ 52235 h 758082"/>
                <a:gd name="connsiteX10" fmla="*/ 2904737 w 6295497"/>
                <a:gd name="connsiteY10" fmla="*/ 97398 h 758082"/>
                <a:gd name="connsiteX11" fmla="*/ 3108824 w 6295497"/>
                <a:gd name="connsiteY11" fmla="*/ 155287 h 758082"/>
                <a:gd name="connsiteX12" fmla="*/ 3319178 w 6295497"/>
                <a:gd name="connsiteY12" fmla="*/ 211024 h 758082"/>
                <a:gd name="connsiteX13" fmla="*/ 3553322 w 6295497"/>
                <a:gd name="connsiteY13" fmla="*/ 259540 h 758082"/>
                <a:gd name="connsiteX14" fmla="*/ 3774960 w 6295497"/>
                <a:gd name="connsiteY14" fmla="*/ 291977 h 758082"/>
                <a:gd name="connsiteX15" fmla="*/ 4109425 w 6295497"/>
                <a:gd name="connsiteY15" fmla="*/ 336625 h 758082"/>
                <a:gd name="connsiteX16" fmla="*/ 4572696 w 6295497"/>
                <a:gd name="connsiteY16" fmla="*/ 374682 h 758082"/>
                <a:gd name="connsiteX17" fmla="*/ 4978488 w 6295497"/>
                <a:gd name="connsiteY17" fmla="*/ 403533 h 758082"/>
                <a:gd name="connsiteX18" fmla="*/ 5226059 w 6295497"/>
                <a:gd name="connsiteY18" fmla="*/ 420759 h 758082"/>
                <a:gd name="connsiteX19" fmla="*/ 5506965 w 6295497"/>
                <a:gd name="connsiteY19" fmla="*/ 443651 h 758082"/>
                <a:gd name="connsiteX20" fmla="*/ 5754351 w 6295497"/>
                <a:gd name="connsiteY20" fmla="*/ 467139 h 758082"/>
                <a:gd name="connsiteX21" fmla="*/ 5955026 w 6295497"/>
                <a:gd name="connsiteY21" fmla="*/ 490137 h 758082"/>
                <a:gd name="connsiteX22" fmla="*/ 6293256 w 6295497"/>
                <a:gd name="connsiteY22" fmla="*/ 536099 h 758082"/>
                <a:gd name="connsiteX23" fmla="*/ 6295497 w 6295497"/>
                <a:gd name="connsiteY23" fmla="*/ 643034 h 758082"/>
                <a:gd name="connsiteX24" fmla="*/ 5756011 w 6295497"/>
                <a:gd name="connsiteY24" fmla="*/ 646903 h 758082"/>
                <a:gd name="connsiteX25" fmla="*/ 5145460 w 6295497"/>
                <a:gd name="connsiteY25" fmla="*/ 651785 h 758082"/>
                <a:gd name="connsiteX26" fmla="*/ 4583483 w 6295497"/>
                <a:gd name="connsiteY26" fmla="*/ 657476 h 758082"/>
                <a:gd name="connsiteX27" fmla="*/ 4032568 w 6295497"/>
                <a:gd name="connsiteY27" fmla="*/ 660210 h 758082"/>
                <a:gd name="connsiteX28" fmla="*/ 3460959 w 6295497"/>
                <a:gd name="connsiteY28" fmla="*/ 665972 h 758082"/>
                <a:gd name="connsiteX29" fmla="*/ 2874963 w 6295497"/>
                <a:gd name="connsiteY29" fmla="*/ 679478 h 758082"/>
                <a:gd name="connsiteX30" fmla="*/ 2300017 w 6295497"/>
                <a:gd name="connsiteY30" fmla="*/ 687447 h 758082"/>
                <a:gd name="connsiteX31" fmla="*/ 1717477 w 6295497"/>
                <a:gd name="connsiteY31" fmla="*/ 701802 h 758082"/>
                <a:gd name="connsiteX32" fmla="*/ 1143270 w 6295497"/>
                <a:gd name="connsiteY32" fmla="*/ 722182 h 758082"/>
                <a:gd name="connsiteX33" fmla="*/ 561652 w 6295497"/>
                <a:gd name="connsiteY33" fmla="*/ 737613 h 758082"/>
                <a:gd name="connsiteX34" fmla="*/ 5728 w 6295497"/>
                <a:gd name="connsiteY34" fmla="*/ 758082 h 758082"/>
                <a:gd name="connsiteX0" fmla="*/ 5728 w 6295497"/>
                <a:gd name="connsiteY0" fmla="*/ 758082 h 758082"/>
                <a:gd name="connsiteX1" fmla="*/ 0 w 6295497"/>
                <a:gd name="connsiteY1" fmla="*/ 624549 h 758082"/>
                <a:gd name="connsiteX2" fmla="*/ 305047 w 6295497"/>
                <a:gd name="connsiteY2" fmla="*/ 536652 h 758082"/>
                <a:gd name="connsiteX3" fmla="*/ 581242 w 6295497"/>
                <a:gd name="connsiteY3" fmla="*/ 461850 h 758082"/>
                <a:gd name="connsiteX4" fmla="*/ 1134103 w 6295497"/>
                <a:gd name="connsiteY4" fmla="*/ 321037 h 758082"/>
                <a:gd name="connsiteX5" fmla="*/ 1565752 w 6295497"/>
                <a:gd name="connsiteY5" fmla="*/ 215177 h 758082"/>
                <a:gd name="connsiteX6" fmla="*/ 1980862 w 6295497"/>
                <a:gd name="connsiteY6" fmla="*/ 124201 h 758082"/>
                <a:gd name="connsiteX7" fmla="*/ 2277848 w 6295497"/>
                <a:gd name="connsiteY7" fmla="*/ 58272 h 758082"/>
                <a:gd name="connsiteX8" fmla="*/ 2616735 w 6295497"/>
                <a:gd name="connsiteY8" fmla="*/ 0 h 758082"/>
                <a:gd name="connsiteX9" fmla="*/ 2764178 w 6295497"/>
                <a:gd name="connsiteY9" fmla="*/ 52235 h 758082"/>
                <a:gd name="connsiteX10" fmla="*/ 2904737 w 6295497"/>
                <a:gd name="connsiteY10" fmla="*/ 97398 h 758082"/>
                <a:gd name="connsiteX11" fmla="*/ 3108824 w 6295497"/>
                <a:gd name="connsiteY11" fmla="*/ 155287 h 758082"/>
                <a:gd name="connsiteX12" fmla="*/ 3319178 w 6295497"/>
                <a:gd name="connsiteY12" fmla="*/ 211024 h 758082"/>
                <a:gd name="connsiteX13" fmla="*/ 3553322 w 6295497"/>
                <a:gd name="connsiteY13" fmla="*/ 259540 h 758082"/>
                <a:gd name="connsiteX14" fmla="*/ 3774960 w 6295497"/>
                <a:gd name="connsiteY14" fmla="*/ 291977 h 758082"/>
                <a:gd name="connsiteX15" fmla="*/ 4109425 w 6295497"/>
                <a:gd name="connsiteY15" fmla="*/ 336625 h 758082"/>
                <a:gd name="connsiteX16" fmla="*/ 4572696 w 6295497"/>
                <a:gd name="connsiteY16" fmla="*/ 374682 h 758082"/>
                <a:gd name="connsiteX17" fmla="*/ 4978488 w 6295497"/>
                <a:gd name="connsiteY17" fmla="*/ 403533 h 758082"/>
                <a:gd name="connsiteX18" fmla="*/ 5226059 w 6295497"/>
                <a:gd name="connsiteY18" fmla="*/ 420759 h 758082"/>
                <a:gd name="connsiteX19" fmla="*/ 5506965 w 6295497"/>
                <a:gd name="connsiteY19" fmla="*/ 443651 h 758082"/>
                <a:gd name="connsiteX20" fmla="*/ 5754351 w 6295497"/>
                <a:gd name="connsiteY20" fmla="*/ 467139 h 758082"/>
                <a:gd name="connsiteX21" fmla="*/ 5955026 w 6295497"/>
                <a:gd name="connsiteY21" fmla="*/ 490137 h 758082"/>
                <a:gd name="connsiteX22" fmla="*/ 6293256 w 6295497"/>
                <a:gd name="connsiteY22" fmla="*/ 536099 h 758082"/>
                <a:gd name="connsiteX23" fmla="*/ 6295497 w 6295497"/>
                <a:gd name="connsiteY23" fmla="*/ 643034 h 758082"/>
                <a:gd name="connsiteX24" fmla="*/ 5756011 w 6295497"/>
                <a:gd name="connsiteY24" fmla="*/ 646903 h 758082"/>
                <a:gd name="connsiteX25" fmla="*/ 5145460 w 6295497"/>
                <a:gd name="connsiteY25" fmla="*/ 651785 h 758082"/>
                <a:gd name="connsiteX26" fmla="*/ 4583483 w 6295497"/>
                <a:gd name="connsiteY26" fmla="*/ 657476 h 758082"/>
                <a:gd name="connsiteX27" fmla="*/ 4032568 w 6295497"/>
                <a:gd name="connsiteY27" fmla="*/ 660210 h 758082"/>
                <a:gd name="connsiteX28" fmla="*/ 3460959 w 6295497"/>
                <a:gd name="connsiteY28" fmla="*/ 665972 h 758082"/>
                <a:gd name="connsiteX29" fmla="*/ 2874963 w 6295497"/>
                <a:gd name="connsiteY29" fmla="*/ 679478 h 758082"/>
                <a:gd name="connsiteX30" fmla="*/ 2300017 w 6295497"/>
                <a:gd name="connsiteY30" fmla="*/ 687447 h 758082"/>
                <a:gd name="connsiteX31" fmla="*/ 1717477 w 6295497"/>
                <a:gd name="connsiteY31" fmla="*/ 701802 h 758082"/>
                <a:gd name="connsiteX32" fmla="*/ 1143270 w 6295497"/>
                <a:gd name="connsiteY32" fmla="*/ 722182 h 758082"/>
                <a:gd name="connsiteX33" fmla="*/ 561652 w 6295497"/>
                <a:gd name="connsiteY33" fmla="*/ 737613 h 758082"/>
                <a:gd name="connsiteX34" fmla="*/ 5728 w 6295497"/>
                <a:gd name="connsiteY34" fmla="*/ 758082 h 758082"/>
                <a:gd name="connsiteX0" fmla="*/ 5728 w 6295497"/>
                <a:gd name="connsiteY0" fmla="*/ 758082 h 758082"/>
                <a:gd name="connsiteX1" fmla="*/ 0 w 6295497"/>
                <a:gd name="connsiteY1" fmla="*/ 624549 h 758082"/>
                <a:gd name="connsiteX2" fmla="*/ 305047 w 6295497"/>
                <a:gd name="connsiteY2" fmla="*/ 536652 h 758082"/>
                <a:gd name="connsiteX3" fmla="*/ 581242 w 6295497"/>
                <a:gd name="connsiteY3" fmla="*/ 461850 h 758082"/>
                <a:gd name="connsiteX4" fmla="*/ 1134103 w 6295497"/>
                <a:gd name="connsiteY4" fmla="*/ 321037 h 758082"/>
                <a:gd name="connsiteX5" fmla="*/ 1565752 w 6295497"/>
                <a:gd name="connsiteY5" fmla="*/ 215177 h 758082"/>
                <a:gd name="connsiteX6" fmla="*/ 1980862 w 6295497"/>
                <a:gd name="connsiteY6" fmla="*/ 124201 h 758082"/>
                <a:gd name="connsiteX7" fmla="*/ 2277848 w 6295497"/>
                <a:gd name="connsiteY7" fmla="*/ 58272 h 758082"/>
                <a:gd name="connsiteX8" fmla="*/ 2616735 w 6295497"/>
                <a:gd name="connsiteY8" fmla="*/ 0 h 758082"/>
                <a:gd name="connsiteX9" fmla="*/ 2764178 w 6295497"/>
                <a:gd name="connsiteY9" fmla="*/ 52235 h 758082"/>
                <a:gd name="connsiteX10" fmla="*/ 2904737 w 6295497"/>
                <a:gd name="connsiteY10" fmla="*/ 97398 h 758082"/>
                <a:gd name="connsiteX11" fmla="*/ 3108824 w 6295497"/>
                <a:gd name="connsiteY11" fmla="*/ 155287 h 758082"/>
                <a:gd name="connsiteX12" fmla="*/ 3319178 w 6295497"/>
                <a:gd name="connsiteY12" fmla="*/ 211024 h 758082"/>
                <a:gd name="connsiteX13" fmla="*/ 3553322 w 6295497"/>
                <a:gd name="connsiteY13" fmla="*/ 259540 h 758082"/>
                <a:gd name="connsiteX14" fmla="*/ 3774960 w 6295497"/>
                <a:gd name="connsiteY14" fmla="*/ 291977 h 758082"/>
                <a:gd name="connsiteX15" fmla="*/ 4109425 w 6295497"/>
                <a:gd name="connsiteY15" fmla="*/ 336625 h 758082"/>
                <a:gd name="connsiteX16" fmla="*/ 4572696 w 6295497"/>
                <a:gd name="connsiteY16" fmla="*/ 374682 h 758082"/>
                <a:gd name="connsiteX17" fmla="*/ 4978488 w 6295497"/>
                <a:gd name="connsiteY17" fmla="*/ 403533 h 758082"/>
                <a:gd name="connsiteX18" fmla="*/ 5226059 w 6295497"/>
                <a:gd name="connsiteY18" fmla="*/ 420759 h 758082"/>
                <a:gd name="connsiteX19" fmla="*/ 5506965 w 6295497"/>
                <a:gd name="connsiteY19" fmla="*/ 443651 h 758082"/>
                <a:gd name="connsiteX20" fmla="*/ 5754351 w 6295497"/>
                <a:gd name="connsiteY20" fmla="*/ 467139 h 758082"/>
                <a:gd name="connsiteX21" fmla="*/ 5955026 w 6295497"/>
                <a:gd name="connsiteY21" fmla="*/ 490137 h 758082"/>
                <a:gd name="connsiteX22" fmla="*/ 6293256 w 6295497"/>
                <a:gd name="connsiteY22" fmla="*/ 536099 h 758082"/>
                <a:gd name="connsiteX23" fmla="*/ 6295497 w 6295497"/>
                <a:gd name="connsiteY23" fmla="*/ 643034 h 758082"/>
                <a:gd name="connsiteX24" fmla="*/ 5756011 w 6295497"/>
                <a:gd name="connsiteY24" fmla="*/ 646903 h 758082"/>
                <a:gd name="connsiteX25" fmla="*/ 5145460 w 6295497"/>
                <a:gd name="connsiteY25" fmla="*/ 651785 h 758082"/>
                <a:gd name="connsiteX26" fmla="*/ 4583483 w 6295497"/>
                <a:gd name="connsiteY26" fmla="*/ 657476 h 758082"/>
                <a:gd name="connsiteX27" fmla="*/ 4032568 w 6295497"/>
                <a:gd name="connsiteY27" fmla="*/ 660210 h 758082"/>
                <a:gd name="connsiteX28" fmla="*/ 3460959 w 6295497"/>
                <a:gd name="connsiteY28" fmla="*/ 665972 h 758082"/>
                <a:gd name="connsiteX29" fmla="*/ 2874963 w 6295497"/>
                <a:gd name="connsiteY29" fmla="*/ 679478 h 758082"/>
                <a:gd name="connsiteX30" fmla="*/ 2300017 w 6295497"/>
                <a:gd name="connsiteY30" fmla="*/ 687447 h 758082"/>
                <a:gd name="connsiteX31" fmla="*/ 1717477 w 6295497"/>
                <a:gd name="connsiteY31" fmla="*/ 701802 h 758082"/>
                <a:gd name="connsiteX32" fmla="*/ 1143270 w 6295497"/>
                <a:gd name="connsiteY32" fmla="*/ 722182 h 758082"/>
                <a:gd name="connsiteX33" fmla="*/ 5728 w 6295497"/>
                <a:gd name="connsiteY33" fmla="*/ 758082 h 758082"/>
                <a:gd name="connsiteX0" fmla="*/ 577228 w 6295497"/>
                <a:gd name="connsiteY0" fmla="*/ 736684 h 736684"/>
                <a:gd name="connsiteX1" fmla="*/ 0 w 6295497"/>
                <a:gd name="connsiteY1" fmla="*/ 624549 h 736684"/>
                <a:gd name="connsiteX2" fmla="*/ 305047 w 6295497"/>
                <a:gd name="connsiteY2" fmla="*/ 536652 h 736684"/>
                <a:gd name="connsiteX3" fmla="*/ 581242 w 6295497"/>
                <a:gd name="connsiteY3" fmla="*/ 461850 h 736684"/>
                <a:gd name="connsiteX4" fmla="*/ 1134103 w 6295497"/>
                <a:gd name="connsiteY4" fmla="*/ 321037 h 736684"/>
                <a:gd name="connsiteX5" fmla="*/ 1565752 w 6295497"/>
                <a:gd name="connsiteY5" fmla="*/ 215177 h 736684"/>
                <a:gd name="connsiteX6" fmla="*/ 1980862 w 6295497"/>
                <a:gd name="connsiteY6" fmla="*/ 124201 h 736684"/>
                <a:gd name="connsiteX7" fmla="*/ 2277848 w 6295497"/>
                <a:gd name="connsiteY7" fmla="*/ 58272 h 736684"/>
                <a:gd name="connsiteX8" fmla="*/ 2616735 w 6295497"/>
                <a:gd name="connsiteY8" fmla="*/ 0 h 736684"/>
                <a:gd name="connsiteX9" fmla="*/ 2764178 w 6295497"/>
                <a:gd name="connsiteY9" fmla="*/ 52235 h 736684"/>
                <a:gd name="connsiteX10" fmla="*/ 2904737 w 6295497"/>
                <a:gd name="connsiteY10" fmla="*/ 97398 h 736684"/>
                <a:gd name="connsiteX11" fmla="*/ 3108824 w 6295497"/>
                <a:gd name="connsiteY11" fmla="*/ 155287 h 736684"/>
                <a:gd name="connsiteX12" fmla="*/ 3319178 w 6295497"/>
                <a:gd name="connsiteY12" fmla="*/ 211024 h 736684"/>
                <a:gd name="connsiteX13" fmla="*/ 3553322 w 6295497"/>
                <a:gd name="connsiteY13" fmla="*/ 259540 h 736684"/>
                <a:gd name="connsiteX14" fmla="*/ 3774960 w 6295497"/>
                <a:gd name="connsiteY14" fmla="*/ 291977 h 736684"/>
                <a:gd name="connsiteX15" fmla="*/ 4109425 w 6295497"/>
                <a:gd name="connsiteY15" fmla="*/ 336625 h 736684"/>
                <a:gd name="connsiteX16" fmla="*/ 4572696 w 6295497"/>
                <a:gd name="connsiteY16" fmla="*/ 374682 h 736684"/>
                <a:gd name="connsiteX17" fmla="*/ 4978488 w 6295497"/>
                <a:gd name="connsiteY17" fmla="*/ 403533 h 736684"/>
                <a:gd name="connsiteX18" fmla="*/ 5226059 w 6295497"/>
                <a:gd name="connsiteY18" fmla="*/ 420759 h 736684"/>
                <a:gd name="connsiteX19" fmla="*/ 5506965 w 6295497"/>
                <a:gd name="connsiteY19" fmla="*/ 443651 h 736684"/>
                <a:gd name="connsiteX20" fmla="*/ 5754351 w 6295497"/>
                <a:gd name="connsiteY20" fmla="*/ 467139 h 736684"/>
                <a:gd name="connsiteX21" fmla="*/ 5955026 w 6295497"/>
                <a:gd name="connsiteY21" fmla="*/ 490137 h 736684"/>
                <a:gd name="connsiteX22" fmla="*/ 6293256 w 6295497"/>
                <a:gd name="connsiteY22" fmla="*/ 536099 h 736684"/>
                <a:gd name="connsiteX23" fmla="*/ 6295497 w 6295497"/>
                <a:gd name="connsiteY23" fmla="*/ 643034 h 736684"/>
                <a:gd name="connsiteX24" fmla="*/ 5756011 w 6295497"/>
                <a:gd name="connsiteY24" fmla="*/ 646903 h 736684"/>
                <a:gd name="connsiteX25" fmla="*/ 5145460 w 6295497"/>
                <a:gd name="connsiteY25" fmla="*/ 651785 h 736684"/>
                <a:gd name="connsiteX26" fmla="*/ 4583483 w 6295497"/>
                <a:gd name="connsiteY26" fmla="*/ 657476 h 736684"/>
                <a:gd name="connsiteX27" fmla="*/ 4032568 w 6295497"/>
                <a:gd name="connsiteY27" fmla="*/ 660210 h 736684"/>
                <a:gd name="connsiteX28" fmla="*/ 3460959 w 6295497"/>
                <a:gd name="connsiteY28" fmla="*/ 665972 h 736684"/>
                <a:gd name="connsiteX29" fmla="*/ 2874963 w 6295497"/>
                <a:gd name="connsiteY29" fmla="*/ 679478 h 736684"/>
                <a:gd name="connsiteX30" fmla="*/ 2300017 w 6295497"/>
                <a:gd name="connsiteY30" fmla="*/ 687447 h 736684"/>
                <a:gd name="connsiteX31" fmla="*/ 1717477 w 6295497"/>
                <a:gd name="connsiteY31" fmla="*/ 701802 h 736684"/>
                <a:gd name="connsiteX32" fmla="*/ 1143270 w 6295497"/>
                <a:gd name="connsiteY32" fmla="*/ 722182 h 736684"/>
                <a:gd name="connsiteX33" fmla="*/ 577228 w 6295497"/>
                <a:gd name="connsiteY33" fmla="*/ 736684 h 736684"/>
                <a:gd name="connsiteX0" fmla="*/ 272850 w 5991119"/>
                <a:gd name="connsiteY0" fmla="*/ 736684 h 736684"/>
                <a:gd name="connsiteX1" fmla="*/ 669 w 5991119"/>
                <a:gd name="connsiteY1" fmla="*/ 536652 h 736684"/>
                <a:gd name="connsiteX2" fmla="*/ 276864 w 5991119"/>
                <a:gd name="connsiteY2" fmla="*/ 461850 h 736684"/>
                <a:gd name="connsiteX3" fmla="*/ 829725 w 5991119"/>
                <a:gd name="connsiteY3" fmla="*/ 321037 h 736684"/>
                <a:gd name="connsiteX4" fmla="*/ 1261374 w 5991119"/>
                <a:gd name="connsiteY4" fmla="*/ 215177 h 736684"/>
                <a:gd name="connsiteX5" fmla="*/ 1676484 w 5991119"/>
                <a:gd name="connsiteY5" fmla="*/ 124201 h 736684"/>
                <a:gd name="connsiteX6" fmla="*/ 1973470 w 5991119"/>
                <a:gd name="connsiteY6" fmla="*/ 58272 h 736684"/>
                <a:gd name="connsiteX7" fmla="*/ 2312357 w 5991119"/>
                <a:gd name="connsiteY7" fmla="*/ 0 h 736684"/>
                <a:gd name="connsiteX8" fmla="*/ 2459800 w 5991119"/>
                <a:gd name="connsiteY8" fmla="*/ 52235 h 736684"/>
                <a:gd name="connsiteX9" fmla="*/ 2600359 w 5991119"/>
                <a:gd name="connsiteY9" fmla="*/ 97398 h 736684"/>
                <a:gd name="connsiteX10" fmla="*/ 2804446 w 5991119"/>
                <a:gd name="connsiteY10" fmla="*/ 155287 h 736684"/>
                <a:gd name="connsiteX11" fmla="*/ 3014800 w 5991119"/>
                <a:gd name="connsiteY11" fmla="*/ 211024 h 736684"/>
                <a:gd name="connsiteX12" fmla="*/ 3248944 w 5991119"/>
                <a:gd name="connsiteY12" fmla="*/ 259540 h 736684"/>
                <a:gd name="connsiteX13" fmla="*/ 3470582 w 5991119"/>
                <a:gd name="connsiteY13" fmla="*/ 291977 h 736684"/>
                <a:gd name="connsiteX14" fmla="*/ 3805047 w 5991119"/>
                <a:gd name="connsiteY14" fmla="*/ 336625 h 736684"/>
                <a:gd name="connsiteX15" fmla="*/ 4268318 w 5991119"/>
                <a:gd name="connsiteY15" fmla="*/ 374682 h 736684"/>
                <a:gd name="connsiteX16" fmla="*/ 4674110 w 5991119"/>
                <a:gd name="connsiteY16" fmla="*/ 403533 h 736684"/>
                <a:gd name="connsiteX17" fmla="*/ 4921681 w 5991119"/>
                <a:gd name="connsiteY17" fmla="*/ 420759 h 736684"/>
                <a:gd name="connsiteX18" fmla="*/ 5202587 w 5991119"/>
                <a:gd name="connsiteY18" fmla="*/ 443651 h 736684"/>
                <a:gd name="connsiteX19" fmla="*/ 5449973 w 5991119"/>
                <a:gd name="connsiteY19" fmla="*/ 467139 h 736684"/>
                <a:gd name="connsiteX20" fmla="*/ 5650648 w 5991119"/>
                <a:gd name="connsiteY20" fmla="*/ 490137 h 736684"/>
                <a:gd name="connsiteX21" fmla="*/ 5988878 w 5991119"/>
                <a:gd name="connsiteY21" fmla="*/ 536099 h 736684"/>
                <a:gd name="connsiteX22" fmla="*/ 5991119 w 5991119"/>
                <a:gd name="connsiteY22" fmla="*/ 643034 h 736684"/>
                <a:gd name="connsiteX23" fmla="*/ 5451633 w 5991119"/>
                <a:gd name="connsiteY23" fmla="*/ 646903 h 736684"/>
                <a:gd name="connsiteX24" fmla="*/ 4841082 w 5991119"/>
                <a:gd name="connsiteY24" fmla="*/ 651785 h 736684"/>
                <a:gd name="connsiteX25" fmla="*/ 4279105 w 5991119"/>
                <a:gd name="connsiteY25" fmla="*/ 657476 h 736684"/>
                <a:gd name="connsiteX26" fmla="*/ 3728190 w 5991119"/>
                <a:gd name="connsiteY26" fmla="*/ 660210 h 736684"/>
                <a:gd name="connsiteX27" fmla="*/ 3156581 w 5991119"/>
                <a:gd name="connsiteY27" fmla="*/ 665972 h 736684"/>
                <a:gd name="connsiteX28" fmla="*/ 2570585 w 5991119"/>
                <a:gd name="connsiteY28" fmla="*/ 679478 h 736684"/>
                <a:gd name="connsiteX29" fmla="*/ 1995639 w 5991119"/>
                <a:gd name="connsiteY29" fmla="*/ 687447 h 736684"/>
                <a:gd name="connsiteX30" fmla="*/ 1413099 w 5991119"/>
                <a:gd name="connsiteY30" fmla="*/ 701802 h 736684"/>
                <a:gd name="connsiteX31" fmla="*/ 838892 w 5991119"/>
                <a:gd name="connsiteY31" fmla="*/ 722182 h 736684"/>
                <a:gd name="connsiteX32" fmla="*/ 272850 w 5991119"/>
                <a:gd name="connsiteY32" fmla="*/ 736684 h 736684"/>
                <a:gd name="connsiteX0" fmla="*/ 93671 w 5811940"/>
                <a:gd name="connsiteY0" fmla="*/ 736684 h 736684"/>
                <a:gd name="connsiteX1" fmla="*/ 97685 w 5811940"/>
                <a:gd name="connsiteY1" fmla="*/ 461850 h 736684"/>
                <a:gd name="connsiteX2" fmla="*/ 650546 w 5811940"/>
                <a:gd name="connsiteY2" fmla="*/ 321037 h 736684"/>
                <a:gd name="connsiteX3" fmla="*/ 1082195 w 5811940"/>
                <a:gd name="connsiteY3" fmla="*/ 215177 h 736684"/>
                <a:gd name="connsiteX4" fmla="*/ 1497305 w 5811940"/>
                <a:gd name="connsiteY4" fmla="*/ 124201 h 736684"/>
                <a:gd name="connsiteX5" fmla="*/ 1794291 w 5811940"/>
                <a:gd name="connsiteY5" fmla="*/ 58272 h 736684"/>
                <a:gd name="connsiteX6" fmla="*/ 2133178 w 5811940"/>
                <a:gd name="connsiteY6" fmla="*/ 0 h 736684"/>
                <a:gd name="connsiteX7" fmla="*/ 2280621 w 5811940"/>
                <a:gd name="connsiteY7" fmla="*/ 52235 h 736684"/>
                <a:gd name="connsiteX8" fmla="*/ 2421180 w 5811940"/>
                <a:gd name="connsiteY8" fmla="*/ 97398 h 736684"/>
                <a:gd name="connsiteX9" fmla="*/ 2625267 w 5811940"/>
                <a:gd name="connsiteY9" fmla="*/ 155287 h 736684"/>
                <a:gd name="connsiteX10" fmla="*/ 2835621 w 5811940"/>
                <a:gd name="connsiteY10" fmla="*/ 211024 h 736684"/>
                <a:gd name="connsiteX11" fmla="*/ 3069765 w 5811940"/>
                <a:gd name="connsiteY11" fmla="*/ 259540 h 736684"/>
                <a:gd name="connsiteX12" fmla="*/ 3291403 w 5811940"/>
                <a:gd name="connsiteY12" fmla="*/ 291977 h 736684"/>
                <a:gd name="connsiteX13" fmla="*/ 3625868 w 5811940"/>
                <a:gd name="connsiteY13" fmla="*/ 336625 h 736684"/>
                <a:gd name="connsiteX14" fmla="*/ 4089139 w 5811940"/>
                <a:gd name="connsiteY14" fmla="*/ 374682 h 736684"/>
                <a:gd name="connsiteX15" fmla="*/ 4494931 w 5811940"/>
                <a:gd name="connsiteY15" fmla="*/ 403533 h 736684"/>
                <a:gd name="connsiteX16" fmla="*/ 4742502 w 5811940"/>
                <a:gd name="connsiteY16" fmla="*/ 420759 h 736684"/>
                <a:gd name="connsiteX17" fmla="*/ 5023408 w 5811940"/>
                <a:gd name="connsiteY17" fmla="*/ 443651 h 736684"/>
                <a:gd name="connsiteX18" fmla="*/ 5270794 w 5811940"/>
                <a:gd name="connsiteY18" fmla="*/ 467139 h 736684"/>
                <a:gd name="connsiteX19" fmla="*/ 5471469 w 5811940"/>
                <a:gd name="connsiteY19" fmla="*/ 490137 h 736684"/>
                <a:gd name="connsiteX20" fmla="*/ 5809699 w 5811940"/>
                <a:gd name="connsiteY20" fmla="*/ 536099 h 736684"/>
                <a:gd name="connsiteX21" fmla="*/ 5811940 w 5811940"/>
                <a:gd name="connsiteY21" fmla="*/ 643034 h 736684"/>
                <a:gd name="connsiteX22" fmla="*/ 5272454 w 5811940"/>
                <a:gd name="connsiteY22" fmla="*/ 646903 h 736684"/>
                <a:gd name="connsiteX23" fmla="*/ 4661903 w 5811940"/>
                <a:gd name="connsiteY23" fmla="*/ 651785 h 736684"/>
                <a:gd name="connsiteX24" fmla="*/ 4099926 w 5811940"/>
                <a:gd name="connsiteY24" fmla="*/ 657476 h 736684"/>
                <a:gd name="connsiteX25" fmla="*/ 3549011 w 5811940"/>
                <a:gd name="connsiteY25" fmla="*/ 660210 h 736684"/>
                <a:gd name="connsiteX26" fmla="*/ 2977402 w 5811940"/>
                <a:gd name="connsiteY26" fmla="*/ 665972 h 736684"/>
                <a:gd name="connsiteX27" fmla="*/ 2391406 w 5811940"/>
                <a:gd name="connsiteY27" fmla="*/ 679478 h 736684"/>
                <a:gd name="connsiteX28" fmla="*/ 1816460 w 5811940"/>
                <a:gd name="connsiteY28" fmla="*/ 687447 h 736684"/>
                <a:gd name="connsiteX29" fmla="*/ 1233920 w 5811940"/>
                <a:gd name="connsiteY29" fmla="*/ 701802 h 736684"/>
                <a:gd name="connsiteX30" fmla="*/ 659713 w 5811940"/>
                <a:gd name="connsiteY30" fmla="*/ 722182 h 736684"/>
                <a:gd name="connsiteX31" fmla="*/ 93671 w 5811940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78783 w 5718269"/>
                <a:gd name="connsiteY22" fmla="*/ 646903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63543 w 5718269"/>
                <a:gd name="connsiteY22" fmla="*/ 650708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55923 w 5718269"/>
                <a:gd name="connsiteY22" fmla="*/ 650709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55923 w 5718269"/>
                <a:gd name="connsiteY22" fmla="*/ 650709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6028"/>
                <a:gd name="connsiteY0" fmla="*/ 736684 h 736684"/>
                <a:gd name="connsiteX1" fmla="*/ 4014 w 5716028"/>
                <a:gd name="connsiteY1" fmla="*/ 461850 h 736684"/>
                <a:gd name="connsiteX2" fmla="*/ 556875 w 5716028"/>
                <a:gd name="connsiteY2" fmla="*/ 321037 h 736684"/>
                <a:gd name="connsiteX3" fmla="*/ 988524 w 5716028"/>
                <a:gd name="connsiteY3" fmla="*/ 215177 h 736684"/>
                <a:gd name="connsiteX4" fmla="*/ 1403634 w 5716028"/>
                <a:gd name="connsiteY4" fmla="*/ 124201 h 736684"/>
                <a:gd name="connsiteX5" fmla="*/ 1700620 w 5716028"/>
                <a:gd name="connsiteY5" fmla="*/ 58272 h 736684"/>
                <a:gd name="connsiteX6" fmla="*/ 2039507 w 5716028"/>
                <a:gd name="connsiteY6" fmla="*/ 0 h 736684"/>
                <a:gd name="connsiteX7" fmla="*/ 2186950 w 5716028"/>
                <a:gd name="connsiteY7" fmla="*/ 52235 h 736684"/>
                <a:gd name="connsiteX8" fmla="*/ 2327509 w 5716028"/>
                <a:gd name="connsiteY8" fmla="*/ 97398 h 736684"/>
                <a:gd name="connsiteX9" fmla="*/ 2531596 w 5716028"/>
                <a:gd name="connsiteY9" fmla="*/ 155287 h 736684"/>
                <a:gd name="connsiteX10" fmla="*/ 2741950 w 5716028"/>
                <a:gd name="connsiteY10" fmla="*/ 211024 h 736684"/>
                <a:gd name="connsiteX11" fmla="*/ 2976094 w 5716028"/>
                <a:gd name="connsiteY11" fmla="*/ 259540 h 736684"/>
                <a:gd name="connsiteX12" fmla="*/ 3197732 w 5716028"/>
                <a:gd name="connsiteY12" fmla="*/ 291977 h 736684"/>
                <a:gd name="connsiteX13" fmla="*/ 3532197 w 5716028"/>
                <a:gd name="connsiteY13" fmla="*/ 336625 h 736684"/>
                <a:gd name="connsiteX14" fmla="*/ 3995468 w 5716028"/>
                <a:gd name="connsiteY14" fmla="*/ 374682 h 736684"/>
                <a:gd name="connsiteX15" fmla="*/ 4401260 w 5716028"/>
                <a:gd name="connsiteY15" fmla="*/ 403533 h 736684"/>
                <a:gd name="connsiteX16" fmla="*/ 4648831 w 5716028"/>
                <a:gd name="connsiteY16" fmla="*/ 420759 h 736684"/>
                <a:gd name="connsiteX17" fmla="*/ 4929737 w 5716028"/>
                <a:gd name="connsiteY17" fmla="*/ 443651 h 736684"/>
                <a:gd name="connsiteX18" fmla="*/ 5177123 w 5716028"/>
                <a:gd name="connsiteY18" fmla="*/ 467139 h 736684"/>
                <a:gd name="connsiteX19" fmla="*/ 5377798 w 5716028"/>
                <a:gd name="connsiteY19" fmla="*/ 490137 h 736684"/>
                <a:gd name="connsiteX20" fmla="*/ 5716028 w 5716028"/>
                <a:gd name="connsiteY20" fmla="*/ 536099 h 736684"/>
                <a:gd name="connsiteX21" fmla="*/ 5155923 w 5716028"/>
                <a:gd name="connsiteY21" fmla="*/ 650709 h 736684"/>
                <a:gd name="connsiteX22" fmla="*/ 4568232 w 5716028"/>
                <a:gd name="connsiteY22" fmla="*/ 651785 h 736684"/>
                <a:gd name="connsiteX23" fmla="*/ 4006255 w 5716028"/>
                <a:gd name="connsiteY23" fmla="*/ 657476 h 736684"/>
                <a:gd name="connsiteX24" fmla="*/ 3455340 w 5716028"/>
                <a:gd name="connsiteY24" fmla="*/ 660210 h 736684"/>
                <a:gd name="connsiteX25" fmla="*/ 2883731 w 5716028"/>
                <a:gd name="connsiteY25" fmla="*/ 665972 h 736684"/>
                <a:gd name="connsiteX26" fmla="*/ 2297735 w 5716028"/>
                <a:gd name="connsiteY26" fmla="*/ 679478 h 736684"/>
                <a:gd name="connsiteX27" fmla="*/ 1722789 w 5716028"/>
                <a:gd name="connsiteY27" fmla="*/ 687447 h 736684"/>
                <a:gd name="connsiteX28" fmla="*/ 1140249 w 5716028"/>
                <a:gd name="connsiteY28" fmla="*/ 701802 h 736684"/>
                <a:gd name="connsiteX29" fmla="*/ 566042 w 5716028"/>
                <a:gd name="connsiteY29" fmla="*/ 722182 h 736684"/>
                <a:gd name="connsiteX30" fmla="*/ 0 w 5716028"/>
                <a:gd name="connsiteY30" fmla="*/ 736684 h 736684"/>
                <a:gd name="connsiteX0" fmla="*/ 0 w 5377798"/>
                <a:gd name="connsiteY0" fmla="*/ 736684 h 736684"/>
                <a:gd name="connsiteX1" fmla="*/ 4014 w 5377798"/>
                <a:gd name="connsiteY1" fmla="*/ 461850 h 736684"/>
                <a:gd name="connsiteX2" fmla="*/ 556875 w 5377798"/>
                <a:gd name="connsiteY2" fmla="*/ 321037 h 736684"/>
                <a:gd name="connsiteX3" fmla="*/ 988524 w 5377798"/>
                <a:gd name="connsiteY3" fmla="*/ 215177 h 736684"/>
                <a:gd name="connsiteX4" fmla="*/ 1403634 w 5377798"/>
                <a:gd name="connsiteY4" fmla="*/ 124201 h 736684"/>
                <a:gd name="connsiteX5" fmla="*/ 1700620 w 5377798"/>
                <a:gd name="connsiteY5" fmla="*/ 58272 h 736684"/>
                <a:gd name="connsiteX6" fmla="*/ 2039507 w 5377798"/>
                <a:gd name="connsiteY6" fmla="*/ 0 h 736684"/>
                <a:gd name="connsiteX7" fmla="*/ 2186950 w 5377798"/>
                <a:gd name="connsiteY7" fmla="*/ 52235 h 736684"/>
                <a:gd name="connsiteX8" fmla="*/ 2327509 w 5377798"/>
                <a:gd name="connsiteY8" fmla="*/ 97398 h 736684"/>
                <a:gd name="connsiteX9" fmla="*/ 2531596 w 5377798"/>
                <a:gd name="connsiteY9" fmla="*/ 155287 h 736684"/>
                <a:gd name="connsiteX10" fmla="*/ 2741950 w 5377798"/>
                <a:gd name="connsiteY10" fmla="*/ 211024 h 736684"/>
                <a:gd name="connsiteX11" fmla="*/ 2976094 w 5377798"/>
                <a:gd name="connsiteY11" fmla="*/ 259540 h 736684"/>
                <a:gd name="connsiteX12" fmla="*/ 3197732 w 5377798"/>
                <a:gd name="connsiteY12" fmla="*/ 291977 h 736684"/>
                <a:gd name="connsiteX13" fmla="*/ 3532197 w 5377798"/>
                <a:gd name="connsiteY13" fmla="*/ 336625 h 736684"/>
                <a:gd name="connsiteX14" fmla="*/ 3995468 w 5377798"/>
                <a:gd name="connsiteY14" fmla="*/ 374682 h 736684"/>
                <a:gd name="connsiteX15" fmla="*/ 4401260 w 5377798"/>
                <a:gd name="connsiteY15" fmla="*/ 403533 h 736684"/>
                <a:gd name="connsiteX16" fmla="*/ 4648831 w 5377798"/>
                <a:gd name="connsiteY16" fmla="*/ 420759 h 736684"/>
                <a:gd name="connsiteX17" fmla="*/ 4929737 w 5377798"/>
                <a:gd name="connsiteY17" fmla="*/ 443651 h 736684"/>
                <a:gd name="connsiteX18" fmla="*/ 5177123 w 5377798"/>
                <a:gd name="connsiteY18" fmla="*/ 467139 h 736684"/>
                <a:gd name="connsiteX19" fmla="*/ 5377798 w 5377798"/>
                <a:gd name="connsiteY19" fmla="*/ 490137 h 736684"/>
                <a:gd name="connsiteX20" fmla="*/ 5155923 w 5377798"/>
                <a:gd name="connsiteY20" fmla="*/ 650709 h 736684"/>
                <a:gd name="connsiteX21" fmla="*/ 4568232 w 5377798"/>
                <a:gd name="connsiteY21" fmla="*/ 651785 h 736684"/>
                <a:gd name="connsiteX22" fmla="*/ 4006255 w 5377798"/>
                <a:gd name="connsiteY22" fmla="*/ 657476 h 736684"/>
                <a:gd name="connsiteX23" fmla="*/ 3455340 w 5377798"/>
                <a:gd name="connsiteY23" fmla="*/ 660210 h 736684"/>
                <a:gd name="connsiteX24" fmla="*/ 2883731 w 5377798"/>
                <a:gd name="connsiteY24" fmla="*/ 665972 h 736684"/>
                <a:gd name="connsiteX25" fmla="*/ 2297735 w 5377798"/>
                <a:gd name="connsiteY25" fmla="*/ 679478 h 736684"/>
                <a:gd name="connsiteX26" fmla="*/ 1722789 w 5377798"/>
                <a:gd name="connsiteY26" fmla="*/ 687447 h 736684"/>
                <a:gd name="connsiteX27" fmla="*/ 1140249 w 5377798"/>
                <a:gd name="connsiteY27" fmla="*/ 701802 h 736684"/>
                <a:gd name="connsiteX28" fmla="*/ 566042 w 5377798"/>
                <a:gd name="connsiteY28" fmla="*/ 722182 h 736684"/>
                <a:gd name="connsiteX29" fmla="*/ 0 w 5377798"/>
                <a:gd name="connsiteY29" fmla="*/ 736684 h 736684"/>
                <a:gd name="connsiteX0" fmla="*/ 0 w 5177123"/>
                <a:gd name="connsiteY0" fmla="*/ 736684 h 736684"/>
                <a:gd name="connsiteX1" fmla="*/ 4014 w 5177123"/>
                <a:gd name="connsiteY1" fmla="*/ 461850 h 736684"/>
                <a:gd name="connsiteX2" fmla="*/ 556875 w 5177123"/>
                <a:gd name="connsiteY2" fmla="*/ 321037 h 736684"/>
                <a:gd name="connsiteX3" fmla="*/ 988524 w 5177123"/>
                <a:gd name="connsiteY3" fmla="*/ 215177 h 736684"/>
                <a:gd name="connsiteX4" fmla="*/ 1403634 w 5177123"/>
                <a:gd name="connsiteY4" fmla="*/ 124201 h 736684"/>
                <a:gd name="connsiteX5" fmla="*/ 1700620 w 5177123"/>
                <a:gd name="connsiteY5" fmla="*/ 58272 h 736684"/>
                <a:gd name="connsiteX6" fmla="*/ 2039507 w 5177123"/>
                <a:gd name="connsiteY6" fmla="*/ 0 h 736684"/>
                <a:gd name="connsiteX7" fmla="*/ 2186950 w 5177123"/>
                <a:gd name="connsiteY7" fmla="*/ 52235 h 736684"/>
                <a:gd name="connsiteX8" fmla="*/ 2327509 w 5177123"/>
                <a:gd name="connsiteY8" fmla="*/ 97398 h 736684"/>
                <a:gd name="connsiteX9" fmla="*/ 2531596 w 5177123"/>
                <a:gd name="connsiteY9" fmla="*/ 155287 h 736684"/>
                <a:gd name="connsiteX10" fmla="*/ 2741950 w 5177123"/>
                <a:gd name="connsiteY10" fmla="*/ 211024 h 736684"/>
                <a:gd name="connsiteX11" fmla="*/ 2976094 w 5177123"/>
                <a:gd name="connsiteY11" fmla="*/ 259540 h 736684"/>
                <a:gd name="connsiteX12" fmla="*/ 3197732 w 5177123"/>
                <a:gd name="connsiteY12" fmla="*/ 291977 h 736684"/>
                <a:gd name="connsiteX13" fmla="*/ 3532197 w 5177123"/>
                <a:gd name="connsiteY13" fmla="*/ 336625 h 736684"/>
                <a:gd name="connsiteX14" fmla="*/ 3995468 w 5177123"/>
                <a:gd name="connsiteY14" fmla="*/ 374682 h 736684"/>
                <a:gd name="connsiteX15" fmla="*/ 4401260 w 5177123"/>
                <a:gd name="connsiteY15" fmla="*/ 403533 h 736684"/>
                <a:gd name="connsiteX16" fmla="*/ 4648831 w 5177123"/>
                <a:gd name="connsiteY16" fmla="*/ 420759 h 736684"/>
                <a:gd name="connsiteX17" fmla="*/ 4929737 w 5177123"/>
                <a:gd name="connsiteY17" fmla="*/ 443651 h 736684"/>
                <a:gd name="connsiteX18" fmla="*/ 5177123 w 5177123"/>
                <a:gd name="connsiteY18" fmla="*/ 467139 h 736684"/>
                <a:gd name="connsiteX19" fmla="*/ 5155923 w 5177123"/>
                <a:gd name="connsiteY19" fmla="*/ 650709 h 736684"/>
                <a:gd name="connsiteX20" fmla="*/ 4568232 w 5177123"/>
                <a:gd name="connsiteY20" fmla="*/ 651785 h 736684"/>
                <a:gd name="connsiteX21" fmla="*/ 4006255 w 5177123"/>
                <a:gd name="connsiteY21" fmla="*/ 657476 h 736684"/>
                <a:gd name="connsiteX22" fmla="*/ 3455340 w 5177123"/>
                <a:gd name="connsiteY22" fmla="*/ 660210 h 736684"/>
                <a:gd name="connsiteX23" fmla="*/ 2883731 w 5177123"/>
                <a:gd name="connsiteY23" fmla="*/ 665972 h 736684"/>
                <a:gd name="connsiteX24" fmla="*/ 2297735 w 5177123"/>
                <a:gd name="connsiteY24" fmla="*/ 679478 h 736684"/>
                <a:gd name="connsiteX25" fmla="*/ 1722789 w 5177123"/>
                <a:gd name="connsiteY25" fmla="*/ 687447 h 736684"/>
                <a:gd name="connsiteX26" fmla="*/ 1140249 w 5177123"/>
                <a:gd name="connsiteY26" fmla="*/ 701802 h 736684"/>
                <a:gd name="connsiteX27" fmla="*/ 566042 w 5177123"/>
                <a:gd name="connsiteY27" fmla="*/ 722182 h 736684"/>
                <a:gd name="connsiteX28" fmla="*/ 0 w 51771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929737 w 5155923"/>
                <a:gd name="connsiteY17" fmla="*/ 443651 h 736684"/>
                <a:gd name="connsiteX18" fmla="*/ 5150453 w 5155923"/>
                <a:gd name="connsiteY18" fmla="*/ 467140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61883"/>
                <a:gd name="connsiteY0" fmla="*/ 736684 h 736684"/>
                <a:gd name="connsiteX1" fmla="*/ 4014 w 5161883"/>
                <a:gd name="connsiteY1" fmla="*/ 461850 h 736684"/>
                <a:gd name="connsiteX2" fmla="*/ 556875 w 5161883"/>
                <a:gd name="connsiteY2" fmla="*/ 321037 h 736684"/>
                <a:gd name="connsiteX3" fmla="*/ 988524 w 5161883"/>
                <a:gd name="connsiteY3" fmla="*/ 215177 h 736684"/>
                <a:gd name="connsiteX4" fmla="*/ 1403634 w 5161883"/>
                <a:gd name="connsiteY4" fmla="*/ 124201 h 736684"/>
                <a:gd name="connsiteX5" fmla="*/ 1700620 w 5161883"/>
                <a:gd name="connsiteY5" fmla="*/ 58272 h 736684"/>
                <a:gd name="connsiteX6" fmla="*/ 2039507 w 5161883"/>
                <a:gd name="connsiteY6" fmla="*/ 0 h 736684"/>
                <a:gd name="connsiteX7" fmla="*/ 2186950 w 5161883"/>
                <a:gd name="connsiteY7" fmla="*/ 52235 h 736684"/>
                <a:gd name="connsiteX8" fmla="*/ 2327509 w 5161883"/>
                <a:gd name="connsiteY8" fmla="*/ 97398 h 736684"/>
                <a:gd name="connsiteX9" fmla="*/ 2531596 w 5161883"/>
                <a:gd name="connsiteY9" fmla="*/ 155287 h 736684"/>
                <a:gd name="connsiteX10" fmla="*/ 2741950 w 5161883"/>
                <a:gd name="connsiteY10" fmla="*/ 211024 h 736684"/>
                <a:gd name="connsiteX11" fmla="*/ 2976094 w 5161883"/>
                <a:gd name="connsiteY11" fmla="*/ 259540 h 736684"/>
                <a:gd name="connsiteX12" fmla="*/ 3197732 w 5161883"/>
                <a:gd name="connsiteY12" fmla="*/ 291977 h 736684"/>
                <a:gd name="connsiteX13" fmla="*/ 3532197 w 5161883"/>
                <a:gd name="connsiteY13" fmla="*/ 336625 h 736684"/>
                <a:gd name="connsiteX14" fmla="*/ 3995468 w 5161883"/>
                <a:gd name="connsiteY14" fmla="*/ 374682 h 736684"/>
                <a:gd name="connsiteX15" fmla="*/ 4401260 w 5161883"/>
                <a:gd name="connsiteY15" fmla="*/ 403533 h 736684"/>
                <a:gd name="connsiteX16" fmla="*/ 4648831 w 5161883"/>
                <a:gd name="connsiteY16" fmla="*/ 420759 h 736684"/>
                <a:gd name="connsiteX17" fmla="*/ 4929737 w 5161883"/>
                <a:gd name="connsiteY17" fmla="*/ 443651 h 736684"/>
                <a:gd name="connsiteX18" fmla="*/ 5161883 w 5161883"/>
                <a:gd name="connsiteY18" fmla="*/ 467141 h 736684"/>
                <a:gd name="connsiteX19" fmla="*/ 5155923 w 5161883"/>
                <a:gd name="connsiteY19" fmla="*/ 650709 h 736684"/>
                <a:gd name="connsiteX20" fmla="*/ 4568232 w 5161883"/>
                <a:gd name="connsiteY20" fmla="*/ 651785 h 736684"/>
                <a:gd name="connsiteX21" fmla="*/ 4006255 w 5161883"/>
                <a:gd name="connsiteY21" fmla="*/ 657476 h 736684"/>
                <a:gd name="connsiteX22" fmla="*/ 3455340 w 5161883"/>
                <a:gd name="connsiteY22" fmla="*/ 660210 h 736684"/>
                <a:gd name="connsiteX23" fmla="*/ 2883731 w 5161883"/>
                <a:gd name="connsiteY23" fmla="*/ 665972 h 736684"/>
                <a:gd name="connsiteX24" fmla="*/ 2297735 w 5161883"/>
                <a:gd name="connsiteY24" fmla="*/ 679478 h 736684"/>
                <a:gd name="connsiteX25" fmla="*/ 1722789 w 5161883"/>
                <a:gd name="connsiteY25" fmla="*/ 687447 h 736684"/>
                <a:gd name="connsiteX26" fmla="*/ 1140249 w 5161883"/>
                <a:gd name="connsiteY26" fmla="*/ 701802 h 736684"/>
                <a:gd name="connsiteX27" fmla="*/ 566042 w 5161883"/>
                <a:gd name="connsiteY27" fmla="*/ 722182 h 736684"/>
                <a:gd name="connsiteX28" fmla="*/ 0 w 5161883"/>
                <a:gd name="connsiteY28" fmla="*/ 736684 h 736684"/>
                <a:gd name="connsiteX0" fmla="*/ 0 w 5249513"/>
                <a:gd name="connsiteY0" fmla="*/ 736684 h 736684"/>
                <a:gd name="connsiteX1" fmla="*/ 4014 w 5249513"/>
                <a:gd name="connsiteY1" fmla="*/ 461850 h 736684"/>
                <a:gd name="connsiteX2" fmla="*/ 556875 w 5249513"/>
                <a:gd name="connsiteY2" fmla="*/ 321037 h 736684"/>
                <a:gd name="connsiteX3" fmla="*/ 988524 w 5249513"/>
                <a:gd name="connsiteY3" fmla="*/ 215177 h 736684"/>
                <a:gd name="connsiteX4" fmla="*/ 1403634 w 5249513"/>
                <a:gd name="connsiteY4" fmla="*/ 124201 h 736684"/>
                <a:gd name="connsiteX5" fmla="*/ 1700620 w 5249513"/>
                <a:gd name="connsiteY5" fmla="*/ 58272 h 736684"/>
                <a:gd name="connsiteX6" fmla="*/ 2039507 w 5249513"/>
                <a:gd name="connsiteY6" fmla="*/ 0 h 736684"/>
                <a:gd name="connsiteX7" fmla="*/ 2186950 w 5249513"/>
                <a:gd name="connsiteY7" fmla="*/ 52235 h 736684"/>
                <a:gd name="connsiteX8" fmla="*/ 2327509 w 5249513"/>
                <a:gd name="connsiteY8" fmla="*/ 97398 h 736684"/>
                <a:gd name="connsiteX9" fmla="*/ 2531596 w 5249513"/>
                <a:gd name="connsiteY9" fmla="*/ 155287 h 736684"/>
                <a:gd name="connsiteX10" fmla="*/ 2741950 w 5249513"/>
                <a:gd name="connsiteY10" fmla="*/ 211024 h 736684"/>
                <a:gd name="connsiteX11" fmla="*/ 2976094 w 5249513"/>
                <a:gd name="connsiteY11" fmla="*/ 259540 h 736684"/>
                <a:gd name="connsiteX12" fmla="*/ 3197732 w 5249513"/>
                <a:gd name="connsiteY12" fmla="*/ 291977 h 736684"/>
                <a:gd name="connsiteX13" fmla="*/ 3532197 w 5249513"/>
                <a:gd name="connsiteY13" fmla="*/ 336625 h 736684"/>
                <a:gd name="connsiteX14" fmla="*/ 3995468 w 5249513"/>
                <a:gd name="connsiteY14" fmla="*/ 374682 h 736684"/>
                <a:gd name="connsiteX15" fmla="*/ 4401260 w 5249513"/>
                <a:gd name="connsiteY15" fmla="*/ 403533 h 736684"/>
                <a:gd name="connsiteX16" fmla="*/ 4648831 w 5249513"/>
                <a:gd name="connsiteY16" fmla="*/ 420759 h 736684"/>
                <a:gd name="connsiteX17" fmla="*/ 4929737 w 5249513"/>
                <a:gd name="connsiteY17" fmla="*/ 443651 h 736684"/>
                <a:gd name="connsiteX18" fmla="*/ 5249513 w 5249513"/>
                <a:gd name="connsiteY18" fmla="*/ 482358 h 736684"/>
                <a:gd name="connsiteX19" fmla="*/ 5155923 w 5249513"/>
                <a:gd name="connsiteY19" fmla="*/ 650709 h 736684"/>
                <a:gd name="connsiteX20" fmla="*/ 4568232 w 5249513"/>
                <a:gd name="connsiteY20" fmla="*/ 651785 h 736684"/>
                <a:gd name="connsiteX21" fmla="*/ 4006255 w 5249513"/>
                <a:gd name="connsiteY21" fmla="*/ 657476 h 736684"/>
                <a:gd name="connsiteX22" fmla="*/ 3455340 w 5249513"/>
                <a:gd name="connsiteY22" fmla="*/ 660210 h 736684"/>
                <a:gd name="connsiteX23" fmla="*/ 2883731 w 5249513"/>
                <a:gd name="connsiteY23" fmla="*/ 665972 h 736684"/>
                <a:gd name="connsiteX24" fmla="*/ 2297735 w 5249513"/>
                <a:gd name="connsiteY24" fmla="*/ 679478 h 736684"/>
                <a:gd name="connsiteX25" fmla="*/ 1722789 w 5249513"/>
                <a:gd name="connsiteY25" fmla="*/ 687447 h 736684"/>
                <a:gd name="connsiteX26" fmla="*/ 1140249 w 5249513"/>
                <a:gd name="connsiteY26" fmla="*/ 701802 h 736684"/>
                <a:gd name="connsiteX27" fmla="*/ 566042 w 5249513"/>
                <a:gd name="connsiteY27" fmla="*/ 722182 h 736684"/>
                <a:gd name="connsiteX28" fmla="*/ 0 w 524951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929737 w 5155923"/>
                <a:gd name="connsiteY17" fmla="*/ 443651 h 736684"/>
                <a:gd name="connsiteX18" fmla="*/ 5154263 w 5155923"/>
                <a:gd name="connsiteY18" fmla="*/ 47094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155923" h="736684">
                  <a:moveTo>
                    <a:pt x="0" y="736684"/>
                  </a:moveTo>
                  <a:lnTo>
                    <a:pt x="4014" y="461850"/>
                  </a:lnTo>
                  <a:lnTo>
                    <a:pt x="556875" y="321037"/>
                  </a:lnTo>
                  <a:lnTo>
                    <a:pt x="988524" y="215177"/>
                  </a:lnTo>
                  <a:lnTo>
                    <a:pt x="1403634" y="124201"/>
                  </a:lnTo>
                  <a:lnTo>
                    <a:pt x="1700620" y="58272"/>
                  </a:lnTo>
                  <a:lnTo>
                    <a:pt x="2039507" y="0"/>
                  </a:lnTo>
                  <a:lnTo>
                    <a:pt x="2186950" y="52235"/>
                  </a:lnTo>
                  <a:lnTo>
                    <a:pt x="2327509" y="97398"/>
                  </a:lnTo>
                  <a:lnTo>
                    <a:pt x="2531596" y="155287"/>
                  </a:lnTo>
                  <a:lnTo>
                    <a:pt x="2741950" y="211024"/>
                  </a:lnTo>
                  <a:lnTo>
                    <a:pt x="2976094" y="259540"/>
                  </a:lnTo>
                  <a:lnTo>
                    <a:pt x="3197732" y="291977"/>
                  </a:lnTo>
                  <a:lnTo>
                    <a:pt x="3532197" y="336625"/>
                  </a:lnTo>
                  <a:lnTo>
                    <a:pt x="3995468" y="374682"/>
                  </a:lnTo>
                  <a:lnTo>
                    <a:pt x="4401260" y="403533"/>
                  </a:lnTo>
                  <a:lnTo>
                    <a:pt x="4648831" y="420759"/>
                  </a:lnTo>
                  <a:lnTo>
                    <a:pt x="4929737" y="443651"/>
                  </a:lnTo>
                  <a:lnTo>
                    <a:pt x="5154263" y="470946"/>
                  </a:lnTo>
                  <a:cubicBezTo>
                    <a:pt x="5154816" y="530867"/>
                    <a:pt x="5155370" y="590788"/>
                    <a:pt x="5155923" y="650709"/>
                  </a:cubicBezTo>
                  <a:lnTo>
                    <a:pt x="4568232" y="651785"/>
                  </a:lnTo>
                  <a:lnTo>
                    <a:pt x="4006255" y="657476"/>
                  </a:lnTo>
                  <a:lnTo>
                    <a:pt x="3455340" y="660210"/>
                  </a:lnTo>
                  <a:lnTo>
                    <a:pt x="2883731" y="665972"/>
                  </a:lnTo>
                  <a:lnTo>
                    <a:pt x="2297735" y="679478"/>
                  </a:lnTo>
                  <a:lnTo>
                    <a:pt x="1722789" y="687447"/>
                  </a:lnTo>
                  <a:lnTo>
                    <a:pt x="1140249" y="701802"/>
                  </a:lnTo>
                  <a:lnTo>
                    <a:pt x="566042" y="722182"/>
                  </a:lnTo>
                  <a:lnTo>
                    <a:pt x="0" y="736684"/>
                  </a:lnTo>
                  <a:close/>
                </a:path>
              </a:pathLst>
            </a:custGeom>
            <a:solidFill>
              <a:srgbClr val="990033">
                <a:alpha val="50000"/>
              </a:srgbClr>
            </a:solidFill>
            <a:ln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6608733" y="5820270"/>
              <a:ext cx="1750151" cy="282752"/>
            </a:xfrm>
            <a:custGeom>
              <a:avLst/>
              <a:gdLst>
                <a:gd name="connsiteX0" fmla="*/ 0 w 6318250"/>
                <a:gd name="connsiteY0" fmla="*/ 3067050 h 3067050"/>
                <a:gd name="connsiteX1" fmla="*/ 6350 w 6318250"/>
                <a:gd name="connsiteY1" fmla="*/ 2667000 h 3067050"/>
                <a:gd name="connsiteX2" fmla="*/ 260350 w 6318250"/>
                <a:gd name="connsiteY2" fmla="*/ 2470150 h 3067050"/>
                <a:gd name="connsiteX3" fmla="*/ 615950 w 6318250"/>
                <a:gd name="connsiteY3" fmla="*/ 2184400 h 3067050"/>
                <a:gd name="connsiteX4" fmla="*/ 1136650 w 6318250"/>
                <a:gd name="connsiteY4" fmla="*/ 1803400 h 3067050"/>
                <a:gd name="connsiteX5" fmla="*/ 1555750 w 6318250"/>
                <a:gd name="connsiteY5" fmla="*/ 1498600 h 3067050"/>
                <a:gd name="connsiteX6" fmla="*/ 1917700 w 6318250"/>
                <a:gd name="connsiteY6" fmla="*/ 1244600 h 3067050"/>
                <a:gd name="connsiteX7" fmla="*/ 2279650 w 6318250"/>
                <a:gd name="connsiteY7" fmla="*/ 1022350 h 3067050"/>
                <a:gd name="connsiteX8" fmla="*/ 2603500 w 6318250"/>
                <a:gd name="connsiteY8" fmla="*/ 825500 h 3067050"/>
                <a:gd name="connsiteX9" fmla="*/ 2940050 w 6318250"/>
                <a:gd name="connsiteY9" fmla="*/ 647700 h 3067050"/>
                <a:gd name="connsiteX10" fmla="*/ 3270250 w 6318250"/>
                <a:gd name="connsiteY10" fmla="*/ 476250 h 3067050"/>
                <a:gd name="connsiteX11" fmla="*/ 3613150 w 6318250"/>
                <a:gd name="connsiteY11" fmla="*/ 330200 h 3067050"/>
                <a:gd name="connsiteX12" fmla="*/ 3968750 w 6318250"/>
                <a:gd name="connsiteY12" fmla="*/ 190500 h 3067050"/>
                <a:gd name="connsiteX13" fmla="*/ 4527550 w 6318250"/>
                <a:gd name="connsiteY13" fmla="*/ 0 h 3067050"/>
                <a:gd name="connsiteX14" fmla="*/ 5086350 w 6318250"/>
                <a:gd name="connsiteY14" fmla="*/ 279400 h 3067050"/>
                <a:gd name="connsiteX15" fmla="*/ 5429250 w 6318250"/>
                <a:gd name="connsiteY15" fmla="*/ 444500 h 3067050"/>
                <a:gd name="connsiteX16" fmla="*/ 5676900 w 6318250"/>
                <a:gd name="connsiteY16" fmla="*/ 615950 h 3067050"/>
                <a:gd name="connsiteX17" fmla="*/ 5867400 w 6318250"/>
                <a:gd name="connsiteY17" fmla="*/ 781050 h 3067050"/>
                <a:gd name="connsiteX18" fmla="*/ 6032500 w 6318250"/>
                <a:gd name="connsiteY18" fmla="*/ 946150 h 3067050"/>
                <a:gd name="connsiteX19" fmla="*/ 6146800 w 6318250"/>
                <a:gd name="connsiteY19" fmla="*/ 1092200 h 3067050"/>
                <a:gd name="connsiteX20" fmla="*/ 6318250 w 6318250"/>
                <a:gd name="connsiteY20" fmla="*/ 1289050 h 3067050"/>
                <a:gd name="connsiteX21" fmla="*/ 6311900 w 6318250"/>
                <a:gd name="connsiteY21" fmla="*/ 2628900 h 3067050"/>
                <a:gd name="connsiteX22" fmla="*/ 5753100 w 6318250"/>
                <a:gd name="connsiteY22" fmla="*/ 2635250 h 3067050"/>
                <a:gd name="connsiteX23" fmla="*/ 5181600 w 6318250"/>
                <a:gd name="connsiteY23" fmla="*/ 2647950 h 3067050"/>
                <a:gd name="connsiteX24" fmla="*/ 4597400 w 6318250"/>
                <a:gd name="connsiteY24" fmla="*/ 2673350 h 3067050"/>
                <a:gd name="connsiteX25" fmla="*/ 4025900 w 6318250"/>
                <a:gd name="connsiteY25" fmla="*/ 2698750 h 3067050"/>
                <a:gd name="connsiteX26" fmla="*/ 3460750 w 6318250"/>
                <a:gd name="connsiteY26" fmla="*/ 2736850 h 3067050"/>
                <a:gd name="connsiteX27" fmla="*/ 2870200 w 6318250"/>
                <a:gd name="connsiteY27" fmla="*/ 2774950 h 3067050"/>
                <a:gd name="connsiteX28" fmla="*/ 2298700 w 6318250"/>
                <a:gd name="connsiteY28" fmla="*/ 2825750 h 3067050"/>
                <a:gd name="connsiteX29" fmla="*/ 1733550 w 6318250"/>
                <a:gd name="connsiteY29" fmla="*/ 2882900 h 3067050"/>
                <a:gd name="connsiteX30" fmla="*/ 1162050 w 6318250"/>
                <a:gd name="connsiteY30" fmla="*/ 2933700 h 3067050"/>
                <a:gd name="connsiteX31" fmla="*/ 577850 w 6318250"/>
                <a:gd name="connsiteY31" fmla="*/ 3003550 h 3067050"/>
                <a:gd name="connsiteX32" fmla="*/ 0 w 6318250"/>
                <a:gd name="connsiteY32" fmla="*/ 3067050 h 3067050"/>
                <a:gd name="connsiteX0" fmla="*/ 7938 w 6311900"/>
                <a:gd name="connsiteY0" fmla="*/ 3071805 h 3071805"/>
                <a:gd name="connsiteX1" fmla="*/ 0 w 6311900"/>
                <a:gd name="connsiteY1" fmla="*/ 2667000 h 3071805"/>
                <a:gd name="connsiteX2" fmla="*/ 254000 w 6311900"/>
                <a:gd name="connsiteY2" fmla="*/ 2470150 h 3071805"/>
                <a:gd name="connsiteX3" fmla="*/ 609600 w 6311900"/>
                <a:gd name="connsiteY3" fmla="*/ 2184400 h 3071805"/>
                <a:gd name="connsiteX4" fmla="*/ 1130300 w 6311900"/>
                <a:gd name="connsiteY4" fmla="*/ 1803400 h 3071805"/>
                <a:gd name="connsiteX5" fmla="*/ 1549400 w 6311900"/>
                <a:gd name="connsiteY5" fmla="*/ 1498600 h 3071805"/>
                <a:gd name="connsiteX6" fmla="*/ 1911350 w 6311900"/>
                <a:gd name="connsiteY6" fmla="*/ 1244600 h 3071805"/>
                <a:gd name="connsiteX7" fmla="*/ 2273300 w 6311900"/>
                <a:gd name="connsiteY7" fmla="*/ 1022350 h 3071805"/>
                <a:gd name="connsiteX8" fmla="*/ 2597150 w 6311900"/>
                <a:gd name="connsiteY8" fmla="*/ 825500 h 3071805"/>
                <a:gd name="connsiteX9" fmla="*/ 2933700 w 6311900"/>
                <a:gd name="connsiteY9" fmla="*/ 647700 h 3071805"/>
                <a:gd name="connsiteX10" fmla="*/ 3263900 w 6311900"/>
                <a:gd name="connsiteY10" fmla="*/ 476250 h 3071805"/>
                <a:gd name="connsiteX11" fmla="*/ 3606800 w 6311900"/>
                <a:gd name="connsiteY11" fmla="*/ 330200 h 3071805"/>
                <a:gd name="connsiteX12" fmla="*/ 3962400 w 6311900"/>
                <a:gd name="connsiteY12" fmla="*/ 190500 h 3071805"/>
                <a:gd name="connsiteX13" fmla="*/ 4521200 w 6311900"/>
                <a:gd name="connsiteY13" fmla="*/ 0 h 3071805"/>
                <a:gd name="connsiteX14" fmla="*/ 5080000 w 6311900"/>
                <a:gd name="connsiteY14" fmla="*/ 279400 h 3071805"/>
                <a:gd name="connsiteX15" fmla="*/ 5422900 w 6311900"/>
                <a:gd name="connsiteY15" fmla="*/ 444500 h 3071805"/>
                <a:gd name="connsiteX16" fmla="*/ 5670550 w 6311900"/>
                <a:gd name="connsiteY16" fmla="*/ 615950 h 3071805"/>
                <a:gd name="connsiteX17" fmla="*/ 5861050 w 6311900"/>
                <a:gd name="connsiteY17" fmla="*/ 781050 h 3071805"/>
                <a:gd name="connsiteX18" fmla="*/ 6026150 w 6311900"/>
                <a:gd name="connsiteY18" fmla="*/ 946150 h 3071805"/>
                <a:gd name="connsiteX19" fmla="*/ 6140450 w 6311900"/>
                <a:gd name="connsiteY19" fmla="*/ 1092200 h 3071805"/>
                <a:gd name="connsiteX20" fmla="*/ 6311900 w 6311900"/>
                <a:gd name="connsiteY20" fmla="*/ 1289050 h 3071805"/>
                <a:gd name="connsiteX21" fmla="*/ 6305550 w 6311900"/>
                <a:gd name="connsiteY21" fmla="*/ 2628900 h 3071805"/>
                <a:gd name="connsiteX22" fmla="*/ 5746750 w 6311900"/>
                <a:gd name="connsiteY22" fmla="*/ 2635250 h 3071805"/>
                <a:gd name="connsiteX23" fmla="*/ 5175250 w 6311900"/>
                <a:gd name="connsiteY23" fmla="*/ 2647950 h 3071805"/>
                <a:gd name="connsiteX24" fmla="*/ 4591050 w 6311900"/>
                <a:gd name="connsiteY24" fmla="*/ 2673350 h 3071805"/>
                <a:gd name="connsiteX25" fmla="*/ 4019550 w 6311900"/>
                <a:gd name="connsiteY25" fmla="*/ 2698750 h 3071805"/>
                <a:gd name="connsiteX26" fmla="*/ 3454400 w 6311900"/>
                <a:gd name="connsiteY26" fmla="*/ 2736850 h 3071805"/>
                <a:gd name="connsiteX27" fmla="*/ 2863850 w 6311900"/>
                <a:gd name="connsiteY27" fmla="*/ 2774950 h 3071805"/>
                <a:gd name="connsiteX28" fmla="*/ 2292350 w 6311900"/>
                <a:gd name="connsiteY28" fmla="*/ 2825750 h 3071805"/>
                <a:gd name="connsiteX29" fmla="*/ 1727200 w 6311900"/>
                <a:gd name="connsiteY29" fmla="*/ 2882900 h 3071805"/>
                <a:gd name="connsiteX30" fmla="*/ 1155700 w 6311900"/>
                <a:gd name="connsiteY30" fmla="*/ 2933700 h 3071805"/>
                <a:gd name="connsiteX31" fmla="*/ 571500 w 6311900"/>
                <a:gd name="connsiteY31" fmla="*/ 3003550 h 3071805"/>
                <a:gd name="connsiteX32" fmla="*/ 7938 w 6311900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55912 w 6303962"/>
                <a:gd name="connsiteY27" fmla="*/ 2774950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4412 w 6303962"/>
                <a:gd name="connsiteY28" fmla="*/ 2825750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19262 w 6303962"/>
                <a:gd name="connsiteY29" fmla="*/ 2882900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7762 w 6303962"/>
                <a:gd name="connsiteY30" fmla="*/ 2933700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3562 w 6303962"/>
                <a:gd name="connsiteY31" fmla="*/ 3003550 h 3071805"/>
                <a:gd name="connsiteX32" fmla="*/ 0 w 6303962"/>
                <a:gd name="connsiteY32" fmla="*/ 3071805 h 3071805"/>
                <a:gd name="connsiteX0" fmla="*/ 0 w 6303962"/>
                <a:gd name="connsiteY0" fmla="*/ 3071805 h 3071805"/>
                <a:gd name="connsiteX1" fmla="*/ 1587 w 6303962"/>
                <a:gd name="connsiteY1" fmla="*/ 2671754 h 3071805"/>
                <a:gd name="connsiteX2" fmla="*/ 246062 w 6303962"/>
                <a:gd name="connsiteY2" fmla="*/ 2470150 h 3071805"/>
                <a:gd name="connsiteX3" fmla="*/ 601662 w 6303962"/>
                <a:gd name="connsiteY3" fmla="*/ 2184400 h 3071805"/>
                <a:gd name="connsiteX4" fmla="*/ 1122362 w 6303962"/>
                <a:gd name="connsiteY4" fmla="*/ 1803400 h 3071805"/>
                <a:gd name="connsiteX5" fmla="*/ 1541462 w 6303962"/>
                <a:gd name="connsiteY5" fmla="*/ 1498600 h 3071805"/>
                <a:gd name="connsiteX6" fmla="*/ 1903412 w 6303962"/>
                <a:gd name="connsiteY6" fmla="*/ 1244600 h 3071805"/>
                <a:gd name="connsiteX7" fmla="*/ 2265362 w 6303962"/>
                <a:gd name="connsiteY7" fmla="*/ 1022350 h 3071805"/>
                <a:gd name="connsiteX8" fmla="*/ 2589212 w 6303962"/>
                <a:gd name="connsiteY8" fmla="*/ 825500 h 3071805"/>
                <a:gd name="connsiteX9" fmla="*/ 2925762 w 6303962"/>
                <a:gd name="connsiteY9" fmla="*/ 647700 h 3071805"/>
                <a:gd name="connsiteX10" fmla="*/ 3255962 w 6303962"/>
                <a:gd name="connsiteY10" fmla="*/ 476250 h 3071805"/>
                <a:gd name="connsiteX11" fmla="*/ 3598862 w 6303962"/>
                <a:gd name="connsiteY11" fmla="*/ 330200 h 3071805"/>
                <a:gd name="connsiteX12" fmla="*/ 3954462 w 6303962"/>
                <a:gd name="connsiteY12" fmla="*/ 190500 h 3071805"/>
                <a:gd name="connsiteX13" fmla="*/ 4513262 w 6303962"/>
                <a:gd name="connsiteY13" fmla="*/ 0 h 3071805"/>
                <a:gd name="connsiteX14" fmla="*/ 5072062 w 6303962"/>
                <a:gd name="connsiteY14" fmla="*/ 279400 h 3071805"/>
                <a:gd name="connsiteX15" fmla="*/ 5414962 w 6303962"/>
                <a:gd name="connsiteY15" fmla="*/ 444500 h 3071805"/>
                <a:gd name="connsiteX16" fmla="*/ 5662612 w 6303962"/>
                <a:gd name="connsiteY16" fmla="*/ 615950 h 3071805"/>
                <a:gd name="connsiteX17" fmla="*/ 5853112 w 6303962"/>
                <a:gd name="connsiteY17" fmla="*/ 781050 h 3071805"/>
                <a:gd name="connsiteX18" fmla="*/ 6018212 w 6303962"/>
                <a:gd name="connsiteY18" fmla="*/ 946150 h 3071805"/>
                <a:gd name="connsiteX19" fmla="*/ 6132512 w 6303962"/>
                <a:gd name="connsiteY19" fmla="*/ 1092200 h 3071805"/>
                <a:gd name="connsiteX20" fmla="*/ 6303962 w 6303962"/>
                <a:gd name="connsiteY20" fmla="*/ 1289050 h 3071805"/>
                <a:gd name="connsiteX21" fmla="*/ 6297612 w 6303962"/>
                <a:gd name="connsiteY21" fmla="*/ 2628900 h 3071805"/>
                <a:gd name="connsiteX22" fmla="*/ 5738812 w 6303962"/>
                <a:gd name="connsiteY22" fmla="*/ 2635250 h 3071805"/>
                <a:gd name="connsiteX23" fmla="*/ 5167312 w 6303962"/>
                <a:gd name="connsiteY23" fmla="*/ 2647950 h 3071805"/>
                <a:gd name="connsiteX24" fmla="*/ 4583112 w 6303962"/>
                <a:gd name="connsiteY24" fmla="*/ 2673350 h 3071805"/>
                <a:gd name="connsiteX25" fmla="*/ 4011612 w 6303962"/>
                <a:gd name="connsiteY25" fmla="*/ 2698750 h 3071805"/>
                <a:gd name="connsiteX26" fmla="*/ 3446462 w 6303962"/>
                <a:gd name="connsiteY26" fmla="*/ 2736850 h 3071805"/>
                <a:gd name="connsiteX27" fmla="*/ 2862262 w 6303962"/>
                <a:gd name="connsiteY27" fmla="*/ 2753841 h 3071805"/>
                <a:gd name="connsiteX28" fmla="*/ 2289698 w 6303962"/>
                <a:gd name="connsiteY28" fmla="*/ 2788809 h 3071805"/>
                <a:gd name="connsiteX29" fmla="*/ 1708691 w 6303962"/>
                <a:gd name="connsiteY29" fmla="*/ 2840682 h 3071805"/>
                <a:gd name="connsiteX30" fmla="*/ 1142476 w 6303962"/>
                <a:gd name="connsiteY30" fmla="*/ 2880927 h 3071805"/>
                <a:gd name="connsiteX31" fmla="*/ 568848 w 6303962"/>
                <a:gd name="connsiteY31" fmla="*/ 2945499 h 3071805"/>
                <a:gd name="connsiteX32" fmla="*/ 0 w 6303962"/>
                <a:gd name="connsiteY32" fmla="*/ 3071805 h 3071805"/>
                <a:gd name="connsiteX0" fmla="*/ 8984 w 6302375"/>
                <a:gd name="connsiteY0" fmla="*/ 2929316 h 2945499"/>
                <a:gd name="connsiteX1" fmla="*/ 0 w 6302375"/>
                <a:gd name="connsiteY1" fmla="*/ 2671754 h 2945499"/>
                <a:gd name="connsiteX2" fmla="*/ 244475 w 6302375"/>
                <a:gd name="connsiteY2" fmla="*/ 2470150 h 2945499"/>
                <a:gd name="connsiteX3" fmla="*/ 600075 w 6302375"/>
                <a:gd name="connsiteY3" fmla="*/ 2184400 h 2945499"/>
                <a:gd name="connsiteX4" fmla="*/ 1120775 w 6302375"/>
                <a:gd name="connsiteY4" fmla="*/ 1803400 h 2945499"/>
                <a:gd name="connsiteX5" fmla="*/ 1539875 w 6302375"/>
                <a:gd name="connsiteY5" fmla="*/ 1498600 h 2945499"/>
                <a:gd name="connsiteX6" fmla="*/ 1901825 w 6302375"/>
                <a:gd name="connsiteY6" fmla="*/ 1244600 h 2945499"/>
                <a:gd name="connsiteX7" fmla="*/ 2263775 w 6302375"/>
                <a:gd name="connsiteY7" fmla="*/ 1022350 h 2945499"/>
                <a:gd name="connsiteX8" fmla="*/ 2587625 w 6302375"/>
                <a:gd name="connsiteY8" fmla="*/ 825500 h 2945499"/>
                <a:gd name="connsiteX9" fmla="*/ 2924175 w 6302375"/>
                <a:gd name="connsiteY9" fmla="*/ 647700 h 2945499"/>
                <a:gd name="connsiteX10" fmla="*/ 3254375 w 6302375"/>
                <a:gd name="connsiteY10" fmla="*/ 476250 h 2945499"/>
                <a:gd name="connsiteX11" fmla="*/ 3597275 w 6302375"/>
                <a:gd name="connsiteY11" fmla="*/ 330200 h 2945499"/>
                <a:gd name="connsiteX12" fmla="*/ 3952875 w 6302375"/>
                <a:gd name="connsiteY12" fmla="*/ 190500 h 2945499"/>
                <a:gd name="connsiteX13" fmla="*/ 4511675 w 6302375"/>
                <a:gd name="connsiteY13" fmla="*/ 0 h 2945499"/>
                <a:gd name="connsiteX14" fmla="*/ 5070475 w 6302375"/>
                <a:gd name="connsiteY14" fmla="*/ 279400 h 2945499"/>
                <a:gd name="connsiteX15" fmla="*/ 5413375 w 6302375"/>
                <a:gd name="connsiteY15" fmla="*/ 444500 h 2945499"/>
                <a:gd name="connsiteX16" fmla="*/ 5661025 w 6302375"/>
                <a:gd name="connsiteY16" fmla="*/ 615950 h 2945499"/>
                <a:gd name="connsiteX17" fmla="*/ 5851525 w 6302375"/>
                <a:gd name="connsiteY17" fmla="*/ 781050 h 2945499"/>
                <a:gd name="connsiteX18" fmla="*/ 6016625 w 6302375"/>
                <a:gd name="connsiteY18" fmla="*/ 946150 h 2945499"/>
                <a:gd name="connsiteX19" fmla="*/ 6130925 w 6302375"/>
                <a:gd name="connsiteY19" fmla="*/ 1092200 h 2945499"/>
                <a:gd name="connsiteX20" fmla="*/ 6302375 w 6302375"/>
                <a:gd name="connsiteY20" fmla="*/ 1289050 h 2945499"/>
                <a:gd name="connsiteX21" fmla="*/ 6296025 w 6302375"/>
                <a:gd name="connsiteY21" fmla="*/ 2628900 h 2945499"/>
                <a:gd name="connsiteX22" fmla="*/ 5737225 w 6302375"/>
                <a:gd name="connsiteY22" fmla="*/ 2635250 h 2945499"/>
                <a:gd name="connsiteX23" fmla="*/ 5165725 w 6302375"/>
                <a:gd name="connsiteY23" fmla="*/ 2647950 h 2945499"/>
                <a:gd name="connsiteX24" fmla="*/ 4581525 w 6302375"/>
                <a:gd name="connsiteY24" fmla="*/ 2673350 h 2945499"/>
                <a:gd name="connsiteX25" fmla="*/ 4010025 w 6302375"/>
                <a:gd name="connsiteY25" fmla="*/ 2698750 h 2945499"/>
                <a:gd name="connsiteX26" fmla="*/ 3444875 w 6302375"/>
                <a:gd name="connsiteY26" fmla="*/ 2736850 h 2945499"/>
                <a:gd name="connsiteX27" fmla="*/ 2860675 w 6302375"/>
                <a:gd name="connsiteY27" fmla="*/ 2753841 h 2945499"/>
                <a:gd name="connsiteX28" fmla="*/ 2288111 w 6302375"/>
                <a:gd name="connsiteY28" fmla="*/ 2788809 h 2945499"/>
                <a:gd name="connsiteX29" fmla="*/ 1707104 w 6302375"/>
                <a:gd name="connsiteY29" fmla="*/ 2840682 h 2945499"/>
                <a:gd name="connsiteX30" fmla="*/ 1140889 w 6302375"/>
                <a:gd name="connsiteY30" fmla="*/ 2880927 h 2945499"/>
                <a:gd name="connsiteX31" fmla="*/ 567261 w 6302375"/>
                <a:gd name="connsiteY31" fmla="*/ 2945499 h 2945499"/>
                <a:gd name="connsiteX32" fmla="*/ 8984 w 6302375"/>
                <a:gd name="connsiteY32" fmla="*/ 2929316 h 2945499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44475 w 6302375"/>
                <a:gd name="connsiteY2" fmla="*/ 2470150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600075 w 6302375"/>
                <a:gd name="connsiteY3" fmla="*/ 218440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20775 w 6302375"/>
                <a:gd name="connsiteY4" fmla="*/ 1803400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539875 w 6302375"/>
                <a:gd name="connsiteY5" fmla="*/ 1498600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01825 w 6302375"/>
                <a:gd name="connsiteY6" fmla="*/ 124460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63775 w 6302375"/>
                <a:gd name="connsiteY7" fmla="*/ 102235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587625 w 6302375"/>
                <a:gd name="connsiteY8" fmla="*/ 825500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647700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54375 w 6302375"/>
                <a:gd name="connsiteY10" fmla="*/ 476250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97275 w 6302375"/>
                <a:gd name="connsiteY11" fmla="*/ 330200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952875 w 6302375"/>
                <a:gd name="connsiteY12" fmla="*/ 190500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987367 h 2987367"/>
                <a:gd name="connsiteX1" fmla="*/ 0 w 6302375"/>
                <a:gd name="connsiteY1" fmla="*/ 2671754 h 2987367"/>
                <a:gd name="connsiteX2" fmla="*/ 265617 w 6302375"/>
                <a:gd name="connsiteY2" fmla="*/ 2512369 h 2987367"/>
                <a:gd name="connsiteX3" fmla="*/ 593938 w 6302375"/>
                <a:gd name="connsiteY3" fmla="*/ 2300820 h 2987367"/>
                <a:gd name="connsiteX4" fmla="*/ 1145323 w 6302375"/>
                <a:gd name="connsiteY4" fmla="*/ 1974967 h 2987367"/>
                <a:gd name="connsiteX5" fmla="*/ 1714777 w 6302375"/>
                <a:gd name="connsiteY5" fmla="*/ 1660976 h 2987367"/>
                <a:gd name="connsiteX6" fmla="*/ 1993878 w 6302375"/>
                <a:gd name="connsiteY6" fmla="*/ 1517270 h 2987367"/>
                <a:gd name="connsiteX7" fmla="*/ 2291391 w 6302375"/>
                <a:gd name="connsiteY7" fmla="*/ 1377740 h 2987367"/>
                <a:gd name="connsiteX8" fmla="*/ 2633652 w 6302375"/>
                <a:gd name="connsiteY8" fmla="*/ 1223781 h 2987367"/>
                <a:gd name="connsiteX9" fmla="*/ 2924175 w 6302375"/>
                <a:gd name="connsiteY9" fmla="*/ 1096532 h 2987367"/>
                <a:gd name="connsiteX10" fmla="*/ 3260512 w 6302375"/>
                <a:gd name="connsiteY10" fmla="*/ 972569 h 2987367"/>
                <a:gd name="connsiteX11" fmla="*/ 3585001 w 6302375"/>
                <a:gd name="connsiteY11" fmla="*/ 866348 h 2987367"/>
                <a:gd name="connsiteX12" fmla="*/ 3839342 w 6302375"/>
                <a:gd name="connsiteY12" fmla="*/ 787921 h 2987367"/>
                <a:gd name="connsiteX13" fmla="*/ 4511675 w 6302375"/>
                <a:gd name="connsiteY13" fmla="*/ 0 h 2987367"/>
                <a:gd name="connsiteX14" fmla="*/ 5070475 w 6302375"/>
                <a:gd name="connsiteY14" fmla="*/ 279400 h 2987367"/>
                <a:gd name="connsiteX15" fmla="*/ 5413375 w 6302375"/>
                <a:gd name="connsiteY15" fmla="*/ 444500 h 2987367"/>
                <a:gd name="connsiteX16" fmla="*/ 5661025 w 6302375"/>
                <a:gd name="connsiteY16" fmla="*/ 615950 h 2987367"/>
                <a:gd name="connsiteX17" fmla="*/ 5851525 w 6302375"/>
                <a:gd name="connsiteY17" fmla="*/ 781050 h 2987367"/>
                <a:gd name="connsiteX18" fmla="*/ 6016625 w 6302375"/>
                <a:gd name="connsiteY18" fmla="*/ 946150 h 2987367"/>
                <a:gd name="connsiteX19" fmla="*/ 6130925 w 6302375"/>
                <a:gd name="connsiteY19" fmla="*/ 1092200 h 2987367"/>
                <a:gd name="connsiteX20" fmla="*/ 6302375 w 6302375"/>
                <a:gd name="connsiteY20" fmla="*/ 1289050 h 2987367"/>
                <a:gd name="connsiteX21" fmla="*/ 6296025 w 6302375"/>
                <a:gd name="connsiteY21" fmla="*/ 2628900 h 2987367"/>
                <a:gd name="connsiteX22" fmla="*/ 5737225 w 6302375"/>
                <a:gd name="connsiteY22" fmla="*/ 2635250 h 2987367"/>
                <a:gd name="connsiteX23" fmla="*/ 5165725 w 6302375"/>
                <a:gd name="connsiteY23" fmla="*/ 2647950 h 2987367"/>
                <a:gd name="connsiteX24" fmla="*/ 4581525 w 6302375"/>
                <a:gd name="connsiteY24" fmla="*/ 2673350 h 2987367"/>
                <a:gd name="connsiteX25" fmla="*/ 4010025 w 6302375"/>
                <a:gd name="connsiteY25" fmla="*/ 2698750 h 2987367"/>
                <a:gd name="connsiteX26" fmla="*/ 3444875 w 6302375"/>
                <a:gd name="connsiteY26" fmla="*/ 2736850 h 2987367"/>
                <a:gd name="connsiteX27" fmla="*/ 2860675 w 6302375"/>
                <a:gd name="connsiteY27" fmla="*/ 2753841 h 2987367"/>
                <a:gd name="connsiteX28" fmla="*/ 2288111 w 6302375"/>
                <a:gd name="connsiteY28" fmla="*/ 2788809 h 2987367"/>
                <a:gd name="connsiteX29" fmla="*/ 1707104 w 6302375"/>
                <a:gd name="connsiteY29" fmla="*/ 2840682 h 2987367"/>
                <a:gd name="connsiteX30" fmla="*/ 1140889 w 6302375"/>
                <a:gd name="connsiteY30" fmla="*/ 2880927 h 2987367"/>
                <a:gd name="connsiteX31" fmla="*/ 567261 w 6302375"/>
                <a:gd name="connsiteY31" fmla="*/ 2945499 h 2987367"/>
                <a:gd name="connsiteX32" fmla="*/ 3698 w 6302375"/>
                <a:gd name="connsiteY32" fmla="*/ 2987367 h 2987367"/>
                <a:gd name="connsiteX0" fmla="*/ 3698 w 6302375"/>
                <a:gd name="connsiteY0" fmla="*/ 2707967 h 2707967"/>
                <a:gd name="connsiteX1" fmla="*/ 0 w 6302375"/>
                <a:gd name="connsiteY1" fmla="*/ 2392354 h 2707967"/>
                <a:gd name="connsiteX2" fmla="*/ 265617 w 6302375"/>
                <a:gd name="connsiteY2" fmla="*/ 2232969 h 2707967"/>
                <a:gd name="connsiteX3" fmla="*/ 593938 w 6302375"/>
                <a:gd name="connsiteY3" fmla="*/ 2021420 h 2707967"/>
                <a:gd name="connsiteX4" fmla="*/ 1145323 w 6302375"/>
                <a:gd name="connsiteY4" fmla="*/ 1695567 h 2707967"/>
                <a:gd name="connsiteX5" fmla="*/ 1714777 w 6302375"/>
                <a:gd name="connsiteY5" fmla="*/ 1381576 h 2707967"/>
                <a:gd name="connsiteX6" fmla="*/ 1993878 w 6302375"/>
                <a:gd name="connsiteY6" fmla="*/ 1237870 h 2707967"/>
                <a:gd name="connsiteX7" fmla="*/ 2291391 w 6302375"/>
                <a:gd name="connsiteY7" fmla="*/ 1098340 h 2707967"/>
                <a:gd name="connsiteX8" fmla="*/ 2633652 w 6302375"/>
                <a:gd name="connsiteY8" fmla="*/ 944381 h 2707967"/>
                <a:gd name="connsiteX9" fmla="*/ 2924175 w 6302375"/>
                <a:gd name="connsiteY9" fmla="*/ 817132 h 2707967"/>
                <a:gd name="connsiteX10" fmla="*/ 3260512 w 6302375"/>
                <a:gd name="connsiteY10" fmla="*/ 693169 h 2707967"/>
                <a:gd name="connsiteX11" fmla="*/ 3585001 w 6302375"/>
                <a:gd name="connsiteY11" fmla="*/ 586948 h 2707967"/>
                <a:gd name="connsiteX12" fmla="*/ 3839342 w 6302375"/>
                <a:gd name="connsiteY12" fmla="*/ 508521 h 2707967"/>
                <a:gd name="connsiteX13" fmla="*/ 4158803 w 6302375"/>
                <a:gd name="connsiteY13" fmla="*/ 425251 h 2707967"/>
                <a:gd name="connsiteX14" fmla="*/ 5070475 w 6302375"/>
                <a:gd name="connsiteY14" fmla="*/ 0 h 2707967"/>
                <a:gd name="connsiteX15" fmla="*/ 5413375 w 6302375"/>
                <a:gd name="connsiteY15" fmla="*/ 165100 h 2707967"/>
                <a:gd name="connsiteX16" fmla="*/ 5661025 w 6302375"/>
                <a:gd name="connsiteY16" fmla="*/ 336550 h 2707967"/>
                <a:gd name="connsiteX17" fmla="*/ 5851525 w 6302375"/>
                <a:gd name="connsiteY17" fmla="*/ 501650 h 2707967"/>
                <a:gd name="connsiteX18" fmla="*/ 6016625 w 6302375"/>
                <a:gd name="connsiteY18" fmla="*/ 666750 h 2707967"/>
                <a:gd name="connsiteX19" fmla="*/ 6130925 w 6302375"/>
                <a:gd name="connsiteY19" fmla="*/ 812800 h 2707967"/>
                <a:gd name="connsiteX20" fmla="*/ 6302375 w 6302375"/>
                <a:gd name="connsiteY20" fmla="*/ 1009650 h 2707967"/>
                <a:gd name="connsiteX21" fmla="*/ 6296025 w 6302375"/>
                <a:gd name="connsiteY21" fmla="*/ 2349500 h 2707967"/>
                <a:gd name="connsiteX22" fmla="*/ 5737225 w 6302375"/>
                <a:gd name="connsiteY22" fmla="*/ 2355850 h 2707967"/>
                <a:gd name="connsiteX23" fmla="*/ 5165725 w 6302375"/>
                <a:gd name="connsiteY23" fmla="*/ 2368550 h 2707967"/>
                <a:gd name="connsiteX24" fmla="*/ 4581525 w 6302375"/>
                <a:gd name="connsiteY24" fmla="*/ 2393950 h 2707967"/>
                <a:gd name="connsiteX25" fmla="*/ 4010025 w 6302375"/>
                <a:gd name="connsiteY25" fmla="*/ 2419350 h 2707967"/>
                <a:gd name="connsiteX26" fmla="*/ 3444875 w 6302375"/>
                <a:gd name="connsiteY26" fmla="*/ 2457450 h 2707967"/>
                <a:gd name="connsiteX27" fmla="*/ 2860675 w 6302375"/>
                <a:gd name="connsiteY27" fmla="*/ 2474441 h 2707967"/>
                <a:gd name="connsiteX28" fmla="*/ 2288111 w 6302375"/>
                <a:gd name="connsiteY28" fmla="*/ 2509409 h 2707967"/>
                <a:gd name="connsiteX29" fmla="*/ 1707104 w 6302375"/>
                <a:gd name="connsiteY29" fmla="*/ 2561282 h 2707967"/>
                <a:gd name="connsiteX30" fmla="*/ 1140889 w 6302375"/>
                <a:gd name="connsiteY30" fmla="*/ 2601527 h 2707967"/>
                <a:gd name="connsiteX31" fmla="*/ 567261 w 6302375"/>
                <a:gd name="connsiteY31" fmla="*/ 2666099 h 2707967"/>
                <a:gd name="connsiteX32" fmla="*/ 3698 w 6302375"/>
                <a:gd name="connsiteY32" fmla="*/ 2707967 h 2707967"/>
                <a:gd name="connsiteX0" fmla="*/ 3698 w 6302375"/>
                <a:gd name="connsiteY0" fmla="*/ 2542867 h 2542867"/>
                <a:gd name="connsiteX1" fmla="*/ 0 w 6302375"/>
                <a:gd name="connsiteY1" fmla="*/ 2227254 h 2542867"/>
                <a:gd name="connsiteX2" fmla="*/ 265617 w 6302375"/>
                <a:gd name="connsiteY2" fmla="*/ 2067869 h 2542867"/>
                <a:gd name="connsiteX3" fmla="*/ 593938 w 6302375"/>
                <a:gd name="connsiteY3" fmla="*/ 1856320 h 2542867"/>
                <a:gd name="connsiteX4" fmla="*/ 1145323 w 6302375"/>
                <a:gd name="connsiteY4" fmla="*/ 1530467 h 2542867"/>
                <a:gd name="connsiteX5" fmla="*/ 1714777 w 6302375"/>
                <a:gd name="connsiteY5" fmla="*/ 1216476 h 2542867"/>
                <a:gd name="connsiteX6" fmla="*/ 1993878 w 6302375"/>
                <a:gd name="connsiteY6" fmla="*/ 1072770 h 2542867"/>
                <a:gd name="connsiteX7" fmla="*/ 2291391 w 6302375"/>
                <a:gd name="connsiteY7" fmla="*/ 933240 h 2542867"/>
                <a:gd name="connsiteX8" fmla="*/ 2633652 w 6302375"/>
                <a:gd name="connsiteY8" fmla="*/ 779281 h 2542867"/>
                <a:gd name="connsiteX9" fmla="*/ 2924175 w 6302375"/>
                <a:gd name="connsiteY9" fmla="*/ 652032 h 2542867"/>
                <a:gd name="connsiteX10" fmla="*/ 3260512 w 6302375"/>
                <a:gd name="connsiteY10" fmla="*/ 528069 h 2542867"/>
                <a:gd name="connsiteX11" fmla="*/ 3585001 w 6302375"/>
                <a:gd name="connsiteY11" fmla="*/ 421848 h 2542867"/>
                <a:gd name="connsiteX12" fmla="*/ 3839342 w 6302375"/>
                <a:gd name="connsiteY12" fmla="*/ 343421 h 2542867"/>
                <a:gd name="connsiteX13" fmla="*/ 4158803 w 6302375"/>
                <a:gd name="connsiteY13" fmla="*/ 260151 h 2542867"/>
                <a:gd name="connsiteX14" fmla="*/ 4392346 w 6302375"/>
                <a:gd name="connsiteY14" fmla="*/ 361856 h 2542867"/>
                <a:gd name="connsiteX15" fmla="*/ 5413375 w 6302375"/>
                <a:gd name="connsiteY15" fmla="*/ 0 h 2542867"/>
                <a:gd name="connsiteX16" fmla="*/ 5661025 w 6302375"/>
                <a:gd name="connsiteY16" fmla="*/ 171450 h 2542867"/>
                <a:gd name="connsiteX17" fmla="*/ 5851525 w 6302375"/>
                <a:gd name="connsiteY17" fmla="*/ 336550 h 2542867"/>
                <a:gd name="connsiteX18" fmla="*/ 6016625 w 6302375"/>
                <a:gd name="connsiteY18" fmla="*/ 501650 h 2542867"/>
                <a:gd name="connsiteX19" fmla="*/ 6130925 w 6302375"/>
                <a:gd name="connsiteY19" fmla="*/ 647700 h 2542867"/>
                <a:gd name="connsiteX20" fmla="*/ 6302375 w 6302375"/>
                <a:gd name="connsiteY20" fmla="*/ 844550 h 2542867"/>
                <a:gd name="connsiteX21" fmla="*/ 6296025 w 6302375"/>
                <a:gd name="connsiteY21" fmla="*/ 2184400 h 2542867"/>
                <a:gd name="connsiteX22" fmla="*/ 5737225 w 6302375"/>
                <a:gd name="connsiteY22" fmla="*/ 2190750 h 2542867"/>
                <a:gd name="connsiteX23" fmla="*/ 5165725 w 6302375"/>
                <a:gd name="connsiteY23" fmla="*/ 2203450 h 2542867"/>
                <a:gd name="connsiteX24" fmla="*/ 4581525 w 6302375"/>
                <a:gd name="connsiteY24" fmla="*/ 2228850 h 2542867"/>
                <a:gd name="connsiteX25" fmla="*/ 4010025 w 6302375"/>
                <a:gd name="connsiteY25" fmla="*/ 2254250 h 2542867"/>
                <a:gd name="connsiteX26" fmla="*/ 3444875 w 6302375"/>
                <a:gd name="connsiteY26" fmla="*/ 2292350 h 2542867"/>
                <a:gd name="connsiteX27" fmla="*/ 2860675 w 6302375"/>
                <a:gd name="connsiteY27" fmla="*/ 2309341 h 2542867"/>
                <a:gd name="connsiteX28" fmla="*/ 2288111 w 6302375"/>
                <a:gd name="connsiteY28" fmla="*/ 2344309 h 2542867"/>
                <a:gd name="connsiteX29" fmla="*/ 1707104 w 6302375"/>
                <a:gd name="connsiteY29" fmla="*/ 2396182 h 2542867"/>
                <a:gd name="connsiteX30" fmla="*/ 1140889 w 6302375"/>
                <a:gd name="connsiteY30" fmla="*/ 2436427 h 2542867"/>
                <a:gd name="connsiteX31" fmla="*/ 567261 w 6302375"/>
                <a:gd name="connsiteY31" fmla="*/ 2500999 h 2542867"/>
                <a:gd name="connsiteX32" fmla="*/ 3698 w 6302375"/>
                <a:gd name="connsiteY32" fmla="*/ 2542867 h 2542867"/>
                <a:gd name="connsiteX0" fmla="*/ 3698 w 6302375"/>
                <a:gd name="connsiteY0" fmla="*/ 2371417 h 2371417"/>
                <a:gd name="connsiteX1" fmla="*/ 0 w 6302375"/>
                <a:gd name="connsiteY1" fmla="*/ 2055804 h 2371417"/>
                <a:gd name="connsiteX2" fmla="*/ 265617 w 6302375"/>
                <a:gd name="connsiteY2" fmla="*/ 1896419 h 2371417"/>
                <a:gd name="connsiteX3" fmla="*/ 593938 w 6302375"/>
                <a:gd name="connsiteY3" fmla="*/ 1684870 h 2371417"/>
                <a:gd name="connsiteX4" fmla="*/ 1145323 w 6302375"/>
                <a:gd name="connsiteY4" fmla="*/ 1359017 h 2371417"/>
                <a:gd name="connsiteX5" fmla="*/ 1714777 w 6302375"/>
                <a:gd name="connsiteY5" fmla="*/ 1045026 h 2371417"/>
                <a:gd name="connsiteX6" fmla="*/ 1993878 w 6302375"/>
                <a:gd name="connsiteY6" fmla="*/ 901320 h 2371417"/>
                <a:gd name="connsiteX7" fmla="*/ 2291391 w 6302375"/>
                <a:gd name="connsiteY7" fmla="*/ 761790 h 2371417"/>
                <a:gd name="connsiteX8" fmla="*/ 2633652 w 6302375"/>
                <a:gd name="connsiteY8" fmla="*/ 607831 h 2371417"/>
                <a:gd name="connsiteX9" fmla="*/ 2924175 w 6302375"/>
                <a:gd name="connsiteY9" fmla="*/ 480582 h 2371417"/>
                <a:gd name="connsiteX10" fmla="*/ 3260512 w 6302375"/>
                <a:gd name="connsiteY10" fmla="*/ 356619 h 2371417"/>
                <a:gd name="connsiteX11" fmla="*/ 3585001 w 6302375"/>
                <a:gd name="connsiteY11" fmla="*/ 250398 h 2371417"/>
                <a:gd name="connsiteX12" fmla="*/ 3839342 w 6302375"/>
                <a:gd name="connsiteY12" fmla="*/ 171971 h 2371417"/>
                <a:gd name="connsiteX13" fmla="*/ 4158803 w 6302375"/>
                <a:gd name="connsiteY13" fmla="*/ 88701 h 2371417"/>
                <a:gd name="connsiteX14" fmla="*/ 4392346 w 6302375"/>
                <a:gd name="connsiteY14" fmla="*/ 190406 h 2371417"/>
                <a:gd name="connsiteX15" fmla="*/ 4627850 w 6302375"/>
                <a:gd name="connsiteY15" fmla="*/ 291169 h 2371417"/>
                <a:gd name="connsiteX16" fmla="*/ 5661025 w 6302375"/>
                <a:gd name="connsiteY16" fmla="*/ 0 h 2371417"/>
                <a:gd name="connsiteX17" fmla="*/ 5851525 w 6302375"/>
                <a:gd name="connsiteY17" fmla="*/ 165100 h 2371417"/>
                <a:gd name="connsiteX18" fmla="*/ 6016625 w 6302375"/>
                <a:gd name="connsiteY18" fmla="*/ 330200 h 2371417"/>
                <a:gd name="connsiteX19" fmla="*/ 6130925 w 6302375"/>
                <a:gd name="connsiteY19" fmla="*/ 476250 h 2371417"/>
                <a:gd name="connsiteX20" fmla="*/ 6302375 w 6302375"/>
                <a:gd name="connsiteY20" fmla="*/ 673100 h 2371417"/>
                <a:gd name="connsiteX21" fmla="*/ 6296025 w 6302375"/>
                <a:gd name="connsiteY21" fmla="*/ 2012950 h 2371417"/>
                <a:gd name="connsiteX22" fmla="*/ 5737225 w 6302375"/>
                <a:gd name="connsiteY22" fmla="*/ 2019300 h 2371417"/>
                <a:gd name="connsiteX23" fmla="*/ 5165725 w 6302375"/>
                <a:gd name="connsiteY23" fmla="*/ 2032000 h 2371417"/>
                <a:gd name="connsiteX24" fmla="*/ 4581525 w 6302375"/>
                <a:gd name="connsiteY24" fmla="*/ 2057400 h 2371417"/>
                <a:gd name="connsiteX25" fmla="*/ 4010025 w 6302375"/>
                <a:gd name="connsiteY25" fmla="*/ 2082800 h 2371417"/>
                <a:gd name="connsiteX26" fmla="*/ 3444875 w 6302375"/>
                <a:gd name="connsiteY26" fmla="*/ 2120900 h 2371417"/>
                <a:gd name="connsiteX27" fmla="*/ 2860675 w 6302375"/>
                <a:gd name="connsiteY27" fmla="*/ 2137891 h 2371417"/>
                <a:gd name="connsiteX28" fmla="*/ 2288111 w 6302375"/>
                <a:gd name="connsiteY28" fmla="*/ 2172859 h 2371417"/>
                <a:gd name="connsiteX29" fmla="*/ 1707104 w 6302375"/>
                <a:gd name="connsiteY29" fmla="*/ 2224732 h 2371417"/>
                <a:gd name="connsiteX30" fmla="*/ 1140889 w 6302375"/>
                <a:gd name="connsiteY30" fmla="*/ 2264977 h 2371417"/>
                <a:gd name="connsiteX31" fmla="*/ 567261 w 6302375"/>
                <a:gd name="connsiteY31" fmla="*/ 2329549 h 2371417"/>
                <a:gd name="connsiteX32" fmla="*/ 3698 w 6302375"/>
                <a:gd name="connsiteY32" fmla="*/ 2371417 h 2371417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851525 w 6302375"/>
                <a:gd name="connsiteY17" fmla="*/ 7639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6016625 w 6302375"/>
                <a:gd name="connsiteY18" fmla="*/ 241499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6130925 w 6302375"/>
                <a:gd name="connsiteY19" fmla="*/ 387549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302375 w 6302375"/>
                <a:gd name="connsiteY20" fmla="*/ 584399 h 2282716"/>
                <a:gd name="connsiteX21" fmla="*/ 6296025 w 6302375"/>
                <a:gd name="connsiteY21" fmla="*/ 1924249 h 2282716"/>
                <a:gd name="connsiteX22" fmla="*/ 5737225 w 6302375"/>
                <a:gd name="connsiteY22" fmla="*/ 1930599 h 2282716"/>
                <a:gd name="connsiteX23" fmla="*/ 5165725 w 6302375"/>
                <a:gd name="connsiteY23" fmla="*/ 1943299 h 2282716"/>
                <a:gd name="connsiteX24" fmla="*/ 4581525 w 6302375"/>
                <a:gd name="connsiteY24" fmla="*/ 1968699 h 2282716"/>
                <a:gd name="connsiteX25" fmla="*/ 4010025 w 6302375"/>
                <a:gd name="connsiteY25" fmla="*/ 1994099 h 2282716"/>
                <a:gd name="connsiteX26" fmla="*/ 3444875 w 6302375"/>
                <a:gd name="connsiteY26" fmla="*/ 2032199 h 2282716"/>
                <a:gd name="connsiteX27" fmla="*/ 2860675 w 6302375"/>
                <a:gd name="connsiteY27" fmla="*/ 2049190 h 2282716"/>
                <a:gd name="connsiteX28" fmla="*/ 2288111 w 6302375"/>
                <a:gd name="connsiteY28" fmla="*/ 2084158 h 2282716"/>
                <a:gd name="connsiteX29" fmla="*/ 1707104 w 6302375"/>
                <a:gd name="connsiteY29" fmla="*/ 2136031 h 2282716"/>
                <a:gd name="connsiteX30" fmla="*/ 1140889 w 6302375"/>
                <a:gd name="connsiteY30" fmla="*/ 2176276 h 2282716"/>
                <a:gd name="connsiteX31" fmla="*/ 567261 w 6302375"/>
                <a:gd name="connsiteY31" fmla="*/ 2240848 h 2282716"/>
                <a:gd name="connsiteX32" fmla="*/ 3698 w 6302375"/>
                <a:gd name="connsiteY32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6058007 w 6302375"/>
                <a:gd name="connsiteY20" fmla="*/ 58463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302375 w 6302375"/>
                <a:gd name="connsiteY21" fmla="*/ 584399 h 2282716"/>
                <a:gd name="connsiteX22" fmla="*/ 6296025 w 6302375"/>
                <a:gd name="connsiteY22" fmla="*/ 1924249 h 2282716"/>
                <a:gd name="connsiteX23" fmla="*/ 5737225 w 6302375"/>
                <a:gd name="connsiteY23" fmla="*/ 1930599 h 2282716"/>
                <a:gd name="connsiteX24" fmla="*/ 5165725 w 6302375"/>
                <a:gd name="connsiteY24" fmla="*/ 1943299 h 2282716"/>
                <a:gd name="connsiteX25" fmla="*/ 4581525 w 6302375"/>
                <a:gd name="connsiteY25" fmla="*/ 1968699 h 2282716"/>
                <a:gd name="connsiteX26" fmla="*/ 4010025 w 6302375"/>
                <a:gd name="connsiteY26" fmla="*/ 1994099 h 2282716"/>
                <a:gd name="connsiteX27" fmla="*/ 3444875 w 6302375"/>
                <a:gd name="connsiteY27" fmla="*/ 2032199 h 2282716"/>
                <a:gd name="connsiteX28" fmla="*/ 2860675 w 6302375"/>
                <a:gd name="connsiteY28" fmla="*/ 2049190 h 2282716"/>
                <a:gd name="connsiteX29" fmla="*/ 2288111 w 6302375"/>
                <a:gd name="connsiteY29" fmla="*/ 2084158 h 2282716"/>
                <a:gd name="connsiteX30" fmla="*/ 1707104 w 6302375"/>
                <a:gd name="connsiteY30" fmla="*/ 2136031 h 2282716"/>
                <a:gd name="connsiteX31" fmla="*/ 1140889 w 6302375"/>
                <a:gd name="connsiteY31" fmla="*/ 2176276 h 2282716"/>
                <a:gd name="connsiteX32" fmla="*/ 567261 w 6302375"/>
                <a:gd name="connsiteY32" fmla="*/ 2240848 h 2282716"/>
                <a:gd name="connsiteX33" fmla="*/ 3698 w 6302375"/>
                <a:gd name="connsiteY33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128581 w 6302375"/>
                <a:gd name="connsiteY21" fmla="*/ 624458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302375"/>
                <a:gd name="connsiteY0" fmla="*/ 2282716 h 2282716"/>
                <a:gd name="connsiteX1" fmla="*/ 0 w 6302375"/>
                <a:gd name="connsiteY1" fmla="*/ 1967103 h 2282716"/>
                <a:gd name="connsiteX2" fmla="*/ 265617 w 6302375"/>
                <a:gd name="connsiteY2" fmla="*/ 1807718 h 2282716"/>
                <a:gd name="connsiteX3" fmla="*/ 593938 w 6302375"/>
                <a:gd name="connsiteY3" fmla="*/ 1596169 h 2282716"/>
                <a:gd name="connsiteX4" fmla="*/ 1145323 w 6302375"/>
                <a:gd name="connsiteY4" fmla="*/ 1270316 h 2282716"/>
                <a:gd name="connsiteX5" fmla="*/ 1714777 w 6302375"/>
                <a:gd name="connsiteY5" fmla="*/ 956325 h 2282716"/>
                <a:gd name="connsiteX6" fmla="*/ 1993878 w 6302375"/>
                <a:gd name="connsiteY6" fmla="*/ 812619 h 2282716"/>
                <a:gd name="connsiteX7" fmla="*/ 2291391 w 6302375"/>
                <a:gd name="connsiteY7" fmla="*/ 673089 h 2282716"/>
                <a:gd name="connsiteX8" fmla="*/ 2633652 w 6302375"/>
                <a:gd name="connsiteY8" fmla="*/ 519130 h 2282716"/>
                <a:gd name="connsiteX9" fmla="*/ 2924175 w 6302375"/>
                <a:gd name="connsiteY9" fmla="*/ 391881 h 2282716"/>
                <a:gd name="connsiteX10" fmla="*/ 3260512 w 6302375"/>
                <a:gd name="connsiteY10" fmla="*/ 267918 h 2282716"/>
                <a:gd name="connsiteX11" fmla="*/ 3585001 w 6302375"/>
                <a:gd name="connsiteY11" fmla="*/ 161697 h 2282716"/>
                <a:gd name="connsiteX12" fmla="*/ 3839342 w 6302375"/>
                <a:gd name="connsiteY12" fmla="*/ 83270 h 2282716"/>
                <a:gd name="connsiteX13" fmla="*/ 4158803 w 6302375"/>
                <a:gd name="connsiteY13" fmla="*/ 0 h 2282716"/>
                <a:gd name="connsiteX14" fmla="*/ 4392346 w 6302375"/>
                <a:gd name="connsiteY14" fmla="*/ 101705 h 2282716"/>
                <a:gd name="connsiteX15" fmla="*/ 4627850 w 6302375"/>
                <a:gd name="connsiteY15" fmla="*/ 202468 h 2282716"/>
                <a:gd name="connsiteX16" fmla="*/ 4921527 w 6302375"/>
                <a:gd name="connsiteY16" fmla="*/ 291198 h 2282716"/>
                <a:gd name="connsiteX17" fmla="*/ 5194875 w 6302375"/>
                <a:gd name="connsiteY17" fmla="*/ 382769 h 2282716"/>
                <a:gd name="connsiteX18" fmla="*/ 5448961 w 6302375"/>
                <a:gd name="connsiteY18" fmla="*/ 477404 h 2282716"/>
                <a:gd name="connsiteX19" fmla="*/ 5679862 w 6302375"/>
                <a:gd name="connsiteY19" fmla="*/ 592816 h 2282716"/>
                <a:gd name="connsiteX20" fmla="*/ 5852420 w 6302375"/>
                <a:gd name="connsiteY20" fmla="*/ 691860 h 2282716"/>
                <a:gd name="connsiteX21" fmla="*/ 6048801 w 6302375"/>
                <a:gd name="connsiteY21" fmla="*/ 829726 h 2282716"/>
                <a:gd name="connsiteX22" fmla="*/ 6302375 w 6302375"/>
                <a:gd name="connsiteY22" fmla="*/ 584399 h 2282716"/>
                <a:gd name="connsiteX23" fmla="*/ 6296025 w 6302375"/>
                <a:gd name="connsiteY23" fmla="*/ 1924249 h 2282716"/>
                <a:gd name="connsiteX24" fmla="*/ 5737225 w 6302375"/>
                <a:gd name="connsiteY24" fmla="*/ 1930599 h 2282716"/>
                <a:gd name="connsiteX25" fmla="*/ 5165725 w 6302375"/>
                <a:gd name="connsiteY25" fmla="*/ 1943299 h 2282716"/>
                <a:gd name="connsiteX26" fmla="*/ 4581525 w 6302375"/>
                <a:gd name="connsiteY26" fmla="*/ 1968699 h 2282716"/>
                <a:gd name="connsiteX27" fmla="*/ 4010025 w 6302375"/>
                <a:gd name="connsiteY27" fmla="*/ 1994099 h 2282716"/>
                <a:gd name="connsiteX28" fmla="*/ 3444875 w 6302375"/>
                <a:gd name="connsiteY28" fmla="*/ 2032199 h 2282716"/>
                <a:gd name="connsiteX29" fmla="*/ 2860675 w 6302375"/>
                <a:gd name="connsiteY29" fmla="*/ 2049190 h 2282716"/>
                <a:gd name="connsiteX30" fmla="*/ 2288111 w 6302375"/>
                <a:gd name="connsiteY30" fmla="*/ 2084158 h 2282716"/>
                <a:gd name="connsiteX31" fmla="*/ 1707104 w 6302375"/>
                <a:gd name="connsiteY31" fmla="*/ 2136031 h 2282716"/>
                <a:gd name="connsiteX32" fmla="*/ 1140889 w 6302375"/>
                <a:gd name="connsiteY32" fmla="*/ 2176276 h 2282716"/>
                <a:gd name="connsiteX33" fmla="*/ 567261 w 6302375"/>
                <a:gd name="connsiteY33" fmla="*/ 2240848 h 2282716"/>
                <a:gd name="connsiteX34" fmla="*/ 3698 w 6302375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96025 w 6299306"/>
                <a:gd name="connsiteY23" fmla="*/ 1924249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7225 w 6299306"/>
                <a:gd name="connsiteY24" fmla="*/ 1930599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65725 w 6299306"/>
                <a:gd name="connsiteY25" fmla="*/ 1943299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3698 w 6299306"/>
                <a:gd name="connsiteY0" fmla="*/ 2282716 h 2282716"/>
                <a:gd name="connsiteX1" fmla="*/ 0 w 6299306"/>
                <a:gd name="connsiteY1" fmla="*/ 1967103 h 2282716"/>
                <a:gd name="connsiteX2" fmla="*/ 265617 w 6299306"/>
                <a:gd name="connsiteY2" fmla="*/ 1807718 h 2282716"/>
                <a:gd name="connsiteX3" fmla="*/ 593938 w 6299306"/>
                <a:gd name="connsiteY3" fmla="*/ 1596169 h 2282716"/>
                <a:gd name="connsiteX4" fmla="*/ 1145323 w 6299306"/>
                <a:gd name="connsiteY4" fmla="*/ 1270316 h 2282716"/>
                <a:gd name="connsiteX5" fmla="*/ 1714777 w 6299306"/>
                <a:gd name="connsiteY5" fmla="*/ 956325 h 2282716"/>
                <a:gd name="connsiteX6" fmla="*/ 1993878 w 6299306"/>
                <a:gd name="connsiteY6" fmla="*/ 812619 h 2282716"/>
                <a:gd name="connsiteX7" fmla="*/ 2291391 w 6299306"/>
                <a:gd name="connsiteY7" fmla="*/ 673089 h 2282716"/>
                <a:gd name="connsiteX8" fmla="*/ 2633652 w 6299306"/>
                <a:gd name="connsiteY8" fmla="*/ 519130 h 2282716"/>
                <a:gd name="connsiteX9" fmla="*/ 2924175 w 6299306"/>
                <a:gd name="connsiteY9" fmla="*/ 391881 h 2282716"/>
                <a:gd name="connsiteX10" fmla="*/ 3260512 w 6299306"/>
                <a:gd name="connsiteY10" fmla="*/ 267918 h 2282716"/>
                <a:gd name="connsiteX11" fmla="*/ 3585001 w 6299306"/>
                <a:gd name="connsiteY11" fmla="*/ 161697 h 2282716"/>
                <a:gd name="connsiteX12" fmla="*/ 3839342 w 6299306"/>
                <a:gd name="connsiteY12" fmla="*/ 83270 h 2282716"/>
                <a:gd name="connsiteX13" fmla="*/ 4158803 w 6299306"/>
                <a:gd name="connsiteY13" fmla="*/ 0 h 2282716"/>
                <a:gd name="connsiteX14" fmla="*/ 4392346 w 6299306"/>
                <a:gd name="connsiteY14" fmla="*/ 101705 h 2282716"/>
                <a:gd name="connsiteX15" fmla="*/ 4627850 w 6299306"/>
                <a:gd name="connsiteY15" fmla="*/ 202468 h 2282716"/>
                <a:gd name="connsiteX16" fmla="*/ 4921527 w 6299306"/>
                <a:gd name="connsiteY16" fmla="*/ 291198 h 2282716"/>
                <a:gd name="connsiteX17" fmla="*/ 5194875 w 6299306"/>
                <a:gd name="connsiteY17" fmla="*/ 382769 h 2282716"/>
                <a:gd name="connsiteX18" fmla="*/ 5448961 w 6299306"/>
                <a:gd name="connsiteY18" fmla="*/ 477404 h 2282716"/>
                <a:gd name="connsiteX19" fmla="*/ 5679862 w 6299306"/>
                <a:gd name="connsiteY19" fmla="*/ 592816 h 2282716"/>
                <a:gd name="connsiteX20" fmla="*/ 5852420 w 6299306"/>
                <a:gd name="connsiteY20" fmla="*/ 691860 h 2282716"/>
                <a:gd name="connsiteX21" fmla="*/ 6048801 w 6299306"/>
                <a:gd name="connsiteY21" fmla="*/ 829726 h 2282716"/>
                <a:gd name="connsiteX22" fmla="*/ 6299306 w 6299306"/>
                <a:gd name="connsiteY22" fmla="*/ 1037827 h 2282716"/>
                <a:gd name="connsiteX23" fmla="*/ 6289888 w 6299306"/>
                <a:gd name="connsiteY23" fmla="*/ 1942631 h 2282716"/>
                <a:gd name="connsiteX24" fmla="*/ 5731088 w 6299306"/>
                <a:gd name="connsiteY24" fmla="*/ 1939790 h 2282716"/>
                <a:gd name="connsiteX25" fmla="*/ 5153451 w 6299306"/>
                <a:gd name="connsiteY25" fmla="*/ 1949427 h 2282716"/>
                <a:gd name="connsiteX26" fmla="*/ 4581525 w 6299306"/>
                <a:gd name="connsiteY26" fmla="*/ 1968699 h 2282716"/>
                <a:gd name="connsiteX27" fmla="*/ 4010025 w 6299306"/>
                <a:gd name="connsiteY27" fmla="*/ 1994099 h 2282716"/>
                <a:gd name="connsiteX28" fmla="*/ 3444875 w 6299306"/>
                <a:gd name="connsiteY28" fmla="*/ 2032199 h 2282716"/>
                <a:gd name="connsiteX29" fmla="*/ 2860675 w 6299306"/>
                <a:gd name="connsiteY29" fmla="*/ 2049190 h 2282716"/>
                <a:gd name="connsiteX30" fmla="*/ 2288111 w 6299306"/>
                <a:gd name="connsiteY30" fmla="*/ 2084158 h 2282716"/>
                <a:gd name="connsiteX31" fmla="*/ 1707104 w 6299306"/>
                <a:gd name="connsiteY31" fmla="*/ 2136031 h 2282716"/>
                <a:gd name="connsiteX32" fmla="*/ 1140889 w 6299306"/>
                <a:gd name="connsiteY32" fmla="*/ 2176276 h 2282716"/>
                <a:gd name="connsiteX33" fmla="*/ 567261 w 6299306"/>
                <a:gd name="connsiteY33" fmla="*/ 2240848 h 2282716"/>
                <a:gd name="connsiteX34" fmla="*/ 3698 w 6299306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263152 w 6296841"/>
                <a:gd name="connsiteY2" fmla="*/ 1807718 h 2282716"/>
                <a:gd name="connsiteX3" fmla="*/ 591473 w 6296841"/>
                <a:gd name="connsiteY3" fmla="*/ 1596169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591473 w 6296841"/>
                <a:gd name="connsiteY3" fmla="*/ 1596169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42858 w 6296841"/>
                <a:gd name="connsiteY4" fmla="*/ 1270316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712312 w 6296841"/>
                <a:gd name="connsiteY5" fmla="*/ 956325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1991413 w 6296841"/>
                <a:gd name="connsiteY6" fmla="*/ 812619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38424 w 6296841"/>
                <a:gd name="connsiteY32" fmla="*/ 2176276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04639 w 6296841"/>
                <a:gd name="connsiteY31" fmla="*/ 2136031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85646 w 6296841"/>
                <a:gd name="connsiteY30" fmla="*/ 2084158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58210 w 6296841"/>
                <a:gd name="connsiteY29" fmla="*/ 2049190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42410 w 6296841"/>
                <a:gd name="connsiteY28" fmla="*/ 2032199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7560 w 6296841"/>
                <a:gd name="connsiteY27" fmla="*/ 199409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79060 w 6296841"/>
                <a:gd name="connsiteY26" fmla="*/ 1968699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1949427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8623 w 6296841"/>
                <a:gd name="connsiteY24" fmla="*/ 1939790 h 2282716"/>
                <a:gd name="connsiteX25" fmla="*/ 5150986 w 6296841"/>
                <a:gd name="connsiteY25" fmla="*/ 2067051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296841"/>
                <a:gd name="connsiteY0" fmla="*/ 2282716 h 2282716"/>
                <a:gd name="connsiteX1" fmla="*/ 3145 w 6296841"/>
                <a:gd name="connsiteY1" fmla="*/ 2070724 h 2282716"/>
                <a:gd name="connsiteX2" fmla="*/ 324860 w 6296841"/>
                <a:gd name="connsiteY2" fmla="*/ 1928142 h 2282716"/>
                <a:gd name="connsiteX3" fmla="*/ 639156 w 6296841"/>
                <a:gd name="connsiteY3" fmla="*/ 1803410 h 2282716"/>
                <a:gd name="connsiteX4" fmla="*/ 1137248 w 6296841"/>
                <a:gd name="connsiteY4" fmla="*/ 1600782 h 2282716"/>
                <a:gd name="connsiteX5" fmla="*/ 1614140 w 6296841"/>
                <a:gd name="connsiteY5" fmla="*/ 1421218 h 2282716"/>
                <a:gd name="connsiteX6" fmla="*/ 2005438 w 6296841"/>
                <a:gd name="connsiteY6" fmla="*/ 1280313 h 2282716"/>
                <a:gd name="connsiteX7" fmla="*/ 2288926 w 6296841"/>
                <a:gd name="connsiteY7" fmla="*/ 673089 h 2282716"/>
                <a:gd name="connsiteX8" fmla="*/ 2631187 w 6296841"/>
                <a:gd name="connsiteY8" fmla="*/ 519130 h 2282716"/>
                <a:gd name="connsiteX9" fmla="*/ 2921710 w 6296841"/>
                <a:gd name="connsiteY9" fmla="*/ 391881 h 2282716"/>
                <a:gd name="connsiteX10" fmla="*/ 3258047 w 6296841"/>
                <a:gd name="connsiteY10" fmla="*/ 267918 h 2282716"/>
                <a:gd name="connsiteX11" fmla="*/ 3582536 w 6296841"/>
                <a:gd name="connsiteY11" fmla="*/ 161697 h 2282716"/>
                <a:gd name="connsiteX12" fmla="*/ 3836877 w 6296841"/>
                <a:gd name="connsiteY12" fmla="*/ 83270 h 2282716"/>
                <a:gd name="connsiteX13" fmla="*/ 4156338 w 6296841"/>
                <a:gd name="connsiteY13" fmla="*/ 0 h 2282716"/>
                <a:gd name="connsiteX14" fmla="*/ 4389881 w 6296841"/>
                <a:gd name="connsiteY14" fmla="*/ 101705 h 2282716"/>
                <a:gd name="connsiteX15" fmla="*/ 4625385 w 6296841"/>
                <a:gd name="connsiteY15" fmla="*/ 202468 h 2282716"/>
                <a:gd name="connsiteX16" fmla="*/ 4919062 w 6296841"/>
                <a:gd name="connsiteY16" fmla="*/ 291198 h 2282716"/>
                <a:gd name="connsiteX17" fmla="*/ 5192410 w 6296841"/>
                <a:gd name="connsiteY17" fmla="*/ 382769 h 2282716"/>
                <a:gd name="connsiteX18" fmla="*/ 5446496 w 6296841"/>
                <a:gd name="connsiteY18" fmla="*/ 477404 h 2282716"/>
                <a:gd name="connsiteX19" fmla="*/ 5677397 w 6296841"/>
                <a:gd name="connsiteY19" fmla="*/ 592816 h 2282716"/>
                <a:gd name="connsiteX20" fmla="*/ 5849955 w 6296841"/>
                <a:gd name="connsiteY20" fmla="*/ 691860 h 2282716"/>
                <a:gd name="connsiteX21" fmla="*/ 6046336 w 6296841"/>
                <a:gd name="connsiteY21" fmla="*/ 829726 h 2282716"/>
                <a:gd name="connsiteX22" fmla="*/ 6296841 w 6296841"/>
                <a:gd name="connsiteY22" fmla="*/ 1037827 h 2282716"/>
                <a:gd name="connsiteX23" fmla="*/ 6287423 w 6296841"/>
                <a:gd name="connsiteY23" fmla="*/ 1942631 h 2282716"/>
                <a:gd name="connsiteX24" fmla="*/ 5725818 w 6296841"/>
                <a:gd name="connsiteY24" fmla="*/ 2057414 h 2282716"/>
                <a:gd name="connsiteX25" fmla="*/ 5150986 w 6296841"/>
                <a:gd name="connsiteY25" fmla="*/ 2067051 h 2282716"/>
                <a:gd name="connsiteX26" fmla="*/ 4581865 w 6296841"/>
                <a:gd name="connsiteY26" fmla="*/ 2075120 h 2282716"/>
                <a:gd name="connsiteX27" fmla="*/ 4004756 w 6296841"/>
                <a:gd name="connsiteY27" fmla="*/ 2092119 h 2282716"/>
                <a:gd name="connsiteX28" fmla="*/ 3428385 w 6296841"/>
                <a:gd name="connsiteY28" fmla="*/ 2105014 h 2282716"/>
                <a:gd name="connsiteX29" fmla="*/ 2863820 w 6296841"/>
                <a:gd name="connsiteY29" fmla="*/ 2130407 h 2282716"/>
                <a:gd name="connsiteX30" fmla="*/ 2291256 w 6296841"/>
                <a:gd name="connsiteY30" fmla="*/ 2159774 h 2282716"/>
                <a:gd name="connsiteX31" fmla="*/ 1715859 w 6296841"/>
                <a:gd name="connsiteY31" fmla="*/ 2183640 h 2282716"/>
                <a:gd name="connsiteX32" fmla="*/ 1144033 w 6296841"/>
                <a:gd name="connsiteY32" fmla="*/ 2218285 h 2282716"/>
                <a:gd name="connsiteX33" fmla="*/ 564796 w 6296841"/>
                <a:gd name="connsiteY33" fmla="*/ 2240848 h 2282716"/>
                <a:gd name="connsiteX34" fmla="*/ 1233 w 6296841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6046336 w 6300759"/>
                <a:gd name="connsiteY21" fmla="*/ 829726 h 2282716"/>
                <a:gd name="connsiteX22" fmla="*/ 6296841 w 6300759"/>
                <a:gd name="connsiteY22" fmla="*/ 1037827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6046336 w 6300759"/>
                <a:gd name="connsiteY21" fmla="*/ 829726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849955 w 6300759"/>
                <a:gd name="connsiteY20" fmla="*/ 691860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677397 w 6300759"/>
                <a:gd name="connsiteY19" fmla="*/ 592816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446496 w 6300759"/>
                <a:gd name="connsiteY18" fmla="*/ 477404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92410 w 6300759"/>
                <a:gd name="connsiteY17" fmla="*/ 382769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919062 w 6300759"/>
                <a:gd name="connsiteY16" fmla="*/ 291198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25385 w 6300759"/>
                <a:gd name="connsiteY15" fmla="*/ 202468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89881 w 6300759"/>
                <a:gd name="connsiteY14" fmla="*/ 101705 h 2282716"/>
                <a:gd name="connsiteX15" fmla="*/ 4619776 w 6300759"/>
                <a:gd name="connsiteY15" fmla="*/ 1079043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282716 h 2282716"/>
                <a:gd name="connsiteX1" fmla="*/ 3145 w 6300759"/>
                <a:gd name="connsiteY1" fmla="*/ 2070724 h 2282716"/>
                <a:gd name="connsiteX2" fmla="*/ 324860 w 6300759"/>
                <a:gd name="connsiteY2" fmla="*/ 1928142 h 2282716"/>
                <a:gd name="connsiteX3" fmla="*/ 639156 w 6300759"/>
                <a:gd name="connsiteY3" fmla="*/ 1803410 h 2282716"/>
                <a:gd name="connsiteX4" fmla="*/ 1137248 w 6300759"/>
                <a:gd name="connsiteY4" fmla="*/ 1600782 h 2282716"/>
                <a:gd name="connsiteX5" fmla="*/ 1614140 w 6300759"/>
                <a:gd name="connsiteY5" fmla="*/ 1421218 h 2282716"/>
                <a:gd name="connsiteX6" fmla="*/ 2005438 w 6300759"/>
                <a:gd name="connsiteY6" fmla="*/ 1280313 h 2282716"/>
                <a:gd name="connsiteX7" fmla="*/ 2288926 w 6300759"/>
                <a:gd name="connsiteY7" fmla="*/ 673089 h 2282716"/>
                <a:gd name="connsiteX8" fmla="*/ 2631187 w 6300759"/>
                <a:gd name="connsiteY8" fmla="*/ 519130 h 2282716"/>
                <a:gd name="connsiteX9" fmla="*/ 2921710 w 6300759"/>
                <a:gd name="connsiteY9" fmla="*/ 391881 h 2282716"/>
                <a:gd name="connsiteX10" fmla="*/ 3258047 w 6300759"/>
                <a:gd name="connsiteY10" fmla="*/ 267918 h 2282716"/>
                <a:gd name="connsiteX11" fmla="*/ 3582536 w 6300759"/>
                <a:gd name="connsiteY11" fmla="*/ 161697 h 2282716"/>
                <a:gd name="connsiteX12" fmla="*/ 3836877 w 6300759"/>
                <a:gd name="connsiteY12" fmla="*/ 83270 h 2282716"/>
                <a:gd name="connsiteX13" fmla="*/ 4156338 w 6300759"/>
                <a:gd name="connsiteY13" fmla="*/ 0 h 2282716"/>
                <a:gd name="connsiteX14" fmla="*/ 4328173 w 6300759"/>
                <a:gd name="connsiteY14" fmla="*/ 1003486 h 2282716"/>
                <a:gd name="connsiteX15" fmla="*/ 4619776 w 6300759"/>
                <a:gd name="connsiteY15" fmla="*/ 1079043 h 2282716"/>
                <a:gd name="connsiteX16" fmla="*/ 4885403 w 6300759"/>
                <a:gd name="connsiteY16" fmla="*/ 1131366 h 2282716"/>
                <a:gd name="connsiteX17" fmla="*/ 5105457 w 6300759"/>
                <a:gd name="connsiteY17" fmla="*/ 1169726 h 2282716"/>
                <a:gd name="connsiteX18" fmla="*/ 5300641 w 6300759"/>
                <a:gd name="connsiteY18" fmla="*/ 1208350 h 2282716"/>
                <a:gd name="connsiteX19" fmla="*/ 5531541 w 6300759"/>
                <a:gd name="connsiteY19" fmla="*/ 1262150 h 2282716"/>
                <a:gd name="connsiteX20" fmla="*/ 5726539 w 6300759"/>
                <a:gd name="connsiteY20" fmla="*/ 1333189 h 2282716"/>
                <a:gd name="connsiteX21" fmla="*/ 5998652 w 6300759"/>
                <a:gd name="connsiteY21" fmla="*/ 1434647 h 2282716"/>
                <a:gd name="connsiteX22" fmla="*/ 6296841 w 6300759"/>
                <a:gd name="connsiteY22" fmla="*/ 1567132 h 2282716"/>
                <a:gd name="connsiteX23" fmla="*/ 6298642 w 6300759"/>
                <a:gd name="connsiteY23" fmla="*/ 2063055 h 2282716"/>
                <a:gd name="connsiteX24" fmla="*/ 5725818 w 6300759"/>
                <a:gd name="connsiteY24" fmla="*/ 2057414 h 2282716"/>
                <a:gd name="connsiteX25" fmla="*/ 5150986 w 6300759"/>
                <a:gd name="connsiteY25" fmla="*/ 2067051 h 2282716"/>
                <a:gd name="connsiteX26" fmla="*/ 4581865 w 6300759"/>
                <a:gd name="connsiteY26" fmla="*/ 2075120 h 2282716"/>
                <a:gd name="connsiteX27" fmla="*/ 4004756 w 6300759"/>
                <a:gd name="connsiteY27" fmla="*/ 2092119 h 2282716"/>
                <a:gd name="connsiteX28" fmla="*/ 3428385 w 6300759"/>
                <a:gd name="connsiteY28" fmla="*/ 2105014 h 2282716"/>
                <a:gd name="connsiteX29" fmla="*/ 2863820 w 6300759"/>
                <a:gd name="connsiteY29" fmla="*/ 2130407 h 2282716"/>
                <a:gd name="connsiteX30" fmla="*/ 2291256 w 6300759"/>
                <a:gd name="connsiteY30" fmla="*/ 2159774 h 2282716"/>
                <a:gd name="connsiteX31" fmla="*/ 1715859 w 6300759"/>
                <a:gd name="connsiteY31" fmla="*/ 2183640 h 2282716"/>
                <a:gd name="connsiteX32" fmla="*/ 1144033 w 6300759"/>
                <a:gd name="connsiteY32" fmla="*/ 2218285 h 2282716"/>
                <a:gd name="connsiteX33" fmla="*/ 564796 w 6300759"/>
                <a:gd name="connsiteY33" fmla="*/ 2240848 h 2282716"/>
                <a:gd name="connsiteX34" fmla="*/ 1233 w 6300759"/>
                <a:gd name="connsiteY34" fmla="*/ 2282716 h 2282716"/>
                <a:gd name="connsiteX0" fmla="*/ 1233 w 6300759"/>
                <a:gd name="connsiteY0" fmla="*/ 2199446 h 2199446"/>
                <a:gd name="connsiteX1" fmla="*/ 3145 w 6300759"/>
                <a:gd name="connsiteY1" fmla="*/ 1987454 h 2199446"/>
                <a:gd name="connsiteX2" fmla="*/ 324860 w 6300759"/>
                <a:gd name="connsiteY2" fmla="*/ 1844872 h 2199446"/>
                <a:gd name="connsiteX3" fmla="*/ 639156 w 6300759"/>
                <a:gd name="connsiteY3" fmla="*/ 1720140 h 2199446"/>
                <a:gd name="connsiteX4" fmla="*/ 1137248 w 6300759"/>
                <a:gd name="connsiteY4" fmla="*/ 1517512 h 2199446"/>
                <a:gd name="connsiteX5" fmla="*/ 1614140 w 6300759"/>
                <a:gd name="connsiteY5" fmla="*/ 1337948 h 2199446"/>
                <a:gd name="connsiteX6" fmla="*/ 2005438 w 6300759"/>
                <a:gd name="connsiteY6" fmla="*/ 1197043 h 2199446"/>
                <a:gd name="connsiteX7" fmla="*/ 2288926 w 6300759"/>
                <a:gd name="connsiteY7" fmla="*/ 589819 h 2199446"/>
                <a:gd name="connsiteX8" fmla="*/ 2631187 w 6300759"/>
                <a:gd name="connsiteY8" fmla="*/ 435860 h 2199446"/>
                <a:gd name="connsiteX9" fmla="*/ 2921710 w 6300759"/>
                <a:gd name="connsiteY9" fmla="*/ 308611 h 2199446"/>
                <a:gd name="connsiteX10" fmla="*/ 3258047 w 6300759"/>
                <a:gd name="connsiteY10" fmla="*/ 184648 h 2199446"/>
                <a:gd name="connsiteX11" fmla="*/ 3582536 w 6300759"/>
                <a:gd name="connsiteY11" fmla="*/ 78427 h 2199446"/>
                <a:gd name="connsiteX12" fmla="*/ 3836877 w 6300759"/>
                <a:gd name="connsiteY12" fmla="*/ 0 h 2199446"/>
                <a:gd name="connsiteX13" fmla="*/ 4094630 w 6300759"/>
                <a:gd name="connsiteY13" fmla="*/ 852116 h 2199446"/>
                <a:gd name="connsiteX14" fmla="*/ 4328173 w 6300759"/>
                <a:gd name="connsiteY14" fmla="*/ 920216 h 2199446"/>
                <a:gd name="connsiteX15" fmla="*/ 4619776 w 6300759"/>
                <a:gd name="connsiteY15" fmla="*/ 995773 h 2199446"/>
                <a:gd name="connsiteX16" fmla="*/ 4885403 w 6300759"/>
                <a:gd name="connsiteY16" fmla="*/ 1048096 h 2199446"/>
                <a:gd name="connsiteX17" fmla="*/ 5105457 w 6300759"/>
                <a:gd name="connsiteY17" fmla="*/ 1086456 h 2199446"/>
                <a:gd name="connsiteX18" fmla="*/ 5300641 w 6300759"/>
                <a:gd name="connsiteY18" fmla="*/ 1125080 h 2199446"/>
                <a:gd name="connsiteX19" fmla="*/ 5531541 w 6300759"/>
                <a:gd name="connsiteY19" fmla="*/ 1178880 h 2199446"/>
                <a:gd name="connsiteX20" fmla="*/ 5726539 w 6300759"/>
                <a:gd name="connsiteY20" fmla="*/ 1249919 h 2199446"/>
                <a:gd name="connsiteX21" fmla="*/ 5998652 w 6300759"/>
                <a:gd name="connsiteY21" fmla="*/ 1351377 h 2199446"/>
                <a:gd name="connsiteX22" fmla="*/ 6296841 w 6300759"/>
                <a:gd name="connsiteY22" fmla="*/ 1483862 h 2199446"/>
                <a:gd name="connsiteX23" fmla="*/ 6298642 w 6300759"/>
                <a:gd name="connsiteY23" fmla="*/ 1979785 h 2199446"/>
                <a:gd name="connsiteX24" fmla="*/ 5725818 w 6300759"/>
                <a:gd name="connsiteY24" fmla="*/ 1974144 h 2199446"/>
                <a:gd name="connsiteX25" fmla="*/ 5150986 w 6300759"/>
                <a:gd name="connsiteY25" fmla="*/ 1983781 h 2199446"/>
                <a:gd name="connsiteX26" fmla="*/ 4581865 w 6300759"/>
                <a:gd name="connsiteY26" fmla="*/ 1991850 h 2199446"/>
                <a:gd name="connsiteX27" fmla="*/ 4004756 w 6300759"/>
                <a:gd name="connsiteY27" fmla="*/ 2008849 h 2199446"/>
                <a:gd name="connsiteX28" fmla="*/ 3428385 w 6300759"/>
                <a:gd name="connsiteY28" fmla="*/ 2021744 h 2199446"/>
                <a:gd name="connsiteX29" fmla="*/ 2863820 w 6300759"/>
                <a:gd name="connsiteY29" fmla="*/ 2047137 h 2199446"/>
                <a:gd name="connsiteX30" fmla="*/ 2291256 w 6300759"/>
                <a:gd name="connsiteY30" fmla="*/ 2076504 h 2199446"/>
                <a:gd name="connsiteX31" fmla="*/ 1715859 w 6300759"/>
                <a:gd name="connsiteY31" fmla="*/ 2100370 h 2199446"/>
                <a:gd name="connsiteX32" fmla="*/ 1144033 w 6300759"/>
                <a:gd name="connsiteY32" fmla="*/ 2135015 h 2199446"/>
                <a:gd name="connsiteX33" fmla="*/ 564796 w 6300759"/>
                <a:gd name="connsiteY33" fmla="*/ 2157578 h 2199446"/>
                <a:gd name="connsiteX34" fmla="*/ 1233 w 6300759"/>
                <a:gd name="connsiteY34" fmla="*/ 2199446 h 2199446"/>
                <a:gd name="connsiteX0" fmla="*/ 1233 w 6300759"/>
                <a:gd name="connsiteY0" fmla="*/ 2121019 h 2121019"/>
                <a:gd name="connsiteX1" fmla="*/ 3145 w 6300759"/>
                <a:gd name="connsiteY1" fmla="*/ 1909027 h 2121019"/>
                <a:gd name="connsiteX2" fmla="*/ 324860 w 6300759"/>
                <a:gd name="connsiteY2" fmla="*/ 1766445 h 2121019"/>
                <a:gd name="connsiteX3" fmla="*/ 639156 w 6300759"/>
                <a:gd name="connsiteY3" fmla="*/ 1641713 h 2121019"/>
                <a:gd name="connsiteX4" fmla="*/ 1137248 w 6300759"/>
                <a:gd name="connsiteY4" fmla="*/ 1439085 h 2121019"/>
                <a:gd name="connsiteX5" fmla="*/ 1614140 w 6300759"/>
                <a:gd name="connsiteY5" fmla="*/ 1259521 h 2121019"/>
                <a:gd name="connsiteX6" fmla="*/ 2005438 w 6300759"/>
                <a:gd name="connsiteY6" fmla="*/ 1118616 h 2121019"/>
                <a:gd name="connsiteX7" fmla="*/ 2288926 w 6300759"/>
                <a:gd name="connsiteY7" fmla="*/ 511392 h 2121019"/>
                <a:gd name="connsiteX8" fmla="*/ 2631187 w 6300759"/>
                <a:gd name="connsiteY8" fmla="*/ 357433 h 2121019"/>
                <a:gd name="connsiteX9" fmla="*/ 2921710 w 6300759"/>
                <a:gd name="connsiteY9" fmla="*/ 230184 h 2121019"/>
                <a:gd name="connsiteX10" fmla="*/ 3258047 w 6300759"/>
                <a:gd name="connsiteY10" fmla="*/ 106221 h 2121019"/>
                <a:gd name="connsiteX11" fmla="*/ 3582536 w 6300759"/>
                <a:gd name="connsiteY11" fmla="*/ 0 h 2121019"/>
                <a:gd name="connsiteX12" fmla="*/ 3898585 w 6300759"/>
                <a:gd name="connsiteY12" fmla="*/ 708530 h 2121019"/>
                <a:gd name="connsiteX13" fmla="*/ 4094630 w 6300759"/>
                <a:gd name="connsiteY13" fmla="*/ 773689 h 2121019"/>
                <a:gd name="connsiteX14" fmla="*/ 4328173 w 6300759"/>
                <a:gd name="connsiteY14" fmla="*/ 841789 h 2121019"/>
                <a:gd name="connsiteX15" fmla="*/ 4619776 w 6300759"/>
                <a:gd name="connsiteY15" fmla="*/ 917346 h 2121019"/>
                <a:gd name="connsiteX16" fmla="*/ 4885403 w 6300759"/>
                <a:gd name="connsiteY16" fmla="*/ 969669 h 2121019"/>
                <a:gd name="connsiteX17" fmla="*/ 5105457 w 6300759"/>
                <a:gd name="connsiteY17" fmla="*/ 1008029 h 2121019"/>
                <a:gd name="connsiteX18" fmla="*/ 5300641 w 6300759"/>
                <a:gd name="connsiteY18" fmla="*/ 1046653 h 2121019"/>
                <a:gd name="connsiteX19" fmla="*/ 5531541 w 6300759"/>
                <a:gd name="connsiteY19" fmla="*/ 1100453 h 2121019"/>
                <a:gd name="connsiteX20" fmla="*/ 5726539 w 6300759"/>
                <a:gd name="connsiteY20" fmla="*/ 1171492 h 2121019"/>
                <a:gd name="connsiteX21" fmla="*/ 5998652 w 6300759"/>
                <a:gd name="connsiteY21" fmla="*/ 1272950 h 2121019"/>
                <a:gd name="connsiteX22" fmla="*/ 6296841 w 6300759"/>
                <a:gd name="connsiteY22" fmla="*/ 1405435 h 2121019"/>
                <a:gd name="connsiteX23" fmla="*/ 6298642 w 6300759"/>
                <a:gd name="connsiteY23" fmla="*/ 1901358 h 2121019"/>
                <a:gd name="connsiteX24" fmla="*/ 5725818 w 6300759"/>
                <a:gd name="connsiteY24" fmla="*/ 1895717 h 2121019"/>
                <a:gd name="connsiteX25" fmla="*/ 5150986 w 6300759"/>
                <a:gd name="connsiteY25" fmla="*/ 1905354 h 2121019"/>
                <a:gd name="connsiteX26" fmla="*/ 4581865 w 6300759"/>
                <a:gd name="connsiteY26" fmla="*/ 1913423 h 2121019"/>
                <a:gd name="connsiteX27" fmla="*/ 4004756 w 6300759"/>
                <a:gd name="connsiteY27" fmla="*/ 1930422 h 2121019"/>
                <a:gd name="connsiteX28" fmla="*/ 3428385 w 6300759"/>
                <a:gd name="connsiteY28" fmla="*/ 1943317 h 2121019"/>
                <a:gd name="connsiteX29" fmla="*/ 2863820 w 6300759"/>
                <a:gd name="connsiteY29" fmla="*/ 1968710 h 2121019"/>
                <a:gd name="connsiteX30" fmla="*/ 2291256 w 6300759"/>
                <a:gd name="connsiteY30" fmla="*/ 1998077 h 2121019"/>
                <a:gd name="connsiteX31" fmla="*/ 1715859 w 6300759"/>
                <a:gd name="connsiteY31" fmla="*/ 2021943 h 2121019"/>
                <a:gd name="connsiteX32" fmla="*/ 1144033 w 6300759"/>
                <a:gd name="connsiteY32" fmla="*/ 2056588 h 2121019"/>
                <a:gd name="connsiteX33" fmla="*/ 564796 w 6300759"/>
                <a:gd name="connsiteY33" fmla="*/ 2079151 h 2121019"/>
                <a:gd name="connsiteX34" fmla="*/ 1233 w 6300759"/>
                <a:gd name="connsiteY34" fmla="*/ 2121019 h 2121019"/>
                <a:gd name="connsiteX0" fmla="*/ 1233 w 6300759"/>
                <a:gd name="connsiteY0" fmla="*/ 2014798 h 2014798"/>
                <a:gd name="connsiteX1" fmla="*/ 3145 w 6300759"/>
                <a:gd name="connsiteY1" fmla="*/ 1802806 h 2014798"/>
                <a:gd name="connsiteX2" fmla="*/ 324860 w 6300759"/>
                <a:gd name="connsiteY2" fmla="*/ 1660224 h 2014798"/>
                <a:gd name="connsiteX3" fmla="*/ 639156 w 6300759"/>
                <a:gd name="connsiteY3" fmla="*/ 1535492 h 2014798"/>
                <a:gd name="connsiteX4" fmla="*/ 1137248 w 6300759"/>
                <a:gd name="connsiteY4" fmla="*/ 1332864 h 2014798"/>
                <a:gd name="connsiteX5" fmla="*/ 1614140 w 6300759"/>
                <a:gd name="connsiteY5" fmla="*/ 1153300 h 2014798"/>
                <a:gd name="connsiteX6" fmla="*/ 2005438 w 6300759"/>
                <a:gd name="connsiteY6" fmla="*/ 1012395 h 2014798"/>
                <a:gd name="connsiteX7" fmla="*/ 2288926 w 6300759"/>
                <a:gd name="connsiteY7" fmla="*/ 405171 h 2014798"/>
                <a:gd name="connsiteX8" fmla="*/ 2631187 w 6300759"/>
                <a:gd name="connsiteY8" fmla="*/ 251212 h 2014798"/>
                <a:gd name="connsiteX9" fmla="*/ 2921710 w 6300759"/>
                <a:gd name="connsiteY9" fmla="*/ 123963 h 2014798"/>
                <a:gd name="connsiteX10" fmla="*/ 3258047 w 6300759"/>
                <a:gd name="connsiteY10" fmla="*/ 0 h 2014798"/>
                <a:gd name="connsiteX11" fmla="*/ 3762050 w 6300759"/>
                <a:gd name="connsiteY11" fmla="*/ 532306 h 2014798"/>
                <a:gd name="connsiteX12" fmla="*/ 3898585 w 6300759"/>
                <a:gd name="connsiteY12" fmla="*/ 602309 h 2014798"/>
                <a:gd name="connsiteX13" fmla="*/ 4094630 w 6300759"/>
                <a:gd name="connsiteY13" fmla="*/ 667468 h 2014798"/>
                <a:gd name="connsiteX14" fmla="*/ 4328173 w 6300759"/>
                <a:gd name="connsiteY14" fmla="*/ 735568 h 2014798"/>
                <a:gd name="connsiteX15" fmla="*/ 4619776 w 6300759"/>
                <a:gd name="connsiteY15" fmla="*/ 811125 h 2014798"/>
                <a:gd name="connsiteX16" fmla="*/ 4885403 w 6300759"/>
                <a:gd name="connsiteY16" fmla="*/ 863448 h 2014798"/>
                <a:gd name="connsiteX17" fmla="*/ 5105457 w 6300759"/>
                <a:gd name="connsiteY17" fmla="*/ 901808 h 2014798"/>
                <a:gd name="connsiteX18" fmla="*/ 5300641 w 6300759"/>
                <a:gd name="connsiteY18" fmla="*/ 940432 h 2014798"/>
                <a:gd name="connsiteX19" fmla="*/ 5531541 w 6300759"/>
                <a:gd name="connsiteY19" fmla="*/ 994232 h 2014798"/>
                <a:gd name="connsiteX20" fmla="*/ 5726539 w 6300759"/>
                <a:gd name="connsiteY20" fmla="*/ 1065271 h 2014798"/>
                <a:gd name="connsiteX21" fmla="*/ 5998652 w 6300759"/>
                <a:gd name="connsiteY21" fmla="*/ 1166729 h 2014798"/>
                <a:gd name="connsiteX22" fmla="*/ 6296841 w 6300759"/>
                <a:gd name="connsiteY22" fmla="*/ 1299214 h 2014798"/>
                <a:gd name="connsiteX23" fmla="*/ 6298642 w 6300759"/>
                <a:gd name="connsiteY23" fmla="*/ 1795137 h 2014798"/>
                <a:gd name="connsiteX24" fmla="*/ 5725818 w 6300759"/>
                <a:gd name="connsiteY24" fmla="*/ 1789496 h 2014798"/>
                <a:gd name="connsiteX25" fmla="*/ 5150986 w 6300759"/>
                <a:gd name="connsiteY25" fmla="*/ 1799133 h 2014798"/>
                <a:gd name="connsiteX26" fmla="*/ 4581865 w 6300759"/>
                <a:gd name="connsiteY26" fmla="*/ 1807202 h 2014798"/>
                <a:gd name="connsiteX27" fmla="*/ 4004756 w 6300759"/>
                <a:gd name="connsiteY27" fmla="*/ 1824201 h 2014798"/>
                <a:gd name="connsiteX28" fmla="*/ 3428385 w 6300759"/>
                <a:gd name="connsiteY28" fmla="*/ 1837096 h 2014798"/>
                <a:gd name="connsiteX29" fmla="*/ 2863820 w 6300759"/>
                <a:gd name="connsiteY29" fmla="*/ 1862489 h 2014798"/>
                <a:gd name="connsiteX30" fmla="*/ 2291256 w 6300759"/>
                <a:gd name="connsiteY30" fmla="*/ 1891856 h 2014798"/>
                <a:gd name="connsiteX31" fmla="*/ 1715859 w 6300759"/>
                <a:gd name="connsiteY31" fmla="*/ 1915722 h 2014798"/>
                <a:gd name="connsiteX32" fmla="*/ 1144033 w 6300759"/>
                <a:gd name="connsiteY32" fmla="*/ 1950367 h 2014798"/>
                <a:gd name="connsiteX33" fmla="*/ 564796 w 6300759"/>
                <a:gd name="connsiteY33" fmla="*/ 1972930 h 2014798"/>
                <a:gd name="connsiteX34" fmla="*/ 1233 w 6300759"/>
                <a:gd name="connsiteY34" fmla="*/ 2014798 h 2014798"/>
                <a:gd name="connsiteX0" fmla="*/ 1233 w 6300759"/>
                <a:gd name="connsiteY0" fmla="*/ 1890835 h 1890835"/>
                <a:gd name="connsiteX1" fmla="*/ 3145 w 6300759"/>
                <a:gd name="connsiteY1" fmla="*/ 1678843 h 1890835"/>
                <a:gd name="connsiteX2" fmla="*/ 324860 w 6300759"/>
                <a:gd name="connsiteY2" fmla="*/ 1536261 h 1890835"/>
                <a:gd name="connsiteX3" fmla="*/ 639156 w 6300759"/>
                <a:gd name="connsiteY3" fmla="*/ 1411529 h 1890835"/>
                <a:gd name="connsiteX4" fmla="*/ 1137248 w 6300759"/>
                <a:gd name="connsiteY4" fmla="*/ 1208901 h 1890835"/>
                <a:gd name="connsiteX5" fmla="*/ 1614140 w 6300759"/>
                <a:gd name="connsiteY5" fmla="*/ 1029337 h 1890835"/>
                <a:gd name="connsiteX6" fmla="*/ 2005438 w 6300759"/>
                <a:gd name="connsiteY6" fmla="*/ 888432 h 1890835"/>
                <a:gd name="connsiteX7" fmla="*/ 2288926 w 6300759"/>
                <a:gd name="connsiteY7" fmla="*/ 281208 h 1890835"/>
                <a:gd name="connsiteX8" fmla="*/ 2631187 w 6300759"/>
                <a:gd name="connsiteY8" fmla="*/ 127249 h 1890835"/>
                <a:gd name="connsiteX9" fmla="*/ 2921710 w 6300759"/>
                <a:gd name="connsiteY9" fmla="*/ 0 h 1890835"/>
                <a:gd name="connsiteX10" fmla="*/ 3516099 w 6300759"/>
                <a:gd name="connsiteY10" fmla="*/ 466955 h 1890835"/>
                <a:gd name="connsiteX11" fmla="*/ 3762050 w 6300759"/>
                <a:gd name="connsiteY11" fmla="*/ 408343 h 1890835"/>
                <a:gd name="connsiteX12" fmla="*/ 3898585 w 6300759"/>
                <a:gd name="connsiteY12" fmla="*/ 478346 h 1890835"/>
                <a:gd name="connsiteX13" fmla="*/ 4094630 w 6300759"/>
                <a:gd name="connsiteY13" fmla="*/ 543505 h 1890835"/>
                <a:gd name="connsiteX14" fmla="*/ 4328173 w 6300759"/>
                <a:gd name="connsiteY14" fmla="*/ 611605 h 1890835"/>
                <a:gd name="connsiteX15" fmla="*/ 4619776 w 6300759"/>
                <a:gd name="connsiteY15" fmla="*/ 687162 h 1890835"/>
                <a:gd name="connsiteX16" fmla="*/ 4885403 w 6300759"/>
                <a:gd name="connsiteY16" fmla="*/ 739485 h 1890835"/>
                <a:gd name="connsiteX17" fmla="*/ 5105457 w 6300759"/>
                <a:gd name="connsiteY17" fmla="*/ 777845 h 1890835"/>
                <a:gd name="connsiteX18" fmla="*/ 5300641 w 6300759"/>
                <a:gd name="connsiteY18" fmla="*/ 816469 h 1890835"/>
                <a:gd name="connsiteX19" fmla="*/ 5531541 w 6300759"/>
                <a:gd name="connsiteY19" fmla="*/ 870269 h 1890835"/>
                <a:gd name="connsiteX20" fmla="*/ 5726539 w 6300759"/>
                <a:gd name="connsiteY20" fmla="*/ 941308 h 1890835"/>
                <a:gd name="connsiteX21" fmla="*/ 5998652 w 6300759"/>
                <a:gd name="connsiteY21" fmla="*/ 1042766 h 1890835"/>
                <a:gd name="connsiteX22" fmla="*/ 6296841 w 6300759"/>
                <a:gd name="connsiteY22" fmla="*/ 1175251 h 1890835"/>
                <a:gd name="connsiteX23" fmla="*/ 6298642 w 6300759"/>
                <a:gd name="connsiteY23" fmla="*/ 1671174 h 1890835"/>
                <a:gd name="connsiteX24" fmla="*/ 5725818 w 6300759"/>
                <a:gd name="connsiteY24" fmla="*/ 1665533 h 1890835"/>
                <a:gd name="connsiteX25" fmla="*/ 5150986 w 6300759"/>
                <a:gd name="connsiteY25" fmla="*/ 1675170 h 1890835"/>
                <a:gd name="connsiteX26" fmla="*/ 4581865 w 6300759"/>
                <a:gd name="connsiteY26" fmla="*/ 1683239 h 1890835"/>
                <a:gd name="connsiteX27" fmla="*/ 4004756 w 6300759"/>
                <a:gd name="connsiteY27" fmla="*/ 1700238 h 1890835"/>
                <a:gd name="connsiteX28" fmla="*/ 3428385 w 6300759"/>
                <a:gd name="connsiteY28" fmla="*/ 1713133 h 1890835"/>
                <a:gd name="connsiteX29" fmla="*/ 2863820 w 6300759"/>
                <a:gd name="connsiteY29" fmla="*/ 1738526 h 1890835"/>
                <a:gd name="connsiteX30" fmla="*/ 2291256 w 6300759"/>
                <a:gd name="connsiteY30" fmla="*/ 1767893 h 1890835"/>
                <a:gd name="connsiteX31" fmla="*/ 1715859 w 6300759"/>
                <a:gd name="connsiteY31" fmla="*/ 1791759 h 1890835"/>
                <a:gd name="connsiteX32" fmla="*/ 1144033 w 6300759"/>
                <a:gd name="connsiteY32" fmla="*/ 1826404 h 1890835"/>
                <a:gd name="connsiteX33" fmla="*/ 564796 w 6300759"/>
                <a:gd name="connsiteY33" fmla="*/ 1848967 h 1890835"/>
                <a:gd name="connsiteX34" fmla="*/ 1233 w 6300759"/>
                <a:gd name="connsiteY34" fmla="*/ 1890835 h 1890835"/>
                <a:gd name="connsiteX0" fmla="*/ 1233 w 6300759"/>
                <a:gd name="connsiteY0" fmla="*/ 1763586 h 1763586"/>
                <a:gd name="connsiteX1" fmla="*/ 3145 w 6300759"/>
                <a:gd name="connsiteY1" fmla="*/ 1551594 h 1763586"/>
                <a:gd name="connsiteX2" fmla="*/ 324860 w 6300759"/>
                <a:gd name="connsiteY2" fmla="*/ 1409012 h 1763586"/>
                <a:gd name="connsiteX3" fmla="*/ 639156 w 6300759"/>
                <a:gd name="connsiteY3" fmla="*/ 1284280 h 1763586"/>
                <a:gd name="connsiteX4" fmla="*/ 1137248 w 6300759"/>
                <a:gd name="connsiteY4" fmla="*/ 1081652 h 1763586"/>
                <a:gd name="connsiteX5" fmla="*/ 1614140 w 6300759"/>
                <a:gd name="connsiteY5" fmla="*/ 902088 h 1763586"/>
                <a:gd name="connsiteX6" fmla="*/ 2005438 w 6300759"/>
                <a:gd name="connsiteY6" fmla="*/ 761183 h 1763586"/>
                <a:gd name="connsiteX7" fmla="*/ 2288926 w 6300759"/>
                <a:gd name="connsiteY7" fmla="*/ 153959 h 1763586"/>
                <a:gd name="connsiteX8" fmla="*/ 2631187 w 6300759"/>
                <a:gd name="connsiteY8" fmla="*/ 0 h 1763586"/>
                <a:gd name="connsiteX9" fmla="*/ 3129273 w 6300759"/>
                <a:gd name="connsiteY9" fmla="*/ 430063 h 1763586"/>
                <a:gd name="connsiteX10" fmla="*/ 3516099 w 6300759"/>
                <a:gd name="connsiteY10" fmla="*/ 339706 h 1763586"/>
                <a:gd name="connsiteX11" fmla="*/ 3762050 w 6300759"/>
                <a:gd name="connsiteY11" fmla="*/ 281094 h 1763586"/>
                <a:gd name="connsiteX12" fmla="*/ 3898585 w 6300759"/>
                <a:gd name="connsiteY12" fmla="*/ 351097 h 1763586"/>
                <a:gd name="connsiteX13" fmla="*/ 4094630 w 6300759"/>
                <a:gd name="connsiteY13" fmla="*/ 416256 h 1763586"/>
                <a:gd name="connsiteX14" fmla="*/ 4328173 w 6300759"/>
                <a:gd name="connsiteY14" fmla="*/ 484356 h 1763586"/>
                <a:gd name="connsiteX15" fmla="*/ 4619776 w 6300759"/>
                <a:gd name="connsiteY15" fmla="*/ 559913 h 1763586"/>
                <a:gd name="connsiteX16" fmla="*/ 4885403 w 6300759"/>
                <a:gd name="connsiteY16" fmla="*/ 612236 h 1763586"/>
                <a:gd name="connsiteX17" fmla="*/ 5105457 w 6300759"/>
                <a:gd name="connsiteY17" fmla="*/ 650596 h 1763586"/>
                <a:gd name="connsiteX18" fmla="*/ 5300641 w 6300759"/>
                <a:gd name="connsiteY18" fmla="*/ 689220 h 1763586"/>
                <a:gd name="connsiteX19" fmla="*/ 5531541 w 6300759"/>
                <a:gd name="connsiteY19" fmla="*/ 743020 h 1763586"/>
                <a:gd name="connsiteX20" fmla="*/ 5726539 w 6300759"/>
                <a:gd name="connsiteY20" fmla="*/ 814059 h 1763586"/>
                <a:gd name="connsiteX21" fmla="*/ 5998652 w 6300759"/>
                <a:gd name="connsiteY21" fmla="*/ 915517 h 1763586"/>
                <a:gd name="connsiteX22" fmla="*/ 6296841 w 6300759"/>
                <a:gd name="connsiteY22" fmla="*/ 1048002 h 1763586"/>
                <a:gd name="connsiteX23" fmla="*/ 6298642 w 6300759"/>
                <a:gd name="connsiteY23" fmla="*/ 1543925 h 1763586"/>
                <a:gd name="connsiteX24" fmla="*/ 5725818 w 6300759"/>
                <a:gd name="connsiteY24" fmla="*/ 1538284 h 1763586"/>
                <a:gd name="connsiteX25" fmla="*/ 5150986 w 6300759"/>
                <a:gd name="connsiteY25" fmla="*/ 1547921 h 1763586"/>
                <a:gd name="connsiteX26" fmla="*/ 4581865 w 6300759"/>
                <a:gd name="connsiteY26" fmla="*/ 1555990 h 1763586"/>
                <a:gd name="connsiteX27" fmla="*/ 4004756 w 6300759"/>
                <a:gd name="connsiteY27" fmla="*/ 1572989 h 1763586"/>
                <a:gd name="connsiteX28" fmla="*/ 3428385 w 6300759"/>
                <a:gd name="connsiteY28" fmla="*/ 1585884 h 1763586"/>
                <a:gd name="connsiteX29" fmla="*/ 2863820 w 6300759"/>
                <a:gd name="connsiteY29" fmla="*/ 1611277 h 1763586"/>
                <a:gd name="connsiteX30" fmla="*/ 2291256 w 6300759"/>
                <a:gd name="connsiteY30" fmla="*/ 1640644 h 1763586"/>
                <a:gd name="connsiteX31" fmla="*/ 1715859 w 6300759"/>
                <a:gd name="connsiteY31" fmla="*/ 1664510 h 1763586"/>
                <a:gd name="connsiteX32" fmla="*/ 1144033 w 6300759"/>
                <a:gd name="connsiteY32" fmla="*/ 1699155 h 1763586"/>
                <a:gd name="connsiteX33" fmla="*/ 564796 w 6300759"/>
                <a:gd name="connsiteY33" fmla="*/ 1721718 h 1763586"/>
                <a:gd name="connsiteX34" fmla="*/ 1233 w 6300759"/>
                <a:gd name="connsiteY34" fmla="*/ 1763586 h 1763586"/>
                <a:gd name="connsiteX0" fmla="*/ 1233 w 6300759"/>
                <a:gd name="connsiteY0" fmla="*/ 1609627 h 1609627"/>
                <a:gd name="connsiteX1" fmla="*/ 3145 w 6300759"/>
                <a:gd name="connsiteY1" fmla="*/ 1397635 h 1609627"/>
                <a:gd name="connsiteX2" fmla="*/ 324860 w 6300759"/>
                <a:gd name="connsiteY2" fmla="*/ 1255053 h 1609627"/>
                <a:gd name="connsiteX3" fmla="*/ 639156 w 6300759"/>
                <a:gd name="connsiteY3" fmla="*/ 1130321 h 1609627"/>
                <a:gd name="connsiteX4" fmla="*/ 1137248 w 6300759"/>
                <a:gd name="connsiteY4" fmla="*/ 927693 h 1609627"/>
                <a:gd name="connsiteX5" fmla="*/ 1614140 w 6300759"/>
                <a:gd name="connsiteY5" fmla="*/ 748129 h 1609627"/>
                <a:gd name="connsiteX6" fmla="*/ 2005438 w 6300759"/>
                <a:gd name="connsiteY6" fmla="*/ 607224 h 1609627"/>
                <a:gd name="connsiteX7" fmla="*/ 2288926 w 6300759"/>
                <a:gd name="connsiteY7" fmla="*/ 0 h 1609627"/>
                <a:gd name="connsiteX8" fmla="*/ 2777042 w 6300759"/>
                <a:gd name="connsiteY8" fmla="*/ 364145 h 1609627"/>
                <a:gd name="connsiteX9" fmla="*/ 3129273 w 6300759"/>
                <a:gd name="connsiteY9" fmla="*/ 276104 h 1609627"/>
                <a:gd name="connsiteX10" fmla="*/ 3516099 w 6300759"/>
                <a:gd name="connsiteY10" fmla="*/ 185747 h 1609627"/>
                <a:gd name="connsiteX11" fmla="*/ 3762050 w 6300759"/>
                <a:gd name="connsiteY11" fmla="*/ 127135 h 1609627"/>
                <a:gd name="connsiteX12" fmla="*/ 3898585 w 6300759"/>
                <a:gd name="connsiteY12" fmla="*/ 197138 h 1609627"/>
                <a:gd name="connsiteX13" fmla="*/ 4094630 w 6300759"/>
                <a:gd name="connsiteY13" fmla="*/ 262297 h 1609627"/>
                <a:gd name="connsiteX14" fmla="*/ 4328173 w 6300759"/>
                <a:gd name="connsiteY14" fmla="*/ 330397 h 1609627"/>
                <a:gd name="connsiteX15" fmla="*/ 4619776 w 6300759"/>
                <a:gd name="connsiteY15" fmla="*/ 405954 h 1609627"/>
                <a:gd name="connsiteX16" fmla="*/ 4885403 w 6300759"/>
                <a:gd name="connsiteY16" fmla="*/ 458277 h 1609627"/>
                <a:gd name="connsiteX17" fmla="*/ 5105457 w 6300759"/>
                <a:gd name="connsiteY17" fmla="*/ 496637 h 1609627"/>
                <a:gd name="connsiteX18" fmla="*/ 5300641 w 6300759"/>
                <a:gd name="connsiteY18" fmla="*/ 535261 h 1609627"/>
                <a:gd name="connsiteX19" fmla="*/ 5531541 w 6300759"/>
                <a:gd name="connsiteY19" fmla="*/ 589061 h 1609627"/>
                <a:gd name="connsiteX20" fmla="*/ 5726539 w 6300759"/>
                <a:gd name="connsiteY20" fmla="*/ 660100 h 1609627"/>
                <a:gd name="connsiteX21" fmla="*/ 5998652 w 6300759"/>
                <a:gd name="connsiteY21" fmla="*/ 761558 h 1609627"/>
                <a:gd name="connsiteX22" fmla="*/ 6296841 w 6300759"/>
                <a:gd name="connsiteY22" fmla="*/ 894043 h 1609627"/>
                <a:gd name="connsiteX23" fmla="*/ 6298642 w 6300759"/>
                <a:gd name="connsiteY23" fmla="*/ 1389966 h 1609627"/>
                <a:gd name="connsiteX24" fmla="*/ 5725818 w 6300759"/>
                <a:gd name="connsiteY24" fmla="*/ 1384325 h 1609627"/>
                <a:gd name="connsiteX25" fmla="*/ 5150986 w 6300759"/>
                <a:gd name="connsiteY25" fmla="*/ 1393962 h 1609627"/>
                <a:gd name="connsiteX26" fmla="*/ 4581865 w 6300759"/>
                <a:gd name="connsiteY26" fmla="*/ 1402031 h 1609627"/>
                <a:gd name="connsiteX27" fmla="*/ 4004756 w 6300759"/>
                <a:gd name="connsiteY27" fmla="*/ 1419030 h 1609627"/>
                <a:gd name="connsiteX28" fmla="*/ 3428385 w 6300759"/>
                <a:gd name="connsiteY28" fmla="*/ 1431925 h 1609627"/>
                <a:gd name="connsiteX29" fmla="*/ 2863820 w 6300759"/>
                <a:gd name="connsiteY29" fmla="*/ 1457318 h 1609627"/>
                <a:gd name="connsiteX30" fmla="*/ 2291256 w 6300759"/>
                <a:gd name="connsiteY30" fmla="*/ 1486685 h 1609627"/>
                <a:gd name="connsiteX31" fmla="*/ 1715859 w 6300759"/>
                <a:gd name="connsiteY31" fmla="*/ 1510551 h 1609627"/>
                <a:gd name="connsiteX32" fmla="*/ 1144033 w 6300759"/>
                <a:gd name="connsiteY32" fmla="*/ 1545196 h 1609627"/>
                <a:gd name="connsiteX33" fmla="*/ 564796 w 6300759"/>
                <a:gd name="connsiteY33" fmla="*/ 1567759 h 1609627"/>
                <a:gd name="connsiteX34" fmla="*/ 1233 w 6300759"/>
                <a:gd name="connsiteY34" fmla="*/ 1609627 h 1609627"/>
                <a:gd name="connsiteX0" fmla="*/ 1233 w 6300759"/>
                <a:gd name="connsiteY0" fmla="*/ 1482492 h 1482492"/>
                <a:gd name="connsiteX1" fmla="*/ 3145 w 6300759"/>
                <a:gd name="connsiteY1" fmla="*/ 1270500 h 1482492"/>
                <a:gd name="connsiteX2" fmla="*/ 324860 w 6300759"/>
                <a:gd name="connsiteY2" fmla="*/ 1127918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24860 w 6300759"/>
                <a:gd name="connsiteY2" fmla="*/ 1127918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39156 w 6300759"/>
                <a:gd name="connsiteY3" fmla="*/ 100318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7248 w 6300759"/>
                <a:gd name="connsiteY4" fmla="*/ 800558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614140 w 6300759"/>
                <a:gd name="connsiteY5" fmla="*/ 620994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2005438 w 6300759"/>
                <a:gd name="connsiteY6" fmla="*/ 480089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4796 w 6300759"/>
                <a:gd name="connsiteY33" fmla="*/ 1440624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4033 w 6300759"/>
                <a:gd name="connsiteY32" fmla="*/ 1418061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15859 w 6300759"/>
                <a:gd name="connsiteY31" fmla="*/ 1383416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291256 w 6300759"/>
                <a:gd name="connsiteY30" fmla="*/ 1359550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63820 w 6300759"/>
                <a:gd name="connsiteY29" fmla="*/ 1330183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28385 w 6300759"/>
                <a:gd name="connsiteY28" fmla="*/ 1304790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04756 w 6300759"/>
                <a:gd name="connsiteY27" fmla="*/ 1291895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330999 w 6300759"/>
                <a:gd name="connsiteY7" fmla="*/ 371364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777042 w 6300759"/>
                <a:gd name="connsiteY8" fmla="*/ 2370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622261 w 6300759"/>
                <a:gd name="connsiteY8" fmla="*/ 724410 h 1482492"/>
                <a:gd name="connsiteX9" fmla="*/ 3129273 w 6300759"/>
                <a:gd name="connsiteY9" fmla="*/ 148969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622261 w 6300759"/>
                <a:gd name="connsiteY8" fmla="*/ 724410 h 1482492"/>
                <a:gd name="connsiteX9" fmla="*/ 2769704 w 6300759"/>
                <a:gd name="connsiteY9" fmla="*/ 776645 h 1482492"/>
                <a:gd name="connsiteX10" fmla="*/ 3516099 w 6300759"/>
                <a:gd name="connsiteY10" fmla="*/ 58612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82492 h 1482492"/>
                <a:gd name="connsiteX1" fmla="*/ 5526 w 6300759"/>
                <a:gd name="connsiteY1" fmla="*/ 1348959 h 1482492"/>
                <a:gd name="connsiteX2" fmla="*/ 310573 w 6300759"/>
                <a:gd name="connsiteY2" fmla="*/ 1261062 h 1482492"/>
                <a:gd name="connsiteX3" fmla="*/ 682018 w 6300759"/>
                <a:gd name="connsiteY3" fmla="*/ 1160106 h 1482492"/>
                <a:gd name="connsiteX4" fmla="*/ 1139629 w 6300759"/>
                <a:gd name="connsiteY4" fmla="*/ 1045447 h 1482492"/>
                <a:gd name="connsiteX5" fmla="*/ 1571278 w 6300759"/>
                <a:gd name="connsiteY5" fmla="*/ 939587 h 1482492"/>
                <a:gd name="connsiteX6" fmla="*/ 1986388 w 6300759"/>
                <a:gd name="connsiteY6" fmla="*/ 848611 h 1482492"/>
                <a:gd name="connsiteX7" fmla="*/ 2283374 w 6300759"/>
                <a:gd name="connsiteY7" fmla="*/ 782682 h 1482492"/>
                <a:gd name="connsiteX8" fmla="*/ 2622261 w 6300759"/>
                <a:gd name="connsiteY8" fmla="*/ 724410 h 1482492"/>
                <a:gd name="connsiteX9" fmla="*/ 2769704 w 6300759"/>
                <a:gd name="connsiteY9" fmla="*/ 776645 h 1482492"/>
                <a:gd name="connsiteX10" fmla="*/ 2910263 w 6300759"/>
                <a:gd name="connsiteY10" fmla="*/ 821808 h 1482492"/>
                <a:gd name="connsiteX11" fmla="*/ 3762050 w 6300759"/>
                <a:gd name="connsiteY11" fmla="*/ 0 h 1482492"/>
                <a:gd name="connsiteX12" fmla="*/ 3898585 w 6300759"/>
                <a:gd name="connsiteY12" fmla="*/ 70003 h 1482492"/>
                <a:gd name="connsiteX13" fmla="*/ 4094630 w 6300759"/>
                <a:gd name="connsiteY13" fmla="*/ 135162 h 1482492"/>
                <a:gd name="connsiteX14" fmla="*/ 4328173 w 6300759"/>
                <a:gd name="connsiteY14" fmla="*/ 203262 h 1482492"/>
                <a:gd name="connsiteX15" fmla="*/ 4619776 w 6300759"/>
                <a:gd name="connsiteY15" fmla="*/ 278819 h 1482492"/>
                <a:gd name="connsiteX16" fmla="*/ 4885403 w 6300759"/>
                <a:gd name="connsiteY16" fmla="*/ 331142 h 1482492"/>
                <a:gd name="connsiteX17" fmla="*/ 5105457 w 6300759"/>
                <a:gd name="connsiteY17" fmla="*/ 369502 h 1482492"/>
                <a:gd name="connsiteX18" fmla="*/ 5300641 w 6300759"/>
                <a:gd name="connsiteY18" fmla="*/ 408126 h 1482492"/>
                <a:gd name="connsiteX19" fmla="*/ 5531541 w 6300759"/>
                <a:gd name="connsiteY19" fmla="*/ 461926 h 1482492"/>
                <a:gd name="connsiteX20" fmla="*/ 5726539 w 6300759"/>
                <a:gd name="connsiteY20" fmla="*/ 532965 h 1482492"/>
                <a:gd name="connsiteX21" fmla="*/ 5998652 w 6300759"/>
                <a:gd name="connsiteY21" fmla="*/ 634423 h 1482492"/>
                <a:gd name="connsiteX22" fmla="*/ 6296841 w 6300759"/>
                <a:gd name="connsiteY22" fmla="*/ 766908 h 1482492"/>
                <a:gd name="connsiteX23" fmla="*/ 6298642 w 6300759"/>
                <a:gd name="connsiteY23" fmla="*/ 1262831 h 1482492"/>
                <a:gd name="connsiteX24" fmla="*/ 5725818 w 6300759"/>
                <a:gd name="connsiteY24" fmla="*/ 1257190 h 1482492"/>
                <a:gd name="connsiteX25" fmla="*/ 5150986 w 6300759"/>
                <a:gd name="connsiteY25" fmla="*/ 1266827 h 1482492"/>
                <a:gd name="connsiteX26" fmla="*/ 4581865 w 6300759"/>
                <a:gd name="connsiteY26" fmla="*/ 1274896 h 1482492"/>
                <a:gd name="connsiteX27" fmla="*/ 4038094 w 6300759"/>
                <a:gd name="connsiteY27" fmla="*/ 1384620 h 1482492"/>
                <a:gd name="connsiteX28" fmla="*/ 3466485 w 6300759"/>
                <a:gd name="connsiteY28" fmla="*/ 1390382 h 1482492"/>
                <a:gd name="connsiteX29" fmla="*/ 2880489 w 6300759"/>
                <a:gd name="connsiteY29" fmla="*/ 1403888 h 1482492"/>
                <a:gd name="connsiteX30" fmla="*/ 2305543 w 6300759"/>
                <a:gd name="connsiteY30" fmla="*/ 1411857 h 1482492"/>
                <a:gd name="connsiteX31" fmla="*/ 1723003 w 6300759"/>
                <a:gd name="connsiteY31" fmla="*/ 1426212 h 1482492"/>
                <a:gd name="connsiteX32" fmla="*/ 1148796 w 6300759"/>
                <a:gd name="connsiteY32" fmla="*/ 1446592 h 1482492"/>
                <a:gd name="connsiteX33" fmla="*/ 567178 w 6300759"/>
                <a:gd name="connsiteY33" fmla="*/ 1462023 h 1482492"/>
                <a:gd name="connsiteX34" fmla="*/ 1233 w 6300759"/>
                <a:gd name="connsiteY34" fmla="*/ 1482492 h 1482492"/>
                <a:gd name="connsiteX0" fmla="*/ 1233 w 6300759"/>
                <a:gd name="connsiteY0" fmla="*/ 1412489 h 1412489"/>
                <a:gd name="connsiteX1" fmla="*/ 5526 w 6300759"/>
                <a:gd name="connsiteY1" fmla="*/ 1278956 h 1412489"/>
                <a:gd name="connsiteX2" fmla="*/ 310573 w 6300759"/>
                <a:gd name="connsiteY2" fmla="*/ 1191059 h 1412489"/>
                <a:gd name="connsiteX3" fmla="*/ 682018 w 6300759"/>
                <a:gd name="connsiteY3" fmla="*/ 1090103 h 1412489"/>
                <a:gd name="connsiteX4" fmla="*/ 1139629 w 6300759"/>
                <a:gd name="connsiteY4" fmla="*/ 975444 h 1412489"/>
                <a:gd name="connsiteX5" fmla="*/ 1571278 w 6300759"/>
                <a:gd name="connsiteY5" fmla="*/ 869584 h 1412489"/>
                <a:gd name="connsiteX6" fmla="*/ 1986388 w 6300759"/>
                <a:gd name="connsiteY6" fmla="*/ 778608 h 1412489"/>
                <a:gd name="connsiteX7" fmla="*/ 2283374 w 6300759"/>
                <a:gd name="connsiteY7" fmla="*/ 712679 h 1412489"/>
                <a:gd name="connsiteX8" fmla="*/ 2622261 w 6300759"/>
                <a:gd name="connsiteY8" fmla="*/ 654407 h 1412489"/>
                <a:gd name="connsiteX9" fmla="*/ 2769704 w 6300759"/>
                <a:gd name="connsiteY9" fmla="*/ 706642 h 1412489"/>
                <a:gd name="connsiteX10" fmla="*/ 2910263 w 6300759"/>
                <a:gd name="connsiteY10" fmla="*/ 751805 h 1412489"/>
                <a:gd name="connsiteX11" fmla="*/ 3114350 w 6300759"/>
                <a:gd name="connsiteY11" fmla="*/ 809694 h 1412489"/>
                <a:gd name="connsiteX12" fmla="*/ 3898585 w 6300759"/>
                <a:gd name="connsiteY12" fmla="*/ 0 h 1412489"/>
                <a:gd name="connsiteX13" fmla="*/ 4094630 w 6300759"/>
                <a:gd name="connsiteY13" fmla="*/ 65159 h 1412489"/>
                <a:gd name="connsiteX14" fmla="*/ 4328173 w 6300759"/>
                <a:gd name="connsiteY14" fmla="*/ 133259 h 1412489"/>
                <a:gd name="connsiteX15" fmla="*/ 4619776 w 6300759"/>
                <a:gd name="connsiteY15" fmla="*/ 208816 h 1412489"/>
                <a:gd name="connsiteX16" fmla="*/ 4885403 w 6300759"/>
                <a:gd name="connsiteY16" fmla="*/ 261139 h 1412489"/>
                <a:gd name="connsiteX17" fmla="*/ 5105457 w 6300759"/>
                <a:gd name="connsiteY17" fmla="*/ 299499 h 1412489"/>
                <a:gd name="connsiteX18" fmla="*/ 5300641 w 6300759"/>
                <a:gd name="connsiteY18" fmla="*/ 338123 h 1412489"/>
                <a:gd name="connsiteX19" fmla="*/ 5531541 w 6300759"/>
                <a:gd name="connsiteY19" fmla="*/ 391923 h 1412489"/>
                <a:gd name="connsiteX20" fmla="*/ 5726539 w 6300759"/>
                <a:gd name="connsiteY20" fmla="*/ 462962 h 1412489"/>
                <a:gd name="connsiteX21" fmla="*/ 5998652 w 6300759"/>
                <a:gd name="connsiteY21" fmla="*/ 564420 h 1412489"/>
                <a:gd name="connsiteX22" fmla="*/ 6296841 w 6300759"/>
                <a:gd name="connsiteY22" fmla="*/ 696905 h 1412489"/>
                <a:gd name="connsiteX23" fmla="*/ 6298642 w 6300759"/>
                <a:gd name="connsiteY23" fmla="*/ 1192828 h 1412489"/>
                <a:gd name="connsiteX24" fmla="*/ 5725818 w 6300759"/>
                <a:gd name="connsiteY24" fmla="*/ 1187187 h 1412489"/>
                <a:gd name="connsiteX25" fmla="*/ 5150986 w 6300759"/>
                <a:gd name="connsiteY25" fmla="*/ 1196824 h 1412489"/>
                <a:gd name="connsiteX26" fmla="*/ 4581865 w 6300759"/>
                <a:gd name="connsiteY26" fmla="*/ 1204893 h 1412489"/>
                <a:gd name="connsiteX27" fmla="*/ 4038094 w 6300759"/>
                <a:gd name="connsiteY27" fmla="*/ 1314617 h 1412489"/>
                <a:gd name="connsiteX28" fmla="*/ 3466485 w 6300759"/>
                <a:gd name="connsiteY28" fmla="*/ 1320379 h 1412489"/>
                <a:gd name="connsiteX29" fmla="*/ 2880489 w 6300759"/>
                <a:gd name="connsiteY29" fmla="*/ 1333885 h 1412489"/>
                <a:gd name="connsiteX30" fmla="*/ 2305543 w 6300759"/>
                <a:gd name="connsiteY30" fmla="*/ 1341854 h 1412489"/>
                <a:gd name="connsiteX31" fmla="*/ 1723003 w 6300759"/>
                <a:gd name="connsiteY31" fmla="*/ 1356209 h 1412489"/>
                <a:gd name="connsiteX32" fmla="*/ 1148796 w 6300759"/>
                <a:gd name="connsiteY32" fmla="*/ 1376589 h 1412489"/>
                <a:gd name="connsiteX33" fmla="*/ 567178 w 6300759"/>
                <a:gd name="connsiteY33" fmla="*/ 1392020 h 1412489"/>
                <a:gd name="connsiteX34" fmla="*/ 1233 w 6300759"/>
                <a:gd name="connsiteY34" fmla="*/ 1412489 h 1412489"/>
                <a:gd name="connsiteX0" fmla="*/ 1233 w 6300759"/>
                <a:gd name="connsiteY0" fmla="*/ 1347330 h 1347330"/>
                <a:gd name="connsiteX1" fmla="*/ 5526 w 6300759"/>
                <a:gd name="connsiteY1" fmla="*/ 1213797 h 1347330"/>
                <a:gd name="connsiteX2" fmla="*/ 310573 w 6300759"/>
                <a:gd name="connsiteY2" fmla="*/ 1125900 h 1347330"/>
                <a:gd name="connsiteX3" fmla="*/ 682018 w 6300759"/>
                <a:gd name="connsiteY3" fmla="*/ 1024944 h 1347330"/>
                <a:gd name="connsiteX4" fmla="*/ 1139629 w 6300759"/>
                <a:gd name="connsiteY4" fmla="*/ 910285 h 1347330"/>
                <a:gd name="connsiteX5" fmla="*/ 1571278 w 6300759"/>
                <a:gd name="connsiteY5" fmla="*/ 804425 h 1347330"/>
                <a:gd name="connsiteX6" fmla="*/ 1986388 w 6300759"/>
                <a:gd name="connsiteY6" fmla="*/ 713449 h 1347330"/>
                <a:gd name="connsiteX7" fmla="*/ 2283374 w 6300759"/>
                <a:gd name="connsiteY7" fmla="*/ 647520 h 1347330"/>
                <a:gd name="connsiteX8" fmla="*/ 2622261 w 6300759"/>
                <a:gd name="connsiteY8" fmla="*/ 589248 h 1347330"/>
                <a:gd name="connsiteX9" fmla="*/ 2769704 w 6300759"/>
                <a:gd name="connsiteY9" fmla="*/ 641483 h 1347330"/>
                <a:gd name="connsiteX10" fmla="*/ 2910263 w 6300759"/>
                <a:gd name="connsiteY10" fmla="*/ 686646 h 1347330"/>
                <a:gd name="connsiteX11" fmla="*/ 3114350 w 6300759"/>
                <a:gd name="connsiteY11" fmla="*/ 744535 h 1347330"/>
                <a:gd name="connsiteX12" fmla="*/ 3324704 w 6300759"/>
                <a:gd name="connsiteY12" fmla="*/ 800272 h 1347330"/>
                <a:gd name="connsiteX13" fmla="*/ 4094630 w 6300759"/>
                <a:gd name="connsiteY13" fmla="*/ 0 h 1347330"/>
                <a:gd name="connsiteX14" fmla="*/ 4328173 w 6300759"/>
                <a:gd name="connsiteY14" fmla="*/ 68100 h 1347330"/>
                <a:gd name="connsiteX15" fmla="*/ 4619776 w 6300759"/>
                <a:gd name="connsiteY15" fmla="*/ 143657 h 1347330"/>
                <a:gd name="connsiteX16" fmla="*/ 4885403 w 6300759"/>
                <a:gd name="connsiteY16" fmla="*/ 195980 h 1347330"/>
                <a:gd name="connsiteX17" fmla="*/ 5105457 w 6300759"/>
                <a:gd name="connsiteY17" fmla="*/ 234340 h 1347330"/>
                <a:gd name="connsiteX18" fmla="*/ 5300641 w 6300759"/>
                <a:gd name="connsiteY18" fmla="*/ 272964 h 1347330"/>
                <a:gd name="connsiteX19" fmla="*/ 5531541 w 6300759"/>
                <a:gd name="connsiteY19" fmla="*/ 326764 h 1347330"/>
                <a:gd name="connsiteX20" fmla="*/ 5726539 w 6300759"/>
                <a:gd name="connsiteY20" fmla="*/ 397803 h 1347330"/>
                <a:gd name="connsiteX21" fmla="*/ 5998652 w 6300759"/>
                <a:gd name="connsiteY21" fmla="*/ 499261 h 1347330"/>
                <a:gd name="connsiteX22" fmla="*/ 6296841 w 6300759"/>
                <a:gd name="connsiteY22" fmla="*/ 631746 h 1347330"/>
                <a:gd name="connsiteX23" fmla="*/ 6298642 w 6300759"/>
                <a:gd name="connsiteY23" fmla="*/ 1127669 h 1347330"/>
                <a:gd name="connsiteX24" fmla="*/ 5725818 w 6300759"/>
                <a:gd name="connsiteY24" fmla="*/ 1122028 h 1347330"/>
                <a:gd name="connsiteX25" fmla="*/ 5150986 w 6300759"/>
                <a:gd name="connsiteY25" fmla="*/ 1131665 h 1347330"/>
                <a:gd name="connsiteX26" fmla="*/ 4581865 w 6300759"/>
                <a:gd name="connsiteY26" fmla="*/ 1139734 h 1347330"/>
                <a:gd name="connsiteX27" fmla="*/ 4038094 w 6300759"/>
                <a:gd name="connsiteY27" fmla="*/ 1249458 h 1347330"/>
                <a:gd name="connsiteX28" fmla="*/ 3466485 w 6300759"/>
                <a:gd name="connsiteY28" fmla="*/ 1255220 h 1347330"/>
                <a:gd name="connsiteX29" fmla="*/ 2880489 w 6300759"/>
                <a:gd name="connsiteY29" fmla="*/ 1268726 h 1347330"/>
                <a:gd name="connsiteX30" fmla="*/ 2305543 w 6300759"/>
                <a:gd name="connsiteY30" fmla="*/ 1276695 h 1347330"/>
                <a:gd name="connsiteX31" fmla="*/ 1723003 w 6300759"/>
                <a:gd name="connsiteY31" fmla="*/ 1291050 h 1347330"/>
                <a:gd name="connsiteX32" fmla="*/ 1148796 w 6300759"/>
                <a:gd name="connsiteY32" fmla="*/ 1311430 h 1347330"/>
                <a:gd name="connsiteX33" fmla="*/ 567178 w 6300759"/>
                <a:gd name="connsiteY33" fmla="*/ 1326861 h 1347330"/>
                <a:gd name="connsiteX34" fmla="*/ 1233 w 6300759"/>
                <a:gd name="connsiteY34" fmla="*/ 1347330 h 1347330"/>
                <a:gd name="connsiteX0" fmla="*/ 1233 w 6300759"/>
                <a:gd name="connsiteY0" fmla="*/ 1279230 h 1279230"/>
                <a:gd name="connsiteX1" fmla="*/ 5526 w 6300759"/>
                <a:gd name="connsiteY1" fmla="*/ 1145697 h 1279230"/>
                <a:gd name="connsiteX2" fmla="*/ 310573 w 6300759"/>
                <a:gd name="connsiteY2" fmla="*/ 1057800 h 1279230"/>
                <a:gd name="connsiteX3" fmla="*/ 682018 w 6300759"/>
                <a:gd name="connsiteY3" fmla="*/ 956844 h 1279230"/>
                <a:gd name="connsiteX4" fmla="*/ 1139629 w 6300759"/>
                <a:gd name="connsiteY4" fmla="*/ 842185 h 1279230"/>
                <a:gd name="connsiteX5" fmla="*/ 1571278 w 6300759"/>
                <a:gd name="connsiteY5" fmla="*/ 736325 h 1279230"/>
                <a:gd name="connsiteX6" fmla="*/ 1986388 w 6300759"/>
                <a:gd name="connsiteY6" fmla="*/ 645349 h 1279230"/>
                <a:gd name="connsiteX7" fmla="*/ 2283374 w 6300759"/>
                <a:gd name="connsiteY7" fmla="*/ 579420 h 1279230"/>
                <a:gd name="connsiteX8" fmla="*/ 2622261 w 6300759"/>
                <a:gd name="connsiteY8" fmla="*/ 521148 h 1279230"/>
                <a:gd name="connsiteX9" fmla="*/ 2769704 w 6300759"/>
                <a:gd name="connsiteY9" fmla="*/ 573383 h 1279230"/>
                <a:gd name="connsiteX10" fmla="*/ 2910263 w 6300759"/>
                <a:gd name="connsiteY10" fmla="*/ 618546 h 1279230"/>
                <a:gd name="connsiteX11" fmla="*/ 3114350 w 6300759"/>
                <a:gd name="connsiteY11" fmla="*/ 676435 h 1279230"/>
                <a:gd name="connsiteX12" fmla="*/ 3324704 w 6300759"/>
                <a:gd name="connsiteY12" fmla="*/ 732172 h 1279230"/>
                <a:gd name="connsiteX13" fmla="*/ 3558848 w 6300759"/>
                <a:gd name="connsiteY13" fmla="*/ 780688 h 1279230"/>
                <a:gd name="connsiteX14" fmla="*/ 4328173 w 6300759"/>
                <a:gd name="connsiteY14" fmla="*/ 0 h 1279230"/>
                <a:gd name="connsiteX15" fmla="*/ 4619776 w 6300759"/>
                <a:gd name="connsiteY15" fmla="*/ 75557 h 1279230"/>
                <a:gd name="connsiteX16" fmla="*/ 4885403 w 6300759"/>
                <a:gd name="connsiteY16" fmla="*/ 127880 h 1279230"/>
                <a:gd name="connsiteX17" fmla="*/ 5105457 w 6300759"/>
                <a:gd name="connsiteY17" fmla="*/ 166240 h 1279230"/>
                <a:gd name="connsiteX18" fmla="*/ 5300641 w 6300759"/>
                <a:gd name="connsiteY18" fmla="*/ 204864 h 1279230"/>
                <a:gd name="connsiteX19" fmla="*/ 5531541 w 6300759"/>
                <a:gd name="connsiteY19" fmla="*/ 258664 h 1279230"/>
                <a:gd name="connsiteX20" fmla="*/ 5726539 w 6300759"/>
                <a:gd name="connsiteY20" fmla="*/ 329703 h 1279230"/>
                <a:gd name="connsiteX21" fmla="*/ 5998652 w 6300759"/>
                <a:gd name="connsiteY21" fmla="*/ 431161 h 1279230"/>
                <a:gd name="connsiteX22" fmla="*/ 6296841 w 6300759"/>
                <a:gd name="connsiteY22" fmla="*/ 563646 h 1279230"/>
                <a:gd name="connsiteX23" fmla="*/ 6298642 w 6300759"/>
                <a:gd name="connsiteY23" fmla="*/ 1059569 h 1279230"/>
                <a:gd name="connsiteX24" fmla="*/ 5725818 w 6300759"/>
                <a:gd name="connsiteY24" fmla="*/ 1053928 h 1279230"/>
                <a:gd name="connsiteX25" fmla="*/ 5150986 w 6300759"/>
                <a:gd name="connsiteY25" fmla="*/ 1063565 h 1279230"/>
                <a:gd name="connsiteX26" fmla="*/ 4581865 w 6300759"/>
                <a:gd name="connsiteY26" fmla="*/ 1071634 h 1279230"/>
                <a:gd name="connsiteX27" fmla="*/ 4038094 w 6300759"/>
                <a:gd name="connsiteY27" fmla="*/ 1181358 h 1279230"/>
                <a:gd name="connsiteX28" fmla="*/ 3466485 w 6300759"/>
                <a:gd name="connsiteY28" fmla="*/ 1187120 h 1279230"/>
                <a:gd name="connsiteX29" fmla="*/ 2880489 w 6300759"/>
                <a:gd name="connsiteY29" fmla="*/ 1200626 h 1279230"/>
                <a:gd name="connsiteX30" fmla="*/ 2305543 w 6300759"/>
                <a:gd name="connsiteY30" fmla="*/ 1208595 h 1279230"/>
                <a:gd name="connsiteX31" fmla="*/ 1723003 w 6300759"/>
                <a:gd name="connsiteY31" fmla="*/ 1222950 h 1279230"/>
                <a:gd name="connsiteX32" fmla="*/ 1148796 w 6300759"/>
                <a:gd name="connsiteY32" fmla="*/ 1243330 h 1279230"/>
                <a:gd name="connsiteX33" fmla="*/ 567178 w 6300759"/>
                <a:gd name="connsiteY33" fmla="*/ 1258761 h 1279230"/>
                <a:gd name="connsiteX34" fmla="*/ 1233 w 6300759"/>
                <a:gd name="connsiteY34" fmla="*/ 1279230 h 1279230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25818 w 6300759"/>
                <a:gd name="connsiteY24" fmla="*/ 978371 h 1203673"/>
                <a:gd name="connsiteX25" fmla="*/ 5150986 w 6300759"/>
                <a:gd name="connsiteY25" fmla="*/ 988008 h 1203673"/>
                <a:gd name="connsiteX26" fmla="*/ 4581865 w 6300759"/>
                <a:gd name="connsiteY26" fmla="*/ 99607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25818 w 6300759"/>
                <a:gd name="connsiteY24" fmla="*/ 978371 h 1203673"/>
                <a:gd name="connsiteX25" fmla="*/ 5150986 w 6300759"/>
                <a:gd name="connsiteY25" fmla="*/ 988008 h 1203673"/>
                <a:gd name="connsiteX26" fmla="*/ 4589009 w 6300759"/>
                <a:gd name="connsiteY26" fmla="*/ 110306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25818 w 6300759"/>
                <a:gd name="connsiteY24" fmla="*/ 978371 h 1203673"/>
                <a:gd name="connsiteX25" fmla="*/ 5150986 w 6300759"/>
                <a:gd name="connsiteY25" fmla="*/ 1097376 h 1203673"/>
                <a:gd name="connsiteX26" fmla="*/ 4589009 w 6300759"/>
                <a:gd name="connsiteY26" fmla="*/ 110306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203673 h 1203673"/>
                <a:gd name="connsiteX1" fmla="*/ 5526 w 6300759"/>
                <a:gd name="connsiteY1" fmla="*/ 1070140 h 1203673"/>
                <a:gd name="connsiteX2" fmla="*/ 310573 w 6300759"/>
                <a:gd name="connsiteY2" fmla="*/ 982243 h 1203673"/>
                <a:gd name="connsiteX3" fmla="*/ 682018 w 6300759"/>
                <a:gd name="connsiteY3" fmla="*/ 881287 h 1203673"/>
                <a:gd name="connsiteX4" fmla="*/ 1139629 w 6300759"/>
                <a:gd name="connsiteY4" fmla="*/ 766628 h 1203673"/>
                <a:gd name="connsiteX5" fmla="*/ 1571278 w 6300759"/>
                <a:gd name="connsiteY5" fmla="*/ 660768 h 1203673"/>
                <a:gd name="connsiteX6" fmla="*/ 1986388 w 6300759"/>
                <a:gd name="connsiteY6" fmla="*/ 569792 h 1203673"/>
                <a:gd name="connsiteX7" fmla="*/ 2283374 w 6300759"/>
                <a:gd name="connsiteY7" fmla="*/ 503863 h 1203673"/>
                <a:gd name="connsiteX8" fmla="*/ 2622261 w 6300759"/>
                <a:gd name="connsiteY8" fmla="*/ 445591 h 1203673"/>
                <a:gd name="connsiteX9" fmla="*/ 2769704 w 6300759"/>
                <a:gd name="connsiteY9" fmla="*/ 497826 h 1203673"/>
                <a:gd name="connsiteX10" fmla="*/ 2910263 w 6300759"/>
                <a:gd name="connsiteY10" fmla="*/ 542989 h 1203673"/>
                <a:gd name="connsiteX11" fmla="*/ 3114350 w 6300759"/>
                <a:gd name="connsiteY11" fmla="*/ 600878 h 1203673"/>
                <a:gd name="connsiteX12" fmla="*/ 3324704 w 6300759"/>
                <a:gd name="connsiteY12" fmla="*/ 656615 h 1203673"/>
                <a:gd name="connsiteX13" fmla="*/ 3558848 w 6300759"/>
                <a:gd name="connsiteY13" fmla="*/ 705131 h 1203673"/>
                <a:gd name="connsiteX14" fmla="*/ 3780486 w 6300759"/>
                <a:gd name="connsiteY14" fmla="*/ 737568 h 1203673"/>
                <a:gd name="connsiteX15" fmla="*/ 4619776 w 6300759"/>
                <a:gd name="connsiteY15" fmla="*/ 0 h 1203673"/>
                <a:gd name="connsiteX16" fmla="*/ 4885403 w 6300759"/>
                <a:gd name="connsiteY16" fmla="*/ 52323 h 1203673"/>
                <a:gd name="connsiteX17" fmla="*/ 5105457 w 6300759"/>
                <a:gd name="connsiteY17" fmla="*/ 90683 h 1203673"/>
                <a:gd name="connsiteX18" fmla="*/ 5300641 w 6300759"/>
                <a:gd name="connsiteY18" fmla="*/ 129307 h 1203673"/>
                <a:gd name="connsiteX19" fmla="*/ 5531541 w 6300759"/>
                <a:gd name="connsiteY19" fmla="*/ 183107 h 1203673"/>
                <a:gd name="connsiteX20" fmla="*/ 5726539 w 6300759"/>
                <a:gd name="connsiteY20" fmla="*/ 254146 h 1203673"/>
                <a:gd name="connsiteX21" fmla="*/ 5998652 w 6300759"/>
                <a:gd name="connsiteY21" fmla="*/ 355604 h 1203673"/>
                <a:gd name="connsiteX22" fmla="*/ 6296841 w 6300759"/>
                <a:gd name="connsiteY22" fmla="*/ 488089 h 1203673"/>
                <a:gd name="connsiteX23" fmla="*/ 6298642 w 6300759"/>
                <a:gd name="connsiteY23" fmla="*/ 984012 h 1203673"/>
                <a:gd name="connsiteX24" fmla="*/ 5761537 w 6300759"/>
                <a:gd name="connsiteY24" fmla="*/ 1092494 h 1203673"/>
                <a:gd name="connsiteX25" fmla="*/ 5150986 w 6300759"/>
                <a:gd name="connsiteY25" fmla="*/ 1097376 h 1203673"/>
                <a:gd name="connsiteX26" fmla="*/ 4589009 w 6300759"/>
                <a:gd name="connsiteY26" fmla="*/ 1103067 h 1203673"/>
                <a:gd name="connsiteX27" fmla="*/ 4038094 w 6300759"/>
                <a:gd name="connsiteY27" fmla="*/ 1105801 h 1203673"/>
                <a:gd name="connsiteX28" fmla="*/ 3466485 w 6300759"/>
                <a:gd name="connsiteY28" fmla="*/ 1111563 h 1203673"/>
                <a:gd name="connsiteX29" fmla="*/ 2880489 w 6300759"/>
                <a:gd name="connsiteY29" fmla="*/ 1125069 h 1203673"/>
                <a:gd name="connsiteX30" fmla="*/ 2305543 w 6300759"/>
                <a:gd name="connsiteY30" fmla="*/ 1133038 h 1203673"/>
                <a:gd name="connsiteX31" fmla="*/ 1723003 w 6300759"/>
                <a:gd name="connsiteY31" fmla="*/ 1147393 h 1203673"/>
                <a:gd name="connsiteX32" fmla="*/ 1148796 w 6300759"/>
                <a:gd name="connsiteY32" fmla="*/ 1167773 h 1203673"/>
                <a:gd name="connsiteX33" fmla="*/ 567178 w 6300759"/>
                <a:gd name="connsiteY33" fmla="*/ 1183204 h 1203673"/>
                <a:gd name="connsiteX34" fmla="*/ 1233 w 6300759"/>
                <a:gd name="connsiteY34" fmla="*/ 1203673 h 1203673"/>
                <a:gd name="connsiteX0" fmla="*/ 1233 w 6300759"/>
                <a:gd name="connsiteY0" fmla="*/ 1151350 h 1151350"/>
                <a:gd name="connsiteX1" fmla="*/ 5526 w 6300759"/>
                <a:gd name="connsiteY1" fmla="*/ 1017817 h 1151350"/>
                <a:gd name="connsiteX2" fmla="*/ 310573 w 6300759"/>
                <a:gd name="connsiteY2" fmla="*/ 929920 h 1151350"/>
                <a:gd name="connsiteX3" fmla="*/ 682018 w 6300759"/>
                <a:gd name="connsiteY3" fmla="*/ 828964 h 1151350"/>
                <a:gd name="connsiteX4" fmla="*/ 1139629 w 6300759"/>
                <a:gd name="connsiteY4" fmla="*/ 714305 h 1151350"/>
                <a:gd name="connsiteX5" fmla="*/ 1571278 w 6300759"/>
                <a:gd name="connsiteY5" fmla="*/ 608445 h 1151350"/>
                <a:gd name="connsiteX6" fmla="*/ 1986388 w 6300759"/>
                <a:gd name="connsiteY6" fmla="*/ 517469 h 1151350"/>
                <a:gd name="connsiteX7" fmla="*/ 2283374 w 6300759"/>
                <a:gd name="connsiteY7" fmla="*/ 451540 h 1151350"/>
                <a:gd name="connsiteX8" fmla="*/ 2622261 w 6300759"/>
                <a:gd name="connsiteY8" fmla="*/ 393268 h 1151350"/>
                <a:gd name="connsiteX9" fmla="*/ 2769704 w 6300759"/>
                <a:gd name="connsiteY9" fmla="*/ 445503 h 1151350"/>
                <a:gd name="connsiteX10" fmla="*/ 2910263 w 6300759"/>
                <a:gd name="connsiteY10" fmla="*/ 490666 h 1151350"/>
                <a:gd name="connsiteX11" fmla="*/ 3114350 w 6300759"/>
                <a:gd name="connsiteY11" fmla="*/ 548555 h 1151350"/>
                <a:gd name="connsiteX12" fmla="*/ 3324704 w 6300759"/>
                <a:gd name="connsiteY12" fmla="*/ 604292 h 1151350"/>
                <a:gd name="connsiteX13" fmla="*/ 3558848 w 6300759"/>
                <a:gd name="connsiteY13" fmla="*/ 652808 h 1151350"/>
                <a:gd name="connsiteX14" fmla="*/ 3780486 w 6300759"/>
                <a:gd name="connsiteY14" fmla="*/ 685245 h 1151350"/>
                <a:gd name="connsiteX15" fmla="*/ 4114951 w 6300759"/>
                <a:gd name="connsiteY15" fmla="*/ 729893 h 1151350"/>
                <a:gd name="connsiteX16" fmla="*/ 4885403 w 6300759"/>
                <a:gd name="connsiteY16" fmla="*/ 0 h 1151350"/>
                <a:gd name="connsiteX17" fmla="*/ 5105457 w 6300759"/>
                <a:gd name="connsiteY17" fmla="*/ 38360 h 1151350"/>
                <a:gd name="connsiteX18" fmla="*/ 5300641 w 6300759"/>
                <a:gd name="connsiteY18" fmla="*/ 76984 h 1151350"/>
                <a:gd name="connsiteX19" fmla="*/ 5531541 w 6300759"/>
                <a:gd name="connsiteY19" fmla="*/ 130784 h 1151350"/>
                <a:gd name="connsiteX20" fmla="*/ 5726539 w 6300759"/>
                <a:gd name="connsiteY20" fmla="*/ 201823 h 1151350"/>
                <a:gd name="connsiteX21" fmla="*/ 5998652 w 6300759"/>
                <a:gd name="connsiteY21" fmla="*/ 303281 h 1151350"/>
                <a:gd name="connsiteX22" fmla="*/ 6296841 w 6300759"/>
                <a:gd name="connsiteY22" fmla="*/ 435766 h 1151350"/>
                <a:gd name="connsiteX23" fmla="*/ 6298642 w 6300759"/>
                <a:gd name="connsiteY23" fmla="*/ 931689 h 1151350"/>
                <a:gd name="connsiteX24" fmla="*/ 5761537 w 6300759"/>
                <a:gd name="connsiteY24" fmla="*/ 1040171 h 1151350"/>
                <a:gd name="connsiteX25" fmla="*/ 5150986 w 6300759"/>
                <a:gd name="connsiteY25" fmla="*/ 1045053 h 1151350"/>
                <a:gd name="connsiteX26" fmla="*/ 4589009 w 6300759"/>
                <a:gd name="connsiteY26" fmla="*/ 1050744 h 1151350"/>
                <a:gd name="connsiteX27" fmla="*/ 4038094 w 6300759"/>
                <a:gd name="connsiteY27" fmla="*/ 1053478 h 1151350"/>
                <a:gd name="connsiteX28" fmla="*/ 3466485 w 6300759"/>
                <a:gd name="connsiteY28" fmla="*/ 1059240 h 1151350"/>
                <a:gd name="connsiteX29" fmla="*/ 2880489 w 6300759"/>
                <a:gd name="connsiteY29" fmla="*/ 1072746 h 1151350"/>
                <a:gd name="connsiteX30" fmla="*/ 2305543 w 6300759"/>
                <a:gd name="connsiteY30" fmla="*/ 1080715 h 1151350"/>
                <a:gd name="connsiteX31" fmla="*/ 1723003 w 6300759"/>
                <a:gd name="connsiteY31" fmla="*/ 1095070 h 1151350"/>
                <a:gd name="connsiteX32" fmla="*/ 1148796 w 6300759"/>
                <a:gd name="connsiteY32" fmla="*/ 1115450 h 1151350"/>
                <a:gd name="connsiteX33" fmla="*/ 567178 w 6300759"/>
                <a:gd name="connsiteY33" fmla="*/ 1130881 h 1151350"/>
                <a:gd name="connsiteX34" fmla="*/ 1233 w 6300759"/>
                <a:gd name="connsiteY34" fmla="*/ 1151350 h 1151350"/>
                <a:gd name="connsiteX0" fmla="*/ 1233 w 6300759"/>
                <a:gd name="connsiteY0" fmla="*/ 1112990 h 1112990"/>
                <a:gd name="connsiteX1" fmla="*/ 5526 w 6300759"/>
                <a:gd name="connsiteY1" fmla="*/ 979457 h 1112990"/>
                <a:gd name="connsiteX2" fmla="*/ 310573 w 6300759"/>
                <a:gd name="connsiteY2" fmla="*/ 891560 h 1112990"/>
                <a:gd name="connsiteX3" fmla="*/ 682018 w 6300759"/>
                <a:gd name="connsiteY3" fmla="*/ 790604 h 1112990"/>
                <a:gd name="connsiteX4" fmla="*/ 1139629 w 6300759"/>
                <a:gd name="connsiteY4" fmla="*/ 675945 h 1112990"/>
                <a:gd name="connsiteX5" fmla="*/ 1571278 w 6300759"/>
                <a:gd name="connsiteY5" fmla="*/ 570085 h 1112990"/>
                <a:gd name="connsiteX6" fmla="*/ 1986388 w 6300759"/>
                <a:gd name="connsiteY6" fmla="*/ 479109 h 1112990"/>
                <a:gd name="connsiteX7" fmla="*/ 2283374 w 6300759"/>
                <a:gd name="connsiteY7" fmla="*/ 413180 h 1112990"/>
                <a:gd name="connsiteX8" fmla="*/ 2622261 w 6300759"/>
                <a:gd name="connsiteY8" fmla="*/ 354908 h 1112990"/>
                <a:gd name="connsiteX9" fmla="*/ 2769704 w 6300759"/>
                <a:gd name="connsiteY9" fmla="*/ 407143 h 1112990"/>
                <a:gd name="connsiteX10" fmla="*/ 2910263 w 6300759"/>
                <a:gd name="connsiteY10" fmla="*/ 452306 h 1112990"/>
                <a:gd name="connsiteX11" fmla="*/ 3114350 w 6300759"/>
                <a:gd name="connsiteY11" fmla="*/ 510195 h 1112990"/>
                <a:gd name="connsiteX12" fmla="*/ 3324704 w 6300759"/>
                <a:gd name="connsiteY12" fmla="*/ 565932 h 1112990"/>
                <a:gd name="connsiteX13" fmla="*/ 3558848 w 6300759"/>
                <a:gd name="connsiteY13" fmla="*/ 614448 h 1112990"/>
                <a:gd name="connsiteX14" fmla="*/ 3780486 w 6300759"/>
                <a:gd name="connsiteY14" fmla="*/ 646885 h 1112990"/>
                <a:gd name="connsiteX15" fmla="*/ 4114951 w 6300759"/>
                <a:gd name="connsiteY15" fmla="*/ 691533 h 1112990"/>
                <a:gd name="connsiteX16" fmla="*/ 4578222 w 6300759"/>
                <a:gd name="connsiteY16" fmla="*/ 729590 h 1112990"/>
                <a:gd name="connsiteX17" fmla="*/ 5105457 w 6300759"/>
                <a:gd name="connsiteY17" fmla="*/ 0 h 1112990"/>
                <a:gd name="connsiteX18" fmla="*/ 5300641 w 6300759"/>
                <a:gd name="connsiteY18" fmla="*/ 38624 h 1112990"/>
                <a:gd name="connsiteX19" fmla="*/ 5531541 w 6300759"/>
                <a:gd name="connsiteY19" fmla="*/ 92424 h 1112990"/>
                <a:gd name="connsiteX20" fmla="*/ 5726539 w 6300759"/>
                <a:gd name="connsiteY20" fmla="*/ 163463 h 1112990"/>
                <a:gd name="connsiteX21" fmla="*/ 5998652 w 6300759"/>
                <a:gd name="connsiteY21" fmla="*/ 264921 h 1112990"/>
                <a:gd name="connsiteX22" fmla="*/ 6296841 w 6300759"/>
                <a:gd name="connsiteY22" fmla="*/ 397406 h 1112990"/>
                <a:gd name="connsiteX23" fmla="*/ 6298642 w 6300759"/>
                <a:gd name="connsiteY23" fmla="*/ 893329 h 1112990"/>
                <a:gd name="connsiteX24" fmla="*/ 5761537 w 6300759"/>
                <a:gd name="connsiteY24" fmla="*/ 1001811 h 1112990"/>
                <a:gd name="connsiteX25" fmla="*/ 5150986 w 6300759"/>
                <a:gd name="connsiteY25" fmla="*/ 1006693 h 1112990"/>
                <a:gd name="connsiteX26" fmla="*/ 4589009 w 6300759"/>
                <a:gd name="connsiteY26" fmla="*/ 1012384 h 1112990"/>
                <a:gd name="connsiteX27" fmla="*/ 4038094 w 6300759"/>
                <a:gd name="connsiteY27" fmla="*/ 1015118 h 1112990"/>
                <a:gd name="connsiteX28" fmla="*/ 3466485 w 6300759"/>
                <a:gd name="connsiteY28" fmla="*/ 1020880 h 1112990"/>
                <a:gd name="connsiteX29" fmla="*/ 2880489 w 6300759"/>
                <a:gd name="connsiteY29" fmla="*/ 1034386 h 1112990"/>
                <a:gd name="connsiteX30" fmla="*/ 2305543 w 6300759"/>
                <a:gd name="connsiteY30" fmla="*/ 1042355 h 1112990"/>
                <a:gd name="connsiteX31" fmla="*/ 1723003 w 6300759"/>
                <a:gd name="connsiteY31" fmla="*/ 1056710 h 1112990"/>
                <a:gd name="connsiteX32" fmla="*/ 1148796 w 6300759"/>
                <a:gd name="connsiteY32" fmla="*/ 1077090 h 1112990"/>
                <a:gd name="connsiteX33" fmla="*/ 567178 w 6300759"/>
                <a:gd name="connsiteY33" fmla="*/ 1092521 h 1112990"/>
                <a:gd name="connsiteX34" fmla="*/ 1233 w 6300759"/>
                <a:gd name="connsiteY34" fmla="*/ 1112990 h 1112990"/>
                <a:gd name="connsiteX0" fmla="*/ 1233 w 6300759"/>
                <a:gd name="connsiteY0" fmla="*/ 1074366 h 1074366"/>
                <a:gd name="connsiteX1" fmla="*/ 5526 w 6300759"/>
                <a:gd name="connsiteY1" fmla="*/ 940833 h 1074366"/>
                <a:gd name="connsiteX2" fmla="*/ 310573 w 6300759"/>
                <a:gd name="connsiteY2" fmla="*/ 852936 h 1074366"/>
                <a:gd name="connsiteX3" fmla="*/ 682018 w 6300759"/>
                <a:gd name="connsiteY3" fmla="*/ 751980 h 1074366"/>
                <a:gd name="connsiteX4" fmla="*/ 1139629 w 6300759"/>
                <a:gd name="connsiteY4" fmla="*/ 637321 h 1074366"/>
                <a:gd name="connsiteX5" fmla="*/ 1571278 w 6300759"/>
                <a:gd name="connsiteY5" fmla="*/ 531461 h 1074366"/>
                <a:gd name="connsiteX6" fmla="*/ 1986388 w 6300759"/>
                <a:gd name="connsiteY6" fmla="*/ 440485 h 1074366"/>
                <a:gd name="connsiteX7" fmla="*/ 2283374 w 6300759"/>
                <a:gd name="connsiteY7" fmla="*/ 374556 h 1074366"/>
                <a:gd name="connsiteX8" fmla="*/ 2622261 w 6300759"/>
                <a:gd name="connsiteY8" fmla="*/ 316284 h 1074366"/>
                <a:gd name="connsiteX9" fmla="*/ 2769704 w 6300759"/>
                <a:gd name="connsiteY9" fmla="*/ 368519 h 1074366"/>
                <a:gd name="connsiteX10" fmla="*/ 2910263 w 6300759"/>
                <a:gd name="connsiteY10" fmla="*/ 413682 h 1074366"/>
                <a:gd name="connsiteX11" fmla="*/ 3114350 w 6300759"/>
                <a:gd name="connsiteY11" fmla="*/ 471571 h 1074366"/>
                <a:gd name="connsiteX12" fmla="*/ 3324704 w 6300759"/>
                <a:gd name="connsiteY12" fmla="*/ 527308 h 1074366"/>
                <a:gd name="connsiteX13" fmla="*/ 3558848 w 6300759"/>
                <a:gd name="connsiteY13" fmla="*/ 575824 h 1074366"/>
                <a:gd name="connsiteX14" fmla="*/ 3780486 w 6300759"/>
                <a:gd name="connsiteY14" fmla="*/ 608261 h 1074366"/>
                <a:gd name="connsiteX15" fmla="*/ 4114951 w 6300759"/>
                <a:gd name="connsiteY15" fmla="*/ 652909 h 1074366"/>
                <a:gd name="connsiteX16" fmla="*/ 4578222 w 6300759"/>
                <a:gd name="connsiteY16" fmla="*/ 690966 h 1074366"/>
                <a:gd name="connsiteX17" fmla="*/ 4984014 w 6300759"/>
                <a:gd name="connsiteY17" fmla="*/ 719817 h 1074366"/>
                <a:gd name="connsiteX18" fmla="*/ 5300641 w 6300759"/>
                <a:gd name="connsiteY18" fmla="*/ 0 h 1074366"/>
                <a:gd name="connsiteX19" fmla="*/ 5531541 w 6300759"/>
                <a:gd name="connsiteY19" fmla="*/ 53800 h 1074366"/>
                <a:gd name="connsiteX20" fmla="*/ 5726539 w 6300759"/>
                <a:gd name="connsiteY20" fmla="*/ 124839 h 1074366"/>
                <a:gd name="connsiteX21" fmla="*/ 5998652 w 6300759"/>
                <a:gd name="connsiteY21" fmla="*/ 226297 h 1074366"/>
                <a:gd name="connsiteX22" fmla="*/ 6296841 w 6300759"/>
                <a:gd name="connsiteY22" fmla="*/ 358782 h 1074366"/>
                <a:gd name="connsiteX23" fmla="*/ 6298642 w 6300759"/>
                <a:gd name="connsiteY23" fmla="*/ 854705 h 1074366"/>
                <a:gd name="connsiteX24" fmla="*/ 5761537 w 6300759"/>
                <a:gd name="connsiteY24" fmla="*/ 963187 h 1074366"/>
                <a:gd name="connsiteX25" fmla="*/ 5150986 w 6300759"/>
                <a:gd name="connsiteY25" fmla="*/ 968069 h 1074366"/>
                <a:gd name="connsiteX26" fmla="*/ 4589009 w 6300759"/>
                <a:gd name="connsiteY26" fmla="*/ 973760 h 1074366"/>
                <a:gd name="connsiteX27" fmla="*/ 4038094 w 6300759"/>
                <a:gd name="connsiteY27" fmla="*/ 976494 h 1074366"/>
                <a:gd name="connsiteX28" fmla="*/ 3466485 w 6300759"/>
                <a:gd name="connsiteY28" fmla="*/ 982256 h 1074366"/>
                <a:gd name="connsiteX29" fmla="*/ 2880489 w 6300759"/>
                <a:gd name="connsiteY29" fmla="*/ 995762 h 1074366"/>
                <a:gd name="connsiteX30" fmla="*/ 2305543 w 6300759"/>
                <a:gd name="connsiteY30" fmla="*/ 1003731 h 1074366"/>
                <a:gd name="connsiteX31" fmla="*/ 1723003 w 6300759"/>
                <a:gd name="connsiteY31" fmla="*/ 1018086 h 1074366"/>
                <a:gd name="connsiteX32" fmla="*/ 1148796 w 6300759"/>
                <a:gd name="connsiteY32" fmla="*/ 1038466 h 1074366"/>
                <a:gd name="connsiteX33" fmla="*/ 567178 w 6300759"/>
                <a:gd name="connsiteY33" fmla="*/ 1053897 h 1074366"/>
                <a:gd name="connsiteX34" fmla="*/ 1233 w 6300759"/>
                <a:gd name="connsiteY34" fmla="*/ 1074366 h 1074366"/>
                <a:gd name="connsiteX0" fmla="*/ 1233 w 6300759"/>
                <a:gd name="connsiteY0" fmla="*/ 1020566 h 1020566"/>
                <a:gd name="connsiteX1" fmla="*/ 5526 w 6300759"/>
                <a:gd name="connsiteY1" fmla="*/ 887033 h 1020566"/>
                <a:gd name="connsiteX2" fmla="*/ 310573 w 6300759"/>
                <a:gd name="connsiteY2" fmla="*/ 799136 h 1020566"/>
                <a:gd name="connsiteX3" fmla="*/ 682018 w 6300759"/>
                <a:gd name="connsiteY3" fmla="*/ 698180 h 1020566"/>
                <a:gd name="connsiteX4" fmla="*/ 1139629 w 6300759"/>
                <a:gd name="connsiteY4" fmla="*/ 583521 h 1020566"/>
                <a:gd name="connsiteX5" fmla="*/ 1571278 w 6300759"/>
                <a:gd name="connsiteY5" fmla="*/ 477661 h 1020566"/>
                <a:gd name="connsiteX6" fmla="*/ 1986388 w 6300759"/>
                <a:gd name="connsiteY6" fmla="*/ 386685 h 1020566"/>
                <a:gd name="connsiteX7" fmla="*/ 2283374 w 6300759"/>
                <a:gd name="connsiteY7" fmla="*/ 320756 h 1020566"/>
                <a:gd name="connsiteX8" fmla="*/ 2622261 w 6300759"/>
                <a:gd name="connsiteY8" fmla="*/ 262484 h 1020566"/>
                <a:gd name="connsiteX9" fmla="*/ 2769704 w 6300759"/>
                <a:gd name="connsiteY9" fmla="*/ 314719 h 1020566"/>
                <a:gd name="connsiteX10" fmla="*/ 2910263 w 6300759"/>
                <a:gd name="connsiteY10" fmla="*/ 359882 h 1020566"/>
                <a:gd name="connsiteX11" fmla="*/ 3114350 w 6300759"/>
                <a:gd name="connsiteY11" fmla="*/ 417771 h 1020566"/>
                <a:gd name="connsiteX12" fmla="*/ 3324704 w 6300759"/>
                <a:gd name="connsiteY12" fmla="*/ 473508 h 1020566"/>
                <a:gd name="connsiteX13" fmla="*/ 3558848 w 6300759"/>
                <a:gd name="connsiteY13" fmla="*/ 522024 h 1020566"/>
                <a:gd name="connsiteX14" fmla="*/ 3780486 w 6300759"/>
                <a:gd name="connsiteY14" fmla="*/ 554461 h 1020566"/>
                <a:gd name="connsiteX15" fmla="*/ 4114951 w 6300759"/>
                <a:gd name="connsiteY15" fmla="*/ 599109 h 1020566"/>
                <a:gd name="connsiteX16" fmla="*/ 4578222 w 6300759"/>
                <a:gd name="connsiteY16" fmla="*/ 637166 h 1020566"/>
                <a:gd name="connsiteX17" fmla="*/ 4984014 w 6300759"/>
                <a:gd name="connsiteY17" fmla="*/ 666017 h 1020566"/>
                <a:gd name="connsiteX18" fmla="*/ 5231585 w 6300759"/>
                <a:gd name="connsiteY18" fmla="*/ 683243 h 1020566"/>
                <a:gd name="connsiteX19" fmla="*/ 5531541 w 6300759"/>
                <a:gd name="connsiteY19" fmla="*/ 0 h 1020566"/>
                <a:gd name="connsiteX20" fmla="*/ 5726539 w 6300759"/>
                <a:gd name="connsiteY20" fmla="*/ 71039 h 1020566"/>
                <a:gd name="connsiteX21" fmla="*/ 5998652 w 6300759"/>
                <a:gd name="connsiteY21" fmla="*/ 172497 h 1020566"/>
                <a:gd name="connsiteX22" fmla="*/ 6296841 w 6300759"/>
                <a:gd name="connsiteY22" fmla="*/ 304982 h 1020566"/>
                <a:gd name="connsiteX23" fmla="*/ 6298642 w 6300759"/>
                <a:gd name="connsiteY23" fmla="*/ 800905 h 1020566"/>
                <a:gd name="connsiteX24" fmla="*/ 5761537 w 6300759"/>
                <a:gd name="connsiteY24" fmla="*/ 909387 h 1020566"/>
                <a:gd name="connsiteX25" fmla="*/ 5150986 w 6300759"/>
                <a:gd name="connsiteY25" fmla="*/ 914269 h 1020566"/>
                <a:gd name="connsiteX26" fmla="*/ 4589009 w 6300759"/>
                <a:gd name="connsiteY26" fmla="*/ 919960 h 1020566"/>
                <a:gd name="connsiteX27" fmla="*/ 4038094 w 6300759"/>
                <a:gd name="connsiteY27" fmla="*/ 922694 h 1020566"/>
                <a:gd name="connsiteX28" fmla="*/ 3466485 w 6300759"/>
                <a:gd name="connsiteY28" fmla="*/ 928456 h 1020566"/>
                <a:gd name="connsiteX29" fmla="*/ 2880489 w 6300759"/>
                <a:gd name="connsiteY29" fmla="*/ 941962 h 1020566"/>
                <a:gd name="connsiteX30" fmla="*/ 2305543 w 6300759"/>
                <a:gd name="connsiteY30" fmla="*/ 949931 h 1020566"/>
                <a:gd name="connsiteX31" fmla="*/ 1723003 w 6300759"/>
                <a:gd name="connsiteY31" fmla="*/ 964286 h 1020566"/>
                <a:gd name="connsiteX32" fmla="*/ 1148796 w 6300759"/>
                <a:gd name="connsiteY32" fmla="*/ 984666 h 1020566"/>
                <a:gd name="connsiteX33" fmla="*/ 567178 w 6300759"/>
                <a:gd name="connsiteY33" fmla="*/ 1000097 h 1020566"/>
                <a:gd name="connsiteX34" fmla="*/ 1233 w 6300759"/>
                <a:gd name="connsiteY34" fmla="*/ 1020566 h 1020566"/>
                <a:gd name="connsiteX0" fmla="*/ 1233 w 6300759"/>
                <a:gd name="connsiteY0" fmla="*/ 949527 h 949527"/>
                <a:gd name="connsiteX1" fmla="*/ 5526 w 6300759"/>
                <a:gd name="connsiteY1" fmla="*/ 815994 h 949527"/>
                <a:gd name="connsiteX2" fmla="*/ 310573 w 6300759"/>
                <a:gd name="connsiteY2" fmla="*/ 728097 h 949527"/>
                <a:gd name="connsiteX3" fmla="*/ 682018 w 6300759"/>
                <a:gd name="connsiteY3" fmla="*/ 627141 h 949527"/>
                <a:gd name="connsiteX4" fmla="*/ 1139629 w 6300759"/>
                <a:gd name="connsiteY4" fmla="*/ 512482 h 949527"/>
                <a:gd name="connsiteX5" fmla="*/ 1571278 w 6300759"/>
                <a:gd name="connsiteY5" fmla="*/ 406622 h 949527"/>
                <a:gd name="connsiteX6" fmla="*/ 1986388 w 6300759"/>
                <a:gd name="connsiteY6" fmla="*/ 315646 h 949527"/>
                <a:gd name="connsiteX7" fmla="*/ 2283374 w 6300759"/>
                <a:gd name="connsiteY7" fmla="*/ 249717 h 949527"/>
                <a:gd name="connsiteX8" fmla="*/ 2622261 w 6300759"/>
                <a:gd name="connsiteY8" fmla="*/ 191445 h 949527"/>
                <a:gd name="connsiteX9" fmla="*/ 2769704 w 6300759"/>
                <a:gd name="connsiteY9" fmla="*/ 243680 h 949527"/>
                <a:gd name="connsiteX10" fmla="*/ 2910263 w 6300759"/>
                <a:gd name="connsiteY10" fmla="*/ 288843 h 949527"/>
                <a:gd name="connsiteX11" fmla="*/ 3114350 w 6300759"/>
                <a:gd name="connsiteY11" fmla="*/ 346732 h 949527"/>
                <a:gd name="connsiteX12" fmla="*/ 3324704 w 6300759"/>
                <a:gd name="connsiteY12" fmla="*/ 402469 h 949527"/>
                <a:gd name="connsiteX13" fmla="*/ 3558848 w 6300759"/>
                <a:gd name="connsiteY13" fmla="*/ 450985 h 949527"/>
                <a:gd name="connsiteX14" fmla="*/ 3780486 w 6300759"/>
                <a:gd name="connsiteY14" fmla="*/ 483422 h 949527"/>
                <a:gd name="connsiteX15" fmla="*/ 4114951 w 6300759"/>
                <a:gd name="connsiteY15" fmla="*/ 528070 h 949527"/>
                <a:gd name="connsiteX16" fmla="*/ 4578222 w 6300759"/>
                <a:gd name="connsiteY16" fmla="*/ 566127 h 949527"/>
                <a:gd name="connsiteX17" fmla="*/ 4984014 w 6300759"/>
                <a:gd name="connsiteY17" fmla="*/ 594978 h 949527"/>
                <a:gd name="connsiteX18" fmla="*/ 5231585 w 6300759"/>
                <a:gd name="connsiteY18" fmla="*/ 612204 h 949527"/>
                <a:gd name="connsiteX19" fmla="*/ 5512491 w 6300759"/>
                <a:gd name="connsiteY19" fmla="*/ 635096 h 949527"/>
                <a:gd name="connsiteX20" fmla="*/ 5726539 w 6300759"/>
                <a:gd name="connsiteY20" fmla="*/ 0 h 949527"/>
                <a:gd name="connsiteX21" fmla="*/ 5998652 w 6300759"/>
                <a:gd name="connsiteY21" fmla="*/ 101458 h 949527"/>
                <a:gd name="connsiteX22" fmla="*/ 6296841 w 6300759"/>
                <a:gd name="connsiteY22" fmla="*/ 233943 h 949527"/>
                <a:gd name="connsiteX23" fmla="*/ 6298642 w 6300759"/>
                <a:gd name="connsiteY23" fmla="*/ 729866 h 949527"/>
                <a:gd name="connsiteX24" fmla="*/ 5761537 w 6300759"/>
                <a:gd name="connsiteY24" fmla="*/ 838348 h 949527"/>
                <a:gd name="connsiteX25" fmla="*/ 5150986 w 6300759"/>
                <a:gd name="connsiteY25" fmla="*/ 843230 h 949527"/>
                <a:gd name="connsiteX26" fmla="*/ 4589009 w 6300759"/>
                <a:gd name="connsiteY26" fmla="*/ 848921 h 949527"/>
                <a:gd name="connsiteX27" fmla="*/ 4038094 w 6300759"/>
                <a:gd name="connsiteY27" fmla="*/ 851655 h 949527"/>
                <a:gd name="connsiteX28" fmla="*/ 3466485 w 6300759"/>
                <a:gd name="connsiteY28" fmla="*/ 857417 h 949527"/>
                <a:gd name="connsiteX29" fmla="*/ 2880489 w 6300759"/>
                <a:gd name="connsiteY29" fmla="*/ 870923 h 949527"/>
                <a:gd name="connsiteX30" fmla="*/ 2305543 w 6300759"/>
                <a:gd name="connsiteY30" fmla="*/ 878892 h 949527"/>
                <a:gd name="connsiteX31" fmla="*/ 1723003 w 6300759"/>
                <a:gd name="connsiteY31" fmla="*/ 893247 h 949527"/>
                <a:gd name="connsiteX32" fmla="*/ 1148796 w 6300759"/>
                <a:gd name="connsiteY32" fmla="*/ 913627 h 949527"/>
                <a:gd name="connsiteX33" fmla="*/ 567178 w 6300759"/>
                <a:gd name="connsiteY33" fmla="*/ 929058 h 949527"/>
                <a:gd name="connsiteX34" fmla="*/ 1233 w 6300759"/>
                <a:gd name="connsiteY34" fmla="*/ 949527 h 949527"/>
                <a:gd name="connsiteX0" fmla="*/ 1233 w 6300759"/>
                <a:gd name="connsiteY0" fmla="*/ 848069 h 848069"/>
                <a:gd name="connsiteX1" fmla="*/ 5526 w 6300759"/>
                <a:gd name="connsiteY1" fmla="*/ 714536 h 848069"/>
                <a:gd name="connsiteX2" fmla="*/ 310573 w 6300759"/>
                <a:gd name="connsiteY2" fmla="*/ 626639 h 848069"/>
                <a:gd name="connsiteX3" fmla="*/ 682018 w 6300759"/>
                <a:gd name="connsiteY3" fmla="*/ 525683 h 848069"/>
                <a:gd name="connsiteX4" fmla="*/ 1139629 w 6300759"/>
                <a:gd name="connsiteY4" fmla="*/ 411024 h 848069"/>
                <a:gd name="connsiteX5" fmla="*/ 1571278 w 6300759"/>
                <a:gd name="connsiteY5" fmla="*/ 305164 h 848069"/>
                <a:gd name="connsiteX6" fmla="*/ 1986388 w 6300759"/>
                <a:gd name="connsiteY6" fmla="*/ 214188 h 848069"/>
                <a:gd name="connsiteX7" fmla="*/ 2283374 w 6300759"/>
                <a:gd name="connsiteY7" fmla="*/ 148259 h 848069"/>
                <a:gd name="connsiteX8" fmla="*/ 2622261 w 6300759"/>
                <a:gd name="connsiteY8" fmla="*/ 89987 h 848069"/>
                <a:gd name="connsiteX9" fmla="*/ 2769704 w 6300759"/>
                <a:gd name="connsiteY9" fmla="*/ 142222 h 848069"/>
                <a:gd name="connsiteX10" fmla="*/ 2910263 w 6300759"/>
                <a:gd name="connsiteY10" fmla="*/ 187385 h 848069"/>
                <a:gd name="connsiteX11" fmla="*/ 3114350 w 6300759"/>
                <a:gd name="connsiteY11" fmla="*/ 245274 h 848069"/>
                <a:gd name="connsiteX12" fmla="*/ 3324704 w 6300759"/>
                <a:gd name="connsiteY12" fmla="*/ 301011 h 848069"/>
                <a:gd name="connsiteX13" fmla="*/ 3558848 w 6300759"/>
                <a:gd name="connsiteY13" fmla="*/ 349527 h 848069"/>
                <a:gd name="connsiteX14" fmla="*/ 3780486 w 6300759"/>
                <a:gd name="connsiteY14" fmla="*/ 381964 h 848069"/>
                <a:gd name="connsiteX15" fmla="*/ 4114951 w 6300759"/>
                <a:gd name="connsiteY15" fmla="*/ 426612 h 848069"/>
                <a:gd name="connsiteX16" fmla="*/ 4578222 w 6300759"/>
                <a:gd name="connsiteY16" fmla="*/ 464669 h 848069"/>
                <a:gd name="connsiteX17" fmla="*/ 4984014 w 6300759"/>
                <a:gd name="connsiteY17" fmla="*/ 493520 h 848069"/>
                <a:gd name="connsiteX18" fmla="*/ 5231585 w 6300759"/>
                <a:gd name="connsiteY18" fmla="*/ 510746 h 848069"/>
                <a:gd name="connsiteX19" fmla="*/ 5512491 w 6300759"/>
                <a:gd name="connsiteY19" fmla="*/ 533638 h 848069"/>
                <a:gd name="connsiteX20" fmla="*/ 5759877 w 6300759"/>
                <a:gd name="connsiteY20" fmla="*/ 557126 h 848069"/>
                <a:gd name="connsiteX21" fmla="*/ 5998652 w 6300759"/>
                <a:gd name="connsiteY21" fmla="*/ 0 h 848069"/>
                <a:gd name="connsiteX22" fmla="*/ 6296841 w 6300759"/>
                <a:gd name="connsiteY22" fmla="*/ 132485 h 848069"/>
                <a:gd name="connsiteX23" fmla="*/ 6298642 w 6300759"/>
                <a:gd name="connsiteY23" fmla="*/ 628408 h 848069"/>
                <a:gd name="connsiteX24" fmla="*/ 5761537 w 6300759"/>
                <a:gd name="connsiteY24" fmla="*/ 736890 h 848069"/>
                <a:gd name="connsiteX25" fmla="*/ 5150986 w 6300759"/>
                <a:gd name="connsiteY25" fmla="*/ 741772 h 848069"/>
                <a:gd name="connsiteX26" fmla="*/ 4589009 w 6300759"/>
                <a:gd name="connsiteY26" fmla="*/ 747463 h 848069"/>
                <a:gd name="connsiteX27" fmla="*/ 4038094 w 6300759"/>
                <a:gd name="connsiteY27" fmla="*/ 750197 h 848069"/>
                <a:gd name="connsiteX28" fmla="*/ 3466485 w 6300759"/>
                <a:gd name="connsiteY28" fmla="*/ 755959 h 848069"/>
                <a:gd name="connsiteX29" fmla="*/ 2880489 w 6300759"/>
                <a:gd name="connsiteY29" fmla="*/ 769465 h 848069"/>
                <a:gd name="connsiteX30" fmla="*/ 2305543 w 6300759"/>
                <a:gd name="connsiteY30" fmla="*/ 777434 h 848069"/>
                <a:gd name="connsiteX31" fmla="*/ 1723003 w 6300759"/>
                <a:gd name="connsiteY31" fmla="*/ 791789 h 848069"/>
                <a:gd name="connsiteX32" fmla="*/ 1148796 w 6300759"/>
                <a:gd name="connsiteY32" fmla="*/ 812169 h 848069"/>
                <a:gd name="connsiteX33" fmla="*/ 567178 w 6300759"/>
                <a:gd name="connsiteY33" fmla="*/ 827600 h 848069"/>
                <a:gd name="connsiteX34" fmla="*/ 1233 w 6300759"/>
                <a:gd name="connsiteY34" fmla="*/ 848069 h 848069"/>
                <a:gd name="connsiteX0" fmla="*/ 1233 w 6300759"/>
                <a:gd name="connsiteY0" fmla="*/ 758082 h 758082"/>
                <a:gd name="connsiteX1" fmla="*/ 5526 w 6300759"/>
                <a:gd name="connsiteY1" fmla="*/ 624549 h 758082"/>
                <a:gd name="connsiteX2" fmla="*/ 310573 w 6300759"/>
                <a:gd name="connsiteY2" fmla="*/ 536652 h 758082"/>
                <a:gd name="connsiteX3" fmla="*/ 682018 w 6300759"/>
                <a:gd name="connsiteY3" fmla="*/ 435696 h 758082"/>
                <a:gd name="connsiteX4" fmla="*/ 1139629 w 6300759"/>
                <a:gd name="connsiteY4" fmla="*/ 321037 h 758082"/>
                <a:gd name="connsiteX5" fmla="*/ 1571278 w 6300759"/>
                <a:gd name="connsiteY5" fmla="*/ 215177 h 758082"/>
                <a:gd name="connsiteX6" fmla="*/ 1986388 w 6300759"/>
                <a:gd name="connsiteY6" fmla="*/ 124201 h 758082"/>
                <a:gd name="connsiteX7" fmla="*/ 2283374 w 6300759"/>
                <a:gd name="connsiteY7" fmla="*/ 58272 h 758082"/>
                <a:gd name="connsiteX8" fmla="*/ 2622261 w 6300759"/>
                <a:gd name="connsiteY8" fmla="*/ 0 h 758082"/>
                <a:gd name="connsiteX9" fmla="*/ 2769704 w 6300759"/>
                <a:gd name="connsiteY9" fmla="*/ 52235 h 758082"/>
                <a:gd name="connsiteX10" fmla="*/ 2910263 w 6300759"/>
                <a:gd name="connsiteY10" fmla="*/ 97398 h 758082"/>
                <a:gd name="connsiteX11" fmla="*/ 3114350 w 6300759"/>
                <a:gd name="connsiteY11" fmla="*/ 155287 h 758082"/>
                <a:gd name="connsiteX12" fmla="*/ 3324704 w 6300759"/>
                <a:gd name="connsiteY12" fmla="*/ 211024 h 758082"/>
                <a:gd name="connsiteX13" fmla="*/ 3558848 w 6300759"/>
                <a:gd name="connsiteY13" fmla="*/ 259540 h 758082"/>
                <a:gd name="connsiteX14" fmla="*/ 3780486 w 6300759"/>
                <a:gd name="connsiteY14" fmla="*/ 291977 h 758082"/>
                <a:gd name="connsiteX15" fmla="*/ 4114951 w 6300759"/>
                <a:gd name="connsiteY15" fmla="*/ 336625 h 758082"/>
                <a:gd name="connsiteX16" fmla="*/ 4578222 w 6300759"/>
                <a:gd name="connsiteY16" fmla="*/ 374682 h 758082"/>
                <a:gd name="connsiteX17" fmla="*/ 4984014 w 6300759"/>
                <a:gd name="connsiteY17" fmla="*/ 403533 h 758082"/>
                <a:gd name="connsiteX18" fmla="*/ 5231585 w 6300759"/>
                <a:gd name="connsiteY18" fmla="*/ 420759 h 758082"/>
                <a:gd name="connsiteX19" fmla="*/ 5512491 w 6300759"/>
                <a:gd name="connsiteY19" fmla="*/ 443651 h 758082"/>
                <a:gd name="connsiteX20" fmla="*/ 5759877 w 6300759"/>
                <a:gd name="connsiteY20" fmla="*/ 467139 h 758082"/>
                <a:gd name="connsiteX21" fmla="*/ 5960552 w 6300759"/>
                <a:gd name="connsiteY21" fmla="*/ 490137 h 758082"/>
                <a:gd name="connsiteX22" fmla="*/ 6296841 w 6300759"/>
                <a:gd name="connsiteY22" fmla="*/ 42498 h 758082"/>
                <a:gd name="connsiteX23" fmla="*/ 6298642 w 6300759"/>
                <a:gd name="connsiteY23" fmla="*/ 538421 h 758082"/>
                <a:gd name="connsiteX24" fmla="*/ 5761537 w 6300759"/>
                <a:gd name="connsiteY24" fmla="*/ 646903 h 758082"/>
                <a:gd name="connsiteX25" fmla="*/ 5150986 w 6300759"/>
                <a:gd name="connsiteY25" fmla="*/ 651785 h 758082"/>
                <a:gd name="connsiteX26" fmla="*/ 4589009 w 6300759"/>
                <a:gd name="connsiteY26" fmla="*/ 657476 h 758082"/>
                <a:gd name="connsiteX27" fmla="*/ 4038094 w 6300759"/>
                <a:gd name="connsiteY27" fmla="*/ 660210 h 758082"/>
                <a:gd name="connsiteX28" fmla="*/ 3466485 w 6300759"/>
                <a:gd name="connsiteY28" fmla="*/ 665972 h 758082"/>
                <a:gd name="connsiteX29" fmla="*/ 2880489 w 6300759"/>
                <a:gd name="connsiteY29" fmla="*/ 679478 h 758082"/>
                <a:gd name="connsiteX30" fmla="*/ 2305543 w 6300759"/>
                <a:gd name="connsiteY30" fmla="*/ 687447 h 758082"/>
                <a:gd name="connsiteX31" fmla="*/ 1723003 w 6300759"/>
                <a:gd name="connsiteY31" fmla="*/ 701802 h 758082"/>
                <a:gd name="connsiteX32" fmla="*/ 1148796 w 6300759"/>
                <a:gd name="connsiteY32" fmla="*/ 722182 h 758082"/>
                <a:gd name="connsiteX33" fmla="*/ 567178 w 6300759"/>
                <a:gd name="connsiteY33" fmla="*/ 737613 h 758082"/>
                <a:gd name="connsiteX34" fmla="*/ 1233 w 6300759"/>
                <a:gd name="connsiteY34" fmla="*/ 758082 h 758082"/>
                <a:gd name="connsiteX0" fmla="*/ 1233 w 6303140"/>
                <a:gd name="connsiteY0" fmla="*/ 758082 h 758082"/>
                <a:gd name="connsiteX1" fmla="*/ 5526 w 6303140"/>
                <a:gd name="connsiteY1" fmla="*/ 624549 h 758082"/>
                <a:gd name="connsiteX2" fmla="*/ 310573 w 6303140"/>
                <a:gd name="connsiteY2" fmla="*/ 536652 h 758082"/>
                <a:gd name="connsiteX3" fmla="*/ 682018 w 6303140"/>
                <a:gd name="connsiteY3" fmla="*/ 435696 h 758082"/>
                <a:gd name="connsiteX4" fmla="*/ 1139629 w 6303140"/>
                <a:gd name="connsiteY4" fmla="*/ 321037 h 758082"/>
                <a:gd name="connsiteX5" fmla="*/ 1571278 w 6303140"/>
                <a:gd name="connsiteY5" fmla="*/ 215177 h 758082"/>
                <a:gd name="connsiteX6" fmla="*/ 1986388 w 6303140"/>
                <a:gd name="connsiteY6" fmla="*/ 124201 h 758082"/>
                <a:gd name="connsiteX7" fmla="*/ 2283374 w 6303140"/>
                <a:gd name="connsiteY7" fmla="*/ 58272 h 758082"/>
                <a:gd name="connsiteX8" fmla="*/ 2622261 w 6303140"/>
                <a:gd name="connsiteY8" fmla="*/ 0 h 758082"/>
                <a:gd name="connsiteX9" fmla="*/ 2769704 w 6303140"/>
                <a:gd name="connsiteY9" fmla="*/ 52235 h 758082"/>
                <a:gd name="connsiteX10" fmla="*/ 2910263 w 6303140"/>
                <a:gd name="connsiteY10" fmla="*/ 97398 h 758082"/>
                <a:gd name="connsiteX11" fmla="*/ 3114350 w 6303140"/>
                <a:gd name="connsiteY11" fmla="*/ 155287 h 758082"/>
                <a:gd name="connsiteX12" fmla="*/ 3324704 w 6303140"/>
                <a:gd name="connsiteY12" fmla="*/ 211024 h 758082"/>
                <a:gd name="connsiteX13" fmla="*/ 3558848 w 6303140"/>
                <a:gd name="connsiteY13" fmla="*/ 259540 h 758082"/>
                <a:gd name="connsiteX14" fmla="*/ 3780486 w 6303140"/>
                <a:gd name="connsiteY14" fmla="*/ 291977 h 758082"/>
                <a:gd name="connsiteX15" fmla="*/ 4114951 w 6303140"/>
                <a:gd name="connsiteY15" fmla="*/ 336625 h 758082"/>
                <a:gd name="connsiteX16" fmla="*/ 4578222 w 6303140"/>
                <a:gd name="connsiteY16" fmla="*/ 374682 h 758082"/>
                <a:gd name="connsiteX17" fmla="*/ 4984014 w 6303140"/>
                <a:gd name="connsiteY17" fmla="*/ 403533 h 758082"/>
                <a:gd name="connsiteX18" fmla="*/ 5231585 w 6303140"/>
                <a:gd name="connsiteY18" fmla="*/ 420759 h 758082"/>
                <a:gd name="connsiteX19" fmla="*/ 5512491 w 6303140"/>
                <a:gd name="connsiteY19" fmla="*/ 443651 h 758082"/>
                <a:gd name="connsiteX20" fmla="*/ 5759877 w 6303140"/>
                <a:gd name="connsiteY20" fmla="*/ 467139 h 758082"/>
                <a:gd name="connsiteX21" fmla="*/ 5960552 w 6303140"/>
                <a:gd name="connsiteY21" fmla="*/ 490137 h 758082"/>
                <a:gd name="connsiteX22" fmla="*/ 6296841 w 6303140"/>
                <a:gd name="connsiteY22" fmla="*/ 42498 h 758082"/>
                <a:gd name="connsiteX23" fmla="*/ 6301023 w 6303140"/>
                <a:gd name="connsiteY23" fmla="*/ 643034 h 758082"/>
                <a:gd name="connsiteX24" fmla="*/ 5761537 w 6303140"/>
                <a:gd name="connsiteY24" fmla="*/ 646903 h 758082"/>
                <a:gd name="connsiteX25" fmla="*/ 5150986 w 6303140"/>
                <a:gd name="connsiteY25" fmla="*/ 651785 h 758082"/>
                <a:gd name="connsiteX26" fmla="*/ 4589009 w 6303140"/>
                <a:gd name="connsiteY26" fmla="*/ 657476 h 758082"/>
                <a:gd name="connsiteX27" fmla="*/ 4038094 w 6303140"/>
                <a:gd name="connsiteY27" fmla="*/ 660210 h 758082"/>
                <a:gd name="connsiteX28" fmla="*/ 3466485 w 6303140"/>
                <a:gd name="connsiteY28" fmla="*/ 665972 h 758082"/>
                <a:gd name="connsiteX29" fmla="*/ 2880489 w 6303140"/>
                <a:gd name="connsiteY29" fmla="*/ 679478 h 758082"/>
                <a:gd name="connsiteX30" fmla="*/ 2305543 w 6303140"/>
                <a:gd name="connsiteY30" fmla="*/ 687447 h 758082"/>
                <a:gd name="connsiteX31" fmla="*/ 1723003 w 6303140"/>
                <a:gd name="connsiteY31" fmla="*/ 701802 h 758082"/>
                <a:gd name="connsiteX32" fmla="*/ 1148796 w 6303140"/>
                <a:gd name="connsiteY32" fmla="*/ 722182 h 758082"/>
                <a:gd name="connsiteX33" fmla="*/ 567178 w 6303140"/>
                <a:gd name="connsiteY33" fmla="*/ 737613 h 758082"/>
                <a:gd name="connsiteX34" fmla="*/ 1233 w 6303140"/>
                <a:gd name="connsiteY34" fmla="*/ 758082 h 758082"/>
                <a:gd name="connsiteX0" fmla="*/ 1233 w 6303140"/>
                <a:gd name="connsiteY0" fmla="*/ 758082 h 767289"/>
                <a:gd name="connsiteX1" fmla="*/ 5526 w 6303140"/>
                <a:gd name="connsiteY1" fmla="*/ 624549 h 767289"/>
                <a:gd name="connsiteX2" fmla="*/ 310573 w 6303140"/>
                <a:gd name="connsiteY2" fmla="*/ 536652 h 767289"/>
                <a:gd name="connsiteX3" fmla="*/ 682018 w 6303140"/>
                <a:gd name="connsiteY3" fmla="*/ 435696 h 767289"/>
                <a:gd name="connsiteX4" fmla="*/ 1139629 w 6303140"/>
                <a:gd name="connsiteY4" fmla="*/ 321037 h 767289"/>
                <a:gd name="connsiteX5" fmla="*/ 1571278 w 6303140"/>
                <a:gd name="connsiteY5" fmla="*/ 215177 h 767289"/>
                <a:gd name="connsiteX6" fmla="*/ 1986388 w 6303140"/>
                <a:gd name="connsiteY6" fmla="*/ 124201 h 767289"/>
                <a:gd name="connsiteX7" fmla="*/ 2283374 w 6303140"/>
                <a:gd name="connsiteY7" fmla="*/ 58272 h 767289"/>
                <a:gd name="connsiteX8" fmla="*/ 2622261 w 6303140"/>
                <a:gd name="connsiteY8" fmla="*/ 0 h 767289"/>
                <a:gd name="connsiteX9" fmla="*/ 2769704 w 6303140"/>
                <a:gd name="connsiteY9" fmla="*/ 52235 h 767289"/>
                <a:gd name="connsiteX10" fmla="*/ 2910263 w 6303140"/>
                <a:gd name="connsiteY10" fmla="*/ 97398 h 767289"/>
                <a:gd name="connsiteX11" fmla="*/ 3114350 w 6303140"/>
                <a:gd name="connsiteY11" fmla="*/ 155287 h 767289"/>
                <a:gd name="connsiteX12" fmla="*/ 3324704 w 6303140"/>
                <a:gd name="connsiteY12" fmla="*/ 211024 h 767289"/>
                <a:gd name="connsiteX13" fmla="*/ 3558848 w 6303140"/>
                <a:gd name="connsiteY13" fmla="*/ 259540 h 767289"/>
                <a:gd name="connsiteX14" fmla="*/ 3780486 w 6303140"/>
                <a:gd name="connsiteY14" fmla="*/ 291977 h 767289"/>
                <a:gd name="connsiteX15" fmla="*/ 4114951 w 6303140"/>
                <a:gd name="connsiteY15" fmla="*/ 336625 h 767289"/>
                <a:gd name="connsiteX16" fmla="*/ 4578222 w 6303140"/>
                <a:gd name="connsiteY16" fmla="*/ 374682 h 767289"/>
                <a:gd name="connsiteX17" fmla="*/ 4984014 w 6303140"/>
                <a:gd name="connsiteY17" fmla="*/ 403533 h 767289"/>
                <a:gd name="connsiteX18" fmla="*/ 5231585 w 6303140"/>
                <a:gd name="connsiteY18" fmla="*/ 420759 h 767289"/>
                <a:gd name="connsiteX19" fmla="*/ 5512491 w 6303140"/>
                <a:gd name="connsiteY19" fmla="*/ 443651 h 767289"/>
                <a:gd name="connsiteX20" fmla="*/ 5759877 w 6303140"/>
                <a:gd name="connsiteY20" fmla="*/ 467139 h 767289"/>
                <a:gd name="connsiteX21" fmla="*/ 5960552 w 6303140"/>
                <a:gd name="connsiteY21" fmla="*/ 490137 h 767289"/>
                <a:gd name="connsiteX22" fmla="*/ 6237309 w 6303140"/>
                <a:gd name="connsiteY22" fmla="*/ 320672 h 767289"/>
                <a:gd name="connsiteX23" fmla="*/ 6301023 w 6303140"/>
                <a:gd name="connsiteY23" fmla="*/ 643034 h 767289"/>
                <a:gd name="connsiteX24" fmla="*/ 5761537 w 6303140"/>
                <a:gd name="connsiteY24" fmla="*/ 646903 h 767289"/>
                <a:gd name="connsiteX25" fmla="*/ 5150986 w 6303140"/>
                <a:gd name="connsiteY25" fmla="*/ 651785 h 767289"/>
                <a:gd name="connsiteX26" fmla="*/ 4589009 w 6303140"/>
                <a:gd name="connsiteY26" fmla="*/ 657476 h 767289"/>
                <a:gd name="connsiteX27" fmla="*/ 4038094 w 6303140"/>
                <a:gd name="connsiteY27" fmla="*/ 660210 h 767289"/>
                <a:gd name="connsiteX28" fmla="*/ 3466485 w 6303140"/>
                <a:gd name="connsiteY28" fmla="*/ 665972 h 767289"/>
                <a:gd name="connsiteX29" fmla="*/ 2880489 w 6303140"/>
                <a:gd name="connsiteY29" fmla="*/ 679478 h 767289"/>
                <a:gd name="connsiteX30" fmla="*/ 2305543 w 6303140"/>
                <a:gd name="connsiteY30" fmla="*/ 687447 h 767289"/>
                <a:gd name="connsiteX31" fmla="*/ 1723003 w 6303140"/>
                <a:gd name="connsiteY31" fmla="*/ 701802 h 767289"/>
                <a:gd name="connsiteX32" fmla="*/ 1148796 w 6303140"/>
                <a:gd name="connsiteY32" fmla="*/ 722182 h 767289"/>
                <a:gd name="connsiteX33" fmla="*/ 567178 w 6303140"/>
                <a:gd name="connsiteY33" fmla="*/ 737613 h 767289"/>
                <a:gd name="connsiteX34" fmla="*/ 1233 w 6303140"/>
                <a:gd name="connsiteY34" fmla="*/ 758082 h 767289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237309 w 6389373"/>
                <a:gd name="connsiteY22" fmla="*/ 320672 h 758082"/>
                <a:gd name="connsiteX23" fmla="*/ 6291637 w 6389373"/>
                <a:gd name="connsiteY23" fmla="*/ 464771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237309 w 6389373"/>
                <a:gd name="connsiteY22" fmla="*/ 320672 h 758082"/>
                <a:gd name="connsiteX23" fmla="*/ 6320212 w 6389373"/>
                <a:gd name="connsiteY23" fmla="*/ 514701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20212 w 6389373"/>
                <a:gd name="connsiteY23" fmla="*/ 514701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389373"/>
                <a:gd name="connsiteY0" fmla="*/ 758082 h 758082"/>
                <a:gd name="connsiteX1" fmla="*/ 5526 w 6389373"/>
                <a:gd name="connsiteY1" fmla="*/ 624549 h 758082"/>
                <a:gd name="connsiteX2" fmla="*/ 310573 w 6389373"/>
                <a:gd name="connsiteY2" fmla="*/ 536652 h 758082"/>
                <a:gd name="connsiteX3" fmla="*/ 682018 w 6389373"/>
                <a:gd name="connsiteY3" fmla="*/ 435696 h 758082"/>
                <a:gd name="connsiteX4" fmla="*/ 1139629 w 6389373"/>
                <a:gd name="connsiteY4" fmla="*/ 321037 h 758082"/>
                <a:gd name="connsiteX5" fmla="*/ 1571278 w 6389373"/>
                <a:gd name="connsiteY5" fmla="*/ 215177 h 758082"/>
                <a:gd name="connsiteX6" fmla="*/ 1986388 w 6389373"/>
                <a:gd name="connsiteY6" fmla="*/ 124201 h 758082"/>
                <a:gd name="connsiteX7" fmla="*/ 2283374 w 6389373"/>
                <a:gd name="connsiteY7" fmla="*/ 58272 h 758082"/>
                <a:gd name="connsiteX8" fmla="*/ 2622261 w 6389373"/>
                <a:gd name="connsiteY8" fmla="*/ 0 h 758082"/>
                <a:gd name="connsiteX9" fmla="*/ 2769704 w 6389373"/>
                <a:gd name="connsiteY9" fmla="*/ 52235 h 758082"/>
                <a:gd name="connsiteX10" fmla="*/ 2910263 w 6389373"/>
                <a:gd name="connsiteY10" fmla="*/ 97398 h 758082"/>
                <a:gd name="connsiteX11" fmla="*/ 3114350 w 6389373"/>
                <a:gd name="connsiteY11" fmla="*/ 155287 h 758082"/>
                <a:gd name="connsiteX12" fmla="*/ 3324704 w 6389373"/>
                <a:gd name="connsiteY12" fmla="*/ 211024 h 758082"/>
                <a:gd name="connsiteX13" fmla="*/ 3558848 w 6389373"/>
                <a:gd name="connsiteY13" fmla="*/ 259540 h 758082"/>
                <a:gd name="connsiteX14" fmla="*/ 3780486 w 6389373"/>
                <a:gd name="connsiteY14" fmla="*/ 291977 h 758082"/>
                <a:gd name="connsiteX15" fmla="*/ 4114951 w 6389373"/>
                <a:gd name="connsiteY15" fmla="*/ 336625 h 758082"/>
                <a:gd name="connsiteX16" fmla="*/ 4578222 w 6389373"/>
                <a:gd name="connsiteY16" fmla="*/ 374682 h 758082"/>
                <a:gd name="connsiteX17" fmla="*/ 4984014 w 6389373"/>
                <a:gd name="connsiteY17" fmla="*/ 403533 h 758082"/>
                <a:gd name="connsiteX18" fmla="*/ 5231585 w 6389373"/>
                <a:gd name="connsiteY18" fmla="*/ 420759 h 758082"/>
                <a:gd name="connsiteX19" fmla="*/ 5512491 w 6389373"/>
                <a:gd name="connsiteY19" fmla="*/ 443651 h 758082"/>
                <a:gd name="connsiteX20" fmla="*/ 5759877 w 6389373"/>
                <a:gd name="connsiteY20" fmla="*/ 467139 h 758082"/>
                <a:gd name="connsiteX21" fmla="*/ 5960552 w 6389373"/>
                <a:gd name="connsiteY21" fmla="*/ 490137 h 758082"/>
                <a:gd name="connsiteX22" fmla="*/ 6139678 w 6389373"/>
                <a:gd name="connsiteY22" fmla="*/ 510877 h 758082"/>
                <a:gd name="connsiteX23" fmla="*/ 6305925 w 6389373"/>
                <a:gd name="connsiteY23" fmla="*/ 540853 h 758082"/>
                <a:gd name="connsiteX24" fmla="*/ 6301023 w 6389373"/>
                <a:gd name="connsiteY24" fmla="*/ 643034 h 758082"/>
                <a:gd name="connsiteX25" fmla="*/ 5761537 w 6389373"/>
                <a:gd name="connsiteY25" fmla="*/ 646903 h 758082"/>
                <a:gd name="connsiteX26" fmla="*/ 5150986 w 6389373"/>
                <a:gd name="connsiteY26" fmla="*/ 651785 h 758082"/>
                <a:gd name="connsiteX27" fmla="*/ 4589009 w 6389373"/>
                <a:gd name="connsiteY27" fmla="*/ 657476 h 758082"/>
                <a:gd name="connsiteX28" fmla="*/ 4038094 w 6389373"/>
                <a:gd name="connsiteY28" fmla="*/ 660210 h 758082"/>
                <a:gd name="connsiteX29" fmla="*/ 3466485 w 6389373"/>
                <a:gd name="connsiteY29" fmla="*/ 665972 h 758082"/>
                <a:gd name="connsiteX30" fmla="*/ 2880489 w 6389373"/>
                <a:gd name="connsiteY30" fmla="*/ 679478 h 758082"/>
                <a:gd name="connsiteX31" fmla="*/ 2305543 w 6389373"/>
                <a:gd name="connsiteY31" fmla="*/ 687447 h 758082"/>
                <a:gd name="connsiteX32" fmla="*/ 1723003 w 6389373"/>
                <a:gd name="connsiteY32" fmla="*/ 701802 h 758082"/>
                <a:gd name="connsiteX33" fmla="*/ 1148796 w 6389373"/>
                <a:gd name="connsiteY33" fmla="*/ 722182 h 758082"/>
                <a:gd name="connsiteX34" fmla="*/ 567178 w 6389373"/>
                <a:gd name="connsiteY34" fmla="*/ 737613 h 758082"/>
                <a:gd name="connsiteX35" fmla="*/ 1233 w 6389373"/>
                <a:gd name="connsiteY35" fmla="*/ 758082 h 758082"/>
                <a:gd name="connsiteX0" fmla="*/ 1233 w 6442473"/>
                <a:gd name="connsiteY0" fmla="*/ 758082 h 758082"/>
                <a:gd name="connsiteX1" fmla="*/ 5526 w 6442473"/>
                <a:gd name="connsiteY1" fmla="*/ 624549 h 758082"/>
                <a:gd name="connsiteX2" fmla="*/ 310573 w 6442473"/>
                <a:gd name="connsiteY2" fmla="*/ 536652 h 758082"/>
                <a:gd name="connsiteX3" fmla="*/ 682018 w 6442473"/>
                <a:gd name="connsiteY3" fmla="*/ 435696 h 758082"/>
                <a:gd name="connsiteX4" fmla="*/ 1139629 w 6442473"/>
                <a:gd name="connsiteY4" fmla="*/ 321037 h 758082"/>
                <a:gd name="connsiteX5" fmla="*/ 1571278 w 6442473"/>
                <a:gd name="connsiteY5" fmla="*/ 215177 h 758082"/>
                <a:gd name="connsiteX6" fmla="*/ 1986388 w 6442473"/>
                <a:gd name="connsiteY6" fmla="*/ 124201 h 758082"/>
                <a:gd name="connsiteX7" fmla="*/ 2283374 w 6442473"/>
                <a:gd name="connsiteY7" fmla="*/ 58272 h 758082"/>
                <a:gd name="connsiteX8" fmla="*/ 2622261 w 6442473"/>
                <a:gd name="connsiteY8" fmla="*/ 0 h 758082"/>
                <a:gd name="connsiteX9" fmla="*/ 2769704 w 6442473"/>
                <a:gd name="connsiteY9" fmla="*/ 52235 h 758082"/>
                <a:gd name="connsiteX10" fmla="*/ 2910263 w 6442473"/>
                <a:gd name="connsiteY10" fmla="*/ 97398 h 758082"/>
                <a:gd name="connsiteX11" fmla="*/ 3114350 w 6442473"/>
                <a:gd name="connsiteY11" fmla="*/ 155287 h 758082"/>
                <a:gd name="connsiteX12" fmla="*/ 3324704 w 6442473"/>
                <a:gd name="connsiteY12" fmla="*/ 211024 h 758082"/>
                <a:gd name="connsiteX13" fmla="*/ 3558848 w 6442473"/>
                <a:gd name="connsiteY13" fmla="*/ 259540 h 758082"/>
                <a:gd name="connsiteX14" fmla="*/ 3780486 w 6442473"/>
                <a:gd name="connsiteY14" fmla="*/ 291977 h 758082"/>
                <a:gd name="connsiteX15" fmla="*/ 4114951 w 6442473"/>
                <a:gd name="connsiteY15" fmla="*/ 336625 h 758082"/>
                <a:gd name="connsiteX16" fmla="*/ 4578222 w 6442473"/>
                <a:gd name="connsiteY16" fmla="*/ 374682 h 758082"/>
                <a:gd name="connsiteX17" fmla="*/ 4984014 w 6442473"/>
                <a:gd name="connsiteY17" fmla="*/ 403533 h 758082"/>
                <a:gd name="connsiteX18" fmla="*/ 5231585 w 6442473"/>
                <a:gd name="connsiteY18" fmla="*/ 420759 h 758082"/>
                <a:gd name="connsiteX19" fmla="*/ 5512491 w 6442473"/>
                <a:gd name="connsiteY19" fmla="*/ 443651 h 758082"/>
                <a:gd name="connsiteX20" fmla="*/ 5759877 w 6442473"/>
                <a:gd name="connsiteY20" fmla="*/ 467139 h 758082"/>
                <a:gd name="connsiteX21" fmla="*/ 5960552 w 6442473"/>
                <a:gd name="connsiteY21" fmla="*/ 490137 h 758082"/>
                <a:gd name="connsiteX22" fmla="*/ 6139678 w 6442473"/>
                <a:gd name="connsiteY22" fmla="*/ 510877 h 758082"/>
                <a:gd name="connsiteX23" fmla="*/ 6305925 w 6442473"/>
                <a:gd name="connsiteY23" fmla="*/ 540853 h 758082"/>
                <a:gd name="connsiteX24" fmla="*/ 6441656 w 6442473"/>
                <a:gd name="connsiteY24" fmla="*/ 557496 h 758082"/>
                <a:gd name="connsiteX25" fmla="*/ 6301023 w 6442473"/>
                <a:gd name="connsiteY25" fmla="*/ 643034 h 758082"/>
                <a:gd name="connsiteX26" fmla="*/ 5761537 w 6442473"/>
                <a:gd name="connsiteY26" fmla="*/ 646903 h 758082"/>
                <a:gd name="connsiteX27" fmla="*/ 5150986 w 6442473"/>
                <a:gd name="connsiteY27" fmla="*/ 651785 h 758082"/>
                <a:gd name="connsiteX28" fmla="*/ 4589009 w 6442473"/>
                <a:gd name="connsiteY28" fmla="*/ 657476 h 758082"/>
                <a:gd name="connsiteX29" fmla="*/ 4038094 w 6442473"/>
                <a:gd name="connsiteY29" fmla="*/ 660210 h 758082"/>
                <a:gd name="connsiteX30" fmla="*/ 3466485 w 6442473"/>
                <a:gd name="connsiteY30" fmla="*/ 665972 h 758082"/>
                <a:gd name="connsiteX31" fmla="*/ 2880489 w 6442473"/>
                <a:gd name="connsiteY31" fmla="*/ 679478 h 758082"/>
                <a:gd name="connsiteX32" fmla="*/ 2305543 w 6442473"/>
                <a:gd name="connsiteY32" fmla="*/ 687447 h 758082"/>
                <a:gd name="connsiteX33" fmla="*/ 1723003 w 6442473"/>
                <a:gd name="connsiteY33" fmla="*/ 701802 h 758082"/>
                <a:gd name="connsiteX34" fmla="*/ 1148796 w 6442473"/>
                <a:gd name="connsiteY34" fmla="*/ 722182 h 758082"/>
                <a:gd name="connsiteX35" fmla="*/ 567178 w 6442473"/>
                <a:gd name="connsiteY35" fmla="*/ 737613 h 758082"/>
                <a:gd name="connsiteX36" fmla="*/ 1233 w 6442473"/>
                <a:gd name="connsiteY36" fmla="*/ 758082 h 758082"/>
                <a:gd name="connsiteX0" fmla="*/ 1233 w 6442473"/>
                <a:gd name="connsiteY0" fmla="*/ 758082 h 758082"/>
                <a:gd name="connsiteX1" fmla="*/ 5526 w 6442473"/>
                <a:gd name="connsiteY1" fmla="*/ 624549 h 758082"/>
                <a:gd name="connsiteX2" fmla="*/ 310573 w 6442473"/>
                <a:gd name="connsiteY2" fmla="*/ 536652 h 758082"/>
                <a:gd name="connsiteX3" fmla="*/ 682018 w 6442473"/>
                <a:gd name="connsiteY3" fmla="*/ 435696 h 758082"/>
                <a:gd name="connsiteX4" fmla="*/ 1139629 w 6442473"/>
                <a:gd name="connsiteY4" fmla="*/ 321037 h 758082"/>
                <a:gd name="connsiteX5" fmla="*/ 1571278 w 6442473"/>
                <a:gd name="connsiteY5" fmla="*/ 215177 h 758082"/>
                <a:gd name="connsiteX6" fmla="*/ 1986388 w 6442473"/>
                <a:gd name="connsiteY6" fmla="*/ 124201 h 758082"/>
                <a:gd name="connsiteX7" fmla="*/ 2283374 w 6442473"/>
                <a:gd name="connsiteY7" fmla="*/ 58272 h 758082"/>
                <a:gd name="connsiteX8" fmla="*/ 2622261 w 6442473"/>
                <a:gd name="connsiteY8" fmla="*/ 0 h 758082"/>
                <a:gd name="connsiteX9" fmla="*/ 2769704 w 6442473"/>
                <a:gd name="connsiteY9" fmla="*/ 52235 h 758082"/>
                <a:gd name="connsiteX10" fmla="*/ 2910263 w 6442473"/>
                <a:gd name="connsiteY10" fmla="*/ 97398 h 758082"/>
                <a:gd name="connsiteX11" fmla="*/ 3114350 w 6442473"/>
                <a:gd name="connsiteY11" fmla="*/ 155287 h 758082"/>
                <a:gd name="connsiteX12" fmla="*/ 3324704 w 6442473"/>
                <a:gd name="connsiteY12" fmla="*/ 211024 h 758082"/>
                <a:gd name="connsiteX13" fmla="*/ 3558848 w 6442473"/>
                <a:gd name="connsiteY13" fmla="*/ 259540 h 758082"/>
                <a:gd name="connsiteX14" fmla="*/ 3780486 w 6442473"/>
                <a:gd name="connsiteY14" fmla="*/ 291977 h 758082"/>
                <a:gd name="connsiteX15" fmla="*/ 4114951 w 6442473"/>
                <a:gd name="connsiteY15" fmla="*/ 336625 h 758082"/>
                <a:gd name="connsiteX16" fmla="*/ 4578222 w 6442473"/>
                <a:gd name="connsiteY16" fmla="*/ 374682 h 758082"/>
                <a:gd name="connsiteX17" fmla="*/ 4984014 w 6442473"/>
                <a:gd name="connsiteY17" fmla="*/ 403533 h 758082"/>
                <a:gd name="connsiteX18" fmla="*/ 5231585 w 6442473"/>
                <a:gd name="connsiteY18" fmla="*/ 420759 h 758082"/>
                <a:gd name="connsiteX19" fmla="*/ 5512491 w 6442473"/>
                <a:gd name="connsiteY19" fmla="*/ 443651 h 758082"/>
                <a:gd name="connsiteX20" fmla="*/ 5759877 w 6442473"/>
                <a:gd name="connsiteY20" fmla="*/ 467139 h 758082"/>
                <a:gd name="connsiteX21" fmla="*/ 5960552 w 6442473"/>
                <a:gd name="connsiteY21" fmla="*/ 490137 h 758082"/>
                <a:gd name="connsiteX22" fmla="*/ 6139678 w 6442473"/>
                <a:gd name="connsiteY22" fmla="*/ 510877 h 758082"/>
                <a:gd name="connsiteX23" fmla="*/ 6305925 w 6442473"/>
                <a:gd name="connsiteY23" fmla="*/ 540853 h 758082"/>
                <a:gd name="connsiteX24" fmla="*/ 6441656 w 6442473"/>
                <a:gd name="connsiteY24" fmla="*/ 557496 h 758082"/>
                <a:gd name="connsiteX25" fmla="*/ 6301023 w 6442473"/>
                <a:gd name="connsiteY25" fmla="*/ 643034 h 758082"/>
                <a:gd name="connsiteX26" fmla="*/ 5761537 w 6442473"/>
                <a:gd name="connsiteY26" fmla="*/ 646903 h 758082"/>
                <a:gd name="connsiteX27" fmla="*/ 5150986 w 6442473"/>
                <a:gd name="connsiteY27" fmla="*/ 651785 h 758082"/>
                <a:gd name="connsiteX28" fmla="*/ 4589009 w 6442473"/>
                <a:gd name="connsiteY28" fmla="*/ 657476 h 758082"/>
                <a:gd name="connsiteX29" fmla="*/ 4038094 w 6442473"/>
                <a:gd name="connsiteY29" fmla="*/ 660210 h 758082"/>
                <a:gd name="connsiteX30" fmla="*/ 3466485 w 6442473"/>
                <a:gd name="connsiteY30" fmla="*/ 665972 h 758082"/>
                <a:gd name="connsiteX31" fmla="*/ 2880489 w 6442473"/>
                <a:gd name="connsiteY31" fmla="*/ 679478 h 758082"/>
                <a:gd name="connsiteX32" fmla="*/ 2305543 w 6442473"/>
                <a:gd name="connsiteY32" fmla="*/ 687447 h 758082"/>
                <a:gd name="connsiteX33" fmla="*/ 1723003 w 6442473"/>
                <a:gd name="connsiteY33" fmla="*/ 701802 h 758082"/>
                <a:gd name="connsiteX34" fmla="*/ 1148796 w 6442473"/>
                <a:gd name="connsiteY34" fmla="*/ 722182 h 758082"/>
                <a:gd name="connsiteX35" fmla="*/ 567178 w 6442473"/>
                <a:gd name="connsiteY35" fmla="*/ 737613 h 758082"/>
                <a:gd name="connsiteX36" fmla="*/ 1233 w 6442473"/>
                <a:gd name="connsiteY36" fmla="*/ 758082 h 758082"/>
                <a:gd name="connsiteX0" fmla="*/ 1233 w 6442473"/>
                <a:gd name="connsiteY0" fmla="*/ 758082 h 758082"/>
                <a:gd name="connsiteX1" fmla="*/ 5526 w 6442473"/>
                <a:gd name="connsiteY1" fmla="*/ 624549 h 758082"/>
                <a:gd name="connsiteX2" fmla="*/ 310573 w 6442473"/>
                <a:gd name="connsiteY2" fmla="*/ 536652 h 758082"/>
                <a:gd name="connsiteX3" fmla="*/ 682018 w 6442473"/>
                <a:gd name="connsiteY3" fmla="*/ 435696 h 758082"/>
                <a:gd name="connsiteX4" fmla="*/ 1139629 w 6442473"/>
                <a:gd name="connsiteY4" fmla="*/ 321037 h 758082"/>
                <a:gd name="connsiteX5" fmla="*/ 1571278 w 6442473"/>
                <a:gd name="connsiteY5" fmla="*/ 215177 h 758082"/>
                <a:gd name="connsiteX6" fmla="*/ 1986388 w 6442473"/>
                <a:gd name="connsiteY6" fmla="*/ 124201 h 758082"/>
                <a:gd name="connsiteX7" fmla="*/ 2283374 w 6442473"/>
                <a:gd name="connsiteY7" fmla="*/ 58272 h 758082"/>
                <a:gd name="connsiteX8" fmla="*/ 2622261 w 6442473"/>
                <a:gd name="connsiteY8" fmla="*/ 0 h 758082"/>
                <a:gd name="connsiteX9" fmla="*/ 2769704 w 6442473"/>
                <a:gd name="connsiteY9" fmla="*/ 52235 h 758082"/>
                <a:gd name="connsiteX10" fmla="*/ 2910263 w 6442473"/>
                <a:gd name="connsiteY10" fmla="*/ 97398 h 758082"/>
                <a:gd name="connsiteX11" fmla="*/ 3114350 w 6442473"/>
                <a:gd name="connsiteY11" fmla="*/ 155287 h 758082"/>
                <a:gd name="connsiteX12" fmla="*/ 3324704 w 6442473"/>
                <a:gd name="connsiteY12" fmla="*/ 211024 h 758082"/>
                <a:gd name="connsiteX13" fmla="*/ 3558848 w 6442473"/>
                <a:gd name="connsiteY13" fmla="*/ 259540 h 758082"/>
                <a:gd name="connsiteX14" fmla="*/ 3780486 w 6442473"/>
                <a:gd name="connsiteY14" fmla="*/ 291977 h 758082"/>
                <a:gd name="connsiteX15" fmla="*/ 4114951 w 6442473"/>
                <a:gd name="connsiteY15" fmla="*/ 336625 h 758082"/>
                <a:gd name="connsiteX16" fmla="*/ 4578222 w 6442473"/>
                <a:gd name="connsiteY16" fmla="*/ 374682 h 758082"/>
                <a:gd name="connsiteX17" fmla="*/ 4984014 w 6442473"/>
                <a:gd name="connsiteY17" fmla="*/ 403533 h 758082"/>
                <a:gd name="connsiteX18" fmla="*/ 5231585 w 6442473"/>
                <a:gd name="connsiteY18" fmla="*/ 420759 h 758082"/>
                <a:gd name="connsiteX19" fmla="*/ 5512491 w 6442473"/>
                <a:gd name="connsiteY19" fmla="*/ 443651 h 758082"/>
                <a:gd name="connsiteX20" fmla="*/ 5759877 w 6442473"/>
                <a:gd name="connsiteY20" fmla="*/ 467139 h 758082"/>
                <a:gd name="connsiteX21" fmla="*/ 5960552 w 6442473"/>
                <a:gd name="connsiteY21" fmla="*/ 490137 h 758082"/>
                <a:gd name="connsiteX22" fmla="*/ 6139678 w 6442473"/>
                <a:gd name="connsiteY22" fmla="*/ 510877 h 758082"/>
                <a:gd name="connsiteX23" fmla="*/ 6305925 w 6442473"/>
                <a:gd name="connsiteY23" fmla="*/ 540853 h 758082"/>
                <a:gd name="connsiteX24" fmla="*/ 6441656 w 6442473"/>
                <a:gd name="connsiteY24" fmla="*/ 557496 h 758082"/>
                <a:gd name="connsiteX25" fmla="*/ 6301023 w 6442473"/>
                <a:gd name="connsiteY25" fmla="*/ 643034 h 758082"/>
                <a:gd name="connsiteX26" fmla="*/ 5761537 w 6442473"/>
                <a:gd name="connsiteY26" fmla="*/ 646903 h 758082"/>
                <a:gd name="connsiteX27" fmla="*/ 5150986 w 6442473"/>
                <a:gd name="connsiteY27" fmla="*/ 651785 h 758082"/>
                <a:gd name="connsiteX28" fmla="*/ 4589009 w 6442473"/>
                <a:gd name="connsiteY28" fmla="*/ 657476 h 758082"/>
                <a:gd name="connsiteX29" fmla="*/ 4038094 w 6442473"/>
                <a:gd name="connsiteY29" fmla="*/ 660210 h 758082"/>
                <a:gd name="connsiteX30" fmla="*/ 3466485 w 6442473"/>
                <a:gd name="connsiteY30" fmla="*/ 665972 h 758082"/>
                <a:gd name="connsiteX31" fmla="*/ 2880489 w 6442473"/>
                <a:gd name="connsiteY31" fmla="*/ 679478 h 758082"/>
                <a:gd name="connsiteX32" fmla="*/ 2305543 w 6442473"/>
                <a:gd name="connsiteY32" fmla="*/ 687447 h 758082"/>
                <a:gd name="connsiteX33" fmla="*/ 1723003 w 6442473"/>
                <a:gd name="connsiteY33" fmla="*/ 701802 h 758082"/>
                <a:gd name="connsiteX34" fmla="*/ 1148796 w 6442473"/>
                <a:gd name="connsiteY34" fmla="*/ 722182 h 758082"/>
                <a:gd name="connsiteX35" fmla="*/ 567178 w 6442473"/>
                <a:gd name="connsiteY35" fmla="*/ 737613 h 758082"/>
                <a:gd name="connsiteX36" fmla="*/ 1233 w 6442473"/>
                <a:gd name="connsiteY36" fmla="*/ 758082 h 758082"/>
                <a:gd name="connsiteX0" fmla="*/ 1233 w 6449617"/>
                <a:gd name="connsiteY0" fmla="*/ 758082 h 758082"/>
                <a:gd name="connsiteX1" fmla="*/ 5526 w 6449617"/>
                <a:gd name="connsiteY1" fmla="*/ 624549 h 758082"/>
                <a:gd name="connsiteX2" fmla="*/ 310573 w 6449617"/>
                <a:gd name="connsiteY2" fmla="*/ 536652 h 758082"/>
                <a:gd name="connsiteX3" fmla="*/ 682018 w 6449617"/>
                <a:gd name="connsiteY3" fmla="*/ 435696 h 758082"/>
                <a:gd name="connsiteX4" fmla="*/ 1139629 w 6449617"/>
                <a:gd name="connsiteY4" fmla="*/ 321037 h 758082"/>
                <a:gd name="connsiteX5" fmla="*/ 1571278 w 6449617"/>
                <a:gd name="connsiteY5" fmla="*/ 215177 h 758082"/>
                <a:gd name="connsiteX6" fmla="*/ 1986388 w 6449617"/>
                <a:gd name="connsiteY6" fmla="*/ 124201 h 758082"/>
                <a:gd name="connsiteX7" fmla="*/ 2283374 w 6449617"/>
                <a:gd name="connsiteY7" fmla="*/ 58272 h 758082"/>
                <a:gd name="connsiteX8" fmla="*/ 2622261 w 6449617"/>
                <a:gd name="connsiteY8" fmla="*/ 0 h 758082"/>
                <a:gd name="connsiteX9" fmla="*/ 2769704 w 6449617"/>
                <a:gd name="connsiteY9" fmla="*/ 52235 h 758082"/>
                <a:gd name="connsiteX10" fmla="*/ 2910263 w 6449617"/>
                <a:gd name="connsiteY10" fmla="*/ 97398 h 758082"/>
                <a:gd name="connsiteX11" fmla="*/ 3114350 w 6449617"/>
                <a:gd name="connsiteY11" fmla="*/ 155287 h 758082"/>
                <a:gd name="connsiteX12" fmla="*/ 3324704 w 6449617"/>
                <a:gd name="connsiteY12" fmla="*/ 211024 h 758082"/>
                <a:gd name="connsiteX13" fmla="*/ 3558848 w 6449617"/>
                <a:gd name="connsiteY13" fmla="*/ 259540 h 758082"/>
                <a:gd name="connsiteX14" fmla="*/ 3780486 w 6449617"/>
                <a:gd name="connsiteY14" fmla="*/ 291977 h 758082"/>
                <a:gd name="connsiteX15" fmla="*/ 4114951 w 6449617"/>
                <a:gd name="connsiteY15" fmla="*/ 336625 h 758082"/>
                <a:gd name="connsiteX16" fmla="*/ 4578222 w 6449617"/>
                <a:gd name="connsiteY16" fmla="*/ 374682 h 758082"/>
                <a:gd name="connsiteX17" fmla="*/ 4984014 w 6449617"/>
                <a:gd name="connsiteY17" fmla="*/ 403533 h 758082"/>
                <a:gd name="connsiteX18" fmla="*/ 5231585 w 6449617"/>
                <a:gd name="connsiteY18" fmla="*/ 420759 h 758082"/>
                <a:gd name="connsiteX19" fmla="*/ 5512491 w 6449617"/>
                <a:gd name="connsiteY19" fmla="*/ 443651 h 758082"/>
                <a:gd name="connsiteX20" fmla="*/ 5759877 w 6449617"/>
                <a:gd name="connsiteY20" fmla="*/ 467139 h 758082"/>
                <a:gd name="connsiteX21" fmla="*/ 5960552 w 6449617"/>
                <a:gd name="connsiteY21" fmla="*/ 490137 h 758082"/>
                <a:gd name="connsiteX22" fmla="*/ 6139678 w 6449617"/>
                <a:gd name="connsiteY22" fmla="*/ 510877 h 758082"/>
                <a:gd name="connsiteX23" fmla="*/ 6348788 w 6449617"/>
                <a:gd name="connsiteY23" fmla="*/ 547986 h 758082"/>
                <a:gd name="connsiteX24" fmla="*/ 6441656 w 6449617"/>
                <a:gd name="connsiteY24" fmla="*/ 557496 h 758082"/>
                <a:gd name="connsiteX25" fmla="*/ 6301023 w 6449617"/>
                <a:gd name="connsiteY25" fmla="*/ 643034 h 758082"/>
                <a:gd name="connsiteX26" fmla="*/ 5761537 w 6449617"/>
                <a:gd name="connsiteY26" fmla="*/ 646903 h 758082"/>
                <a:gd name="connsiteX27" fmla="*/ 5150986 w 6449617"/>
                <a:gd name="connsiteY27" fmla="*/ 651785 h 758082"/>
                <a:gd name="connsiteX28" fmla="*/ 4589009 w 6449617"/>
                <a:gd name="connsiteY28" fmla="*/ 657476 h 758082"/>
                <a:gd name="connsiteX29" fmla="*/ 4038094 w 6449617"/>
                <a:gd name="connsiteY29" fmla="*/ 660210 h 758082"/>
                <a:gd name="connsiteX30" fmla="*/ 3466485 w 6449617"/>
                <a:gd name="connsiteY30" fmla="*/ 665972 h 758082"/>
                <a:gd name="connsiteX31" fmla="*/ 2880489 w 6449617"/>
                <a:gd name="connsiteY31" fmla="*/ 679478 h 758082"/>
                <a:gd name="connsiteX32" fmla="*/ 2305543 w 6449617"/>
                <a:gd name="connsiteY32" fmla="*/ 687447 h 758082"/>
                <a:gd name="connsiteX33" fmla="*/ 1723003 w 6449617"/>
                <a:gd name="connsiteY33" fmla="*/ 701802 h 758082"/>
                <a:gd name="connsiteX34" fmla="*/ 1148796 w 6449617"/>
                <a:gd name="connsiteY34" fmla="*/ 722182 h 758082"/>
                <a:gd name="connsiteX35" fmla="*/ 567178 w 6449617"/>
                <a:gd name="connsiteY35" fmla="*/ 737613 h 758082"/>
                <a:gd name="connsiteX36" fmla="*/ 1233 w 6449617"/>
                <a:gd name="connsiteY36" fmla="*/ 758082 h 758082"/>
                <a:gd name="connsiteX0" fmla="*/ 1233 w 6449617"/>
                <a:gd name="connsiteY0" fmla="*/ 758082 h 758082"/>
                <a:gd name="connsiteX1" fmla="*/ 5526 w 6449617"/>
                <a:gd name="connsiteY1" fmla="*/ 624549 h 758082"/>
                <a:gd name="connsiteX2" fmla="*/ 310573 w 6449617"/>
                <a:gd name="connsiteY2" fmla="*/ 536652 h 758082"/>
                <a:gd name="connsiteX3" fmla="*/ 682018 w 6449617"/>
                <a:gd name="connsiteY3" fmla="*/ 435696 h 758082"/>
                <a:gd name="connsiteX4" fmla="*/ 1139629 w 6449617"/>
                <a:gd name="connsiteY4" fmla="*/ 321037 h 758082"/>
                <a:gd name="connsiteX5" fmla="*/ 1571278 w 6449617"/>
                <a:gd name="connsiteY5" fmla="*/ 215177 h 758082"/>
                <a:gd name="connsiteX6" fmla="*/ 1986388 w 6449617"/>
                <a:gd name="connsiteY6" fmla="*/ 124201 h 758082"/>
                <a:gd name="connsiteX7" fmla="*/ 2283374 w 6449617"/>
                <a:gd name="connsiteY7" fmla="*/ 58272 h 758082"/>
                <a:gd name="connsiteX8" fmla="*/ 2622261 w 6449617"/>
                <a:gd name="connsiteY8" fmla="*/ 0 h 758082"/>
                <a:gd name="connsiteX9" fmla="*/ 2769704 w 6449617"/>
                <a:gd name="connsiteY9" fmla="*/ 52235 h 758082"/>
                <a:gd name="connsiteX10" fmla="*/ 2910263 w 6449617"/>
                <a:gd name="connsiteY10" fmla="*/ 97398 h 758082"/>
                <a:gd name="connsiteX11" fmla="*/ 3114350 w 6449617"/>
                <a:gd name="connsiteY11" fmla="*/ 155287 h 758082"/>
                <a:gd name="connsiteX12" fmla="*/ 3324704 w 6449617"/>
                <a:gd name="connsiteY12" fmla="*/ 211024 h 758082"/>
                <a:gd name="connsiteX13" fmla="*/ 3558848 w 6449617"/>
                <a:gd name="connsiteY13" fmla="*/ 259540 h 758082"/>
                <a:gd name="connsiteX14" fmla="*/ 3780486 w 6449617"/>
                <a:gd name="connsiteY14" fmla="*/ 291977 h 758082"/>
                <a:gd name="connsiteX15" fmla="*/ 4114951 w 6449617"/>
                <a:gd name="connsiteY15" fmla="*/ 336625 h 758082"/>
                <a:gd name="connsiteX16" fmla="*/ 4578222 w 6449617"/>
                <a:gd name="connsiteY16" fmla="*/ 374682 h 758082"/>
                <a:gd name="connsiteX17" fmla="*/ 4984014 w 6449617"/>
                <a:gd name="connsiteY17" fmla="*/ 403533 h 758082"/>
                <a:gd name="connsiteX18" fmla="*/ 5231585 w 6449617"/>
                <a:gd name="connsiteY18" fmla="*/ 420759 h 758082"/>
                <a:gd name="connsiteX19" fmla="*/ 5512491 w 6449617"/>
                <a:gd name="connsiteY19" fmla="*/ 443651 h 758082"/>
                <a:gd name="connsiteX20" fmla="*/ 5759877 w 6449617"/>
                <a:gd name="connsiteY20" fmla="*/ 467139 h 758082"/>
                <a:gd name="connsiteX21" fmla="*/ 5960552 w 6449617"/>
                <a:gd name="connsiteY21" fmla="*/ 490137 h 758082"/>
                <a:gd name="connsiteX22" fmla="*/ 6348788 w 6449617"/>
                <a:gd name="connsiteY22" fmla="*/ 547986 h 758082"/>
                <a:gd name="connsiteX23" fmla="*/ 6441656 w 6449617"/>
                <a:gd name="connsiteY23" fmla="*/ 557496 h 758082"/>
                <a:gd name="connsiteX24" fmla="*/ 6301023 w 6449617"/>
                <a:gd name="connsiteY24" fmla="*/ 643034 h 758082"/>
                <a:gd name="connsiteX25" fmla="*/ 5761537 w 6449617"/>
                <a:gd name="connsiteY25" fmla="*/ 646903 h 758082"/>
                <a:gd name="connsiteX26" fmla="*/ 5150986 w 6449617"/>
                <a:gd name="connsiteY26" fmla="*/ 651785 h 758082"/>
                <a:gd name="connsiteX27" fmla="*/ 4589009 w 6449617"/>
                <a:gd name="connsiteY27" fmla="*/ 657476 h 758082"/>
                <a:gd name="connsiteX28" fmla="*/ 4038094 w 6449617"/>
                <a:gd name="connsiteY28" fmla="*/ 660210 h 758082"/>
                <a:gd name="connsiteX29" fmla="*/ 3466485 w 6449617"/>
                <a:gd name="connsiteY29" fmla="*/ 665972 h 758082"/>
                <a:gd name="connsiteX30" fmla="*/ 2880489 w 6449617"/>
                <a:gd name="connsiteY30" fmla="*/ 679478 h 758082"/>
                <a:gd name="connsiteX31" fmla="*/ 2305543 w 6449617"/>
                <a:gd name="connsiteY31" fmla="*/ 687447 h 758082"/>
                <a:gd name="connsiteX32" fmla="*/ 1723003 w 6449617"/>
                <a:gd name="connsiteY32" fmla="*/ 701802 h 758082"/>
                <a:gd name="connsiteX33" fmla="*/ 1148796 w 6449617"/>
                <a:gd name="connsiteY33" fmla="*/ 722182 h 758082"/>
                <a:gd name="connsiteX34" fmla="*/ 567178 w 6449617"/>
                <a:gd name="connsiteY34" fmla="*/ 737613 h 758082"/>
                <a:gd name="connsiteX35" fmla="*/ 1233 w 6449617"/>
                <a:gd name="connsiteY35" fmla="*/ 758082 h 758082"/>
                <a:gd name="connsiteX0" fmla="*/ 1233 w 6444014"/>
                <a:gd name="connsiteY0" fmla="*/ 758082 h 758082"/>
                <a:gd name="connsiteX1" fmla="*/ 5526 w 6444014"/>
                <a:gd name="connsiteY1" fmla="*/ 624549 h 758082"/>
                <a:gd name="connsiteX2" fmla="*/ 310573 w 6444014"/>
                <a:gd name="connsiteY2" fmla="*/ 536652 h 758082"/>
                <a:gd name="connsiteX3" fmla="*/ 682018 w 6444014"/>
                <a:gd name="connsiteY3" fmla="*/ 435696 h 758082"/>
                <a:gd name="connsiteX4" fmla="*/ 1139629 w 6444014"/>
                <a:gd name="connsiteY4" fmla="*/ 321037 h 758082"/>
                <a:gd name="connsiteX5" fmla="*/ 1571278 w 6444014"/>
                <a:gd name="connsiteY5" fmla="*/ 215177 h 758082"/>
                <a:gd name="connsiteX6" fmla="*/ 1986388 w 6444014"/>
                <a:gd name="connsiteY6" fmla="*/ 124201 h 758082"/>
                <a:gd name="connsiteX7" fmla="*/ 2283374 w 6444014"/>
                <a:gd name="connsiteY7" fmla="*/ 58272 h 758082"/>
                <a:gd name="connsiteX8" fmla="*/ 2622261 w 6444014"/>
                <a:gd name="connsiteY8" fmla="*/ 0 h 758082"/>
                <a:gd name="connsiteX9" fmla="*/ 2769704 w 6444014"/>
                <a:gd name="connsiteY9" fmla="*/ 52235 h 758082"/>
                <a:gd name="connsiteX10" fmla="*/ 2910263 w 6444014"/>
                <a:gd name="connsiteY10" fmla="*/ 97398 h 758082"/>
                <a:gd name="connsiteX11" fmla="*/ 3114350 w 6444014"/>
                <a:gd name="connsiteY11" fmla="*/ 155287 h 758082"/>
                <a:gd name="connsiteX12" fmla="*/ 3324704 w 6444014"/>
                <a:gd name="connsiteY12" fmla="*/ 211024 h 758082"/>
                <a:gd name="connsiteX13" fmla="*/ 3558848 w 6444014"/>
                <a:gd name="connsiteY13" fmla="*/ 259540 h 758082"/>
                <a:gd name="connsiteX14" fmla="*/ 3780486 w 6444014"/>
                <a:gd name="connsiteY14" fmla="*/ 291977 h 758082"/>
                <a:gd name="connsiteX15" fmla="*/ 4114951 w 6444014"/>
                <a:gd name="connsiteY15" fmla="*/ 336625 h 758082"/>
                <a:gd name="connsiteX16" fmla="*/ 4578222 w 6444014"/>
                <a:gd name="connsiteY16" fmla="*/ 374682 h 758082"/>
                <a:gd name="connsiteX17" fmla="*/ 4984014 w 6444014"/>
                <a:gd name="connsiteY17" fmla="*/ 403533 h 758082"/>
                <a:gd name="connsiteX18" fmla="*/ 5231585 w 6444014"/>
                <a:gd name="connsiteY18" fmla="*/ 420759 h 758082"/>
                <a:gd name="connsiteX19" fmla="*/ 5512491 w 6444014"/>
                <a:gd name="connsiteY19" fmla="*/ 443651 h 758082"/>
                <a:gd name="connsiteX20" fmla="*/ 5759877 w 6444014"/>
                <a:gd name="connsiteY20" fmla="*/ 467139 h 758082"/>
                <a:gd name="connsiteX21" fmla="*/ 5960552 w 6444014"/>
                <a:gd name="connsiteY21" fmla="*/ 490137 h 758082"/>
                <a:gd name="connsiteX22" fmla="*/ 6286876 w 6444014"/>
                <a:gd name="connsiteY22" fmla="*/ 533721 h 758082"/>
                <a:gd name="connsiteX23" fmla="*/ 6441656 w 6444014"/>
                <a:gd name="connsiteY23" fmla="*/ 557496 h 758082"/>
                <a:gd name="connsiteX24" fmla="*/ 6301023 w 6444014"/>
                <a:gd name="connsiteY24" fmla="*/ 643034 h 758082"/>
                <a:gd name="connsiteX25" fmla="*/ 5761537 w 6444014"/>
                <a:gd name="connsiteY25" fmla="*/ 646903 h 758082"/>
                <a:gd name="connsiteX26" fmla="*/ 5150986 w 6444014"/>
                <a:gd name="connsiteY26" fmla="*/ 651785 h 758082"/>
                <a:gd name="connsiteX27" fmla="*/ 4589009 w 6444014"/>
                <a:gd name="connsiteY27" fmla="*/ 657476 h 758082"/>
                <a:gd name="connsiteX28" fmla="*/ 4038094 w 6444014"/>
                <a:gd name="connsiteY28" fmla="*/ 660210 h 758082"/>
                <a:gd name="connsiteX29" fmla="*/ 3466485 w 6444014"/>
                <a:gd name="connsiteY29" fmla="*/ 665972 h 758082"/>
                <a:gd name="connsiteX30" fmla="*/ 2880489 w 6444014"/>
                <a:gd name="connsiteY30" fmla="*/ 679478 h 758082"/>
                <a:gd name="connsiteX31" fmla="*/ 2305543 w 6444014"/>
                <a:gd name="connsiteY31" fmla="*/ 687447 h 758082"/>
                <a:gd name="connsiteX32" fmla="*/ 1723003 w 6444014"/>
                <a:gd name="connsiteY32" fmla="*/ 701802 h 758082"/>
                <a:gd name="connsiteX33" fmla="*/ 1148796 w 6444014"/>
                <a:gd name="connsiteY33" fmla="*/ 722182 h 758082"/>
                <a:gd name="connsiteX34" fmla="*/ 567178 w 6444014"/>
                <a:gd name="connsiteY34" fmla="*/ 737613 h 758082"/>
                <a:gd name="connsiteX35" fmla="*/ 1233 w 6444014"/>
                <a:gd name="connsiteY35" fmla="*/ 758082 h 758082"/>
                <a:gd name="connsiteX0" fmla="*/ 1233 w 6388580"/>
                <a:gd name="connsiteY0" fmla="*/ 758082 h 758082"/>
                <a:gd name="connsiteX1" fmla="*/ 5526 w 6388580"/>
                <a:gd name="connsiteY1" fmla="*/ 624549 h 758082"/>
                <a:gd name="connsiteX2" fmla="*/ 310573 w 6388580"/>
                <a:gd name="connsiteY2" fmla="*/ 536652 h 758082"/>
                <a:gd name="connsiteX3" fmla="*/ 682018 w 6388580"/>
                <a:gd name="connsiteY3" fmla="*/ 435696 h 758082"/>
                <a:gd name="connsiteX4" fmla="*/ 1139629 w 6388580"/>
                <a:gd name="connsiteY4" fmla="*/ 321037 h 758082"/>
                <a:gd name="connsiteX5" fmla="*/ 1571278 w 6388580"/>
                <a:gd name="connsiteY5" fmla="*/ 215177 h 758082"/>
                <a:gd name="connsiteX6" fmla="*/ 1986388 w 6388580"/>
                <a:gd name="connsiteY6" fmla="*/ 124201 h 758082"/>
                <a:gd name="connsiteX7" fmla="*/ 2283374 w 6388580"/>
                <a:gd name="connsiteY7" fmla="*/ 58272 h 758082"/>
                <a:gd name="connsiteX8" fmla="*/ 2622261 w 6388580"/>
                <a:gd name="connsiteY8" fmla="*/ 0 h 758082"/>
                <a:gd name="connsiteX9" fmla="*/ 2769704 w 6388580"/>
                <a:gd name="connsiteY9" fmla="*/ 52235 h 758082"/>
                <a:gd name="connsiteX10" fmla="*/ 2910263 w 6388580"/>
                <a:gd name="connsiteY10" fmla="*/ 97398 h 758082"/>
                <a:gd name="connsiteX11" fmla="*/ 3114350 w 6388580"/>
                <a:gd name="connsiteY11" fmla="*/ 155287 h 758082"/>
                <a:gd name="connsiteX12" fmla="*/ 3324704 w 6388580"/>
                <a:gd name="connsiteY12" fmla="*/ 211024 h 758082"/>
                <a:gd name="connsiteX13" fmla="*/ 3558848 w 6388580"/>
                <a:gd name="connsiteY13" fmla="*/ 259540 h 758082"/>
                <a:gd name="connsiteX14" fmla="*/ 3780486 w 6388580"/>
                <a:gd name="connsiteY14" fmla="*/ 291977 h 758082"/>
                <a:gd name="connsiteX15" fmla="*/ 4114951 w 6388580"/>
                <a:gd name="connsiteY15" fmla="*/ 336625 h 758082"/>
                <a:gd name="connsiteX16" fmla="*/ 4578222 w 6388580"/>
                <a:gd name="connsiteY16" fmla="*/ 374682 h 758082"/>
                <a:gd name="connsiteX17" fmla="*/ 4984014 w 6388580"/>
                <a:gd name="connsiteY17" fmla="*/ 403533 h 758082"/>
                <a:gd name="connsiteX18" fmla="*/ 5231585 w 6388580"/>
                <a:gd name="connsiteY18" fmla="*/ 420759 h 758082"/>
                <a:gd name="connsiteX19" fmla="*/ 5512491 w 6388580"/>
                <a:gd name="connsiteY19" fmla="*/ 443651 h 758082"/>
                <a:gd name="connsiteX20" fmla="*/ 5759877 w 6388580"/>
                <a:gd name="connsiteY20" fmla="*/ 467139 h 758082"/>
                <a:gd name="connsiteX21" fmla="*/ 5960552 w 6388580"/>
                <a:gd name="connsiteY21" fmla="*/ 490137 h 758082"/>
                <a:gd name="connsiteX22" fmla="*/ 6286876 w 6388580"/>
                <a:gd name="connsiteY22" fmla="*/ 533721 h 758082"/>
                <a:gd name="connsiteX23" fmla="*/ 6301023 w 6388580"/>
                <a:gd name="connsiteY23" fmla="*/ 643034 h 758082"/>
                <a:gd name="connsiteX24" fmla="*/ 5761537 w 6388580"/>
                <a:gd name="connsiteY24" fmla="*/ 646903 h 758082"/>
                <a:gd name="connsiteX25" fmla="*/ 5150986 w 6388580"/>
                <a:gd name="connsiteY25" fmla="*/ 651785 h 758082"/>
                <a:gd name="connsiteX26" fmla="*/ 4589009 w 6388580"/>
                <a:gd name="connsiteY26" fmla="*/ 657476 h 758082"/>
                <a:gd name="connsiteX27" fmla="*/ 4038094 w 6388580"/>
                <a:gd name="connsiteY27" fmla="*/ 660210 h 758082"/>
                <a:gd name="connsiteX28" fmla="*/ 3466485 w 6388580"/>
                <a:gd name="connsiteY28" fmla="*/ 665972 h 758082"/>
                <a:gd name="connsiteX29" fmla="*/ 2880489 w 6388580"/>
                <a:gd name="connsiteY29" fmla="*/ 679478 h 758082"/>
                <a:gd name="connsiteX30" fmla="*/ 2305543 w 6388580"/>
                <a:gd name="connsiteY30" fmla="*/ 687447 h 758082"/>
                <a:gd name="connsiteX31" fmla="*/ 1723003 w 6388580"/>
                <a:gd name="connsiteY31" fmla="*/ 701802 h 758082"/>
                <a:gd name="connsiteX32" fmla="*/ 1148796 w 6388580"/>
                <a:gd name="connsiteY32" fmla="*/ 722182 h 758082"/>
                <a:gd name="connsiteX33" fmla="*/ 567178 w 6388580"/>
                <a:gd name="connsiteY33" fmla="*/ 737613 h 758082"/>
                <a:gd name="connsiteX34" fmla="*/ 1233 w 6388580"/>
                <a:gd name="connsiteY34" fmla="*/ 758082 h 758082"/>
                <a:gd name="connsiteX0" fmla="*/ 1233 w 6396120"/>
                <a:gd name="connsiteY0" fmla="*/ 758082 h 758082"/>
                <a:gd name="connsiteX1" fmla="*/ 5526 w 6396120"/>
                <a:gd name="connsiteY1" fmla="*/ 624549 h 758082"/>
                <a:gd name="connsiteX2" fmla="*/ 310573 w 6396120"/>
                <a:gd name="connsiteY2" fmla="*/ 536652 h 758082"/>
                <a:gd name="connsiteX3" fmla="*/ 682018 w 6396120"/>
                <a:gd name="connsiteY3" fmla="*/ 435696 h 758082"/>
                <a:gd name="connsiteX4" fmla="*/ 1139629 w 6396120"/>
                <a:gd name="connsiteY4" fmla="*/ 321037 h 758082"/>
                <a:gd name="connsiteX5" fmla="*/ 1571278 w 6396120"/>
                <a:gd name="connsiteY5" fmla="*/ 215177 h 758082"/>
                <a:gd name="connsiteX6" fmla="*/ 1986388 w 6396120"/>
                <a:gd name="connsiteY6" fmla="*/ 124201 h 758082"/>
                <a:gd name="connsiteX7" fmla="*/ 2283374 w 6396120"/>
                <a:gd name="connsiteY7" fmla="*/ 58272 h 758082"/>
                <a:gd name="connsiteX8" fmla="*/ 2622261 w 6396120"/>
                <a:gd name="connsiteY8" fmla="*/ 0 h 758082"/>
                <a:gd name="connsiteX9" fmla="*/ 2769704 w 6396120"/>
                <a:gd name="connsiteY9" fmla="*/ 52235 h 758082"/>
                <a:gd name="connsiteX10" fmla="*/ 2910263 w 6396120"/>
                <a:gd name="connsiteY10" fmla="*/ 97398 h 758082"/>
                <a:gd name="connsiteX11" fmla="*/ 3114350 w 6396120"/>
                <a:gd name="connsiteY11" fmla="*/ 155287 h 758082"/>
                <a:gd name="connsiteX12" fmla="*/ 3324704 w 6396120"/>
                <a:gd name="connsiteY12" fmla="*/ 211024 h 758082"/>
                <a:gd name="connsiteX13" fmla="*/ 3558848 w 6396120"/>
                <a:gd name="connsiteY13" fmla="*/ 259540 h 758082"/>
                <a:gd name="connsiteX14" fmla="*/ 3780486 w 6396120"/>
                <a:gd name="connsiteY14" fmla="*/ 291977 h 758082"/>
                <a:gd name="connsiteX15" fmla="*/ 4114951 w 6396120"/>
                <a:gd name="connsiteY15" fmla="*/ 336625 h 758082"/>
                <a:gd name="connsiteX16" fmla="*/ 4578222 w 6396120"/>
                <a:gd name="connsiteY16" fmla="*/ 374682 h 758082"/>
                <a:gd name="connsiteX17" fmla="*/ 4984014 w 6396120"/>
                <a:gd name="connsiteY17" fmla="*/ 403533 h 758082"/>
                <a:gd name="connsiteX18" fmla="*/ 5231585 w 6396120"/>
                <a:gd name="connsiteY18" fmla="*/ 420759 h 758082"/>
                <a:gd name="connsiteX19" fmla="*/ 5512491 w 6396120"/>
                <a:gd name="connsiteY19" fmla="*/ 443651 h 758082"/>
                <a:gd name="connsiteX20" fmla="*/ 5759877 w 6396120"/>
                <a:gd name="connsiteY20" fmla="*/ 467139 h 758082"/>
                <a:gd name="connsiteX21" fmla="*/ 5960552 w 6396120"/>
                <a:gd name="connsiteY21" fmla="*/ 490137 h 758082"/>
                <a:gd name="connsiteX22" fmla="*/ 6286876 w 6396120"/>
                <a:gd name="connsiteY22" fmla="*/ 533721 h 758082"/>
                <a:gd name="connsiteX23" fmla="*/ 6332118 w 6396120"/>
                <a:gd name="connsiteY23" fmla="*/ 559874 h 758082"/>
                <a:gd name="connsiteX24" fmla="*/ 6301023 w 6396120"/>
                <a:gd name="connsiteY24" fmla="*/ 643034 h 758082"/>
                <a:gd name="connsiteX25" fmla="*/ 5761537 w 6396120"/>
                <a:gd name="connsiteY25" fmla="*/ 646903 h 758082"/>
                <a:gd name="connsiteX26" fmla="*/ 5150986 w 6396120"/>
                <a:gd name="connsiteY26" fmla="*/ 651785 h 758082"/>
                <a:gd name="connsiteX27" fmla="*/ 4589009 w 6396120"/>
                <a:gd name="connsiteY27" fmla="*/ 657476 h 758082"/>
                <a:gd name="connsiteX28" fmla="*/ 4038094 w 6396120"/>
                <a:gd name="connsiteY28" fmla="*/ 660210 h 758082"/>
                <a:gd name="connsiteX29" fmla="*/ 3466485 w 6396120"/>
                <a:gd name="connsiteY29" fmla="*/ 665972 h 758082"/>
                <a:gd name="connsiteX30" fmla="*/ 2880489 w 6396120"/>
                <a:gd name="connsiteY30" fmla="*/ 679478 h 758082"/>
                <a:gd name="connsiteX31" fmla="*/ 2305543 w 6396120"/>
                <a:gd name="connsiteY31" fmla="*/ 687447 h 758082"/>
                <a:gd name="connsiteX32" fmla="*/ 1723003 w 6396120"/>
                <a:gd name="connsiteY32" fmla="*/ 701802 h 758082"/>
                <a:gd name="connsiteX33" fmla="*/ 1148796 w 6396120"/>
                <a:gd name="connsiteY33" fmla="*/ 722182 h 758082"/>
                <a:gd name="connsiteX34" fmla="*/ 567178 w 6396120"/>
                <a:gd name="connsiteY34" fmla="*/ 737613 h 758082"/>
                <a:gd name="connsiteX35" fmla="*/ 1233 w 6396120"/>
                <a:gd name="connsiteY35" fmla="*/ 758082 h 758082"/>
                <a:gd name="connsiteX0" fmla="*/ 1233 w 6388580"/>
                <a:gd name="connsiteY0" fmla="*/ 758082 h 758082"/>
                <a:gd name="connsiteX1" fmla="*/ 5526 w 6388580"/>
                <a:gd name="connsiteY1" fmla="*/ 624549 h 758082"/>
                <a:gd name="connsiteX2" fmla="*/ 310573 w 6388580"/>
                <a:gd name="connsiteY2" fmla="*/ 536652 h 758082"/>
                <a:gd name="connsiteX3" fmla="*/ 682018 w 6388580"/>
                <a:gd name="connsiteY3" fmla="*/ 435696 h 758082"/>
                <a:gd name="connsiteX4" fmla="*/ 1139629 w 6388580"/>
                <a:gd name="connsiteY4" fmla="*/ 321037 h 758082"/>
                <a:gd name="connsiteX5" fmla="*/ 1571278 w 6388580"/>
                <a:gd name="connsiteY5" fmla="*/ 215177 h 758082"/>
                <a:gd name="connsiteX6" fmla="*/ 1986388 w 6388580"/>
                <a:gd name="connsiteY6" fmla="*/ 124201 h 758082"/>
                <a:gd name="connsiteX7" fmla="*/ 2283374 w 6388580"/>
                <a:gd name="connsiteY7" fmla="*/ 58272 h 758082"/>
                <a:gd name="connsiteX8" fmla="*/ 2622261 w 6388580"/>
                <a:gd name="connsiteY8" fmla="*/ 0 h 758082"/>
                <a:gd name="connsiteX9" fmla="*/ 2769704 w 6388580"/>
                <a:gd name="connsiteY9" fmla="*/ 52235 h 758082"/>
                <a:gd name="connsiteX10" fmla="*/ 2910263 w 6388580"/>
                <a:gd name="connsiteY10" fmla="*/ 97398 h 758082"/>
                <a:gd name="connsiteX11" fmla="*/ 3114350 w 6388580"/>
                <a:gd name="connsiteY11" fmla="*/ 155287 h 758082"/>
                <a:gd name="connsiteX12" fmla="*/ 3324704 w 6388580"/>
                <a:gd name="connsiteY12" fmla="*/ 211024 h 758082"/>
                <a:gd name="connsiteX13" fmla="*/ 3558848 w 6388580"/>
                <a:gd name="connsiteY13" fmla="*/ 259540 h 758082"/>
                <a:gd name="connsiteX14" fmla="*/ 3780486 w 6388580"/>
                <a:gd name="connsiteY14" fmla="*/ 291977 h 758082"/>
                <a:gd name="connsiteX15" fmla="*/ 4114951 w 6388580"/>
                <a:gd name="connsiteY15" fmla="*/ 336625 h 758082"/>
                <a:gd name="connsiteX16" fmla="*/ 4578222 w 6388580"/>
                <a:gd name="connsiteY16" fmla="*/ 374682 h 758082"/>
                <a:gd name="connsiteX17" fmla="*/ 4984014 w 6388580"/>
                <a:gd name="connsiteY17" fmla="*/ 403533 h 758082"/>
                <a:gd name="connsiteX18" fmla="*/ 5231585 w 6388580"/>
                <a:gd name="connsiteY18" fmla="*/ 420759 h 758082"/>
                <a:gd name="connsiteX19" fmla="*/ 5512491 w 6388580"/>
                <a:gd name="connsiteY19" fmla="*/ 443651 h 758082"/>
                <a:gd name="connsiteX20" fmla="*/ 5759877 w 6388580"/>
                <a:gd name="connsiteY20" fmla="*/ 467139 h 758082"/>
                <a:gd name="connsiteX21" fmla="*/ 5960552 w 6388580"/>
                <a:gd name="connsiteY21" fmla="*/ 490137 h 758082"/>
                <a:gd name="connsiteX22" fmla="*/ 6286876 w 6388580"/>
                <a:gd name="connsiteY22" fmla="*/ 533721 h 758082"/>
                <a:gd name="connsiteX23" fmla="*/ 6301023 w 6388580"/>
                <a:gd name="connsiteY23" fmla="*/ 643034 h 758082"/>
                <a:gd name="connsiteX24" fmla="*/ 5761537 w 6388580"/>
                <a:gd name="connsiteY24" fmla="*/ 646903 h 758082"/>
                <a:gd name="connsiteX25" fmla="*/ 5150986 w 6388580"/>
                <a:gd name="connsiteY25" fmla="*/ 651785 h 758082"/>
                <a:gd name="connsiteX26" fmla="*/ 4589009 w 6388580"/>
                <a:gd name="connsiteY26" fmla="*/ 657476 h 758082"/>
                <a:gd name="connsiteX27" fmla="*/ 4038094 w 6388580"/>
                <a:gd name="connsiteY27" fmla="*/ 660210 h 758082"/>
                <a:gd name="connsiteX28" fmla="*/ 3466485 w 6388580"/>
                <a:gd name="connsiteY28" fmla="*/ 665972 h 758082"/>
                <a:gd name="connsiteX29" fmla="*/ 2880489 w 6388580"/>
                <a:gd name="connsiteY29" fmla="*/ 679478 h 758082"/>
                <a:gd name="connsiteX30" fmla="*/ 2305543 w 6388580"/>
                <a:gd name="connsiteY30" fmla="*/ 687447 h 758082"/>
                <a:gd name="connsiteX31" fmla="*/ 1723003 w 6388580"/>
                <a:gd name="connsiteY31" fmla="*/ 701802 h 758082"/>
                <a:gd name="connsiteX32" fmla="*/ 1148796 w 6388580"/>
                <a:gd name="connsiteY32" fmla="*/ 722182 h 758082"/>
                <a:gd name="connsiteX33" fmla="*/ 567178 w 6388580"/>
                <a:gd name="connsiteY33" fmla="*/ 737613 h 758082"/>
                <a:gd name="connsiteX34" fmla="*/ 1233 w 6388580"/>
                <a:gd name="connsiteY34" fmla="*/ 758082 h 758082"/>
                <a:gd name="connsiteX0" fmla="*/ 1233 w 6301023"/>
                <a:gd name="connsiteY0" fmla="*/ 758082 h 758082"/>
                <a:gd name="connsiteX1" fmla="*/ 5526 w 6301023"/>
                <a:gd name="connsiteY1" fmla="*/ 624549 h 758082"/>
                <a:gd name="connsiteX2" fmla="*/ 310573 w 6301023"/>
                <a:gd name="connsiteY2" fmla="*/ 536652 h 758082"/>
                <a:gd name="connsiteX3" fmla="*/ 682018 w 6301023"/>
                <a:gd name="connsiteY3" fmla="*/ 435696 h 758082"/>
                <a:gd name="connsiteX4" fmla="*/ 1139629 w 6301023"/>
                <a:gd name="connsiteY4" fmla="*/ 321037 h 758082"/>
                <a:gd name="connsiteX5" fmla="*/ 1571278 w 6301023"/>
                <a:gd name="connsiteY5" fmla="*/ 215177 h 758082"/>
                <a:gd name="connsiteX6" fmla="*/ 1986388 w 6301023"/>
                <a:gd name="connsiteY6" fmla="*/ 124201 h 758082"/>
                <a:gd name="connsiteX7" fmla="*/ 2283374 w 6301023"/>
                <a:gd name="connsiteY7" fmla="*/ 58272 h 758082"/>
                <a:gd name="connsiteX8" fmla="*/ 2622261 w 6301023"/>
                <a:gd name="connsiteY8" fmla="*/ 0 h 758082"/>
                <a:gd name="connsiteX9" fmla="*/ 2769704 w 6301023"/>
                <a:gd name="connsiteY9" fmla="*/ 52235 h 758082"/>
                <a:gd name="connsiteX10" fmla="*/ 2910263 w 6301023"/>
                <a:gd name="connsiteY10" fmla="*/ 97398 h 758082"/>
                <a:gd name="connsiteX11" fmla="*/ 3114350 w 6301023"/>
                <a:gd name="connsiteY11" fmla="*/ 155287 h 758082"/>
                <a:gd name="connsiteX12" fmla="*/ 3324704 w 6301023"/>
                <a:gd name="connsiteY12" fmla="*/ 211024 h 758082"/>
                <a:gd name="connsiteX13" fmla="*/ 3558848 w 6301023"/>
                <a:gd name="connsiteY13" fmla="*/ 259540 h 758082"/>
                <a:gd name="connsiteX14" fmla="*/ 3780486 w 6301023"/>
                <a:gd name="connsiteY14" fmla="*/ 291977 h 758082"/>
                <a:gd name="connsiteX15" fmla="*/ 4114951 w 6301023"/>
                <a:gd name="connsiteY15" fmla="*/ 336625 h 758082"/>
                <a:gd name="connsiteX16" fmla="*/ 4578222 w 6301023"/>
                <a:gd name="connsiteY16" fmla="*/ 374682 h 758082"/>
                <a:gd name="connsiteX17" fmla="*/ 4984014 w 6301023"/>
                <a:gd name="connsiteY17" fmla="*/ 403533 h 758082"/>
                <a:gd name="connsiteX18" fmla="*/ 5231585 w 6301023"/>
                <a:gd name="connsiteY18" fmla="*/ 420759 h 758082"/>
                <a:gd name="connsiteX19" fmla="*/ 5512491 w 6301023"/>
                <a:gd name="connsiteY19" fmla="*/ 443651 h 758082"/>
                <a:gd name="connsiteX20" fmla="*/ 5759877 w 6301023"/>
                <a:gd name="connsiteY20" fmla="*/ 467139 h 758082"/>
                <a:gd name="connsiteX21" fmla="*/ 5960552 w 6301023"/>
                <a:gd name="connsiteY21" fmla="*/ 490137 h 758082"/>
                <a:gd name="connsiteX22" fmla="*/ 6286876 w 6301023"/>
                <a:gd name="connsiteY22" fmla="*/ 533721 h 758082"/>
                <a:gd name="connsiteX23" fmla="*/ 6301023 w 6301023"/>
                <a:gd name="connsiteY23" fmla="*/ 643034 h 758082"/>
                <a:gd name="connsiteX24" fmla="*/ 5761537 w 6301023"/>
                <a:gd name="connsiteY24" fmla="*/ 646903 h 758082"/>
                <a:gd name="connsiteX25" fmla="*/ 5150986 w 6301023"/>
                <a:gd name="connsiteY25" fmla="*/ 651785 h 758082"/>
                <a:gd name="connsiteX26" fmla="*/ 4589009 w 6301023"/>
                <a:gd name="connsiteY26" fmla="*/ 657476 h 758082"/>
                <a:gd name="connsiteX27" fmla="*/ 4038094 w 6301023"/>
                <a:gd name="connsiteY27" fmla="*/ 660210 h 758082"/>
                <a:gd name="connsiteX28" fmla="*/ 3466485 w 6301023"/>
                <a:gd name="connsiteY28" fmla="*/ 665972 h 758082"/>
                <a:gd name="connsiteX29" fmla="*/ 2880489 w 6301023"/>
                <a:gd name="connsiteY29" fmla="*/ 679478 h 758082"/>
                <a:gd name="connsiteX30" fmla="*/ 2305543 w 6301023"/>
                <a:gd name="connsiteY30" fmla="*/ 687447 h 758082"/>
                <a:gd name="connsiteX31" fmla="*/ 1723003 w 6301023"/>
                <a:gd name="connsiteY31" fmla="*/ 701802 h 758082"/>
                <a:gd name="connsiteX32" fmla="*/ 1148796 w 6301023"/>
                <a:gd name="connsiteY32" fmla="*/ 722182 h 758082"/>
                <a:gd name="connsiteX33" fmla="*/ 567178 w 6301023"/>
                <a:gd name="connsiteY33" fmla="*/ 737613 h 758082"/>
                <a:gd name="connsiteX34" fmla="*/ 1233 w 6301023"/>
                <a:gd name="connsiteY34" fmla="*/ 758082 h 758082"/>
                <a:gd name="connsiteX0" fmla="*/ 1233 w 6301023"/>
                <a:gd name="connsiteY0" fmla="*/ 758082 h 758082"/>
                <a:gd name="connsiteX1" fmla="*/ 5526 w 6301023"/>
                <a:gd name="connsiteY1" fmla="*/ 624549 h 758082"/>
                <a:gd name="connsiteX2" fmla="*/ 310573 w 6301023"/>
                <a:gd name="connsiteY2" fmla="*/ 536652 h 758082"/>
                <a:gd name="connsiteX3" fmla="*/ 682018 w 6301023"/>
                <a:gd name="connsiteY3" fmla="*/ 435696 h 758082"/>
                <a:gd name="connsiteX4" fmla="*/ 1139629 w 6301023"/>
                <a:gd name="connsiteY4" fmla="*/ 321037 h 758082"/>
                <a:gd name="connsiteX5" fmla="*/ 1571278 w 6301023"/>
                <a:gd name="connsiteY5" fmla="*/ 215177 h 758082"/>
                <a:gd name="connsiteX6" fmla="*/ 1986388 w 6301023"/>
                <a:gd name="connsiteY6" fmla="*/ 124201 h 758082"/>
                <a:gd name="connsiteX7" fmla="*/ 2283374 w 6301023"/>
                <a:gd name="connsiteY7" fmla="*/ 58272 h 758082"/>
                <a:gd name="connsiteX8" fmla="*/ 2622261 w 6301023"/>
                <a:gd name="connsiteY8" fmla="*/ 0 h 758082"/>
                <a:gd name="connsiteX9" fmla="*/ 2769704 w 6301023"/>
                <a:gd name="connsiteY9" fmla="*/ 52235 h 758082"/>
                <a:gd name="connsiteX10" fmla="*/ 2910263 w 6301023"/>
                <a:gd name="connsiteY10" fmla="*/ 97398 h 758082"/>
                <a:gd name="connsiteX11" fmla="*/ 3114350 w 6301023"/>
                <a:gd name="connsiteY11" fmla="*/ 155287 h 758082"/>
                <a:gd name="connsiteX12" fmla="*/ 3324704 w 6301023"/>
                <a:gd name="connsiteY12" fmla="*/ 211024 h 758082"/>
                <a:gd name="connsiteX13" fmla="*/ 3558848 w 6301023"/>
                <a:gd name="connsiteY13" fmla="*/ 259540 h 758082"/>
                <a:gd name="connsiteX14" fmla="*/ 3780486 w 6301023"/>
                <a:gd name="connsiteY14" fmla="*/ 291977 h 758082"/>
                <a:gd name="connsiteX15" fmla="*/ 4114951 w 6301023"/>
                <a:gd name="connsiteY15" fmla="*/ 336625 h 758082"/>
                <a:gd name="connsiteX16" fmla="*/ 4578222 w 6301023"/>
                <a:gd name="connsiteY16" fmla="*/ 374682 h 758082"/>
                <a:gd name="connsiteX17" fmla="*/ 4984014 w 6301023"/>
                <a:gd name="connsiteY17" fmla="*/ 403533 h 758082"/>
                <a:gd name="connsiteX18" fmla="*/ 5231585 w 6301023"/>
                <a:gd name="connsiteY18" fmla="*/ 420759 h 758082"/>
                <a:gd name="connsiteX19" fmla="*/ 5512491 w 6301023"/>
                <a:gd name="connsiteY19" fmla="*/ 443651 h 758082"/>
                <a:gd name="connsiteX20" fmla="*/ 5759877 w 6301023"/>
                <a:gd name="connsiteY20" fmla="*/ 467139 h 758082"/>
                <a:gd name="connsiteX21" fmla="*/ 5960552 w 6301023"/>
                <a:gd name="connsiteY21" fmla="*/ 490137 h 758082"/>
                <a:gd name="connsiteX22" fmla="*/ 6298782 w 6301023"/>
                <a:gd name="connsiteY22" fmla="*/ 536099 h 758082"/>
                <a:gd name="connsiteX23" fmla="*/ 6301023 w 6301023"/>
                <a:gd name="connsiteY23" fmla="*/ 643034 h 758082"/>
                <a:gd name="connsiteX24" fmla="*/ 5761537 w 6301023"/>
                <a:gd name="connsiteY24" fmla="*/ 646903 h 758082"/>
                <a:gd name="connsiteX25" fmla="*/ 5150986 w 6301023"/>
                <a:gd name="connsiteY25" fmla="*/ 651785 h 758082"/>
                <a:gd name="connsiteX26" fmla="*/ 4589009 w 6301023"/>
                <a:gd name="connsiteY26" fmla="*/ 657476 h 758082"/>
                <a:gd name="connsiteX27" fmla="*/ 4038094 w 6301023"/>
                <a:gd name="connsiteY27" fmla="*/ 660210 h 758082"/>
                <a:gd name="connsiteX28" fmla="*/ 3466485 w 6301023"/>
                <a:gd name="connsiteY28" fmla="*/ 665972 h 758082"/>
                <a:gd name="connsiteX29" fmla="*/ 2880489 w 6301023"/>
                <a:gd name="connsiteY29" fmla="*/ 679478 h 758082"/>
                <a:gd name="connsiteX30" fmla="*/ 2305543 w 6301023"/>
                <a:gd name="connsiteY30" fmla="*/ 687447 h 758082"/>
                <a:gd name="connsiteX31" fmla="*/ 1723003 w 6301023"/>
                <a:gd name="connsiteY31" fmla="*/ 701802 h 758082"/>
                <a:gd name="connsiteX32" fmla="*/ 1148796 w 6301023"/>
                <a:gd name="connsiteY32" fmla="*/ 722182 h 758082"/>
                <a:gd name="connsiteX33" fmla="*/ 567178 w 6301023"/>
                <a:gd name="connsiteY33" fmla="*/ 737613 h 758082"/>
                <a:gd name="connsiteX34" fmla="*/ 1233 w 6301023"/>
                <a:gd name="connsiteY34" fmla="*/ 758082 h 758082"/>
                <a:gd name="connsiteX0" fmla="*/ 5728 w 6295497"/>
                <a:gd name="connsiteY0" fmla="*/ 758082 h 758082"/>
                <a:gd name="connsiteX1" fmla="*/ 0 w 6295497"/>
                <a:gd name="connsiteY1" fmla="*/ 624549 h 758082"/>
                <a:gd name="connsiteX2" fmla="*/ 305047 w 6295497"/>
                <a:gd name="connsiteY2" fmla="*/ 536652 h 758082"/>
                <a:gd name="connsiteX3" fmla="*/ 676492 w 6295497"/>
                <a:gd name="connsiteY3" fmla="*/ 435696 h 758082"/>
                <a:gd name="connsiteX4" fmla="*/ 1134103 w 6295497"/>
                <a:gd name="connsiteY4" fmla="*/ 321037 h 758082"/>
                <a:gd name="connsiteX5" fmla="*/ 1565752 w 6295497"/>
                <a:gd name="connsiteY5" fmla="*/ 215177 h 758082"/>
                <a:gd name="connsiteX6" fmla="*/ 1980862 w 6295497"/>
                <a:gd name="connsiteY6" fmla="*/ 124201 h 758082"/>
                <a:gd name="connsiteX7" fmla="*/ 2277848 w 6295497"/>
                <a:gd name="connsiteY7" fmla="*/ 58272 h 758082"/>
                <a:gd name="connsiteX8" fmla="*/ 2616735 w 6295497"/>
                <a:gd name="connsiteY8" fmla="*/ 0 h 758082"/>
                <a:gd name="connsiteX9" fmla="*/ 2764178 w 6295497"/>
                <a:gd name="connsiteY9" fmla="*/ 52235 h 758082"/>
                <a:gd name="connsiteX10" fmla="*/ 2904737 w 6295497"/>
                <a:gd name="connsiteY10" fmla="*/ 97398 h 758082"/>
                <a:gd name="connsiteX11" fmla="*/ 3108824 w 6295497"/>
                <a:gd name="connsiteY11" fmla="*/ 155287 h 758082"/>
                <a:gd name="connsiteX12" fmla="*/ 3319178 w 6295497"/>
                <a:gd name="connsiteY12" fmla="*/ 211024 h 758082"/>
                <a:gd name="connsiteX13" fmla="*/ 3553322 w 6295497"/>
                <a:gd name="connsiteY13" fmla="*/ 259540 h 758082"/>
                <a:gd name="connsiteX14" fmla="*/ 3774960 w 6295497"/>
                <a:gd name="connsiteY14" fmla="*/ 291977 h 758082"/>
                <a:gd name="connsiteX15" fmla="*/ 4109425 w 6295497"/>
                <a:gd name="connsiteY15" fmla="*/ 336625 h 758082"/>
                <a:gd name="connsiteX16" fmla="*/ 4572696 w 6295497"/>
                <a:gd name="connsiteY16" fmla="*/ 374682 h 758082"/>
                <a:gd name="connsiteX17" fmla="*/ 4978488 w 6295497"/>
                <a:gd name="connsiteY17" fmla="*/ 403533 h 758082"/>
                <a:gd name="connsiteX18" fmla="*/ 5226059 w 6295497"/>
                <a:gd name="connsiteY18" fmla="*/ 420759 h 758082"/>
                <a:gd name="connsiteX19" fmla="*/ 5506965 w 6295497"/>
                <a:gd name="connsiteY19" fmla="*/ 443651 h 758082"/>
                <a:gd name="connsiteX20" fmla="*/ 5754351 w 6295497"/>
                <a:gd name="connsiteY20" fmla="*/ 467139 h 758082"/>
                <a:gd name="connsiteX21" fmla="*/ 5955026 w 6295497"/>
                <a:gd name="connsiteY21" fmla="*/ 490137 h 758082"/>
                <a:gd name="connsiteX22" fmla="*/ 6293256 w 6295497"/>
                <a:gd name="connsiteY22" fmla="*/ 536099 h 758082"/>
                <a:gd name="connsiteX23" fmla="*/ 6295497 w 6295497"/>
                <a:gd name="connsiteY23" fmla="*/ 643034 h 758082"/>
                <a:gd name="connsiteX24" fmla="*/ 5756011 w 6295497"/>
                <a:gd name="connsiteY24" fmla="*/ 646903 h 758082"/>
                <a:gd name="connsiteX25" fmla="*/ 5145460 w 6295497"/>
                <a:gd name="connsiteY25" fmla="*/ 651785 h 758082"/>
                <a:gd name="connsiteX26" fmla="*/ 4583483 w 6295497"/>
                <a:gd name="connsiteY26" fmla="*/ 657476 h 758082"/>
                <a:gd name="connsiteX27" fmla="*/ 4032568 w 6295497"/>
                <a:gd name="connsiteY27" fmla="*/ 660210 h 758082"/>
                <a:gd name="connsiteX28" fmla="*/ 3460959 w 6295497"/>
                <a:gd name="connsiteY28" fmla="*/ 665972 h 758082"/>
                <a:gd name="connsiteX29" fmla="*/ 2874963 w 6295497"/>
                <a:gd name="connsiteY29" fmla="*/ 679478 h 758082"/>
                <a:gd name="connsiteX30" fmla="*/ 2300017 w 6295497"/>
                <a:gd name="connsiteY30" fmla="*/ 687447 h 758082"/>
                <a:gd name="connsiteX31" fmla="*/ 1717477 w 6295497"/>
                <a:gd name="connsiteY31" fmla="*/ 701802 h 758082"/>
                <a:gd name="connsiteX32" fmla="*/ 1143270 w 6295497"/>
                <a:gd name="connsiteY32" fmla="*/ 722182 h 758082"/>
                <a:gd name="connsiteX33" fmla="*/ 561652 w 6295497"/>
                <a:gd name="connsiteY33" fmla="*/ 737613 h 758082"/>
                <a:gd name="connsiteX34" fmla="*/ 5728 w 6295497"/>
                <a:gd name="connsiteY34" fmla="*/ 758082 h 758082"/>
                <a:gd name="connsiteX0" fmla="*/ 5728 w 6295497"/>
                <a:gd name="connsiteY0" fmla="*/ 758082 h 758082"/>
                <a:gd name="connsiteX1" fmla="*/ 0 w 6295497"/>
                <a:gd name="connsiteY1" fmla="*/ 624549 h 758082"/>
                <a:gd name="connsiteX2" fmla="*/ 305047 w 6295497"/>
                <a:gd name="connsiteY2" fmla="*/ 536652 h 758082"/>
                <a:gd name="connsiteX3" fmla="*/ 581242 w 6295497"/>
                <a:gd name="connsiteY3" fmla="*/ 461850 h 758082"/>
                <a:gd name="connsiteX4" fmla="*/ 1134103 w 6295497"/>
                <a:gd name="connsiteY4" fmla="*/ 321037 h 758082"/>
                <a:gd name="connsiteX5" fmla="*/ 1565752 w 6295497"/>
                <a:gd name="connsiteY5" fmla="*/ 215177 h 758082"/>
                <a:gd name="connsiteX6" fmla="*/ 1980862 w 6295497"/>
                <a:gd name="connsiteY6" fmla="*/ 124201 h 758082"/>
                <a:gd name="connsiteX7" fmla="*/ 2277848 w 6295497"/>
                <a:gd name="connsiteY7" fmla="*/ 58272 h 758082"/>
                <a:gd name="connsiteX8" fmla="*/ 2616735 w 6295497"/>
                <a:gd name="connsiteY8" fmla="*/ 0 h 758082"/>
                <a:gd name="connsiteX9" fmla="*/ 2764178 w 6295497"/>
                <a:gd name="connsiteY9" fmla="*/ 52235 h 758082"/>
                <a:gd name="connsiteX10" fmla="*/ 2904737 w 6295497"/>
                <a:gd name="connsiteY10" fmla="*/ 97398 h 758082"/>
                <a:gd name="connsiteX11" fmla="*/ 3108824 w 6295497"/>
                <a:gd name="connsiteY11" fmla="*/ 155287 h 758082"/>
                <a:gd name="connsiteX12" fmla="*/ 3319178 w 6295497"/>
                <a:gd name="connsiteY12" fmla="*/ 211024 h 758082"/>
                <a:gd name="connsiteX13" fmla="*/ 3553322 w 6295497"/>
                <a:gd name="connsiteY13" fmla="*/ 259540 h 758082"/>
                <a:gd name="connsiteX14" fmla="*/ 3774960 w 6295497"/>
                <a:gd name="connsiteY14" fmla="*/ 291977 h 758082"/>
                <a:gd name="connsiteX15" fmla="*/ 4109425 w 6295497"/>
                <a:gd name="connsiteY15" fmla="*/ 336625 h 758082"/>
                <a:gd name="connsiteX16" fmla="*/ 4572696 w 6295497"/>
                <a:gd name="connsiteY16" fmla="*/ 374682 h 758082"/>
                <a:gd name="connsiteX17" fmla="*/ 4978488 w 6295497"/>
                <a:gd name="connsiteY17" fmla="*/ 403533 h 758082"/>
                <a:gd name="connsiteX18" fmla="*/ 5226059 w 6295497"/>
                <a:gd name="connsiteY18" fmla="*/ 420759 h 758082"/>
                <a:gd name="connsiteX19" fmla="*/ 5506965 w 6295497"/>
                <a:gd name="connsiteY19" fmla="*/ 443651 h 758082"/>
                <a:gd name="connsiteX20" fmla="*/ 5754351 w 6295497"/>
                <a:gd name="connsiteY20" fmla="*/ 467139 h 758082"/>
                <a:gd name="connsiteX21" fmla="*/ 5955026 w 6295497"/>
                <a:gd name="connsiteY21" fmla="*/ 490137 h 758082"/>
                <a:gd name="connsiteX22" fmla="*/ 6293256 w 6295497"/>
                <a:gd name="connsiteY22" fmla="*/ 536099 h 758082"/>
                <a:gd name="connsiteX23" fmla="*/ 6295497 w 6295497"/>
                <a:gd name="connsiteY23" fmla="*/ 643034 h 758082"/>
                <a:gd name="connsiteX24" fmla="*/ 5756011 w 6295497"/>
                <a:gd name="connsiteY24" fmla="*/ 646903 h 758082"/>
                <a:gd name="connsiteX25" fmla="*/ 5145460 w 6295497"/>
                <a:gd name="connsiteY25" fmla="*/ 651785 h 758082"/>
                <a:gd name="connsiteX26" fmla="*/ 4583483 w 6295497"/>
                <a:gd name="connsiteY26" fmla="*/ 657476 h 758082"/>
                <a:gd name="connsiteX27" fmla="*/ 4032568 w 6295497"/>
                <a:gd name="connsiteY27" fmla="*/ 660210 h 758082"/>
                <a:gd name="connsiteX28" fmla="*/ 3460959 w 6295497"/>
                <a:gd name="connsiteY28" fmla="*/ 665972 h 758082"/>
                <a:gd name="connsiteX29" fmla="*/ 2874963 w 6295497"/>
                <a:gd name="connsiteY29" fmla="*/ 679478 h 758082"/>
                <a:gd name="connsiteX30" fmla="*/ 2300017 w 6295497"/>
                <a:gd name="connsiteY30" fmla="*/ 687447 h 758082"/>
                <a:gd name="connsiteX31" fmla="*/ 1717477 w 6295497"/>
                <a:gd name="connsiteY31" fmla="*/ 701802 h 758082"/>
                <a:gd name="connsiteX32" fmla="*/ 1143270 w 6295497"/>
                <a:gd name="connsiteY32" fmla="*/ 722182 h 758082"/>
                <a:gd name="connsiteX33" fmla="*/ 561652 w 6295497"/>
                <a:gd name="connsiteY33" fmla="*/ 737613 h 758082"/>
                <a:gd name="connsiteX34" fmla="*/ 5728 w 6295497"/>
                <a:gd name="connsiteY34" fmla="*/ 758082 h 758082"/>
                <a:gd name="connsiteX0" fmla="*/ 5728 w 6295497"/>
                <a:gd name="connsiteY0" fmla="*/ 758082 h 758082"/>
                <a:gd name="connsiteX1" fmla="*/ 0 w 6295497"/>
                <a:gd name="connsiteY1" fmla="*/ 624549 h 758082"/>
                <a:gd name="connsiteX2" fmla="*/ 305047 w 6295497"/>
                <a:gd name="connsiteY2" fmla="*/ 536652 h 758082"/>
                <a:gd name="connsiteX3" fmla="*/ 581242 w 6295497"/>
                <a:gd name="connsiteY3" fmla="*/ 461850 h 758082"/>
                <a:gd name="connsiteX4" fmla="*/ 1134103 w 6295497"/>
                <a:gd name="connsiteY4" fmla="*/ 321037 h 758082"/>
                <a:gd name="connsiteX5" fmla="*/ 1565752 w 6295497"/>
                <a:gd name="connsiteY5" fmla="*/ 215177 h 758082"/>
                <a:gd name="connsiteX6" fmla="*/ 1980862 w 6295497"/>
                <a:gd name="connsiteY6" fmla="*/ 124201 h 758082"/>
                <a:gd name="connsiteX7" fmla="*/ 2277848 w 6295497"/>
                <a:gd name="connsiteY7" fmla="*/ 58272 h 758082"/>
                <a:gd name="connsiteX8" fmla="*/ 2616735 w 6295497"/>
                <a:gd name="connsiteY8" fmla="*/ 0 h 758082"/>
                <a:gd name="connsiteX9" fmla="*/ 2764178 w 6295497"/>
                <a:gd name="connsiteY9" fmla="*/ 52235 h 758082"/>
                <a:gd name="connsiteX10" fmla="*/ 2904737 w 6295497"/>
                <a:gd name="connsiteY10" fmla="*/ 97398 h 758082"/>
                <a:gd name="connsiteX11" fmla="*/ 3108824 w 6295497"/>
                <a:gd name="connsiteY11" fmla="*/ 155287 h 758082"/>
                <a:gd name="connsiteX12" fmla="*/ 3319178 w 6295497"/>
                <a:gd name="connsiteY12" fmla="*/ 211024 h 758082"/>
                <a:gd name="connsiteX13" fmla="*/ 3553322 w 6295497"/>
                <a:gd name="connsiteY13" fmla="*/ 259540 h 758082"/>
                <a:gd name="connsiteX14" fmla="*/ 3774960 w 6295497"/>
                <a:gd name="connsiteY14" fmla="*/ 291977 h 758082"/>
                <a:gd name="connsiteX15" fmla="*/ 4109425 w 6295497"/>
                <a:gd name="connsiteY15" fmla="*/ 336625 h 758082"/>
                <a:gd name="connsiteX16" fmla="*/ 4572696 w 6295497"/>
                <a:gd name="connsiteY16" fmla="*/ 374682 h 758082"/>
                <a:gd name="connsiteX17" fmla="*/ 4978488 w 6295497"/>
                <a:gd name="connsiteY17" fmla="*/ 403533 h 758082"/>
                <a:gd name="connsiteX18" fmla="*/ 5226059 w 6295497"/>
                <a:gd name="connsiteY18" fmla="*/ 420759 h 758082"/>
                <a:gd name="connsiteX19" fmla="*/ 5506965 w 6295497"/>
                <a:gd name="connsiteY19" fmla="*/ 443651 h 758082"/>
                <a:gd name="connsiteX20" fmla="*/ 5754351 w 6295497"/>
                <a:gd name="connsiteY20" fmla="*/ 467139 h 758082"/>
                <a:gd name="connsiteX21" fmla="*/ 5955026 w 6295497"/>
                <a:gd name="connsiteY21" fmla="*/ 490137 h 758082"/>
                <a:gd name="connsiteX22" fmla="*/ 6293256 w 6295497"/>
                <a:gd name="connsiteY22" fmla="*/ 536099 h 758082"/>
                <a:gd name="connsiteX23" fmla="*/ 6295497 w 6295497"/>
                <a:gd name="connsiteY23" fmla="*/ 643034 h 758082"/>
                <a:gd name="connsiteX24" fmla="*/ 5756011 w 6295497"/>
                <a:gd name="connsiteY24" fmla="*/ 646903 h 758082"/>
                <a:gd name="connsiteX25" fmla="*/ 5145460 w 6295497"/>
                <a:gd name="connsiteY25" fmla="*/ 651785 h 758082"/>
                <a:gd name="connsiteX26" fmla="*/ 4583483 w 6295497"/>
                <a:gd name="connsiteY26" fmla="*/ 657476 h 758082"/>
                <a:gd name="connsiteX27" fmla="*/ 4032568 w 6295497"/>
                <a:gd name="connsiteY27" fmla="*/ 660210 h 758082"/>
                <a:gd name="connsiteX28" fmla="*/ 3460959 w 6295497"/>
                <a:gd name="connsiteY28" fmla="*/ 665972 h 758082"/>
                <a:gd name="connsiteX29" fmla="*/ 2874963 w 6295497"/>
                <a:gd name="connsiteY29" fmla="*/ 679478 h 758082"/>
                <a:gd name="connsiteX30" fmla="*/ 2300017 w 6295497"/>
                <a:gd name="connsiteY30" fmla="*/ 687447 h 758082"/>
                <a:gd name="connsiteX31" fmla="*/ 1717477 w 6295497"/>
                <a:gd name="connsiteY31" fmla="*/ 701802 h 758082"/>
                <a:gd name="connsiteX32" fmla="*/ 1143270 w 6295497"/>
                <a:gd name="connsiteY32" fmla="*/ 722182 h 758082"/>
                <a:gd name="connsiteX33" fmla="*/ 5728 w 6295497"/>
                <a:gd name="connsiteY33" fmla="*/ 758082 h 758082"/>
                <a:gd name="connsiteX0" fmla="*/ 577228 w 6295497"/>
                <a:gd name="connsiteY0" fmla="*/ 736684 h 736684"/>
                <a:gd name="connsiteX1" fmla="*/ 0 w 6295497"/>
                <a:gd name="connsiteY1" fmla="*/ 624549 h 736684"/>
                <a:gd name="connsiteX2" fmla="*/ 305047 w 6295497"/>
                <a:gd name="connsiteY2" fmla="*/ 536652 h 736684"/>
                <a:gd name="connsiteX3" fmla="*/ 581242 w 6295497"/>
                <a:gd name="connsiteY3" fmla="*/ 461850 h 736684"/>
                <a:gd name="connsiteX4" fmla="*/ 1134103 w 6295497"/>
                <a:gd name="connsiteY4" fmla="*/ 321037 h 736684"/>
                <a:gd name="connsiteX5" fmla="*/ 1565752 w 6295497"/>
                <a:gd name="connsiteY5" fmla="*/ 215177 h 736684"/>
                <a:gd name="connsiteX6" fmla="*/ 1980862 w 6295497"/>
                <a:gd name="connsiteY6" fmla="*/ 124201 h 736684"/>
                <a:gd name="connsiteX7" fmla="*/ 2277848 w 6295497"/>
                <a:gd name="connsiteY7" fmla="*/ 58272 h 736684"/>
                <a:gd name="connsiteX8" fmla="*/ 2616735 w 6295497"/>
                <a:gd name="connsiteY8" fmla="*/ 0 h 736684"/>
                <a:gd name="connsiteX9" fmla="*/ 2764178 w 6295497"/>
                <a:gd name="connsiteY9" fmla="*/ 52235 h 736684"/>
                <a:gd name="connsiteX10" fmla="*/ 2904737 w 6295497"/>
                <a:gd name="connsiteY10" fmla="*/ 97398 h 736684"/>
                <a:gd name="connsiteX11" fmla="*/ 3108824 w 6295497"/>
                <a:gd name="connsiteY11" fmla="*/ 155287 h 736684"/>
                <a:gd name="connsiteX12" fmla="*/ 3319178 w 6295497"/>
                <a:gd name="connsiteY12" fmla="*/ 211024 h 736684"/>
                <a:gd name="connsiteX13" fmla="*/ 3553322 w 6295497"/>
                <a:gd name="connsiteY13" fmla="*/ 259540 h 736684"/>
                <a:gd name="connsiteX14" fmla="*/ 3774960 w 6295497"/>
                <a:gd name="connsiteY14" fmla="*/ 291977 h 736684"/>
                <a:gd name="connsiteX15" fmla="*/ 4109425 w 6295497"/>
                <a:gd name="connsiteY15" fmla="*/ 336625 h 736684"/>
                <a:gd name="connsiteX16" fmla="*/ 4572696 w 6295497"/>
                <a:gd name="connsiteY16" fmla="*/ 374682 h 736684"/>
                <a:gd name="connsiteX17" fmla="*/ 4978488 w 6295497"/>
                <a:gd name="connsiteY17" fmla="*/ 403533 h 736684"/>
                <a:gd name="connsiteX18" fmla="*/ 5226059 w 6295497"/>
                <a:gd name="connsiteY18" fmla="*/ 420759 h 736684"/>
                <a:gd name="connsiteX19" fmla="*/ 5506965 w 6295497"/>
                <a:gd name="connsiteY19" fmla="*/ 443651 h 736684"/>
                <a:gd name="connsiteX20" fmla="*/ 5754351 w 6295497"/>
                <a:gd name="connsiteY20" fmla="*/ 467139 h 736684"/>
                <a:gd name="connsiteX21" fmla="*/ 5955026 w 6295497"/>
                <a:gd name="connsiteY21" fmla="*/ 490137 h 736684"/>
                <a:gd name="connsiteX22" fmla="*/ 6293256 w 6295497"/>
                <a:gd name="connsiteY22" fmla="*/ 536099 h 736684"/>
                <a:gd name="connsiteX23" fmla="*/ 6295497 w 6295497"/>
                <a:gd name="connsiteY23" fmla="*/ 643034 h 736684"/>
                <a:gd name="connsiteX24" fmla="*/ 5756011 w 6295497"/>
                <a:gd name="connsiteY24" fmla="*/ 646903 h 736684"/>
                <a:gd name="connsiteX25" fmla="*/ 5145460 w 6295497"/>
                <a:gd name="connsiteY25" fmla="*/ 651785 h 736684"/>
                <a:gd name="connsiteX26" fmla="*/ 4583483 w 6295497"/>
                <a:gd name="connsiteY26" fmla="*/ 657476 h 736684"/>
                <a:gd name="connsiteX27" fmla="*/ 4032568 w 6295497"/>
                <a:gd name="connsiteY27" fmla="*/ 660210 h 736684"/>
                <a:gd name="connsiteX28" fmla="*/ 3460959 w 6295497"/>
                <a:gd name="connsiteY28" fmla="*/ 665972 h 736684"/>
                <a:gd name="connsiteX29" fmla="*/ 2874963 w 6295497"/>
                <a:gd name="connsiteY29" fmla="*/ 679478 h 736684"/>
                <a:gd name="connsiteX30" fmla="*/ 2300017 w 6295497"/>
                <a:gd name="connsiteY30" fmla="*/ 687447 h 736684"/>
                <a:gd name="connsiteX31" fmla="*/ 1717477 w 6295497"/>
                <a:gd name="connsiteY31" fmla="*/ 701802 h 736684"/>
                <a:gd name="connsiteX32" fmla="*/ 1143270 w 6295497"/>
                <a:gd name="connsiteY32" fmla="*/ 722182 h 736684"/>
                <a:gd name="connsiteX33" fmla="*/ 577228 w 6295497"/>
                <a:gd name="connsiteY33" fmla="*/ 736684 h 736684"/>
                <a:gd name="connsiteX0" fmla="*/ 272850 w 5991119"/>
                <a:gd name="connsiteY0" fmla="*/ 736684 h 736684"/>
                <a:gd name="connsiteX1" fmla="*/ 669 w 5991119"/>
                <a:gd name="connsiteY1" fmla="*/ 536652 h 736684"/>
                <a:gd name="connsiteX2" fmla="*/ 276864 w 5991119"/>
                <a:gd name="connsiteY2" fmla="*/ 461850 h 736684"/>
                <a:gd name="connsiteX3" fmla="*/ 829725 w 5991119"/>
                <a:gd name="connsiteY3" fmla="*/ 321037 h 736684"/>
                <a:gd name="connsiteX4" fmla="*/ 1261374 w 5991119"/>
                <a:gd name="connsiteY4" fmla="*/ 215177 h 736684"/>
                <a:gd name="connsiteX5" fmla="*/ 1676484 w 5991119"/>
                <a:gd name="connsiteY5" fmla="*/ 124201 h 736684"/>
                <a:gd name="connsiteX6" fmla="*/ 1973470 w 5991119"/>
                <a:gd name="connsiteY6" fmla="*/ 58272 h 736684"/>
                <a:gd name="connsiteX7" fmla="*/ 2312357 w 5991119"/>
                <a:gd name="connsiteY7" fmla="*/ 0 h 736684"/>
                <a:gd name="connsiteX8" fmla="*/ 2459800 w 5991119"/>
                <a:gd name="connsiteY8" fmla="*/ 52235 h 736684"/>
                <a:gd name="connsiteX9" fmla="*/ 2600359 w 5991119"/>
                <a:gd name="connsiteY9" fmla="*/ 97398 h 736684"/>
                <a:gd name="connsiteX10" fmla="*/ 2804446 w 5991119"/>
                <a:gd name="connsiteY10" fmla="*/ 155287 h 736684"/>
                <a:gd name="connsiteX11" fmla="*/ 3014800 w 5991119"/>
                <a:gd name="connsiteY11" fmla="*/ 211024 h 736684"/>
                <a:gd name="connsiteX12" fmla="*/ 3248944 w 5991119"/>
                <a:gd name="connsiteY12" fmla="*/ 259540 h 736684"/>
                <a:gd name="connsiteX13" fmla="*/ 3470582 w 5991119"/>
                <a:gd name="connsiteY13" fmla="*/ 291977 h 736684"/>
                <a:gd name="connsiteX14" fmla="*/ 3805047 w 5991119"/>
                <a:gd name="connsiteY14" fmla="*/ 336625 h 736684"/>
                <a:gd name="connsiteX15" fmla="*/ 4268318 w 5991119"/>
                <a:gd name="connsiteY15" fmla="*/ 374682 h 736684"/>
                <a:gd name="connsiteX16" fmla="*/ 4674110 w 5991119"/>
                <a:gd name="connsiteY16" fmla="*/ 403533 h 736684"/>
                <a:gd name="connsiteX17" fmla="*/ 4921681 w 5991119"/>
                <a:gd name="connsiteY17" fmla="*/ 420759 h 736684"/>
                <a:gd name="connsiteX18" fmla="*/ 5202587 w 5991119"/>
                <a:gd name="connsiteY18" fmla="*/ 443651 h 736684"/>
                <a:gd name="connsiteX19" fmla="*/ 5449973 w 5991119"/>
                <a:gd name="connsiteY19" fmla="*/ 467139 h 736684"/>
                <a:gd name="connsiteX20" fmla="*/ 5650648 w 5991119"/>
                <a:gd name="connsiteY20" fmla="*/ 490137 h 736684"/>
                <a:gd name="connsiteX21" fmla="*/ 5988878 w 5991119"/>
                <a:gd name="connsiteY21" fmla="*/ 536099 h 736684"/>
                <a:gd name="connsiteX22" fmla="*/ 5991119 w 5991119"/>
                <a:gd name="connsiteY22" fmla="*/ 643034 h 736684"/>
                <a:gd name="connsiteX23" fmla="*/ 5451633 w 5991119"/>
                <a:gd name="connsiteY23" fmla="*/ 646903 h 736684"/>
                <a:gd name="connsiteX24" fmla="*/ 4841082 w 5991119"/>
                <a:gd name="connsiteY24" fmla="*/ 651785 h 736684"/>
                <a:gd name="connsiteX25" fmla="*/ 4279105 w 5991119"/>
                <a:gd name="connsiteY25" fmla="*/ 657476 h 736684"/>
                <a:gd name="connsiteX26" fmla="*/ 3728190 w 5991119"/>
                <a:gd name="connsiteY26" fmla="*/ 660210 h 736684"/>
                <a:gd name="connsiteX27" fmla="*/ 3156581 w 5991119"/>
                <a:gd name="connsiteY27" fmla="*/ 665972 h 736684"/>
                <a:gd name="connsiteX28" fmla="*/ 2570585 w 5991119"/>
                <a:gd name="connsiteY28" fmla="*/ 679478 h 736684"/>
                <a:gd name="connsiteX29" fmla="*/ 1995639 w 5991119"/>
                <a:gd name="connsiteY29" fmla="*/ 687447 h 736684"/>
                <a:gd name="connsiteX30" fmla="*/ 1413099 w 5991119"/>
                <a:gd name="connsiteY30" fmla="*/ 701802 h 736684"/>
                <a:gd name="connsiteX31" fmla="*/ 838892 w 5991119"/>
                <a:gd name="connsiteY31" fmla="*/ 722182 h 736684"/>
                <a:gd name="connsiteX32" fmla="*/ 272850 w 5991119"/>
                <a:gd name="connsiteY32" fmla="*/ 736684 h 736684"/>
                <a:gd name="connsiteX0" fmla="*/ 93671 w 5811940"/>
                <a:gd name="connsiteY0" fmla="*/ 736684 h 736684"/>
                <a:gd name="connsiteX1" fmla="*/ 97685 w 5811940"/>
                <a:gd name="connsiteY1" fmla="*/ 461850 h 736684"/>
                <a:gd name="connsiteX2" fmla="*/ 650546 w 5811940"/>
                <a:gd name="connsiteY2" fmla="*/ 321037 h 736684"/>
                <a:gd name="connsiteX3" fmla="*/ 1082195 w 5811940"/>
                <a:gd name="connsiteY3" fmla="*/ 215177 h 736684"/>
                <a:gd name="connsiteX4" fmla="*/ 1497305 w 5811940"/>
                <a:gd name="connsiteY4" fmla="*/ 124201 h 736684"/>
                <a:gd name="connsiteX5" fmla="*/ 1794291 w 5811940"/>
                <a:gd name="connsiteY5" fmla="*/ 58272 h 736684"/>
                <a:gd name="connsiteX6" fmla="*/ 2133178 w 5811940"/>
                <a:gd name="connsiteY6" fmla="*/ 0 h 736684"/>
                <a:gd name="connsiteX7" fmla="*/ 2280621 w 5811940"/>
                <a:gd name="connsiteY7" fmla="*/ 52235 h 736684"/>
                <a:gd name="connsiteX8" fmla="*/ 2421180 w 5811940"/>
                <a:gd name="connsiteY8" fmla="*/ 97398 h 736684"/>
                <a:gd name="connsiteX9" fmla="*/ 2625267 w 5811940"/>
                <a:gd name="connsiteY9" fmla="*/ 155287 h 736684"/>
                <a:gd name="connsiteX10" fmla="*/ 2835621 w 5811940"/>
                <a:gd name="connsiteY10" fmla="*/ 211024 h 736684"/>
                <a:gd name="connsiteX11" fmla="*/ 3069765 w 5811940"/>
                <a:gd name="connsiteY11" fmla="*/ 259540 h 736684"/>
                <a:gd name="connsiteX12" fmla="*/ 3291403 w 5811940"/>
                <a:gd name="connsiteY12" fmla="*/ 291977 h 736684"/>
                <a:gd name="connsiteX13" fmla="*/ 3625868 w 5811940"/>
                <a:gd name="connsiteY13" fmla="*/ 336625 h 736684"/>
                <a:gd name="connsiteX14" fmla="*/ 4089139 w 5811940"/>
                <a:gd name="connsiteY14" fmla="*/ 374682 h 736684"/>
                <a:gd name="connsiteX15" fmla="*/ 4494931 w 5811940"/>
                <a:gd name="connsiteY15" fmla="*/ 403533 h 736684"/>
                <a:gd name="connsiteX16" fmla="*/ 4742502 w 5811940"/>
                <a:gd name="connsiteY16" fmla="*/ 420759 h 736684"/>
                <a:gd name="connsiteX17" fmla="*/ 5023408 w 5811940"/>
                <a:gd name="connsiteY17" fmla="*/ 443651 h 736684"/>
                <a:gd name="connsiteX18" fmla="*/ 5270794 w 5811940"/>
                <a:gd name="connsiteY18" fmla="*/ 467139 h 736684"/>
                <a:gd name="connsiteX19" fmla="*/ 5471469 w 5811940"/>
                <a:gd name="connsiteY19" fmla="*/ 490137 h 736684"/>
                <a:gd name="connsiteX20" fmla="*/ 5809699 w 5811940"/>
                <a:gd name="connsiteY20" fmla="*/ 536099 h 736684"/>
                <a:gd name="connsiteX21" fmla="*/ 5811940 w 5811940"/>
                <a:gd name="connsiteY21" fmla="*/ 643034 h 736684"/>
                <a:gd name="connsiteX22" fmla="*/ 5272454 w 5811940"/>
                <a:gd name="connsiteY22" fmla="*/ 646903 h 736684"/>
                <a:gd name="connsiteX23" fmla="*/ 4661903 w 5811940"/>
                <a:gd name="connsiteY23" fmla="*/ 651785 h 736684"/>
                <a:gd name="connsiteX24" fmla="*/ 4099926 w 5811940"/>
                <a:gd name="connsiteY24" fmla="*/ 657476 h 736684"/>
                <a:gd name="connsiteX25" fmla="*/ 3549011 w 5811940"/>
                <a:gd name="connsiteY25" fmla="*/ 660210 h 736684"/>
                <a:gd name="connsiteX26" fmla="*/ 2977402 w 5811940"/>
                <a:gd name="connsiteY26" fmla="*/ 665972 h 736684"/>
                <a:gd name="connsiteX27" fmla="*/ 2391406 w 5811940"/>
                <a:gd name="connsiteY27" fmla="*/ 679478 h 736684"/>
                <a:gd name="connsiteX28" fmla="*/ 1816460 w 5811940"/>
                <a:gd name="connsiteY28" fmla="*/ 687447 h 736684"/>
                <a:gd name="connsiteX29" fmla="*/ 1233920 w 5811940"/>
                <a:gd name="connsiteY29" fmla="*/ 701802 h 736684"/>
                <a:gd name="connsiteX30" fmla="*/ 659713 w 5811940"/>
                <a:gd name="connsiteY30" fmla="*/ 722182 h 736684"/>
                <a:gd name="connsiteX31" fmla="*/ 93671 w 5811940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78783 w 5718269"/>
                <a:gd name="connsiteY22" fmla="*/ 646903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63543 w 5718269"/>
                <a:gd name="connsiteY22" fmla="*/ 650708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55923 w 5718269"/>
                <a:gd name="connsiteY22" fmla="*/ 650709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8269"/>
                <a:gd name="connsiteY0" fmla="*/ 736684 h 736684"/>
                <a:gd name="connsiteX1" fmla="*/ 4014 w 5718269"/>
                <a:gd name="connsiteY1" fmla="*/ 461850 h 736684"/>
                <a:gd name="connsiteX2" fmla="*/ 556875 w 5718269"/>
                <a:gd name="connsiteY2" fmla="*/ 321037 h 736684"/>
                <a:gd name="connsiteX3" fmla="*/ 988524 w 5718269"/>
                <a:gd name="connsiteY3" fmla="*/ 215177 h 736684"/>
                <a:gd name="connsiteX4" fmla="*/ 1403634 w 5718269"/>
                <a:gd name="connsiteY4" fmla="*/ 124201 h 736684"/>
                <a:gd name="connsiteX5" fmla="*/ 1700620 w 5718269"/>
                <a:gd name="connsiteY5" fmla="*/ 58272 h 736684"/>
                <a:gd name="connsiteX6" fmla="*/ 2039507 w 5718269"/>
                <a:gd name="connsiteY6" fmla="*/ 0 h 736684"/>
                <a:gd name="connsiteX7" fmla="*/ 2186950 w 5718269"/>
                <a:gd name="connsiteY7" fmla="*/ 52235 h 736684"/>
                <a:gd name="connsiteX8" fmla="*/ 2327509 w 5718269"/>
                <a:gd name="connsiteY8" fmla="*/ 97398 h 736684"/>
                <a:gd name="connsiteX9" fmla="*/ 2531596 w 5718269"/>
                <a:gd name="connsiteY9" fmla="*/ 155287 h 736684"/>
                <a:gd name="connsiteX10" fmla="*/ 2741950 w 5718269"/>
                <a:gd name="connsiteY10" fmla="*/ 211024 h 736684"/>
                <a:gd name="connsiteX11" fmla="*/ 2976094 w 5718269"/>
                <a:gd name="connsiteY11" fmla="*/ 259540 h 736684"/>
                <a:gd name="connsiteX12" fmla="*/ 3197732 w 5718269"/>
                <a:gd name="connsiteY12" fmla="*/ 291977 h 736684"/>
                <a:gd name="connsiteX13" fmla="*/ 3532197 w 5718269"/>
                <a:gd name="connsiteY13" fmla="*/ 336625 h 736684"/>
                <a:gd name="connsiteX14" fmla="*/ 3995468 w 5718269"/>
                <a:gd name="connsiteY14" fmla="*/ 374682 h 736684"/>
                <a:gd name="connsiteX15" fmla="*/ 4401260 w 5718269"/>
                <a:gd name="connsiteY15" fmla="*/ 403533 h 736684"/>
                <a:gd name="connsiteX16" fmla="*/ 4648831 w 5718269"/>
                <a:gd name="connsiteY16" fmla="*/ 420759 h 736684"/>
                <a:gd name="connsiteX17" fmla="*/ 4929737 w 5718269"/>
                <a:gd name="connsiteY17" fmla="*/ 443651 h 736684"/>
                <a:gd name="connsiteX18" fmla="*/ 5177123 w 5718269"/>
                <a:gd name="connsiteY18" fmla="*/ 467139 h 736684"/>
                <a:gd name="connsiteX19" fmla="*/ 5377798 w 5718269"/>
                <a:gd name="connsiteY19" fmla="*/ 490137 h 736684"/>
                <a:gd name="connsiteX20" fmla="*/ 5716028 w 5718269"/>
                <a:gd name="connsiteY20" fmla="*/ 536099 h 736684"/>
                <a:gd name="connsiteX21" fmla="*/ 5718269 w 5718269"/>
                <a:gd name="connsiteY21" fmla="*/ 643034 h 736684"/>
                <a:gd name="connsiteX22" fmla="*/ 5155923 w 5718269"/>
                <a:gd name="connsiteY22" fmla="*/ 650709 h 736684"/>
                <a:gd name="connsiteX23" fmla="*/ 4568232 w 5718269"/>
                <a:gd name="connsiteY23" fmla="*/ 651785 h 736684"/>
                <a:gd name="connsiteX24" fmla="*/ 4006255 w 5718269"/>
                <a:gd name="connsiteY24" fmla="*/ 657476 h 736684"/>
                <a:gd name="connsiteX25" fmla="*/ 3455340 w 5718269"/>
                <a:gd name="connsiteY25" fmla="*/ 660210 h 736684"/>
                <a:gd name="connsiteX26" fmla="*/ 2883731 w 5718269"/>
                <a:gd name="connsiteY26" fmla="*/ 665972 h 736684"/>
                <a:gd name="connsiteX27" fmla="*/ 2297735 w 5718269"/>
                <a:gd name="connsiteY27" fmla="*/ 679478 h 736684"/>
                <a:gd name="connsiteX28" fmla="*/ 1722789 w 5718269"/>
                <a:gd name="connsiteY28" fmla="*/ 687447 h 736684"/>
                <a:gd name="connsiteX29" fmla="*/ 1140249 w 5718269"/>
                <a:gd name="connsiteY29" fmla="*/ 701802 h 736684"/>
                <a:gd name="connsiteX30" fmla="*/ 566042 w 5718269"/>
                <a:gd name="connsiteY30" fmla="*/ 722182 h 736684"/>
                <a:gd name="connsiteX31" fmla="*/ 0 w 5718269"/>
                <a:gd name="connsiteY31" fmla="*/ 736684 h 736684"/>
                <a:gd name="connsiteX0" fmla="*/ 0 w 5716028"/>
                <a:gd name="connsiteY0" fmla="*/ 736684 h 736684"/>
                <a:gd name="connsiteX1" fmla="*/ 4014 w 5716028"/>
                <a:gd name="connsiteY1" fmla="*/ 461850 h 736684"/>
                <a:gd name="connsiteX2" fmla="*/ 556875 w 5716028"/>
                <a:gd name="connsiteY2" fmla="*/ 321037 h 736684"/>
                <a:gd name="connsiteX3" fmla="*/ 988524 w 5716028"/>
                <a:gd name="connsiteY3" fmla="*/ 215177 h 736684"/>
                <a:gd name="connsiteX4" fmla="*/ 1403634 w 5716028"/>
                <a:gd name="connsiteY4" fmla="*/ 124201 h 736684"/>
                <a:gd name="connsiteX5" fmla="*/ 1700620 w 5716028"/>
                <a:gd name="connsiteY5" fmla="*/ 58272 h 736684"/>
                <a:gd name="connsiteX6" fmla="*/ 2039507 w 5716028"/>
                <a:gd name="connsiteY6" fmla="*/ 0 h 736684"/>
                <a:gd name="connsiteX7" fmla="*/ 2186950 w 5716028"/>
                <a:gd name="connsiteY7" fmla="*/ 52235 h 736684"/>
                <a:gd name="connsiteX8" fmla="*/ 2327509 w 5716028"/>
                <a:gd name="connsiteY8" fmla="*/ 97398 h 736684"/>
                <a:gd name="connsiteX9" fmla="*/ 2531596 w 5716028"/>
                <a:gd name="connsiteY9" fmla="*/ 155287 h 736684"/>
                <a:gd name="connsiteX10" fmla="*/ 2741950 w 5716028"/>
                <a:gd name="connsiteY10" fmla="*/ 211024 h 736684"/>
                <a:gd name="connsiteX11" fmla="*/ 2976094 w 5716028"/>
                <a:gd name="connsiteY11" fmla="*/ 259540 h 736684"/>
                <a:gd name="connsiteX12" fmla="*/ 3197732 w 5716028"/>
                <a:gd name="connsiteY12" fmla="*/ 291977 h 736684"/>
                <a:gd name="connsiteX13" fmla="*/ 3532197 w 5716028"/>
                <a:gd name="connsiteY13" fmla="*/ 336625 h 736684"/>
                <a:gd name="connsiteX14" fmla="*/ 3995468 w 5716028"/>
                <a:gd name="connsiteY14" fmla="*/ 374682 h 736684"/>
                <a:gd name="connsiteX15" fmla="*/ 4401260 w 5716028"/>
                <a:gd name="connsiteY15" fmla="*/ 403533 h 736684"/>
                <a:gd name="connsiteX16" fmla="*/ 4648831 w 5716028"/>
                <a:gd name="connsiteY16" fmla="*/ 420759 h 736684"/>
                <a:gd name="connsiteX17" fmla="*/ 4929737 w 5716028"/>
                <a:gd name="connsiteY17" fmla="*/ 443651 h 736684"/>
                <a:gd name="connsiteX18" fmla="*/ 5177123 w 5716028"/>
                <a:gd name="connsiteY18" fmla="*/ 467139 h 736684"/>
                <a:gd name="connsiteX19" fmla="*/ 5377798 w 5716028"/>
                <a:gd name="connsiteY19" fmla="*/ 490137 h 736684"/>
                <a:gd name="connsiteX20" fmla="*/ 5716028 w 5716028"/>
                <a:gd name="connsiteY20" fmla="*/ 536099 h 736684"/>
                <a:gd name="connsiteX21" fmla="*/ 5155923 w 5716028"/>
                <a:gd name="connsiteY21" fmla="*/ 650709 h 736684"/>
                <a:gd name="connsiteX22" fmla="*/ 4568232 w 5716028"/>
                <a:gd name="connsiteY22" fmla="*/ 651785 h 736684"/>
                <a:gd name="connsiteX23" fmla="*/ 4006255 w 5716028"/>
                <a:gd name="connsiteY23" fmla="*/ 657476 h 736684"/>
                <a:gd name="connsiteX24" fmla="*/ 3455340 w 5716028"/>
                <a:gd name="connsiteY24" fmla="*/ 660210 h 736684"/>
                <a:gd name="connsiteX25" fmla="*/ 2883731 w 5716028"/>
                <a:gd name="connsiteY25" fmla="*/ 665972 h 736684"/>
                <a:gd name="connsiteX26" fmla="*/ 2297735 w 5716028"/>
                <a:gd name="connsiteY26" fmla="*/ 679478 h 736684"/>
                <a:gd name="connsiteX27" fmla="*/ 1722789 w 5716028"/>
                <a:gd name="connsiteY27" fmla="*/ 687447 h 736684"/>
                <a:gd name="connsiteX28" fmla="*/ 1140249 w 5716028"/>
                <a:gd name="connsiteY28" fmla="*/ 701802 h 736684"/>
                <a:gd name="connsiteX29" fmla="*/ 566042 w 5716028"/>
                <a:gd name="connsiteY29" fmla="*/ 722182 h 736684"/>
                <a:gd name="connsiteX30" fmla="*/ 0 w 5716028"/>
                <a:gd name="connsiteY30" fmla="*/ 736684 h 736684"/>
                <a:gd name="connsiteX0" fmla="*/ 0 w 5377798"/>
                <a:gd name="connsiteY0" fmla="*/ 736684 h 736684"/>
                <a:gd name="connsiteX1" fmla="*/ 4014 w 5377798"/>
                <a:gd name="connsiteY1" fmla="*/ 461850 h 736684"/>
                <a:gd name="connsiteX2" fmla="*/ 556875 w 5377798"/>
                <a:gd name="connsiteY2" fmla="*/ 321037 h 736684"/>
                <a:gd name="connsiteX3" fmla="*/ 988524 w 5377798"/>
                <a:gd name="connsiteY3" fmla="*/ 215177 h 736684"/>
                <a:gd name="connsiteX4" fmla="*/ 1403634 w 5377798"/>
                <a:gd name="connsiteY4" fmla="*/ 124201 h 736684"/>
                <a:gd name="connsiteX5" fmla="*/ 1700620 w 5377798"/>
                <a:gd name="connsiteY5" fmla="*/ 58272 h 736684"/>
                <a:gd name="connsiteX6" fmla="*/ 2039507 w 5377798"/>
                <a:gd name="connsiteY6" fmla="*/ 0 h 736684"/>
                <a:gd name="connsiteX7" fmla="*/ 2186950 w 5377798"/>
                <a:gd name="connsiteY7" fmla="*/ 52235 h 736684"/>
                <a:gd name="connsiteX8" fmla="*/ 2327509 w 5377798"/>
                <a:gd name="connsiteY8" fmla="*/ 97398 h 736684"/>
                <a:gd name="connsiteX9" fmla="*/ 2531596 w 5377798"/>
                <a:gd name="connsiteY9" fmla="*/ 155287 h 736684"/>
                <a:gd name="connsiteX10" fmla="*/ 2741950 w 5377798"/>
                <a:gd name="connsiteY10" fmla="*/ 211024 h 736684"/>
                <a:gd name="connsiteX11" fmla="*/ 2976094 w 5377798"/>
                <a:gd name="connsiteY11" fmla="*/ 259540 h 736684"/>
                <a:gd name="connsiteX12" fmla="*/ 3197732 w 5377798"/>
                <a:gd name="connsiteY12" fmla="*/ 291977 h 736684"/>
                <a:gd name="connsiteX13" fmla="*/ 3532197 w 5377798"/>
                <a:gd name="connsiteY13" fmla="*/ 336625 h 736684"/>
                <a:gd name="connsiteX14" fmla="*/ 3995468 w 5377798"/>
                <a:gd name="connsiteY14" fmla="*/ 374682 h 736684"/>
                <a:gd name="connsiteX15" fmla="*/ 4401260 w 5377798"/>
                <a:gd name="connsiteY15" fmla="*/ 403533 h 736684"/>
                <a:gd name="connsiteX16" fmla="*/ 4648831 w 5377798"/>
                <a:gd name="connsiteY16" fmla="*/ 420759 h 736684"/>
                <a:gd name="connsiteX17" fmla="*/ 4929737 w 5377798"/>
                <a:gd name="connsiteY17" fmla="*/ 443651 h 736684"/>
                <a:gd name="connsiteX18" fmla="*/ 5177123 w 5377798"/>
                <a:gd name="connsiteY18" fmla="*/ 467139 h 736684"/>
                <a:gd name="connsiteX19" fmla="*/ 5377798 w 5377798"/>
                <a:gd name="connsiteY19" fmla="*/ 490137 h 736684"/>
                <a:gd name="connsiteX20" fmla="*/ 5155923 w 5377798"/>
                <a:gd name="connsiteY20" fmla="*/ 650709 h 736684"/>
                <a:gd name="connsiteX21" fmla="*/ 4568232 w 5377798"/>
                <a:gd name="connsiteY21" fmla="*/ 651785 h 736684"/>
                <a:gd name="connsiteX22" fmla="*/ 4006255 w 5377798"/>
                <a:gd name="connsiteY22" fmla="*/ 657476 h 736684"/>
                <a:gd name="connsiteX23" fmla="*/ 3455340 w 5377798"/>
                <a:gd name="connsiteY23" fmla="*/ 660210 h 736684"/>
                <a:gd name="connsiteX24" fmla="*/ 2883731 w 5377798"/>
                <a:gd name="connsiteY24" fmla="*/ 665972 h 736684"/>
                <a:gd name="connsiteX25" fmla="*/ 2297735 w 5377798"/>
                <a:gd name="connsiteY25" fmla="*/ 679478 h 736684"/>
                <a:gd name="connsiteX26" fmla="*/ 1722789 w 5377798"/>
                <a:gd name="connsiteY26" fmla="*/ 687447 h 736684"/>
                <a:gd name="connsiteX27" fmla="*/ 1140249 w 5377798"/>
                <a:gd name="connsiteY27" fmla="*/ 701802 h 736684"/>
                <a:gd name="connsiteX28" fmla="*/ 566042 w 5377798"/>
                <a:gd name="connsiteY28" fmla="*/ 722182 h 736684"/>
                <a:gd name="connsiteX29" fmla="*/ 0 w 5377798"/>
                <a:gd name="connsiteY29" fmla="*/ 736684 h 736684"/>
                <a:gd name="connsiteX0" fmla="*/ 0 w 5177123"/>
                <a:gd name="connsiteY0" fmla="*/ 736684 h 736684"/>
                <a:gd name="connsiteX1" fmla="*/ 4014 w 5177123"/>
                <a:gd name="connsiteY1" fmla="*/ 461850 h 736684"/>
                <a:gd name="connsiteX2" fmla="*/ 556875 w 5177123"/>
                <a:gd name="connsiteY2" fmla="*/ 321037 h 736684"/>
                <a:gd name="connsiteX3" fmla="*/ 988524 w 5177123"/>
                <a:gd name="connsiteY3" fmla="*/ 215177 h 736684"/>
                <a:gd name="connsiteX4" fmla="*/ 1403634 w 5177123"/>
                <a:gd name="connsiteY4" fmla="*/ 124201 h 736684"/>
                <a:gd name="connsiteX5" fmla="*/ 1700620 w 5177123"/>
                <a:gd name="connsiteY5" fmla="*/ 58272 h 736684"/>
                <a:gd name="connsiteX6" fmla="*/ 2039507 w 5177123"/>
                <a:gd name="connsiteY6" fmla="*/ 0 h 736684"/>
                <a:gd name="connsiteX7" fmla="*/ 2186950 w 5177123"/>
                <a:gd name="connsiteY7" fmla="*/ 52235 h 736684"/>
                <a:gd name="connsiteX8" fmla="*/ 2327509 w 5177123"/>
                <a:gd name="connsiteY8" fmla="*/ 97398 h 736684"/>
                <a:gd name="connsiteX9" fmla="*/ 2531596 w 5177123"/>
                <a:gd name="connsiteY9" fmla="*/ 155287 h 736684"/>
                <a:gd name="connsiteX10" fmla="*/ 2741950 w 5177123"/>
                <a:gd name="connsiteY10" fmla="*/ 211024 h 736684"/>
                <a:gd name="connsiteX11" fmla="*/ 2976094 w 5177123"/>
                <a:gd name="connsiteY11" fmla="*/ 259540 h 736684"/>
                <a:gd name="connsiteX12" fmla="*/ 3197732 w 5177123"/>
                <a:gd name="connsiteY12" fmla="*/ 291977 h 736684"/>
                <a:gd name="connsiteX13" fmla="*/ 3532197 w 5177123"/>
                <a:gd name="connsiteY13" fmla="*/ 336625 h 736684"/>
                <a:gd name="connsiteX14" fmla="*/ 3995468 w 5177123"/>
                <a:gd name="connsiteY14" fmla="*/ 374682 h 736684"/>
                <a:gd name="connsiteX15" fmla="*/ 4401260 w 5177123"/>
                <a:gd name="connsiteY15" fmla="*/ 403533 h 736684"/>
                <a:gd name="connsiteX16" fmla="*/ 4648831 w 5177123"/>
                <a:gd name="connsiteY16" fmla="*/ 420759 h 736684"/>
                <a:gd name="connsiteX17" fmla="*/ 4929737 w 5177123"/>
                <a:gd name="connsiteY17" fmla="*/ 443651 h 736684"/>
                <a:gd name="connsiteX18" fmla="*/ 5177123 w 5177123"/>
                <a:gd name="connsiteY18" fmla="*/ 467139 h 736684"/>
                <a:gd name="connsiteX19" fmla="*/ 5155923 w 5177123"/>
                <a:gd name="connsiteY19" fmla="*/ 650709 h 736684"/>
                <a:gd name="connsiteX20" fmla="*/ 4568232 w 5177123"/>
                <a:gd name="connsiteY20" fmla="*/ 651785 h 736684"/>
                <a:gd name="connsiteX21" fmla="*/ 4006255 w 5177123"/>
                <a:gd name="connsiteY21" fmla="*/ 657476 h 736684"/>
                <a:gd name="connsiteX22" fmla="*/ 3455340 w 5177123"/>
                <a:gd name="connsiteY22" fmla="*/ 660210 h 736684"/>
                <a:gd name="connsiteX23" fmla="*/ 2883731 w 5177123"/>
                <a:gd name="connsiteY23" fmla="*/ 665972 h 736684"/>
                <a:gd name="connsiteX24" fmla="*/ 2297735 w 5177123"/>
                <a:gd name="connsiteY24" fmla="*/ 679478 h 736684"/>
                <a:gd name="connsiteX25" fmla="*/ 1722789 w 5177123"/>
                <a:gd name="connsiteY25" fmla="*/ 687447 h 736684"/>
                <a:gd name="connsiteX26" fmla="*/ 1140249 w 5177123"/>
                <a:gd name="connsiteY26" fmla="*/ 701802 h 736684"/>
                <a:gd name="connsiteX27" fmla="*/ 566042 w 5177123"/>
                <a:gd name="connsiteY27" fmla="*/ 722182 h 736684"/>
                <a:gd name="connsiteX28" fmla="*/ 0 w 51771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929737 w 5155923"/>
                <a:gd name="connsiteY17" fmla="*/ 443651 h 736684"/>
                <a:gd name="connsiteX18" fmla="*/ 5150453 w 5155923"/>
                <a:gd name="connsiteY18" fmla="*/ 467140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61883"/>
                <a:gd name="connsiteY0" fmla="*/ 736684 h 736684"/>
                <a:gd name="connsiteX1" fmla="*/ 4014 w 5161883"/>
                <a:gd name="connsiteY1" fmla="*/ 461850 h 736684"/>
                <a:gd name="connsiteX2" fmla="*/ 556875 w 5161883"/>
                <a:gd name="connsiteY2" fmla="*/ 321037 h 736684"/>
                <a:gd name="connsiteX3" fmla="*/ 988524 w 5161883"/>
                <a:gd name="connsiteY3" fmla="*/ 215177 h 736684"/>
                <a:gd name="connsiteX4" fmla="*/ 1403634 w 5161883"/>
                <a:gd name="connsiteY4" fmla="*/ 124201 h 736684"/>
                <a:gd name="connsiteX5" fmla="*/ 1700620 w 5161883"/>
                <a:gd name="connsiteY5" fmla="*/ 58272 h 736684"/>
                <a:gd name="connsiteX6" fmla="*/ 2039507 w 5161883"/>
                <a:gd name="connsiteY6" fmla="*/ 0 h 736684"/>
                <a:gd name="connsiteX7" fmla="*/ 2186950 w 5161883"/>
                <a:gd name="connsiteY7" fmla="*/ 52235 h 736684"/>
                <a:gd name="connsiteX8" fmla="*/ 2327509 w 5161883"/>
                <a:gd name="connsiteY8" fmla="*/ 97398 h 736684"/>
                <a:gd name="connsiteX9" fmla="*/ 2531596 w 5161883"/>
                <a:gd name="connsiteY9" fmla="*/ 155287 h 736684"/>
                <a:gd name="connsiteX10" fmla="*/ 2741950 w 5161883"/>
                <a:gd name="connsiteY10" fmla="*/ 211024 h 736684"/>
                <a:gd name="connsiteX11" fmla="*/ 2976094 w 5161883"/>
                <a:gd name="connsiteY11" fmla="*/ 259540 h 736684"/>
                <a:gd name="connsiteX12" fmla="*/ 3197732 w 5161883"/>
                <a:gd name="connsiteY12" fmla="*/ 291977 h 736684"/>
                <a:gd name="connsiteX13" fmla="*/ 3532197 w 5161883"/>
                <a:gd name="connsiteY13" fmla="*/ 336625 h 736684"/>
                <a:gd name="connsiteX14" fmla="*/ 3995468 w 5161883"/>
                <a:gd name="connsiteY14" fmla="*/ 374682 h 736684"/>
                <a:gd name="connsiteX15" fmla="*/ 4401260 w 5161883"/>
                <a:gd name="connsiteY15" fmla="*/ 403533 h 736684"/>
                <a:gd name="connsiteX16" fmla="*/ 4648831 w 5161883"/>
                <a:gd name="connsiteY16" fmla="*/ 420759 h 736684"/>
                <a:gd name="connsiteX17" fmla="*/ 4929737 w 5161883"/>
                <a:gd name="connsiteY17" fmla="*/ 443651 h 736684"/>
                <a:gd name="connsiteX18" fmla="*/ 5161883 w 5161883"/>
                <a:gd name="connsiteY18" fmla="*/ 467141 h 736684"/>
                <a:gd name="connsiteX19" fmla="*/ 5155923 w 5161883"/>
                <a:gd name="connsiteY19" fmla="*/ 650709 h 736684"/>
                <a:gd name="connsiteX20" fmla="*/ 4568232 w 5161883"/>
                <a:gd name="connsiteY20" fmla="*/ 651785 h 736684"/>
                <a:gd name="connsiteX21" fmla="*/ 4006255 w 5161883"/>
                <a:gd name="connsiteY21" fmla="*/ 657476 h 736684"/>
                <a:gd name="connsiteX22" fmla="*/ 3455340 w 5161883"/>
                <a:gd name="connsiteY22" fmla="*/ 660210 h 736684"/>
                <a:gd name="connsiteX23" fmla="*/ 2883731 w 5161883"/>
                <a:gd name="connsiteY23" fmla="*/ 665972 h 736684"/>
                <a:gd name="connsiteX24" fmla="*/ 2297735 w 5161883"/>
                <a:gd name="connsiteY24" fmla="*/ 679478 h 736684"/>
                <a:gd name="connsiteX25" fmla="*/ 1722789 w 5161883"/>
                <a:gd name="connsiteY25" fmla="*/ 687447 h 736684"/>
                <a:gd name="connsiteX26" fmla="*/ 1140249 w 5161883"/>
                <a:gd name="connsiteY26" fmla="*/ 701802 h 736684"/>
                <a:gd name="connsiteX27" fmla="*/ 566042 w 5161883"/>
                <a:gd name="connsiteY27" fmla="*/ 722182 h 736684"/>
                <a:gd name="connsiteX28" fmla="*/ 0 w 5161883"/>
                <a:gd name="connsiteY28" fmla="*/ 736684 h 736684"/>
                <a:gd name="connsiteX0" fmla="*/ 0 w 5249513"/>
                <a:gd name="connsiteY0" fmla="*/ 736684 h 736684"/>
                <a:gd name="connsiteX1" fmla="*/ 4014 w 5249513"/>
                <a:gd name="connsiteY1" fmla="*/ 461850 h 736684"/>
                <a:gd name="connsiteX2" fmla="*/ 556875 w 5249513"/>
                <a:gd name="connsiteY2" fmla="*/ 321037 h 736684"/>
                <a:gd name="connsiteX3" fmla="*/ 988524 w 5249513"/>
                <a:gd name="connsiteY3" fmla="*/ 215177 h 736684"/>
                <a:gd name="connsiteX4" fmla="*/ 1403634 w 5249513"/>
                <a:gd name="connsiteY4" fmla="*/ 124201 h 736684"/>
                <a:gd name="connsiteX5" fmla="*/ 1700620 w 5249513"/>
                <a:gd name="connsiteY5" fmla="*/ 58272 h 736684"/>
                <a:gd name="connsiteX6" fmla="*/ 2039507 w 5249513"/>
                <a:gd name="connsiteY6" fmla="*/ 0 h 736684"/>
                <a:gd name="connsiteX7" fmla="*/ 2186950 w 5249513"/>
                <a:gd name="connsiteY7" fmla="*/ 52235 h 736684"/>
                <a:gd name="connsiteX8" fmla="*/ 2327509 w 5249513"/>
                <a:gd name="connsiteY8" fmla="*/ 97398 h 736684"/>
                <a:gd name="connsiteX9" fmla="*/ 2531596 w 5249513"/>
                <a:gd name="connsiteY9" fmla="*/ 155287 h 736684"/>
                <a:gd name="connsiteX10" fmla="*/ 2741950 w 5249513"/>
                <a:gd name="connsiteY10" fmla="*/ 211024 h 736684"/>
                <a:gd name="connsiteX11" fmla="*/ 2976094 w 5249513"/>
                <a:gd name="connsiteY11" fmla="*/ 259540 h 736684"/>
                <a:gd name="connsiteX12" fmla="*/ 3197732 w 5249513"/>
                <a:gd name="connsiteY12" fmla="*/ 291977 h 736684"/>
                <a:gd name="connsiteX13" fmla="*/ 3532197 w 5249513"/>
                <a:gd name="connsiteY13" fmla="*/ 336625 h 736684"/>
                <a:gd name="connsiteX14" fmla="*/ 3995468 w 5249513"/>
                <a:gd name="connsiteY14" fmla="*/ 374682 h 736684"/>
                <a:gd name="connsiteX15" fmla="*/ 4401260 w 5249513"/>
                <a:gd name="connsiteY15" fmla="*/ 403533 h 736684"/>
                <a:gd name="connsiteX16" fmla="*/ 4648831 w 5249513"/>
                <a:gd name="connsiteY16" fmla="*/ 420759 h 736684"/>
                <a:gd name="connsiteX17" fmla="*/ 4929737 w 5249513"/>
                <a:gd name="connsiteY17" fmla="*/ 443651 h 736684"/>
                <a:gd name="connsiteX18" fmla="*/ 5249513 w 5249513"/>
                <a:gd name="connsiteY18" fmla="*/ 482358 h 736684"/>
                <a:gd name="connsiteX19" fmla="*/ 5155923 w 5249513"/>
                <a:gd name="connsiteY19" fmla="*/ 650709 h 736684"/>
                <a:gd name="connsiteX20" fmla="*/ 4568232 w 5249513"/>
                <a:gd name="connsiteY20" fmla="*/ 651785 h 736684"/>
                <a:gd name="connsiteX21" fmla="*/ 4006255 w 5249513"/>
                <a:gd name="connsiteY21" fmla="*/ 657476 h 736684"/>
                <a:gd name="connsiteX22" fmla="*/ 3455340 w 5249513"/>
                <a:gd name="connsiteY22" fmla="*/ 660210 h 736684"/>
                <a:gd name="connsiteX23" fmla="*/ 2883731 w 5249513"/>
                <a:gd name="connsiteY23" fmla="*/ 665972 h 736684"/>
                <a:gd name="connsiteX24" fmla="*/ 2297735 w 5249513"/>
                <a:gd name="connsiteY24" fmla="*/ 679478 h 736684"/>
                <a:gd name="connsiteX25" fmla="*/ 1722789 w 5249513"/>
                <a:gd name="connsiteY25" fmla="*/ 687447 h 736684"/>
                <a:gd name="connsiteX26" fmla="*/ 1140249 w 5249513"/>
                <a:gd name="connsiteY26" fmla="*/ 701802 h 736684"/>
                <a:gd name="connsiteX27" fmla="*/ 566042 w 5249513"/>
                <a:gd name="connsiteY27" fmla="*/ 722182 h 736684"/>
                <a:gd name="connsiteX28" fmla="*/ 0 w 524951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929737 w 5155923"/>
                <a:gd name="connsiteY17" fmla="*/ 443651 h 736684"/>
                <a:gd name="connsiteX18" fmla="*/ 5154263 w 5155923"/>
                <a:gd name="connsiteY18" fmla="*/ 47094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797048 w 5155923"/>
                <a:gd name="connsiteY17" fmla="*/ 437891 h 736684"/>
                <a:gd name="connsiteX18" fmla="*/ 5154263 w 5155923"/>
                <a:gd name="connsiteY18" fmla="*/ 47094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808586 w 5155923"/>
                <a:gd name="connsiteY17" fmla="*/ 429250 h 736684"/>
                <a:gd name="connsiteX18" fmla="*/ 5154263 w 5155923"/>
                <a:gd name="connsiteY18" fmla="*/ 47094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820124 w 5155923"/>
                <a:gd name="connsiteY17" fmla="*/ 351488 h 736684"/>
                <a:gd name="connsiteX18" fmla="*/ 5154263 w 5155923"/>
                <a:gd name="connsiteY18" fmla="*/ 47094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782625 w 5155923"/>
                <a:gd name="connsiteY17" fmla="*/ 435010 h 736684"/>
                <a:gd name="connsiteX18" fmla="*/ 5154263 w 5155923"/>
                <a:gd name="connsiteY18" fmla="*/ 47094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5155923"/>
                <a:gd name="connsiteY0" fmla="*/ 736684 h 736684"/>
                <a:gd name="connsiteX1" fmla="*/ 4014 w 5155923"/>
                <a:gd name="connsiteY1" fmla="*/ 461850 h 736684"/>
                <a:gd name="connsiteX2" fmla="*/ 556875 w 5155923"/>
                <a:gd name="connsiteY2" fmla="*/ 321037 h 736684"/>
                <a:gd name="connsiteX3" fmla="*/ 988524 w 5155923"/>
                <a:gd name="connsiteY3" fmla="*/ 215177 h 736684"/>
                <a:gd name="connsiteX4" fmla="*/ 1403634 w 5155923"/>
                <a:gd name="connsiteY4" fmla="*/ 124201 h 736684"/>
                <a:gd name="connsiteX5" fmla="*/ 1700620 w 5155923"/>
                <a:gd name="connsiteY5" fmla="*/ 58272 h 736684"/>
                <a:gd name="connsiteX6" fmla="*/ 2039507 w 5155923"/>
                <a:gd name="connsiteY6" fmla="*/ 0 h 736684"/>
                <a:gd name="connsiteX7" fmla="*/ 2186950 w 5155923"/>
                <a:gd name="connsiteY7" fmla="*/ 52235 h 736684"/>
                <a:gd name="connsiteX8" fmla="*/ 2327509 w 5155923"/>
                <a:gd name="connsiteY8" fmla="*/ 97398 h 736684"/>
                <a:gd name="connsiteX9" fmla="*/ 2531596 w 5155923"/>
                <a:gd name="connsiteY9" fmla="*/ 155287 h 736684"/>
                <a:gd name="connsiteX10" fmla="*/ 2741950 w 5155923"/>
                <a:gd name="connsiteY10" fmla="*/ 211024 h 736684"/>
                <a:gd name="connsiteX11" fmla="*/ 2976094 w 5155923"/>
                <a:gd name="connsiteY11" fmla="*/ 259540 h 736684"/>
                <a:gd name="connsiteX12" fmla="*/ 3197732 w 5155923"/>
                <a:gd name="connsiteY12" fmla="*/ 291977 h 736684"/>
                <a:gd name="connsiteX13" fmla="*/ 3532197 w 5155923"/>
                <a:gd name="connsiteY13" fmla="*/ 336625 h 736684"/>
                <a:gd name="connsiteX14" fmla="*/ 3995468 w 5155923"/>
                <a:gd name="connsiteY14" fmla="*/ 374682 h 736684"/>
                <a:gd name="connsiteX15" fmla="*/ 4401260 w 5155923"/>
                <a:gd name="connsiteY15" fmla="*/ 403533 h 736684"/>
                <a:gd name="connsiteX16" fmla="*/ 4648831 w 5155923"/>
                <a:gd name="connsiteY16" fmla="*/ 420759 h 736684"/>
                <a:gd name="connsiteX17" fmla="*/ 4782625 w 5155923"/>
                <a:gd name="connsiteY17" fmla="*/ 435010 h 736684"/>
                <a:gd name="connsiteX18" fmla="*/ 4978306 w 5155923"/>
                <a:gd name="connsiteY18" fmla="*/ 445026 h 736684"/>
                <a:gd name="connsiteX19" fmla="*/ 5155923 w 5155923"/>
                <a:gd name="connsiteY19" fmla="*/ 650709 h 736684"/>
                <a:gd name="connsiteX20" fmla="*/ 4568232 w 5155923"/>
                <a:gd name="connsiteY20" fmla="*/ 651785 h 736684"/>
                <a:gd name="connsiteX21" fmla="*/ 4006255 w 5155923"/>
                <a:gd name="connsiteY21" fmla="*/ 657476 h 736684"/>
                <a:gd name="connsiteX22" fmla="*/ 3455340 w 5155923"/>
                <a:gd name="connsiteY22" fmla="*/ 660210 h 736684"/>
                <a:gd name="connsiteX23" fmla="*/ 2883731 w 5155923"/>
                <a:gd name="connsiteY23" fmla="*/ 665972 h 736684"/>
                <a:gd name="connsiteX24" fmla="*/ 2297735 w 5155923"/>
                <a:gd name="connsiteY24" fmla="*/ 679478 h 736684"/>
                <a:gd name="connsiteX25" fmla="*/ 1722789 w 5155923"/>
                <a:gd name="connsiteY25" fmla="*/ 687447 h 736684"/>
                <a:gd name="connsiteX26" fmla="*/ 1140249 w 5155923"/>
                <a:gd name="connsiteY26" fmla="*/ 701802 h 736684"/>
                <a:gd name="connsiteX27" fmla="*/ 566042 w 5155923"/>
                <a:gd name="connsiteY27" fmla="*/ 722182 h 736684"/>
                <a:gd name="connsiteX28" fmla="*/ 0 w 5155923"/>
                <a:gd name="connsiteY28" fmla="*/ 736684 h 736684"/>
                <a:gd name="connsiteX0" fmla="*/ 0 w 4982850"/>
                <a:gd name="connsiteY0" fmla="*/ 736684 h 736684"/>
                <a:gd name="connsiteX1" fmla="*/ 4014 w 4982850"/>
                <a:gd name="connsiteY1" fmla="*/ 461850 h 736684"/>
                <a:gd name="connsiteX2" fmla="*/ 556875 w 4982850"/>
                <a:gd name="connsiteY2" fmla="*/ 321037 h 736684"/>
                <a:gd name="connsiteX3" fmla="*/ 988524 w 4982850"/>
                <a:gd name="connsiteY3" fmla="*/ 215177 h 736684"/>
                <a:gd name="connsiteX4" fmla="*/ 1403634 w 4982850"/>
                <a:gd name="connsiteY4" fmla="*/ 124201 h 736684"/>
                <a:gd name="connsiteX5" fmla="*/ 1700620 w 4982850"/>
                <a:gd name="connsiteY5" fmla="*/ 58272 h 736684"/>
                <a:gd name="connsiteX6" fmla="*/ 2039507 w 4982850"/>
                <a:gd name="connsiteY6" fmla="*/ 0 h 736684"/>
                <a:gd name="connsiteX7" fmla="*/ 2186950 w 4982850"/>
                <a:gd name="connsiteY7" fmla="*/ 52235 h 736684"/>
                <a:gd name="connsiteX8" fmla="*/ 2327509 w 4982850"/>
                <a:gd name="connsiteY8" fmla="*/ 97398 h 736684"/>
                <a:gd name="connsiteX9" fmla="*/ 2531596 w 4982850"/>
                <a:gd name="connsiteY9" fmla="*/ 155287 h 736684"/>
                <a:gd name="connsiteX10" fmla="*/ 2741950 w 4982850"/>
                <a:gd name="connsiteY10" fmla="*/ 211024 h 736684"/>
                <a:gd name="connsiteX11" fmla="*/ 2976094 w 4982850"/>
                <a:gd name="connsiteY11" fmla="*/ 259540 h 736684"/>
                <a:gd name="connsiteX12" fmla="*/ 3197732 w 4982850"/>
                <a:gd name="connsiteY12" fmla="*/ 291977 h 736684"/>
                <a:gd name="connsiteX13" fmla="*/ 3532197 w 4982850"/>
                <a:gd name="connsiteY13" fmla="*/ 336625 h 736684"/>
                <a:gd name="connsiteX14" fmla="*/ 3995468 w 4982850"/>
                <a:gd name="connsiteY14" fmla="*/ 374682 h 736684"/>
                <a:gd name="connsiteX15" fmla="*/ 4401260 w 4982850"/>
                <a:gd name="connsiteY15" fmla="*/ 403533 h 736684"/>
                <a:gd name="connsiteX16" fmla="*/ 4648831 w 4982850"/>
                <a:gd name="connsiteY16" fmla="*/ 420759 h 736684"/>
                <a:gd name="connsiteX17" fmla="*/ 4782625 w 4982850"/>
                <a:gd name="connsiteY17" fmla="*/ 435010 h 736684"/>
                <a:gd name="connsiteX18" fmla="*/ 4978306 w 4982850"/>
                <a:gd name="connsiteY18" fmla="*/ 445026 h 736684"/>
                <a:gd name="connsiteX19" fmla="*/ 4982850 w 4982850"/>
                <a:gd name="connsiteY19" fmla="*/ 696791 h 736684"/>
                <a:gd name="connsiteX20" fmla="*/ 4568232 w 4982850"/>
                <a:gd name="connsiteY20" fmla="*/ 651785 h 736684"/>
                <a:gd name="connsiteX21" fmla="*/ 4006255 w 4982850"/>
                <a:gd name="connsiteY21" fmla="*/ 657476 h 736684"/>
                <a:gd name="connsiteX22" fmla="*/ 3455340 w 4982850"/>
                <a:gd name="connsiteY22" fmla="*/ 660210 h 736684"/>
                <a:gd name="connsiteX23" fmla="*/ 2883731 w 4982850"/>
                <a:gd name="connsiteY23" fmla="*/ 665972 h 736684"/>
                <a:gd name="connsiteX24" fmla="*/ 2297735 w 4982850"/>
                <a:gd name="connsiteY24" fmla="*/ 679478 h 736684"/>
                <a:gd name="connsiteX25" fmla="*/ 1722789 w 4982850"/>
                <a:gd name="connsiteY25" fmla="*/ 687447 h 736684"/>
                <a:gd name="connsiteX26" fmla="*/ 1140249 w 4982850"/>
                <a:gd name="connsiteY26" fmla="*/ 701802 h 736684"/>
                <a:gd name="connsiteX27" fmla="*/ 566042 w 4982850"/>
                <a:gd name="connsiteY27" fmla="*/ 722182 h 736684"/>
                <a:gd name="connsiteX28" fmla="*/ 0 w 4982850"/>
                <a:gd name="connsiteY28" fmla="*/ 736684 h 736684"/>
                <a:gd name="connsiteX0" fmla="*/ 0 w 4982850"/>
                <a:gd name="connsiteY0" fmla="*/ 736684 h 736684"/>
                <a:gd name="connsiteX1" fmla="*/ 4014 w 4982850"/>
                <a:gd name="connsiteY1" fmla="*/ 461850 h 736684"/>
                <a:gd name="connsiteX2" fmla="*/ 556875 w 4982850"/>
                <a:gd name="connsiteY2" fmla="*/ 321037 h 736684"/>
                <a:gd name="connsiteX3" fmla="*/ 988524 w 4982850"/>
                <a:gd name="connsiteY3" fmla="*/ 215177 h 736684"/>
                <a:gd name="connsiteX4" fmla="*/ 1403634 w 4982850"/>
                <a:gd name="connsiteY4" fmla="*/ 124201 h 736684"/>
                <a:gd name="connsiteX5" fmla="*/ 1700620 w 4982850"/>
                <a:gd name="connsiteY5" fmla="*/ 58272 h 736684"/>
                <a:gd name="connsiteX6" fmla="*/ 2039507 w 4982850"/>
                <a:gd name="connsiteY6" fmla="*/ 0 h 736684"/>
                <a:gd name="connsiteX7" fmla="*/ 2186950 w 4982850"/>
                <a:gd name="connsiteY7" fmla="*/ 52235 h 736684"/>
                <a:gd name="connsiteX8" fmla="*/ 2327509 w 4982850"/>
                <a:gd name="connsiteY8" fmla="*/ 97398 h 736684"/>
                <a:gd name="connsiteX9" fmla="*/ 2531596 w 4982850"/>
                <a:gd name="connsiteY9" fmla="*/ 155287 h 736684"/>
                <a:gd name="connsiteX10" fmla="*/ 2741950 w 4982850"/>
                <a:gd name="connsiteY10" fmla="*/ 211024 h 736684"/>
                <a:gd name="connsiteX11" fmla="*/ 2976094 w 4982850"/>
                <a:gd name="connsiteY11" fmla="*/ 259540 h 736684"/>
                <a:gd name="connsiteX12" fmla="*/ 3197732 w 4982850"/>
                <a:gd name="connsiteY12" fmla="*/ 291977 h 736684"/>
                <a:gd name="connsiteX13" fmla="*/ 3532197 w 4982850"/>
                <a:gd name="connsiteY13" fmla="*/ 336625 h 736684"/>
                <a:gd name="connsiteX14" fmla="*/ 3995468 w 4982850"/>
                <a:gd name="connsiteY14" fmla="*/ 374682 h 736684"/>
                <a:gd name="connsiteX15" fmla="*/ 4401260 w 4982850"/>
                <a:gd name="connsiteY15" fmla="*/ 403533 h 736684"/>
                <a:gd name="connsiteX16" fmla="*/ 4648831 w 4982850"/>
                <a:gd name="connsiteY16" fmla="*/ 420759 h 736684"/>
                <a:gd name="connsiteX17" fmla="*/ 4782625 w 4982850"/>
                <a:gd name="connsiteY17" fmla="*/ 435010 h 736684"/>
                <a:gd name="connsiteX18" fmla="*/ 4978306 w 4982850"/>
                <a:gd name="connsiteY18" fmla="*/ 445026 h 736684"/>
                <a:gd name="connsiteX19" fmla="*/ 4982850 w 4982850"/>
                <a:gd name="connsiteY19" fmla="*/ 696791 h 736684"/>
                <a:gd name="connsiteX20" fmla="*/ 4571116 w 4982850"/>
                <a:gd name="connsiteY20" fmla="*/ 694986 h 736684"/>
                <a:gd name="connsiteX21" fmla="*/ 4006255 w 4982850"/>
                <a:gd name="connsiteY21" fmla="*/ 657476 h 736684"/>
                <a:gd name="connsiteX22" fmla="*/ 3455340 w 4982850"/>
                <a:gd name="connsiteY22" fmla="*/ 660210 h 736684"/>
                <a:gd name="connsiteX23" fmla="*/ 2883731 w 4982850"/>
                <a:gd name="connsiteY23" fmla="*/ 665972 h 736684"/>
                <a:gd name="connsiteX24" fmla="*/ 2297735 w 4982850"/>
                <a:gd name="connsiteY24" fmla="*/ 679478 h 736684"/>
                <a:gd name="connsiteX25" fmla="*/ 1722789 w 4982850"/>
                <a:gd name="connsiteY25" fmla="*/ 687447 h 736684"/>
                <a:gd name="connsiteX26" fmla="*/ 1140249 w 4982850"/>
                <a:gd name="connsiteY26" fmla="*/ 701802 h 736684"/>
                <a:gd name="connsiteX27" fmla="*/ 566042 w 4982850"/>
                <a:gd name="connsiteY27" fmla="*/ 722182 h 736684"/>
                <a:gd name="connsiteX28" fmla="*/ 0 w 4982850"/>
                <a:gd name="connsiteY28" fmla="*/ 736684 h 736684"/>
                <a:gd name="connsiteX0" fmla="*/ 0 w 4982850"/>
                <a:gd name="connsiteY0" fmla="*/ 736684 h 736684"/>
                <a:gd name="connsiteX1" fmla="*/ 4014 w 4982850"/>
                <a:gd name="connsiteY1" fmla="*/ 461850 h 736684"/>
                <a:gd name="connsiteX2" fmla="*/ 556875 w 4982850"/>
                <a:gd name="connsiteY2" fmla="*/ 321037 h 736684"/>
                <a:gd name="connsiteX3" fmla="*/ 988524 w 4982850"/>
                <a:gd name="connsiteY3" fmla="*/ 215177 h 736684"/>
                <a:gd name="connsiteX4" fmla="*/ 1403634 w 4982850"/>
                <a:gd name="connsiteY4" fmla="*/ 124201 h 736684"/>
                <a:gd name="connsiteX5" fmla="*/ 1700620 w 4982850"/>
                <a:gd name="connsiteY5" fmla="*/ 58272 h 736684"/>
                <a:gd name="connsiteX6" fmla="*/ 2039507 w 4982850"/>
                <a:gd name="connsiteY6" fmla="*/ 0 h 736684"/>
                <a:gd name="connsiteX7" fmla="*/ 2186950 w 4982850"/>
                <a:gd name="connsiteY7" fmla="*/ 52235 h 736684"/>
                <a:gd name="connsiteX8" fmla="*/ 2327509 w 4982850"/>
                <a:gd name="connsiteY8" fmla="*/ 97398 h 736684"/>
                <a:gd name="connsiteX9" fmla="*/ 2531596 w 4982850"/>
                <a:gd name="connsiteY9" fmla="*/ 155287 h 736684"/>
                <a:gd name="connsiteX10" fmla="*/ 2741950 w 4982850"/>
                <a:gd name="connsiteY10" fmla="*/ 211024 h 736684"/>
                <a:gd name="connsiteX11" fmla="*/ 2976094 w 4982850"/>
                <a:gd name="connsiteY11" fmla="*/ 259540 h 736684"/>
                <a:gd name="connsiteX12" fmla="*/ 3197732 w 4982850"/>
                <a:gd name="connsiteY12" fmla="*/ 291977 h 736684"/>
                <a:gd name="connsiteX13" fmla="*/ 3532197 w 4982850"/>
                <a:gd name="connsiteY13" fmla="*/ 336625 h 736684"/>
                <a:gd name="connsiteX14" fmla="*/ 3995468 w 4982850"/>
                <a:gd name="connsiteY14" fmla="*/ 374682 h 736684"/>
                <a:gd name="connsiteX15" fmla="*/ 4401260 w 4982850"/>
                <a:gd name="connsiteY15" fmla="*/ 403533 h 736684"/>
                <a:gd name="connsiteX16" fmla="*/ 4648831 w 4982850"/>
                <a:gd name="connsiteY16" fmla="*/ 420759 h 736684"/>
                <a:gd name="connsiteX17" fmla="*/ 4782625 w 4982850"/>
                <a:gd name="connsiteY17" fmla="*/ 435010 h 736684"/>
                <a:gd name="connsiteX18" fmla="*/ 4978306 w 4982850"/>
                <a:gd name="connsiteY18" fmla="*/ 445026 h 736684"/>
                <a:gd name="connsiteX19" fmla="*/ 4982850 w 4982850"/>
                <a:gd name="connsiteY19" fmla="*/ 696791 h 736684"/>
                <a:gd name="connsiteX20" fmla="*/ 4571116 w 4982850"/>
                <a:gd name="connsiteY20" fmla="*/ 694986 h 736684"/>
                <a:gd name="connsiteX21" fmla="*/ 4009140 w 4982850"/>
                <a:gd name="connsiteY21" fmla="*/ 700678 h 736684"/>
                <a:gd name="connsiteX22" fmla="*/ 3455340 w 4982850"/>
                <a:gd name="connsiteY22" fmla="*/ 660210 h 736684"/>
                <a:gd name="connsiteX23" fmla="*/ 2883731 w 4982850"/>
                <a:gd name="connsiteY23" fmla="*/ 665972 h 736684"/>
                <a:gd name="connsiteX24" fmla="*/ 2297735 w 4982850"/>
                <a:gd name="connsiteY24" fmla="*/ 679478 h 736684"/>
                <a:gd name="connsiteX25" fmla="*/ 1722789 w 4982850"/>
                <a:gd name="connsiteY25" fmla="*/ 687447 h 736684"/>
                <a:gd name="connsiteX26" fmla="*/ 1140249 w 4982850"/>
                <a:gd name="connsiteY26" fmla="*/ 701802 h 736684"/>
                <a:gd name="connsiteX27" fmla="*/ 566042 w 4982850"/>
                <a:gd name="connsiteY27" fmla="*/ 722182 h 736684"/>
                <a:gd name="connsiteX28" fmla="*/ 0 w 4982850"/>
                <a:gd name="connsiteY28" fmla="*/ 736684 h 736684"/>
                <a:gd name="connsiteX0" fmla="*/ 0 w 4982850"/>
                <a:gd name="connsiteY0" fmla="*/ 736684 h 736684"/>
                <a:gd name="connsiteX1" fmla="*/ 4014 w 4982850"/>
                <a:gd name="connsiteY1" fmla="*/ 461850 h 736684"/>
                <a:gd name="connsiteX2" fmla="*/ 556875 w 4982850"/>
                <a:gd name="connsiteY2" fmla="*/ 321037 h 736684"/>
                <a:gd name="connsiteX3" fmla="*/ 988524 w 4982850"/>
                <a:gd name="connsiteY3" fmla="*/ 215177 h 736684"/>
                <a:gd name="connsiteX4" fmla="*/ 1403634 w 4982850"/>
                <a:gd name="connsiteY4" fmla="*/ 124201 h 736684"/>
                <a:gd name="connsiteX5" fmla="*/ 1700620 w 4982850"/>
                <a:gd name="connsiteY5" fmla="*/ 58272 h 736684"/>
                <a:gd name="connsiteX6" fmla="*/ 2039507 w 4982850"/>
                <a:gd name="connsiteY6" fmla="*/ 0 h 736684"/>
                <a:gd name="connsiteX7" fmla="*/ 2186950 w 4982850"/>
                <a:gd name="connsiteY7" fmla="*/ 52235 h 736684"/>
                <a:gd name="connsiteX8" fmla="*/ 2327509 w 4982850"/>
                <a:gd name="connsiteY8" fmla="*/ 97398 h 736684"/>
                <a:gd name="connsiteX9" fmla="*/ 2531596 w 4982850"/>
                <a:gd name="connsiteY9" fmla="*/ 155287 h 736684"/>
                <a:gd name="connsiteX10" fmla="*/ 2741950 w 4982850"/>
                <a:gd name="connsiteY10" fmla="*/ 211024 h 736684"/>
                <a:gd name="connsiteX11" fmla="*/ 2976094 w 4982850"/>
                <a:gd name="connsiteY11" fmla="*/ 259540 h 736684"/>
                <a:gd name="connsiteX12" fmla="*/ 3197732 w 4982850"/>
                <a:gd name="connsiteY12" fmla="*/ 291977 h 736684"/>
                <a:gd name="connsiteX13" fmla="*/ 3532197 w 4982850"/>
                <a:gd name="connsiteY13" fmla="*/ 336625 h 736684"/>
                <a:gd name="connsiteX14" fmla="*/ 3995468 w 4982850"/>
                <a:gd name="connsiteY14" fmla="*/ 374682 h 736684"/>
                <a:gd name="connsiteX15" fmla="*/ 4401260 w 4982850"/>
                <a:gd name="connsiteY15" fmla="*/ 403533 h 736684"/>
                <a:gd name="connsiteX16" fmla="*/ 4648831 w 4982850"/>
                <a:gd name="connsiteY16" fmla="*/ 420759 h 736684"/>
                <a:gd name="connsiteX17" fmla="*/ 4782625 w 4982850"/>
                <a:gd name="connsiteY17" fmla="*/ 435010 h 736684"/>
                <a:gd name="connsiteX18" fmla="*/ 4978306 w 4982850"/>
                <a:gd name="connsiteY18" fmla="*/ 445026 h 736684"/>
                <a:gd name="connsiteX19" fmla="*/ 4982850 w 4982850"/>
                <a:gd name="connsiteY19" fmla="*/ 696791 h 736684"/>
                <a:gd name="connsiteX20" fmla="*/ 4571116 w 4982850"/>
                <a:gd name="connsiteY20" fmla="*/ 694986 h 736684"/>
                <a:gd name="connsiteX21" fmla="*/ 4009140 w 4982850"/>
                <a:gd name="connsiteY21" fmla="*/ 700678 h 736684"/>
                <a:gd name="connsiteX22" fmla="*/ 3449571 w 4982850"/>
                <a:gd name="connsiteY22" fmla="*/ 703411 h 736684"/>
                <a:gd name="connsiteX23" fmla="*/ 2883731 w 4982850"/>
                <a:gd name="connsiteY23" fmla="*/ 665972 h 736684"/>
                <a:gd name="connsiteX24" fmla="*/ 2297735 w 4982850"/>
                <a:gd name="connsiteY24" fmla="*/ 679478 h 736684"/>
                <a:gd name="connsiteX25" fmla="*/ 1722789 w 4982850"/>
                <a:gd name="connsiteY25" fmla="*/ 687447 h 736684"/>
                <a:gd name="connsiteX26" fmla="*/ 1140249 w 4982850"/>
                <a:gd name="connsiteY26" fmla="*/ 701802 h 736684"/>
                <a:gd name="connsiteX27" fmla="*/ 566042 w 4982850"/>
                <a:gd name="connsiteY27" fmla="*/ 722182 h 736684"/>
                <a:gd name="connsiteX28" fmla="*/ 0 w 4982850"/>
                <a:gd name="connsiteY28" fmla="*/ 736684 h 736684"/>
                <a:gd name="connsiteX0" fmla="*/ 0 w 4982850"/>
                <a:gd name="connsiteY0" fmla="*/ 736684 h 736684"/>
                <a:gd name="connsiteX1" fmla="*/ 4014 w 4982850"/>
                <a:gd name="connsiteY1" fmla="*/ 461850 h 736684"/>
                <a:gd name="connsiteX2" fmla="*/ 556875 w 4982850"/>
                <a:gd name="connsiteY2" fmla="*/ 321037 h 736684"/>
                <a:gd name="connsiteX3" fmla="*/ 988524 w 4982850"/>
                <a:gd name="connsiteY3" fmla="*/ 215177 h 736684"/>
                <a:gd name="connsiteX4" fmla="*/ 1403634 w 4982850"/>
                <a:gd name="connsiteY4" fmla="*/ 124201 h 736684"/>
                <a:gd name="connsiteX5" fmla="*/ 1700620 w 4982850"/>
                <a:gd name="connsiteY5" fmla="*/ 58272 h 736684"/>
                <a:gd name="connsiteX6" fmla="*/ 2039507 w 4982850"/>
                <a:gd name="connsiteY6" fmla="*/ 0 h 736684"/>
                <a:gd name="connsiteX7" fmla="*/ 2186950 w 4982850"/>
                <a:gd name="connsiteY7" fmla="*/ 52235 h 736684"/>
                <a:gd name="connsiteX8" fmla="*/ 2327509 w 4982850"/>
                <a:gd name="connsiteY8" fmla="*/ 97398 h 736684"/>
                <a:gd name="connsiteX9" fmla="*/ 2531596 w 4982850"/>
                <a:gd name="connsiteY9" fmla="*/ 155287 h 736684"/>
                <a:gd name="connsiteX10" fmla="*/ 2741950 w 4982850"/>
                <a:gd name="connsiteY10" fmla="*/ 211024 h 736684"/>
                <a:gd name="connsiteX11" fmla="*/ 2976094 w 4982850"/>
                <a:gd name="connsiteY11" fmla="*/ 259540 h 736684"/>
                <a:gd name="connsiteX12" fmla="*/ 3197732 w 4982850"/>
                <a:gd name="connsiteY12" fmla="*/ 291977 h 736684"/>
                <a:gd name="connsiteX13" fmla="*/ 3532197 w 4982850"/>
                <a:gd name="connsiteY13" fmla="*/ 336625 h 736684"/>
                <a:gd name="connsiteX14" fmla="*/ 3995468 w 4982850"/>
                <a:gd name="connsiteY14" fmla="*/ 374682 h 736684"/>
                <a:gd name="connsiteX15" fmla="*/ 4401260 w 4982850"/>
                <a:gd name="connsiteY15" fmla="*/ 403533 h 736684"/>
                <a:gd name="connsiteX16" fmla="*/ 4648831 w 4982850"/>
                <a:gd name="connsiteY16" fmla="*/ 420759 h 736684"/>
                <a:gd name="connsiteX17" fmla="*/ 4820124 w 4982850"/>
                <a:gd name="connsiteY17" fmla="*/ 432130 h 736684"/>
                <a:gd name="connsiteX18" fmla="*/ 4978306 w 4982850"/>
                <a:gd name="connsiteY18" fmla="*/ 445026 h 736684"/>
                <a:gd name="connsiteX19" fmla="*/ 4982850 w 4982850"/>
                <a:gd name="connsiteY19" fmla="*/ 696791 h 736684"/>
                <a:gd name="connsiteX20" fmla="*/ 4571116 w 4982850"/>
                <a:gd name="connsiteY20" fmla="*/ 694986 h 736684"/>
                <a:gd name="connsiteX21" fmla="*/ 4009140 w 4982850"/>
                <a:gd name="connsiteY21" fmla="*/ 700678 h 736684"/>
                <a:gd name="connsiteX22" fmla="*/ 3449571 w 4982850"/>
                <a:gd name="connsiteY22" fmla="*/ 703411 h 736684"/>
                <a:gd name="connsiteX23" fmla="*/ 2883731 w 4982850"/>
                <a:gd name="connsiteY23" fmla="*/ 665972 h 736684"/>
                <a:gd name="connsiteX24" fmla="*/ 2297735 w 4982850"/>
                <a:gd name="connsiteY24" fmla="*/ 679478 h 736684"/>
                <a:gd name="connsiteX25" fmla="*/ 1722789 w 4982850"/>
                <a:gd name="connsiteY25" fmla="*/ 687447 h 736684"/>
                <a:gd name="connsiteX26" fmla="*/ 1140249 w 4982850"/>
                <a:gd name="connsiteY26" fmla="*/ 701802 h 736684"/>
                <a:gd name="connsiteX27" fmla="*/ 566042 w 4982850"/>
                <a:gd name="connsiteY27" fmla="*/ 722182 h 736684"/>
                <a:gd name="connsiteX28" fmla="*/ 0 w 4982850"/>
                <a:gd name="connsiteY28" fmla="*/ 736684 h 736684"/>
                <a:gd name="connsiteX0" fmla="*/ 169059 w 5151909"/>
                <a:gd name="connsiteY0" fmla="*/ 736684 h 736684"/>
                <a:gd name="connsiteX1" fmla="*/ 0 w 5151909"/>
                <a:gd name="connsiteY1" fmla="*/ 505051 h 736684"/>
                <a:gd name="connsiteX2" fmla="*/ 725934 w 5151909"/>
                <a:gd name="connsiteY2" fmla="*/ 321037 h 736684"/>
                <a:gd name="connsiteX3" fmla="*/ 1157583 w 5151909"/>
                <a:gd name="connsiteY3" fmla="*/ 215177 h 736684"/>
                <a:gd name="connsiteX4" fmla="*/ 1572693 w 5151909"/>
                <a:gd name="connsiteY4" fmla="*/ 124201 h 736684"/>
                <a:gd name="connsiteX5" fmla="*/ 1869679 w 5151909"/>
                <a:gd name="connsiteY5" fmla="*/ 58272 h 736684"/>
                <a:gd name="connsiteX6" fmla="*/ 2208566 w 5151909"/>
                <a:gd name="connsiteY6" fmla="*/ 0 h 736684"/>
                <a:gd name="connsiteX7" fmla="*/ 2356009 w 5151909"/>
                <a:gd name="connsiteY7" fmla="*/ 52235 h 736684"/>
                <a:gd name="connsiteX8" fmla="*/ 2496568 w 5151909"/>
                <a:gd name="connsiteY8" fmla="*/ 97398 h 736684"/>
                <a:gd name="connsiteX9" fmla="*/ 2700655 w 5151909"/>
                <a:gd name="connsiteY9" fmla="*/ 155287 h 736684"/>
                <a:gd name="connsiteX10" fmla="*/ 2911009 w 5151909"/>
                <a:gd name="connsiteY10" fmla="*/ 211024 h 736684"/>
                <a:gd name="connsiteX11" fmla="*/ 3145153 w 5151909"/>
                <a:gd name="connsiteY11" fmla="*/ 259540 h 736684"/>
                <a:gd name="connsiteX12" fmla="*/ 3366791 w 5151909"/>
                <a:gd name="connsiteY12" fmla="*/ 291977 h 736684"/>
                <a:gd name="connsiteX13" fmla="*/ 3701256 w 5151909"/>
                <a:gd name="connsiteY13" fmla="*/ 336625 h 736684"/>
                <a:gd name="connsiteX14" fmla="*/ 4164527 w 5151909"/>
                <a:gd name="connsiteY14" fmla="*/ 374682 h 736684"/>
                <a:gd name="connsiteX15" fmla="*/ 4570319 w 5151909"/>
                <a:gd name="connsiteY15" fmla="*/ 403533 h 736684"/>
                <a:gd name="connsiteX16" fmla="*/ 4817890 w 5151909"/>
                <a:gd name="connsiteY16" fmla="*/ 420759 h 736684"/>
                <a:gd name="connsiteX17" fmla="*/ 4989183 w 5151909"/>
                <a:gd name="connsiteY17" fmla="*/ 432130 h 736684"/>
                <a:gd name="connsiteX18" fmla="*/ 5147365 w 5151909"/>
                <a:gd name="connsiteY18" fmla="*/ 445026 h 736684"/>
                <a:gd name="connsiteX19" fmla="*/ 5151909 w 5151909"/>
                <a:gd name="connsiteY19" fmla="*/ 696791 h 736684"/>
                <a:gd name="connsiteX20" fmla="*/ 4740175 w 5151909"/>
                <a:gd name="connsiteY20" fmla="*/ 694986 h 736684"/>
                <a:gd name="connsiteX21" fmla="*/ 4178199 w 5151909"/>
                <a:gd name="connsiteY21" fmla="*/ 700678 h 736684"/>
                <a:gd name="connsiteX22" fmla="*/ 3618630 w 5151909"/>
                <a:gd name="connsiteY22" fmla="*/ 703411 h 736684"/>
                <a:gd name="connsiteX23" fmla="*/ 3052790 w 5151909"/>
                <a:gd name="connsiteY23" fmla="*/ 665972 h 736684"/>
                <a:gd name="connsiteX24" fmla="*/ 2466794 w 5151909"/>
                <a:gd name="connsiteY24" fmla="*/ 679478 h 736684"/>
                <a:gd name="connsiteX25" fmla="*/ 1891848 w 5151909"/>
                <a:gd name="connsiteY25" fmla="*/ 687447 h 736684"/>
                <a:gd name="connsiteX26" fmla="*/ 1309308 w 5151909"/>
                <a:gd name="connsiteY26" fmla="*/ 701802 h 736684"/>
                <a:gd name="connsiteX27" fmla="*/ 735101 w 5151909"/>
                <a:gd name="connsiteY27" fmla="*/ 722182 h 736684"/>
                <a:gd name="connsiteX28" fmla="*/ 169059 w 5151909"/>
                <a:gd name="connsiteY28" fmla="*/ 736684 h 736684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696791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56804 w 5155923"/>
                <a:gd name="connsiteY23" fmla="*/ 665972 h 779885"/>
                <a:gd name="connsiteX24" fmla="*/ 2470808 w 5155923"/>
                <a:gd name="connsiteY24" fmla="*/ 679478 h 779885"/>
                <a:gd name="connsiteX25" fmla="*/ 1895862 w 5155923"/>
                <a:gd name="connsiteY25" fmla="*/ 687447 h 779885"/>
                <a:gd name="connsiteX26" fmla="*/ 1313322 w 5155923"/>
                <a:gd name="connsiteY26" fmla="*/ 701802 h 779885"/>
                <a:gd name="connsiteX27" fmla="*/ 739115 w 5155923"/>
                <a:gd name="connsiteY27" fmla="*/ 722182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696791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56804 w 5155923"/>
                <a:gd name="connsiteY23" fmla="*/ 665972 h 779885"/>
                <a:gd name="connsiteX24" fmla="*/ 2470808 w 5155923"/>
                <a:gd name="connsiteY24" fmla="*/ 679478 h 779885"/>
                <a:gd name="connsiteX25" fmla="*/ 1895862 w 5155923"/>
                <a:gd name="connsiteY25" fmla="*/ 687447 h 779885"/>
                <a:gd name="connsiteX26" fmla="*/ 1313322 w 5155923"/>
                <a:gd name="connsiteY26" fmla="*/ 701802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696791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56804 w 5155923"/>
                <a:gd name="connsiteY23" fmla="*/ 665972 h 779885"/>
                <a:gd name="connsiteX24" fmla="*/ 2470808 w 5155923"/>
                <a:gd name="connsiteY24" fmla="*/ 679478 h 779885"/>
                <a:gd name="connsiteX25" fmla="*/ 1895862 w 5155923"/>
                <a:gd name="connsiteY25" fmla="*/ 687447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696791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56804 w 5155923"/>
                <a:gd name="connsiteY23" fmla="*/ 665972 h 779885"/>
                <a:gd name="connsiteX24" fmla="*/ 2470808 w 5155923"/>
                <a:gd name="connsiteY24" fmla="*/ 679478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696791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56804 w 5155923"/>
                <a:gd name="connsiteY23" fmla="*/ 66597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696791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694986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35535 w 5155923"/>
                <a:gd name="connsiteY20" fmla="*/ 470340 h 779885"/>
                <a:gd name="connsiteX21" fmla="*/ 4182213 w 5155923"/>
                <a:gd name="connsiteY21" fmla="*/ 700678 h 779885"/>
                <a:gd name="connsiteX22" fmla="*/ 3622644 w 5155923"/>
                <a:gd name="connsiteY22" fmla="*/ 703411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35535 w 5155923"/>
                <a:gd name="connsiteY20" fmla="*/ 470340 h 779885"/>
                <a:gd name="connsiteX21" fmla="*/ 4193751 w 5155923"/>
                <a:gd name="connsiteY21" fmla="*/ 435711 h 779885"/>
                <a:gd name="connsiteX22" fmla="*/ 3622644 w 5155923"/>
                <a:gd name="connsiteY22" fmla="*/ 703411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05270 w 5155923"/>
                <a:gd name="connsiteY13" fmla="*/ 33662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35535 w 5155923"/>
                <a:gd name="connsiteY20" fmla="*/ 470340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35535 w 5155923"/>
                <a:gd name="connsiteY20" fmla="*/ 470340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38420 w 5155923"/>
                <a:gd name="connsiteY20" fmla="*/ 478981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065457 w 5155923"/>
                <a:gd name="connsiteY23" fmla="*/ 706292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172185 w 5155923"/>
                <a:gd name="connsiteY23" fmla="*/ 337643 h 779885"/>
                <a:gd name="connsiteX24" fmla="*/ 2488115 w 5155923"/>
                <a:gd name="connsiteY24" fmla="*/ 716919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172185 w 5155923"/>
                <a:gd name="connsiteY23" fmla="*/ 337643 h 779885"/>
                <a:gd name="connsiteX24" fmla="*/ 2765031 w 5155923"/>
                <a:gd name="connsiteY24" fmla="*/ 267627 h 779885"/>
                <a:gd name="connsiteX25" fmla="*/ 1904515 w 5155923"/>
                <a:gd name="connsiteY25" fmla="*/ 733528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172185 w 5155923"/>
                <a:gd name="connsiteY23" fmla="*/ 337643 h 779885"/>
                <a:gd name="connsiteX24" fmla="*/ 2765031 w 5155923"/>
                <a:gd name="connsiteY24" fmla="*/ 267627 h 779885"/>
                <a:gd name="connsiteX25" fmla="*/ 2487193 w 5155923"/>
                <a:gd name="connsiteY25" fmla="*/ 189194 h 779885"/>
                <a:gd name="connsiteX26" fmla="*/ 1327745 w 5155923"/>
                <a:gd name="connsiteY26" fmla="*/ 736363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1873693 w 5155923"/>
                <a:gd name="connsiteY5" fmla="*/ 5827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172185 w 5155923"/>
                <a:gd name="connsiteY23" fmla="*/ 337643 h 779885"/>
                <a:gd name="connsiteX24" fmla="*/ 2765031 w 5155923"/>
                <a:gd name="connsiteY24" fmla="*/ 267627 h 779885"/>
                <a:gd name="connsiteX25" fmla="*/ 2487193 w 5155923"/>
                <a:gd name="connsiteY25" fmla="*/ 189194 h 779885"/>
                <a:gd name="connsiteX26" fmla="*/ 2250798 w 5155923"/>
                <a:gd name="connsiteY26" fmla="*/ 117148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2029458 w 5155923"/>
                <a:gd name="connsiteY5" fmla="*/ 26592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172185 w 5155923"/>
                <a:gd name="connsiteY23" fmla="*/ 337643 h 779885"/>
                <a:gd name="connsiteX24" fmla="*/ 2765031 w 5155923"/>
                <a:gd name="connsiteY24" fmla="*/ 267627 h 779885"/>
                <a:gd name="connsiteX25" fmla="*/ 2487193 w 5155923"/>
                <a:gd name="connsiteY25" fmla="*/ 189194 h 779885"/>
                <a:gd name="connsiteX26" fmla="*/ 2250798 w 5155923"/>
                <a:gd name="connsiteY26" fmla="*/ 117148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0 w 5155923"/>
                <a:gd name="connsiteY0" fmla="*/ 779885 h 779885"/>
                <a:gd name="connsiteX1" fmla="*/ 4014 w 5155923"/>
                <a:gd name="connsiteY1" fmla="*/ 505051 h 779885"/>
                <a:gd name="connsiteX2" fmla="*/ 729948 w 5155923"/>
                <a:gd name="connsiteY2" fmla="*/ 321037 h 779885"/>
                <a:gd name="connsiteX3" fmla="*/ 1161597 w 5155923"/>
                <a:gd name="connsiteY3" fmla="*/ 215177 h 779885"/>
                <a:gd name="connsiteX4" fmla="*/ 1576707 w 5155923"/>
                <a:gd name="connsiteY4" fmla="*/ 124201 h 779885"/>
                <a:gd name="connsiteX5" fmla="*/ 2035227 w 5155923"/>
                <a:gd name="connsiteY5" fmla="*/ 38113 h 779885"/>
                <a:gd name="connsiteX6" fmla="*/ 2212580 w 5155923"/>
                <a:gd name="connsiteY6" fmla="*/ 0 h 779885"/>
                <a:gd name="connsiteX7" fmla="*/ 2360023 w 5155923"/>
                <a:gd name="connsiteY7" fmla="*/ 52235 h 779885"/>
                <a:gd name="connsiteX8" fmla="*/ 2500582 w 5155923"/>
                <a:gd name="connsiteY8" fmla="*/ 97398 h 779885"/>
                <a:gd name="connsiteX9" fmla="*/ 2704669 w 5155923"/>
                <a:gd name="connsiteY9" fmla="*/ 155287 h 779885"/>
                <a:gd name="connsiteX10" fmla="*/ 2915023 w 5155923"/>
                <a:gd name="connsiteY10" fmla="*/ 211024 h 779885"/>
                <a:gd name="connsiteX11" fmla="*/ 3149167 w 5155923"/>
                <a:gd name="connsiteY11" fmla="*/ 259540 h 779885"/>
                <a:gd name="connsiteX12" fmla="*/ 3370805 w 5155923"/>
                <a:gd name="connsiteY12" fmla="*/ 291977 h 779885"/>
                <a:gd name="connsiteX13" fmla="*/ 3713924 w 5155923"/>
                <a:gd name="connsiteY13" fmla="*/ 330865 h 779885"/>
                <a:gd name="connsiteX14" fmla="*/ 4168541 w 5155923"/>
                <a:gd name="connsiteY14" fmla="*/ 374682 h 779885"/>
                <a:gd name="connsiteX15" fmla="*/ 4574333 w 5155923"/>
                <a:gd name="connsiteY15" fmla="*/ 403533 h 779885"/>
                <a:gd name="connsiteX16" fmla="*/ 4821904 w 5155923"/>
                <a:gd name="connsiteY16" fmla="*/ 420759 h 779885"/>
                <a:gd name="connsiteX17" fmla="*/ 4993197 w 5155923"/>
                <a:gd name="connsiteY17" fmla="*/ 432130 h 779885"/>
                <a:gd name="connsiteX18" fmla="*/ 5151379 w 5155923"/>
                <a:gd name="connsiteY18" fmla="*/ 445026 h 779885"/>
                <a:gd name="connsiteX19" fmla="*/ 5155923 w 5155923"/>
                <a:gd name="connsiteY19" fmla="*/ 515347 h 779885"/>
                <a:gd name="connsiteX20" fmla="*/ 4744189 w 5155923"/>
                <a:gd name="connsiteY20" fmla="*/ 470342 h 779885"/>
                <a:gd name="connsiteX21" fmla="*/ 4193751 w 5155923"/>
                <a:gd name="connsiteY21" fmla="*/ 435711 h 779885"/>
                <a:gd name="connsiteX22" fmla="*/ 3688988 w 5155923"/>
                <a:gd name="connsiteY22" fmla="*/ 398124 h 779885"/>
                <a:gd name="connsiteX23" fmla="*/ 3172185 w 5155923"/>
                <a:gd name="connsiteY23" fmla="*/ 337643 h 779885"/>
                <a:gd name="connsiteX24" fmla="*/ 2765031 w 5155923"/>
                <a:gd name="connsiteY24" fmla="*/ 267627 h 779885"/>
                <a:gd name="connsiteX25" fmla="*/ 2487193 w 5155923"/>
                <a:gd name="connsiteY25" fmla="*/ 189194 h 779885"/>
                <a:gd name="connsiteX26" fmla="*/ 2250798 w 5155923"/>
                <a:gd name="connsiteY26" fmla="*/ 117148 h 779885"/>
                <a:gd name="connsiteX27" fmla="*/ 736231 w 5155923"/>
                <a:gd name="connsiteY27" fmla="*/ 762503 h 779885"/>
                <a:gd name="connsiteX28" fmla="*/ 0 w 5155923"/>
                <a:gd name="connsiteY28" fmla="*/ 779885 h 779885"/>
                <a:gd name="connsiteX0" fmla="*/ 732217 w 5151909"/>
                <a:gd name="connsiteY0" fmla="*/ 762503 h 762503"/>
                <a:gd name="connsiteX1" fmla="*/ 0 w 5151909"/>
                <a:gd name="connsiteY1" fmla="*/ 505051 h 762503"/>
                <a:gd name="connsiteX2" fmla="*/ 725934 w 5151909"/>
                <a:gd name="connsiteY2" fmla="*/ 321037 h 762503"/>
                <a:gd name="connsiteX3" fmla="*/ 1157583 w 5151909"/>
                <a:gd name="connsiteY3" fmla="*/ 215177 h 762503"/>
                <a:gd name="connsiteX4" fmla="*/ 1572693 w 5151909"/>
                <a:gd name="connsiteY4" fmla="*/ 124201 h 762503"/>
                <a:gd name="connsiteX5" fmla="*/ 2031213 w 5151909"/>
                <a:gd name="connsiteY5" fmla="*/ 38113 h 762503"/>
                <a:gd name="connsiteX6" fmla="*/ 2208566 w 5151909"/>
                <a:gd name="connsiteY6" fmla="*/ 0 h 762503"/>
                <a:gd name="connsiteX7" fmla="*/ 2356009 w 5151909"/>
                <a:gd name="connsiteY7" fmla="*/ 52235 h 762503"/>
                <a:gd name="connsiteX8" fmla="*/ 2496568 w 5151909"/>
                <a:gd name="connsiteY8" fmla="*/ 97398 h 762503"/>
                <a:gd name="connsiteX9" fmla="*/ 2700655 w 5151909"/>
                <a:gd name="connsiteY9" fmla="*/ 155287 h 762503"/>
                <a:gd name="connsiteX10" fmla="*/ 2911009 w 5151909"/>
                <a:gd name="connsiteY10" fmla="*/ 211024 h 762503"/>
                <a:gd name="connsiteX11" fmla="*/ 3145153 w 5151909"/>
                <a:gd name="connsiteY11" fmla="*/ 259540 h 762503"/>
                <a:gd name="connsiteX12" fmla="*/ 3366791 w 5151909"/>
                <a:gd name="connsiteY12" fmla="*/ 291977 h 762503"/>
                <a:gd name="connsiteX13" fmla="*/ 3709910 w 5151909"/>
                <a:gd name="connsiteY13" fmla="*/ 330865 h 762503"/>
                <a:gd name="connsiteX14" fmla="*/ 4164527 w 5151909"/>
                <a:gd name="connsiteY14" fmla="*/ 374682 h 762503"/>
                <a:gd name="connsiteX15" fmla="*/ 4570319 w 5151909"/>
                <a:gd name="connsiteY15" fmla="*/ 403533 h 762503"/>
                <a:gd name="connsiteX16" fmla="*/ 4817890 w 5151909"/>
                <a:gd name="connsiteY16" fmla="*/ 420759 h 762503"/>
                <a:gd name="connsiteX17" fmla="*/ 4989183 w 5151909"/>
                <a:gd name="connsiteY17" fmla="*/ 432130 h 762503"/>
                <a:gd name="connsiteX18" fmla="*/ 5147365 w 5151909"/>
                <a:gd name="connsiteY18" fmla="*/ 445026 h 762503"/>
                <a:gd name="connsiteX19" fmla="*/ 5151909 w 5151909"/>
                <a:gd name="connsiteY19" fmla="*/ 515347 h 762503"/>
                <a:gd name="connsiteX20" fmla="*/ 4740175 w 5151909"/>
                <a:gd name="connsiteY20" fmla="*/ 470342 h 762503"/>
                <a:gd name="connsiteX21" fmla="*/ 4189737 w 5151909"/>
                <a:gd name="connsiteY21" fmla="*/ 435711 h 762503"/>
                <a:gd name="connsiteX22" fmla="*/ 3684974 w 5151909"/>
                <a:gd name="connsiteY22" fmla="*/ 398124 h 762503"/>
                <a:gd name="connsiteX23" fmla="*/ 3168171 w 5151909"/>
                <a:gd name="connsiteY23" fmla="*/ 337643 h 762503"/>
                <a:gd name="connsiteX24" fmla="*/ 2761017 w 5151909"/>
                <a:gd name="connsiteY24" fmla="*/ 267627 h 762503"/>
                <a:gd name="connsiteX25" fmla="*/ 2483179 w 5151909"/>
                <a:gd name="connsiteY25" fmla="*/ 189194 h 762503"/>
                <a:gd name="connsiteX26" fmla="*/ 2246784 w 5151909"/>
                <a:gd name="connsiteY26" fmla="*/ 117148 h 762503"/>
                <a:gd name="connsiteX27" fmla="*/ 732217 w 5151909"/>
                <a:gd name="connsiteY27" fmla="*/ 762503 h 762503"/>
                <a:gd name="connsiteX0" fmla="*/ 6283 w 4425975"/>
                <a:gd name="connsiteY0" fmla="*/ 762503 h 762503"/>
                <a:gd name="connsiteX1" fmla="*/ 0 w 4425975"/>
                <a:gd name="connsiteY1" fmla="*/ 321037 h 762503"/>
                <a:gd name="connsiteX2" fmla="*/ 431649 w 4425975"/>
                <a:gd name="connsiteY2" fmla="*/ 215177 h 762503"/>
                <a:gd name="connsiteX3" fmla="*/ 846759 w 4425975"/>
                <a:gd name="connsiteY3" fmla="*/ 124201 h 762503"/>
                <a:gd name="connsiteX4" fmla="*/ 1305279 w 4425975"/>
                <a:gd name="connsiteY4" fmla="*/ 38113 h 762503"/>
                <a:gd name="connsiteX5" fmla="*/ 1482632 w 4425975"/>
                <a:gd name="connsiteY5" fmla="*/ 0 h 762503"/>
                <a:gd name="connsiteX6" fmla="*/ 1630075 w 4425975"/>
                <a:gd name="connsiteY6" fmla="*/ 52235 h 762503"/>
                <a:gd name="connsiteX7" fmla="*/ 1770634 w 4425975"/>
                <a:gd name="connsiteY7" fmla="*/ 97398 h 762503"/>
                <a:gd name="connsiteX8" fmla="*/ 1974721 w 4425975"/>
                <a:gd name="connsiteY8" fmla="*/ 155287 h 762503"/>
                <a:gd name="connsiteX9" fmla="*/ 2185075 w 4425975"/>
                <a:gd name="connsiteY9" fmla="*/ 211024 h 762503"/>
                <a:gd name="connsiteX10" fmla="*/ 2419219 w 4425975"/>
                <a:gd name="connsiteY10" fmla="*/ 259540 h 762503"/>
                <a:gd name="connsiteX11" fmla="*/ 2640857 w 4425975"/>
                <a:gd name="connsiteY11" fmla="*/ 291977 h 762503"/>
                <a:gd name="connsiteX12" fmla="*/ 2983976 w 4425975"/>
                <a:gd name="connsiteY12" fmla="*/ 330865 h 762503"/>
                <a:gd name="connsiteX13" fmla="*/ 3438593 w 4425975"/>
                <a:gd name="connsiteY13" fmla="*/ 374682 h 762503"/>
                <a:gd name="connsiteX14" fmla="*/ 3844385 w 4425975"/>
                <a:gd name="connsiteY14" fmla="*/ 403533 h 762503"/>
                <a:gd name="connsiteX15" fmla="*/ 4091956 w 4425975"/>
                <a:gd name="connsiteY15" fmla="*/ 420759 h 762503"/>
                <a:gd name="connsiteX16" fmla="*/ 4263249 w 4425975"/>
                <a:gd name="connsiteY16" fmla="*/ 432130 h 762503"/>
                <a:gd name="connsiteX17" fmla="*/ 4421431 w 4425975"/>
                <a:gd name="connsiteY17" fmla="*/ 445026 h 762503"/>
                <a:gd name="connsiteX18" fmla="*/ 4425975 w 4425975"/>
                <a:gd name="connsiteY18" fmla="*/ 515347 h 762503"/>
                <a:gd name="connsiteX19" fmla="*/ 4014241 w 4425975"/>
                <a:gd name="connsiteY19" fmla="*/ 470342 h 762503"/>
                <a:gd name="connsiteX20" fmla="*/ 3463803 w 4425975"/>
                <a:gd name="connsiteY20" fmla="*/ 435711 h 762503"/>
                <a:gd name="connsiteX21" fmla="*/ 2959040 w 4425975"/>
                <a:gd name="connsiteY21" fmla="*/ 398124 h 762503"/>
                <a:gd name="connsiteX22" fmla="*/ 2442237 w 4425975"/>
                <a:gd name="connsiteY22" fmla="*/ 337643 h 762503"/>
                <a:gd name="connsiteX23" fmla="*/ 2035083 w 4425975"/>
                <a:gd name="connsiteY23" fmla="*/ 267627 h 762503"/>
                <a:gd name="connsiteX24" fmla="*/ 1757245 w 4425975"/>
                <a:gd name="connsiteY24" fmla="*/ 189194 h 762503"/>
                <a:gd name="connsiteX25" fmla="*/ 1520850 w 4425975"/>
                <a:gd name="connsiteY25" fmla="*/ 117148 h 762503"/>
                <a:gd name="connsiteX26" fmla="*/ 6283 w 4425975"/>
                <a:gd name="connsiteY26" fmla="*/ 762503 h 762503"/>
                <a:gd name="connsiteX0" fmla="*/ 181533 w 4601225"/>
                <a:gd name="connsiteY0" fmla="*/ 762503 h 778841"/>
                <a:gd name="connsiteX1" fmla="*/ 606899 w 4601225"/>
                <a:gd name="connsiteY1" fmla="*/ 215177 h 778841"/>
                <a:gd name="connsiteX2" fmla="*/ 1022009 w 4601225"/>
                <a:gd name="connsiteY2" fmla="*/ 124201 h 778841"/>
                <a:gd name="connsiteX3" fmla="*/ 1480529 w 4601225"/>
                <a:gd name="connsiteY3" fmla="*/ 38113 h 778841"/>
                <a:gd name="connsiteX4" fmla="*/ 1657882 w 4601225"/>
                <a:gd name="connsiteY4" fmla="*/ 0 h 778841"/>
                <a:gd name="connsiteX5" fmla="*/ 1805325 w 4601225"/>
                <a:gd name="connsiteY5" fmla="*/ 52235 h 778841"/>
                <a:gd name="connsiteX6" fmla="*/ 1945884 w 4601225"/>
                <a:gd name="connsiteY6" fmla="*/ 97398 h 778841"/>
                <a:gd name="connsiteX7" fmla="*/ 2149971 w 4601225"/>
                <a:gd name="connsiteY7" fmla="*/ 155287 h 778841"/>
                <a:gd name="connsiteX8" fmla="*/ 2360325 w 4601225"/>
                <a:gd name="connsiteY8" fmla="*/ 211024 h 778841"/>
                <a:gd name="connsiteX9" fmla="*/ 2594469 w 4601225"/>
                <a:gd name="connsiteY9" fmla="*/ 259540 h 778841"/>
                <a:gd name="connsiteX10" fmla="*/ 2816107 w 4601225"/>
                <a:gd name="connsiteY10" fmla="*/ 291977 h 778841"/>
                <a:gd name="connsiteX11" fmla="*/ 3159226 w 4601225"/>
                <a:gd name="connsiteY11" fmla="*/ 330865 h 778841"/>
                <a:gd name="connsiteX12" fmla="*/ 3613843 w 4601225"/>
                <a:gd name="connsiteY12" fmla="*/ 374682 h 778841"/>
                <a:gd name="connsiteX13" fmla="*/ 4019635 w 4601225"/>
                <a:gd name="connsiteY13" fmla="*/ 403533 h 778841"/>
                <a:gd name="connsiteX14" fmla="*/ 4267206 w 4601225"/>
                <a:gd name="connsiteY14" fmla="*/ 420759 h 778841"/>
                <a:gd name="connsiteX15" fmla="*/ 4438499 w 4601225"/>
                <a:gd name="connsiteY15" fmla="*/ 432130 h 778841"/>
                <a:gd name="connsiteX16" fmla="*/ 4596681 w 4601225"/>
                <a:gd name="connsiteY16" fmla="*/ 445026 h 778841"/>
                <a:gd name="connsiteX17" fmla="*/ 4601225 w 4601225"/>
                <a:gd name="connsiteY17" fmla="*/ 515347 h 778841"/>
                <a:gd name="connsiteX18" fmla="*/ 4189491 w 4601225"/>
                <a:gd name="connsiteY18" fmla="*/ 470342 h 778841"/>
                <a:gd name="connsiteX19" fmla="*/ 3639053 w 4601225"/>
                <a:gd name="connsiteY19" fmla="*/ 435711 h 778841"/>
                <a:gd name="connsiteX20" fmla="*/ 3134290 w 4601225"/>
                <a:gd name="connsiteY20" fmla="*/ 398124 h 778841"/>
                <a:gd name="connsiteX21" fmla="*/ 2617487 w 4601225"/>
                <a:gd name="connsiteY21" fmla="*/ 337643 h 778841"/>
                <a:gd name="connsiteX22" fmla="*/ 2210333 w 4601225"/>
                <a:gd name="connsiteY22" fmla="*/ 267627 h 778841"/>
                <a:gd name="connsiteX23" fmla="*/ 1932495 w 4601225"/>
                <a:gd name="connsiteY23" fmla="*/ 189194 h 778841"/>
                <a:gd name="connsiteX24" fmla="*/ 1696100 w 4601225"/>
                <a:gd name="connsiteY24" fmla="*/ 117148 h 778841"/>
                <a:gd name="connsiteX25" fmla="*/ 181533 w 4601225"/>
                <a:gd name="connsiteY25" fmla="*/ 762503 h 778841"/>
                <a:gd name="connsiteX0" fmla="*/ 181533 w 4601225"/>
                <a:gd name="connsiteY0" fmla="*/ 762503 h 778841"/>
                <a:gd name="connsiteX1" fmla="*/ 606899 w 4601225"/>
                <a:gd name="connsiteY1" fmla="*/ 215177 h 778841"/>
                <a:gd name="connsiteX2" fmla="*/ 1022009 w 4601225"/>
                <a:gd name="connsiteY2" fmla="*/ 124201 h 778841"/>
                <a:gd name="connsiteX3" fmla="*/ 1480529 w 4601225"/>
                <a:gd name="connsiteY3" fmla="*/ 38113 h 778841"/>
                <a:gd name="connsiteX4" fmla="*/ 1657882 w 4601225"/>
                <a:gd name="connsiteY4" fmla="*/ 0 h 778841"/>
                <a:gd name="connsiteX5" fmla="*/ 1805325 w 4601225"/>
                <a:gd name="connsiteY5" fmla="*/ 52235 h 778841"/>
                <a:gd name="connsiteX6" fmla="*/ 1945884 w 4601225"/>
                <a:gd name="connsiteY6" fmla="*/ 97398 h 778841"/>
                <a:gd name="connsiteX7" fmla="*/ 2149971 w 4601225"/>
                <a:gd name="connsiteY7" fmla="*/ 155287 h 778841"/>
                <a:gd name="connsiteX8" fmla="*/ 2360325 w 4601225"/>
                <a:gd name="connsiteY8" fmla="*/ 211024 h 778841"/>
                <a:gd name="connsiteX9" fmla="*/ 2594469 w 4601225"/>
                <a:gd name="connsiteY9" fmla="*/ 259540 h 778841"/>
                <a:gd name="connsiteX10" fmla="*/ 2816107 w 4601225"/>
                <a:gd name="connsiteY10" fmla="*/ 291977 h 778841"/>
                <a:gd name="connsiteX11" fmla="*/ 3159226 w 4601225"/>
                <a:gd name="connsiteY11" fmla="*/ 330865 h 778841"/>
                <a:gd name="connsiteX12" fmla="*/ 3613843 w 4601225"/>
                <a:gd name="connsiteY12" fmla="*/ 374682 h 778841"/>
                <a:gd name="connsiteX13" fmla="*/ 4019635 w 4601225"/>
                <a:gd name="connsiteY13" fmla="*/ 403533 h 778841"/>
                <a:gd name="connsiteX14" fmla="*/ 4267206 w 4601225"/>
                <a:gd name="connsiteY14" fmla="*/ 420759 h 778841"/>
                <a:gd name="connsiteX15" fmla="*/ 4438499 w 4601225"/>
                <a:gd name="connsiteY15" fmla="*/ 432130 h 778841"/>
                <a:gd name="connsiteX16" fmla="*/ 4596681 w 4601225"/>
                <a:gd name="connsiteY16" fmla="*/ 445026 h 778841"/>
                <a:gd name="connsiteX17" fmla="*/ 4601225 w 4601225"/>
                <a:gd name="connsiteY17" fmla="*/ 515347 h 778841"/>
                <a:gd name="connsiteX18" fmla="*/ 4189491 w 4601225"/>
                <a:gd name="connsiteY18" fmla="*/ 470342 h 778841"/>
                <a:gd name="connsiteX19" fmla="*/ 3639053 w 4601225"/>
                <a:gd name="connsiteY19" fmla="*/ 435711 h 778841"/>
                <a:gd name="connsiteX20" fmla="*/ 3134290 w 4601225"/>
                <a:gd name="connsiteY20" fmla="*/ 398124 h 778841"/>
                <a:gd name="connsiteX21" fmla="*/ 2617487 w 4601225"/>
                <a:gd name="connsiteY21" fmla="*/ 337643 h 778841"/>
                <a:gd name="connsiteX22" fmla="*/ 2210333 w 4601225"/>
                <a:gd name="connsiteY22" fmla="*/ 267627 h 778841"/>
                <a:gd name="connsiteX23" fmla="*/ 1932495 w 4601225"/>
                <a:gd name="connsiteY23" fmla="*/ 189194 h 778841"/>
                <a:gd name="connsiteX24" fmla="*/ 1696100 w 4601225"/>
                <a:gd name="connsiteY24" fmla="*/ 117148 h 778841"/>
                <a:gd name="connsiteX25" fmla="*/ 181533 w 4601225"/>
                <a:gd name="connsiteY25" fmla="*/ 762503 h 778841"/>
                <a:gd name="connsiteX0" fmla="*/ 181533 w 4601225"/>
                <a:gd name="connsiteY0" fmla="*/ 762503 h 778841"/>
                <a:gd name="connsiteX1" fmla="*/ 606899 w 4601225"/>
                <a:gd name="connsiteY1" fmla="*/ 215177 h 778841"/>
                <a:gd name="connsiteX2" fmla="*/ 1022009 w 4601225"/>
                <a:gd name="connsiteY2" fmla="*/ 124201 h 778841"/>
                <a:gd name="connsiteX3" fmla="*/ 1480529 w 4601225"/>
                <a:gd name="connsiteY3" fmla="*/ 38113 h 778841"/>
                <a:gd name="connsiteX4" fmla="*/ 1657882 w 4601225"/>
                <a:gd name="connsiteY4" fmla="*/ 0 h 778841"/>
                <a:gd name="connsiteX5" fmla="*/ 1805325 w 4601225"/>
                <a:gd name="connsiteY5" fmla="*/ 52235 h 778841"/>
                <a:gd name="connsiteX6" fmla="*/ 1945884 w 4601225"/>
                <a:gd name="connsiteY6" fmla="*/ 97398 h 778841"/>
                <a:gd name="connsiteX7" fmla="*/ 2149971 w 4601225"/>
                <a:gd name="connsiteY7" fmla="*/ 155287 h 778841"/>
                <a:gd name="connsiteX8" fmla="*/ 2360325 w 4601225"/>
                <a:gd name="connsiteY8" fmla="*/ 211024 h 778841"/>
                <a:gd name="connsiteX9" fmla="*/ 2594469 w 4601225"/>
                <a:gd name="connsiteY9" fmla="*/ 259540 h 778841"/>
                <a:gd name="connsiteX10" fmla="*/ 2816107 w 4601225"/>
                <a:gd name="connsiteY10" fmla="*/ 291977 h 778841"/>
                <a:gd name="connsiteX11" fmla="*/ 3159226 w 4601225"/>
                <a:gd name="connsiteY11" fmla="*/ 330865 h 778841"/>
                <a:gd name="connsiteX12" fmla="*/ 3613843 w 4601225"/>
                <a:gd name="connsiteY12" fmla="*/ 374682 h 778841"/>
                <a:gd name="connsiteX13" fmla="*/ 4019635 w 4601225"/>
                <a:gd name="connsiteY13" fmla="*/ 403533 h 778841"/>
                <a:gd name="connsiteX14" fmla="*/ 4267206 w 4601225"/>
                <a:gd name="connsiteY14" fmla="*/ 420759 h 778841"/>
                <a:gd name="connsiteX15" fmla="*/ 4438499 w 4601225"/>
                <a:gd name="connsiteY15" fmla="*/ 432130 h 778841"/>
                <a:gd name="connsiteX16" fmla="*/ 4596681 w 4601225"/>
                <a:gd name="connsiteY16" fmla="*/ 445026 h 778841"/>
                <a:gd name="connsiteX17" fmla="*/ 4601225 w 4601225"/>
                <a:gd name="connsiteY17" fmla="*/ 515347 h 778841"/>
                <a:gd name="connsiteX18" fmla="*/ 4189491 w 4601225"/>
                <a:gd name="connsiteY18" fmla="*/ 470342 h 778841"/>
                <a:gd name="connsiteX19" fmla="*/ 3639053 w 4601225"/>
                <a:gd name="connsiteY19" fmla="*/ 435711 h 778841"/>
                <a:gd name="connsiteX20" fmla="*/ 3134290 w 4601225"/>
                <a:gd name="connsiteY20" fmla="*/ 398124 h 778841"/>
                <a:gd name="connsiteX21" fmla="*/ 2617487 w 4601225"/>
                <a:gd name="connsiteY21" fmla="*/ 337643 h 778841"/>
                <a:gd name="connsiteX22" fmla="*/ 2210333 w 4601225"/>
                <a:gd name="connsiteY22" fmla="*/ 267627 h 778841"/>
                <a:gd name="connsiteX23" fmla="*/ 1932495 w 4601225"/>
                <a:gd name="connsiteY23" fmla="*/ 189194 h 778841"/>
                <a:gd name="connsiteX24" fmla="*/ 1696100 w 4601225"/>
                <a:gd name="connsiteY24" fmla="*/ 117148 h 778841"/>
                <a:gd name="connsiteX25" fmla="*/ 181533 w 4601225"/>
                <a:gd name="connsiteY25" fmla="*/ 762503 h 778841"/>
                <a:gd name="connsiteX0" fmla="*/ 112348 w 4532040"/>
                <a:gd name="connsiteY0" fmla="*/ 762503 h 763678"/>
                <a:gd name="connsiteX1" fmla="*/ 952824 w 4532040"/>
                <a:gd name="connsiteY1" fmla="*/ 124201 h 763678"/>
                <a:gd name="connsiteX2" fmla="*/ 1411344 w 4532040"/>
                <a:gd name="connsiteY2" fmla="*/ 38113 h 763678"/>
                <a:gd name="connsiteX3" fmla="*/ 1588697 w 4532040"/>
                <a:gd name="connsiteY3" fmla="*/ 0 h 763678"/>
                <a:gd name="connsiteX4" fmla="*/ 1736140 w 4532040"/>
                <a:gd name="connsiteY4" fmla="*/ 52235 h 763678"/>
                <a:gd name="connsiteX5" fmla="*/ 1876699 w 4532040"/>
                <a:gd name="connsiteY5" fmla="*/ 97398 h 763678"/>
                <a:gd name="connsiteX6" fmla="*/ 2080786 w 4532040"/>
                <a:gd name="connsiteY6" fmla="*/ 155287 h 763678"/>
                <a:gd name="connsiteX7" fmla="*/ 2291140 w 4532040"/>
                <a:gd name="connsiteY7" fmla="*/ 211024 h 763678"/>
                <a:gd name="connsiteX8" fmla="*/ 2525284 w 4532040"/>
                <a:gd name="connsiteY8" fmla="*/ 259540 h 763678"/>
                <a:gd name="connsiteX9" fmla="*/ 2746922 w 4532040"/>
                <a:gd name="connsiteY9" fmla="*/ 291977 h 763678"/>
                <a:gd name="connsiteX10" fmla="*/ 3090041 w 4532040"/>
                <a:gd name="connsiteY10" fmla="*/ 330865 h 763678"/>
                <a:gd name="connsiteX11" fmla="*/ 3544658 w 4532040"/>
                <a:gd name="connsiteY11" fmla="*/ 374682 h 763678"/>
                <a:gd name="connsiteX12" fmla="*/ 3950450 w 4532040"/>
                <a:gd name="connsiteY12" fmla="*/ 403533 h 763678"/>
                <a:gd name="connsiteX13" fmla="*/ 4198021 w 4532040"/>
                <a:gd name="connsiteY13" fmla="*/ 420759 h 763678"/>
                <a:gd name="connsiteX14" fmla="*/ 4369314 w 4532040"/>
                <a:gd name="connsiteY14" fmla="*/ 432130 h 763678"/>
                <a:gd name="connsiteX15" fmla="*/ 4527496 w 4532040"/>
                <a:gd name="connsiteY15" fmla="*/ 445026 h 763678"/>
                <a:gd name="connsiteX16" fmla="*/ 4532040 w 4532040"/>
                <a:gd name="connsiteY16" fmla="*/ 515347 h 763678"/>
                <a:gd name="connsiteX17" fmla="*/ 4120306 w 4532040"/>
                <a:gd name="connsiteY17" fmla="*/ 470342 h 763678"/>
                <a:gd name="connsiteX18" fmla="*/ 3569868 w 4532040"/>
                <a:gd name="connsiteY18" fmla="*/ 435711 h 763678"/>
                <a:gd name="connsiteX19" fmla="*/ 3065105 w 4532040"/>
                <a:gd name="connsiteY19" fmla="*/ 398124 h 763678"/>
                <a:gd name="connsiteX20" fmla="*/ 2548302 w 4532040"/>
                <a:gd name="connsiteY20" fmla="*/ 337643 h 763678"/>
                <a:gd name="connsiteX21" fmla="*/ 2141148 w 4532040"/>
                <a:gd name="connsiteY21" fmla="*/ 267627 h 763678"/>
                <a:gd name="connsiteX22" fmla="*/ 1863310 w 4532040"/>
                <a:gd name="connsiteY22" fmla="*/ 189194 h 763678"/>
                <a:gd name="connsiteX23" fmla="*/ 1626915 w 4532040"/>
                <a:gd name="connsiteY23" fmla="*/ 117148 h 763678"/>
                <a:gd name="connsiteX24" fmla="*/ 112348 w 4532040"/>
                <a:gd name="connsiteY24" fmla="*/ 762503 h 763678"/>
                <a:gd name="connsiteX0" fmla="*/ 674091 w 3579216"/>
                <a:gd name="connsiteY0" fmla="*/ 117148 h 515347"/>
                <a:gd name="connsiteX1" fmla="*/ 0 w 3579216"/>
                <a:gd name="connsiteY1" fmla="*/ 124201 h 515347"/>
                <a:gd name="connsiteX2" fmla="*/ 458520 w 3579216"/>
                <a:gd name="connsiteY2" fmla="*/ 38113 h 515347"/>
                <a:gd name="connsiteX3" fmla="*/ 635873 w 3579216"/>
                <a:gd name="connsiteY3" fmla="*/ 0 h 515347"/>
                <a:gd name="connsiteX4" fmla="*/ 783316 w 3579216"/>
                <a:gd name="connsiteY4" fmla="*/ 52235 h 515347"/>
                <a:gd name="connsiteX5" fmla="*/ 923875 w 3579216"/>
                <a:gd name="connsiteY5" fmla="*/ 97398 h 515347"/>
                <a:gd name="connsiteX6" fmla="*/ 1127962 w 3579216"/>
                <a:gd name="connsiteY6" fmla="*/ 155287 h 515347"/>
                <a:gd name="connsiteX7" fmla="*/ 1338316 w 3579216"/>
                <a:gd name="connsiteY7" fmla="*/ 211024 h 515347"/>
                <a:gd name="connsiteX8" fmla="*/ 1572460 w 3579216"/>
                <a:gd name="connsiteY8" fmla="*/ 259540 h 515347"/>
                <a:gd name="connsiteX9" fmla="*/ 1794098 w 3579216"/>
                <a:gd name="connsiteY9" fmla="*/ 291977 h 515347"/>
                <a:gd name="connsiteX10" fmla="*/ 2137217 w 3579216"/>
                <a:gd name="connsiteY10" fmla="*/ 330865 h 515347"/>
                <a:gd name="connsiteX11" fmla="*/ 2591834 w 3579216"/>
                <a:gd name="connsiteY11" fmla="*/ 374682 h 515347"/>
                <a:gd name="connsiteX12" fmla="*/ 2997626 w 3579216"/>
                <a:gd name="connsiteY12" fmla="*/ 403533 h 515347"/>
                <a:gd name="connsiteX13" fmla="*/ 3245197 w 3579216"/>
                <a:gd name="connsiteY13" fmla="*/ 420759 h 515347"/>
                <a:gd name="connsiteX14" fmla="*/ 3416490 w 3579216"/>
                <a:gd name="connsiteY14" fmla="*/ 432130 h 515347"/>
                <a:gd name="connsiteX15" fmla="*/ 3574672 w 3579216"/>
                <a:gd name="connsiteY15" fmla="*/ 445026 h 515347"/>
                <a:gd name="connsiteX16" fmla="*/ 3579216 w 3579216"/>
                <a:gd name="connsiteY16" fmla="*/ 515347 h 515347"/>
                <a:gd name="connsiteX17" fmla="*/ 3167482 w 3579216"/>
                <a:gd name="connsiteY17" fmla="*/ 470342 h 515347"/>
                <a:gd name="connsiteX18" fmla="*/ 2617044 w 3579216"/>
                <a:gd name="connsiteY18" fmla="*/ 435711 h 515347"/>
                <a:gd name="connsiteX19" fmla="*/ 2112281 w 3579216"/>
                <a:gd name="connsiteY19" fmla="*/ 398124 h 515347"/>
                <a:gd name="connsiteX20" fmla="*/ 1595478 w 3579216"/>
                <a:gd name="connsiteY20" fmla="*/ 337643 h 515347"/>
                <a:gd name="connsiteX21" fmla="*/ 1188324 w 3579216"/>
                <a:gd name="connsiteY21" fmla="*/ 267627 h 515347"/>
                <a:gd name="connsiteX22" fmla="*/ 910486 w 3579216"/>
                <a:gd name="connsiteY22" fmla="*/ 189194 h 515347"/>
                <a:gd name="connsiteX23" fmla="*/ 674091 w 3579216"/>
                <a:gd name="connsiteY23" fmla="*/ 117148 h 515347"/>
                <a:gd name="connsiteX0" fmla="*/ 215571 w 3120696"/>
                <a:gd name="connsiteY0" fmla="*/ 117148 h 515347"/>
                <a:gd name="connsiteX1" fmla="*/ 0 w 3120696"/>
                <a:gd name="connsiteY1" fmla="*/ 38113 h 515347"/>
                <a:gd name="connsiteX2" fmla="*/ 177353 w 3120696"/>
                <a:gd name="connsiteY2" fmla="*/ 0 h 515347"/>
                <a:gd name="connsiteX3" fmla="*/ 324796 w 3120696"/>
                <a:gd name="connsiteY3" fmla="*/ 52235 h 515347"/>
                <a:gd name="connsiteX4" fmla="*/ 465355 w 3120696"/>
                <a:gd name="connsiteY4" fmla="*/ 97398 h 515347"/>
                <a:gd name="connsiteX5" fmla="*/ 669442 w 3120696"/>
                <a:gd name="connsiteY5" fmla="*/ 155287 h 515347"/>
                <a:gd name="connsiteX6" fmla="*/ 879796 w 3120696"/>
                <a:gd name="connsiteY6" fmla="*/ 211024 h 515347"/>
                <a:gd name="connsiteX7" fmla="*/ 1113940 w 3120696"/>
                <a:gd name="connsiteY7" fmla="*/ 259540 h 515347"/>
                <a:gd name="connsiteX8" fmla="*/ 1335578 w 3120696"/>
                <a:gd name="connsiteY8" fmla="*/ 291977 h 515347"/>
                <a:gd name="connsiteX9" fmla="*/ 1678697 w 3120696"/>
                <a:gd name="connsiteY9" fmla="*/ 330865 h 515347"/>
                <a:gd name="connsiteX10" fmla="*/ 2133314 w 3120696"/>
                <a:gd name="connsiteY10" fmla="*/ 374682 h 515347"/>
                <a:gd name="connsiteX11" fmla="*/ 2539106 w 3120696"/>
                <a:gd name="connsiteY11" fmla="*/ 403533 h 515347"/>
                <a:gd name="connsiteX12" fmla="*/ 2786677 w 3120696"/>
                <a:gd name="connsiteY12" fmla="*/ 420759 h 515347"/>
                <a:gd name="connsiteX13" fmla="*/ 2957970 w 3120696"/>
                <a:gd name="connsiteY13" fmla="*/ 432130 h 515347"/>
                <a:gd name="connsiteX14" fmla="*/ 3116152 w 3120696"/>
                <a:gd name="connsiteY14" fmla="*/ 445026 h 515347"/>
                <a:gd name="connsiteX15" fmla="*/ 3120696 w 3120696"/>
                <a:gd name="connsiteY15" fmla="*/ 515347 h 515347"/>
                <a:gd name="connsiteX16" fmla="*/ 2708962 w 3120696"/>
                <a:gd name="connsiteY16" fmla="*/ 470342 h 515347"/>
                <a:gd name="connsiteX17" fmla="*/ 2158524 w 3120696"/>
                <a:gd name="connsiteY17" fmla="*/ 435711 h 515347"/>
                <a:gd name="connsiteX18" fmla="*/ 1653761 w 3120696"/>
                <a:gd name="connsiteY18" fmla="*/ 398124 h 515347"/>
                <a:gd name="connsiteX19" fmla="*/ 1136958 w 3120696"/>
                <a:gd name="connsiteY19" fmla="*/ 337643 h 515347"/>
                <a:gd name="connsiteX20" fmla="*/ 729804 w 3120696"/>
                <a:gd name="connsiteY20" fmla="*/ 267627 h 515347"/>
                <a:gd name="connsiteX21" fmla="*/ 451966 w 3120696"/>
                <a:gd name="connsiteY21" fmla="*/ 189194 h 515347"/>
                <a:gd name="connsiteX22" fmla="*/ 215571 w 3120696"/>
                <a:gd name="connsiteY22" fmla="*/ 117148 h 515347"/>
                <a:gd name="connsiteX0" fmla="*/ 215571 w 3120696"/>
                <a:gd name="connsiteY0" fmla="*/ 117148 h 515347"/>
                <a:gd name="connsiteX1" fmla="*/ 0 w 3120696"/>
                <a:gd name="connsiteY1" fmla="*/ 38113 h 515347"/>
                <a:gd name="connsiteX2" fmla="*/ 177353 w 3120696"/>
                <a:gd name="connsiteY2" fmla="*/ 0 h 515347"/>
                <a:gd name="connsiteX3" fmla="*/ 324796 w 3120696"/>
                <a:gd name="connsiteY3" fmla="*/ 52235 h 515347"/>
                <a:gd name="connsiteX4" fmla="*/ 465355 w 3120696"/>
                <a:gd name="connsiteY4" fmla="*/ 97398 h 515347"/>
                <a:gd name="connsiteX5" fmla="*/ 669442 w 3120696"/>
                <a:gd name="connsiteY5" fmla="*/ 155287 h 515347"/>
                <a:gd name="connsiteX6" fmla="*/ 879796 w 3120696"/>
                <a:gd name="connsiteY6" fmla="*/ 211024 h 515347"/>
                <a:gd name="connsiteX7" fmla="*/ 1113940 w 3120696"/>
                <a:gd name="connsiteY7" fmla="*/ 259540 h 515347"/>
                <a:gd name="connsiteX8" fmla="*/ 1335578 w 3120696"/>
                <a:gd name="connsiteY8" fmla="*/ 291977 h 515347"/>
                <a:gd name="connsiteX9" fmla="*/ 1678697 w 3120696"/>
                <a:gd name="connsiteY9" fmla="*/ 330865 h 515347"/>
                <a:gd name="connsiteX10" fmla="*/ 2133314 w 3120696"/>
                <a:gd name="connsiteY10" fmla="*/ 374682 h 515347"/>
                <a:gd name="connsiteX11" fmla="*/ 2539106 w 3120696"/>
                <a:gd name="connsiteY11" fmla="*/ 403533 h 515347"/>
                <a:gd name="connsiteX12" fmla="*/ 2786677 w 3120696"/>
                <a:gd name="connsiteY12" fmla="*/ 420759 h 515347"/>
                <a:gd name="connsiteX13" fmla="*/ 2957970 w 3120696"/>
                <a:gd name="connsiteY13" fmla="*/ 432130 h 515347"/>
                <a:gd name="connsiteX14" fmla="*/ 3116152 w 3120696"/>
                <a:gd name="connsiteY14" fmla="*/ 445026 h 515347"/>
                <a:gd name="connsiteX15" fmla="*/ 3120696 w 3120696"/>
                <a:gd name="connsiteY15" fmla="*/ 515347 h 515347"/>
                <a:gd name="connsiteX16" fmla="*/ 2708962 w 3120696"/>
                <a:gd name="connsiteY16" fmla="*/ 470342 h 515347"/>
                <a:gd name="connsiteX17" fmla="*/ 2158524 w 3120696"/>
                <a:gd name="connsiteY17" fmla="*/ 435711 h 515347"/>
                <a:gd name="connsiteX18" fmla="*/ 1653761 w 3120696"/>
                <a:gd name="connsiteY18" fmla="*/ 398124 h 515347"/>
                <a:gd name="connsiteX19" fmla="*/ 1136958 w 3120696"/>
                <a:gd name="connsiteY19" fmla="*/ 337643 h 515347"/>
                <a:gd name="connsiteX20" fmla="*/ 729804 w 3120696"/>
                <a:gd name="connsiteY20" fmla="*/ 261867 h 515347"/>
                <a:gd name="connsiteX21" fmla="*/ 451966 w 3120696"/>
                <a:gd name="connsiteY21" fmla="*/ 189194 h 515347"/>
                <a:gd name="connsiteX22" fmla="*/ 215571 w 3120696"/>
                <a:gd name="connsiteY22" fmla="*/ 117148 h 515347"/>
                <a:gd name="connsiteX0" fmla="*/ 215571 w 3120696"/>
                <a:gd name="connsiteY0" fmla="*/ 117148 h 515347"/>
                <a:gd name="connsiteX1" fmla="*/ 0 w 3120696"/>
                <a:gd name="connsiteY1" fmla="*/ 38113 h 515347"/>
                <a:gd name="connsiteX2" fmla="*/ 177353 w 3120696"/>
                <a:gd name="connsiteY2" fmla="*/ 0 h 515347"/>
                <a:gd name="connsiteX3" fmla="*/ 324796 w 3120696"/>
                <a:gd name="connsiteY3" fmla="*/ 52235 h 515347"/>
                <a:gd name="connsiteX4" fmla="*/ 465355 w 3120696"/>
                <a:gd name="connsiteY4" fmla="*/ 97398 h 515347"/>
                <a:gd name="connsiteX5" fmla="*/ 669442 w 3120696"/>
                <a:gd name="connsiteY5" fmla="*/ 155287 h 515347"/>
                <a:gd name="connsiteX6" fmla="*/ 879796 w 3120696"/>
                <a:gd name="connsiteY6" fmla="*/ 211024 h 515347"/>
                <a:gd name="connsiteX7" fmla="*/ 1113940 w 3120696"/>
                <a:gd name="connsiteY7" fmla="*/ 259540 h 515347"/>
                <a:gd name="connsiteX8" fmla="*/ 1335578 w 3120696"/>
                <a:gd name="connsiteY8" fmla="*/ 291977 h 515347"/>
                <a:gd name="connsiteX9" fmla="*/ 1678697 w 3120696"/>
                <a:gd name="connsiteY9" fmla="*/ 330865 h 515347"/>
                <a:gd name="connsiteX10" fmla="*/ 2133314 w 3120696"/>
                <a:gd name="connsiteY10" fmla="*/ 374682 h 515347"/>
                <a:gd name="connsiteX11" fmla="*/ 2539106 w 3120696"/>
                <a:gd name="connsiteY11" fmla="*/ 403533 h 515347"/>
                <a:gd name="connsiteX12" fmla="*/ 2786677 w 3120696"/>
                <a:gd name="connsiteY12" fmla="*/ 420759 h 515347"/>
                <a:gd name="connsiteX13" fmla="*/ 2957970 w 3120696"/>
                <a:gd name="connsiteY13" fmla="*/ 432130 h 515347"/>
                <a:gd name="connsiteX14" fmla="*/ 3116152 w 3120696"/>
                <a:gd name="connsiteY14" fmla="*/ 445026 h 515347"/>
                <a:gd name="connsiteX15" fmla="*/ 3120696 w 3120696"/>
                <a:gd name="connsiteY15" fmla="*/ 515347 h 515347"/>
                <a:gd name="connsiteX16" fmla="*/ 2708962 w 3120696"/>
                <a:gd name="connsiteY16" fmla="*/ 470342 h 515347"/>
                <a:gd name="connsiteX17" fmla="*/ 2158524 w 3120696"/>
                <a:gd name="connsiteY17" fmla="*/ 435711 h 515347"/>
                <a:gd name="connsiteX18" fmla="*/ 1653761 w 3120696"/>
                <a:gd name="connsiteY18" fmla="*/ 398124 h 515347"/>
                <a:gd name="connsiteX19" fmla="*/ 1145612 w 3120696"/>
                <a:gd name="connsiteY19" fmla="*/ 329003 h 515347"/>
                <a:gd name="connsiteX20" fmla="*/ 729804 w 3120696"/>
                <a:gd name="connsiteY20" fmla="*/ 261867 h 515347"/>
                <a:gd name="connsiteX21" fmla="*/ 451966 w 3120696"/>
                <a:gd name="connsiteY21" fmla="*/ 189194 h 515347"/>
                <a:gd name="connsiteX22" fmla="*/ 215571 w 3120696"/>
                <a:gd name="connsiteY22" fmla="*/ 117148 h 515347"/>
                <a:gd name="connsiteX0" fmla="*/ 215571 w 3120696"/>
                <a:gd name="connsiteY0" fmla="*/ 117148 h 515347"/>
                <a:gd name="connsiteX1" fmla="*/ 0 w 3120696"/>
                <a:gd name="connsiteY1" fmla="*/ 38113 h 515347"/>
                <a:gd name="connsiteX2" fmla="*/ 177353 w 3120696"/>
                <a:gd name="connsiteY2" fmla="*/ 0 h 515347"/>
                <a:gd name="connsiteX3" fmla="*/ 324796 w 3120696"/>
                <a:gd name="connsiteY3" fmla="*/ 52235 h 515347"/>
                <a:gd name="connsiteX4" fmla="*/ 465355 w 3120696"/>
                <a:gd name="connsiteY4" fmla="*/ 97398 h 515347"/>
                <a:gd name="connsiteX5" fmla="*/ 669442 w 3120696"/>
                <a:gd name="connsiteY5" fmla="*/ 155287 h 515347"/>
                <a:gd name="connsiteX6" fmla="*/ 879796 w 3120696"/>
                <a:gd name="connsiteY6" fmla="*/ 211024 h 515347"/>
                <a:gd name="connsiteX7" fmla="*/ 1113940 w 3120696"/>
                <a:gd name="connsiteY7" fmla="*/ 259540 h 515347"/>
                <a:gd name="connsiteX8" fmla="*/ 1335578 w 3120696"/>
                <a:gd name="connsiteY8" fmla="*/ 291977 h 515347"/>
                <a:gd name="connsiteX9" fmla="*/ 1678697 w 3120696"/>
                <a:gd name="connsiteY9" fmla="*/ 330865 h 515347"/>
                <a:gd name="connsiteX10" fmla="*/ 2133314 w 3120696"/>
                <a:gd name="connsiteY10" fmla="*/ 374682 h 515347"/>
                <a:gd name="connsiteX11" fmla="*/ 2539106 w 3120696"/>
                <a:gd name="connsiteY11" fmla="*/ 403533 h 515347"/>
                <a:gd name="connsiteX12" fmla="*/ 2786677 w 3120696"/>
                <a:gd name="connsiteY12" fmla="*/ 420759 h 515347"/>
                <a:gd name="connsiteX13" fmla="*/ 2957970 w 3120696"/>
                <a:gd name="connsiteY13" fmla="*/ 432130 h 515347"/>
                <a:gd name="connsiteX14" fmla="*/ 3116152 w 3120696"/>
                <a:gd name="connsiteY14" fmla="*/ 445026 h 515347"/>
                <a:gd name="connsiteX15" fmla="*/ 3120696 w 3120696"/>
                <a:gd name="connsiteY15" fmla="*/ 515347 h 515347"/>
                <a:gd name="connsiteX16" fmla="*/ 2708962 w 3120696"/>
                <a:gd name="connsiteY16" fmla="*/ 470342 h 515347"/>
                <a:gd name="connsiteX17" fmla="*/ 2158524 w 3120696"/>
                <a:gd name="connsiteY17" fmla="*/ 435711 h 515347"/>
                <a:gd name="connsiteX18" fmla="*/ 1662414 w 3120696"/>
                <a:gd name="connsiteY18" fmla="*/ 392364 h 515347"/>
                <a:gd name="connsiteX19" fmla="*/ 1145612 w 3120696"/>
                <a:gd name="connsiteY19" fmla="*/ 329003 h 515347"/>
                <a:gd name="connsiteX20" fmla="*/ 729804 w 3120696"/>
                <a:gd name="connsiteY20" fmla="*/ 261867 h 515347"/>
                <a:gd name="connsiteX21" fmla="*/ 451966 w 3120696"/>
                <a:gd name="connsiteY21" fmla="*/ 189194 h 515347"/>
                <a:gd name="connsiteX22" fmla="*/ 215571 w 3120696"/>
                <a:gd name="connsiteY22" fmla="*/ 117148 h 515347"/>
                <a:gd name="connsiteX0" fmla="*/ 215571 w 3120696"/>
                <a:gd name="connsiteY0" fmla="*/ 117148 h 515347"/>
                <a:gd name="connsiteX1" fmla="*/ 0 w 3120696"/>
                <a:gd name="connsiteY1" fmla="*/ 38113 h 515347"/>
                <a:gd name="connsiteX2" fmla="*/ 177353 w 3120696"/>
                <a:gd name="connsiteY2" fmla="*/ 0 h 515347"/>
                <a:gd name="connsiteX3" fmla="*/ 324796 w 3120696"/>
                <a:gd name="connsiteY3" fmla="*/ 52235 h 515347"/>
                <a:gd name="connsiteX4" fmla="*/ 465355 w 3120696"/>
                <a:gd name="connsiteY4" fmla="*/ 97398 h 515347"/>
                <a:gd name="connsiteX5" fmla="*/ 669442 w 3120696"/>
                <a:gd name="connsiteY5" fmla="*/ 155287 h 515347"/>
                <a:gd name="connsiteX6" fmla="*/ 879796 w 3120696"/>
                <a:gd name="connsiteY6" fmla="*/ 211024 h 515347"/>
                <a:gd name="connsiteX7" fmla="*/ 1113940 w 3120696"/>
                <a:gd name="connsiteY7" fmla="*/ 259540 h 515347"/>
                <a:gd name="connsiteX8" fmla="*/ 1335578 w 3120696"/>
                <a:gd name="connsiteY8" fmla="*/ 291977 h 515347"/>
                <a:gd name="connsiteX9" fmla="*/ 1678697 w 3120696"/>
                <a:gd name="connsiteY9" fmla="*/ 330865 h 515347"/>
                <a:gd name="connsiteX10" fmla="*/ 2133314 w 3120696"/>
                <a:gd name="connsiteY10" fmla="*/ 374682 h 515347"/>
                <a:gd name="connsiteX11" fmla="*/ 2539106 w 3120696"/>
                <a:gd name="connsiteY11" fmla="*/ 403533 h 515347"/>
                <a:gd name="connsiteX12" fmla="*/ 2786677 w 3120696"/>
                <a:gd name="connsiteY12" fmla="*/ 420759 h 515347"/>
                <a:gd name="connsiteX13" fmla="*/ 2957970 w 3120696"/>
                <a:gd name="connsiteY13" fmla="*/ 432130 h 515347"/>
                <a:gd name="connsiteX14" fmla="*/ 3116152 w 3120696"/>
                <a:gd name="connsiteY14" fmla="*/ 445026 h 515347"/>
                <a:gd name="connsiteX15" fmla="*/ 3120696 w 3120696"/>
                <a:gd name="connsiteY15" fmla="*/ 515347 h 515347"/>
                <a:gd name="connsiteX16" fmla="*/ 2708962 w 3120696"/>
                <a:gd name="connsiteY16" fmla="*/ 470342 h 515347"/>
                <a:gd name="connsiteX17" fmla="*/ 2161408 w 3120696"/>
                <a:gd name="connsiteY17" fmla="*/ 427071 h 515347"/>
                <a:gd name="connsiteX18" fmla="*/ 1662414 w 3120696"/>
                <a:gd name="connsiteY18" fmla="*/ 392364 h 515347"/>
                <a:gd name="connsiteX19" fmla="*/ 1145612 w 3120696"/>
                <a:gd name="connsiteY19" fmla="*/ 329003 h 515347"/>
                <a:gd name="connsiteX20" fmla="*/ 729804 w 3120696"/>
                <a:gd name="connsiteY20" fmla="*/ 261867 h 515347"/>
                <a:gd name="connsiteX21" fmla="*/ 451966 w 3120696"/>
                <a:gd name="connsiteY21" fmla="*/ 189194 h 515347"/>
                <a:gd name="connsiteX22" fmla="*/ 215571 w 3120696"/>
                <a:gd name="connsiteY22" fmla="*/ 117148 h 515347"/>
                <a:gd name="connsiteX0" fmla="*/ 215571 w 3120696"/>
                <a:gd name="connsiteY0" fmla="*/ 117148 h 515347"/>
                <a:gd name="connsiteX1" fmla="*/ 0 w 3120696"/>
                <a:gd name="connsiteY1" fmla="*/ 38113 h 515347"/>
                <a:gd name="connsiteX2" fmla="*/ 177353 w 3120696"/>
                <a:gd name="connsiteY2" fmla="*/ 0 h 515347"/>
                <a:gd name="connsiteX3" fmla="*/ 324796 w 3120696"/>
                <a:gd name="connsiteY3" fmla="*/ 52235 h 515347"/>
                <a:gd name="connsiteX4" fmla="*/ 465355 w 3120696"/>
                <a:gd name="connsiteY4" fmla="*/ 97398 h 515347"/>
                <a:gd name="connsiteX5" fmla="*/ 669442 w 3120696"/>
                <a:gd name="connsiteY5" fmla="*/ 155287 h 515347"/>
                <a:gd name="connsiteX6" fmla="*/ 879796 w 3120696"/>
                <a:gd name="connsiteY6" fmla="*/ 211024 h 515347"/>
                <a:gd name="connsiteX7" fmla="*/ 1113940 w 3120696"/>
                <a:gd name="connsiteY7" fmla="*/ 259540 h 515347"/>
                <a:gd name="connsiteX8" fmla="*/ 1335578 w 3120696"/>
                <a:gd name="connsiteY8" fmla="*/ 291977 h 515347"/>
                <a:gd name="connsiteX9" fmla="*/ 1678697 w 3120696"/>
                <a:gd name="connsiteY9" fmla="*/ 330865 h 515347"/>
                <a:gd name="connsiteX10" fmla="*/ 2133314 w 3120696"/>
                <a:gd name="connsiteY10" fmla="*/ 374682 h 515347"/>
                <a:gd name="connsiteX11" fmla="*/ 2539106 w 3120696"/>
                <a:gd name="connsiteY11" fmla="*/ 403533 h 515347"/>
                <a:gd name="connsiteX12" fmla="*/ 2786677 w 3120696"/>
                <a:gd name="connsiteY12" fmla="*/ 420759 h 515347"/>
                <a:gd name="connsiteX13" fmla="*/ 2957970 w 3120696"/>
                <a:gd name="connsiteY13" fmla="*/ 432130 h 515347"/>
                <a:gd name="connsiteX14" fmla="*/ 3116152 w 3120696"/>
                <a:gd name="connsiteY14" fmla="*/ 445026 h 515347"/>
                <a:gd name="connsiteX15" fmla="*/ 3120696 w 3120696"/>
                <a:gd name="connsiteY15" fmla="*/ 515347 h 515347"/>
                <a:gd name="connsiteX16" fmla="*/ 2708962 w 3120696"/>
                <a:gd name="connsiteY16" fmla="*/ 470342 h 515347"/>
                <a:gd name="connsiteX17" fmla="*/ 2161408 w 3120696"/>
                <a:gd name="connsiteY17" fmla="*/ 427071 h 515347"/>
                <a:gd name="connsiteX18" fmla="*/ 1662414 w 3120696"/>
                <a:gd name="connsiteY18" fmla="*/ 392364 h 515347"/>
                <a:gd name="connsiteX19" fmla="*/ 1145612 w 3120696"/>
                <a:gd name="connsiteY19" fmla="*/ 329003 h 515347"/>
                <a:gd name="connsiteX20" fmla="*/ 729804 w 3120696"/>
                <a:gd name="connsiteY20" fmla="*/ 261867 h 515347"/>
                <a:gd name="connsiteX21" fmla="*/ 451966 w 3120696"/>
                <a:gd name="connsiteY21" fmla="*/ 189194 h 515347"/>
                <a:gd name="connsiteX22" fmla="*/ 215571 w 3120696"/>
                <a:gd name="connsiteY22" fmla="*/ 117148 h 515347"/>
                <a:gd name="connsiteX0" fmla="*/ 215571 w 3254610"/>
                <a:gd name="connsiteY0" fmla="*/ 117148 h 515347"/>
                <a:gd name="connsiteX1" fmla="*/ 0 w 3254610"/>
                <a:gd name="connsiteY1" fmla="*/ 38113 h 515347"/>
                <a:gd name="connsiteX2" fmla="*/ 177353 w 3254610"/>
                <a:gd name="connsiteY2" fmla="*/ 0 h 515347"/>
                <a:gd name="connsiteX3" fmla="*/ 324796 w 3254610"/>
                <a:gd name="connsiteY3" fmla="*/ 52235 h 515347"/>
                <a:gd name="connsiteX4" fmla="*/ 465355 w 3254610"/>
                <a:gd name="connsiteY4" fmla="*/ 97398 h 515347"/>
                <a:gd name="connsiteX5" fmla="*/ 669442 w 3254610"/>
                <a:gd name="connsiteY5" fmla="*/ 155287 h 515347"/>
                <a:gd name="connsiteX6" fmla="*/ 879796 w 3254610"/>
                <a:gd name="connsiteY6" fmla="*/ 211024 h 515347"/>
                <a:gd name="connsiteX7" fmla="*/ 1113940 w 3254610"/>
                <a:gd name="connsiteY7" fmla="*/ 259540 h 515347"/>
                <a:gd name="connsiteX8" fmla="*/ 1335578 w 3254610"/>
                <a:gd name="connsiteY8" fmla="*/ 291977 h 515347"/>
                <a:gd name="connsiteX9" fmla="*/ 1678697 w 3254610"/>
                <a:gd name="connsiteY9" fmla="*/ 330865 h 515347"/>
                <a:gd name="connsiteX10" fmla="*/ 2133314 w 3254610"/>
                <a:gd name="connsiteY10" fmla="*/ 374682 h 515347"/>
                <a:gd name="connsiteX11" fmla="*/ 2539106 w 3254610"/>
                <a:gd name="connsiteY11" fmla="*/ 403533 h 515347"/>
                <a:gd name="connsiteX12" fmla="*/ 2786677 w 3254610"/>
                <a:gd name="connsiteY12" fmla="*/ 420759 h 515347"/>
                <a:gd name="connsiteX13" fmla="*/ 2957970 w 3254610"/>
                <a:gd name="connsiteY13" fmla="*/ 432130 h 515347"/>
                <a:gd name="connsiteX14" fmla="*/ 3254610 w 3254610"/>
                <a:gd name="connsiteY14" fmla="*/ 370144 h 515347"/>
                <a:gd name="connsiteX15" fmla="*/ 3120696 w 3254610"/>
                <a:gd name="connsiteY15" fmla="*/ 515347 h 515347"/>
                <a:gd name="connsiteX16" fmla="*/ 2708962 w 3254610"/>
                <a:gd name="connsiteY16" fmla="*/ 470342 h 515347"/>
                <a:gd name="connsiteX17" fmla="*/ 2161408 w 3254610"/>
                <a:gd name="connsiteY17" fmla="*/ 427071 h 515347"/>
                <a:gd name="connsiteX18" fmla="*/ 1662414 w 3254610"/>
                <a:gd name="connsiteY18" fmla="*/ 392364 h 515347"/>
                <a:gd name="connsiteX19" fmla="*/ 1145612 w 3254610"/>
                <a:gd name="connsiteY19" fmla="*/ 329003 h 515347"/>
                <a:gd name="connsiteX20" fmla="*/ 729804 w 3254610"/>
                <a:gd name="connsiteY20" fmla="*/ 261867 h 515347"/>
                <a:gd name="connsiteX21" fmla="*/ 451966 w 3254610"/>
                <a:gd name="connsiteY21" fmla="*/ 189194 h 515347"/>
                <a:gd name="connsiteX22" fmla="*/ 215571 w 3254610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678697 w 3121921"/>
                <a:gd name="connsiteY9" fmla="*/ 330865 h 515347"/>
                <a:gd name="connsiteX10" fmla="*/ 2133314 w 3121921"/>
                <a:gd name="connsiteY10" fmla="*/ 374682 h 515347"/>
                <a:gd name="connsiteX11" fmla="*/ 2539106 w 3121921"/>
                <a:gd name="connsiteY11" fmla="*/ 403533 h 515347"/>
                <a:gd name="connsiteX12" fmla="*/ 2786677 w 3121921"/>
                <a:gd name="connsiteY12" fmla="*/ 420759 h 515347"/>
                <a:gd name="connsiteX13" fmla="*/ 2957970 w 3121921"/>
                <a:gd name="connsiteY13" fmla="*/ 432130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33314 w 3121921"/>
                <a:gd name="connsiteY10" fmla="*/ 374682 h 515347"/>
                <a:gd name="connsiteX11" fmla="*/ 2539106 w 3121921"/>
                <a:gd name="connsiteY11" fmla="*/ 403533 h 515347"/>
                <a:gd name="connsiteX12" fmla="*/ 2786677 w 3121921"/>
                <a:gd name="connsiteY12" fmla="*/ 420759 h 515347"/>
                <a:gd name="connsiteX13" fmla="*/ 2957970 w 3121921"/>
                <a:gd name="connsiteY13" fmla="*/ 432130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39106 w 3121921"/>
                <a:gd name="connsiteY11" fmla="*/ 403533 h 515347"/>
                <a:gd name="connsiteX12" fmla="*/ 2786677 w 3121921"/>
                <a:gd name="connsiteY12" fmla="*/ 420759 h 515347"/>
                <a:gd name="connsiteX13" fmla="*/ 2957970 w 3121921"/>
                <a:gd name="connsiteY13" fmla="*/ 432130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86677 w 3121921"/>
                <a:gd name="connsiteY12" fmla="*/ 420759 h 515347"/>
                <a:gd name="connsiteX13" fmla="*/ 2957970 w 3121921"/>
                <a:gd name="connsiteY13" fmla="*/ 432130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57970 w 3121921"/>
                <a:gd name="connsiteY13" fmla="*/ 432130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6624 w 3121921"/>
                <a:gd name="connsiteY13" fmla="*/ 414850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9508 w 3121921"/>
                <a:gd name="connsiteY13" fmla="*/ 429251 h 515347"/>
                <a:gd name="connsiteX14" fmla="*/ 3121921 w 3121921"/>
                <a:gd name="connsiteY14" fmla="*/ 447906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9508 w 3121921"/>
                <a:gd name="connsiteY13" fmla="*/ 429251 h 515347"/>
                <a:gd name="connsiteX14" fmla="*/ 3121921 w 3121921"/>
                <a:gd name="connsiteY14" fmla="*/ 427747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9508 w 3121921"/>
                <a:gd name="connsiteY13" fmla="*/ 420611 h 515347"/>
                <a:gd name="connsiteX14" fmla="*/ 3121921 w 3121921"/>
                <a:gd name="connsiteY14" fmla="*/ 427747 h 515347"/>
                <a:gd name="connsiteX15" fmla="*/ 3120696 w 3121921"/>
                <a:gd name="connsiteY15" fmla="*/ 515347 h 515347"/>
                <a:gd name="connsiteX16" fmla="*/ 2708962 w 3121921"/>
                <a:gd name="connsiteY16" fmla="*/ 470342 h 515347"/>
                <a:gd name="connsiteX17" fmla="*/ 2161408 w 3121921"/>
                <a:gd name="connsiteY17" fmla="*/ 427071 h 515347"/>
                <a:gd name="connsiteX18" fmla="*/ 1662414 w 3121921"/>
                <a:gd name="connsiteY18" fmla="*/ 392364 h 515347"/>
                <a:gd name="connsiteX19" fmla="*/ 1145612 w 3121921"/>
                <a:gd name="connsiteY19" fmla="*/ 329003 h 515347"/>
                <a:gd name="connsiteX20" fmla="*/ 729804 w 3121921"/>
                <a:gd name="connsiteY20" fmla="*/ 261867 h 515347"/>
                <a:gd name="connsiteX21" fmla="*/ 451966 w 3121921"/>
                <a:gd name="connsiteY21" fmla="*/ 189194 h 515347"/>
                <a:gd name="connsiteX22" fmla="*/ 215571 w 3121921"/>
                <a:gd name="connsiteY22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9508 w 3121921"/>
                <a:gd name="connsiteY13" fmla="*/ 420611 h 515347"/>
                <a:gd name="connsiteX14" fmla="*/ 3121921 w 3121921"/>
                <a:gd name="connsiteY14" fmla="*/ 427747 h 515347"/>
                <a:gd name="connsiteX15" fmla="*/ 3120696 w 3121921"/>
                <a:gd name="connsiteY15" fmla="*/ 515347 h 515347"/>
                <a:gd name="connsiteX16" fmla="*/ 2911272 w 3121921"/>
                <a:gd name="connsiteY16" fmla="*/ 490150 h 515347"/>
                <a:gd name="connsiteX17" fmla="*/ 2708962 w 3121921"/>
                <a:gd name="connsiteY17" fmla="*/ 470342 h 515347"/>
                <a:gd name="connsiteX18" fmla="*/ 2161408 w 3121921"/>
                <a:gd name="connsiteY18" fmla="*/ 427071 h 515347"/>
                <a:gd name="connsiteX19" fmla="*/ 1662414 w 3121921"/>
                <a:gd name="connsiteY19" fmla="*/ 392364 h 515347"/>
                <a:gd name="connsiteX20" fmla="*/ 1145612 w 3121921"/>
                <a:gd name="connsiteY20" fmla="*/ 329003 h 515347"/>
                <a:gd name="connsiteX21" fmla="*/ 729804 w 3121921"/>
                <a:gd name="connsiteY21" fmla="*/ 261867 h 515347"/>
                <a:gd name="connsiteX22" fmla="*/ 451966 w 3121921"/>
                <a:gd name="connsiteY22" fmla="*/ 189194 h 515347"/>
                <a:gd name="connsiteX23" fmla="*/ 215571 w 3121921"/>
                <a:gd name="connsiteY23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9508 w 3121921"/>
                <a:gd name="connsiteY13" fmla="*/ 420611 h 515347"/>
                <a:gd name="connsiteX14" fmla="*/ 3121921 w 3121921"/>
                <a:gd name="connsiteY14" fmla="*/ 427747 h 515347"/>
                <a:gd name="connsiteX15" fmla="*/ 3120696 w 3121921"/>
                <a:gd name="connsiteY15" fmla="*/ 515347 h 515347"/>
                <a:gd name="connsiteX16" fmla="*/ 2917041 w 3121921"/>
                <a:gd name="connsiteY16" fmla="*/ 481510 h 515347"/>
                <a:gd name="connsiteX17" fmla="*/ 2708962 w 3121921"/>
                <a:gd name="connsiteY17" fmla="*/ 470342 h 515347"/>
                <a:gd name="connsiteX18" fmla="*/ 2161408 w 3121921"/>
                <a:gd name="connsiteY18" fmla="*/ 427071 h 515347"/>
                <a:gd name="connsiteX19" fmla="*/ 1662414 w 3121921"/>
                <a:gd name="connsiteY19" fmla="*/ 392364 h 515347"/>
                <a:gd name="connsiteX20" fmla="*/ 1145612 w 3121921"/>
                <a:gd name="connsiteY20" fmla="*/ 329003 h 515347"/>
                <a:gd name="connsiteX21" fmla="*/ 729804 w 3121921"/>
                <a:gd name="connsiteY21" fmla="*/ 261867 h 515347"/>
                <a:gd name="connsiteX22" fmla="*/ 451966 w 3121921"/>
                <a:gd name="connsiteY22" fmla="*/ 189194 h 515347"/>
                <a:gd name="connsiteX23" fmla="*/ 215571 w 3121921"/>
                <a:gd name="connsiteY23" fmla="*/ 117148 h 515347"/>
                <a:gd name="connsiteX0" fmla="*/ 215571 w 3121921"/>
                <a:gd name="connsiteY0" fmla="*/ 117148 h 515347"/>
                <a:gd name="connsiteX1" fmla="*/ 0 w 3121921"/>
                <a:gd name="connsiteY1" fmla="*/ 38113 h 515347"/>
                <a:gd name="connsiteX2" fmla="*/ 177353 w 3121921"/>
                <a:gd name="connsiteY2" fmla="*/ 0 h 515347"/>
                <a:gd name="connsiteX3" fmla="*/ 324796 w 3121921"/>
                <a:gd name="connsiteY3" fmla="*/ 52235 h 515347"/>
                <a:gd name="connsiteX4" fmla="*/ 465355 w 3121921"/>
                <a:gd name="connsiteY4" fmla="*/ 97398 h 515347"/>
                <a:gd name="connsiteX5" fmla="*/ 669442 w 3121921"/>
                <a:gd name="connsiteY5" fmla="*/ 155287 h 515347"/>
                <a:gd name="connsiteX6" fmla="*/ 879796 w 3121921"/>
                <a:gd name="connsiteY6" fmla="*/ 211024 h 515347"/>
                <a:gd name="connsiteX7" fmla="*/ 1113940 w 3121921"/>
                <a:gd name="connsiteY7" fmla="*/ 259540 h 515347"/>
                <a:gd name="connsiteX8" fmla="*/ 1335578 w 3121921"/>
                <a:gd name="connsiteY8" fmla="*/ 291977 h 515347"/>
                <a:gd name="connsiteX9" fmla="*/ 1716196 w 3121921"/>
                <a:gd name="connsiteY9" fmla="*/ 336625 h 515347"/>
                <a:gd name="connsiteX10" fmla="*/ 2141968 w 3121921"/>
                <a:gd name="connsiteY10" fmla="*/ 363161 h 515347"/>
                <a:gd name="connsiteX11" fmla="*/ 2550644 w 3121921"/>
                <a:gd name="connsiteY11" fmla="*/ 392013 h 515347"/>
                <a:gd name="connsiteX12" fmla="*/ 2792446 w 3121921"/>
                <a:gd name="connsiteY12" fmla="*/ 409239 h 515347"/>
                <a:gd name="connsiteX13" fmla="*/ 2969508 w 3121921"/>
                <a:gd name="connsiteY13" fmla="*/ 420611 h 515347"/>
                <a:gd name="connsiteX14" fmla="*/ 3121921 w 3121921"/>
                <a:gd name="connsiteY14" fmla="*/ 427747 h 515347"/>
                <a:gd name="connsiteX15" fmla="*/ 3120696 w 3121921"/>
                <a:gd name="connsiteY15" fmla="*/ 515347 h 515347"/>
                <a:gd name="connsiteX16" fmla="*/ 2922810 w 3121921"/>
                <a:gd name="connsiteY16" fmla="*/ 487271 h 515347"/>
                <a:gd name="connsiteX17" fmla="*/ 2708962 w 3121921"/>
                <a:gd name="connsiteY17" fmla="*/ 470342 h 515347"/>
                <a:gd name="connsiteX18" fmla="*/ 2161408 w 3121921"/>
                <a:gd name="connsiteY18" fmla="*/ 427071 h 515347"/>
                <a:gd name="connsiteX19" fmla="*/ 1662414 w 3121921"/>
                <a:gd name="connsiteY19" fmla="*/ 392364 h 515347"/>
                <a:gd name="connsiteX20" fmla="*/ 1145612 w 3121921"/>
                <a:gd name="connsiteY20" fmla="*/ 329003 h 515347"/>
                <a:gd name="connsiteX21" fmla="*/ 729804 w 3121921"/>
                <a:gd name="connsiteY21" fmla="*/ 261867 h 515347"/>
                <a:gd name="connsiteX22" fmla="*/ 451966 w 3121921"/>
                <a:gd name="connsiteY22" fmla="*/ 189194 h 515347"/>
                <a:gd name="connsiteX23" fmla="*/ 215571 w 3121921"/>
                <a:gd name="connsiteY23" fmla="*/ 117148 h 515347"/>
                <a:gd name="connsiteX0" fmla="*/ 215571 w 3121921"/>
                <a:gd name="connsiteY0" fmla="*/ 117148 h 503459"/>
                <a:gd name="connsiteX1" fmla="*/ 0 w 3121921"/>
                <a:gd name="connsiteY1" fmla="*/ 38113 h 503459"/>
                <a:gd name="connsiteX2" fmla="*/ 177353 w 3121921"/>
                <a:gd name="connsiteY2" fmla="*/ 0 h 503459"/>
                <a:gd name="connsiteX3" fmla="*/ 324796 w 3121921"/>
                <a:gd name="connsiteY3" fmla="*/ 52235 h 503459"/>
                <a:gd name="connsiteX4" fmla="*/ 465355 w 3121921"/>
                <a:gd name="connsiteY4" fmla="*/ 97398 h 503459"/>
                <a:gd name="connsiteX5" fmla="*/ 669442 w 3121921"/>
                <a:gd name="connsiteY5" fmla="*/ 155287 h 503459"/>
                <a:gd name="connsiteX6" fmla="*/ 879796 w 3121921"/>
                <a:gd name="connsiteY6" fmla="*/ 211024 h 503459"/>
                <a:gd name="connsiteX7" fmla="*/ 1113940 w 3121921"/>
                <a:gd name="connsiteY7" fmla="*/ 259540 h 503459"/>
                <a:gd name="connsiteX8" fmla="*/ 1335578 w 3121921"/>
                <a:gd name="connsiteY8" fmla="*/ 291977 h 503459"/>
                <a:gd name="connsiteX9" fmla="*/ 1716196 w 3121921"/>
                <a:gd name="connsiteY9" fmla="*/ 336625 h 503459"/>
                <a:gd name="connsiteX10" fmla="*/ 2141968 w 3121921"/>
                <a:gd name="connsiteY10" fmla="*/ 363161 h 503459"/>
                <a:gd name="connsiteX11" fmla="*/ 2550644 w 3121921"/>
                <a:gd name="connsiteY11" fmla="*/ 392013 h 503459"/>
                <a:gd name="connsiteX12" fmla="*/ 2792446 w 3121921"/>
                <a:gd name="connsiteY12" fmla="*/ 409239 h 503459"/>
                <a:gd name="connsiteX13" fmla="*/ 2969508 w 3121921"/>
                <a:gd name="connsiteY13" fmla="*/ 420611 h 503459"/>
                <a:gd name="connsiteX14" fmla="*/ 3121921 w 3121921"/>
                <a:gd name="connsiteY14" fmla="*/ 427747 h 503459"/>
                <a:gd name="connsiteX15" fmla="*/ 3120696 w 3121921"/>
                <a:gd name="connsiteY15" fmla="*/ 503459 h 503459"/>
                <a:gd name="connsiteX16" fmla="*/ 2922810 w 3121921"/>
                <a:gd name="connsiteY16" fmla="*/ 487271 h 503459"/>
                <a:gd name="connsiteX17" fmla="*/ 2708962 w 3121921"/>
                <a:gd name="connsiteY17" fmla="*/ 470342 h 503459"/>
                <a:gd name="connsiteX18" fmla="*/ 2161408 w 3121921"/>
                <a:gd name="connsiteY18" fmla="*/ 427071 h 503459"/>
                <a:gd name="connsiteX19" fmla="*/ 1662414 w 3121921"/>
                <a:gd name="connsiteY19" fmla="*/ 392364 h 503459"/>
                <a:gd name="connsiteX20" fmla="*/ 1145612 w 3121921"/>
                <a:gd name="connsiteY20" fmla="*/ 329003 h 503459"/>
                <a:gd name="connsiteX21" fmla="*/ 729804 w 3121921"/>
                <a:gd name="connsiteY21" fmla="*/ 261867 h 503459"/>
                <a:gd name="connsiteX22" fmla="*/ 451966 w 3121921"/>
                <a:gd name="connsiteY22" fmla="*/ 189194 h 503459"/>
                <a:gd name="connsiteX23" fmla="*/ 215571 w 3121921"/>
                <a:gd name="connsiteY23" fmla="*/ 117148 h 503459"/>
                <a:gd name="connsiteX0" fmla="*/ 215571 w 3121104"/>
                <a:gd name="connsiteY0" fmla="*/ 117148 h 503459"/>
                <a:gd name="connsiteX1" fmla="*/ 0 w 3121104"/>
                <a:gd name="connsiteY1" fmla="*/ 38113 h 503459"/>
                <a:gd name="connsiteX2" fmla="*/ 177353 w 3121104"/>
                <a:gd name="connsiteY2" fmla="*/ 0 h 503459"/>
                <a:gd name="connsiteX3" fmla="*/ 324796 w 3121104"/>
                <a:gd name="connsiteY3" fmla="*/ 52235 h 503459"/>
                <a:gd name="connsiteX4" fmla="*/ 465355 w 3121104"/>
                <a:gd name="connsiteY4" fmla="*/ 97398 h 503459"/>
                <a:gd name="connsiteX5" fmla="*/ 669442 w 3121104"/>
                <a:gd name="connsiteY5" fmla="*/ 155287 h 503459"/>
                <a:gd name="connsiteX6" fmla="*/ 879796 w 3121104"/>
                <a:gd name="connsiteY6" fmla="*/ 211024 h 503459"/>
                <a:gd name="connsiteX7" fmla="*/ 1113940 w 3121104"/>
                <a:gd name="connsiteY7" fmla="*/ 259540 h 503459"/>
                <a:gd name="connsiteX8" fmla="*/ 1335578 w 3121104"/>
                <a:gd name="connsiteY8" fmla="*/ 291977 h 503459"/>
                <a:gd name="connsiteX9" fmla="*/ 1716196 w 3121104"/>
                <a:gd name="connsiteY9" fmla="*/ 336625 h 503459"/>
                <a:gd name="connsiteX10" fmla="*/ 2141968 w 3121104"/>
                <a:gd name="connsiteY10" fmla="*/ 363161 h 503459"/>
                <a:gd name="connsiteX11" fmla="*/ 2550644 w 3121104"/>
                <a:gd name="connsiteY11" fmla="*/ 392013 h 503459"/>
                <a:gd name="connsiteX12" fmla="*/ 2792446 w 3121104"/>
                <a:gd name="connsiteY12" fmla="*/ 409239 h 503459"/>
                <a:gd name="connsiteX13" fmla="*/ 2969508 w 3121104"/>
                <a:gd name="connsiteY13" fmla="*/ 420611 h 503459"/>
                <a:gd name="connsiteX14" fmla="*/ 3114777 w 3121104"/>
                <a:gd name="connsiteY14" fmla="*/ 427748 h 503459"/>
                <a:gd name="connsiteX15" fmla="*/ 3120696 w 3121104"/>
                <a:gd name="connsiteY15" fmla="*/ 503459 h 503459"/>
                <a:gd name="connsiteX16" fmla="*/ 2922810 w 3121104"/>
                <a:gd name="connsiteY16" fmla="*/ 487271 h 503459"/>
                <a:gd name="connsiteX17" fmla="*/ 2708962 w 3121104"/>
                <a:gd name="connsiteY17" fmla="*/ 470342 h 503459"/>
                <a:gd name="connsiteX18" fmla="*/ 2161408 w 3121104"/>
                <a:gd name="connsiteY18" fmla="*/ 427071 h 503459"/>
                <a:gd name="connsiteX19" fmla="*/ 1662414 w 3121104"/>
                <a:gd name="connsiteY19" fmla="*/ 392364 h 503459"/>
                <a:gd name="connsiteX20" fmla="*/ 1145612 w 3121104"/>
                <a:gd name="connsiteY20" fmla="*/ 329003 h 503459"/>
                <a:gd name="connsiteX21" fmla="*/ 729804 w 3121104"/>
                <a:gd name="connsiteY21" fmla="*/ 261867 h 503459"/>
                <a:gd name="connsiteX22" fmla="*/ 451966 w 3121104"/>
                <a:gd name="connsiteY22" fmla="*/ 189194 h 503459"/>
                <a:gd name="connsiteX23" fmla="*/ 215571 w 3121104"/>
                <a:gd name="connsiteY23" fmla="*/ 117148 h 503459"/>
                <a:gd name="connsiteX0" fmla="*/ 215571 w 3124302"/>
                <a:gd name="connsiteY0" fmla="*/ 117148 h 503459"/>
                <a:gd name="connsiteX1" fmla="*/ 0 w 3124302"/>
                <a:gd name="connsiteY1" fmla="*/ 38113 h 503459"/>
                <a:gd name="connsiteX2" fmla="*/ 177353 w 3124302"/>
                <a:gd name="connsiteY2" fmla="*/ 0 h 503459"/>
                <a:gd name="connsiteX3" fmla="*/ 324796 w 3124302"/>
                <a:gd name="connsiteY3" fmla="*/ 52235 h 503459"/>
                <a:gd name="connsiteX4" fmla="*/ 465355 w 3124302"/>
                <a:gd name="connsiteY4" fmla="*/ 97398 h 503459"/>
                <a:gd name="connsiteX5" fmla="*/ 669442 w 3124302"/>
                <a:gd name="connsiteY5" fmla="*/ 155287 h 503459"/>
                <a:gd name="connsiteX6" fmla="*/ 879796 w 3124302"/>
                <a:gd name="connsiteY6" fmla="*/ 211024 h 503459"/>
                <a:gd name="connsiteX7" fmla="*/ 1113940 w 3124302"/>
                <a:gd name="connsiteY7" fmla="*/ 259540 h 503459"/>
                <a:gd name="connsiteX8" fmla="*/ 1335578 w 3124302"/>
                <a:gd name="connsiteY8" fmla="*/ 291977 h 503459"/>
                <a:gd name="connsiteX9" fmla="*/ 1716196 w 3124302"/>
                <a:gd name="connsiteY9" fmla="*/ 336625 h 503459"/>
                <a:gd name="connsiteX10" fmla="*/ 2141968 w 3124302"/>
                <a:gd name="connsiteY10" fmla="*/ 363161 h 503459"/>
                <a:gd name="connsiteX11" fmla="*/ 2550644 w 3124302"/>
                <a:gd name="connsiteY11" fmla="*/ 392013 h 503459"/>
                <a:gd name="connsiteX12" fmla="*/ 2792446 w 3124302"/>
                <a:gd name="connsiteY12" fmla="*/ 409239 h 503459"/>
                <a:gd name="connsiteX13" fmla="*/ 2969508 w 3124302"/>
                <a:gd name="connsiteY13" fmla="*/ 420611 h 503459"/>
                <a:gd name="connsiteX14" fmla="*/ 3124302 w 3124302"/>
                <a:gd name="connsiteY14" fmla="*/ 430127 h 503459"/>
                <a:gd name="connsiteX15" fmla="*/ 3120696 w 3124302"/>
                <a:gd name="connsiteY15" fmla="*/ 503459 h 503459"/>
                <a:gd name="connsiteX16" fmla="*/ 2922810 w 3124302"/>
                <a:gd name="connsiteY16" fmla="*/ 487271 h 503459"/>
                <a:gd name="connsiteX17" fmla="*/ 2708962 w 3124302"/>
                <a:gd name="connsiteY17" fmla="*/ 470342 h 503459"/>
                <a:gd name="connsiteX18" fmla="*/ 2161408 w 3124302"/>
                <a:gd name="connsiteY18" fmla="*/ 427071 h 503459"/>
                <a:gd name="connsiteX19" fmla="*/ 1662414 w 3124302"/>
                <a:gd name="connsiteY19" fmla="*/ 392364 h 503459"/>
                <a:gd name="connsiteX20" fmla="*/ 1145612 w 3124302"/>
                <a:gd name="connsiteY20" fmla="*/ 329003 h 503459"/>
                <a:gd name="connsiteX21" fmla="*/ 729804 w 3124302"/>
                <a:gd name="connsiteY21" fmla="*/ 261867 h 503459"/>
                <a:gd name="connsiteX22" fmla="*/ 451966 w 3124302"/>
                <a:gd name="connsiteY22" fmla="*/ 189194 h 503459"/>
                <a:gd name="connsiteX23" fmla="*/ 215571 w 3124302"/>
                <a:gd name="connsiteY23" fmla="*/ 117148 h 503459"/>
                <a:gd name="connsiteX0" fmla="*/ 215571 w 3121104"/>
                <a:gd name="connsiteY0" fmla="*/ 117148 h 503459"/>
                <a:gd name="connsiteX1" fmla="*/ 0 w 3121104"/>
                <a:gd name="connsiteY1" fmla="*/ 38113 h 503459"/>
                <a:gd name="connsiteX2" fmla="*/ 177353 w 3121104"/>
                <a:gd name="connsiteY2" fmla="*/ 0 h 503459"/>
                <a:gd name="connsiteX3" fmla="*/ 324796 w 3121104"/>
                <a:gd name="connsiteY3" fmla="*/ 52235 h 503459"/>
                <a:gd name="connsiteX4" fmla="*/ 465355 w 3121104"/>
                <a:gd name="connsiteY4" fmla="*/ 97398 h 503459"/>
                <a:gd name="connsiteX5" fmla="*/ 669442 w 3121104"/>
                <a:gd name="connsiteY5" fmla="*/ 155287 h 503459"/>
                <a:gd name="connsiteX6" fmla="*/ 879796 w 3121104"/>
                <a:gd name="connsiteY6" fmla="*/ 211024 h 503459"/>
                <a:gd name="connsiteX7" fmla="*/ 1113940 w 3121104"/>
                <a:gd name="connsiteY7" fmla="*/ 259540 h 503459"/>
                <a:gd name="connsiteX8" fmla="*/ 1335578 w 3121104"/>
                <a:gd name="connsiteY8" fmla="*/ 291977 h 503459"/>
                <a:gd name="connsiteX9" fmla="*/ 1716196 w 3121104"/>
                <a:gd name="connsiteY9" fmla="*/ 336625 h 503459"/>
                <a:gd name="connsiteX10" fmla="*/ 2141968 w 3121104"/>
                <a:gd name="connsiteY10" fmla="*/ 363161 h 503459"/>
                <a:gd name="connsiteX11" fmla="*/ 2550644 w 3121104"/>
                <a:gd name="connsiteY11" fmla="*/ 392013 h 503459"/>
                <a:gd name="connsiteX12" fmla="*/ 2792446 w 3121104"/>
                <a:gd name="connsiteY12" fmla="*/ 409239 h 503459"/>
                <a:gd name="connsiteX13" fmla="*/ 2969508 w 3121104"/>
                <a:gd name="connsiteY13" fmla="*/ 420611 h 503459"/>
                <a:gd name="connsiteX14" fmla="*/ 3117158 w 3121104"/>
                <a:gd name="connsiteY14" fmla="*/ 430127 h 503459"/>
                <a:gd name="connsiteX15" fmla="*/ 3120696 w 3121104"/>
                <a:gd name="connsiteY15" fmla="*/ 503459 h 503459"/>
                <a:gd name="connsiteX16" fmla="*/ 2922810 w 3121104"/>
                <a:gd name="connsiteY16" fmla="*/ 487271 h 503459"/>
                <a:gd name="connsiteX17" fmla="*/ 2708962 w 3121104"/>
                <a:gd name="connsiteY17" fmla="*/ 470342 h 503459"/>
                <a:gd name="connsiteX18" fmla="*/ 2161408 w 3121104"/>
                <a:gd name="connsiteY18" fmla="*/ 427071 h 503459"/>
                <a:gd name="connsiteX19" fmla="*/ 1662414 w 3121104"/>
                <a:gd name="connsiteY19" fmla="*/ 392364 h 503459"/>
                <a:gd name="connsiteX20" fmla="*/ 1145612 w 3121104"/>
                <a:gd name="connsiteY20" fmla="*/ 329003 h 503459"/>
                <a:gd name="connsiteX21" fmla="*/ 729804 w 3121104"/>
                <a:gd name="connsiteY21" fmla="*/ 261867 h 503459"/>
                <a:gd name="connsiteX22" fmla="*/ 451966 w 3121104"/>
                <a:gd name="connsiteY22" fmla="*/ 189194 h 503459"/>
                <a:gd name="connsiteX23" fmla="*/ 215571 w 3121104"/>
                <a:gd name="connsiteY23" fmla="*/ 117148 h 503459"/>
                <a:gd name="connsiteX0" fmla="*/ 215571 w 3117158"/>
                <a:gd name="connsiteY0" fmla="*/ 117148 h 503459"/>
                <a:gd name="connsiteX1" fmla="*/ 0 w 3117158"/>
                <a:gd name="connsiteY1" fmla="*/ 38113 h 503459"/>
                <a:gd name="connsiteX2" fmla="*/ 177353 w 3117158"/>
                <a:gd name="connsiteY2" fmla="*/ 0 h 503459"/>
                <a:gd name="connsiteX3" fmla="*/ 324796 w 3117158"/>
                <a:gd name="connsiteY3" fmla="*/ 52235 h 503459"/>
                <a:gd name="connsiteX4" fmla="*/ 465355 w 3117158"/>
                <a:gd name="connsiteY4" fmla="*/ 97398 h 503459"/>
                <a:gd name="connsiteX5" fmla="*/ 669442 w 3117158"/>
                <a:gd name="connsiteY5" fmla="*/ 155287 h 503459"/>
                <a:gd name="connsiteX6" fmla="*/ 879796 w 3117158"/>
                <a:gd name="connsiteY6" fmla="*/ 211024 h 503459"/>
                <a:gd name="connsiteX7" fmla="*/ 1113940 w 3117158"/>
                <a:gd name="connsiteY7" fmla="*/ 259540 h 503459"/>
                <a:gd name="connsiteX8" fmla="*/ 1335578 w 3117158"/>
                <a:gd name="connsiteY8" fmla="*/ 291977 h 503459"/>
                <a:gd name="connsiteX9" fmla="*/ 1716196 w 3117158"/>
                <a:gd name="connsiteY9" fmla="*/ 336625 h 503459"/>
                <a:gd name="connsiteX10" fmla="*/ 2141968 w 3117158"/>
                <a:gd name="connsiteY10" fmla="*/ 363161 h 503459"/>
                <a:gd name="connsiteX11" fmla="*/ 2550644 w 3117158"/>
                <a:gd name="connsiteY11" fmla="*/ 392013 h 503459"/>
                <a:gd name="connsiteX12" fmla="*/ 2792446 w 3117158"/>
                <a:gd name="connsiteY12" fmla="*/ 409239 h 503459"/>
                <a:gd name="connsiteX13" fmla="*/ 2969508 w 3117158"/>
                <a:gd name="connsiteY13" fmla="*/ 420611 h 503459"/>
                <a:gd name="connsiteX14" fmla="*/ 3117158 w 3117158"/>
                <a:gd name="connsiteY14" fmla="*/ 430127 h 503459"/>
                <a:gd name="connsiteX15" fmla="*/ 3111171 w 3117158"/>
                <a:gd name="connsiteY15" fmla="*/ 503459 h 503459"/>
                <a:gd name="connsiteX16" fmla="*/ 2922810 w 3117158"/>
                <a:gd name="connsiteY16" fmla="*/ 487271 h 503459"/>
                <a:gd name="connsiteX17" fmla="*/ 2708962 w 3117158"/>
                <a:gd name="connsiteY17" fmla="*/ 470342 h 503459"/>
                <a:gd name="connsiteX18" fmla="*/ 2161408 w 3117158"/>
                <a:gd name="connsiteY18" fmla="*/ 427071 h 503459"/>
                <a:gd name="connsiteX19" fmla="*/ 1662414 w 3117158"/>
                <a:gd name="connsiteY19" fmla="*/ 392364 h 503459"/>
                <a:gd name="connsiteX20" fmla="*/ 1145612 w 3117158"/>
                <a:gd name="connsiteY20" fmla="*/ 329003 h 503459"/>
                <a:gd name="connsiteX21" fmla="*/ 729804 w 3117158"/>
                <a:gd name="connsiteY21" fmla="*/ 261867 h 503459"/>
                <a:gd name="connsiteX22" fmla="*/ 451966 w 3117158"/>
                <a:gd name="connsiteY22" fmla="*/ 189194 h 503459"/>
                <a:gd name="connsiteX23" fmla="*/ 215571 w 3117158"/>
                <a:gd name="connsiteY23" fmla="*/ 117148 h 503459"/>
                <a:gd name="connsiteX0" fmla="*/ 215571 w 3121104"/>
                <a:gd name="connsiteY0" fmla="*/ 117148 h 503459"/>
                <a:gd name="connsiteX1" fmla="*/ 0 w 3121104"/>
                <a:gd name="connsiteY1" fmla="*/ 38113 h 503459"/>
                <a:gd name="connsiteX2" fmla="*/ 177353 w 3121104"/>
                <a:gd name="connsiteY2" fmla="*/ 0 h 503459"/>
                <a:gd name="connsiteX3" fmla="*/ 324796 w 3121104"/>
                <a:gd name="connsiteY3" fmla="*/ 52235 h 503459"/>
                <a:gd name="connsiteX4" fmla="*/ 465355 w 3121104"/>
                <a:gd name="connsiteY4" fmla="*/ 97398 h 503459"/>
                <a:gd name="connsiteX5" fmla="*/ 669442 w 3121104"/>
                <a:gd name="connsiteY5" fmla="*/ 155287 h 503459"/>
                <a:gd name="connsiteX6" fmla="*/ 879796 w 3121104"/>
                <a:gd name="connsiteY6" fmla="*/ 211024 h 503459"/>
                <a:gd name="connsiteX7" fmla="*/ 1113940 w 3121104"/>
                <a:gd name="connsiteY7" fmla="*/ 259540 h 503459"/>
                <a:gd name="connsiteX8" fmla="*/ 1335578 w 3121104"/>
                <a:gd name="connsiteY8" fmla="*/ 291977 h 503459"/>
                <a:gd name="connsiteX9" fmla="*/ 1716196 w 3121104"/>
                <a:gd name="connsiteY9" fmla="*/ 336625 h 503459"/>
                <a:gd name="connsiteX10" fmla="*/ 2141968 w 3121104"/>
                <a:gd name="connsiteY10" fmla="*/ 363161 h 503459"/>
                <a:gd name="connsiteX11" fmla="*/ 2550644 w 3121104"/>
                <a:gd name="connsiteY11" fmla="*/ 392013 h 503459"/>
                <a:gd name="connsiteX12" fmla="*/ 2792446 w 3121104"/>
                <a:gd name="connsiteY12" fmla="*/ 409239 h 503459"/>
                <a:gd name="connsiteX13" fmla="*/ 2969508 w 3121104"/>
                <a:gd name="connsiteY13" fmla="*/ 420611 h 503459"/>
                <a:gd name="connsiteX14" fmla="*/ 3117158 w 3121104"/>
                <a:gd name="connsiteY14" fmla="*/ 430127 h 503459"/>
                <a:gd name="connsiteX15" fmla="*/ 3120696 w 3121104"/>
                <a:gd name="connsiteY15" fmla="*/ 503459 h 503459"/>
                <a:gd name="connsiteX16" fmla="*/ 2922810 w 3121104"/>
                <a:gd name="connsiteY16" fmla="*/ 487271 h 503459"/>
                <a:gd name="connsiteX17" fmla="*/ 2708962 w 3121104"/>
                <a:gd name="connsiteY17" fmla="*/ 470342 h 503459"/>
                <a:gd name="connsiteX18" fmla="*/ 2161408 w 3121104"/>
                <a:gd name="connsiteY18" fmla="*/ 427071 h 503459"/>
                <a:gd name="connsiteX19" fmla="*/ 1662414 w 3121104"/>
                <a:gd name="connsiteY19" fmla="*/ 392364 h 503459"/>
                <a:gd name="connsiteX20" fmla="*/ 1145612 w 3121104"/>
                <a:gd name="connsiteY20" fmla="*/ 329003 h 503459"/>
                <a:gd name="connsiteX21" fmla="*/ 729804 w 3121104"/>
                <a:gd name="connsiteY21" fmla="*/ 261867 h 503459"/>
                <a:gd name="connsiteX22" fmla="*/ 451966 w 3121104"/>
                <a:gd name="connsiteY22" fmla="*/ 189194 h 503459"/>
                <a:gd name="connsiteX23" fmla="*/ 215571 w 3121104"/>
                <a:gd name="connsiteY23" fmla="*/ 117148 h 503459"/>
                <a:gd name="connsiteX0" fmla="*/ 215571 w 3121104"/>
                <a:gd name="connsiteY0" fmla="*/ 117148 h 503459"/>
                <a:gd name="connsiteX1" fmla="*/ 0 w 3121104"/>
                <a:gd name="connsiteY1" fmla="*/ 38113 h 503459"/>
                <a:gd name="connsiteX2" fmla="*/ 177353 w 3121104"/>
                <a:gd name="connsiteY2" fmla="*/ 0 h 503459"/>
                <a:gd name="connsiteX3" fmla="*/ 324796 w 3121104"/>
                <a:gd name="connsiteY3" fmla="*/ 52235 h 503459"/>
                <a:gd name="connsiteX4" fmla="*/ 465355 w 3121104"/>
                <a:gd name="connsiteY4" fmla="*/ 97398 h 503459"/>
                <a:gd name="connsiteX5" fmla="*/ 669442 w 3121104"/>
                <a:gd name="connsiteY5" fmla="*/ 155287 h 503459"/>
                <a:gd name="connsiteX6" fmla="*/ 879796 w 3121104"/>
                <a:gd name="connsiteY6" fmla="*/ 211024 h 503459"/>
                <a:gd name="connsiteX7" fmla="*/ 1113940 w 3121104"/>
                <a:gd name="connsiteY7" fmla="*/ 259540 h 503459"/>
                <a:gd name="connsiteX8" fmla="*/ 1335578 w 3121104"/>
                <a:gd name="connsiteY8" fmla="*/ 291977 h 503459"/>
                <a:gd name="connsiteX9" fmla="*/ 1716196 w 3121104"/>
                <a:gd name="connsiteY9" fmla="*/ 336625 h 503459"/>
                <a:gd name="connsiteX10" fmla="*/ 2141968 w 3121104"/>
                <a:gd name="connsiteY10" fmla="*/ 363161 h 503459"/>
                <a:gd name="connsiteX11" fmla="*/ 2550644 w 3121104"/>
                <a:gd name="connsiteY11" fmla="*/ 392013 h 503459"/>
                <a:gd name="connsiteX12" fmla="*/ 2792446 w 3121104"/>
                <a:gd name="connsiteY12" fmla="*/ 409239 h 503459"/>
                <a:gd name="connsiteX13" fmla="*/ 2969508 w 3121104"/>
                <a:gd name="connsiteY13" fmla="*/ 420611 h 503459"/>
                <a:gd name="connsiteX14" fmla="*/ 3119539 w 3121104"/>
                <a:gd name="connsiteY14" fmla="*/ 430127 h 503459"/>
                <a:gd name="connsiteX15" fmla="*/ 3120696 w 3121104"/>
                <a:gd name="connsiteY15" fmla="*/ 503459 h 503459"/>
                <a:gd name="connsiteX16" fmla="*/ 2922810 w 3121104"/>
                <a:gd name="connsiteY16" fmla="*/ 487271 h 503459"/>
                <a:gd name="connsiteX17" fmla="*/ 2708962 w 3121104"/>
                <a:gd name="connsiteY17" fmla="*/ 470342 h 503459"/>
                <a:gd name="connsiteX18" fmla="*/ 2161408 w 3121104"/>
                <a:gd name="connsiteY18" fmla="*/ 427071 h 503459"/>
                <a:gd name="connsiteX19" fmla="*/ 1662414 w 3121104"/>
                <a:gd name="connsiteY19" fmla="*/ 392364 h 503459"/>
                <a:gd name="connsiteX20" fmla="*/ 1145612 w 3121104"/>
                <a:gd name="connsiteY20" fmla="*/ 329003 h 503459"/>
                <a:gd name="connsiteX21" fmla="*/ 729804 w 3121104"/>
                <a:gd name="connsiteY21" fmla="*/ 261867 h 503459"/>
                <a:gd name="connsiteX22" fmla="*/ 451966 w 3121104"/>
                <a:gd name="connsiteY22" fmla="*/ 189194 h 503459"/>
                <a:gd name="connsiteX23" fmla="*/ 215571 w 3121104"/>
                <a:gd name="connsiteY23" fmla="*/ 117148 h 503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21104" h="503459">
                  <a:moveTo>
                    <a:pt x="215571" y="117148"/>
                  </a:moveTo>
                  <a:lnTo>
                    <a:pt x="0" y="38113"/>
                  </a:lnTo>
                  <a:lnTo>
                    <a:pt x="177353" y="0"/>
                  </a:lnTo>
                  <a:lnTo>
                    <a:pt x="324796" y="52235"/>
                  </a:lnTo>
                  <a:lnTo>
                    <a:pt x="465355" y="97398"/>
                  </a:lnTo>
                  <a:lnTo>
                    <a:pt x="669442" y="155287"/>
                  </a:lnTo>
                  <a:lnTo>
                    <a:pt x="879796" y="211024"/>
                  </a:lnTo>
                  <a:lnTo>
                    <a:pt x="1113940" y="259540"/>
                  </a:lnTo>
                  <a:lnTo>
                    <a:pt x="1335578" y="291977"/>
                  </a:lnTo>
                  <a:lnTo>
                    <a:pt x="1716196" y="336625"/>
                  </a:lnTo>
                  <a:lnTo>
                    <a:pt x="2141968" y="363161"/>
                  </a:lnTo>
                  <a:lnTo>
                    <a:pt x="2550644" y="392013"/>
                  </a:lnTo>
                  <a:lnTo>
                    <a:pt x="2792446" y="409239"/>
                  </a:lnTo>
                  <a:lnTo>
                    <a:pt x="2969508" y="420611"/>
                  </a:lnTo>
                  <a:lnTo>
                    <a:pt x="3119539" y="430127"/>
                  </a:lnTo>
                  <a:cubicBezTo>
                    <a:pt x="3119131" y="452607"/>
                    <a:pt x="3121104" y="480979"/>
                    <a:pt x="3120696" y="503459"/>
                  </a:cubicBezTo>
                  <a:lnTo>
                    <a:pt x="2922810" y="487271"/>
                  </a:lnTo>
                  <a:lnTo>
                    <a:pt x="2708962" y="470342"/>
                  </a:lnTo>
                  <a:lnTo>
                    <a:pt x="2161408" y="427071"/>
                  </a:lnTo>
                  <a:lnTo>
                    <a:pt x="1662414" y="392364"/>
                  </a:lnTo>
                  <a:lnTo>
                    <a:pt x="1145612" y="329003"/>
                  </a:lnTo>
                  <a:lnTo>
                    <a:pt x="729804" y="261867"/>
                  </a:lnTo>
                  <a:lnTo>
                    <a:pt x="451966" y="189194"/>
                  </a:lnTo>
                  <a:lnTo>
                    <a:pt x="215571" y="117148"/>
                  </a:lnTo>
                  <a:close/>
                </a:path>
              </a:pathLst>
            </a:custGeom>
            <a:solidFill>
              <a:srgbClr val="990033">
                <a:alpha val="30000"/>
              </a:srgbClr>
            </a:solidFill>
            <a:ln>
              <a:solidFill>
                <a:srgbClr val="99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Line Callout 2 121"/>
            <p:cNvSpPr/>
            <p:nvPr/>
          </p:nvSpPr>
          <p:spPr>
            <a:xfrm>
              <a:off x="5931829" y="5733942"/>
              <a:ext cx="422753" cy="212310"/>
            </a:xfrm>
            <a:prstGeom prst="borderCallout2">
              <a:avLst>
                <a:gd name="adj1" fmla="val 50133"/>
                <a:gd name="adj2" fmla="val 100141"/>
                <a:gd name="adj3" fmla="val 50159"/>
                <a:gd name="adj4" fmla="val 159931"/>
                <a:gd name="adj5" fmla="val 50336"/>
                <a:gd name="adj6" fmla="val 10014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2,900 PSF</a:t>
              </a:r>
              <a:endParaRPr kumimoji="0" lang="en-US" sz="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5" name="Picture 64" descr="NTF 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6346" y="1152968"/>
            <a:ext cx="785522" cy="47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82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F4A0-F01C-4451-BDB3-1F4A0798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National Transonic Tunnel – NTF Test Types /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1EA-039E-45C1-A52A-5DD80825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1"/>
            <a:ext cx="5408568" cy="5466079"/>
          </a:xfrm>
        </p:spPr>
        <p:txBody>
          <a:bodyPr>
            <a:normAutofit/>
          </a:bodyPr>
          <a:lstStyle/>
          <a:p>
            <a:r>
              <a:rPr lang="en-US" b="1" dirty="0"/>
              <a:t>The National Transonic Facility provides testing to support studies of cruise performance, stability and control, stall buffet onset, and configuration aerodynamics validation for both full-span and half-span models at full scale flight Reynolds numbers</a:t>
            </a:r>
          </a:p>
          <a:p>
            <a:pPr lvl="1"/>
            <a:r>
              <a:rPr lang="en-US" dirty="0"/>
              <a:t>Precision force and moment testing</a:t>
            </a:r>
          </a:p>
          <a:p>
            <a:pPr lvl="1"/>
            <a:r>
              <a:rPr lang="en-US" dirty="0"/>
              <a:t>Static and dynamic pressure measurements</a:t>
            </a:r>
          </a:p>
          <a:p>
            <a:pPr lvl="1"/>
            <a:r>
              <a:rPr lang="en-US" dirty="0"/>
              <a:t>Strain gauges, Accelerometers</a:t>
            </a:r>
          </a:p>
          <a:p>
            <a:pPr lvl="1"/>
            <a:r>
              <a:rPr lang="en-US" dirty="0"/>
              <a:t>Model deformation / wing twist </a:t>
            </a:r>
          </a:p>
          <a:p>
            <a:pPr lvl="1"/>
            <a:r>
              <a:rPr lang="en-US" dirty="0"/>
              <a:t>Pressure Sensitive Paint (PSP)</a:t>
            </a:r>
          </a:p>
          <a:p>
            <a:pPr lvl="1"/>
            <a:r>
              <a:rPr lang="en-US" dirty="0"/>
              <a:t>Temperature Sensitive Paint (TSP)</a:t>
            </a:r>
          </a:p>
          <a:p>
            <a:pPr lvl="1"/>
            <a:r>
              <a:rPr lang="en-US" dirty="0"/>
              <a:t>FLEET - Femtosecond Laser Electronic Excitation &amp; Tagging</a:t>
            </a:r>
          </a:p>
          <a:p>
            <a:pPr lvl="1"/>
            <a:r>
              <a:rPr lang="en-US" dirty="0"/>
              <a:t>Retro-reflective background-oriented Schlieren</a:t>
            </a:r>
          </a:p>
          <a:p>
            <a:pPr lvl="1"/>
            <a:r>
              <a:rPr lang="en-US" dirty="0"/>
              <a:t>Mini-tufts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AD0B0-038A-4BA9-BDD7-82C656545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ED0087-86C2-4A9B-AC2E-3CA6414C880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CEFF45-E15A-475B-8C35-3E6D283E1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886" y="5628900"/>
            <a:ext cx="1112808" cy="1188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4A15C3-EB5C-4B71-9079-AF3FB6F36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 b="2302"/>
          <a:stretch/>
        </p:blipFill>
        <p:spPr bwMode="auto">
          <a:xfrm>
            <a:off x="6096000" y="3642945"/>
            <a:ext cx="3161684" cy="19342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E85A49C0-2CDB-4B5B-BA54-070617B99F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258" y="2998179"/>
            <a:ext cx="2417863" cy="32238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CD4446-C065-4E40-ACE1-F37B0DC32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2826" y="5628900"/>
            <a:ext cx="755229" cy="11887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59A727-D2F1-4973-8D4C-101A726B11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6526" y="5628900"/>
            <a:ext cx="1621900" cy="1188720"/>
          </a:xfrm>
          <a:prstGeom prst="rect">
            <a:avLst/>
          </a:prstGeom>
        </p:spPr>
      </p:pic>
      <p:pic>
        <p:nvPicPr>
          <p:cNvPr id="15" name="Content Placeholder 10" descr="2003-L-00007.jpg">
            <a:extLst>
              <a:ext uri="{FF2B5EF4-FFF2-40B4-BE49-F238E27FC236}">
                <a16:creationId xmlns:a16="http://schemas.microsoft.com/office/drawing/2014/main" id="{463F9BA1-D67A-4E3B-8E54-E0B823D534E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1106805"/>
            <a:ext cx="3143442" cy="2514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0D7B32-51DD-4004-9853-ABE224AE0A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9114" y="1106805"/>
            <a:ext cx="2685007" cy="179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69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F4A0-F01C-4451-BDB3-1F4A0798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Common Research Model (CRM)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1EA-039E-45C1-A52A-5DD80825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536257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Modern &amp; Relevant Geometry</a:t>
            </a:r>
          </a:p>
          <a:p>
            <a:pPr lvl="1"/>
            <a:r>
              <a:rPr lang="en-US" dirty="0"/>
              <a:t>Discussions to design a model started in 2006 in an AIAA Technical Working Group </a:t>
            </a:r>
          </a:p>
          <a:p>
            <a:pPr lvl="1"/>
            <a:r>
              <a:rPr lang="en-US" dirty="0"/>
              <a:t>The configuration would consist of a contemporary supercritical transonic wing and a fuselage that is representative of a wide-body commercial transport aircraft</a:t>
            </a:r>
          </a:p>
          <a:p>
            <a:r>
              <a:rPr lang="en-US" dirty="0"/>
              <a:t>Designed and fabricated circa 2008 / 2009 as an open geometry high-speed wing configuration to be used for CFD validation exercises as part of the AIAA CFD Drag Prediction Workshops #4 and #5</a:t>
            </a:r>
          </a:p>
          <a:p>
            <a:r>
              <a:rPr lang="en-US" dirty="0"/>
              <a:t>The CRM is designed for a cruise Mach number of M1 = 0.85 and a corresponding design lift coefficient of CL = 0.5</a:t>
            </a:r>
          </a:p>
          <a:p>
            <a:pPr lvl="1"/>
            <a:r>
              <a:rPr lang="en-US" dirty="0"/>
              <a:t>Based on a Reynolds number of 40 million per reference chord</a:t>
            </a:r>
          </a:p>
          <a:p>
            <a:r>
              <a:rPr lang="en-US" dirty="0"/>
              <a:t>CRM is part of an ongoing international, collaborative effort</a:t>
            </a:r>
          </a:p>
          <a:p>
            <a:r>
              <a:rPr lang="en-US" dirty="0"/>
              <a:t>A NASA Technical Memorandum is being prepared to consolidate the CRM database</a:t>
            </a:r>
          </a:p>
          <a:p>
            <a:pPr lvl="1"/>
            <a:r>
              <a:rPr lang="en-US" dirty="0"/>
              <a:t>Will contain all the data from all the wind tunnel tests thus far</a:t>
            </a:r>
          </a:p>
          <a:p>
            <a:pPr lvl="1"/>
            <a:r>
              <a:rPr lang="en-US" dirty="0"/>
              <a:t>A website was created to obtain any wind tunnel / CFD data that has been released</a:t>
            </a:r>
          </a:p>
          <a:p>
            <a:r>
              <a:rPr lang="en-US" dirty="0"/>
              <a:t>Additional research being sought</a:t>
            </a:r>
          </a:p>
          <a:p>
            <a:pPr lvl="1"/>
            <a:r>
              <a:rPr lang="en-US" dirty="0"/>
              <a:t>Model deformation</a:t>
            </a:r>
          </a:p>
          <a:p>
            <a:pPr lvl="1"/>
            <a:r>
              <a:rPr lang="en-US" dirty="0"/>
              <a:t>Flow visualization data</a:t>
            </a:r>
          </a:p>
          <a:p>
            <a:pPr lvl="1"/>
            <a:r>
              <a:rPr lang="en-US" dirty="0"/>
              <a:t>Aeroelasticity Workshop</a:t>
            </a:r>
          </a:p>
          <a:p>
            <a:pPr lvl="1"/>
            <a:r>
              <a:rPr lang="en-US" dirty="0"/>
              <a:t>Other unique data that adds value to the overall CRM database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AD0B0-038A-4BA9-BDD7-82C656545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0181C-4730-4596-94DA-1EBDEE51B8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35340" y="3230879"/>
            <a:ext cx="3683752" cy="35870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65E227-ECE3-4FB8-B40D-BF71CA6ECE46}"/>
              </a:ext>
            </a:extLst>
          </p:cNvPr>
          <p:cNvSpPr txBox="1"/>
          <p:nvPr/>
        </p:nvSpPr>
        <p:spPr>
          <a:xfrm>
            <a:off x="10277062" y="3383260"/>
            <a:ext cx="1500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NTF CRM Model</a:t>
            </a:r>
          </a:p>
        </p:txBody>
      </p:sp>
    </p:spTree>
    <p:extLst>
      <p:ext uri="{BB962C8B-B14F-4D97-AF65-F5344CB8AC3E}">
        <p14:creationId xmlns:p14="http://schemas.microsoft.com/office/powerpoint/2010/main" val="169624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1F128-AAF4-402A-846E-12D4609AA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2.7% Scale CRM Installed in Several Tunnels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2A9B7-FD4F-4E3A-9346-A5CD84AEF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60D1E3-5910-41F5-A40F-3DC8F6B294D9}"/>
              </a:ext>
            </a:extLst>
          </p:cNvPr>
          <p:cNvSpPr txBox="1"/>
          <p:nvPr/>
        </p:nvSpPr>
        <p:spPr>
          <a:xfrm>
            <a:off x="1197479" y="5207077"/>
            <a:ext cx="1918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CRM IN LARC NTF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19482B-D04B-4C02-BC64-E24AF43D7735}"/>
              </a:ext>
            </a:extLst>
          </p:cNvPr>
          <p:cNvSpPr txBox="1"/>
          <p:nvPr/>
        </p:nvSpPr>
        <p:spPr>
          <a:xfrm>
            <a:off x="4734634" y="5207077"/>
            <a:ext cx="191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CRM IN ARC 11ft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5DDAEA-8DDB-44FA-B876-7609AE18EC19}"/>
              </a:ext>
            </a:extLst>
          </p:cNvPr>
          <p:cNvSpPr txBox="1"/>
          <p:nvPr/>
        </p:nvSpPr>
        <p:spPr>
          <a:xfrm>
            <a:off x="7644572" y="5266925"/>
            <a:ext cx="4319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CRM IN ETW</a:t>
            </a:r>
          </a:p>
          <a:p>
            <a:pPr algn="ctr"/>
            <a:r>
              <a:rPr lang="en-US" sz="1400" b="1" dirty="0"/>
              <a:t>(Test Section Removed from Tunnel Circuit)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3CF09A-8C36-4BD0-B024-CFC3FE37E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75"/>
          <a:stretch/>
        </p:blipFill>
        <p:spPr>
          <a:xfrm>
            <a:off x="4263251" y="2279595"/>
            <a:ext cx="3447284" cy="2926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2C0250-BB51-44CE-ACC4-8B1A01EF2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493" y="2279595"/>
            <a:ext cx="4319456" cy="29260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3B2591-9F6F-41E1-A0D6-018730B7CB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77" t="10860" r="12531" b="3806"/>
          <a:stretch/>
        </p:blipFill>
        <p:spPr>
          <a:xfrm>
            <a:off x="106051" y="2278193"/>
            <a:ext cx="4101243" cy="289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9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F4A0-F01C-4451-BDB3-1F4A0798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Other CRM Versions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AD0B0-038A-4BA9-BDD7-82C656545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47623E-7C0C-4BFF-B038-3DE6B8538D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9" b="12877"/>
          <a:stretch/>
        </p:blipFill>
        <p:spPr>
          <a:xfrm>
            <a:off x="1190623" y="3890462"/>
            <a:ext cx="2591353" cy="26193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3C5858-1AB9-42B8-8B16-1ADA3F2E0C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5"/>
          <a:stretch/>
        </p:blipFill>
        <p:spPr>
          <a:xfrm>
            <a:off x="173511" y="1186988"/>
            <a:ext cx="4638547" cy="23698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BF9B32-D277-401C-8F2F-7B89E3A2B399}"/>
              </a:ext>
            </a:extLst>
          </p:cNvPr>
          <p:cNvSpPr txBox="1"/>
          <p:nvPr/>
        </p:nvSpPr>
        <p:spPr>
          <a:xfrm>
            <a:off x="173510" y="3556807"/>
            <a:ext cx="4638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5.2% SCALE SEMISPAN CRM (NLF) IN NTF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4599C6-5D9E-4D79-8965-E3C6E39A4F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5649" y="3704360"/>
            <a:ext cx="2992236" cy="25996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12F27B-CED6-4F6D-A6B4-4C0A4895761A}"/>
              </a:ext>
            </a:extLst>
          </p:cNvPr>
          <p:cNvSpPr txBox="1"/>
          <p:nvPr/>
        </p:nvSpPr>
        <p:spPr>
          <a:xfrm>
            <a:off x="4696987" y="6306330"/>
            <a:ext cx="3649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10% SCALE CRM (HIGH LIFT) SEMISPAN IN 14x22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F9B15-F8B4-4949-BA5E-9BA57689C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1025" y="1186988"/>
            <a:ext cx="2977255" cy="19829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F38C35-0C5E-415B-9320-077486BB8446}"/>
              </a:ext>
            </a:extLst>
          </p:cNvPr>
          <p:cNvSpPr txBox="1"/>
          <p:nvPr/>
        </p:nvSpPr>
        <p:spPr>
          <a:xfrm>
            <a:off x="5213975" y="3169416"/>
            <a:ext cx="2591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2.2% CRM in JAXA JTWT</a:t>
            </a: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99700F72-D369-4DB8-A002-4BCE5E0B1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822" y="2012544"/>
            <a:ext cx="3746921" cy="3053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7F537D3-886F-4F9E-9B25-45CBA5AA5583}"/>
              </a:ext>
            </a:extLst>
          </p:cNvPr>
          <p:cNvSpPr txBox="1"/>
          <p:nvPr/>
        </p:nvSpPr>
        <p:spPr>
          <a:xfrm>
            <a:off x="8191079" y="5069831"/>
            <a:ext cx="3746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5.9% SCALE CRM in ONERA S1MA</a:t>
            </a:r>
          </a:p>
        </p:txBody>
      </p:sp>
    </p:spTree>
    <p:extLst>
      <p:ext uri="{BB962C8B-B14F-4D97-AF65-F5344CB8AC3E}">
        <p14:creationId xmlns:p14="http://schemas.microsoft.com/office/powerpoint/2010/main" val="2178660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F4A0-F01C-4451-BDB3-1F4A0798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CRM REFERENCE DATA (2.7% SCALE)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AD0B0-038A-4BA9-BDD7-82C656545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68C896-173D-42B6-836F-F9CB696F50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898" y="1385070"/>
            <a:ext cx="6926580" cy="4725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DA36AC-CD36-4294-A692-A8B8AE2CC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868" y="1148637"/>
            <a:ext cx="5108891" cy="25056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842549-1B7B-45CA-AE3C-6E1C56D5052C}"/>
              </a:ext>
            </a:extLst>
          </p:cNvPr>
          <p:cNvGrpSpPr/>
          <p:nvPr/>
        </p:nvGrpSpPr>
        <p:grpSpPr>
          <a:xfrm>
            <a:off x="7029238" y="3722890"/>
            <a:ext cx="4893787" cy="1728439"/>
            <a:chOff x="7029238" y="3722890"/>
            <a:chExt cx="4893787" cy="17284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176EF0-51F9-435B-AEA5-77B818F48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59719" y="3722890"/>
              <a:ext cx="4863306" cy="172843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D82E67-8DCE-4D6D-8580-C4A9E6601894}"/>
                </a:ext>
              </a:extLst>
            </p:cNvPr>
            <p:cNvSpPr txBox="1"/>
            <p:nvPr/>
          </p:nvSpPr>
          <p:spPr>
            <a:xfrm>
              <a:off x="7029238" y="3724237"/>
              <a:ext cx="1638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NTF-118 BALANCE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840C9B3-A26A-4EA3-9B91-D8464DADC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718" y="5482408"/>
            <a:ext cx="4863305" cy="1292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E0F359-BD0F-4082-A7B4-A7A95DA09A4D}"/>
              </a:ext>
            </a:extLst>
          </p:cNvPr>
          <p:cNvSpPr txBox="1"/>
          <p:nvPr/>
        </p:nvSpPr>
        <p:spPr>
          <a:xfrm>
            <a:off x="73240" y="1066998"/>
            <a:ext cx="41863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NTF Typical Test </a:t>
            </a:r>
          </a:p>
          <a:p>
            <a:pPr marL="511175" lvl="1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 Q (Dynamic Pressure) up to 2,150psf</a:t>
            </a:r>
          </a:p>
          <a:p>
            <a:pPr marL="511175" lvl="1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RN from 8M to 48M/ft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068ABB-B9B3-4704-9C8E-854A7DF640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09" y="4799335"/>
            <a:ext cx="2274359" cy="19751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674127-3CC7-447A-B26C-8D560C99EDFA}"/>
              </a:ext>
            </a:extLst>
          </p:cNvPr>
          <p:cNvSpPr txBox="1"/>
          <p:nvPr/>
        </p:nvSpPr>
        <p:spPr>
          <a:xfrm>
            <a:off x="73240" y="5371386"/>
            <a:ext cx="3314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Instrumentation</a:t>
            </a:r>
          </a:p>
          <a:p>
            <a:pPr marL="342900" lvl="1" indent="-171450">
              <a:buFont typeface="Courier New" panose="02070309020205020404" pitchFamily="49" charset="0"/>
              <a:buChar char="o"/>
            </a:pPr>
            <a:r>
              <a:rPr lang="en-US" sz="1200" dirty="0"/>
              <a:t>NTF 6-component main balance</a:t>
            </a:r>
          </a:p>
          <a:p>
            <a:pPr marL="342900" lvl="1" indent="-171450">
              <a:buFont typeface="Courier New" panose="02070309020205020404" pitchFamily="49" charset="0"/>
              <a:buChar char="o"/>
            </a:pPr>
            <a:r>
              <a:rPr lang="en-US" sz="1200" dirty="0"/>
              <a:t>291 Wing pressures at 9 span-wise stations</a:t>
            </a:r>
          </a:p>
          <a:p>
            <a:pPr marL="342900" lvl="1" indent="-171450">
              <a:buFont typeface="Courier New" panose="02070309020205020404" pitchFamily="49" charset="0"/>
              <a:buChar char="o"/>
            </a:pPr>
            <a:r>
              <a:rPr lang="en-US" sz="1200" dirty="0"/>
              <a:t>Wing root strain gages</a:t>
            </a:r>
          </a:p>
        </p:txBody>
      </p:sp>
    </p:spTree>
    <p:extLst>
      <p:ext uri="{BB962C8B-B14F-4D97-AF65-F5344CB8AC3E}">
        <p14:creationId xmlns:p14="http://schemas.microsoft.com/office/powerpoint/2010/main" val="95265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936D-32B7-4D62-B7C0-E6E8B872E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Typical NTF CRM Installation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9D4A4-259A-4C92-910F-297DD3751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2B80AA-41BC-416A-95DC-614A27C3D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23" y="1021483"/>
            <a:ext cx="6706697" cy="52830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DCC8E-6652-4C3B-B5F6-74E05E9C4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935" y="2660725"/>
            <a:ext cx="4979187" cy="23208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93BE0D-931A-4BC8-9E9B-826610990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521" y="1155287"/>
            <a:ext cx="5090601" cy="1097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C50A3D-E4C0-4293-9CA2-7B0590663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222" y="5241440"/>
            <a:ext cx="4096307" cy="106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61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F4A0-F01C-4451-BDB3-1F4A0798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NTF Active Dynamic Damper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AD0B0-038A-4BA9-BDD7-82C656545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5FCCBC-C5BF-4C5A-8F54-0446E6876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56121"/>
            <a:ext cx="6804660" cy="5173980"/>
          </a:xfrm>
        </p:spPr>
        <p:txBody>
          <a:bodyPr>
            <a:normAutofit/>
          </a:bodyPr>
          <a:lstStyle/>
          <a:p>
            <a:r>
              <a:rPr lang="en-US" b="1" dirty="0"/>
              <a:t>A model dynamics damping system has been developed</a:t>
            </a:r>
          </a:p>
          <a:p>
            <a:pPr lvl="1"/>
            <a:r>
              <a:rPr lang="en-US" dirty="0"/>
              <a:t>Consists of twelve (12) 11,000-lb (48,930-N) </a:t>
            </a:r>
            <a:r>
              <a:rPr lang="en-US" dirty="0" err="1"/>
              <a:t>piezoceramic</a:t>
            </a:r>
            <a:r>
              <a:rPr lang="en-US" dirty="0"/>
              <a:t> actuators </a:t>
            </a:r>
          </a:p>
          <a:p>
            <a:pPr lvl="1"/>
            <a:r>
              <a:rPr lang="en-US" dirty="0"/>
              <a:t>Orthogonally placed 4 groups of 3 actuators each driven by wide-band drive amplifiers</a:t>
            </a:r>
          </a:p>
          <a:p>
            <a:pPr lvl="1"/>
            <a:endParaRPr lang="en-US" dirty="0"/>
          </a:p>
          <a:p>
            <a:pPr lvl="0" eaLnBrk="0" fontAlgn="base" hangingPunct="0">
              <a:spcAft>
                <a:spcPct val="0"/>
              </a:spcAft>
              <a:buFontTx/>
              <a:buChar char="•"/>
              <a:defRPr/>
            </a:pPr>
            <a:r>
              <a:rPr lang="en-US" b="1" kern="0" dirty="0"/>
              <a:t>The system was successfully tested January 2010 using the NTF Common Research Model</a:t>
            </a:r>
          </a:p>
          <a:p>
            <a:pPr marL="800100" lvl="1" indent="-342900" eaLnBrk="0" hangingPunct="0">
              <a:buFont typeface="Helvetica" pitchFamily="34" charset="0"/>
              <a:buChar char="–"/>
            </a:pPr>
            <a:r>
              <a:rPr lang="en-US" kern="0" dirty="0"/>
              <a:t>Damper OFF :	Max </a:t>
            </a:r>
            <a:r>
              <a:rPr lang="en-US" kern="0" dirty="0" err="1"/>
              <a:t>AoA</a:t>
            </a:r>
            <a:r>
              <a:rPr lang="en-US" kern="0" dirty="0"/>
              <a:t> was ~6°</a:t>
            </a:r>
          </a:p>
          <a:p>
            <a:pPr marL="800100" lvl="1" indent="-342900" eaLnBrk="0" hangingPunct="0">
              <a:buFont typeface="Helvetica" pitchFamily="34" charset="0"/>
              <a:buChar char="–"/>
            </a:pPr>
            <a:r>
              <a:rPr lang="en-US" kern="0" dirty="0"/>
              <a:t>Damper ON:	Max </a:t>
            </a:r>
            <a:r>
              <a:rPr lang="en-US" kern="0" dirty="0" err="1"/>
              <a:t>AoA</a:t>
            </a:r>
            <a:r>
              <a:rPr lang="en-US" kern="0" dirty="0"/>
              <a:t> was ~12°</a:t>
            </a:r>
          </a:p>
          <a:p>
            <a:pPr marL="800100" lvl="1" indent="-342900" eaLnBrk="0" hangingPunct="0">
              <a:buFont typeface="Helvetica" pitchFamily="34" charset="0"/>
              <a:buChar char="–"/>
            </a:pPr>
            <a:endParaRPr lang="en-US" kern="0" dirty="0"/>
          </a:p>
          <a:p>
            <a:pPr eaLnBrk="0" hangingPunct="0">
              <a:buFontTx/>
              <a:buChar char="•"/>
            </a:pPr>
            <a:r>
              <a:rPr lang="en-US" b="1" kern="0" dirty="0"/>
              <a:t>Increased </a:t>
            </a:r>
            <a:r>
              <a:rPr lang="en-US" b="1" kern="0" dirty="0" err="1"/>
              <a:t>AoA</a:t>
            </a:r>
            <a:r>
              <a:rPr lang="en-US" b="1" kern="0" dirty="0"/>
              <a:t> envelope available</a:t>
            </a:r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0A0BF59F-89D5-4878-8427-C4D2E8157B44}"/>
              </a:ext>
            </a:extLst>
          </p:cNvPr>
          <p:cNvGrpSpPr/>
          <p:nvPr/>
        </p:nvGrpSpPr>
        <p:grpSpPr>
          <a:xfrm>
            <a:off x="7438572" y="1187541"/>
            <a:ext cx="4296228" cy="2590800"/>
            <a:chOff x="4419600" y="990600"/>
            <a:chExt cx="4296228" cy="2590800"/>
          </a:xfrm>
        </p:grpSpPr>
        <p:pic>
          <p:nvPicPr>
            <p:cNvPr id="8" name="Picture 5" descr="full assy top roll">
              <a:extLst>
                <a:ext uri="{FF2B5EF4-FFF2-40B4-BE49-F238E27FC236}">
                  <a16:creationId xmlns:a16="http://schemas.microsoft.com/office/drawing/2014/main" id="{1A65729F-5156-4261-8E65-54BC9C7701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7692" t="38702" r="7692" b="31151"/>
            <a:stretch>
              <a:fillRect/>
            </a:stretch>
          </p:blipFill>
          <p:spPr bwMode="auto">
            <a:xfrm>
              <a:off x="4419600" y="990600"/>
              <a:ext cx="4267200" cy="1099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 descr="DSCF0004">
              <a:extLst>
                <a:ext uri="{FF2B5EF4-FFF2-40B4-BE49-F238E27FC236}">
                  <a16:creationId xmlns:a16="http://schemas.microsoft.com/office/drawing/2014/main" id="{638883B1-F469-45CB-B0CA-2357115B3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48399" t="41254" r="17438" b="14170"/>
            <a:stretch>
              <a:fillRect/>
            </a:stretch>
          </p:blipFill>
          <p:spPr bwMode="auto">
            <a:xfrm>
              <a:off x="6858000" y="1752600"/>
              <a:ext cx="1857828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10800000" lon="0" rev="10800000"/>
              </a:camera>
              <a:lightRig rig="threePt" dir="t"/>
            </a:scene3d>
          </p:spPr>
        </p:pic>
        <p:sp>
          <p:nvSpPr>
            <p:cNvPr id="10" name="Bent Arrow 12">
              <a:extLst>
                <a:ext uri="{FF2B5EF4-FFF2-40B4-BE49-F238E27FC236}">
                  <a16:creationId xmlns:a16="http://schemas.microsoft.com/office/drawing/2014/main" id="{5E2AEFC5-2C94-49C7-BA3C-4C69886E3703}"/>
                </a:ext>
              </a:extLst>
            </p:cNvPr>
            <p:cNvSpPr/>
            <p:nvPr/>
          </p:nvSpPr>
          <p:spPr bwMode="auto">
            <a:xfrm rot="10800000">
              <a:off x="6629400" y="1676400"/>
              <a:ext cx="838200" cy="1447800"/>
            </a:xfrm>
            <a:prstGeom prst="bentArrow">
              <a:avLst>
                <a:gd name="adj1" fmla="val 7110"/>
                <a:gd name="adj2" fmla="val 12614"/>
                <a:gd name="adj3" fmla="val 25000"/>
                <a:gd name="adj4" fmla="val 43750"/>
              </a:avLst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A7484022-58B9-43C2-832D-91FE5D3CF25D}"/>
              </a:ext>
            </a:extLst>
          </p:cNvPr>
          <p:cNvGrpSpPr/>
          <p:nvPr/>
        </p:nvGrpSpPr>
        <p:grpSpPr>
          <a:xfrm>
            <a:off x="4953000" y="3865168"/>
            <a:ext cx="6223000" cy="2793533"/>
            <a:chOff x="3222815" y="3581400"/>
            <a:chExt cx="5809826" cy="2659063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0C3B4BA0-C2E2-4741-9B2F-5A3475CD9F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22815" y="3581400"/>
              <a:ext cx="5809826" cy="2659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02F74C-014A-4DE5-8D53-5D693D1EFEFB}"/>
                </a:ext>
              </a:extLst>
            </p:cNvPr>
            <p:cNvSpPr/>
            <p:nvPr/>
          </p:nvSpPr>
          <p:spPr bwMode="auto">
            <a:xfrm>
              <a:off x="3810000" y="3792070"/>
              <a:ext cx="591671" cy="27790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8DEDC0E-3EED-4687-BCA1-4EB8C6AD5C32}"/>
                </a:ext>
              </a:extLst>
            </p:cNvPr>
            <p:cNvSpPr/>
            <p:nvPr/>
          </p:nvSpPr>
          <p:spPr bwMode="auto">
            <a:xfrm>
              <a:off x="4948516" y="3594847"/>
              <a:ext cx="591671" cy="15688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0191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9BC1-ADDB-4B9F-AB3E-C795CB83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Common Research Model Typical Collaboration 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DB0D2-47B5-4A8A-8F99-5543C871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1"/>
            <a:ext cx="11074400" cy="53943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Space Act Agreement must be created for the test arrangement / model utilization</a:t>
            </a:r>
          </a:p>
          <a:p>
            <a:pPr lvl="1"/>
            <a:r>
              <a:rPr lang="en-US" dirty="0"/>
              <a:t>NASA CRM testing at a non-NASA facility is on a no-cost basis to NASA</a:t>
            </a:r>
          </a:p>
          <a:p>
            <a:pPr lvl="1"/>
            <a:r>
              <a:rPr lang="en-US" dirty="0"/>
              <a:t>NASA will support the test with labor, travel, shipping at NASA cost</a:t>
            </a:r>
          </a:p>
          <a:p>
            <a:r>
              <a:rPr lang="en-US" dirty="0"/>
              <a:t>Modifications to the NASA CRM are not allowed</a:t>
            </a:r>
          </a:p>
          <a:p>
            <a:pPr lvl="1"/>
            <a:r>
              <a:rPr lang="en-US" dirty="0"/>
              <a:t>Model users can design and build new parts that attach to existing interfaces</a:t>
            </a:r>
          </a:p>
          <a:p>
            <a:pPr lvl="1"/>
            <a:r>
              <a:rPr lang="en-US" dirty="0"/>
              <a:t>NASA must provide concurrence on how any new components interface with the NASA CRM</a:t>
            </a:r>
          </a:p>
          <a:p>
            <a:pPr lvl="1"/>
            <a:r>
              <a:rPr lang="en-US" dirty="0"/>
              <a:t>Any new parts must not alter model component load capacities / current capability in any way</a:t>
            </a:r>
          </a:p>
          <a:p>
            <a:r>
              <a:rPr lang="en-US" dirty="0"/>
              <a:t>Test Facility must ensure flow quality (cleanliness) does not degrade the CRM surface finish in any way</a:t>
            </a:r>
          </a:p>
          <a:p>
            <a:pPr lvl="1"/>
            <a:r>
              <a:rPr lang="en-US" dirty="0"/>
              <a:t>CRM surface finish specification is 8 micro-inches RMS or better on all flow surfaces</a:t>
            </a:r>
          </a:p>
          <a:p>
            <a:r>
              <a:rPr lang="en-US" dirty="0"/>
              <a:t>NASA considers the CRM data of value when the model user adds value to the database</a:t>
            </a:r>
          </a:p>
          <a:p>
            <a:pPr lvl="1"/>
            <a:r>
              <a:rPr lang="en-US" dirty="0"/>
              <a:t>Facility to facility comparison</a:t>
            </a:r>
          </a:p>
          <a:p>
            <a:pPr lvl="1"/>
            <a:r>
              <a:rPr lang="en-US" dirty="0"/>
              <a:t>A new or novel test / measurement technique</a:t>
            </a:r>
          </a:p>
          <a:p>
            <a:pPr lvl="1"/>
            <a:r>
              <a:rPr lang="en-US" dirty="0"/>
              <a:t>Data not previously obtained for the database</a:t>
            </a:r>
          </a:p>
          <a:p>
            <a:pPr lvl="1"/>
            <a:r>
              <a:rPr lang="en-US" dirty="0"/>
              <a:t>NASA must provide concurrence on the conditions for adding to the CRM database</a:t>
            </a:r>
          </a:p>
          <a:p>
            <a:r>
              <a:rPr lang="en-US" dirty="0"/>
              <a:t>A joint public publication (AIAA for example) after test completion would be required</a:t>
            </a:r>
          </a:p>
          <a:p>
            <a:pPr lvl="1"/>
            <a:r>
              <a:rPr lang="en-US" dirty="0"/>
              <a:t>It does not have to include all data acquired, but should include something new for the CRM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43683-5FD3-41BA-877A-FCC9A2D83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A87C0-A8E7-445C-88C6-8EF1A8BC5A97}"/>
              </a:ext>
            </a:extLst>
          </p:cNvPr>
          <p:cNvSpPr txBox="1"/>
          <p:nvPr/>
        </p:nvSpPr>
        <p:spPr>
          <a:xfrm>
            <a:off x="3602598" y="6407675"/>
            <a:ext cx="8257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AIAA Refs: AIAA-2008-6919-dpw-crm-vassberg; AIAA 2018-JoA-Retrospective-CRM-WahlsRiversVassbergDeHaan-1.c034906 </a:t>
            </a:r>
          </a:p>
        </p:txBody>
      </p:sp>
    </p:spTree>
    <p:extLst>
      <p:ext uri="{BB962C8B-B14F-4D97-AF65-F5344CB8AC3E}">
        <p14:creationId xmlns:p14="http://schemas.microsoft.com/office/powerpoint/2010/main" val="1226540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FCA6-E7B1-4F66-BA31-65B38186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Database Expansion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5ED0C-DA62-48F4-A6AD-A3BDB6107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Lateral directional data</a:t>
            </a:r>
          </a:p>
          <a:p>
            <a:pPr lvl="1"/>
            <a:r>
              <a:rPr lang="en-US" dirty="0"/>
              <a:t>Wings horizontal data at constant </a:t>
            </a:r>
            <a:r>
              <a:rPr lang="en-US" dirty="0" err="1"/>
              <a:t>AoA</a:t>
            </a:r>
            <a:r>
              <a:rPr lang="en-US" dirty="0"/>
              <a:t> using the Double Roll Mechanism</a:t>
            </a:r>
          </a:p>
          <a:p>
            <a:r>
              <a:rPr lang="en-US" dirty="0"/>
              <a:t>Pause vs Sweep data</a:t>
            </a:r>
          </a:p>
          <a:p>
            <a:pPr lvl="1"/>
            <a:r>
              <a:rPr lang="en-US" dirty="0"/>
              <a:t>Pitch</a:t>
            </a:r>
          </a:p>
          <a:p>
            <a:pPr lvl="1"/>
            <a:r>
              <a:rPr lang="en-US" dirty="0"/>
              <a:t>Yaw</a:t>
            </a:r>
          </a:p>
          <a:p>
            <a:r>
              <a:rPr lang="en-US" dirty="0"/>
              <a:t>Comparison of test section / boundary layer control techniques</a:t>
            </a:r>
          </a:p>
          <a:p>
            <a:pPr lvl="1"/>
            <a:r>
              <a:rPr lang="en-US" dirty="0"/>
              <a:t>Calspan has a perforated test section (22.5% porosity perpendicular holes) with active boundary layer removal (plenum evacuation system) for MN=0.6 and above</a:t>
            </a:r>
          </a:p>
          <a:p>
            <a:pPr lvl="1"/>
            <a:r>
              <a:rPr lang="en-US" dirty="0"/>
              <a:t>NTF has a slotted (6% openness) passive boundary layer system</a:t>
            </a:r>
          </a:p>
          <a:p>
            <a:pPr lvl="1"/>
            <a:r>
              <a:rPr lang="en-US" dirty="0"/>
              <a:t>Ames 11ft and ETW are also slotted</a:t>
            </a:r>
          </a:p>
          <a:p>
            <a:r>
              <a:rPr lang="en-US" dirty="0"/>
              <a:t>Low Reynolds Number data</a:t>
            </a:r>
          </a:p>
          <a:p>
            <a:pPr lvl="1"/>
            <a:r>
              <a:rPr lang="en-US" dirty="0"/>
              <a:t>Calspan can’t test at typical minimum RN tested at the NTF (8M per foot)</a:t>
            </a:r>
          </a:p>
          <a:p>
            <a:r>
              <a:rPr lang="en-US" dirty="0"/>
              <a:t>Other ideas?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F86F1-E9F4-41C9-97AB-DB570AF6B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20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lear Tunnel Operating Map Calspan 8 Foot TWT Compressed Image">
            <a:extLst>
              <a:ext uri="{FF2B5EF4-FFF2-40B4-BE49-F238E27FC236}">
                <a16:creationId xmlns:a16="http://schemas.microsoft.com/office/drawing/2014/main" id="{3987145D-860E-4004-AE0F-40C295978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376" y="1151325"/>
            <a:ext cx="8555248" cy="545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484E48-3386-430D-A5EC-5078BE4B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CRM Test Conditions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BCB5F2-8447-4584-ACAC-0075EFAED9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B22E820-C5A2-4093-9940-B7F11B5C4F5D}"/>
              </a:ext>
            </a:extLst>
          </p:cNvPr>
          <p:cNvSpPr/>
          <p:nvPr/>
        </p:nvSpPr>
        <p:spPr>
          <a:xfrm>
            <a:off x="5674360" y="2870200"/>
            <a:ext cx="2235200" cy="1965960"/>
          </a:xfrm>
          <a:custGeom>
            <a:avLst/>
            <a:gdLst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21640 w 2235200"/>
              <a:gd name="connsiteY10" fmla="*/ 904240 h 1965960"/>
              <a:gd name="connsiteX11" fmla="*/ 487680 w 2235200"/>
              <a:gd name="connsiteY11" fmla="*/ 1010920 h 1965960"/>
              <a:gd name="connsiteX12" fmla="*/ 599440 w 2235200"/>
              <a:gd name="connsiteY12" fmla="*/ 1097280 h 1965960"/>
              <a:gd name="connsiteX13" fmla="*/ 711200 w 2235200"/>
              <a:gd name="connsiteY13" fmla="*/ 1188720 h 1965960"/>
              <a:gd name="connsiteX14" fmla="*/ 802640 w 2235200"/>
              <a:gd name="connsiteY14" fmla="*/ 1280160 h 1965960"/>
              <a:gd name="connsiteX15" fmla="*/ 970280 w 2235200"/>
              <a:gd name="connsiteY15" fmla="*/ 137160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38960 w 2235200"/>
              <a:gd name="connsiteY20" fmla="*/ 183896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21640 w 2235200"/>
              <a:gd name="connsiteY10" fmla="*/ 904240 h 1965960"/>
              <a:gd name="connsiteX11" fmla="*/ 500380 w 2235200"/>
              <a:gd name="connsiteY11" fmla="*/ 1008380 h 1965960"/>
              <a:gd name="connsiteX12" fmla="*/ 599440 w 2235200"/>
              <a:gd name="connsiteY12" fmla="*/ 1097280 h 1965960"/>
              <a:gd name="connsiteX13" fmla="*/ 711200 w 2235200"/>
              <a:gd name="connsiteY13" fmla="*/ 1188720 h 1965960"/>
              <a:gd name="connsiteX14" fmla="*/ 802640 w 2235200"/>
              <a:gd name="connsiteY14" fmla="*/ 1280160 h 1965960"/>
              <a:gd name="connsiteX15" fmla="*/ 970280 w 2235200"/>
              <a:gd name="connsiteY15" fmla="*/ 137160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38960 w 2235200"/>
              <a:gd name="connsiteY20" fmla="*/ 183896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21640 w 2235200"/>
              <a:gd name="connsiteY10" fmla="*/ 904240 h 1965960"/>
              <a:gd name="connsiteX11" fmla="*/ 500380 w 2235200"/>
              <a:gd name="connsiteY11" fmla="*/ 1008380 h 1965960"/>
              <a:gd name="connsiteX12" fmla="*/ 599440 w 2235200"/>
              <a:gd name="connsiteY12" fmla="*/ 1097280 h 1965960"/>
              <a:gd name="connsiteX13" fmla="*/ 711200 w 2235200"/>
              <a:gd name="connsiteY13" fmla="*/ 1188720 h 1965960"/>
              <a:gd name="connsiteX14" fmla="*/ 822960 w 2235200"/>
              <a:gd name="connsiteY14" fmla="*/ 1295400 h 1965960"/>
              <a:gd name="connsiteX15" fmla="*/ 970280 w 2235200"/>
              <a:gd name="connsiteY15" fmla="*/ 137160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38960 w 2235200"/>
              <a:gd name="connsiteY20" fmla="*/ 183896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21640 w 2235200"/>
              <a:gd name="connsiteY10" fmla="*/ 904240 h 1965960"/>
              <a:gd name="connsiteX11" fmla="*/ 500380 w 2235200"/>
              <a:gd name="connsiteY11" fmla="*/ 1008380 h 1965960"/>
              <a:gd name="connsiteX12" fmla="*/ 599440 w 2235200"/>
              <a:gd name="connsiteY12" fmla="*/ 1097280 h 1965960"/>
              <a:gd name="connsiteX13" fmla="*/ 711200 w 2235200"/>
              <a:gd name="connsiteY13" fmla="*/ 1188720 h 1965960"/>
              <a:gd name="connsiteX14" fmla="*/ 822960 w 2235200"/>
              <a:gd name="connsiteY14" fmla="*/ 1295400 h 1965960"/>
              <a:gd name="connsiteX15" fmla="*/ 970280 w 2235200"/>
              <a:gd name="connsiteY15" fmla="*/ 138938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38960 w 2235200"/>
              <a:gd name="connsiteY20" fmla="*/ 183896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21640 w 2235200"/>
              <a:gd name="connsiteY10" fmla="*/ 904240 h 1965960"/>
              <a:gd name="connsiteX11" fmla="*/ 500380 w 2235200"/>
              <a:gd name="connsiteY11" fmla="*/ 1008380 h 1965960"/>
              <a:gd name="connsiteX12" fmla="*/ 599440 w 2235200"/>
              <a:gd name="connsiteY12" fmla="*/ 1097280 h 1965960"/>
              <a:gd name="connsiteX13" fmla="*/ 711200 w 2235200"/>
              <a:gd name="connsiteY13" fmla="*/ 1188720 h 1965960"/>
              <a:gd name="connsiteX14" fmla="*/ 822960 w 2235200"/>
              <a:gd name="connsiteY14" fmla="*/ 1295400 h 1965960"/>
              <a:gd name="connsiteX15" fmla="*/ 970280 w 2235200"/>
              <a:gd name="connsiteY15" fmla="*/ 138938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41500 w 2235200"/>
              <a:gd name="connsiteY20" fmla="*/ 181864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21640 w 2235200"/>
              <a:gd name="connsiteY10" fmla="*/ 904240 h 1965960"/>
              <a:gd name="connsiteX11" fmla="*/ 500380 w 2235200"/>
              <a:gd name="connsiteY11" fmla="*/ 1008380 h 1965960"/>
              <a:gd name="connsiteX12" fmla="*/ 599440 w 2235200"/>
              <a:gd name="connsiteY12" fmla="*/ 1097280 h 1965960"/>
              <a:gd name="connsiteX13" fmla="*/ 708660 w 2235200"/>
              <a:gd name="connsiteY13" fmla="*/ 1193800 h 1965960"/>
              <a:gd name="connsiteX14" fmla="*/ 822960 w 2235200"/>
              <a:gd name="connsiteY14" fmla="*/ 1295400 h 1965960"/>
              <a:gd name="connsiteX15" fmla="*/ 970280 w 2235200"/>
              <a:gd name="connsiteY15" fmla="*/ 138938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41500 w 2235200"/>
              <a:gd name="connsiteY20" fmla="*/ 181864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  <a:gd name="connsiteX0" fmla="*/ 0 w 2235200"/>
              <a:gd name="connsiteY0" fmla="*/ 0 h 1965960"/>
              <a:gd name="connsiteX1" fmla="*/ 20320 w 2235200"/>
              <a:gd name="connsiteY1" fmla="*/ 96520 h 1965960"/>
              <a:gd name="connsiteX2" fmla="*/ 50800 w 2235200"/>
              <a:gd name="connsiteY2" fmla="*/ 182880 h 1965960"/>
              <a:gd name="connsiteX3" fmla="*/ 81280 w 2235200"/>
              <a:gd name="connsiteY3" fmla="*/ 279400 h 1965960"/>
              <a:gd name="connsiteX4" fmla="*/ 106680 w 2235200"/>
              <a:gd name="connsiteY4" fmla="*/ 370840 h 1965960"/>
              <a:gd name="connsiteX5" fmla="*/ 142240 w 2235200"/>
              <a:gd name="connsiteY5" fmla="*/ 452120 h 1965960"/>
              <a:gd name="connsiteX6" fmla="*/ 182880 w 2235200"/>
              <a:gd name="connsiteY6" fmla="*/ 548640 h 1965960"/>
              <a:gd name="connsiteX7" fmla="*/ 233680 w 2235200"/>
              <a:gd name="connsiteY7" fmla="*/ 635000 h 1965960"/>
              <a:gd name="connsiteX8" fmla="*/ 289560 w 2235200"/>
              <a:gd name="connsiteY8" fmla="*/ 731520 h 1965960"/>
              <a:gd name="connsiteX9" fmla="*/ 350520 w 2235200"/>
              <a:gd name="connsiteY9" fmla="*/ 817880 h 1965960"/>
              <a:gd name="connsiteX10" fmla="*/ 419100 w 2235200"/>
              <a:gd name="connsiteY10" fmla="*/ 906780 h 1965960"/>
              <a:gd name="connsiteX11" fmla="*/ 500380 w 2235200"/>
              <a:gd name="connsiteY11" fmla="*/ 1008380 h 1965960"/>
              <a:gd name="connsiteX12" fmla="*/ 599440 w 2235200"/>
              <a:gd name="connsiteY12" fmla="*/ 1097280 h 1965960"/>
              <a:gd name="connsiteX13" fmla="*/ 708660 w 2235200"/>
              <a:gd name="connsiteY13" fmla="*/ 1193800 h 1965960"/>
              <a:gd name="connsiteX14" fmla="*/ 822960 w 2235200"/>
              <a:gd name="connsiteY14" fmla="*/ 1295400 h 1965960"/>
              <a:gd name="connsiteX15" fmla="*/ 970280 w 2235200"/>
              <a:gd name="connsiteY15" fmla="*/ 1389380 h 1965960"/>
              <a:gd name="connsiteX16" fmla="*/ 1102360 w 2235200"/>
              <a:gd name="connsiteY16" fmla="*/ 1473200 h 1965960"/>
              <a:gd name="connsiteX17" fmla="*/ 1229360 w 2235200"/>
              <a:gd name="connsiteY17" fmla="*/ 1539240 h 1965960"/>
              <a:gd name="connsiteX18" fmla="*/ 1457960 w 2235200"/>
              <a:gd name="connsiteY18" fmla="*/ 1656080 h 1965960"/>
              <a:gd name="connsiteX19" fmla="*/ 1615440 w 2235200"/>
              <a:gd name="connsiteY19" fmla="*/ 1732280 h 1965960"/>
              <a:gd name="connsiteX20" fmla="*/ 1841500 w 2235200"/>
              <a:gd name="connsiteY20" fmla="*/ 1818640 h 1965960"/>
              <a:gd name="connsiteX21" fmla="*/ 2052320 w 2235200"/>
              <a:gd name="connsiteY21" fmla="*/ 1889760 h 1965960"/>
              <a:gd name="connsiteX22" fmla="*/ 2235200 w 2235200"/>
              <a:gd name="connsiteY22" fmla="*/ 1965960 h 1965960"/>
              <a:gd name="connsiteX23" fmla="*/ 2235200 w 2235200"/>
              <a:gd name="connsiteY23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35200" h="1965960">
                <a:moveTo>
                  <a:pt x="0" y="0"/>
                </a:moveTo>
                <a:cubicBezTo>
                  <a:pt x="5926" y="33020"/>
                  <a:pt x="11853" y="66040"/>
                  <a:pt x="20320" y="96520"/>
                </a:cubicBezTo>
                <a:cubicBezTo>
                  <a:pt x="28787" y="127000"/>
                  <a:pt x="40640" y="152400"/>
                  <a:pt x="50800" y="182880"/>
                </a:cubicBezTo>
                <a:cubicBezTo>
                  <a:pt x="60960" y="213360"/>
                  <a:pt x="71967" y="248073"/>
                  <a:pt x="81280" y="279400"/>
                </a:cubicBezTo>
                <a:cubicBezTo>
                  <a:pt x="90593" y="310727"/>
                  <a:pt x="96520" y="342053"/>
                  <a:pt x="106680" y="370840"/>
                </a:cubicBezTo>
                <a:cubicBezTo>
                  <a:pt x="116840" y="399627"/>
                  <a:pt x="129540" y="422487"/>
                  <a:pt x="142240" y="452120"/>
                </a:cubicBezTo>
                <a:cubicBezTo>
                  <a:pt x="154940" y="481753"/>
                  <a:pt x="167640" y="518160"/>
                  <a:pt x="182880" y="548640"/>
                </a:cubicBezTo>
                <a:cubicBezTo>
                  <a:pt x="198120" y="579120"/>
                  <a:pt x="215900" y="604520"/>
                  <a:pt x="233680" y="635000"/>
                </a:cubicBezTo>
                <a:cubicBezTo>
                  <a:pt x="251460" y="665480"/>
                  <a:pt x="270087" y="701040"/>
                  <a:pt x="289560" y="731520"/>
                </a:cubicBezTo>
                <a:cubicBezTo>
                  <a:pt x="309033" y="762000"/>
                  <a:pt x="328930" y="788670"/>
                  <a:pt x="350520" y="817880"/>
                </a:cubicBezTo>
                <a:cubicBezTo>
                  <a:pt x="372110" y="847090"/>
                  <a:pt x="394123" y="875030"/>
                  <a:pt x="419100" y="906780"/>
                </a:cubicBezTo>
                <a:cubicBezTo>
                  <a:pt x="444077" y="938530"/>
                  <a:pt x="470323" y="976630"/>
                  <a:pt x="500380" y="1008380"/>
                </a:cubicBezTo>
                <a:cubicBezTo>
                  <a:pt x="530437" y="1040130"/>
                  <a:pt x="564727" y="1066377"/>
                  <a:pt x="599440" y="1097280"/>
                </a:cubicBezTo>
                <a:lnTo>
                  <a:pt x="708660" y="1193800"/>
                </a:lnTo>
                <a:cubicBezTo>
                  <a:pt x="745913" y="1226820"/>
                  <a:pt x="779357" y="1262803"/>
                  <a:pt x="822960" y="1295400"/>
                </a:cubicBezTo>
                <a:cubicBezTo>
                  <a:pt x="866563" y="1327997"/>
                  <a:pt x="923713" y="1359747"/>
                  <a:pt x="970280" y="1389380"/>
                </a:cubicBezTo>
                <a:cubicBezTo>
                  <a:pt x="1016847" y="1419013"/>
                  <a:pt x="1059180" y="1448223"/>
                  <a:pt x="1102360" y="1473200"/>
                </a:cubicBezTo>
                <a:cubicBezTo>
                  <a:pt x="1145540" y="1498177"/>
                  <a:pt x="1229360" y="1539240"/>
                  <a:pt x="1229360" y="1539240"/>
                </a:cubicBezTo>
                <a:lnTo>
                  <a:pt x="1457960" y="1656080"/>
                </a:lnTo>
                <a:cubicBezTo>
                  <a:pt x="1522307" y="1688253"/>
                  <a:pt x="1551517" y="1705187"/>
                  <a:pt x="1615440" y="1732280"/>
                </a:cubicBezTo>
                <a:cubicBezTo>
                  <a:pt x="1679363" y="1759373"/>
                  <a:pt x="1768687" y="1792393"/>
                  <a:pt x="1841500" y="1818640"/>
                </a:cubicBezTo>
                <a:cubicBezTo>
                  <a:pt x="1914313" y="1844887"/>
                  <a:pt x="1986703" y="1865207"/>
                  <a:pt x="2052320" y="1889760"/>
                </a:cubicBezTo>
                <a:cubicBezTo>
                  <a:pt x="2117937" y="1914313"/>
                  <a:pt x="2235200" y="1965960"/>
                  <a:pt x="2235200" y="1965960"/>
                </a:cubicBezTo>
                <a:lnTo>
                  <a:pt x="2235200" y="1965960"/>
                </a:lnTo>
              </a:path>
            </a:pathLst>
          </a:cu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13DDF67-A277-40E3-87A2-C6BF53C45DFA}"/>
              </a:ext>
            </a:extLst>
          </p:cNvPr>
          <p:cNvSpPr/>
          <p:nvPr/>
        </p:nvSpPr>
        <p:spPr>
          <a:xfrm>
            <a:off x="4002598" y="2874009"/>
            <a:ext cx="1327150" cy="2724150"/>
          </a:xfrm>
          <a:custGeom>
            <a:avLst/>
            <a:gdLst>
              <a:gd name="connsiteX0" fmla="*/ 0 w 1520610"/>
              <a:gd name="connsiteY0" fmla="*/ 3535537 h 3535537"/>
              <a:gd name="connsiteX1" fmla="*/ 15240 w 1520610"/>
              <a:gd name="connsiteY1" fmla="*/ 3423777 h 3535537"/>
              <a:gd name="connsiteX2" fmla="*/ 10160 w 1520610"/>
              <a:gd name="connsiteY2" fmla="*/ 3281537 h 3535537"/>
              <a:gd name="connsiteX3" fmla="*/ 20320 w 1520610"/>
              <a:gd name="connsiteY3" fmla="*/ 3139297 h 3535537"/>
              <a:gd name="connsiteX4" fmla="*/ 35560 w 1520610"/>
              <a:gd name="connsiteY4" fmla="*/ 3012297 h 3535537"/>
              <a:gd name="connsiteX5" fmla="*/ 55880 w 1520610"/>
              <a:gd name="connsiteY5" fmla="*/ 2804017 h 3535537"/>
              <a:gd name="connsiteX6" fmla="*/ 60960 w 1520610"/>
              <a:gd name="connsiteY6" fmla="*/ 2743057 h 3535537"/>
              <a:gd name="connsiteX7" fmla="*/ 91440 w 1520610"/>
              <a:gd name="connsiteY7" fmla="*/ 2626217 h 3535537"/>
              <a:gd name="connsiteX8" fmla="*/ 116840 w 1520610"/>
              <a:gd name="connsiteY8" fmla="*/ 2407777 h 3535537"/>
              <a:gd name="connsiteX9" fmla="*/ 152400 w 1520610"/>
              <a:gd name="connsiteY9" fmla="*/ 2229977 h 3535537"/>
              <a:gd name="connsiteX10" fmla="*/ 187960 w 1520610"/>
              <a:gd name="connsiteY10" fmla="*/ 2052177 h 3535537"/>
              <a:gd name="connsiteX11" fmla="*/ 309880 w 1520610"/>
              <a:gd name="connsiteY11" fmla="*/ 1757537 h 3535537"/>
              <a:gd name="connsiteX12" fmla="*/ 406400 w 1520610"/>
              <a:gd name="connsiteY12" fmla="*/ 1574657 h 3535537"/>
              <a:gd name="connsiteX13" fmla="*/ 472440 w 1520610"/>
              <a:gd name="connsiteY13" fmla="*/ 1386697 h 3535537"/>
              <a:gd name="connsiteX14" fmla="*/ 538480 w 1520610"/>
              <a:gd name="connsiteY14" fmla="*/ 1259697 h 3535537"/>
              <a:gd name="connsiteX15" fmla="*/ 650240 w 1520610"/>
              <a:gd name="connsiteY15" fmla="*/ 1046337 h 3535537"/>
              <a:gd name="connsiteX16" fmla="*/ 787400 w 1520610"/>
              <a:gd name="connsiteY16" fmla="*/ 878697 h 3535537"/>
              <a:gd name="connsiteX17" fmla="*/ 873760 w 1520610"/>
              <a:gd name="connsiteY17" fmla="*/ 711057 h 3535537"/>
              <a:gd name="connsiteX18" fmla="*/ 1005840 w 1520610"/>
              <a:gd name="connsiteY18" fmla="*/ 523097 h 3535537"/>
              <a:gd name="connsiteX19" fmla="*/ 1148080 w 1520610"/>
              <a:gd name="connsiteY19" fmla="*/ 370697 h 3535537"/>
              <a:gd name="connsiteX20" fmla="*/ 1229360 w 1520610"/>
              <a:gd name="connsiteY20" fmla="*/ 264017 h 3535537"/>
              <a:gd name="connsiteX21" fmla="*/ 1325880 w 1520610"/>
              <a:gd name="connsiteY21" fmla="*/ 152257 h 3535537"/>
              <a:gd name="connsiteX22" fmla="*/ 1402080 w 1520610"/>
              <a:gd name="connsiteY22" fmla="*/ 91297 h 3535537"/>
              <a:gd name="connsiteX23" fmla="*/ 1513840 w 1520610"/>
              <a:gd name="connsiteY23" fmla="*/ 4937 h 3535537"/>
              <a:gd name="connsiteX24" fmla="*/ 1508760 w 1520610"/>
              <a:gd name="connsiteY24" fmla="*/ 10017 h 3535537"/>
              <a:gd name="connsiteX25" fmla="*/ 1508760 w 1520610"/>
              <a:gd name="connsiteY25" fmla="*/ 10017 h 3535537"/>
              <a:gd name="connsiteX26" fmla="*/ 1503680 w 1520610"/>
              <a:gd name="connsiteY26" fmla="*/ 4937 h 3535537"/>
              <a:gd name="connsiteX0" fmla="*/ 0 w 1520610"/>
              <a:gd name="connsiteY0" fmla="*/ 3535537 h 3535537"/>
              <a:gd name="connsiteX1" fmla="*/ 15240 w 1520610"/>
              <a:gd name="connsiteY1" fmla="*/ 3423777 h 3535537"/>
              <a:gd name="connsiteX2" fmla="*/ 21590 w 1520610"/>
              <a:gd name="connsiteY2" fmla="*/ 3285347 h 3535537"/>
              <a:gd name="connsiteX3" fmla="*/ 20320 w 1520610"/>
              <a:gd name="connsiteY3" fmla="*/ 3139297 h 3535537"/>
              <a:gd name="connsiteX4" fmla="*/ 35560 w 1520610"/>
              <a:gd name="connsiteY4" fmla="*/ 3012297 h 3535537"/>
              <a:gd name="connsiteX5" fmla="*/ 55880 w 1520610"/>
              <a:gd name="connsiteY5" fmla="*/ 2804017 h 3535537"/>
              <a:gd name="connsiteX6" fmla="*/ 60960 w 1520610"/>
              <a:gd name="connsiteY6" fmla="*/ 2743057 h 3535537"/>
              <a:gd name="connsiteX7" fmla="*/ 91440 w 1520610"/>
              <a:gd name="connsiteY7" fmla="*/ 2626217 h 3535537"/>
              <a:gd name="connsiteX8" fmla="*/ 116840 w 1520610"/>
              <a:gd name="connsiteY8" fmla="*/ 2407777 h 3535537"/>
              <a:gd name="connsiteX9" fmla="*/ 152400 w 1520610"/>
              <a:gd name="connsiteY9" fmla="*/ 2229977 h 3535537"/>
              <a:gd name="connsiteX10" fmla="*/ 187960 w 1520610"/>
              <a:gd name="connsiteY10" fmla="*/ 2052177 h 3535537"/>
              <a:gd name="connsiteX11" fmla="*/ 309880 w 1520610"/>
              <a:gd name="connsiteY11" fmla="*/ 1757537 h 3535537"/>
              <a:gd name="connsiteX12" fmla="*/ 406400 w 1520610"/>
              <a:gd name="connsiteY12" fmla="*/ 1574657 h 3535537"/>
              <a:gd name="connsiteX13" fmla="*/ 472440 w 1520610"/>
              <a:gd name="connsiteY13" fmla="*/ 1386697 h 3535537"/>
              <a:gd name="connsiteX14" fmla="*/ 538480 w 1520610"/>
              <a:gd name="connsiteY14" fmla="*/ 1259697 h 3535537"/>
              <a:gd name="connsiteX15" fmla="*/ 650240 w 1520610"/>
              <a:gd name="connsiteY15" fmla="*/ 1046337 h 3535537"/>
              <a:gd name="connsiteX16" fmla="*/ 787400 w 1520610"/>
              <a:gd name="connsiteY16" fmla="*/ 878697 h 3535537"/>
              <a:gd name="connsiteX17" fmla="*/ 873760 w 1520610"/>
              <a:gd name="connsiteY17" fmla="*/ 711057 h 3535537"/>
              <a:gd name="connsiteX18" fmla="*/ 1005840 w 1520610"/>
              <a:gd name="connsiteY18" fmla="*/ 523097 h 3535537"/>
              <a:gd name="connsiteX19" fmla="*/ 1148080 w 1520610"/>
              <a:gd name="connsiteY19" fmla="*/ 370697 h 3535537"/>
              <a:gd name="connsiteX20" fmla="*/ 1229360 w 1520610"/>
              <a:gd name="connsiteY20" fmla="*/ 264017 h 3535537"/>
              <a:gd name="connsiteX21" fmla="*/ 1325880 w 1520610"/>
              <a:gd name="connsiteY21" fmla="*/ 152257 h 3535537"/>
              <a:gd name="connsiteX22" fmla="*/ 1402080 w 1520610"/>
              <a:gd name="connsiteY22" fmla="*/ 91297 h 3535537"/>
              <a:gd name="connsiteX23" fmla="*/ 1513840 w 1520610"/>
              <a:gd name="connsiteY23" fmla="*/ 4937 h 3535537"/>
              <a:gd name="connsiteX24" fmla="*/ 1508760 w 1520610"/>
              <a:gd name="connsiteY24" fmla="*/ 10017 h 3535537"/>
              <a:gd name="connsiteX25" fmla="*/ 1508760 w 1520610"/>
              <a:gd name="connsiteY25" fmla="*/ 10017 h 3535537"/>
              <a:gd name="connsiteX26" fmla="*/ 1503680 w 1520610"/>
              <a:gd name="connsiteY26" fmla="*/ 4937 h 3535537"/>
              <a:gd name="connsiteX0" fmla="*/ 0 w 1520610"/>
              <a:gd name="connsiteY0" fmla="*/ 3535537 h 3535537"/>
              <a:gd name="connsiteX1" fmla="*/ 15240 w 1520610"/>
              <a:gd name="connsiteY1" fmla="*/ 3423777 h 3535537"/>
              <a:gd name="connsiteX2" fmla="*/ 8255 w 1520610"/>
              <a:gd name="connsiteY2" fmla="*/ 3285347 h 3535537"/>
              <a:gd name="connsiteX3" fmla="*/ 20320 w 1520610"/>
              <a:gd name="connsiteY3" fmla="*/ 3139297 h 3535537"/>
              <a:gd name="connsiteX4" fmla="*/ 35560 w 1520610"/>
              <a:gd name="connsiteY4" fmla="*/ 3012297 h 3535537"/>
              <a:gd name="connsiteX5" fmla="*/ 55880 w 1520610"/>
              <a:gd name="connsiteY5" fmla="*/ 2804017 h 3535537"/>
              <a:gd name="connsiteX6" fmla="*/ 60960 w 1520610"/>
              <a:gd name="connsiteY6" fmla="*/ 2743057 h 3535537"/>
              <a:gd name="connsiteX7" fmla="*/ 91440 w 1520610"/>
              <a:gd name="connsiteY7" fmla="*/ 2626217 h 3535537"/>
              <a:gd name="connsiteX8" fmla="*/ 116840 w 1520610"/>
              <a:gd name="connsiteY8" fmla="*/ 2407777 h 3535537"/>
              <a:gd name="connsiteX9" fmla="*/ 152400 w 1520610"/>
              <a:gd name="connsiteY9" fmla="*/ 2229977 h 3535537"/>
              <a:gd name="connsiteX10" fmla="*/ 187960 w 1520610"/>
              <a:gd name="connsiteY10" fmla="*/ 2052177 h 3535537"/>
              <a:gd name="connsiteX11" fmla="*/ 309880 w 1520610"/>
              <a:gd name="connsiteY11" fmla="*/ 1757537 h 3535537"/>
              <a:gd name="connsiteX12" fmla="*/ 406400 w 1520610"/>
              <a:gd name="connsiteY12" fmla="*/ 1574657 h 3535537"/>
              <a:gd name="connsiteX13" fmla="*/ 472440 w 1520610"/>
              <a:gd name="connsiteY13" fmla="*/ 1386697 h 3535537"/>
              <a:gd name="connsiteX14" fmla="*/ 538480 w 1520610"/>
              <a:gd name="connsiteY14" fmla="*/ 1259697 h 3535537"/>
              <a:gd name="connsiteX15" fmla="*/ 650240 w 1520610"/>
              <a:gd name="connsiteY15" fmla="*/ 1046337 h 3535537"/>
              <a:gd name="connsiteX16" fmla="*/ 787400 w 1520610"/>
              <a:gd name="connsiteY16" fmla="*/ 878697 h 3535537"/>
              <a:gd name="connsiteX17" fmla="*/ 873760 w 1520610"/>
              <a:gd name="connsiteY17" fmla="*/ 711057 h 3535537"/>
              <a:gd name="connsiteX18" fmla="*/ 1005840 w 1520610"/>
              <a:gd name="connsiteY18" fmla="*/ 523097 h 3535537"/>
              <a:gd name="connsiteX19" fmla="*/ 1148080 w 1520610"/>
              <a:gd name="connsiteY19" fmla="*/ 370697 h 3535537"/>
              <a:gd name="connsiteX20" fmla="*/ 1229360 w 1520610"/>
              <a:gd name="connsiteY20" fmla="*/ 264017 h 3535537"/>
              <a:gd name="connsiteX21" fmla="*/ 1325880 w 1520610"/>
              <a:gd name="connsiteY21" fmla="*/ 152257 h 3535537"/>
              <a:gd name="connsiteX22" fmla="*/ 1402080 w 1520610"/>
              <a:gd name="connsiteY22" fmla="*/ 91297 h 3535537"/>
              <a:gd name="connsiteX23" fmla="*/ 1513840 w 1520610"/>
              <a:gd name="connsiteY23" fmla="*/ 4937 h 3535537"/>
              <a:gd name="connsiteX24" fmla="*/ 1508760 w 1520610"/>
              <a:gd name="connsiteY24" fmla="*/ 10017 h 3535537"/>
              <a:gd name="connsiteX25" fmla="*/ 1508760 w 1520610"/>
              <a:gd name="connsiteY25" fmla="*/ 10017 h 3535537"/>
              <a:gd name="connsiteX26" fmla="*/ 1503680 w 1520610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61119 w 1520769"/>
              <a:gd name="connsiteY6" fmla="*/ 2743057 h 3535537"/>
              <a:gd name="connsiteX7" fmla="*/ 91599 w 1520769"/>
              <a:gd name="connsiteY7" fmla="*/ 262621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88119 w 1520769"/>
              <a:gd name="connsiteY10" fmla="*/ 2052177 h 3535537"/>
              <a:gd name="connsiteX11" fmla="*/ 310039 w 1520769"/>
              <a:gd name="connsiteY11" fmla="*/ 1757537 h 3535537"/>
              <a:gd name="connsiteX12" fmla="*/ 406559 w 1520769"/>
              <a:gd name="connsiteY12" fmla="*/ 1574657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6359 w 1520769"/>
              <a:gd name="connsiteY6" fmla="*/ 2706862 h 3535537"/>
              <a:gd name="connsiteX7" fmla="*/ 91599 w 1520769"/>
              <a:gd name="connsiteY7" fmla="*/ 262621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88119 w 1520769"/>
              <a:gd name="connsiteY10" fmla="*/ 2052177 h 3535537"/>
              <a:gd name="connsiteX11" fmla="*/ 310039 w 1520769"/>
              <a:gd name="connsiteY11" fmla="*/ 1757537 h 3535537"/>
              <a:gd name="connsiteX12" fmla="*/ 406559 w 1520769"/>
              <a:gd name="connsiteY12" fmla="*/ 1574657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6359 w 1520769"/>
              <a:gd name="connsiteY6" fmla="*/ 2706862 h 3535537"/>
              <a:gd name="connsiteX7" fmla="*/ 9540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88119 w 1520769"/>
              <a:gd name="connsiteY10" fmla="*/ 2052177 h 3535537"/>
              <a:gd name="connsiteX11" fmla="*/ 310039 w 1520769"/>
              <a:gd name="connsiteY11" fmla="*/ 1757537 h 3535537"/>
              <a:gd name="connsiteX12" fmla="*/ 406559 w 1520769"/>
              <a:gd name="connsiteY12" fmla="*/ 1574657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9540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88119 w 1520769"/>
              <a:gd name="connsiteY10" fmla="*/ 2052177 h 3535537"/>
              <a:gd name="connsiteX11" fmla="*/ 310039 w 1520769"/>
              <a:gd name="connsiteY11" fmla="*/ 1757537 h 3535537"/>
              <a:gd name="connsiteX12" fmla="*/ 406559 w 1520769"/>
              <a:gd name="connsiteY12" fmla="*/ 1574657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88119 w 1520769"/>
              <a:gd name="connsiteY10" fmla="*/ 2052177 h 3535537"/>
              <a:gd name="connsiteX11" fmla="*/ 310039 w 1520769"/>
              <a:gd name="connsiteY11" fmla="*/ 1757537 h 3535537"/>
              <a:gd name="connsiteX12" fmla="*/ 406559 w 1520769"/>
              <a:gd name="connsiteY12" fmla="*/ 1574657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99549 w 1520769"/>
              <a:gd name="connsiteY10" fmla="*/ 2048367 h 3535537"/>
              <a:gd name="connsiteX11" fmla="*/ 310039 w 1520769"/>
              <a:gd name="connsiteY11" fmla="*/ 1757537 h 3535537"/>
              <a:gd name="connsiteX12" fmla="*/ 406559 w 1520769"/>
              <a:gd name="connsiteY12" fmla="*/ 1574657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199549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205264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87559 w 1520769"/>
              <a:gd name="connsiteY16" fmla="*/ 87869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205264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51364 w 1520769"/>
              <a:gd name="connsiteY16" fmla="*/ 865362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205264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62794 w 1520769"/>
              <a:gd name="connsiteY16" fmla="*/ 86345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48239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205264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62794 w 1520769"/>
              <a:gd name="connsiteY16" fmla="*/ 86345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25379 w 1520769"/>
              <a:gd name="connsiteY19" fmla="*/ 368792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205264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62794 w 1520769"/>
              <a:gd name="connsiteY16" fmla="*/ 86345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27284 w 1520769"/>
              <a:gd name="connsiteY19" fmla="*/ 370697 h 3535537"/>
              <a:gd name="connsiteX20" fmla="*/ 1229519 w 1520769"/>
              <a:gd name="connsiteY20" fmla="*/ 26401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0769"/>
              <a:gd name="connsiteY0" fmla="*/ 3535537 h 3535537"/>
              <a:gd name="connsiteX1" fmla="*/ 159 w 1520769"/>
              <a:gd name="connsiteY1" fmla="*/ 3419967 h 3535537"/>
              <a:gd name="connsiteX2" fmla="*/ 8414 w 1520769"/>
              <a:gd name="connsiteY2" fmla="*/ 3285347 h 3535537"/>
              <a:gd name="connsiteX3" fmla="*/ 20479 w 1520769"/>
              <a:gd name="connsiteY3" fmla="*/ 3139297 h 3535537"/>
              <a:gd name="connsiteX4" fmla="*/ 35719 w 1520769"/>
              <a:gd name="connsiteY4" fmla="*/ 3012297 h 3535537"/>
              <a:gd name="connsiteX5" fmla="*/ 56039 w 1520769"/>
              <a:gd name="connsiteY5" fmla="*/ 2804017 h 3535537"/>
              <a:gd name="connsiteX6" fmla="*/ 70644 w 1520769"/>
              <a:gd name="connsiteY6" fmla="*/ 2703052 h 3535537"/>
              <a:gd name="connsiteX7" fmla="*/ 87789 w 1520769"/>
              <a:gd name="connsiteY7" fmla="*/ 2569067 h 3535537"/>
              <a:gd name="connsiteX8" fmla="*/ 116999 w 1520769"/>
              <a:gd name="connsiteY8" fmla="*/ 2407777 h 3535537"/>
              <a:gd name="connsiteX9" fmla="*/ 152559 w 1520769"/>
              <a:gd name="connsiteY9" fmla="*/ 2229977 h 3535537"/>
              <a:gd name="connsiteX10" fmla="*/ 205264 w 1520769"/>
              <a:gd name="connsiteY10" fmla="*/ 2048367 h 3535537"/>
              <a:gd name="connsiteX11" fmla="*/ 310039 w 1520769"/>
              <a:gd name="connsiteY11" fmla="*/ 1757537 h 3535537"/>
              <a:gd name="connsiteX12" fmla="*/ 391319 w 1520769"/>
              <a:gd name="connsiteY12" fmla="*/ 1568942 h 3535537"/>
              <a:gd name="connsiteX13" fmla="*/ 472599 w 1520769"/>
              <a:gd name="connsiteY13" fmla="*/ 1386697 h 3535537"/>
              <a:gd name="connsiteX14" fmla="*/ 538639 w 1520769"/>
              <a:gd name="connsiteY14" fmla="*/ 1259697 h 3535537"/>
              <a:gd name="connsiteX15" fmla="*/ 650399 w 1520769"/>
              <a:gd name="connsiteY15" fmla="*/ 1046337 h 3535537"/>
              <a:gd name="connsiteX16" fmla="*/ 762794 w 1520769"/>
              <a:gd name="connsiteY16" fmla="*/ 863457 h 3535537"/>
              <a:gd name="connsiteX17" fmla="*/ 873919 w 1520769"/>
              <a:gd name="connsiteY17" fmla="*/ 711057 h 3535537"/>
              <a:gd name="connsiteX18" fmla="*/ 1005999 w 1520769"/>
              <a:gd name="connsiteY18" fmla="*/ 523097 h 3535537"/>
              <a:gd name="connsiteX19" fmla="*/ 1127284 w 1520769"/>
              <a:gd name="connsiteY19" fmla="*/ 370697 h 3535537"/>
              <a:gd name="connsiteX20" fmla="*/ 1221899 w 1520769"/>
              <a:gd name="connsiteY20" fmla="*/ 252587 h 3535537"/>
              <a:gd name="connsiteX21" fmla="*/ 1326039 w 1520769"/>
              <a:gd name="connsiteY21" fmla="*/ 152257 h 3535537"/>
              <a:gd name="connsiteX22" fmla="*/ 1402239 w 1520769"/>
              <a:gd name="connsiteY22" fmla="*/ 91297 h 3535537"/>
              <a:gd name="connsiteX23" fmla="*/ 1513999 w 1520769"/>
              <a:gd name="connsiteY23" fmla="*/ 4937 h 3535537"/>
              <a:gd name="connsiteX24" fmla="*/ 1508919 w 1520769"/>
              <a:gd name="connsiteY24" fmla="*/ 10017 h 3535537"/>
              <a:gd name="connsiteX25" fmla="*/ 1508919 w 1520769"/>
              <a:gd name="connsiteY25" fmla="*/ 10017 h 3535537"/>
              <a:gd name="connsiteX26" fmla="*/ 1503839 w 1520769"/>
              <a:gd name="connsiteY26" fmla="*/ 4937 h 3535537"/>
              <a:gd name="connsiteX0" fmla="*/ 159 w 1522016"/>
              <a:gd name="connsiteY0" fmla="*/ 3533253 h 3533253"/>
              <a:gd name="connsiteX1" fmla="*/ 159 w 1522016"/>
              <a:gd name="connsiteY1" fmla="*/ 3417683 h 3533253"/>
              <a:gd name="connsiteX2" fmla="*/ 8414 w 1522016"/>
              <a:gd name="connsiteY2" fmla="*/ 3283063 h 3533253"/>
              <a:gd name="connsiteX3" fmla="*/ 20479 w 1522016"/>
              <a:gd name="connsiteY3" fmla="*/ 3137013 h 3533253"/>
              <a:gd name="connsiteX4" fmla="*/ 35719 w 1522016"/>
              <a:gd name="connsiteY4" fmla="*/ 3010013 h 3533253"/>
              <a:gd name="connsiteX5" fmla="*/ 56039 w 1522016"/>
              <a:gd name="connsiteY5" fmla="*/ 2801733 h 3533253"/>
              <a:gd name="connsiteX6" fmla="*/ 70644 w 1522016"/>
              <a:gd name="connsiteY6" fmla="*/ 2700768 h 3533253"/>
              <a:gd name="connsiteX7" fmla="*/ 87789 w 1522016"/>
              <a:gd name="connsiteY7" fmla="*/ 2566783 h 3533253"/>
              <a:gd name="connsiteX8" fmla="*/ 116999 w 1522016"/>
              <a:gd name="connsiteY8" fmla="*/ 2405493 h 3533253"/>
              <a:gd name="connsiteX9" fmla="*/ 152559 w 1522016"/>
              <a:gd name="connsiteY9" fmla="*/ 2227693 h 3533253"/>
              <a:gd name="connsiteX10" fmla="*/ 205264 w 1522016"/>
              <a:gd name="connsiteY10" fmla="*/ 2046083 h 3533253"/>
              <a:gd name="connsiteX11" fmla="*/ 310039 w 1522016"/>
              <a:gd name="connsiteY11" fmla="*/ 1755253 h 3533253"/>
              <a:gd name="connsiteX12" fmla="*/ 391319 w 1522016"/>
              <a:gd name="connsiteY12" fmla="*/ 1566658 h 3533253"/>
              <a:gd name="connsiteX13" fmla="*/ 472599 w 1522016"/>
              <a:gd name="connsiteY13" fmla="*/ 1384413 h 3533253"/>
              <a:gd name="connsiteX14" fmla="*/ 538639 w 1522016"/>
              <a:gd name="connsiteY14" fmla="*/ 1257413 h 3533253"/>
              <a:gd name="connsiteX15" fmla="*/ 650399 w 1522016"/>
              <a:gd name="connsiteY15" fmla="*/ 1044053 h 3533253"/>
              <a:gd name="connsiteX16" fmla="*/ 762794 w 1522016"/>
              <a:gd name="connsiteY16" fmla="*/ 861173 h 3533253"/>
              <a:gd name="connsiteX17" fmla="*/ 873919 w 1522016"/>
              <a:gd name="connsiteY17" fmla="*/ 708773 h 3533253"/>
              <a:gd name="connsiteX18" fmla="*/ 1005999 w 1522016"/>
              <a:gd name="connsiteY18" fmla="*/ 520813 h 3533253"/>
              <a:gd name="connsiteX19" fmla="*/ 1127284 w 1522016"/>
              <a:gd name="connsiteY19" fmla="*/ 368413 h 3533253"/>
              <a:gd name="connsiteX20" fmla="*/ 1221899 w 1522016"/>
              <a:gd name="connsiteY20" fmla="*/ 250303 h 3533253"/>
              <a:gd name="connsiteX21" fmla="*/ 1326039 w 1522016"/>
              <a:gd name="connsiteY21" fmla="*/ 149973 h 3533253"/>
              <a:gd name="connsiteX22" fmla="*/ 1385094 w 1522016"/>
              <a:gd name="connsiteY22" fmla="*/ 56628 h 3533253"/>
              <a:gd name="connsiteX23" fmla="*/ 1513999 w 1522016"/>
              <a:gd name="connsiteY23" fmla="*/ 2653 h 3533253"/>
              <a:gd name="connsiteX24" fmla="*/ 1508919 w 1522016"/>
              <a:gd name="connsiteY24" fmla="*/ 7733 h 3533253"/>
              <a:gd name="connsiteX25" fmla="*/ 1508919 w 1522016"/>
              <a:gd name="connsiteY25" fmla="*/ 7733 h 3533253"/>
              <a:gd name="connsiteX26" fmla="*/ 1503839 w 1522016"/>
              <a:gd name="connsiteY26" fmla="*/ 2653 h 3533253"/>
              <a:gd name="connsiteX0" fmla="*/ 159 w 1520631"/>
              <a:gd name="connsiteY0" fmla="*/ 3534182 h 3534182"/>
              <a:gd name="connsiteX1" fmla="*/ 159 w 1520631"/>
              <a:gd name="connsiteY1" fmla="*/ 3418612 h 3534182"/>
              <a:gd name="connsiteX2" fmla="*/ 8414 w 1520631"/>
              <a:gd name="connsiteY2" fmla="*/ 3283992 h 3534182"/>
              <a:gd name="connsiteX3" fmla="*/ 20479 w 1520631"/>
              <a:gd name="connsiteY3" fmla="*/ 3137942 h 3534182"/>
              <a:gd name="connsiteX4" fmla="*/ 35719 w 1520631"/>
              <a:gd name="connsiteY4" fmla="*/ 3010942 h 3534182"/>
              <a:gd name="connsiteX5" fmla="*/ 56039 w 1520631"/>
              <a:gd name="connsiteY5" fmla="*/ 2802662 h 3534182"/>
              <a:gd name="connsiteX6" fmla="*/ 70644 w 1520631"/>
              <a:gd name="connsiteY6" fmla="*/ 2701697 h 3534182"/>
              <a:gd name="connsiteX7" fmla="*/ 87789 w 1520631"/>
              <a:gd name="connsiteY7" fmla="*/ 2567712 h 3534182"/>
              <a:gd name="connsiteX8" fmla="*/ 116999 w 1520631"/>
              <a:gd name="connsiteY8" fmla="*/ 2406422 h 3534182"/>
              <a:gd name="connsiteX9" fmla="*/ 152559 w 1520631"/>
              <a:gd name="connsiteY9" fmla="*/ 2228622 h 3534182"/>
              <a:gd name="connsiteX10" fmla="*/ 205264 w 1520631"/>
              <a:gd name="connsiteY10" fmla="*/ 2047012 h 3534182"/>
              <a:gd name="connsiteX11" fmla="*/ 310039 w 1520631"/>
              <a:gd name="connsiteY11" fmla="*/ 1756182 h 3534182"/>
              <a:gd name="connsiteX12" fmla="*/ 391319 w 1520631"/>
              <a:gd name="connsiteY12" fmla="*/ 1567587 h 3534182"/>
              <a:gd name="connsiteX13" fmla="*/ 472599 w 1520631"/>
              <a:gd name="connsiteY13" fmla="*/ 1385342 h 3534182"/>
              <a:gd name="connsiteX14" fmla="*/ 538639 w 1520631"/>
              <a:gd name="connsiteY14" fmla="*/ 1258342 h 3534182"/>
              <a:gd name="connsiteX15" fmla="*/ 650399 w 1520631"/>
              <a:gd name="connsiteY15" fmla="*/ 1044982 h 3534182"/>
              <a:gd name="connsiteX16" fmla="*/ 762794 w 1520631"/>
              <a:gd name="connsiteY16" fmla="*/ 862102 h 3534182"/>
              <a:gd name="connsiteX17" fmla="*/ 873919 w 1520631"/>
              <a:gd name="connsiteY17" fmla="*/ 709702 h 3534182"/>
              <a:gd name="connsiteX18" fmla="*/ 1005999 w 1520631"/>
              <a:gd name="connsiteY18" fmla="*/ 521742 h 3534182"/>
              <a:gd name="connsiteX19" fmla="*/ 1127284 w 1520631"/>
              <a:gd name="connsiteY19" fmla="*/ 369342 h 3534182"/>
              <a:gd name="connsiteX20" fmla="*/ 1221899 w 1520631"/>
              <a:gd name="connsiteY20" fmla="*/ 251232 h 3534182"/>
              <a:gd name="connsiteX21" fmla="*/ 1326039 w 1520631"/>
              <a:gd name="connsiteY21" fmla="*/ 150902 h 3534182"/>
              <a:gd name="connsiteX22" fmla="*/ 1404144 w 1520631"/>
              <a:gd name="connsiteY22" fmla="*/ 70892 h 3534182"/>
              <a:gd name="connsiteX23" fmla="*/ 1513999 w 1520631"/>
              <a:gd name="connsiteY23" fmla="*/ 3582 h 3534182"/>
              <a:gd name="connsiteX24" fmla="*/ 1508919 w 1520631"/>
              <a:gd name="connsiteY24" fmla="*/ 8662 h 3534182"/>
              <a:gd name="connsiteX25" fmla="*/ 1508919 w 1520631"/>
              <a:gd name="connsiteY25" fmla="*/ 8662 h 3534182"/>
              <a:gd name="connsiteX26" fmla="*/ 1503839 w 1520631"/>
              <a:gd name="connsiteY26" fmla="*/ 3582 h 3534182"/>
              <a:gd name="connsiteX0" fmla="*/ 159 w 1520631"/>
              <a:gd name="connsiteY0" fmla="*/ 3534182 h 3534182"/>
              <a:gd name="connsiteX1" fmla="*/ 159 w 1520631"/>
              <a:gd name="connsiteY1" fmla="*/ 3418612 h 3534182"/>
              <a:gd name="connsiteX2" fmla="*/ 8414 w 1520631"/>
              <a:gd name="connsiteY2" fmla="*/ 3283992 h 3534182"/>
              <a:gd name="connsiteX3" fmla="*/ 20479 w 1520631"/>
              <a:gd name="connsiteY3" fmla="*/ 3137942 h 3534182"/>
              <a:gd name="connsiteX4" fmla="*/ 35719 w 1520631"/>
              <a:gd name="connsiteY4" fmla="*/ 3010942 h 3534182"/>
              <a:gd name="connsiteX5" fmla="*/ 56039 w 1520631"/>
              <a:gd name="connsiteY5" fmla="*/ 2802662 h 3534182"/>
              <a:gd name="connsiteX6" fmla="*/ 70644 w 1520631"/>
              <a:gd name="connsiteY6" fmla="*/ 2701697 h 3534182"/>
              <a:gd name="connsiteX7" fmla="*/ 87789 w 1520631"/>
              <a:gd name="connsiteY7" fmla="*/ 2567712 h 3534182"/>
              <a:gd name="connsiteX8" fmla="*/ 116999 w 1520631"/>
              <a:gd name="connsiteY8" fmla="*/ 2406422 h 3534182"/>
              <a:gd name="connsiteX9" fmla="*/ 152559 w 1520631"/>
              <a:gd name="connsiteY9" fmla="*/ 2228622 h 3534182"/>
              <a:gd name="connsiteX10" fmla="*/ 205264 w 1520631"/>
              <a:gd name="connsiteY10" fmla="*/ 2047012 h 3534182"/>
              <a:gd name="connsiteX11" fmla="*/ 310039 w 1520631"/>
              <a:gd name="connsiteY11" fmla="*/ 1756182 h 3534182"/>
              <a:gd name="connsiteX12" fmla="*/ 391319 w 1520631"/>
              <a:gd name="connsiteY12" fmla="*/ 1567587 h 3534182"/>
              <a:gd name="connsiteX13" fmla="*/ 472599 w 1520631"/>
              <a:gd name="connsiteY13" fmla="*/ 1385342 h 3534182"/>
              <a:gd name="connsiteX14" fmla="*/ 538639 w 1520631"/>
              <a:gd name="connsiteY14" fmla="*/ 1258342 h 3534182"/>
              <a:gd name="connsiteX15" fmla="*/ 650399 w 1520631"/>
              <a:gd name="connsiteY15" fmla="*/ 1044982 h 3534182"/>
              <a:gd name="connsiteX16" fmla="*/ 762794 w 1520631"/>
              <a:gd name="connsiteY16" fmla="*/ 862102 h 3534182"/>
              <a:gd name="connsiteX17" fmla="*/ 873919 w 1520631"/>
              <a:gd name="connsiteY17" fmla="*/ 709702 h 3534182"/>
              <a:gd name="connsiteX18" fmla="*/ 1005999 w 1520631"/>
              <a:gd name="connsiteY18" fmla="*/ 521742 h 3534182"/>
              <a:gd name="connsiteX19" fmla="*/ 1127284 w 1520631"/>
              <a:gd name="connsiteY19" fmla="*/ 369342 h 3534182"/>
              <a:gd name="connsiteX20" fmla="*/ 1221899 w 1520631"/>
              <a:gd name="connsiteY20" fmla="*/ 251232 h 3534182"/>
              <a:gd name="connsiteX21" fmla="*/ 1320324 w 1520631"/>
              <a:gd name="connsiteY21" fmla="*/ 139472 h 3534182"/>
              <a:gd name="connsiteX22" fmla="*/ 1404144 w 1520631"/>
              <a:gd name="connsiteY22" fmla="*/ 70892 h 3534182"/>
              <a:gd name="connsiteX23" fmla="*/ 1513999 w 1520631"/>
              <a:gd name="connsiteY23" fmla="*/ 3582 h 3534182"/>
              <a:gd name="connsiteX24" fmla="*/ 1508919 w 1520631"/>
              <a:gd name="connsiteY24" fmla="*/ 8662 h 3534182"/>
              <a:gd name="connsiteX25" fmla="*/ 1508919 w 1520631"/>
              <a:gd name="connsiteY25" fmla="*/ 8662 h 3534182"/>
              <a:gd name="connsiteX26" fmla="*/ 1503839 w 1520631"/>
              <a:gd name="connsiteY26" fmla="*/ 3582 h 3534182"/>
              <a:gd name="connsiteX0" fmla="*/ 159 w 1520631"/>
              <a:gd name="connsiteY0" fmla="*/ 3534182 h 3534182"/>
              <a:gd name="connsiteX1" fmla="*/ 159 w 1520631"/>
              <a:gd name="connsiteY1" fmla="*/ 3418612 h 3534182"/>
              <a:gd name="connsiteX2" fmla="*/ 8414 w 1520631"/>
              <a:gd name="connsiteY2" fmla="*/ 3283992 h 3534182"/>
              <a:gd name="connsiteX3" fmla="*/ 20479 w 1520631"/>
              <a:gd name="connsiteY3" fmla="*/ 3137942 h 3534182"/>
              <a:gd name="connsiteX4" fmla="*/ 35719 w 1520631"/>
              <a:gd name="connsiteY4" fmla="*/ 3010942 h 3534182"/>
              <a:gd name="connsiteX5" fmla="*/ 56039 w 1520631"/>
              <a:gd name="connsiteY5" fmla="*/ 2802662 h 3534182"/>
              <a:gd name="connsiteX6" fmla="*/ 70644 w 1520631"/>
              <a:gd name="connsiteY6" fmla="*/ 2701697 h 3534182"/>
              <a:gd name="connsiteX7" fmla="*/ 87789 w 1520631"/>
              <a:gd name="connsiteY7" fmla="*/ 2567712 h 3534182"/>
              <a:gd name="connsiteX8" fmla="*/ 116999 w 1520631"/>
              <a:gd name="connsiteY8" fmla="*/ 2406422 h 3534182"/>
              <a:gd name="connsiteX9" fmla="*/ 152559 w 1520631"/>
              <a:gd name="connsiteY9" fmla="*/ 2228622 h 3534182"/>
              <a:gd name="connsiteX10" fmla="*/ 205264 w 1520631"/>
              <a:gd name="connsiteY10" fmla="*/ 2047012 h 3534182"/>
              <a:gd name="connsiteX11" fmla="*/ 310039 w 1520631"/>
              <a:gd name="connsiteY11" fmla="*/ 1756182 h 3534182"/>
              <a:gd name="connsiteX12" fmla="*/ 391319 w 1520631"/>
              <a:gd name="connsiteY12" fmla="*/ 1567587 h 3534182"/>
              <a:gd name="connsiteX13" fmla="*/ 472599 w 1520631"/>
              <a:gd name="connsiteY13" fmla="*/ 1385342 h 3534182"/>
              <a:gd name="connsiteX14" fmla="*/ 538639 w 1520631"/>
              <a:gd name="connsiteY14" fmla="*/ 1258342 h 3534182"/>
              <a:gd name="connsiteX15" fmla="*/ 650399 w 1520631"/>
              <a:gd name="connsiteY15" fmla="*/ 1044982 h 3534182"/>
              <a:gd name="connsiteX16" fmla="*/ 762794 w 1520631"/>
              <a:gd name="connsiteY16" fmla="*/ 862102 h 3534182"/>
              <a:gd name="connsiteX17" fmla="*/ 873919 w 1520631"/>
              <a:gd name="connsiteY17" fmla="*/ 709702 h 3534182"/>
              <a:gd name="connsiteX18" fmla="*/ 1005999 w 1520631"/>
              <a:gd name="connsiteY18" fmla="*/ 521742 h 3534182"/>
              <a:gd name="connsiteX19" fmla="*/ 1127284 w 1520631"/>
              <a:gd name="connsiteY19" fmla="*/ 369342 h 3534182"/>
              <a:gd name="connsiteX20" fmla="*/ 1221899 w 1520631"/>
              <a:gd name="connsiteY20" fmla="*/ 251232 h 3534182"/>
              <a:gd name="connsiteX21" fmla="*/ 1320324 w 1520631"/>
              <a:gd name="connsiteY21" fmla="*/ 139472 h 3534182"/>
              <a:gd name="connsiteX22" fmla="*/ 1404144 w 1520631"/>
              <a:gd name="connsiteY22" fmla="*/ 70892 h 3534182"/>
              <a:gd name="connsiteX23" fmla="*/ 1513999 w 1520631"/>
              <a:gd name="connsiteY23" fmla="*/ 3582 h 3534182"/>
              <a:gd name="connsiteX24" fmla="*/ 1508919 w 1520631"/>
              <a:gd name="connsiteY24" fmla="*/ 8662 h 3534182"/>
              <a:gd name="connsiteX25" fmla="*/ 1508919 w 1520631"/>
              <a:gd name="connsiteY25" fmla="*/ 8662 h 3534182"/>
              <a:gd name="connsiteX26" fmla="*/ 1503839 w 1520631"/>
              <a:gd name="connsiteY26" fmla="*/ 3582 h 3534182"/>
              <a:gd name="connsiteX0" fmla="*/ 159 w 1520631"/>
              <a:gd name="connsiteY0" fmla="*/ 3534182 h 3534182"/>
              <a:gd name="connsiteX1" fmla="*/ 159 w 1520631"/>
              <a:gd name="connsiteY1" fmla="*/ 3418612 h 3534182"/>
              <a:gd name="connsiteX2" fmla="*/ 8414 w 1520631"/>
              <a:gd name="connsiteY2" fmla="*/ 3283992 h 3534182"/>
              <a:gd name="connsiteX3" fmla="*/ 20479 w 1520631"/>
              <a:gd name="connsiteY3" fmla="*/ 3137942 h 3534182"/>
              <a:gd name="connsiteX4" fmla="*/ 35719 w 1520631"/>
              <a:gd name="connsiteY4" fmla="*/ 3010942 h 3534182"/>
              <a:gd name="connsiteX5" fmla="*/ 56039 w 1520631"/>
              <a:gd name="connsiteY5" fmla="*/ 2802662 h 3534182"/>
              <a:gd name="connsiteX6" fmla="*/ 70644 w 1520631"/>
              <a:gd name="connsiteY6" fmla="*/ 2701697 h 3534182"/>
              <a:gd name="connsiteX7" fmla="*/ 87789 w 1520631"/>
              <a:gd name="connsiteY7" fmla="*/ 2567712 h 3534182"/>
              <a:gd name="connsiteX8" fmla="*/ 116999 w 1520631"/>
              <a:gd name="connsiteY8" fmla="*/ 2406422 h 3534182"/>
              <a:gd name="connsiteX9" fmla="*/ 152559 w 1520631"/>
              <a:gd name="connsiteY9" fmla="*/ 2228622 h 3534182"/>
              <a:gd name="connsiteX10" fmla="*/ 205264 w 1520631"/>
              <a:gd name="connsiteY10" fmla="*/ 2047012 h 3534182"/>
              <a:gd name="connsiteX11" fmla="*/ 310039 w 1520631"/>
              <a:gd name="connsiteY11" fmla="*/ 1756182 h 3534182"/>
              <a:gd name="connsiteX12" fmla="*/ 391319 w 1520631"/>
              <a:gd name="connsiteY12" fmla="*/ 1567587 h 3534182"/>
              <a:gd name="connsiteX13" fmla="*/ 472599 w 1520631"/>
              <a:gd name="connsiteY13" fmla="*/ 1385342 h 3534182"/>
              <a:gd name="connsiteX14" fmla="*/ 538639 w 1520631"/>
              <a:gd name="connsiteY14" fmla="*/ 1258342 h 3534182"/>
              <a:gd name="connsiteX15" fmla="*/ 650399 w 1520631"/>
              <a:gd name="connsiteY15" fmla="*/ 1044982 h 3534182"/>
              <a:gd name="connsiteX16" fmla="*/ 762794 w 1520631"/>
              <a:gd name="connsiteY16" fmla="*/ 862102 h 3534182"/>
              <a:gd name="connsiteX17" fmla="*/ 873919 w 1520631"/>
              <a:gd name="connsiteY17" fmla="*/ 709702 h 3534182"/>
              <a:gd name="connsiteX18" fmla="*/ 1005999 w 1520631"/>
              <a:gd name="connsiteY18" fmla="*/ 521742 h 3534182"/>
              <a:gd name="connsiteX19" fmla="*/ 1127284 w 1520631"/>
              <a:gd name="connsiteY19" fmla="*/ 369342 h 3534182"/>
              <a:gd name="connsiteX20" fmla="*/ 1221899 w 1520631"/>
              <a:gd name="connsiteY20" fmla="*/ 251232 h 3534182"/>
              <a:gd name="connsiteX21" fmla="*/ 1320324 w 1520631"/>
              <a:gd name="connsiteY21" fmla="*/ 139472 h 3534182"/>
              <a:gd name="connsiteX22" fmla="*/ 1404144 w 1520631"/>
              <a:gd name="connsiteY22" fmla="*/ 70892 h 3534182"/>
              <a:gd name="connsiteX23" fmla="*/ 1513999 w 1520631"/>
              <a:gd name="connsiteY23" fmla="*/ 3582 h 3534182"/>
              <a:gd name="connsiteX24" fmla="*/ 1508919 w 1520631"/>
              <a:gd name="connsiteY24" fmla="*/ 8662 h 3534182"/>
              <a:gd name="connsiteX25" fmla="*/ 1508919 w 1520631"/>
              <a:gd name="connsiteY25" fmla="*/ 8662 h 3534182"/>
              <a:gd name="connsiteX26" fmla="*/ 1465739 w 1520631"/>
              <a:gd name="connsiteY26" fmla="*/ 20727 h 3534182"/>
              <a:gd name="connsiteX0" fmla="*/ 159 w 1520776"/>
              <a:gd name="connsiteY0" fmla="*/ 3534305 h 3534305"/>
              <a:gd name="connsiteX1" fmla="*/ 159 w 1520776"/>
              <a:gd name="connsiteY1" fmla="*/ 3418735 h 3534305"/>
              <a:gd name="connsiteX2" fmla="*/ 8414 w 1520776"/>
              <a:gd name="connsiteY2" fmla="*/ 3284115 h 3534305"/>
              <a:gd name="connsiteX3" fmla="*/ 20479 w 1520776"/>
              <a:gd name="connsiteY3" fmla="*/ 3138065 h 3534305"/>
              <a:gd name="connsiteX4" fmla="*/ 35719 w 1520776"/>
              <a:gd name="connsiteY4" fmla="*/ 3011065 h 3534305"/>
              <a:gd name="connsiteX5" fmla="*/ 56039 w 1520776"/>
              <a:gd name="connsiteY5" fmla="*/ 2802785 h 3534305"/>
              <a:gd name="connsiteX6" fmla="*/ 70644 w 1520776"/>
              <a:gd name="connsiteY6" fmla="*/ 2701820 h 3534305"/>
              <a:gd name="connsiteX7" fmla="*/ 87789 w 1520776"/>
              <a:gd name="connsiteY7" fmla="*/ 2567835 h 3534305"/>
              <a:gd name="connsiteX8" fmla="*/ 116999 w 1520776"/>
              <a:gd name="connsiteY8" fmla="*/ 2406545 h 3534305"/>
              <a:gd name="connsiteX9" fmla="*/ 152559 w 1520776"/>
              <a:gd name="connsiteY9" fmla="*/ 2228745 h 3534305"/>
              <a:gd name="connsiteX10" fmla="*/ 205264 w 1520776"/>
              <a:gd name="connsiteY10" fmla="*/ 2047135 h 3534305"/>
              <a:gd name="connsiteX11" fmla="*/ 310039 w 1520776"/>
              <a:gd name="connsiteY11" fmla="*/ 1756305 h 3534305"/>
              <a:gd name="connsiteX12" fmla="*/ 391319 w 1520776"/>
              <a:gd name="connsiteY12" fmla="*/ 1567710 h 3534305"/>
              <a:gd name="connsiteX13" fmla="*/ 472599 w 1520776"/>
              <a:gd name="connsiteY13" fmla="*/ 1385465 h 3534305"/>
              <a:gd name="connsiteX14" fmla="*/ 538639 w 1520776"/>
              <a:gd name="connsiteY14" fmla="*/ 1258465 h 3534305"/>
              <a:gd name="connsiteX15" fmla="*/ 650399 w 1520776"/>
              <a:gd name="connsiteY15" fmla="*/ 1045105 h 3534305"/>
              <a:gd name="connsiteX16" fmla="*/ 762794 w 1520776"/>
              <a:gd name="connsiteY16" fmla="*/ 862225 h 3534305"/>
              <a:gd name="connsiteX17" fmla="*/ 873919 w 1520776"/>
              <a:gd name="connsiteY17" fmla="*/ 709825 h 3534305"/>
              <a:gd name="connsiteX18" fmla="*/ 1005999 w 1520776"/>
              <a:gd name="connsiteY18" fmla="*/ 521865 h 3534305"/>
              <a:gd name="connsiteX19" fmla="*/ 1127284 w 1520776"/>
              <a:gd name="connsiteY19" fmla="*/ 369465 h 3534305"/>
              <a:gd name="connsiteX20" fmla="*/ 1221899 w 1520776"/>
              <a:gd name="connsiteY20" fmla="*/ 251355 h 3534305"/>
              <a:gd name="connsiteX21" fmla="*/ 1320324 w 1520776"/>
              <a:gd name="connsiteY21" fmla="*/ 139595 h 3534305"/>
              <a:gd name="connsiteX22" fmla="*/ 1404144 w 1520776"/>
              <a:gd name="connsiteY22" fmla="*/ 71015 h 3534305"/>
              <a:gd name="connsiteX23" fmla="*/ 1513999 w 1520776"/>
              <a:gd name="connsiteY23" fmla="*/ 3705 h 3534305"/>
              <a:gd name="connsiteX24" fmla="*/ 1508919 w 1520776"/>
              <a:gd name="connsiteY24" fmla="*/ 8785 h 3534305"/>
              <a:gd name="connsiteX25" fmla="*/ 1508919 w 1520776"/>
              <a:gd name="connsiteY25" fmla="*/ 8785 h 3534305"/>
              <a:gd name="connsiteX26" fmla="*/ 1465739 w 1520776"/>
              <a:gd name="connsiteY26" fmla="*/ 20850 h 3534305"/>
              <a:gd name="connsiteX0" fmla="*/ 159 w 1520776"/>
              <a:gd name="connsiteY0" fmla="*/ 3534305 h 3534305"/>
              <a:gd name="connsiteX1" fmla="*/ 159 w 1520776"/>
              <a:gd name="connsiteY1" fmla="*/ 3418735 h 3534305"/>
              <a:gd name="connsiteX2" fmla="*/ 8414 w 1520776"/>
              <a:gd name="connsiteY2" fmla="*/ 3284115 h 3534305"/>
              <a:gd name="connsiteX3" fmla="*/ 20479 w 1520776"/>
              <a:gd name="connsiteY3" fmla="*/ 3138065 h 3534305"/>
              <a:gd name="connsiteX4" fmla="*/ 35719 w 1520776"/>
              <a:gd name="connsiteY4" fmla="*/ 3011065 h 3534305"/>
              <a:gd name="connsiteX5" fmla="*/ 56039 w 1520776"/>
              <a:gd name="connsiteY5" fmla="*/ 2802785 h 3534305"/>
              <a:gd name="connsiteX6" fmla="*/ 70644 w 1520776"/>
              <a:gd name="connsiteY6" fmla="*/ 2701820 h 3534305"/>
              <a:gd name="connsiteX7" fmla="*/ 87789 w 1520776"/>
              <a:gd name="connsiteY7" fmla="*/ 2567835 h 3534305"/>
              <a:gd name="connsiteX8" fmla="*/ 116999 w 1520776"/>
              <a:gd name="connsiteY8" fmla="*/ 2406545 h 3534305"/>
              <a:gd name="connsiteX9" fmla="*/ 152559 w 1520776"/>
              <a:gd name="connsiteY9" fmla="*/ 2228745 h 3534305"/>
              <a:gd name="connsiteX10" fmla="*/ 205264 w 1520776"/>
              <a:gd name="connsiteY10" fmla="*/ 2047135 h 3534305"/>
              <a:gd name="connsiteX11" fmla="*/ 310039 w 1520776"/>
              <a:gd name="connsiteY11" fmla="*/ 1756305 h 3534305"/>
              <a:gd name="connsiteX12" fmla="*/ 391319 w 1520776"/>
              <a:gd name="connsiteY12" fmla="*/ 1567710 h 3534305"/>
              <a:gd name="connsiteX13" fmla="*/ 472599 w 1520776"/>
              <a:gd name="connsiteY13" fmla="*/ 1385465 h 3534305"/>
              <a:gd name="connsiteX14" fmla="*/ 538639 w 1520776"/>
              <a:gd name="connsiteY14" fmla="*/ 1258465 h 3534305"/>
              <a:gd name="connsiteX15" fmla="*/ 650399 w 1520776"/>
              <a:gd name="connsiteY15" fmla="*/ 1045105 h 3534305"/>
              <a:gd name="connsiteX16" fmla="*/ 762794 w 1520776"/>
              <a:gd name="connsiteY16" fmla="*/ 862225 h 3534305"/>
              <a:gd name="connsiteX17" fmla="*/ 873919 w 1520776"/>
              <a:gd name="connsiteY17" fmla="*/ 709825 h 3534305"/>
              <a:gd name="connsiteX18" fmla="*/ 1005999 w 1520776"/>
              <a:gd name="connsiteY18" fmla="*/ 521865 h 3534305"/>
              <a:gd name="connsiteX19" fmla="*/ 1127284 w 1520776"/>
              <a:gd name="connsiteY19" fmla="*/ 369465 h 3534305"/>
              <a:gd name="connsiteX20" fmla="*/ 1221899 w 1520776"/>
              <a:gd name="connsiteY20" fmla="*/ 251355 h 3534305"/>
              <a:gd name="connsiteX21" fmla="*/ 1320324 w 1520776"/>
              <a:gd name="connsiteY21" fmla="*/ 139595 h 3534305"/>
              <a:gd name="connsiteX22" fmla="*/ 1404144 w 1520776"/>
              <a:gd name="connsiteY22" fmla="*/ 71015 h 3534305"/>
              <a:gd name="connsiteX23" fmla="*/ 1513999 w 1520776"/>
              <a:gd name="connsiteY23" fmla="*/ 3705 h 3534305"/>
              <a:gd name="connsiteX24" fmla="*/ 1508919 w 1520776"/>
              <a:gd name="connsiteY24" fmla="*/ 8785 h 3534305"/>
              <a:gd name="connsiteX25" fmla="*/ 1465739 w 1520776"/>
              <a:gd name="connsiteY25" fmla="*/ 20850 h 3534305"/>
              <a:gd name="connsiteX0" fmla="*/ 159 w 1520776"/>
              <a:gd name="connsiteY0" fmla="*/ 3534305 h 3534305"/>
              <a:gd name="connsiteX1" fmla="*/ 159 w 1520776"/>
              <a:gd name="connsiteY1" fmla="*/ 3418735 h 3534305"/>
              <a:gd name="connsiteX2" fmla="*/ 8414 w 1520776"/>
              <a:gd name="connsiteY2" fmla="*/ 3284115 h 3534305"/>
              <a:gd name="connsiteX3" fmla="*/ 20479 w 1520776"/>
              <a:gd name="connsiteY3" fmla="*/ 3138065 h 3534305"/>
              <a:gd name="connsiteX4" fmla="*/ 35719 w 1520776"/>
              <a:gd name="connsiteY4" fmla="*/ 3011065 h 3534305"/>
              <a:gd name="connsiteX5" fmla="*/ 56039 w 1520776"/>
              <a:gd name="connsiteY5" fmla="*/ 2802785 h 3534305"/>
              <a:gd name="connsiteX6" fmla="*/ 70644 w 1520776"/>
              <a:gd name="connsiteY6" fmla="*/ 2701820 h 3534305"/>
              <a:gd name="connsiteX7" fmla="*/ 87789 w 1520776"/>
              <a:gd name="connsiteY7" fmla="*/ 2567835 h 3534305"/>
              <a:gd name="connsiteX8" fmla="*/ 116999 w 1520776"/>
              <a:gd name="connsiteY8" fmla="*/ 2406545 h 3534305"/>
              <a:gd name="connsiteX9" fmla="*/ 152559 w 1520776"/>
              <a:gd name="connsiteY9" fmla="*/ 2228745 h 3534305"/>
              <a:gd name="connsiteX10" fmla="*/ 205264 w 1520776"/>
              <a:gd name="connsiteY10" fmla="*/ 2047135 h 3534305"/>
              <a:gd name="connsiteX11" fmla="*/ 310039 w 1520776"/>
              <a:gd name="connsiteY11" fmla="*/ 1756305 h 3534305"/>
              <a:gd name="connsiteX12" fmla="*/ 391319 w 1520776"/>
              <a:gd name="connsiteY12" fmla="*/ 1567710 h 3534305"/>
              <a:gd name="connsiteX13" fmla="*/ 472599 w 1520776"/>
              <a:gd name="connsiteY13" fmla="*/ 1385465 h 3534305"/>
              <a:gd name="connsiteX14" fmla="*/ 538639 w 1520776"/>
              <a:gd name="connsiteY14" fmla="*/ 1258465 h 3534305"/>
              <a:gd name="connsiteX15" fmla="*/ 650399 w 1520776"/>
              <a:gd name="connsiteY15" fmla="*/ 1045105 h 3534305"/>
              <a:gd name="connsiteX16" fmla="*/ 762794 w 1520776"/>
              <a:gd name="connsiteY16" fmla="*/ 862225 h 3534305"/>
              <a:gd name="connsiteX17" fmla="*/ 873919 w 1520776"/>
              <a:gd name="connsiteY17" fmla="*/ 709825 h 3534305"/>
              <a:gd name="connsiteX18" fmla="*/ 1005999 w 1520776"/>
              <a:gd name="connsiteY18" fmla="*/ 521865 h 3534305"/>
              <a:gd name="connsiteX19" fmla="*/ 1127284 w 1520776"/>
              <a:gd name="connsiteY19" fmla="*/ 369465 h 3534305"/>
              <a:gd name="connsiteX20" fmla="*/ 1221899 w 1520776"/>
              <a:gd name="connsiteY20" fmla="*/ 251355 h 3534305"/>
              <a:gd name="connsiteX21" fmla="*/ 1320324 w 1520776"/>
              <a:gd name="connsiteY21" fmla="*/ 139595 h 3534305"/>
              <a:gd name="connsiteX22" fmla="*/ 1404144 w 1520776"/>
              <a:gd name="connsiteY22" fmla="*/ 71015 h 3534305"/>
              <a:gd name="connsiteX23" fmla="*/ 1513999 w 1520776"/>
              <a:gd name="connsiteY23" fmla="*/ 3705 h 3534305"/>
              <a:gd name="connsiteX24" fmla="*/ 1508919 w 1520776"/>
              <a:gd name="connsiteY24" fmla="*/ 8785 h 3534305"/>
              <a:gd name="connsiteX0" fmla="*/ 159 w 1513999"/>
              <a:gd name="connsiteY0" fmla="*/ 3530600 h 3530600"/>
              <a:gd name="connsiteX1" fmla="*/ 159 w 1513999"/>
              <a:gd name="connsiteY1" fmla="*/ 3415030 h 3530600"/>
              <a:gd name="connsiteX2" fmla="*/ 8414 w 1513999"/>
              <a:gd name="connsiteY2" fmla="*/ 3280410 h 3530600"/>
              <a:gd name="connsiteX3" fmla="*/ 20479 w 1513999"/>
              <a:gd name="connsiteY3" fmla="*/ 3134360 h 3530600"/>
              <a:gd name="connsiteX4" fmla="*/ 35719 w 1513999"/>
              <a:gd name="connsiteY4" fmla="*/ 3007360 h 3530600"/>
              <a:gd name="connsiteX5" fmla="*/ 56039 w 1513999"/>
              <a:gd name="connsiteY5" fmla="*/ 2799080 h 3530600"/>
              <a:gd name="connsiteX6" fmla="*/ 70644 w 1513999"/>
              <a:gd name="connsiteY6" fmla="*/ 2698115 h 3530600"/>
              <a:gd name="connsiteX7" fmla="*/ 87789 w 1513999"/>
              <a:gd name="connsiteY7" fmla="*/ 2564130 h 3530600"/>
              <a:gd name="connsiteX8" fmla="*/ 116999 w 1513999"/>
              <a:gd name="connsiteY8" fmla="*/ 2402840 h 3530600"/>
              <a:gd name="connsiteX9" fmla="*/ 152559 w 1513999"/>
              <a:gd name="connsiteY9" fmla="*/ 2225040 h 3530600"/>
              <a:gd name="connsiteX10" fmla="*/ 205264 w 1513999"/>
              <a:gd name="connsiteY10" fmla="*/ 2043430 h 3530600"/>
              <a:gd name="connsiteX11" fmla="*/ 310039 w 1513999"/>
              <a:gd name="connsiteY11" fmla="*/ 1752600 h 3530600"/>
              <a:gd name="connsiteX12" fmla="*/ 391319 w 1513999"/>
              <a:gd name="connsiteY12" fmla="*/ 1564005 h 3530600"/>
              <a:gd name="connsiteX13" fmla="*/ 472599 w 1513999"/>
              <a:gd name="connsiteY13" fmla="*/ 1381760 h 3530600"/>
              <a:gd name="connsiteX14" fmla="*/ 538639 w 1513999"/>
              <a:gd name="connsiteY14" fmla="*/ 1254760 h 3530600"/>
              <a:gd name="connsiteX15" fmla="*/ 650399 w 1513999"/>
              <a:gd name="connsiteY15" fmla="*/ 1041400 h 3530600"/>
              <a:gd name="connsiteX16" fmla="*/ 762794 w 1513999"/>
              <a:gd name="connsiteY16" fmla="*/ 858520 h 3530600"/>
              <a:gd name="connsiteX17" fmla="*/ 873919 w 1513999"/>
              <a:gd name="connsiteY17" fmla="*/ 706120 h 3530600"/>
              <a:gd name="connsiteX18" fmla="*/ 1005999 w 1513999"/>
              <a:gd name="connsiteY18" fmla="*/ 518160 h 3530600"/>
              <a:gd name="connsiteX19" fmla="*/ 1127284 w 1513999"/>
              <a:gd name="connsiteY19" fmla="*/ 365760 h 3530600"/>
              <a:gd name="connsiteX20" fmla="*/ 1221899 w 1513999"/>
              <a:gd name="connsiteY20" fmla="*/ 247650 h 3530600"/>
              <a:gd name="connsiteX21" fmla="*/ 1320324 w 1513999"/>
              <a:gd name="connsiteY21" fmla="*/ 135890 h 3530600"/>
              <a:gd name="connsiteX22" fmla="*/ 1404144 w 1513999"/>
              <a:gd name="connsiteY22" fmla="*/ 67310 h 3530600"/>
              <a:gd name="connsiteX23" fmla="*/ 1513999 w 1513999"/>
              <a:gd name="connsiteY23" fmla="*/ 0 h 3530600"/>
              <a:gd name="connsiteX0" fmla="*/ 159 w 1404144"/>
              <a:gd name="connsiteY0" fmla="*/ 3463290 h 3463290"/>
              <a:gd name="connsiteX1" fmla="*/ 159 w 1404144"/>
              <a:gd name="connsiteY1" fmla="*/ 3347720 h 3463290"/>
              <a:gd name="connsiteX2" fmla="*/ 8414 w 1404144"/>
              <a:gd name="connsiteY2" fmla="*/ 3213100 h 3463290"/>
              <a:gd name="connsiteX3" fmla="*/ 20479 w 1404144"/>
              <a:gd name="connsiteY3" fmla="*/ 3067050 h 3463290"/>
              <a:gd name="connsiteX4" fmla="*/ 35719 w 1404144"/>
              <a:gd name="connsiteY4" fmla="*/ 2940050 h 3463290"/>
              <a:gd name="connsiteX5" fmla="*/ 56039 w 1404144"/>
              <a:gd name="connsiteY5" fmla="*/ 2731770 h 3463290"/>
              <a:gd name="connsiteX6" fmla="*/ 70644 w 1404144"/>
              <a:gd name="connsiteY6" fmla="*/ 2630805 h 3463290"/>
              <a:gd name="connsiteX7" fmla="*/ 87789 w 1404144"/>
              <a:gd name="connsiteY7" fmla="*/ 2496820 h 3463290"/>
              <a:gd name="connsiteX8" fmla="*/ 116999 w 1404144"/>
              <a:gd name="connsiteY8" fmla="*/ 2335530 h 3463290"/>
              <a:gd name="connsiteX9" fmla="*/ 152559 w 1404144"/>
              <a:gd name="connsiteY9" fmla="*/ 2157730 h 3463290"/>
              <a:gd name="connsiteX10" fmla="*/ 205264 w 1404144"/>
              <a:gd name="connsiteY10" fmla="*/ 1976120 h 3463290"/>
              <a:gd name="connsiteX11" fmla="*/ 310039 w 1404144"/>
              <a:gd name="connsiteY11" fmla="*/ 1685290 h 3463290"/>
              <a:gd name="connsiteX12" fmla="*/ 391319 w 1404144"/>
              <a:gd name="connsiteY12" fmla="*/ 1496695 h 3463290"/>
              <a:gd name="connsiteX13" fmla="*/ 472599 w 1404144"/>
              <a:gd name="connsiteY13" fmla="*/ 1314450 h 3463290"/>
              <a:gd name="connsiteX14" fmla="*/ 538639 w 1404144"/>
              <a:gd name="connsiteY14" fmla="*/ 1187450 h 3463290"/>
              <a:gd name="connsiteX15" fmla="*/ 650399 w 1404144"/>
              <a:gd name="connsiteY15" fmla="*/ 974090 h 3463290"/>
              <a:gd name="connsiteX16" fmla="*/ 762794 w 1404144"/>
              <a:gd name="connsiteY16" fmla="*/ 791210 h 3463290"/>
              <a:gd name="connsiteX17" fmla="*/ 873919 w 1404144"/>
              <a:gd name="connsiteY17" fmla="*/ 638810 h 3463290"/>
              <a:gd name="connsiteX18" fmla="*/ 1005999 w 1404144"/>
              <a:gd name="connsiteY18" fmla="*/ 450850 h 3463290"/>
              <a:gd name="connsiteX19" fmla="*/ 1127284 w 1404144"/>
              <a:gd name="connsiteY19" fmla="*/ 298450 h 3463290"/>
              <a:gd name="connsiteX20" fmla="*/ 1221899 w 1404144"/>
              <a:gd name="connsiteY20" fmla="*/ 180340 h 3463290"/>
              <a:gd name="connsiteX21" fmla="*/ 1320324 w 1404144"/>
              <a:gd name="connsiteY21" fmla="*/ 68580 h 3463290"/>
              <a:gd name="connsiteX22" fmla="*/ 1404144 w 1404144"/>
              <a:gd name="connsiteY22" fmla="*/ 0 h 3463290"/>
              <a:gd name="connsiteX0" fmla="*/ 159 w 1371759"/>
              <a:gd name="connsiteY0" fmla="*/ 3455670 h 3455670"/>
              <a:gd name="connsiteX1" fmla="*/ 159 w 1371759"/>
              <a:gd name="connsiteY1" fmla="*/ 3340100 h 3455670"/>
              <a:gd name="connsiteX2" fmla="*/ 8414 w 1371759"/>
              <a:gd name="connsiteY2" fmla="*/ 3205480 h 3455670"/>
              <a:gd name="connsiteX3" fmla="*/ 20479 w 1371759"/>
              <a:gd name="connsiteY3" fmla="*/ 3059430 h 3455670"/>
              <a:gd name="connsiteX4" fmla="*/ 35719 w 1371759"/>
              <a:gd name="connsiteY4" fmla="*/ 2932430 h 3455670"/>
              <a:gd name="connsiteX5" fmla="*/ 56039 w 1371759"/>
              <a:gd name="connsiteY5" fmla="*/ 2724150 h 3455670"/>
              <a:gd name="connsiteX6" fmla="*/ 70644 w 1371759"/>
              <a:gd name="connsiteY6" fmla="*/ 2623185 h 3455670"/>
              <a:gd name="connsiteX7" fmla="*/ 87789 w 1371759"/>
              <a:gd name="connsiteY7" fmla="*/ 2489200 h 3455670"/>
              <a:gd name="connsiteX8" fmla="*/ 116999 w 1371759"/>
              <a:gd name="connsiteY8" fmla="*/ 2327910 h 3455670"/>
              <a:gd name="connsiteX9" fmla="*/ 152559 w 1371759"/>
              <a:gd name="connsiteY9" fmla="*/ 2150110 h 3455670"/>
              <a:gd name="connsiteX10" fmla="*/ 205264 w 1371759"/>
              <a:gd name="connsiteY10" fmla="*/ 1968500 h 3455670"/>
              <a:gd name="connsiteX11" fmla="*/ 310039 w 1371759"/>
              <a:gd name="connsiteY11" fmla="*/ 1677670 h 3455670"/>
              <a:gd name="connsiteX12" fmla="*/ 391319 w 1371759"/>
              <a:gd name="connsiteY12" fmla="*/ 1489075 h 3455670"/>
              <a:gd name="connsiteX13" fmla="*/ 472599 w 1371759"/>
              <a:gd name="connsiteY13" fmla="*/ 1306830 h 3455670"/>
              <a:gd name="connsiteX14" fmla="*/ 538639 w 1371759"/>
              <a:gd name="connsiteY14" fmla="*/ 1179830 h 3455670"/>
              <a:gd name="connsiteX15" fmla="*/ 650399 w 1371759"/>
              <a:gd name="connsiteY15" fmla="*/ 966470 h 3455670"/>
              <a:gd name="connsiteX16" fmla="*/ 762794 w 1371759"/>
              <a:gd name="connsiteY16" fmla="*/ 783590 h 3455670"/>
              <a:gd name="connsiteX17" fmla="*/ 873919 w 1371759"/>
              <a:gd name="connsiteY17" fmla="*/ 631190 h 3455670"/>
              <a:gd name="connsiteX18" fmla="*/ 1005999 w 1371759"/>
              <a:gd name="connsiteY18" fmla="*/ 443230 h 3455670"/>
              <a:gd name="connsiteX19" fmla="*/ 1127284 w 1371759"/>
              <a:gd name="connsiteY19" fmla="*/ 290830 h 3455670"/>
              <a:gd name="connsiteX20" fmla="*/ 1221899 w 1371759"/>
              <a:gd name="connsiteY20" fmla="*/ 172720 h 3455670"/>
              <a:gd name="connsiteX21" fmla="*/ 1320324 w 1371759"/>
              <a:gd name="connsiteY21" fmla="*/ 60960 h 3455670"/>
              <a:gd name="connsiteX22" fmla="*/ 1371759 w 1371759"/>
              <a:gd name="connsiteY22" fmla="*/ 0 h 3455670"/>
              <a:gd name="connsiteX0" fmla="*/ 159 w 1383189"/>
              <a:gd name="connsiteY0" fmla="*/ 3455670 h 3455670"/>
              <a:gd name="connsiteX1" fmla="*/ 159 w 1383189"/>
              <a:gd name="connsiteY1" fmla="*/ 3340100 h 3455670"/>
              <a:gd name="connsiteX2" fmla="*/ 8414 w 1383189"/>
              <a:gd name="connsiteY2" fmla="*/ 3205480 h 3455670"/>
              <a:gd name="connsiteX3" fmla="*/ 20479 w 1383189"/>
              <a:gd name="connsiteY3" fmla="*/ 3059430 h 3455670"/>
              <a:gd name="connsiteX4" fmla="*/ 35719 w 1383189"/>
              <a:gd name="connsiteY4" fmla="*/ 2932430 h 3455670"/>
              <a:gd name="connsiteX5" fmla="*/ 56039 w 1383189"/>
              <a:gd name="connsiteY5" fmla="*/ 2724150 h 3455670"/>
              <a:gd name="connsiteX6" fmla="*/ 70644 w 1383189"/>
              <a:gd name="connsiteY6" fmla="*/ 2623185 h 3455670"/>
              <a:gd name="connsiteX7" fmla="*/ 87789 w 1383189"/>
              <a:gd name="connsiteY7" fmla="*/ 2489200 h 3455670"/>
              <a:gd name="connsiteX8" fmla="*/ 116999 w 1383189"/>
              <a:gd name="connsiteY8" fmla="*/ 2327910 h 3455670"/>
              <a:gd name="connsiteX9" fmla="*/ 152559 w 1383189"/>
              <a:gd name="connsiteY9" fmla="*/ 2150110 h 3455670"/>
              <a:gd name="connsiteX10" fmla="*/ 205264 w 1383189"/>
              <a:gd name="connsiteY10" fmla="*/ 1968500 h 3455670"/>
              <a:gd name="connsiteX11" fmla="*/ 310039 w 1383189"/>
              <a:gd name="connsiteY11" fmla="*/ 1677670 h 3455670"/>
              <a:gd name="connsiteX12" fmla="*/ 391319 w 1383189"/>
              <a:gd name="connsiteY12" fmla="*/ 1489075 h 3455670"/>
              <a:gd name="connsiteX13" fmla="*/ 472599 w 1383189"/>
              <a:gd name="connsiteY13" fmla="*/ 1306830 h 3455670"/>
              <a:gd name="connsiteX14" fmla="*/ 538639 w 1383189"/>
              <a:gd name="connsiteY14" fmla="*/ 1179830 h 3455670"/>
              <a:gd name="connsiteX15" fmla="*/ 650399 w 1383189"/>
              <a:gd name="connsiteY15" fmla="*/ 966470 h 3455670"/>
              <a:gd name="connsiteX16" fmla="*/ 762794 w 1383189"/>
              <a:gd name="connsiteY16" fmla="*/ 783590 h 3455670"/>
              <a:gd name="connsiteX17" fmla="*/ 873919 w 1383189"/>
              <a:gd name="connsiteY17" fmla="*/ 631190 h 3455670"/>
              <a:gd name="connsiteX18" fmla="*/ 1005999 w 1383189"/>
              <a:gd name="connsiteY18" fmla="*/ 443230 h 3455670"/>
              <a:gd name="connsiteX19" fmla="*/ 1127284 w 1383189"/>
              <a:gd name="connsiteY19" fmla="*/ 290830 h 3455670"/>
              <a:gd name="connsiteX20" fmla="*/ 1221899 w 1383189"/>
              <a:gd name="connsiteY20" fmla="*/ 172720 h 3455670"/>
              <a:gd name="connsiteX21" fmla="*/ 1320324 w 1383189"/>
              <a:gd name="connsiteY21" fmla="*/ 60960 h 3455670"/>
              <a:gd name="connsiteX22" fmla="*/ 1383189 w 1383189"/>
              <a:gd name="connsiteY22" fmla="*/ 0 h 3455670"/>
              <a:gd name="connsiteX0" fmla="*/ 159 w 1383189"/>
              <a:gd name="connsiteY0" fmla="*/ 3455670 h 3455670"/>
              <a:gd name="connsiteX1" fmla="*/ 159 w 1383189"/>
              <a:gd name="connsiteY1" fmla="*/ 3340100 h 3455670"/>
              <a:gd name="connsiteX2" fmla="*/ 8414 w 1383189"/>
              <a:gd name="connsiteY2" fmla="*/ 3205480 h 3455670"/>
              <a:gd name="connsiteX3" fmla="*/ 20479 w 1383189"/>
              <a:gd name="connsiteY3" fmla="*/ 3059430 h 3455670"/>
              <a:gd name="connsiteX4" fmla="*/ 31909 w 1383189"/>
              <a:gd name="connsiteY4" fmla="*/ 2928620 h 3455670"/>
              <a:gd name="connsiteX5" fmla="*/ 56039 w 1383189"/>
              <a:gd name="connsiteY5" fmla="*/ 2724150 h 3455670"/>
              <a:gd name="connsiteX6" fmla="*/ 70644 w 1383189"/>
              <a:gd name="connsiteY6" fmla="*/ 2623185 h 3455670"/>
              <a:gd name="connsiteX7" fmla="*/ 87789 w 1383189"/>
              <a:gd name="connsiteY7" fmla="*/ 2489200 h 3455670"/>
              <a:gd name="connsiteX8" fmla="*/ 116999 w 1383189"/>
              <a:gd name="connsiteY8" fmla="*/ 2327910 h 3455670"/>
              <a:gd name="connsiteX9" fmla="*/ 152559 w 1383189"/>
              <a:gd name="connsiteY9" fmla="*/ 2150110 h 3455670"/>
              <a:gd name="connsiteX10" fmla="*/ 205264 w 1383189"/>
              <a:gd name="connsiteY10" fmla="*/ 1968500 h 3455670"/>
              <a:gd name="connsiteX11" fmla="*/ 310039 w 1383189"/>
              <a:gd name="connsiteY11" fmla="*/ 1677670 h 3455670"/>
              <a:gd name="connsiteX12" fmla="*/ 391319 w 1383189"/>
              <a:gd name="connsiteY12" fmla="*/ 1489075 h 3455670"/>
              <a:gd name="connsiteX13" fmla="*/ 472599 w 1383189"/>
              <a:gd name="connsiteY13" fmla="*/ 1306830 h 3455670"/>
              <a:gd name="connsiteX14" fmla="*/ 538639 w 1383189"/>
              <a:gd name="connsiteY14" fmla="*/ 1179830 h 3455670"/>
              <a:gd name="connsiteX15" fmla="*/ 650399 w 1383189"/>
              <a:gd name="connsiteY15" fmla="*/ 966470 h 3455670"/>
              <a:gd name="connsiteX16" fmla="*/ 762794 w 1383189"/>
              <a:gd name="connsiteY16" fmla="*/ 783590 h 3455670"/>
              <a:gd name="connsiteX17" fmla="*/ 873919 w 1383189"/>
              <a:gd name="connsiteY17" fmla="*/ 631190 h 3455670"/>
              <a:gd name="connsiteX18" fmla="*/ 1005999 w 1383189"/>
              <a:gd name="connsiteY18" fmla="*/ 443230 h 3455670"/>
              <a:gd name="connsiteX19" fmla="*/ 1127284 w 1383189"/>
              <a:gd name="connsiteY19" fmla="*/ 290830 h 3455670"/>
              <a:gd name="connsiteX20" fmla="*/ 1221899 w 1383189"/>
              <a:gd name="connsiteY20" fmla="*/ 172720 h 3455670"/>
              <a:gd name="connsiteX21" fmla="*/ 1320324 w 1383189"/>
              <a:gd name="connsiteY21" fmla="*/ 60960 h 3455670"/>
              <a:gd name="connsiteX22" fmla="*/ 1383189 w 1383189"/>
              <a:gd name="connsiteY22" fmla="*/ 0 h 3455670"/>
              <a:gd name="connsiteX0" fmla="*/ 159 w 1383189"/>
              <a:gd name="connsiteY0" fmla="*/ 3455670 h 3455670"/>
              <a:gd name="connsiteX1" fmla="*/ 159 w 1383189"/>
              <a:gd name="connsiteY1" fmla="*/ 3340100 h 3455670"/>
              <a:gd name="connsiteX2" fmla="*/ 8414 w 1383189"/>
              <a:gd name="connsiteY2" fmla="*/ 3205480 h 3455670"/>
              <a:gd name="connsiteX3" fmla="*/ 16669 w 1383189"/>
              <a:gd name="connsiteY3" fmla="*/ 3057525 h 3455670"/>
              <a:gd name="connsiteX4" fmla="*/ 31909 w 1383189"/>
              <a:gd name="connsiteY4" fmla="*/ 2928620 h 3455670"/>
              <a:gd name="connsiteX5" fmla="*/ 56039 w 1383189"/>
              <a:gd name="connsiteY5" fmla="*/ 2724150 h 3455670"/>
              <a:gd name="connsiteX6" fmla="*/ 70644 w 1383189"/>
              <a:gd name="connsiteY6" fmla="*/ 2623185 h 3455670"/>
              <a:gd name="connsiteX7" fmla="*/ 87789 w 1383189"/>
              <a:gd name="connsiteY7" fmla="*/ 2489200 h 3455670"/>
              <a:gd name="connsiteX8" fmla="*/ 116999 w 1383189"/>
              <a:gd name="connsiteY8" fmla="*/ 2327910 h 3455670"/>
              <a:gd name="connsiteX9" fmla="*/ 152559 w 1383189"/>
              <a:gd name="connsiteY9" fmla="*/ 2150110 h 3455670"/>
              <a:gd name="connsiteX10" fmla="*/ 205264 w 1383189"/>
              <a:gd name="connsiteY10" fmla="*/ 1968500 h 3455670"/>
              <a:gd name="connsiteX11" fmla="*/ 310039 w 1383189"/>
              <a:gd name="connsiteY11" fmla="*/ 1677670 h 3455670"/>
              <a:gd name="connsiteX12" fmla="*/ 391319 w 1383189"/>
              <a:gd name="connsiteY12" fmla="*/ 1489075 h 3455670"/>
              <a:gd name="connsiteX13" fmla="*/ 472599 w 1383189"/>
              <a:gd name="connsiteY13" fmla="*/ 1306830 h 3455670"/>
              <a:gd name="connsiteX14" fmla="*/ 538639 w 1383189"/>
              <a:gd name="connsiteY14" fmla="*/ 1179830 h 3455670"/>
              <a:gd name="connsiteX15" fmla="*/ 650399 w 1383189"/>
              <a:gd name="connsiteY15" fmla="*/ 966470 h 3455670"/>
              <a:gd name="connsiteX16" fmla="*/ 762794 w 1383189"/>
              <a:gd name="connsiteY16" fmla="*/ 783590 h 3455670"/>
              <a:gd name="connsiteX17" fmla="*/ 873919 w 1383189"/>
              <a:gd name="connsiteY17" fmla="*/ 631190 h 3455670"/>
              <a:gd name="connsiteX18" fmla="*/ 1005999 w 1383189"/>
              <a:gd name="connsiteY18" fmla="*/ 443230 h 3455670"/>
              <a:gd name="connsiteX19" fmla="*/ 1127284 w 1383189"/>
              <a:gd name="connsiteY19" fmla="*/ 290830 h 3455670"/>
              <a:gd name="connsiteX20" fmla="*/ 1221899 w 1383189"/>
              <a:gd name="connsiteY20" fmla="*/ 172720 h 3455670"/>
              <a:gd name="connsiteX21" fmla="*/ 1320324 w 1383189"/>
              <a:gd name="connsiteY21" fmla="*/ 60960 h 3455670"/>
              <a:gd name="connsiteX22" fmla="*/ 1383189 w 1383189"/>
              <a:gd name="connsiteY22" fmla="*/ 0 h 3455670"/>
              <a:gd name="connsiteX0" fmla="*/ 19 w 1383049"/>
              <a:gd name="connsiteY0" fmla="*/ 3455670 h 3455670"/>
              <a:gd name="connsiteX1" fmla="*/ 19 w 1383049"/>
              <a:gd name="connsiteY1" fmla="*/ 3340100 h 3455670"/>
              <a:gd name="connsiteX2" fmla="*/ 2559 w 1383049"/>
              <a:gd name="connsiteY2" fmla="*/ 3205480 h 3455670"/>
              <a:gd name="connsiteX3" fmla="*/ 16529 w 1383049"/>
              <a:gd name="connsiteY3" fmla="*/ 3057525 h 3455670"/>
              <a:gd name="connsiteX4" fmla="*/ 31769 w 1383049"/>
              <a:gd name="connsiteY4" fmla="*/ 2928620 h 3455670"/>
              <a:gd name="connsiteX5" fmla="*/ 55899 w 1383049"/>
              <a:gd name="connsiteY5" fmla="*/ 2724150 h 3455670"/>
              <a:gd name="connsiteX6" fmla="*/ 70504 w 1383049"/>
              <a:gd name="connsiteY6" fmla="*/ 2623185 h 3455670"/>
              <a:gd name="connsiteX7" fmla="*/ 87649 w 1383049"/>
              <a:gd name="connsiteY7" fmla="*/ 2489200 h 3455670"/>
              <a:gd name="connsiteX8" fmla="*/ 116859 w 1383049"/>
              <a:gd name="connsiteY8" fmla="*/ 2327910 h 3455670"/>
              <a:gd name="connsiteX9" fmla="*/ 152419 w 1383049"/>
              <a:gd name="connsiteY9" fmla="*/ 2150110 h 3455670"/>
              <a:gd name="connsiteX10" fmla="*/ 205124 w 1383049"/>
              <a:gd name="connsiteY10" fmla="*/ 1968500 h 3455670"/>
              <a:gd name="connsiteX11" fmla="*/ 309899 w 1383049"/>
              <a:gd name="connsiteY11" fmla="*/ 1677670 h 3455670"/>
              <a:gd name="connsiteX12" fmla="*/ 391179 w 1383049"/>
              <a:gd name="connsiteY12" fmla="*/ 1489075 h 3455670"/>
              <a:gd name="connsiteX13" fmla="*/ 472459 w 1383049"/>
              <a:gd name="connsiteY13" fmla="*/ 1306830 h 3455670"/>
              <a:gd name="connsiteX14" fmla="*/ 538499 w 1383049"/>
              <a:gd name="connsiteY14" fmla="*/ 1179830 h 3455670"/>
              <a:gd name="connsiteX15" fmla="*/ 650259 w 1383049"/>
              <a:gd name="connsiteY15" fmla="*/ 966470 h 3455670"/>
              <a:gd name="connsiteX16" fmla="*/ 762654 w 1383049"/>
              <a:gd name="connsiteY16" fmla="*/ 783590 h 3455670"/>
              <a:gd name="connsiteX17" fmla="*/ 873779 w 1383049"/>
              <a:gd name="connsiteY17" fmla="*/ 631190 h 3455670"/>
              <a:gd name="connsiteX18" fmla="*/ 1005859 w 1383049"/>
              <a:gd name="connsiteY18" fmla="*/ 443230 h 3455670"/>
              <a:gd name="connsiteX19" fmla="*/ 1127144 w 1383049"/>
              <a:gd name="connsiteY19" fmla="*/ 290830 h 3455670"/>
              <a:gd name="connsiteX20" fmla="*/ 1221759 w 1383049"/>
              <a:gd name="connsiteY20" fmla="*/ 172720 h 3455670"/>
              <a:gd name="connsiteX21" fmla="*/ 1320184 w 1383049"/>
              <a:gd name="connsiteY21" fmla="*/ 60960 h 3455670"/>
              <a:gd name="connsiteX22" fmla="*/ 1383049 w 1383049"/>
              <a:gd name="connsiteY22" fmla="*/ 0 h 3455670"/>
              <a:gd name="connsiteX0" fmla="*/ 159 w 1383189"/>
              <a:gd name="connsiteY0" fmla="*/ 3455670 h 3455670"/>
              <a:gd name="connsiteX1" fmla="*/ 159 w 1383189"/>
              <a:gd name="connsiteY1" fmla="*/ 3340100 h 3455670"/>
              <a:gd name="connsiteX2" fmla="*/ 8414 w 1383189"/>
              <a:gd name="connsiteY2" fmla="*/ 3207385 h 3455670"/>
              <a:gd name="connsiteX3" fmla="*/ 16669 w 1383189"/>
              <a:gd name="connsiteY3" fmla="*/ 3057525 h 3455670"/>
              <a:gd name="connsiteX4" fmla="*/ 31909 w 1383189"/>
              <a:gd name="connsiteY4" fmla="*/ 2928620 h 3455670"/>
              <a:gd name="connsiteX5" fmla="*/ 56039 w 1383189"/>
              <a:gd name="connsiteY5" fmla="*/ 2724150 h 3455670"/>
              <a:gd name="connsiteX6" fmla="*/ 70644 w 1383189"/>
              <a:gd name="connsiteY6" fmla="*/ 2623185 h 3455670"/>
              <a:gd name="connsiteX7" fmla="*/ 87789 w 1383189"/>
              <a:gd name="connsiteY7" fmla="*/ 2489200 h 3455670"/>
              <a:gd name="connsiteX8" fmla="*/ 116999 w 1383189"/>
              <a:gd name="connsiteY8" fmla="*/ 2327910 h 3455670"/>
              <a:gd name="connsiteX9" fmla="*/ 152559 w 1383189"/>
              <a:gd name="connsiteY9" fmla="*/ 2150110 h 3455670"/>
              <a:gd name="connsiteX10" fmla="*/ 205264 w 1383189"/>
              <a:gd name="connsiteY10" fmla="*/ 1968500 h 3455670"/>
              <a:gd name="connsiteX11" fmla="*/ 310039 w 1383189"/>
              <a:gd name="connsiteY11" fmla="*/ 1677670 h 3455670"/>
              <a:gd name="connsiteX12" fmla="*/ 391319 w 1383189"/>
              <a:gd name="connsiteY12" fmla="*/ 1489075 h 3455670"/>
              <a:gd name="connsiteX13" fmla="*/ 472599 w 1383189"/>
              <a:gd name="connsiteY13" fmla="*/ 1306830 h 3455670"/>
              <a:gd name="connsiteX14" fmla="*/ 538639 w 1383189"/>
              <a:gd name="connsiteY14" fmla="*/ 1179830 h 3455670"/>
              <a:gd name="connsiteX15" fmla="*/ 650399 w 1383189"/>
              <a:gd name="connsiteY15" fmla="*/ 966470 h 3455670"/>
              <a:gd name="connsiteX16" fmla="*/ 762794 w 1383189"/>
              <a:gd name="connsiteY16" fmla="*/ 783590 h 3455670"/>
              <a:gd name="connsiteX17" fmla="*/ 873919 w 1383189"/>
              <a:gd name="connsiteY17" fmla="*/ 631190 h 3455670"/>
              <a:gd name="connsiteX18" fmla="*/ 1005999 w 1383189"/>
              <a:gd name="connsiteY18" fmla="*/ 443230 h 3455670"/>
              <a:gd name="connsiteX19" fmla="*/ 1127284 w 1383189"/>
              <a:gd name="connsiteY19" fmla="*/ 290830 h 3455670"/>
              <a:gd name="connsiteX20" fmla="*/ 1221899 w 1383189"/>
              <a:gd name="connsiteY20" fmla="*/ 172720 h 3455670"/>
              <a:gd name="connsiteX21" fmla="*/ 1320324 w 1383189"/>
              <a:gd name="connsiteY21" fmla="*/ 60960 h 3455670"/>
              <a:gd name="connsiteX22" fmla="*/ 1383189 w 1383189"/>
              <a:gd name="connsiteY22" fmla="*/ 0 h 3455670"/>
              <a:gd name="connsiteX0" fmla="*/ 159 w 1383189"/>
              <a:gd name="connsiteY0" fmla="*/ 3455670 h 3455670"/>
              <a:gd name="connsiteX1" fmla="*/ 159 w 1383189"/>
              <a:gd name="connsiteY1" fmla="*/ 3340100 h 3455670"/>
              <a:gd name="connsiteX2" fmla="*/ 8414 w 1383189"/>
              <a:gd name="connsiteY2" fmla="*/ 3207385 h 3455670"/>
              <a:gd name="connsiteX3" fmla="*/ 16669 w 1383189"/>
              <a:gd name="connsiteY3" fmla="*/ 3057525 h 3455670"/>
              <a:gd name="connsiteX4" fmla="*/ 31909 w 1383189"/>
              <a:gd name="connsiteY4" fmla="*/ 2928620 h 3455670"/>
              <a:gd name="connsiteX5" fmla="*/ 56039 w 1383189"/>
              <a:gd name="connsiteY5" fmla="*/ 2724150 h 3455670"/>
              <a:gd name="connsiteX6" fmla="*/ 70644 w 1383189"/>
              <a:gd name="connsiteY6" fmla="*/ 2623185 h 3455670"/>
              <a:gd name="connsiteX7" fmla="*/ 87789 w 1383189"/>
              <a:gd name="connsiteY7" fmla="*/ 2489200 h 3455670"/>
              <a:gd name="connsiteX8" fmla="*/ 116999 w 1383189"/>
              <a:gd name="connsiteY8" fmla="*/ 2327910 h 3455670"/>
              <a:gd name="connsiteX9" fmla="*/ 152559 w 1383189"/>
              <a:gd name="connsiteY9" fmla="*/ 2150110 h 3455670"/>
              <a:gd name="connsiteX10" fmla="*/ 205264 w 1383189"/>
              <a:gd name="connsiteY10" fmla="*/ 1968500 h 3455670"/>
              <a:gd name="connsiteX11" fmla="*/ 310039 w 1383189"/>
              <a:gd name="connsiteY11" fmla="*/ 1677670 h 3455670"/>
              <a:gd name="connsiteX12" fmla="*/ 391319 w 1383189"/>
              <a:gd name="connsiteY12" fmla="*/ 1489075 h 3455670"/>
              <a:gd name="connsiteX13" fmla="*/ 472599 w 1383189"/>
              <a:gd name="connsiteY13" fmla="*/ 1306830 h 3455670"/>
              <a:gd name="connsiteX14" fmla="*/ 538639 w 1383189"/>
              <a:gd name="connsiteY14" fmla="*/ 1179830 h 3455670"/>
              <a:gd name="connsiteX15" fmla="*/ 650399 w 1383189"/>
              <a:gd name="connsiteY15" fmla="*/ 966470 h 3455670"/>
              <a:gd name="connsiteX16" fmla="*/ 762794 w 1383189"/>
              <a:gd name="connsiteY16" fmla="*/ 783590 h 3455670"/>
              <a:gd name="connsiteX17" fmla="*/ 873919 w 1383189"/>
              <a:gd name="connsiteY17" fmla="*/ 631190 h 3455670"/>
              <a:gd name="connsiteX18" fmla="*/ 1005999 w 1383189"/>
              <a:gd name="connsiteY18" fmla="*/ 443230 h 3455670"/>
              <a:gd name="connsiteX19" fmla="*/ 1127284 w 1383189"/>
              <a:gd name="connsiteY19" fmla="*/ 290830 h 3455670"/>
              <a:gd name="connsiteX20" fmla="*/ 1221899 w 1383189"/>
              <a:gd name="connsiteY20" fmla="*/ 172720 h 3455670"/>
              <a:gd name="connsiteX21" fmla="*/ 1320324 w 1383189"/>
              <a:gd name="connsiteY21" fmla="*/ 60960 h 3455670"/>
              <a:gd name="connsiteX22" fmla="*/ 1383189 w 1383189"/>
              <a:gd name="connsiteY22" fmla="*/ 0 h 3455670"/>
              <a:gd name="connsiteX0" fmla="*/ 53 w 1383083"/>
              <a:gd name="connsiteY0" fmla="*/ 3455670 h 3455670"/>
              <a:gd name="connsiteX1" fmla="*/ 53 w 1383083"/>
              <a:gd name="connsiteY1" fmla="*/ 3340100 h 3455670"/>
              <a:gd name="connsiteX2" fmla="*/ 4498 w 1383083"/>
              <a:gd name="connsiteY2" fmla="*/ 3207385 h 3455670"/>
              <a:gd name="connsiteX3" fmla="*/ 16563 w 1383083"/>
              <a:gd name="connsiteY3" fmla="*/ 3057525 h 3455670"/>
              <a:gd name="connsiteX4" fmla="*/ 31803 w 1383083"/>
              <a:gd name="connsiteY4" fmla="*/ 2928620 h 3455670"/>
              <a:gd name="connsiteX5" fmla="*/ 55933 w 1383083"/>
              <a:gd name="connsiteY5" fmla="*/ 2724150 h 3455670"/>
              <a:gd name="connsiteX6" fmla="*/ 70538 w 1383083"/>
              <a:gd name="connsiteY6" fmla="*/ 2623185 h 3455670"/>
              <a:gd name="connsiteX7" fmla="*/ 87683 w 1383083"/>
              <a:gd name="connsiteY7" fmla="*/ 2489200 h 3455670"/>
              <a:gd name="connsiteX8" fmla="*/ 116893 w 1383083"/>
              <a:gd name="connsiteY8" fmla="*/ 2327910 h 3455670"/>
              <a:gd name="connsiteX9" fmla="*/ 152453 w 1383083"/>
              <a:gd name="connsiteY9" fmla="*/ 2150110 h 3455670"/>
              <a:gd name="connsiteX10" fmla="*/ 205158 w 1383083"/>
              <a:gd name="connsiteY10" fmla="*/ 1968500 h 3455670"/>
              <a:gd name="connsiteX11" fmla="*/ 309933 w 1383083"/>
              <a:gd name="connsiteY11" fmla="*/ 1677670 h 3455670"/>
              <a:gd name="connsiteX12" fmla="*/ 391213 w 1383083"/>
              <a:gd name="connsiteY12" fmla="*/ 1489075 h 3455670"/>
              <a:gd name="connsiteX13" fmla="*/ 472493 w 1383083"/>
              <a:gd name="connsiteY13" fmla="*/ 1306830 h 3455670"/>
              <a:gd name="connsiteX14" fmla="*/ 538533 w 1383083"/>
              <a:gd name="connsiteY14" fmla="*/ 1179830 h 3455670"/>
              <a:gd name="connsiteX15" fmla="*/ 650293 w 1383083"/>
              <a:gd name="connsiteY15" fmla="*/ 966470 h 3455670"/>
              <a:gd name="connsiteX16" fmla="*/ 762688 w 1383083"/>
              <a:gd name="connsiteY16" fmla="*/ 783590 h 3455670"/>
              <a:gd name="connsiteX17" fmla="*/ 873813 w 1383083"/>
              <a:gd name="connsiteY17" fmla="*/ 631190 h 3455670"/>
              <a:gd name="connsiteX18" fmla="*/ 1005893 w 1383083"/>
              <a:gd name="connsiteY18" fmla="*/ 443230 h 3455670"/>
              <a:gd name="connsiteX19" fmla="*/ 1127178 w 1383083"/>
              <a:gd name="connsiteY19" fmla="*/ 290830 h 3455670"/>
              <a:gd name="connsiteX20" fmla="*/ 1221793 w 1383083"/>
              <a:gd name="connsiteY20" fmla="*/ 172720 h 3455670"/>
              <a:gd name="connsiteX21" fmla="*/ 1320218 w 1383083"/>
              <a:gd name="connsiteY21" fmla="*/ 60960 h 3455670"/>
              <a:gd name="connsiteX22" fmla="*/ 1383083 w 1383083"/>
              <a:gd name="connsiteY22" fmla="*/ 0 h 3455670"/>
              <a:gd name="connsiteX0" fmla="*/ 0 w 1383030"/>
              <a:gd name="connsiteY0" fmla="*/ 3340100 h 3340100"/>
              <a:gd name="connsiteX1" fmla="*/ 4445 w 1383030"/>
              <a:gd name="connsiteY1" fmla="*/ 3207385 h 3340100"/>
              <a:gd name="connsiteX2" fmla="*/ 16510 w 1383030"/>
              <a:gd name="connsiteY2" fmla="*/ 3057525 h 3340100"/>
              <a:gd name="connsiteX3" fmla="*/ 31750 w 1383030"/>
              <a:gd name="connsiteY3" fmla="*/ 2928620 h 3340100"/>
              <a:gd name="connsiteX4" fmla="*/ 55880 w 1383030"/>
              <a:gd name="connsiteY4" fmla="*/ 2724150 h 3340100"/>
              <a:gd name="connsiteX5" fmla="*/ 70485 w 1383030"/>
              <a:gd name="connsiteY5" fmla="*/ 2623185 h 3340100"/>
              <a:gd name="connsiteX6" fmla="*/ 87630 w 1383030"/>
              <a:gd name="connsiteY6" fmla="*/ 2489200 h 3340100"/>
              <a:gd name="connsiteX7" fmla="*/ 116840 w 1383030"/>
              <a:gd name="connsiteY7" fmla="*/ 2327910 h 3340100"/>
              <a:gd name="connsiteX8" fmla="*/ 152400 w 1383030"/>
              <a:gd name="connsiteY8" fmla="*/ 2150110 h 3340100"/>
              <a:gd name="connsiteX9" fmla="*/ 205105 w 1383030"/>
              <a:gd name="connsiteY9" fmla="*/ 1968500 h 3340100"/>
              <a:gd name="connsiteX10" fmla="*/ 309880 w 1383030"/>
              <a:gd name="connsiteY10" fmla="*/ 1677670 h 3340100"/>
              <a:gd name="connsiteX11" fmla="*/ 391160 w 1383030"/>
              <a:gd name="connsiteY11" fmla="*/ 1489075 h 3340100"/>
              <a:gd name="connsiteX12" fmla="*/ 472440 w 1383030"/>
              <a:gd name="connsiteY12" fmla="*/ 1306830 h 3340100"/>
              <a:gd name="connsiteX13" fmla="*/ 538480 w 1383030"/>
              <a:gd name="connsiteY13" fmla="*/ 1179830 h 3340100"/>
              <a:gd name="connsiteX14" fmla="*/ 650240 w 1383030"/>
              <a:gd name="connsiteY14" fmla="*/ 966470 h 3340100"/>
              <a:gd name="connsiteX15" fmla="*/ 762635 w 1383030"/>
              <a:gd name="connsiteY15" fmla="*/ 783590 h 3340100"/>
              <a:gd name="connsiteX16" fmla="*/ 873760 w 1383030"/>
              <a:gd name="connsiteY16" fmla="*/ 631190 h 3340100"/>
              <a:gd name="connsiteX17" fmla="*/ 1005840 w 1383030"/>
              <a:gd name="connsiteY17" fmla="*/ 443230 h 3340100"/>
              <a:gd name="connsiteX18" fmla="*/ 1127125 w 1383030"/>
              <a:gd name="connsiteY18" fmla="*/ 290830 h 3340100"/>
              <a:gd name="connsiteX19" fmla="*/ 1221740 w 1383030"/>
              <a:gd name="connsiteY19" fmla="*/ 172720 h 3340100"/>
              <a:gd name="connsiteX20" fmla="*/ 1320165 w 1383030"/>
              <a:gd name="connsiteY20" fmla="*/ 60960 h 3340100"/>
              <a:gd name="connsiteX21" fmla="*/ 1383030 w 1383030"/>
              <a:gd name="connsiteY21" fmla="*/ 0 h 3340100"/>
              <a:gd name="connsiteX0" fmla="*/ 0 w 1378585"/>
              <a:gd name="connsiteY0" fmla="*/ 3207385 h 3207385"/>
              <a:gd name="connsiteX1" fmla="*/ 12065 w 1378585"/>
              <a:gd name="connsiteY1" fmla="*/ 3057525 h 3207385"/>
              <a:gd name="connsiteX2" fmla="*/ 27305 w 1378585"/>
              <a:gd name="connsiteY2" fmla="*/ 2928620 h 3207385"/>
              <a:gd name="connsiteX3" fmla="*/ 51435 w 1378585"/>
              <a:gd name="connsiteY3" fmla="*/ 2724150 h 3207385"/>
              <a:gd name="connsiteX4" fmla="*/ 66040 w 1378585"/>
              <a:gd name="connsiteY4" fmla="*/ 2623185 h 3207385"/>
              <a:gd name="connsiteX5" fmla="*/ 83185 w 1378585"/>
              <a:gd name="connsiteY5" fmla="*/ 2489200 h 3207385"/>
              <a:gd name="connsiteX6" fmla="*/ 112395 w 1378585"/>
              <a:gd name="connsiteY6" fmla="*/ 2327910 h 3207385"/>
              <a:gd name="connsiteX7" fmla="*/ 147955 w 1378585"/>
              <a:gd name="connsiteY7" fmla="*/ 2150110 h 3207385"/>
              <a:gd name="connsiteX8" fmla="*/ 200660 w 1378585"/>
              <a:gd name="connsiteY8" fmla="*/ 1968500 h 3207385"/>
              <a:gd name="connsiteX9" fmla="*/ 305435 w 1378585"/>
              <a:gd name="connsiteY9" fmla="*/ 1677670 h 3207385"/>
              <a:gd name="connsiteX10" fmla="*/ 386715 w 1378585"/>
              <a:gd name="connsiteY10" fmla="*/ 1489075 h 3207385"/>
              <a:gd name="connsiteX11" fmla="*/ 467995 w 1378585"/>
              <a:gd name="connsiteY11" fmla="*/ 1306830 h 3207385"/>
              <a:gd name="connsiteX12" fmla="*/ 534035 w 1378585"/>
              <a:gd name="connsiteY12" fmla="*/ 1179830 h 3207385"/>
              <a:gd name="connsiteX13" fmla="*/ 645795 w 1378585"/>
              <a:gd name="connsiteY13" fmla="*/ 966470 h 3207385"/>
              <a:gd name="connsiteX14" fmla="*/ 758190 w 1378585"/>
              <a:gd name="connsiteY14" fmla="*/ 783590 h 3207385"/>
              <a:gd name="connsiteX15" fmla="*/ 869315 w 1378585"/>
              <a:gd name="connsiteY15" fmla="*/ 631190 h 3207385"/>
              <a:gd name="connsiteX16" fmla="*/ 1001395 w 1378585"/>
              <a:gd name="connsiteY16" fmla="*/ 443230 h 3207385"/>
              <a:gd name="connsiteX17" fmla="*/ 1122680 w 1378585"/>
              <a:gd name="connsiteY17" fmla="*/ 290830 h 3207385"/>
              <a:gd name="connsiteX18" fmla="*/ 1217295 w 1378585"/>
              <a:gd name="connsiteY18" fmla="*/ 172720 h 3207385"/>
              <a:gd name="connsiteX19" fmla="*/ 1315720 w 1378585"/>
              <a:gd name="connsiteY19" fmla="*/ 60960 h 3207385"/>
              <a:gd name="connsiteX20" fmla="*/ 1378585 w 1378585"/>
              <a:gd name="connsiteY20" fmla="*/ 0 h 3207385"/>
              <a:gd name="connsiteX0" fmla="*/ 0 w 1366520"/>
              <a:gd name="connsiteY0" fmla="*/ 3057525 h 3057525"/>
              <a:gd name="connsiteX1" fmla="*/ 15240 w 1366520"/>
              <a:gd name="connsiteY1" fmla="*/ 2928620 h 3057525"/>
              <a:gd name="connsiteX2" fmla="*/ 39370 w 1366520"/>
              <a:gd name="connsiteY2" fmla="*/ 2724150 h 3057525"/>
              <a:gd name="connsiteX3" fmla="*/ 53975 w 1366520"/>
              <a:gd name="connsiteY3" fmla="*/ 2623185 h 3057525"/>
              <a:gd name="connsiteX4" fmla="*/ 71120 w 1366520"/>
              <a:gd name="connsiteY4" fmla="*/ 2489200 h 3057525"/>
              <a:gd name="connsiteX5" fmla="*/ 100330 w 1366520"/>
              <a:gd name="connsiteY5" fmla="*/ 2327910 h 3057525"/>
              <a:gd name="connsiteX6" fmla="*/ 135890 w 1366520"/>
              <a:gd name="connsiteY6" fmla="*/ 2150110 h 3057525"/>
              <a:gd name="connsiteX7" fmla="*/ 188595 w 1366520"/>
              <a:gd name="connsiteY7" fmla="*/ 1968500 h 3057525"/>
              <a:gd name="connsiteX8" fmla="*/ 293370 w 1366520"/>
              <a:gd name="connsiteY8" fmla="*/ 1677670 h 3057525"/>
              <a:gd name="connsiteX9" fmla="*/ 374650 w 1366520"/>
              <a:gd name="connsiteY9" fmla="*/ 1489075 h 3057525"/>
              <a:gd name="connsiteX10" fmla="*/ 455930 w 1366520"/>
              <a:gd name="connsiteY10" fmla="*/ 1306830 h 3057525"/>
              <a:gd name="connsiteX11" fmla="*/ 521970 w 1366520"/>
              <a:gd name="connsiteY11" fmla="*/ 1179830 h 3057525"/>
              <a:gd name="connsiteX12" fmla="*/ 633730 w 1366520"/>
              <a:gd name="connsiteY12" fmla="*/ 966470 h 3057525"/>
              <a:gd name="connsiteX13" fmla="*/ 746125 w 1366520"/>
              <a:gd name="connsiteY13" fmla="*/ 783590 h 3057525"/>
              <a:gd name="connsiteX14" fmla="*/ 857250 w 1366520"/>
              <a:gd name="connsiteY14" fmla="*/ 631190 h 3057525"/>
              <a:gd name="connsiteX15" fmla="*/ 989330 w 1366520"/>
              <a:gd name="connsiteY15" fmla="*/ 443230 h 3057525"/>
              <a:gd name="connsiteX16" fmla="*/ 1110615 w 1366520"/>
              <a:gd name="connsiteY16" fmla="*/ 290830 h 3057525"/>
              <a:gd name="connsiteX17" fmla="*/ 1205230 w 1366520"/>
              <a:gd name="connsiteY17" fmla="*/ 172720 h 3057525"/>
              <a:gd name="connsiteX18" fmla="*/ 1303655 w 1366520"/>
              <a:gd name="connsiteY18" fmla="*/ 60960 h 3057525"/>
              <a:gd name="connsiteX19" fmla="*/ 1366520 w 1366520"/>
              <a:gd name="connsiteY19" fmla="*/ 0 h 3057525"/>
              <a:gd name="connsiteX0" fmla="*/ 0 w 1351280"/>
              <a:gd name="connsiteY0" fmla="*/ 2928620 h 2928620"/>
              <a:gd name="connsiteX1" fmla="*/ 24130 w 1351280"/>
              <a:gd name="connsiteY1" fmla="*/ 2724150 h 2928620"/>
              <a:gd name="connsiteX2" fmla="*/ 38735 w 1351280"/>
              <a:gd name="connsiteY2" fmla="*/ 2623185 h 2928620"/>
              <a:gd name="connsiteX3" fmla="*/ 55880 w 1351280"/>
              <a:gd name="connsiteY3" fmla="*/ 2489200 h 2928620"/>
              <a:gd name="connsiteX4" fmla="*/ 85090 w 1351280"/>
              <a:gd name="connsiteY4" fmla="*/ 2327910 h 2928620"/>
              <a:gd name="connsiteX5" fmla="*/ 120650 w 1351280"/>
              <a:gd name="connsiteY5" fmla="*/ 2150110 h 2928620"/>
              <a:gd name="connsiteX6" fmla="*/ 173355 w 1351280"/>
              <a:gd name="connsiteY6" fmla="*/ 1968500 h 2928620"/>
              <a:gd name="connsiteX7" fmla="*/ 278130 w 1351280"/>
              <a:gd name="connsiteY7" fmla="*/ 1677670 h 2928620"/>
              <a:gd name="connsiteX8" fmla="*/ 359410 w 1351280"/>
              <a:gd name="connsiteY8" fmla="*/ 1489075 h 2928620"/>
              <a:gd name="connsiteX9" fmla="*/ 440690 w 1351280"/>
              <a:gd name="connsiteY9" fmla="*/ 1306830 h 2928620"/>
              <a:gd name="connsiteX10" fmla="*/ 506730 w 1351280"/>
              <a:gd name="connsiteY10" fmla="*/ 1179830 h 2928620"/>
              <a:gd name="connsiteX11" fmla="*/ 618490 w 1351280"/>
              <a:gd name="connsiteY11" fmla="*/ 966470 h 2928620"/>
              <a:gd name="connsiteX12" fmla="*/ 730885 w 1351280"/>
              <a:gd name="connsiteY12" fmla="*/ 783590 h 2928620"/>
              <a:gd name="connsiteX13" fmla="*/ 842010 w 1351280"/>
              <a:gd name="connsiteY13" fmla="*/ 631190 h 2928620"/>
              <a:gd name="connsiteX14" fmla="*/ 974090 w 1351280"/>
              <a:gd name="connsiteY14" fmla="*/ 443230 h 2928620"/>
              <a:gd name="connsiteX15" fmla="*/ 1095375 w 1351280"/>
              <a:gd name="connsiteY15" fmla="*/ 290830 h 2928620"/>
              <a:gd name="connsiteX16" fmla="*/ 1189990 w 1351280"/>
              <a:gd name="connsiteY16" fmla="*/ 172720 h 2928620"/>
              <a:gd name="connsiteX17" fmla="*/ 1288415 w 1351280"/>
              <a:gd name="connsiteY17" fmla="*/ 60960 h 2928620"/>
              <a:gd name="connsiteX18" fmla="*/ 1351280 w 1351280"/>
              <a:gd name="connsiteY18" fmla="*/ 0 h 2928620"/>
              <a:gd name="connsiteX0" fmla="*/ 0 w 1351280"/>
              <a:gd name="connsiteY0" fmla="*/ 2928620 h 2928620"/>
              <a:gd name="connsiteX1" fmla="*/ 24130 w 1351280"/>
              <a:gd name="connsiteY1" fmla="*/ 2724150 h 2928620"/>
              <a:gd name="connsiteX2" fmla="*/ 38735 w 1351280"/>
              <a:gd name="connsiteY2" fmla="*/ 2623185 h 2928620"/>
              <a:gd name="connsiteX3" fmla="*/ 55880 w 1351280"/>
              <a:gd name="connsiteY3" fmla="*/ 2489200 h 2928620"/>
              <a:gd name="connsiteX4" fmla="*/ 85090 w 1351280"/>
              <a:gd name="connsiteY4" fmla="*/ 2327910 h 2928620"/>
              <a:gd name="connsiteX5" fmla="*/ 120650 w 1351280"/>
              <a:gd name="connsiteY5" fmla="*/ 2150110 h 2928620"/>
              <a:gd name="connsiteX6" fmla="*/ 173355 w 1351280"/>
              <a:gd name="connsiteY6" fmla="*/ 1968500 h 2928620"/>
              <a:gd name="connsiteX7" fmla="*/ 278130 w 1351280"/>
              <a:gd name="connsiteY7" fmla="*/ 1677670 h 2928620"/>
              <a:gd name="connsiteX8" fmla="*/ 359410 w 1351280"/>
              <a:gd name="connsiteY8" fmla="*/ 1489075 h 2928620"/>
              <a:gd name="connsiteX9" fmla="*/ 440690 w 1351280"/>
              <a:gd name="connsiteY9" fmla="*/ 1306830 h 2928620"/>
              <a:gd name="connsiteX10" fmla="*/ 506730 w 1351280"/>
              <a:gd name="connsiteY10" fmla="*/ 1179830 h 2928620"/>
              <a:gd name="connsiteX11" fmla="*/ 618490 w 1351280"/>
              <a:gd name="connsiteY11" fmla="*/ 966470 h 2928620"/>
              <a:gd name="connsiteX12" fmla="*/ 730885 w 1351280"/>
              <a:gd name="connsiteY12" fmla="*/ 783590 h 2928620"/>
              <a:gd name="connsiteX13" fmla="*/ 842010 w 1351280"/>
              <a:gd name="connsiteY13" fmla="*/ 631190 h 2928620"/>
              <a:gd name="connsiteX14" fmla="*/ 974090 w 1351280"/>
              <a:gd name="connsiteY14" fmla="*/ 443230 h 2928620"/>
              <a:gd name="connsiteX15" fmla="*/ 1095375 w 1351280"/>
              <a:gd name="connsiteY15" fmla="*/ 290830 h 2928620"/>
              <a:gd name="connsiteX16" fmla="*/ 1189990 w 1351280"/>
              <a:gd name="connsiteY16" fmla="*/ 172720 h 2928620"/>
              <a:gd name="connsiteX17" fmla="*/ 1288415 w 1351280"/>
              <a:gd name="connsiteY17" fmla="*/ 60960 h 2928620"/>
              <a:gd name="connsiteX18" fmla="*/ 1351280 w 1351280"/>
              <a:gd name="connsiteY18" fmla="*/ 0 h 2928620"/>
              <a:gd name="connsiteX0" fmla="*/ 0 w 1351280"/>
              <a:gd name="connsiteY0" fmla="*/ 2928620 h 2928620"/>
              <a:gd name="connsiteX1" fmla="*/ 24130 w 1351280"/>
              <a:gd name="connsiteY1" fmla="*/ 2724150 h 2928620"/>
              <a:gd name="connsiteX2" fmla="*/ 38735 w 1351280"/>
              <a:gd name="connsiteY2" fmla="*/ 2623185 h 2928620"/>
              <a:gd name="connsiteX3" fmla="*/ 55880 w 1351280"/>
              <a:gd name="connsiteY3" fmla="*/ 2489200 h 2928620"/>
              <a:gd name="connsiteX4" fmla="*/ 85090 w 1351280"/>
              <a:gd name="connsiteY4" fmla="*/ 2327910 h 2928620"/>
              <a:gd name="connsiteX5" fmla="*/ 120650 w 1351280"/>
              <a:gd name="connsiteY5" fmla="*/ 2150110 h 2928620"/>
              <a:gd name="connsiteX6" fmla="*/ 173355 w 1351280"/>
              <a:gd name="connsiteY6" fmla="*/ 1968500 h 2928620"/>
              <a:gd name="connsiteX7" fmla="*/ 278130 w 1351280"/>
              <a:gd name="connsiteY7" fmla="*/ 1677670 h 2928620"/>
              <a:gd name="connsiteX8" fmla="*/ 359410 w 1351280"/>
              <a:gd name="connsiteY8" fmla="*/ 1489075 h 2928620"/>
              <a:gd name="connsiteX9" fmla="*/ 440690 w 1351280"/>
              <a:gd name="connsiteY9" fmla="*/ 1306830 h 2928620"/>
              <a:gd name="connsiteX10" fmla="*/ 506730 w 1351280"/>
              <a:gd name="connsiteY10" fmla="*/ 1179830 h 2928620"/>
              <a:gd name="connsiteX11" fmla="*/ 618490 w 1351280"/>
              <a:gd name="connsiteY11" fmla="*/ 966470 h 2928620"/>
              <a:gd name="connsiteX12" fmla="*/ 730885 w 1351280"/>
              <a:gd name="connsiteY12" fmla="*/ 783590 h 2928620"/>
              <a:gd name="connsiteX13" fmla="*/ 842010 w 1351280"/>
              <a:gd name="connsiteY13" fmla="*/ 631190 h 2928620"/>
              <a:gd name="connsiteX14" fmla="*/ 974090 w 1351280"/>
              <a:gd name="connsiteY14" fmla="*/ 443230 h 2928620"/>
              <a:gd name="connsiteX15" fmla="*/ 1095375 w 1351280"/>
              <a:gd name="connsiteY15" fmla="*/ 290830 h 2928620"/>
              <a:gd name="connsiteX16" fmla="*/ 1189990 w 1351280"/>
              <a:gd name="connsiteY16" fmla="*/ 172720 h 2928620"/>
              <a:gd name="connsiteX17" fmla="*/ 1288415 w 1351280"/>
              <a:gd name="connsiteY17" fmla="*/ 60960 h 2928620"/>
              <a:gd name="connsiteX18" fmla="*/ 1351280 w 1351280"/>
              <a:gd name="connsiteY18" fmla="*/ 0 h 2928620"/>
              <a:gd name="connsiteX0" fmla="*/ 0 w 1327150"/>
              <a:gd name="connsiteY0" fmla="*/ 2724150 h 2724150"/>
              <a:gd name="connsiteX1" fmla="*/ 14605 w 1327150"/>
              <a:gd name="connsiteY1" fmla="*/ 2623185 h 2724150"/>
              <a:gd name="connsiteX2" fmla="*/ 31750 w 1327150"/>
              <a:gd name="connsiteY2" fmla="*/ 2489200 h 2724150"/>
              <a:gd name="connsiteX3" fmla="*/ 60960 w 1327150"/>
              <a:gd name="connsiteY3" fmla="*/ 2327910 h 2724150"/>
              <a:gd name="connsiteX4" fmla="*/ 96520 w 1327150"/>
              <a:gd name="connsiteY4" fmla="*/ 2150110 h 2724150"/>
              <a:gd name="connsiteX5" fmla="*/ 149225 w 1327150"/>
              <a:gd name="connsiteY5" fmla="*/ 1968500 h 2724150"/>
              <a:gd name="connsiteX6" fmla="*/ 254000 w 1327150"/>
              <a:gd name="connsiteY6" fmla="*/ 1677670 h 2724150"/>
              <a:gd name="connsiteX7" fmla="*/ 335280 w 1327150"/>
              <a:gd name="connsiteY7" fmla="*/ 1489075 h 2724150"/>
              <a:gd name="connsiteX8" fmla="*/ 416560 w 1327150"/>
              <a:gd name="connsiteY8" fmla="*/ 1306830 h 2724150"/>
              <a:gd name="connsiteX9" fmla="*/ 482600 w 1327150"/>
              <a:gd name="connsiteY9" fmla="*/ 1179830 h 2724150"/>
              <a:gd name="connsiteX10" fmla="*/ 594360 w 1327150"/>
              <a:gd name="connsiteY10" fmla="*/ 966470 h 2724150"/>
              <a:gd name="connsiteX11" fmla="*/ 706755 w 1327150"/>
              <a:gd name="connsiteY11" fmla="*/ 783590 h 2724150"/>
              <a:gd name="connsiteX12" fmla="*/ 817880 w 1327150"/>
              <a:gd name="connsiteY12" fmla="*/ 631190 h 2724150"/>
              <a:gd name="connsiteX13" fmla="*/ 949960 w 1327150"/>
              <a:gd name="connsiteY13" fmla="*/ 443230 h 2724150"/>
              <a:gd name="connsiteX14" fmla="*/ 1071245 w 1327150"/>
              <a:gd name="connsiteY14" fmla="*/ 290830 h 2724150"/>
              <a:gd name="connsiteX15" fmla="*/ 1165860 w 1327150"/>
              <a:gd name="connsiteY15" fmla="*/ 172720 h 2724150"/>
              <a:gd name="connsiteX16" fmla="*/ 1264285 w 1327150"/>
              <a:gd name="connsiteY16" fmla="*/ 60960 h 2724150"/>
              <a:gd name="connsiteX17" fmla="*/ 1327150 w 1327150"/>
              <a:gd name="connsiteY17" fmla="*/ 0 h 272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7150" h="2724150">
                <a:moveTo>
                  <a:pt x="0" y="2724150"/>
                </a:moveTo>
                <a:cubicBezTo>
                  <a:pt x="6456" y="2673244"/>
                  <a:pt x="9313" y="2662343"/>
                  <a:pt x="14605" y="2623185"/>
                </a:cubicBezTo>
                <a:cubicBezTo>
                  <a:pt x="19897" y="2584027"/>
                  <a:pt x="24024" y="2538413"/>
                  <a:pt x="31750" y="2489200"/>
                </a:cubicBezTo>
                <a:cubicBezTo>
                  <a:pt x="39476" y="2439988"/>
                  <a:pt x="50165" y="2384425"/>
                  <a:pt x="60960" y="2327910"/>
                </a:cubicBezTo>
                <a:cubicBezTo>
                  <a:pt x="71755" y="2271395"/>
                  <a:pt x="81809" y="2210012"/>
                  <a:pt x="96520" y="2150110"/>
                </a:cubicBezTo>
                <a:cubicBezTo>
                  <a:pt x="111231" y="2090208"/>
                  <a:pt x="122978" y="2047240"/>
                  <a:pt x="149225" y="1968500"/>
                </a:cubicBezTo>
                <a:cubicBezTo>
                  <a:pt x="175472" y="1889760"/>
                  <a:pt x="222991" y="1757574"/>
                  <a:pt x="254000" y="1677670"/>
                </a:cubicBezTo>
                <a:cubicBezTo>
                  <a:pt x="285009" y="1597766"/>
                  <a:pt x="308187" y="1550882"/>
                  <a:pt x="335280" y="1489075"/>
                </a:cubicBezTo>
                <a:cubicBezTo>
                  <a:pt x="362373" y="1427268"/>
                  <a:pt x="392007" y="1358371"/>
                  <a:pt x="416560" y="1306830"/>
                </a:cubicBezTo>
                <a:cubicBezTo>
                  <a:pt x="441113" y="1255289"/>
                  <a:pt x="482600" y="1179830"/>
                  <a:pt x="482600" y="1179830"/>
                </a:cubicBezTo>
                <a:cubicBezTo>
                  <a:pt x="512233" y="1123103"/>
                  <a:pt x="557001" y="1032510"/>
                  <a:pt x="594360" y="966470"/>
                </a:cubicBezTo>
                <a:cubicBezTo>
                  <a:pt x="631719" y="900430"/>
                  <a:pt x="669502" y="839470"/>
                  <a:pt x="706755" y="783590"/>
                </a:cubicBezTo>
                <a:cubicBezTo>
                  <a:pt x="744008" y="727710"/>
                  <a:pt x="777346" y="687917"/>
                  <a:pt x="817880" y="631190"/>
                </a:cubicBezTo>
                <a:cubicBezTo>
                  <a:pt x="858414" y="574463"/>
                  <a:pt x="907733" y="499957"/>
                  <a:pt x="949960" y="443230"/>
                </a:cubicBezTo>
                <a:cubicBezTo>
                  <a:pt x="992187" y="386503"/>
                  <a:pt x="1035262" y="335915"/>
                  <a:pt x="1071245" y="290830"/>
                </a:cubicBezTo>
                <a:cubicBezTo>
                  <a:pt x="1107228" y="245745"/>
                  <a:pt x="1133687" y="211032"/>
                  <a:pt x="1165860" y="172720"/>
                </a:cubicBezTo>
                <a:cubicBezTo>
                  <a:pt x="1198033" y="134408"/>
                  <a:pt x="1237403" y="89747"/>
                  <a:pt x="1264285" y="60960"/>
                </a:cubicBezTo>
                <a:cubicBezTo>
                  <a:pt x="1291167" y="32173"/>
                  <a:pt x="1294871" y="22648"/>
                  <a:pt x="1327150" y="0"/>
                </a:cubicBezTo>
              </a:path>
            </a:pathLst>
          </a:cu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0604B8E-F7A1-4BC7-94B9-31B78D8D95BC}"/>
              </a:ext>
            </a:extLst>
          </p:cNvPr>
          <p:cNvSpPr/>
          <p:nvPr/>
        </p:nvSpPr>
        <p:spPr>
          <a:xfrm>
            <a:off x="3711535" y="2883409"/>
            <a:ext cx="2849285" cy="2704854"/>
          </a:xfrm>
          <a:custGeom>
            <a:avLst/>
            <a:gdLst>
              <a:gd name="connsiteX0" fmla="*/ 3831 w 2783607"/>
              <a:gd name="connsiteY0" fmla="*/ 0 h 2702714"/>
              <a:gd name="connsiteX1" fmla="*/ 9927 w 2783607"/>
              <a:gd name="connsiteY1" fmla="*/ 201168 h 2702714"/>
              <a:gd name="connsiteX2" fmla="*/ 89175 w 2783607"/>
              <a:gd name="connsiteY2" fmla="*/ 518160 h 2702714"/>
              <a:gd name="connsiteX3" fmla="*/ 150135 w 2783607"/>
              <a:gd name="connsiteY3" fmla="*/ 762000 h 2702714"/>
              <a:gd name="connsiteX4" fmla="*/ 186711 w 2783607"/>
              <a:gd name="connsiteY4" fmla="*/ 926592 h 2702714"/>
              <a:gd name="connsiteX5" fmla="*/ 229383 w 2783607"/>
              <a:gd name="connsiteY5" fmla="*/ 1066800 h 2702714"/>
              <a:gd name="connsiteX6" fmla="*/ 333015 w 2783607"/>
              <a:gd name="connsiteY6" fmla="*/ 1249680 h 2702714"/>
              <a:gd name="connsiteX7" fmla="*/ 393975 w 2783607"/>
              <a:gd name="connsiteY7" fmla="*/ 1420368 h 2702714"/>
              <a:gd name="connsiteX8" fmla="*/ 528087 w 2783607"/>
              <a:gd name="connsiteY8" fmla="*/ 1603248 h 2702714"/>
              <a:gd name="connsiteX9" fmla="*/ 692679 w 2783607"/>
              <a:gd name="connsiteY9" fmla="*/ 1798320 h 2702714"/>
              <a:gd name="connsiteX10" fmla="*/ 899943 w 2783607"/>
              <a:gd name="connsiteY10" fmla="*/ 1932432 h 2702714"/>
              <a:gd name="connsiteX11" fmla="*/ 1125495 w 2783607"/>
              <a:gd name="connsiteY11" fmla="*/ 2090928 h 2702714"/>
              <a:gd name="connsiteX12" fmla="*/ 1296183 w 2783607"/>
              <a:gd name="connsiteY12" fmla="*/ 2188464 h 2702714"/>
              <a:gd name="connsiteX13" fmla="*/ 1479063 w 2783607"/>
              <a:gd name="connsiteY13" fmla="*/ 2292096 h 2702714"/>
              <a:gd name="connsiteX14" fmla="*/ 1619271 w 2783607"/>
              <a:gd name="connsiteY14" fmla="*/ 2371344 h 2702714"/>
              <a:gd name="connsiteX15" fmla="*/ 1936263 w 2783607"/>
              <a:gd name="connsiteY15" fmla="*/ 2481072 h 2702714"/>
              <a:gd name="connsiteX16" fmla="*/ 2186199 w 2783607"/>
              <a:gd name="connsiteY16" fmla="*/ 2572512 h 2702714"/>
              <a:gd name="connsiteX17" fmla="*/ 2405655 w 2783607"/>
              <a:gd name="connsiteY17" fmla="*/ 2633472 h 2702714"/>
              <a:gd name="connsiteX18" fmla="*/ 2679975 w 2783607"/>
              <a:gd name="connsiteY18" fmla="*/ 2694432 h 2702714"/>
              <a:gd name="connsiteX19" fmla="*/ 2783607 w 2783607"/>
              <a:gd name="connsiteY19" fmla="*/ 2700528 h 2702714"/>
              <a:gd name="connsiteX0" fmla="*/ 1111 w 2780887"/>
              <a:gd name="connsiteY0" fmla="*/ 0 h 2702714"/>
              <a:gd name="connsiteX1" fmla="*/ 18637 w 2780887"/>
              <a:gd name="connsiteY1" fmla="*/ 204978 h 2702714"/>
              <a:gd name="connsiteX2" fmla="*/ 86455 w 2780887"/>
              <a:gd name="connsiteY2" fmla="*/ 518160 h 2702714"/>
              <a:gd name="connsiteX3" fmla="*/ 147415 w 2780887"/>
              <a:gd name="connsiteY3" fmla="*/ 762000 h 2702714"/>
              <a:gd name="connsiteX4" fmla="*/ 183991 w 2780887"/>
              <a:gd name="connsiteY4" fmla="*/ 926592 h 2702714"/>
              <a:gd name="connsiteX5" fmla="*/ 226663 w 2780887"/>
              <a:gd name="connsiteY5" fmla="*/ 1066800 h 2702714"/>
              <a:gd name="connsiteX6" fmla="*/ 330295 w 2780887"/>
              <a:gd name="connsiteY6" fmla="*/ 1249680 h 2702714"/>
              <a:gd name="connsiteX7" fmla="*/ 391255 w 2780887"/>
              <a:gd name="connsiteY7" fmla="*/ 1420368 h 2702714"/>
              <a:gd name="connsiteX8" fmla="*/ 525367 w 2780887"/>
              <a:gd name="connsiteY8" fmla="*/ 1603248 h 2702714"/>
              <a:gd name="connsiteX9" fmla="*/ 689959 w 2780887"/>
              <a:gd name="connsiteY9" fmla="*/ 1798320 h 2702714"/>
              <a:gd name="connsiteX10" fmla="*/ 897223 w 2780887"/>
              <a:gd name="connsiteY10" fmla="*/ 1932432 h 2702714"/>
              <a:gd name="connsiteX11" fmla="*/ 1122775 w 2780887"/>
              <a:gd name="connsiteY11" fmla="*/ 2090928 h 2702714"/>
              <a:gd name="connsiteX12" fmla="*/ 1293463 w 2780887"/>
              <a:gd name="connsiteY12" fmla="*/ 2188464 h 2702714"/>
              <a:gd name="connsiteX13" fmla="*/ 1476343 w 2780887"/>
              <a:gd name="connsiteY13" fmla="*/ 2292096 h 2702714"/>
              <a:gd name="connsiteX14" fmla="*/ 1616551 w 2780887"/>
              <a:gd name="connsiteY14" fmla="*/ 2371344 h 2702714"/>
              <a:gd name="connsiteX15" fmla="*/ 1933543 w 2780887"/>
              <a:gd name="connsiteY15" fmla="*/ 2481072 h 2702714"/>
              <a:gd name="connsiteX16" fmla="*/ 2183479 w 2780887"/>
              <a:gd name="connsiteY16" fmla="*/ 2572512 h 2702714"/>
              <a:gd name="connsiteX17" fmla="*/ 2402935 w 2780887"/>
              <a:gd name="connsiteY17" fmla="*/ 2633472 h 2702714"/>
              <a:gd name="connsiteX18" fmla="*/ 2677255 w 2780887"/>
              <a:gd name="connsiteY18" fmla="*/ 2694432 h 2702714"/>
              <a:gd name="connsiteX19" fmla="*/ 2780887 w 2780887"/>
              <a:gd name="connsiteY19" fmla="*/ 2700528 h 2702714"/>
              <a:gd name="connsiteX0" fmla="*/ 969 w 2780745"/>
              <a:gd name="connsiteY0" fmla="*/ 0 h 2702714"/>
              <a:gd name="connsiteX1" fmla="*/ 18495 w 2780745"/>
              <a:gd name="connsiteY1" fmla="*/ 204978 h 2702714"/>
              <a:gd name="connsiteX2" fmla="*/ 74883 w 2780745"/>
              <a:gd name="connsiteY2" fmla="*/ 529590 h 2702714"/>
              <a:gd name="connsiteX3" fmla="*/ 147273 w 2780745"/>
              <a:gd name="connsiteY3" fmla="*/ 762000 h 2702714"/>
              <a:gd name="connsiteX4" fmla="*/ 183849 w 2780745"/>
              <a:gd name="connsiteY4" fmla="*/ 926592 h 2702714"/>
              <a:gd name="connsiteX5" fmla="*/ 226521 w 2780745"/>
              <a:gd name="connsiteY5" fmla="*/ 1066800 h 2702714"/>
              <a:gd name="connsiteX6" fmla="*/ 330153 w 2780745"/>
              <a:gd name="connsiteY6" fmla="*/ 1249680 h 2702714"/>
              <a:gd name="connsiteX7" fmla="*/ 391113 w 2780745"/>
              <a:gd name="connsiteY7" fmla="*/ 1420368 h 2702714"/>
              <a:gd name="connsiteX8" fmla="*/ 525225 w 2780745"/>
              <a:gd name="connsiteY8" fmla="*/ 1603248 h 2702714"/>
              <a:gd name="connsiteX9" fmla="*/ 689817 w 2780745"/>
              <a:gd name="connsiteY9" fmla="*/ 1798320 h 2702714"/>
              <a:gd name="connsiteX10" fmla="*/ 897081 w 2780745"/>
              <a:gd name="connsiteY10" fmla="*/ 1932432 h 2702714"/>
              <a:gd name="connsiteX11" fmla="*/ 1122633 w 2780745"/>
              <a:gd name="connsiteY11" fmla="*/ 2090928 h 2702714"/>
              <a:gd name="connsiteX12" fmla="*/ 1293321 w 2780745"/>
              <a:gd name="connsiteY12" fmla="*/ 2188464 h 2702714"/>
              <a:gd name="connsiteX13" fmla="*/ 1476201 w 2780745"/>
              <a:gd name="connsiteY13" fmla="*/ 2292096 h 2702714"/>
              <a:gd name="connsiteX14" fmla="*/ 1616409 w 2780745"/>
              <a:gd name="connsiteY14" fmla="*/ 2371344 h 2702714"/>
              <a:gd name="connsiteX15" fmla="*/ 1933401 w 2780745"/>
              <a:gd name="connsiteY15" fmla="*/ 2481072 h 2702714"/>
              <a:gd name="connsiteX16" fmla="*/ 2183337 w 2780745"/>
              <a:gd name="connsiteY16" fmla="*/ 2572512 h 2702714"/>
              <a:gd name="connsiteX17" fmla="*/ 2402793 w 2780745"/>
              <a:gd name="connsiteY17" fmla="*/ 2633472 h 2702714"/>
              <a:gd name="connsiteX18" fmla="*/ 2677113 w 2780745"/>
              <a:gd name="connsiteY18" fmla="*/ 2694432 h 2702714"/>
              <a:gd name="connsiteX19" fmla="*/ 2780745 w 2780745"/>
              <a:gd name="connsiteY19" fmla="*/ 2700528 h 2702714"/>
              <a:gd name="connsiteX0" fmla="*/ 1110 w 2780886"/>
              <a:gd name="connsiteY0" fmla="*/ 0 h 2702714"/>
              <a:gd name="connsiteX1" fmla="*/ 18636 w 2780886"/>
              <a:gd name="connsiteY1" fmla="*/ 204978 h 2702714"/>
              <a:gd name="connsiteX2" fmla="*/ 86454 w 2780886"/>
              <a:gd name="connsiteY2" fmla="*/ 529590 h 2702714"/>
              <a:gd name="connsiteX3" fmla="*/ 147414 w 2780886"/>
              <a:gd name="connsiteY3" fmla="*/ 762000 h 2702714"/>
              <a:gd name="connsiteX4" fmla="*/ 183990 w 2780886"/>
              <a:gd name="connsiteY4" fmla="*/ 926592 h 2702714"/>
              <a:gd name="connsiteX5" fmla="*/ 226662 w 2780886"/>
              <a:gd name="connsiteY5" fmla="*/ 1066800 h 2702714"/>
              <a:gd name="connsiteX6" fmla="*/ 330294 w 2780886"/>
              <a:gd name="connsiteY6" fmla="*/ 1249680 h 2702714"/>
              <a:gd name="connsiteX7" fmla="*/ 391254 w 2780886"/>
              <a:gd name="connsiteY7" fmla="*/ 1420368 h 2702714"/>
              <a:gd name="connsiteX8" fmla="*/ 525366 w 2780886"/>
              <a:gd name="connsiteY8" fmla="*/ 1603248 h 2702714"/>
              <a:gd name="connsiteX9" fmla="*/ 689958 w 2780886"/>
              <a:gd name="connsiteY9" fmla="*/ 1798320 h 2702714"/>
              <a:gd name="connsiteX10" fmla="*/ 897222 w 2780886"/>
              <a:gd name="connsiteY10" fmla="*/ 1932432 h 2702714"/>
              <a:gd name="connsiteX11" fmla="*/ 1122774 w 2780886"/>
              <a:gd name="connsiteY11" fmla="*/ 2090928 h 2702714"/>
              <a:gd name="connsiteX12" fmla="*/ 1293462 w 2780886"/>
              <a:gd name="connsiteY12" fmla="*/ 2188464 h 2702714"/>
              <a:gd name="connsiteX13" fmla="*/ 1476342 w 2780886"/>
              <a:gd name="connsiteY13" fmla="*/ 2292096 h 2702714"/>
              <a:gd name="connsiteX14" fmla="*/ 1616550 w 2780886"/>
              <a:gd name="connsiteY14" fmla="*/ 2371344 h 2702714"/>
              <a:gd name="connsiteX15" fmla="*/ 1933542 w 2780886"/>
              <a:gd name="connsiteY15" fmla="*/ 2481072 h 2702714"/>
              <a:gd name="connsiteX16" fmla="*/ 2183478 w 2780886"/>
              <a:gd name="connsiteY16" fmla="*/ 2572512 h 2702714"/>
              <a:gd name="connsiteX17" fmla="*/ 2402934 w 2780886"/>
              <a:gd name="connsiteY17" fmla="*/ 2633472 h 2702714"/>
              <a:gd name="connsiteX18" fmla="*/ 2677254 w 2780886"/>
              <a:gd name="connsiteY18" fmla="*/ 2694432 h 2702714"/>
              <a:gd name="connsiteX19" fmla="*/ 2780886 w 2780886"/>
              <a:gd name="connsiteY19" fmla="*/ 2700528 h 2702714"/>
              <a:gd name="connsiteX0" fmla="*/ 1110 w 2780886"/>
              <a:gd name="connsiteY0" fmla="*/ 0 h 2702714"/>
              <a:gd name="connsiteX1" fmla="*/ 18636 w 2780886"/>
              <a:gd name="connsiteY1" fmla="*/ 204978 h 2702714"/>
              <a:gd name="connsiteX2" fmla="*/ 86454 w 2780886"/>
              <a:gd name="connsiteY2" fmla="*/ 529590 h 2702714"/>
              <a:gd name="connsiteX3" fmla="*/ 135984 w 2780886"/>
              <a:gd name="connsiteY3" fmla="*/ 762000 h 2702714"/>
              <a:gd name="connsiteX4" fmla="*/ 183990 w 2780886"/>
              <a:gd name="connsiteY4" fmla="*/ 926592 h 2702714"/>
              <a:gd name="connsiteX5" fmla="*/ 226662 w 2780886"/>
              <a:gd name="connsiteY5" fmla="*/ 1066800 h 2702714"/>
              <a:gd name="connsiteX6" fmla="*/ 330294 w 2780886"/>
              <a:gd name="connsiteY6" fmla="*/ 1249680 h 2702714"/>
              <a:gd name="connsiteX7" fmla="*/ 391254 w 2780886"/>
              <a:gd name="connsiteY7" fmla="*/ 1420368 h 2702714"/>
              <a:gd name="connsiteX8" fmla="*/ 525366 w 2780886"/>
              <a:gd name="connsiteY8" fmla="*/ 1603248 h 2702714"/>
              <a:gd name="connsiteX9" fmla="*/ 689958 w 2780886"/>
              <a:gd name="connsiteY9" fmla="*/ 1798320 h 2702714"/>
              <a:gd name="connsiteX10" fmla="*/ 897222 w 2780886"/>
              <a:gd name="connsiteY10" fmla="*/ 1932432 h 2702714"/>
              <a:gd name="connsiteX11" fmla="*/ 1122774 w 2780886"/>
              <a:gd name="connsiteY11" fmla="*/ 2090928 h 2702714"/>
              <a:gd name="connsiteX12" fmla="*/ 1293462 w 2780886"/>
              <a:gd name="connsiteY12" fmla="*/ 2188464 h 2702714"/>
              <a:gd name="connsiteX13" fmla="*/ 1476342 w 2780886"/>
              <a:gd name="connsiteY13" fmla="*/ 2292096 h 2702714"/>
              <a:gd name="connsiteX14" fmla="*/ 1616550 w 2780886"/>
              <a:gd name="connsiteY14" fmla="*/ 2371344 h 2702714"/>
              <a:gd name="connsiteX15" fmla="*/ 1933542 w 2780886"/>
              <a:gd name="connsiteY15" fmla="*/ 2481072 h 2702714"/>
              <a:gd name="connsiteX16" fmla="*/ 2183478 w 2780886"/>
              <a:gd name="connsiteY16" fmla="*/ 2572512 h 2702714"/>
              <a:gd name="connsiteX17" fmla="*/ 2402934 w 2780886"/>
              <a:gd name="connsiteY17" fmla="*/ 2633472 h 2702714"/>
              <a:gd name="connsiteX18" fmla="*/ 2677254 w 2780886"/>
              <a:gd name="connsiteY18" fmla="*/ 2694432 h 2702714"/>
              <a:gd name="connsiteX19" fmla="*/ 2780886 w 2780886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30113 w 2780705"/>
              <a:gd name="connsiteY6" fmla="*/ 1249680 h 2702714"/>
              <a:gd name="connsiteX7" fmla="*/ 391073 w 2780705"/>
              <a:gd name="connsiteY7" fmla="*/ 1420368 h 2702714"/>
              <a:gd name="connsiteX8" fmla="*/ 525185 w 2780705"/>
              <a:gd name="connsiteY8" fmla="*/ 1603248 h 2702714"/>
              <a:gd name="connsiteX9" fmla="*/ 689777 w 2780705"/>
              <a:gd name="connsiteY9" fmla="*/ 1798320 h 2702714"/>
              <a:gd name="connsiteX10" fmla="*/ 897041 w 2780705"/>
              <a:gd name="connsiteY10" fmla="*/ 1932432 h 2702714"/>
              <a:gd name="connsiteX11" fmla="*/ 1122593 w 2780705"/>
              <a:gd name="connsiteY11" fmla="*/ 209092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5185 w 2780705"/>
              <a:gd name="connsiteY8" fmla="*/ 1603248 h 2702714"/>
              <a:gd name="connsiteX9" fmla="*/ 689777 w 2780705"/>
              <a:gd name="connsiteY9" fmla="*/ 1798320 h 2702714"/>
              <a:gd name="connsiteX10" fmla="*/ 897041 w 2780705"/>
              <a:gd name="connsiteY10" fmla="*/ 1932432 h 2702714"/>
              <a:gd name="connsiteX11" fmla="*/ 1122593 w 2780705"/>
              <a:gd name="connsiteY11" fmla="*/ 209092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89777 w 2780705"/>
              <a:gd name="connsiteY9" fmla="*/ 1798320 h 2702714"/>
              <a:gd name="connsiteX10" fmla="*/ 897041 w 2780705"/>
              <a:gd name="connsiteY10" fmla="*/ 1932432 h 2702714"/>
              <a:gd name="connsiteX11" fmla="*/ 1122593 w 2780705"/>
              <a:gd name="connsiteY11" fmla="*/ 209092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897041 w 2780705"/>
              <a:gd name="connsiteY10" fmla="*/ 1932432 h 2702714"/>
              <a:gd name="connsiteX11" fmla="*/ 1122593 w 2780705"/>
              <a:gd name="connsiteY11" fmla="*/ 209092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0851 w 2780705"/>
              <a:gd name="connsiteY10" fmla="*/ 1951482 h 2702714"/>
              <a:gd name="connsiteX11" fmla="*/ 1122593 w 2780705"/>
              <a:gd name="connsiteY11" fmla="*/ 209092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8471 w 2780705"/>
              <a:gd name="connsiteY10" fmla="*/ 1966722 h 2702714"/>
              <a:gd name="connsiteX11" fmla="*/ 1122593 w 2780705"/>
              <a:gd name="connsiteY11" fmla="*/ 209092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8471 w 2780705"/>
              <a:gd name="connsiteY10" fmla="*/ 1966722 h 2702714"/>
              <a:gd name="connsiteX11" fmla="*/ 1122593 w 2780705"/>
              <a:gd name="connsiteY11" fmla="*/ 2102358 h 2702714"/>
              <a:gd name="connsiteX12" fmla="*/ 1293281 w 2780705"/>
              <a:gd name="connsiteY12" fmla="*/ 218846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8471 w 2780705"/>
              <a:gd name="connsiteY10" fmla="*/ 1966722 h 2702714"/>
              <a:gd name="connsiteX11" fmla="*/ 1122593 w 2780705"/>
              <a:gd name="connsiteY11" fmla="*/ 2102358 h 2702714"/>
              <a:gd name="connsiteX12" fmla="*/ 1304711 w 2780705"/>
              <a:gd name="connsiteY12" fmla="*/ 2203704 h 2702714"/>
              <a:gd name="connsiteX13" fmla="*/ 1476161 w 2780705"/>
              <a:gd name="connsiteY13" fmla="*/ 2292096 h 2702714"/>
              <a:gd name="connsiteX14" fmla="*/ 1616369 w 2780705"/>
              <a:gd name="connsiteY14" fmla="*/ 237134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8471 w 2780705"/>
              <a:gd name="connsiteY10" fmla="*/ 1966722 h 2702714"/>
              <a:gd name="connsiteX11" fmla="*/ 1122593 w 2780705"/>
              <a:gd name="connsiteY11" fmla="*/ 2102358 h 2702714"/>
              <a:gd name="connsiteX12" fmla="*/ 1304711 w 2780705"/>
              <a:gd name="connsiteY12" fmla="*/ 2203704 h 2702714"/>
              <a:gd name="connsiteX13" fmla="*/ 1476161 w 2780705"/>
              <a:gd name="connsiteY13" fmla="*/ 2292096 h 2702714"/>
              <a:gd name="connsiteX14" fmla="*/ 1654469 w 2780705"/>
              <a:gd name="connsiteY14" fmla="*/ 2382774 h 2702714"/>
              <a:gd name="connsiteX15" fmla="*/ 1933361 w 2780705"/>
              <a:gd name="connsiteY15" fmla="*/ 248107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8471 w 2780705"/>
              <a:gd name="connsiteY10" fmla="*/ 1966722 h 2702714"/>
              <a:gd name="connsiteX11" fmla="*/ 1122593 w 2780705"/>
              <a:gd name="connsiteY11" fmla="*/ 2102358 h 2702714"/>
              <a:gd name="connsiteX12" fmla="*/ 1304711 w 2780705"/>
              <a:gd name="connsiteY12" fmla="*/ 2203704 h 2702714"/>
              <a:gd name="connsiteX13" fmla="*/ 1476161 w 2780705"/>
              <a:gd name="connsiteY13" fmla="*/ 2292096 h 2702714"/>
              <a:gd name="connsiteX14" fmla="*/ 1654469 w 2780705"/>
              <a:gd name="connsiteY14" fmla="*/ 2382774 h 2702714"/>
              <a:gd name="connsiteX15" fmla="*/ 1933361 w 2780705"/>
              <a:gd name="connsiteY15" fmla="*/ 2492502 h 2702714"/>
              <a:gd name="connsiteX16" fmla="*/ 2183297 w 2780705"/>
              <a:gd name="connsiteY16" fmla="*/ 257251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2714"/>
              <a:gd name="connsiteX1" fmla="*/ 18455 w 2780705"/>
              <a:gd name="connsiteY1" fmla="*/ 204978 h 2702714"/>
              <a:gd name="connsiteX2" fmla="*/ 71033 w 2780705"/>
              <a:gd name="connsiteY2" fmla="*/ 533400 h 2702714"/>
              <a:gd name="connsiteX3" fmla="*/ 135803 w 2780705"/>
              <a:gd name="connsiteY3" fmla="*/ 762000 h 2702714"/>
              <a:gd name="connsiteX4" fmla="*/ 183809 w 2780705"/>
              <a:gd name="connsiteY4" fmla="*/ 926592 h 2702714"/>
              <a:gd name="connsiteX5" fmla="*/ 226481 w 2780705"/>
              <a:gd name="connsiteY5" fmla="*/ 1066800 h 2702714"/>
              <a:gd name="connsiteX6" fmla="*/ 307253 w 2780705"/>
              <a:gd name="connsiteY6" fmla="*/ 1257300 h 2702714"/>
              <a:gd name="connsiteX7" fmla="*/ 391073 w 2780705"/>
              <a:gd name="connsiteY7" fmla="*/ 1420368 h 2702714"/>
              <a:gd name="connsiteX8" fmla="*/ 521375 w 2780705"/>
              <a:gd name="connsiteY8" fmla="*/ 1618488 h 2702714"/>
              <a:gd name="connsiteX9" fmla="*/ 693587 w 2780705"/>
              <a:gd name="connsiteY9" fmla="*/ 1798320 h 2702714"/>
              <a:gd name="connsiteX10" fmla="*/ 908471 w 2780705"/>
              <a:gd name="connsiteY10" fmla="*/ 1966722 h 2702714"/>
              <a:gd name="connsiteX11" fmla="*/ 1122593 w 2780705"/>
              <a:gd name="connsiteY11" fmla="*/ 2102358 h 2702714"/>
              <a:gd name="connsiteX12" fmla="*/ 1304711 w 2780705"/>
              <a:gd name="connsiteY12" fmla="*/ 2203704 h 2702714"/>
              <a:gd name="connsiteX13" fmla="*/ 1476161 w 2780705"/>
              <a:gd name="connsiteY13" fmla="*/ 2292096 h 2702714"/>
              <a:gd name="connsiteX14" fmla="*/ 1654469 w 2780705"/>
              <a:gd name="connsiteY14" fmla="*/ 2382774 h 2702714"/>
              <a:gd name="connsiteX15" fmla="*/ 1933361 w 2780705"/>
              <a:gd name="connsiteY15" fmla="*/ 2492502 h 2702714"/>
              <a:gd name="connsiteX16" fmla="*/ 2202347 w 2780705"/>
              <a:gd name="connsiteY16" fmla="*/ 2568702 h 2702714"/>
              <a:gd name="connsiteX17" fmla="*/ 2402753 w 2780705"/>
              <a:gd name="connsiteY17" fmla="*/ 2633472 h 2702714"/>
              <a:gd name="connsiteX18" fmla="*/ 2677073 w 2780705"/>
              <a:gd name="connsiteY18" fmla="*/ 2694432 h 2702714"/>
              <a:gd name="connsiteX19" fmla="*/ 2780705 w 2780705"/>
              <a:gd name="connsiteY19" fmla="*/ 2700528 h 2702714"/>
              <a:gd name="connsiteX0" fmla="*/ 929 w 2780705"/>
              <a:gd name="connsiteY0" fmla="*/ 0 h 2703133"/>
              <a:gd name="connsiteX1" fmla="*/ 18455 w 2780705"/>
              <a:gd name="connsiteY1" fmla="*/ 204978 h 2703133"/>
              <a:gd name="connsiteX2" fmla="*/ 71033 w 2780705"/>
              <a:gd name="connsiteY2" fmla="*/ 533400 h 2703133"/>
              <a:gd name="connsiteX3" fmla="*/ 135803 w 2780705"/>
              <a:gd name="connsiteY3" fmla="*/ 762000 h 2703133"/>
              <a:gd name="connsiteX4" fmla="*/ 183809 w 2780705"/>
              <a:gd name="connsiteY4" fmla="*/ 926592 h 2703133"/>
              <a:gd name="connsiteX5" fmla="*/ 226481 w 2780705"/>
              <a:gd name="connsiteY5" fmla="*/ 1066800 h 2703133"/>
              <a:gd name="connsiteX6" fmla="*/ 307253 w 2780705"/>
              <a:gd name="connsiteY6" fmla="*/ 1257300 h 2703133"/>
              <a:gd name="connsiteX7" fmla="*/ 391073 w 2780705"/>
              <a:gd name="connsiteY7" fmla="*/ 1420368 h 2703133"/>
              <a:gd name="connsiteX8" fmla="*/ 521375 w 2780705"/>
              <a:gd name="connsiteY8" fmla="*/ 1618488 h 2703133"/>
              <a:gd name="connsiteX9" fmla="*/ 693587 w 2780705"/>
              <a:gd name="connsiteY9" fmla="*/ 1798320 h 2703133"/>
              <a:gd name="connsiteX10" fmla="*/ 908471 w 2780705"/>
              <a:gd name="connsiteY10" fmla="*/ 1966722 h 2703133"/>
              <a:gd name="connsiteX11" fmla="*/ 1122593 w 2780705"/>
              <a:gd name="connsiteY11" fmla="*/ 2102358 h 2703133"/>
              <a:gd name="connsiteX12" fmla="*/ 1304711 w 2780705"/>
              <a:gd name="connsiteY12" fmla="*/ 2203704 h 2703133"/>
              <a:gd name="connsiteX13" fmla="*/ 1476161 w 2780705"/>
              <a:gd name="connsiteY13" fmla="*/ 2292096 h 2703133"/>
              <a:gd name="connsiteX14" fmla="*/ 1654469 w 2780705"/>
              <a:gd name="connsiteY14" fmla="*/ 2382774 h 2703133"/>
              <a:gd name="connsiteX15" fmla="*/ 1933361 w 2780705"/>
              <a:gd name="connsiteY15" fmla="*/ 2492502 h 2703133"/>
              <a:gd name="connsiteX16" fmla="*/ 2202347 w 2780705"/>
              <a:gd name="connsiteY16" fmla="*/ 2568702 h 2703133"/>
              <a:gd name="connsiteX17" fmla="*/ 2421803 w 2780705"/>
              <a:gd name="connsiteY17" fmla="*/ 2625852 h 2703133"/>
              <a:gd name="connsiteX18" fmla="*/ 2677073 w 2780705"/>
              <a:gd name="connsiteY18" fmla="*/ 2694432 h 2703133"/>
              <a:gd name="connsiteX19" fmla="*/ 2780705 w 2780705"/>
              <a:gd name="connsiteY19" fmla="*/ 2700528 h 2703133"/>
              <a:gd name="connsiteX0" fmla="*/ 929 w 2780705"/>
              <a:gd name="connsiteY0" fmla="*/ 0 h 2700697"/>
              <a:gd name="connsiteX1" fmla="*/ 18455 w 2780705"/>
              <a:gd name="connsiteY1" fmla="*/ 204978 h 2700697"/>
              <a:gd name="connsiteX2" fmla="*/ 71033 w 2780705"/>
              <a:gd name="connsiteY2" fmla="*/ 533400 h 2700697"/>
              <a:gd name="connsiteX3" fmla="*/ 135803 w 2780705"/>
              <a:gd name="connsiteY3" fmla="*/ 762000 h 2700697"/>
              <a:gd name="connsiteX4" fmla="*/ 183809 w 2780705"/>
              <a:gd name="connsiteY4" fmla="*/ 926592 h 2700697"/>
              <a:gd name="connsiteX5" fmla="*/ 226481 w 2780705"/>
              <a:gd name="connsiteY5" fmla="*/ 1066800 h 2700697"/>
              <a:gd name="connsiteX6" fmla="*/ 307253 w 2780705"/>
              <a:gd name="connsiteY6" fmla="*/ 1257300 h 2700697"/>
              <a:gd name="connsiteX7" fmla="*/ 391073 w 2780705"/>
              <a:gd name="connsiteY7" fmla="*/ 1420368 h 2700697"/>
              <a:gd name="connsiteX8" fmla="*/ 521375 w 2780705"/>
              <a:gd name="connsiteY8" fmla="*/ 1618488 h 2700697"/>
              <a:gd name="connsiteX9" fmla="*/ 693587 w 2780705"/>
              <a:gd name="connsiteY9" fmla="*/ 1798320 h 2700697"/>
              <a:gd name="connsiteX10" fmla="*/ 908471 w 2780705"/>
              <a:gd name="connsiteY10" fmla="*/ 1966722 h 2700697"/>
              <a:gd name="connsiteX11" fmla="*/ 1122593 w 2780705"/>
              <a:gd name="connsiteY11" fmla="*/ 2102358 h 2700697"/>
              <a:gd name="connsiteX12" fmla="*/ 1304711 w 2780705"/>
              <a:gd name="connsiteY12" fmla="*/ 2203704 h 2700697"/>
              <a:gd name="connsiteX13" fmla="*/ 1476161 w 2780705"/>
              <a:gd name="connsiteY13" fmla="*/ 2292096 h 2700697"/>
              <a:gd name="connsiteX14" fmla="*/ 1654469 w 2780705"/>
              <a:gd name="connsiteY14" fmla="*/ 2382774 h 2700697"/>
              <a:gd name="connsiteX15" fmla="*/ 1933361 w 2780705"/>
              <a:gd name="connsiteY15" fmla="*/ 2492502 h 2700697"/>
              <a:gd name="connsiteX16" fmla="*/ 2202347 w 2780705"/>
              <a:gd name="connsiteY16" fmla="*/ 2568702 h 2700697"/>
              <a:gd name="connsiteX17" fmla="*/ 2421803 w 2780705"/>
              <a:gd name="connsiteY17" fmla="*/ 2625852 h 2700697"/>
              <a:gd name="connsiteX18" fmla="*/ 2677073 w 2780705"/>
              <a:gd name="connsiteY18" fmla="*/ 2663952 h 2700697"/>
              <a:gd name="connsiteX19" fmla="*/ 2780705 w 2780705"/>
              <a:gd name="connsiteY19" fmla="*/ 2700528 h 2700697"/>
              <a:gd name="connsiteX0" fmla="*/ 929 w 2780705"/>
              <a:gd name="connsiteY0" fmla="*/ 0 h 2701272"/>
              <a:gd name="connsiteX1" fmla="*/ 18455 w 2780705"/>
              <a:gd name="connsiteY1" fmla="*/ 204978 h 2701272"/>
              <a:gd name="connsiteX2" fmla="*/ 71033 w 2780705"/>
              <a:gd name="connsiteY2" fmla="*/ 533400 h 2701272"/>
              <a:gd name="connsiteX3" fmla="*/ 135803 w 2780705"/>
              <a:gd name="connsiteY3" fmla="*/ 762000 h 2701272"/>
              <a:gd name="connsiteX4" fmla="*/ 183809 w 2780705"/>
              <a:gd name="connsiteY4" fmla="*/ 926592 h 2701272"/>
              <a:gd name="connsiteX5" fmla="*/ 226481 w 2780705"/>
              <a:gd name="connsiteY5" fmla="*/ 1066800 h 2701272"/>
              <a:gd name="connsiteX6" fmla="*/ 307253 w 2780705"/>
              <a:gd name="connsiteY6" fmla="*/ 1257300 h 2701272"/>
              <a:gd name="connsiteX7" fmla="*/ 391073 w 2780705"/>
              <a:gd name="connsiteY7" fmla="*/ 1420368 h 2701272"/>
              <a:gd name="connsiteX8" fmla="*/ 521375 w 2780705"/>
              <a:gd name="connsiteY8" fmla="*/ 1618488 h 2701272"/>
              <a:gd name="connsiteX9" fmla="*/ 693587 w 2780705"/>
              <a:gd name="connsiteY9" fmla="*/ 1798320 h 2701272"/>
              <a:gd name="connsiteX10" fmla="*/ 908471 w 2780705"/>
              <a:gd name="connsiteY10" fmla="*/ 1966722 h 2701272"/>
              <a:gd name="connsiteX11" fmla="*/ 1122593 w 2780705"/>
              <a:gd name="connsiteY11" fmla="*/ 2102358 h 2701272"/>
              <a:gd name="connsiteX12" fmla="*/ 1304711 w 2780705"/>
              <a:gd name="connsiteY12" fmla="*/ 2203704 h 2701272"/>
              <a:gd name="connsiteX13" fmla="*/ 1476161 w 2780705"/>
              <a:gd name="connsiteY13" fmla="*/ 2292096 h 2701272"/>
              <a:gd name="connsiteX14" fmla="*/ 1654469 w 2780705"/>
              <a:gd name="connsiteY14" fmla="*/ 2382774 h 2701272"/>
              <a:gd name="connsiteX15" fmla="*/ 1933361 w 2780705"/>
              <a:gd name="connsiteY15" fmla="*/ 2492502 h 2701272"/>
              <a:gd name="connsiteX16" fmla="*/ 2202347 w 2780705"/>
              <a:gd name="connsiteY16" fmla="*/ 2568702 h 2701272"/>
              <a:gd name="connsiteX17" fmla="*/ 2421803 w 2780705"/>
              <a:gd name="connsiteY17" fmla="*/ 2625852 h 2701272"/>
              <a:gd name="connsiteX18" fmla="*/ 2677073 w 2780705"/>
              <a:gd name="connsiteY18" fmla="*/ 2686812 h 2701272"/>
              <a:gd name="connsiteX19" fmla="*/ 2780705 w 2780705"/>
              <a:gd name="connsiteY19" fmla="*/ 2700528 h 2701272"/>
              <a:gd name="connsiteX0" fmla="*/ 929 w 2849285"/>
              <a:gd name="connsiteY0" fmla="*/ 0 h 2704854"/>
              <a:gd name="connsiteX1" fmla="*/ 18455 w 2849285"/>
              <a:gd name="connsiteY1" fmla="*/ 204978 h 2704854"/>
              <a:gd name="connsiteX2" fmla="*/ 71033 w 2849285"/>
              <a:gd name="connsiteY2" fmla="*/ 533400 h 2704854"/>
              <a:gd name="connsiteX3" fmla="*/ 135803 w 2849285"/>
              <a:gd name="connsiteY3" fmla="*/ 762000 h 2704854"/>
              <a:gd name="connsiteX4" fmla="*/ 183809 w 2849285"/>
              <a:gd name="connsiteY4" fmla="*/ 926592 h 2704854"/>
              <a:gd name="connsiteX5" fmla="*/ 226481 w 2849285"/>
              <a:gd name="connsiteY5" fmla="*/ 1066800 h 2704854"/>
              <a:gd name="connsiteX6" fmla="*/ 307253 w 2849285"/>
              <a:gd name="connsiteY6" fmla="*/ 1257300 h 2704854"/>
              <a:gd name="connsiteX7" fmla="*/ 391073 w 2849285"/>
              <a:gd name="connsiteY7" fmla="*/ 1420368 h 2704854"/>
              <a:gd name="connsiteX8" fmla="*/ 521375 w 2849285"/>
              <a:gd name="connsiteY8" fmla="*/ 1618488 h 2704854"/>
              <a:gd name="connsiteX9" fmla="*/ 693587 w 2849285"/>
              <a:gd name="connsiteY9" fmla="*/ 1798320 h 2704854"/>
              <a:gd name="connsiteX10" fmla="*/ 908471 w 2849285"/>
              <a:gd name="connsiteY10" fmla="*/ 1966722 h 2704854"/>
              <a:gd name="connsiteX11" fmla="*/ 1122593 w 2849285"/>
              <a:gd name="connsiteY11" fmla="*/ 2102358 h 2704854"/>
              <a:gd name="connsiteX12" fmla="*/ 1304711 w 2849285"/>
              <a:gd name="connsiteY12" fmla="*/ 2203704 h 2704854"/>
              <a:gd name="connsiteX13" fmla="*/ 1476161 w 2849285"/>
              <a:gd name="connsiteY13" fmla="*/ 2292096 h 2704854"/>
              <a:gd name="connsiteX14" fmla="*/ 1654469 w 2849285"/>
              <a:gd name="connsiteY14" fmla="*/ 2382774 h 2704854"/>
              <a:gd name="connsiteX15" fmla="*/ 1933361 w 2849285"/>
              <a:gd name="connsiteY15" fmla="*/ 2492502 h 2704854"/>
              <a:gd name="connsiteX16" fmla="*/ 2202347 w 2849285"/>
              <a:gd name="connsiteY16" fmla="*/ 2568702 h 2704854"/>
              <a:gd name="connsiteX17" fmla="*/ 2421803 w 2849285"/>
              <a:gd name="connsiteY17" fmla="*/ 2625852 h 2704854"/>
              <a:gd name="connsiteX18" fmla="*/ 2677073 w 2849285"/>
              <a:gd name="connsiteY18" fmla="*/ 2686812 h 2704854"/>
              <a:gd name="connsiteX19" fmla="*/ 2849285 w 2849285"/>
              <a:gd name="connsiteY19" fmla="*/ 2704338 h 2704854"/>
              <a:gd name="connsiteX0" fmla="*/ 929 w 2849285"/>
              <a:gd name="connsiteY0" fmla="*/ 0 h 2704854"/>
              <a:gd name="connsiteX1" fmla="*/ 18455 w 2849285"/>
              <a:gd name="connsiteY1" fmla="*/ 204978 h 2704854"/>
              <a:gd name="connsiteX2" fmla="*/ 71033 w 2849285"/>
              <a:gd name="connsiteY2" fmla="*/ 533400 h 2704854"/>
              <a:gd name="connsiteX3" fmla="*/ 135803 w 2849285"/>
              <a:gd name="connsiteY3" fmla="*/ 762000 h 2704854"/>
              <a:gd name="connsiteX4" fmla="*/ 183809 w 2849285"/>
              <a:gd name="connsiteY4" fmla="*/ 926592 h 2704854"/>
              <a:gd name="connsiteX5" fmla="*/ 226481 w 2849285"/>
              <a:gd name="connsiteY5" fmla="*/ 1066800 h 2704854"/>
              <a:gd name="connsiteX6" fmla="*/ 307253 w 2849285"/>
              <a:gd name="connsiteY6" fmla="*/ 1257300 h 2704854"/>
              <a:gd name="connsiteX7" fmla="*/ 391073 w 2849285"/>
              <a:gd name="connsiteY7" fmla="*/ 1420368 h 2704854"/>
              <a:gd name="connsiteX8" fmla="*/ 521375 w 2849285"/>
              <a:gd name="connsiteY8" fmla="*/ 1618488 h 2704854"/>
              <a:gd name="connsiteX9" fmla="*/ 693587 w 2849285"/>
              <a:gd name="connsiteY9" fmla="*/ 1798320 h 2704854"/>
              <a:gd name="connsiteX10" fmla="*/ 908471 w 2849285"/>
              <a:gd name="connsiteY10" fmla="*/ 1966722 h 2704854"/>
              <a:gd name="connsiteX11" fmla="*/ 1122593 w 2849285"/>
              <a:gd name="connsiteY11" fmla="*/ 2102358 h 2704854"/>
              <a:gd name="connsiteX12" fmla="*/ 1304711 w 2849285"/>
              <a:gd name="connsiteY12" fmla="*/ 2203704 h 2704854"/>
              <a:gd name="connsiteX13" fmla="*/ 1476161 w 2849285"/>
              <a:gd name="connsiteY13" fmla="*/ 2292096 h 2704854"/>
              <a:gd name="connsiteX14" fmla="*/ 1654469 w 2849285"/>
              <a:gd name="connsiteY14" fmla="*/ 2382774 h 2704854"/>
              <a:gd name="connsiteX15" fmla="*/ 1933361 w 2849285"/>
              <a:gd name="connsiteY15" fmla="*/ 2492502 h 2704854"/>
              <a:gd name="connsiteX16" fmla="*/ 2198537 w 2849285"/>
              <a:gd name="connsiteY16" fmla="*/ 2568702 h 2704854"/>
              <a:gd name="connsiteX17" fmla="*/ 2421803 w 2849285"/>
              <a:gd name="connsiteY17" fmla="*/ 2625852 h 2704854"/>
              <a:gd name="connsiteX18" fmla="*/ 2677073 w 2849285"/>
              <a:gd name="connsiteY18" fmla="*/ 2686812 h 2704854"/>
              <a:gd name="connsiteX19" fmla="*/ 2849285 w 2849285"/>
              <a:gd name="connsiteY19" fmla="*/ 2704338 h 270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49285" h="2704854">
                <a:moveTo>
                  <a:pt x="929" y="0"/>
                </a:moveTo>
                <a:cubicBezTo>
                  <a:pt x="-3135" y="57404"/>
                  <a:pt x="6771" y="116078"/>
                  <a:pt x="18455" y="204978"/>
                </a:cubicBezTo>
                <a:cubicBezTo>
                  <a:pt x="30139" y="293878"/>
                  <a:pt x="51475" y="440563"/>
                  <a:pt x="71033" y="533400"/>
                </a:cubicBezTo>
                <a:cubicBezTo>
                  <a:pt x="90591" y="626237"/>
                  <a:pt x="117007" y="696468"/>
                  <a:pt x="135803" y="762000"/>
                </a:cubicBezTo>
                <a:cubicBezTo>
                  <a:pt x="154599" y="827532"/>
                  <a:pt x="168696" y="875792"/>
                  <a:pt x="183809" y="926592"/>
                </a:cubicBezTo>
                <a:cubicBezTo>
                  <a:pt x="198922" y="977392"/>
                  <a:pt x="205907" y="1011682"/>
                  <a:pt x="226481" y="1066800"/>
                </a:cubicBezTo>
                <a:cubicBezTo>
                  <a:pt x="247055" y="1121918"/>
                  <a:pt x="279821" y="1198372"/>
                  <a:pt x="307253" y="1257300"/>
                </a:cubicBezTo>
                <a:cubicBezTo>
                  <a:pt x="334685" y="1316228"/>
                  <a:pt x="355386" y="1360170"/>
                  <a:pt x="391073" y="1420368"/>
                </a:cubicBezTo>
                <a:cubicBezTo>
                  <a:pt x="426760" y="1480566"/>
                  <a:pt x="470956" y="1555496"/>
                  <a:pt x="521375" y="1618488"/>
                </a:cubicBezTo>
                <a:cubicBezTo>
                  <a:pt x="571794" y="1681480"/>
                  <a:pt x="629071" y="1740281"/>
                  <a:pt x="693587" y="1798320"/>
                </a:cubicBezTo>
                <a:cubicBezTo>
                  <a:pt x="758103" y="1856359"/>
                  <a:pt x="836970" y="1916049"/>
                  <a:pt x="908471" y="1966722"/>
                </a:cubicBezTo>
                <a:cubicBezTo>
                  <a:pt x="979972" y="2017395"/>
                  <a:pt x="1056553" y="2062861"/>
                  <a:pt x="1122593" y="2102358"/>
                </a:cubicBezTo>
                <a:cubicBezTo>
                  <a:pt x="1188633" y="2141855"/>
                  <a:pt x="1245783" y="2172081"/>
                  <a:pt x="1304711" y="2203704"/>
                </a:cubicBezTo>
                <a:cubicBezTo>
                  <a:pt x="1363639" y="2235327"/>
                  <a:pt x="1417868" y="2262251"/>
                  <a:pt x="1476161" y="2292096"/>
                </a:cubicBezTo>
                <a:cubicBezTo>
                  <a:pt x="1534454" y="2321941"/>
                  <a:pt x="1578269" y="2349373"/>
                  <a:pt x="1654469" y="2382774"/>
                </a:cubicBezTo>
                <a:cubicBezTo>
                  <a:pt x="1730669" y="2416175"/>
                  <a:pt x="1842683" y="2461514"/>
                  <a:pt x="1933361" y="2492502"/>
                </a:cubicBezTo>
                <a:cubicBezTo>
                  <a:pt x="2024039" y="2523490"/>
                  <a:pt x="2117130" y="2546477"/>
                  <a:pt x="2198537" y="2568702"/>
                </a:cubicBezTo>
                <a:cubicBezTo>
                  <a:pt x="2279944" y="2590927"/>
                  <a:pt x="2342047" y="2606167"/>
                  <a:pt x="2421803" y="2625852"/>
                </a:cubicBezTo>
                <a:cubicBezTo>
                  <a:pt x="2501559" y="2645537"/>
                  <a:pt x="2605826" y="2673731"/>
                  <a:pt x="2677073" y="2686812"/>
                </a:cubicBezTo>
                <a:cubicBezTo>
                  <a:pt x="2748320" y="2699893"/>
                  <a:pt x="2828965" y="2706878"/>
                  <a:pt x="2849285" y="2704338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894936-2C54-426A-BB71-78719160AF3F}"/>
              </a:ext>
            </a:extLst>
          </p:cNvPr>
          <p:cNvSpPr txBox="1"/>
          <p:nvPr/>
        </p:nvSpPr>
        <p:spPr>
          <a:xfrm>
            <a:off x="6528556" y="387500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RN=8M / FT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F1A478-F4D5-43DD-ACA9-14D51EC34D8E}"/>
              </a:ext>
            </a:extLst>
          </p:cNvPr>
          <p:cNvSpPr txBox="1"/>
          <p:nvPr/>
        </p:nvSpPr>
        <p:spPr>
          <a:xfrm>
            <a:off x="4544020" y="387500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P = 1 ATM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FD35D8-E85C-431A-9746-30AF515F7158}"/>
              </a:ext>
            </a:extLst>
          </p:cNvPr>
          <p:cNvSpPr txBox="1"/>
          <p:nvPr/>
        </p:nvSpPr>
        <p:spPr>
          <a:xfrm>
            <a:off x="2453302" y="3875002"/>
            <a:ext cx="1609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RN=3.5 M / FT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43FFDB-A9FB-4BCD-8DB9-DBF423305197}"/>
              </a:ext>
            </a:extLst>
          </p:cNvPr>
          <p:cNvCxnSpPr>
            <a:cxnSpLocks/>
          </p:cNvCxnSpPr>
          <p:nvPr/>
        </p:nvCxnSpPr>
        <p:spPr>
          <a:xfrm>
            <a:off x="2324100" y="3238500"/>
            <a:ext cx="549495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A7EE5B1-C244-4FB1-ADB5-1F7CB5FC9511}"/>
              </a:ext>
            </a:extLst>
          </p:cNvPr>
          <p:cNvSpPr txBox="1"/>
          <p:nvPr/>
        </p:nvSpPr>
        <p:spPr>
          <a:xfrm>
            <a:off x="5924206" y="2938233"/>
            <a:ext cx="1917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CRM Cruise MN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625F71-8958-4FF2-9551-8CE633B46E03}"/>
              </a:ext>
            </a:extLst>
          </p:cNvPr>
          <p:cNvSpPr txBox="1"/>
          <p:nvPr/>
        </p:nvSpPr>
        <p:spPr>
          <a:xfrm>
            <a:off x="240849" y="2223532"/>
            <a:ext cx="1609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Calspan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66FF16-C7D9-4CF7-8A7B-76CE851BB628}"/>
              </a:ext>
            </a:extLst>
          </p:cNvPr>
          <p:cNvSpPr txBox="1"/>
          <p:nvPr/>
        </p:nvSpPr>
        <p:spPr>
          <a:xfrm>
            <a:off x="240849" y="1852788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NASA</a:t>
            </a:r>
          </a:p>
        </p:txBody>
      </p:sp>
    </p:spTree>
    <p:extLst>
      <p:ext uri="{BB962C8B-B14F-4D97-AF65-F5344CB8AC3E}">
        <p14:creationId xmlns:p14="http://schemas.microsoft.com/office/powerpoint/2010/main" val="85663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F4A0-F01C-4451-BDB3-1F4A0798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One More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1EA-039E-45C1-A52A-5DD80825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52022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AETC Face To Face (F2F) Meetings</a:t>
            </a:r>
          </a:p>
          <a:p>
            <a:r>
              <a:rPr lang="en-US" dirty="0"/>
              <a:t>The AETC holds quarterly F2F for the direct AETC staff</a:t>
            </a:r>
          </a:p>
          <a:p>
            <a:pPr lvl="1"/>
            <a:r>
              <a:rPr lang="en-US" dirty="0"/>
              <a:t>Each quarter is held at the different NASA (AETC) centers (Ames, Glenn, Langley)</a:t>
            </a:r>
          </a:p>
          <a:p>
            <a:pPr lvl="1"/>
            <a:r>
              <a:rPr lang="en-US" dirty="0"/>
              <a:t>The “4</a:t>
            </a:r>
            <a:r>
              <a:rPr lang="en-US" baseline="30000" dirty="0"/>
              <a:t>th” </a:t>
            </a:r>
            <a:r>
              <a:rPr lang="en-US" dirty="0"/>
              <a:t>quarter is held at a non-AETC center or another non-NASA location</a:t>
            </a:r>
          </a:p>
          <a:p>
            <a:pPr lvl="1"/>
            <a:r>
              <a:rPr lang="en-US" dirty="0"/>
              <a:t>Meetings are typically two to three days in duration with 20 to 30 participants</a:t>
            </a:r>
          </a:p>
          <a:p>
            <a:pPr lvl="1"/>
            <a:r>
              <a:rPr lang="en-US" dirty="0"/>
              <a:t>Presentations include report outs from each of the centers as well as any ongoing project updates</a:t>
            </a:r>
          </a:p>
          <a:p>
            <a:r>
              <a:rPr lang="en-US" dirty="0"/>
              <a:t>Would Calspan &amp; CUBRC be open to allowing AETC to have a F2F meeting in Buffalo?</a:t>
            </a:r>
          </a:p>
          <a:p>
            <a:pPr lvl="1"/>
            <a:r>
              <a:rPr lang="en-US" dirty="0"/>
              <a:t>Meeting could either be held at Calspan or off site in the Buffalo area</a:t>
            </a:r>
          </a:p>
          <a:p>
            <a:pPr lvl="1"/>
            <a:r>
              <a:rPr lang="en-US" dirty="0"/>
              <a:t>Calspan &amp; CUBRC could participate in the non-sensitive presentations</a:t>
            </a:r>
          </a:p>
          <a:p>
            <a:r>
              <a:rPr lang="en-US" dirty="0"/>
              <a:t>Potential Calspan &amp; CUBRC Tours</a:t>
            </a:r>
          </a:p>
          <a:p>
            <a:pPr lvl="1"/>
            <a:r>
              <a:rPr lang="en-US" dirty="0"/>
              <a:t>Transonic Wind Tunnel</a:t>
            </a:r>
          </a:p>
          <a:p>
            <a:pPr lvl="1"/>
            <a:r>
              <a:rPr lang="en-US" dirty="0"/>
              <a:t>TIRF</a:t>
            </a:r>
          </a:p>
          <a:p>
            <a:pPr lvl="1"/>
            <a:r>
              <a:rPr lang="en-US" dirty="0" err="1"/>
              <a:t>HyGe</a:t>
            </a:r>
            <a:r>
              <a:rPr lang="en-US" dirty="0"/>
              <a:t> Sled</a:t>
            </a:r>
          </a:p>
          <a:p>
            <a:pPr lvl="1"/>
            <a:r>
              <a:rPr lang="en-US" dirty="0"/>
              <a:t>Crash</a:t>
            </a:r>
          </a:p>
          <a:p>
            <a:pPr lvl="1"/>
            <a:r>
              <a:rPr lang="en-US" dirty="0"/>
              <a:t>Flight Research</a:t>
            </a:r>
          </a:p>
          <a:p>
            <a:pPr lvl="1"/>
            <a:r>
              <a:rPr lang="en-US" dirty="0"/>
              <a:t>LENS</a:t>
            </a:r>
          </a:p>
          <a:p>
            <a:r>
              <a:rPr lang="en-US" dirty="0"/>
              <a:t>Potential timeframe late CY21 or early CY22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AD0B0-038A-4BA9-BDD7-82C656545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85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Any 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FontTx/>
              <a:buNone/>
              <a:defRPr sz="1000" b="0" u="none" kern="1200"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9D94B69-A138-4A01-943D-6BD4CF6C231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71E6AA-541C-45BA-95A9-0D976501D85B}"/>
              </a:ext>
            </a:extLst>
          </p:cNvPr>
          <p:cNvGrpSpPr/>
          <p:nvPr/>
        </p:nvGrpSpPr>
        <p:grpSpPr>
          <a:xfrm>
            <a:off x="66092" y="1592796"/>
            <a:ext cx="12052282" cy="4839884"/>
            <a:chOff x="66092" y="1592796"/>
            <a:chExt cx="12052282" cy="4839884"/>
          </a:xfrm>
        </p:grpSpPr>
        <p:pic>
          <p:nvPicPr>
            <p:cNvPr id="7" name="Picture 6" descr="A picture containing motorcycle, outdoor, road, tree&#10;&#10;Description automatically generated">
              <a:extLst>
                <a:ext uri="{FF2B5EF4-FFF2-40B4-BE49-F238E27FC236}">
                  <a16:creationId xmlns:a16="http://schemas.microsoft.com/office/drawing/2014/main" id="{D6AF920B-B725-4496-A01A-10C557A124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"/>
            <a:stretch/>
          </p:blipFill>
          <p:spPr>
            <a:xfrm>
              <a:off x="66092" y="1592796"/>
              <a:ext cx="6858000" cy="4536504"/>
            </a:xfrm>
            <a:prstGeom prst="rect">
              <a:avLst/>
            </a:prstGeom>
          </p:spPr>
        </p:pic>
        <p:pic>
          <p:nvPicPr>
            <p:cNvPr id="10" name="Picture 9" descr="A picture containing tree, outdoor, road, transport&#10;&#10;Description automatically generated">
              <a:extLst>
                <a:ext uri="{FF2B5EF4-FFF2-40B4-BE49-F238E27FC236}">
                  <a16:creationId xmlns:a16="http://schemas.microsoft.com/office/drawing/2014/main" id="{46ADEACF-1BA9-4ACE-8077-38C95DC21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4"/>
            <a:stretch/>
          </p:blipFill>
          <p:spPr>
            <a:xfrm>
              <a:off x="5260374" y="1592796"/>
              <a:ext cx="6858000" cy="4251022"/>
            </a:xfrm>
            <a:prstGeom prst="rect">
              <a:avLst/>
            </a:prstGeom>
          </p:spPr>
        </p:pic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5E3CBAD3-A847-496E-A9DA-89AEE068414D}"/>
                </a:ext>
              </a:extLst>
            </p:cNvPr>
            <p:cNvSpPr/>
            <p:nvPr/>
          </p:nvSpPr>
          <p:spPr>
            <a:xfrm rot="10527371">
              <a:off x="3037827" y="5998003"/>
              <a:ext cx="3909733" cy="434677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30753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26157</TotalTime>
  <Words>1241</Words>
  <Application>Microsoft Office PowerPoint</Application>
  <PresentationFormat>Widescreen</PresentationFormat>
  <Paragraphs>216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Courier New</vt:lpstr>
      <vt:lpstr>Franklin Gothic Medium</vt:lpstr>
      <vt:lpstr>Helvetica</vt:lpstr>
      <vt:lpstr>1_Office Theme</vt:lpstr>
      <vt:lpstr>PowerPoint Presentation</vt:lpstr>
      <vt:lpstr>National Transonic Facility – NTF</vt:lpstr>
      <vt:lpstr>National Transonic Tunnel – NTF Test Types / Features</vt:lpstr>
      <vt:lpstr>Common Research Model (CRM)</vt:lpstr>
      <vt:lpstr>2.7% Scale CRM Installed in Several Tunnels </vt:lpstr>
      <vt:lpstr>Other CRM Versions</vt:lpstr>
      <vt:lpstr>CRM REFERENCE DATA (2.7% SCALE)</vt:lpstr>
      <vt:lpstr>Typical NTF CRM Installation</vt:lpstr>
      <vt:lpstr>NTF Active Dynamic Damper</vt:lpstr>
      <vt:lpstr>Common Research Model Typical Collaboration Arrangements</vt:lpstr>
      <vt:lpstr>Some Database Expansion Ideas</vt:lpstr>
      <vt:lpstr>CRM Test Conditions</vt:lpstr>
      <vt:lpstr>One More Idea</vt:lpstr>
      <vt:lpstr>Any Questions?</vt:lpstr>
    </vt:vector>
  </TitlesOfParts>
  <Company>NASA/ODIN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Roman Paryz</dc:creator>
  <cp:lastModifiedBy>Roman Paryz. (LARC-D327)</cp:lastModifiedBy>
  <cp:revision>2413</cp:revision>
  <cp:lastPrinted>2015-07-15T17:59:49Z</cp:lastPrinted>
  <dcterms:created xsi:type="dcterms:W3CDTF">2010-05-13T18:48:05Z</dcterms:created>
  <dcterms:modified xsi:type="dcterms:W3CDTF">2021-04-12T10:22:53Z</dcterms:modified>
</cp:coreProperties>
</file>