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sldIdLst>
    <p:sldId id="258" r:id="rId5"/>
  </p:sldIdLst>
  <p:sldSz cx="25603200" cy="19202400"/>
  <p:notesSz cx="39414450" cy="39414450"/>
  <p:defaultTextStyle>
    <a:defPPr>
      <a:defRPr lang="en-AU"/>
    </a:defPPr>
    <a:lvl1pPr algn="l" rtl="0" eaLnBrk="0" fontAlgn="base" hangingPunct="0">
      <a:spcBef>
        <a:spcPct val="0"/>
      </a:spcBef>
      <a:spcAft>
        <a:spcPct val="0"/>
      </a:spcAft>
      <a:defRPr sz="1100" kern="1200">
        <a:solidFill>
          <a:schemeClr val="tx1"/>
        </a:solidFill>
        <a:latin typeface="Times" pitchFamily="28" charset="0"/>
        <a:ea typeface="+mn-ea"/>
        <a:cs typeface="+mn-cs"/>
      </a:defRPr>
    </a:lvl1pPr>
    <a:lvl2pPr marL="228600" algn="l" rtl="0" eaLnBrk="0" fontAlgn="base" hangingPunct="0">
      <a:spcBef>
        <a:spcPct val="0"/>
      </a:spcBef>
      <a:spcAft>
        <a:spcPct val="0"/>
      </a:spcAft>
      <a:defRPr sz="1100" kern="1200">
        <a:solidFill>
          <a:schemeClr val="tx1"/>
        </a:solidFill>
        <a:latin typeface="Times" pitchFamily="28" charset="0"/>
        <a:ea typeface="+mn-ea"/>
        <a:cs typeface="+mn-cs"/>
      </a:defRPr>
    </a:lvl2pPr>
    <a:lvl3pPr marL="457200" algn="l" rtl="0" eaLnBrk="0" fontAlgn="base" hangingPunct="0">
      <a:spcBef>
        <a:spcPct val="0"/>
      </a:spcBef>
      <a:spcAft>
        <a:spcPct val="0"/>
      </a:spcAft>
      <a:defRPr sz="1100" kern="1200">
        <a:solidFill>
          <a:schemeClr val="tx1"/>
        </a:solidFill>
        <a:latin typeface="Times" pitchFamily="28" charset="0"/>
        <a:ea typeface="+mn-ea"/>
        <a:cs typeface="+mn-cs"/>
      </a:defRPr>
    </a:lvl3pPr>
    <a:lvl4pPr marL="685800" algn="l" rtl="0" eaLnBrk="0" fontAlgn="base" hangingPunct="0">
      <a:spcBef>
        <a:spcPct val="0"/>
      </a:spcBef>
      <a:spcAft>
        <a:spcPct val="0"/>
      </a:spcAft>
      <a:defRPr sz="1100" kern="1200">
        <a:solidFill>
          <a:schemeClr val="tx1"/>
        </a:solidFill>
        <a:latin typeface="Times" pitchFamily="28" charset="0"/>
        <a:ea typeface="+mn-ea"/>
        <a:cs typeface="+mn-cs"/>
      </a:defRPr>
    </a:lvl4pPr>
    <a:lvl5pPr marL="914400" algn="l" rtl="0" eaLnBrk="0" fontAlgn="base" hangingPunct="0">
      <a:spcBef>
        <a:spcPct val="0"/>
      </a:spcBef>
      <a:spcAft>
        <a:spcPct val="0"/>
      </a:spcAft>
      <a:defRPr sz="1100" kern="1200">
        <a:solidFill>
          <a:schemeClr val="tx1"/>
        </a:solidFill>
        <a:latin typeface="Times" pitchFamily="28" charset="0"/>
        <a:ea typeface="+mn-ea"/>
        <a:cs typeface="+mn-cs"/>
      </a:defRPr>
    </a:lvl5pPr>
    <a:lvl6pPr marL="1143000" algn="l" defTabSz="457200" rtl="0" eaLnBrk="1" latinLnBrk="0" hangingPunct="1">
      <a:defRPr sz="1100" kern="1200">
        <a:solidFill>
          <a:schemeClr val="tx1"/>
        </a:solidFill>
        <a:latin typeface="Times" pitchFamily="28" charset="0"/>
        <a:ea typeface="+mn-ea"/>
        <a:cs typeface="+mn-cs"/>
      </a:defRPr>
    </a:lvl6pPr>
    <a:lvl7pPr marL="1371600" algn="l" defTabSz="457200" rtl="0" eaLnBrk="1" latinLnBrk="0" hangingPunct="1">
      <a:defRPr sz="1100" kern="1200">
        <a:solidFill>
          <a:schemeClr val="tx1"/>
        </a:solidFill>
        <a:latin typeface="Times" pitchFamily="28" charset="0"/>
        <a:ea typeface="+mn-ea"/>
        <a:cs typeface="+mn-cs"/>
      </a:defRPr>
    </a:lvl7pPr>
    <a:lvl8pPr marL="1600200" algn="l" defTabSz="457200" rtl="0" eaLnBrk="1" latinLnBrk="0" hangingPunct="1">
      <a:defRPr sz="1100" kern="1200">
        <a:solidFill>
          <a:schemeClr val="tx1"/>
        </a:solidFill>
        <a:latin typeface="Times" pitchFamily="28" charset="0"/>
        <a:ea typeface="+mn-ea"/>
        <a:cs typeface="+mn-cs"/>
      </a:defRPr>
    </a:lvl8pPr>
    <a:lvl9pPr marL="1828800" algn="l" defTabSz="457200" rtl="0" eaLnBrk="1" latinLnBrk="0" hangingPunct="1">
      <a:defRPr sz="1100" kern="1200">
        <a:solidFill>
          <a:schemeClr val="tx1"/>
        </a:solidFill>
        <a:latin typeface="Times" pitchFamily="28" charset="0"/>
        <a:ea typeface="+mn-ea"/>
        <a:cs typeface="+mn-cs"/>
      </a:defRPr>
    </a:lvl9pPr>
  </p:defaultTextStyle>
  <p:extLst>
    <p:ext uri="{EFAFB233-063F-42B5-8137-9DF3F51BA10A}">
      <p15:sldGuideLst xmlns:p15="http://schemas.microsoft.com/office/powerpoint/2012/main">
        <p15:guide id="1" orient="horz" pos="11731" userDrawn="1">
          <p15:clr>
            <a:srgbClr val="A4A3A4"/>
          </p15:clr>
        </p15:guide>
        <p15:guide id="2" orient="horz" pos="1279" userDrawn="1">
          <p15:clr>
            <a:srgbClr val="A4A3A4"/>
          </p15:clr>
        </p15:guide>
        <p15:guide id="3" orient="horz" pos="2933" userDrawn="1">
          <p15:clr>
            <a:srgbClr val="A4A3A4"/>
          </p15:clr>
        </p15:guide>
        <p15:guide id="4" orient="horz" pos="9171" userDrawn="1">
          <p15:clr>
            <a:srgbClr val="A4A3A4"/>
          </p15:clr>
        </p15:guide>
        <p15:guide id="5" orient="horz" pos="11614" userDrawn="1">
          <p15:clr>
            <a:srgbClr val="A4A3A4"/>
          </p15:clr>
        </p15:guide>
        <p15:guide id="6" orient="horz" pos="3235" userDrawn="1">
          <p15:clr>
            <a:srgbClr val="A4A3A4"/>
          </p15:clr>
        </p15:guide>
        <p15:guide id="7" orient="horz" pos="2100" userDrawn="1">
          <p15:clr>
            <a:srgbClr val="A4A3A4"/>
          </p15:clr>
        </p15:guide>
        <p15:guide id="8" pos="17101" userDrawn="1">
          <p15:clr>
            <a:srgbClr val="A4A3A4"/>
          </p15:clr>
        </p15:guide>
        <p15:guide id="9" pos="11328" userDrawn="1">
          <p15:clr>
            <a:srgbClr val="A4A3A4"/>
          </p15:clr>
        </p15:guide>
        <p15:guide id="10" pos="-999" userDrawn="1">
          <p15:clr>
            <a:srgbClr val="A4A3A4"/>
          </p15:clr>
        </p15:guide>
        <p15:guide id="11" pos="4776" userDrawn="1">
          <p15:clr>
            <a:srgbClr val="A4A3A4"/>
          </p15:clr>
        </p15:guide>
        <p15:guide id="12" pos="5183" userDrawn="1">
          <p15:clr>
            <a:srgbClr val="A4A3A4"/>
          </p15:clr>
        </p15:guide>
        <p15:guide id="13" pos="10957" userDrawn="1">
          <p15:clr>
            <a:srgbClr val="A4A3A4"/>
          </p15:clr>
        </p15:guide>
        <p15:guide id="14" pos="5368" userDrawn="1">
          <p15:clr>
            <a:srgbClr val="A4A3A4"/>
          </p15:clr>
        </p15:guide>
        <p15:guide id="15" pos="107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E6E7E8"/>
    <a:srgbClr val="DAECF4"/>
    <a:srgbClr val="3B3A3B"/>
    <a:srgbClr val="CECECE"/>
    <a:srgbClr val="3C8C93"/>
    <a:srgbClr val="CCEADE"/>
    <a:srgbClr val="FCF3BA"/>
    <a:srgbClr val="275B5F"/>
    <a:srgbClr val="B0DE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668DCC-BB49-4289-A0F2-C976D290D65E}" v="28" dt="2021-05-03T21:31:47.6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53" autoAdjust="0"/>
    <p:restoredTop sz="96433" autoAdjust="0"/>
  </p:normalViewPr>
  <p:slideViewPr>
    <p:cSldViewPr>
      <p:cViewPr varScale="1">
        <p:scale>
          <a:sx n="40" d="100"/>
          <a:sy n="40" d="100"/>
        </p:scale>
        <p:origin x="1218" y="78"/>
      </p:cViewPr>
      <p:guideLst>
        <p:guide orient="horz" pos="11731"/>
        <p:guide orient="horz" pos="1279"/>
        <p:guide orient="horz" pos="2933"/>
        <p:guide orient="horz" pos="9171"/>
        <p:guide orient="horz" pos="11614"/>
        <p:guide orient="horz" pos="3235"/>
        <p:guide orient="horz" pos="2100"/>
        <p:guide pos="17101"/>
        <p:guide pos="11328"/>
        <p:guide pos="-999"/>
        <p:guide pos="4776"/>
        <p:guide pos="5183"/>
        <p:guide pos="10957"/>
        <p:guide pos="5368"/>
        <p:guide pos="107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Kristen K. (JSC-EX211)" userId="S::kjohn@ndc.nasa.gov::3e346991-0439-43ca-a7f2-6a4742503cb5" providerId="AD" clId="Web-{58668DCC-BB49-4289-A0F2-C976D290D65E}"/>
    <pc:docChg chg="modSld">
      <pc:chgData name="John, Kristen K. (JSC-EX211)" userId="S::kjohn@ndc.nasa.gov::3e346991-0439-43ca-a7f2-6a4742503cb5" providerId="AD" clId="Web-{58668DCC-BB49-4289-A0F2-C976D290D65E}" dt="2021-05-03T21:31:47.626" v="13" actId="20577"/>
      <pc:docMkLst>
        <pc:docMk/>
      </pc:docMkLst>
      <pc:sldChg chg="modSp">
        <pc:chgData name="John, Kristen K. (JSC-EX211)" userId="S::kjohn@ndc.nasa.gov::3e346991-0439-43ca-a7f2-6a4742503cb5" providerId="AD" clId="Web-{58668DCC-BB49-4289-A0F2-C976D290D65E}" dt="2021-05-03T21:31:47.626" v="13" actId="20577"/>
        <pc:sldMkLst>
          <pc:docMk/>
          <pc:sldMk cId="0" sldId="258"/>
        </pc:sldMkLst>
        <pc:spChg chg="mod">
          <ac:chgData name="John, Kristen K. (JSC-EX211)" userId="S::kjohn@ndc.nasa.gov::3e346991-0439-43ca-a7f2-6a4742503cb5" providerId="AD" clId="Web-{58668DCC-BB49-4289-A0F2-C976D290D65E}" dt="2021-05-03T21:30:08.181" v="4" actId="20577"/>
          <ac:spMkLst>
            <pc:docMk/>
            <pc:sldMk cId="0" sldId="258"/>
            <ac:spMk id="21" creationId="{27BCE04B-1F0C-4B7F-A566-1078075CF85F}"/>
          </ac:spMkLst>
        </pc:spChg>
        <pc:spChg chg="mod">
          <ac:chgData name="John, Kristen K. (JSC-EX211)" userId="S::kjohn@ndc.nasa.gov::3e346991-0439-43ca-a7f2-6a4742503cb5" providerId="AD" clId="Web-{58668DCC-BB49-4289-A0F2-C976D290D65E}" dt="2021-05-03T21:31:47.626" v="13" actId="20577"/>
          <ac:spMkLst>
            <pc:docMk/>
            <pc:sldMk cId="0" sldId="258"/>
            <ac:spMk id="28" creationId="{6F38A283-F430-4547-921D-6FF23DD1EB90}"/>
          </ac:spMkLst>
        </pc:spChg>
        <pc:spChg chg="mod">
          <ac:chgData name="John, Kristen K. (JSC-EX211)" userId="S::kjohn@ndc.nasa.gov::3e346991-0439-43ca-a7f2-6a4742503cb5" providerId="AD" clId="Web-{58668DCC-BB49-4289-A0F2-C976D290D65E}" dt="2021-05-03T21:31:38.016" v="8" actId="20577"/>
          <ac:spMkLst>
            <pc:docMk/>
            <pc:sldMk cId="0" sldId="258"/>
            <ac:spMk id="51" creationId="{4EB16A91-A92D-4042-A5E5-14E8E0CA555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20611" y="5965561"/>
            <a:ext cx="21761980" cy="4115329"/>
          </a:xfrm>
        </p:spPr>
        <p:txBody>
          <a:bodyPr/>
          <a:lstStyle/>
          <a:p>
            <a:r>
              <a:rPr lang="en-US"/>
              <a:t>Click to edit Master title style</a:t>
            </a:r>
          </a:p>
        </p:txBody>
      </p:sp>
      <p:sp>
        <p:nvSpPr>
          <p:cNvPr id="3" name="Subtitle 2"/>
          <p:cNvSpPr>
            <a:spLocks noGrp="1"/>
          </p:cNvSpPr>
          <p:nvPr>
            <p:ph type="subTitle" idx="1"/>
          </p:nvPr>
        </p:nvSpPr>
        <p:spPr>
          <a:xfrm>
            <a:off x="3840296" y="10880990"/>
            <a:ext cx="17922611" cy="4908021"/>
          </a:xfrm>
        </p:spPr>
        <p:txBody>
          <a:bodyPr/>
          <a:lstStyle>
            <a:lvl1pPr marL="0" indent="0" algn="ctr">
              <a:buNone/>
              <a:defRPr/>
            </a:lvl1pPr>
            <a:lvl2pPr marL="355588" indent="0" algn="ctr">
              <a:buNone/>
              <a:defRPr/>
            </a:lvl2pPr>
            <a:lvl3pPr marL="711175" indent="0" algn="ctr">
              <a:buNone/>
              <a:defRPr/>
            </a:lvl3pPr>
            <a:lvl4pPr marL="1066763" indent="0" algn="ctr">
              <a:buNone/>
              <a:defRPr/>
            </a:lvl4pPr>
            <a:lvl5pPr marL="1422349" indent="0" algn="ctr">
              <a:buNone/>
              <a:defRPr/>
            </a:lvl5pPr>
            <a:lvl6pPr marL="1777937" indent="0" algn="ctr">
              <a:buNone/>
              <a:defRPr/>
            </a:lvl6pPr>
            <a:lvl7pPr marL="2133524" indent="0" algn="ctr">
              <a:buNone/>
              <a:defRPr/>
            </a:lvl7pPr>
            <a:lvl8pPr marL="2489112" indent="0" algn="ctr">
              <a:buNone/>
              <a:defRPr/>
            </a:lvl8pPr>
            <a:lvl9pPr marL="284469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02D3E3A-33EE-4DC8-8364-6FA57C113516}" type="slidenum">
              <a:rPr lang="en-AU"/>
              <a:pPr>
                <a:defRPr/>
              </a:pPr>
              <a:t>‹#›</a:t>
            </a:fld>
            <a:endParaRPr lang="en-AU" dirty="0"/>
          </a:p>
        </p:txBody>
      </p:sp>
    </p:spTree>
    <p:extLst>
      <p:ext uri="{BB962C8B-B14F-4D97-AF65-F5344CB8AC3E}">
        <p14:creationId xmlns:p14="http://schemas.microsoft.com/office/powerpoint/2010/main" val="139038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F4DC843-E028-4B44-BA1E-95D88DB6B60A}" type="slidenum">
              <a:rPr lang="en-AU"/>
              <a:pPr>
                <a:defRPr/>
              </a:pPr>
              <a:t>‹#›</a:t>
            </a:fld>
            <a:endParaRPr lang="en-AU" dirty="0"/>
          </a:p>
        </p:txBody>
      </p:sp>
    </p:spTree>
    <p:extLst>
      <p:ext uri="{BB962C8B-B14F-4D97-AF65-F5344CB8AC3E}">
        <p14:creationId xmlns:p14="http://schemas.microsoft.com/office/powerpoint/2010/main" val="3548949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22476" y="12339507"/>
            <a:ext cx="21762906" cy="3813440"/>
          </a:xfrm>
        </p:spPr>
        <p:txBody>
          <a:bodyPr anchor="t"/>
          <a:lstStyle>
            <a:lvl1pPr algn="l">
              <a:defRPr sz="3111" b="1" cap="all"/>
            </a:lvl1pPr>
          </a:lstStyle>
          <a:p>
            <a:r>
              <a:rPr lang="en-US"/>
              <a:t>Click to edit Master title style</a:t>
            </a:r>
          </a:p>
        </p:txBody>
      </p:sp>
      <p:sp>
        <p:nvSpPr>
          <p:cNvPr id="3" name="Text Placeholder 2"/>
          <p:cNvSpPr>
            <a:spLocks noGrp="1"/>
          </p:cNvSpPr>
          <p:nvPr>
            <p:ph type="body" idx="1"/>
          </p:nvPr>
        </p:nvSpPr>
        <p:spPr>
          <a:xfrm>
            <a:off x="2022476" y="8138981"/>
            <a:ext cx="21762906" cy="4200525"/>
          </a:xfrm>
        </p:spPr>
        <p:txBody>
          <a:bodyPr anchor="b"/>
          <a:lstStyle>
            <a:lvl1pPr marL="0" indent="0">
              <a:buNone/>
              <a:defRPr sz="1555"/>
            </a:lvl1pPr>
            <a:lvl2pPr marL="355588" indent="0">
              <a:buNone/>
              <a:defRPr sz="1400"/>
            </a:lvl2pPr>
            <a:lvl3pPr marL="711175" indent="0">
              <a:buNone/>
              <a:defRPr sz="1245"/>
            </a:lvl3pPr>
            <a:lvl4pPr marL="1066763" indent="0">
              <a:buNone/>
              <a:defRPr sz="1089"/>
            </a:lvl4pPr>
            <a:lvl5pPr marL="1422349" indent="0">
              <a:buNone/>
              <a:defRPr sz="1089"/>
            </a:lvl5pPr>
            <a:lvl6pPr marL="1777937" indent="0">
              <a:buNone/>
              <a:defRPr sz="1089"/>
            </a:lvl6pPr>
            <a:lvl7pPr marL="2133524" indent="0">
              <a:buNone/>
              <a:defRPr sz="1089"/>
            </a:lvl7pPr>
            <a:lvl8pPr marL="2489112" indent="0">
              <a:buNone/>
              <a:defRPr sz="1089"/>
            </a:lvl8pPr>
            <a:lvl9pPr marL="2844699" indent="0">
              <a:buNone/>
              <a:defRPr sz="1089"/>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552F5F1-7CE0-492F-81D6-689D45E3DF62}" type="slidenum">
              <a:rPr lang="en-AU"/>
              <a:pPr>
                <a:defRPr/>
              </a:pPr>
              <a:t>‹#›</a:t>
            </a:fld>
            <a:endParaRPr lang="en-AU" dirty="0"/>
          </a:p>
        </p:txBody>
      </p:sp>
    </p:spTree>
    <p:extLst>
      <p:ext uri="{BB962C8B-B14F-4D97-AF65-F5344CB8AC3E}">
        <p14:creationId xmlns:p14="http://schemas.microsoft.com/office/powerpoint/2010/main" val="1927997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920611" y="5546990"/>
            <a:ext cx="10836540" cy="11521811"/>
          </a:xfrm>
        </p:spPr>
        <p:txBody>
          <a:bodyPr/>
          <a:lstStyle>
            <a:lvl1pPr>
              <a:defRPr sz="2178"/>
            </a:lvl1pPr>
            <a:lvl2pPr>
              <a:defRPr sz="1867"/>
            </a:lvl2pPr>
            <a:lvl3pPr>
              <a:defRPr sz="1555"/>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12846050" y="5546990"/>
            <a:ext cx="10836540" cy="11521811"/>
          </a:xfrm>
        </p:spPr>
        <p:txBody>
          <a:bodyPr/>
          <a:lstStyle>
            <a:lvl1pPr>
              <a:defRPr sz="2178"/>
            </a:lvl1pPr>
            <a:lvl2pPr>
              <a:defRPr sz="1867"/>
            </a:lvl2pPr>
            <a:lvl3pPr>
              <a:defRPr sz="1555"/>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DA92AF9-9847-48A4-8586-269699ADF910}" type="slidenum">
              <a:rPr lang="en-AU"/>
              <a:pPr>
                <a:defRPr/>
              </a:pPr>
              <a:t>‹#›</a:t>
            </a:fld>
            <a:endParaRPr lang="en-AU" dirty="0"/>
          </a:p>
        </p:txBody>
      </p:sp>
    </p:spTree>
    <p:extLst>
      <p:ext uri="{BB962C8B-B14F-4D97-AF65-F5344CB8AC3E}">
        <p14:creationId xmlns:p14="http://schemas.microsoft.com/office/powerpoint/2010/main" val="25274241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79790" y="768615"/>
            <a:ext cx="23043621" cy="32004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79791" y="4298687"/>
            <a:ext cx="11312525" cy="1790965"/>
          </a:xfrm>
        </p:spPr>
        <p:txBody>
          <a:bodyPr anchor="b"/>
          <a:lstStyle>
            <a:lvl1pPr marL="0" indent="0">
              <a:buNone/>
              <a:defRPr sz="1867" b="1"/>
            </a:lvl1pPr>
            <a:lvl2pPr marL="355588" indent="0">
              <a:buNone/>
              <a:defRPr sz="1555" b="1"/>
            </a:lvl2pPr>
            <a:lvl3pPr marL="711175" indent="0">
              <a:buNone/>
              <a:defRPr sz="1400" b="1"/>
            </a:lvl3pPr>
            <a:lvl4pPr marL="1066763" indent="0">
              <a:buNone/>
              <a:defRPr sz="1245" b="1"/>
            </a:lvl4pPr>
            <a:lvl5pPr marL="1422349" indent="0">
              <a:buNone/>
              <a:defRPr sz="1245" b="1"/>
            </a:lvl5pPr>
            <a:lvl6pPr marL="1777937" indent="0">
              <a:buNone/>
              <a:defRPr sz="1245" b="1"/>
            </a:lvl6pPr>
            <a:lvl7pPr marL="2133524" indent="0">
              <a:buNone/>
              <a:defRPr sz="1245" b="1"/>
            </a:lvl7pPr>
            <a:lvl8pPr marL="2489112" indent="0">
              <a:buNone/>
              <a:defRPr sz="1245" b="1"/>
            </a:lvl8pPr>
            <a:lvl9pPr marL="2844699" indent="0">
              <a:buNone/>
              <a:defRPr sz="1245" b="1"/>
            </a:lvl9pPr>
          </a:lstStyle>
          <a:p>
            <a:pPr lvl="0"/>
            <a:r>
              <a:rPr lang="en-US"/>
              <a:t>Click to edit Master text styles</a:t>
            </a:r>
          </a:p>
        </p:txBody>
      </p:sp>
      <p:sp>
        <p:nvSpPr>
          <p:cNvPr id="4" name="Content Placeholder 3"/>
          <p:cNvSpPr>
            <a:spLocks noGrp="1"/>
          </p:cNvSpPr>
          <p:nvPr>
            <p:ph sz="half" idx="2"/>
          </p:nvPr>
        </p:nvSpPr>
        <p:spPr>
          <a:xfrm>
            <a:off x="1279791" y="6089652"/>
            <a:ext cx="11312525" cy="11063420"/>
          </a:xfrm>
        </p:spPr>
        <p:txBody>
          <a:bodyPr/>
          <a:lstStyle>
            <a:lvl1pPr>
              <a:defRPr sz="1867"/>
            </a:lvl1pPr>
            <a:lvl2pPr>
              <a:defRPr sz="1555"/>
            </a:lvl2pPr>
            <a:lvl3pPr>
              <a:defRPr sz="1400"/>
            </a:lvl3pPr>
            <a:lvl4pPr>
              <a:defRPr sz="1245"/>
            </a:lvl4pPr>
            <a:lvl5pPr>
              <a:defRPr sz="1245"/>
            </a:lvl5pPr>
            <a:lvl6pPr>
              <a:defRPr sz="1245"/>
            </a:lvl6pPr>
            <a:lvl7pPr>
              <a:defRPr sz="1245"/>
            </a:lvl7pPr>
            <a:lvl8pPr>
              <a:defRPr sz="1245"/>
            </a:lvl8pPr>
            <a:lvl9pPr>
              <a:defRPr sz="12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3006257" y="4298687"/>
            <a:ext cx="11317155" cy="1790965"/>
          </a:xfrm>
        </p:spPr>
        <p:txBody>
          <a:bodyPr anchor="b"/>
          <a:lstStyle>
            <a:lvl1pPr marL="0" indent="0">
              <a:buNone/>
              <a:defRPr sz="1867" b="1"/>
            </a:lvl1pPr>
            <a:lvl2pPr marL="355588" indent="0">
              <a:buNone/>
              <a:defRPr sz="1555" b="1"/>
            </a:lvl2pPr>
            <a:lvl3pPr marL="711175" indent="0">
              <a:buNone/>
              <a:defRPr sz="1400" b="1"/>
            </a:lvl3pPr>
            <a:lvl4pPr marL="1066763" indent="0">
              <a:buNone/>
              <a:defRPr sz="1245" b="1"/>
            </a:lvl4pPr>
            <a:lvl5pPr marL="1422349" indent="0">
              <a:buNone/>
              <a:defRPr sz="1245" b="1"/>
            </a:lvl5pPr>
            <a:lvl6pPr marL="1777937" indent="0">
              <a:buNone/>
              <a:defRPr sz="1245" b="1"/>
            </a:lvl6pPr>
            <a:lvl7pPr marL="2133524" indent="0">
              <a:buNone/>
              <a:defRPr sz="1245" b="1"/>
            </a:lvl7pPr>
            <a:lvl8pPr marL="2489112" indent="0">
              <a:buNone/>
              <a:defRPr sz="1245" b="1"/>
            </a:lvl8pPr>
            <a:lvl9pPr marL="2844699" indent="0">
              <a:buNone/>
              <a:defRPr sz="1245" b="1"/>
            </a:lvl9pPr>
          </a:lstStyle>
          <a:p>
            <a:pPr lvl="0"/>
            <a:r>
              <a:rPr lang="en-US"/>
              <a:t>Click to edit Master text styles</a:t>
            </a:r>
          </a:p>
        </p:txBody>
      </p:sp>
      <p:sp>
        <p:nvSpPr>
          <p:cNvPr id="6" name="Content Placeholder 5"/>
          <p:cNvSpPr>
            <a:spLocks noGrp="1"/>
          </p:cNvSpPr>
          <p:nvPr>
            <p:ph sz="quarter" idx="4"/>
          </p:nvPr>
        </p:nvSpPr>
        <p:spPr>
          <a:xfrm>
            <a:off x="13006257" y="6089652"/>
            <a:ext cx="11317155" cy="11063420"/>
          </a:xfrm>
        </p:spPr>
        <p:txBody>
          <a:bodyPr/>
          <a:lstStyle>
            <a:lvl1pPr>
              <a:defRPr sz="1867"/>
            </a:lvl1pPr>
            <a:lvl2pPr>
              <a:defRPr sz="1555"/>
            </a:lvl2pPr>
            <a:lvl3pPr>
              <a:defRPr sz="1400"/>
            </a:lvl3pPr>
            <a:lvl4pPr>
              <a:defRPr sz="1245"/>
            </a:lvl4pPr>
            <a:lvl5pPr>
              <a:defRPr sz="1245"/>
            </a:lvl5pPr>
            <a:lvl6pPr>
              <a:defRPr sz="1245"/>
            </a:lvl6pPr>
            <a:lvl7pPr>
              <a:defRPr sz="1245"/>
            </a:lvl7pPr>
            <a:lvl8pPr>
              <a:defRPr sz="1245"/>
            </a:lvl8pPr>
            <a:lvl9pPr>
              <a:defRPr sz="124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FF31CE73-41E9-4D1D-85A9-10C479A46E92}" type="slidenum">
              <a:rPr lang="en-AU"/>
              <a:pPr>
                <a:defRPr/>
              </a:pPr>
              <a:t>‹#›</a:t>
            </a:fld>
            <a:endParaRPr lang="en-AU" dirty="0"/>
          </a:p>
        </p:txBody>
      </p:sp>
    </p:spTree>
    <p:extLst>
      <p:ext uri="{BB962C8B-B14F-4D97-AF65-F5344CB8AC3E}">
        <p14:creationId xmlns:p14="http://schemas.microsoft.com/office/powerpoint/2010/main" val="2017126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48DEAE64-DB91-4DA5-9843-90E279326590}" type="slidenum">
              <a:rPr lang="en-AU"/>
              <a:pPr>
                <a:defRPr/>
              </a:pPr>
              <a:t>‹#›</a:t>
            </a:fld>
            <a:endParaRPr lang="en-AU" dirty="0"/>
          </a:p>
        </p:txBody>
      </p:sp>
    </p:spTree>
    <p:extLst>
      <p:ext uri="{BB962C8B-B14F-4D97-AF65-F5344CB8AC3E}">
        <p14:creationId xmlns:p14="http://schemas.microsoft.com/office/powerpoint/2010/main" val="1129929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7BB37705-8B15-4354-941B-25B53E40F32C}" type="slidenum">
              <a:rPr lang="en-AU"/>
              <a:pPr>
                <a:defRPr/>
              </a:pPr>
              <a:t>‹#›</a:t>
            </a:fld>
            <a:endParaRPr lang="en-AU" dirty="0"/>
          </a:p>
        </p:txBody>
      </p:sp>
    </p:spTree>
    <p:extLst>
      <p:ext uri="{BB962C8B-B14F-4D97-AF65-F5344CB8AC3E}">
        <p14:creationId xmlns:p14="http://schemas.microsoft.com/office/powerpoint/2010/main" val="3424163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79791" y="764911"/>
            <a:ext cx="8423275" cy="3253185"/>
          </a:xfrm>
        </p:spPr>
        <p:txBody>
          <a:bodyPr anchor="b"/>
          <a:lstStyle>
            <a:lvl1pPr algn="l">
              <a:defRPr sz="1555" b="1"/>
            </a:lvl1pPr>
          </a:lstStyle>
          <a:p>
            <a:r>
              <a:rPr lang="en-US"/>
              <a:t>Click to edit Master title style</a:t>
            </a:r>
          </a:p>
        </p:txBody>
      </p:sp>
      <p:sp>
        <p:nvSpPr>
          <p:cNvPr id="3" name="Content Placeholder 2"/>
          <p:cNvSpPr>
            <a:spLocks noGrp="1"/>
          </p:cNvSpPr>
          <p:nvPr>
            <p:ph idx="1"/>
          </p:nvPr>
        </p:nvSpPr>
        <p:spPr>
          <a:xfrm>
            <a:off x="10010511" y="764911"/>
            <a:ext cx="14312900" cy="16388160"/>
          </a:xfrm>
        </p:spPr>
        <p:txBody>
          <a:bodyPr/>
          <a:lstStyle>
            <a:lvl1pPr>
              <a:defRPr sz="2489"/>
            </a:lvl1pPr>
            <a:lvl2pPr>
              <a:defRPr sz="2178"/>
            </a:lvl2pPr>
            <a:lvl3pPr>
              <a:defRPr sz="1867"/>
            </a:lvl3pPr>
            <a:lvl4pPr>
              <a:defRPr sz="1555"/>
            </a:lvl4pPr>
            <a:lvl5pPr>
              <a:defRPr sz="1555"/>
            </a:lvl5pPr>
            <a:lvl6pPr>
              <a:defRPr sz="1555"/>
            </a:lvl6pPr>
            <a:lvl7pPr>
              <a:defRPr sz="1555"/>
            </a:lvl7pPr>
            <a:lvl8pPr>
              <a:defRPr sz="1555"/>
            </a:lvl8pPr>
            <a:lvl9pPr>
              <a:defRPr sz="155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79791" y="4018095"/>
            <a:ext cx="8423275" cy="13134975"/>
          </a:xfrm>
        </p:spPr>
        <p:txBody>
          <a:bodyPr/>
          <a:lstStyle>
            <a:lvl1pPr marL="0" indent="0">
              <a:buNone/>
              <a:defRPr sz="1089"/>
            </a:lvl1pPr>
            <a:lvl2pPr marL="355588" indent="0">
              <a:buNone/>
              <a:defRPr sz="934"/>
            </a:lvl2pPr>
            <a:lvl3pPr marL="711175" indent="0">
              <a:buNone/>
              <a:defRPr sz="778"/>
            </a:lvl3pPr>
            <a:lvl4pPr marL="1066763" indent="0">
              <a:buNone/>
              <a:defRPr sz="700"/>
            </a:lvl4pPr>
            <a:lvl5pPr marL="1422349" indent="0">
              <a:buNone/>
              <a:defRPr sz="700"/>
            </a:lvl5pPr>
            <a:lvl6pPr marL="1777937" indent="0">
              <a:buNone/>
              <a:defRPr sz="700"/>
            </a:lvl6pPr>
            <a:lvl7pPr marL="2133524" indent="0">
              <a:buNone/>
              <a:defRPr sz="700"/>
            </a:lvl7pPr>
            <a:lvl8pPr marL="2489112" indent="0">
              <a:buNone/>
              <a:defRPr sz="700"/>
            </a:lvl8pPr>
            <a:lvl9pPr marL="2844699" indent="0">
              <a:buNone/>
              <a:defRPr sz="7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076C118-2029-43C8-A2C3-7E99F3B8CFF5}" type="slidenum">
              <a:rPr lang="en-AU"/>
              <a:pPr>
                <a:defRPr/>
              </a:pPr>
              <a:t>‹#›</a:t>
            </a:fld>
            <a:endParaRPr lang="en-AU" dirty="0"/>
          </a:p>
        </p:txBody>
      </p:sp>
    </p:spTree>
    <p:extLst>
      <p:ext uri="{BB962C8B-B14F-4D97-AF65-F5344CB8AC3E}">
        <p14:creationId xmlns:p14="http://schemas.microsoft.com/office/powerpoint/2010/main" val="593992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8222" y="13441495"/>
            <a:ext cx="15362105" cy="1587236"/>
          </a:xfrm>
        </p:spPr>
        <p:txBody>
          <a:bodyPr anchor="b"/>
          <a:lstStyle>
            <a:lvl1pPr algn="l">
              <a:defRPr sz="1555" b="1"/>
            </a:lvl1pPr>
          </a:lstStyle>
          <a:p>
            <a:r>
              <a:rPr lang="en-US"/>
              <a:t>Click to edit Master title style</a:t>
            </a:r>
          </a:p>
        </p:txBody>
      </p:sp>
      <p:sp>
        <p:nvSpPr>
          <p:cNvPr id="3" name="Picture Placeholder 2"/>
          <p:cNvSpPr>
            <a:spLocks noGrp="1"/>
          </p:cNvSpPr>
          <p:nvPr>
            <p:ph type="pic" idx="1"/>
          </p:nvPr>
        </p:nvSpPr>
        <p:spPr>
          <a:xfrm>
            <a:off x="5018222" y="1715957"/>
            <a:ext cx="15362105" cy="11520884"/>
          </a:xfrm>
        </p:spPr>
        <p:txBody>
          <a:bodyPr/>
          <a:lstStyle>
            <a:lvl1pPr marL="0" indent="0">
              <a:buNone/>
              <a:defRPr sz="2489"/>
            </a:lvl1pPr>
            <a:lvl2pPr marL="355588" indent="0">
              <a:buNone/>
              <a:defRPr sz="2178"/>
            </a:lvl2pPr>
            <a:lvl3pPr marL="711175" indent="0">
              <a:buNone/>
              <a:defRPr sz="1867"/>
            </a:lvl3pPr>
            <a:lvl4pPr marL="1066763" indent="0">
              <a:buNone/>
              <a:defRPr sz="1555"/>
            </a:lvl4pPr>
            <a:lvl5pPr marL="1422349" indent="0">
              <a:buNone/>
              <a:defRPr sz="1555"/>
            </a:lvl5pPr>
            <a:lvl6pPr marL="1777937" indent="0">
              <a:buNone/>
              <a:defRPr sz="1555"/>
            </a:lvl6pPr>
            <a:lvl7pPr marL="2133524" indent="0">
              <a:buNone/>
              <a:defRPr sz="1555"/>
            </a:lvl7pPr>
            <a:lvl8pPr marL="2489112" indent="0">
              <a:buNone/>
              <a:defRPr sz="1555"/>
            </a:lvl8pPr>
            <a:lvl9pPr marL="2844699" indent="0">
              <a:buNone/>
              <a:defRPr sz="1555"/>
            </a:lvl9pPr>
          </a:lstStyle>
          <a:p>
            <a:pPr lvl="0"/>
            <a:endParaRPr lang="en-US" noProof="0" dirty="0"/>
          </a:p>
        </p:txBody>
      </p:sp>
      <p:sp>
        <p:nvSpPr>
          <p:cNvPr id="4" name="Text Placeholder 3"/>
          <p:cNvSpPr>
            <a:spLocks noGrp="1"/>
          </p:cNvSpPr>
          <p:nvPr>
            <p:ph type="body" sz="half" idx="2"/>
          </p:nvPr>
        </p:nvSpPr>
        <p:spPr>
          <a:xfrm>
            <a:off x="5018222" y="15028732"/>
            <a:ext cx="15362105" cy="2253059"/>
          </a:xfrm>
        </p:spPr>
        <p:txBody>
          <a:bodyPr/>
          <a:lstStyle>
            <a:lvl1pPr marL="0" indent="0">
              <a:buNone/>
              <a:defRPr sz="1089"/>
            </a:lvl1pPr>
            <a:lvl2pPr marL="355588" indent="0">
              <a:buNone/>
              <a:defRPr sz="934"/>
            </a:lvl2pPr>
            <a:lvl3pPr marL="711175" indent="0">
              <a:buNone/>
              <a:defRPr sz="778"/>
            </a:lvl3pPr>
            <a:lvl4pPr marL="1066763" indent="0">
              <a:buNone/>
              <a:defRPr sz="700"/>
            </a:lvl4pPr>
            <a:lvl5pPr marL="1422349" indent="0">
              <a:buNone/>
              <a:defRPr sz="700"/>
            </a:lvl5pPr>
            <a:lvl6pPr marL="1777937" indent="0">
              <a:buNone/>
              <a:defRPr sz="700"/>
            </a:lvl6pPr>
            <a:lvl7pPr marL="2133524" indent="0">
              <a:buNone/>
              <a:defRPr sz="700"/>
            </a:lvl7pPr>
            <a:lvl8pPr marL="2489112" indent="0">
              <a:buNone/>
              <a:defRPr sz="700"/>
            </a:lvl8pPr>
            <a:lvl9pPr marL="2844699" indent="0">
              <a:buNone/>
              <a:defRPr sz="7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E1287BD-6CDE-42E9-A813-BF1F5C51D294}" type="slidenum">
              <a:rPr lang="en-AU"/>
              <a:pPr>
                <a:defRPr/>
              </a:pPr>
              <a:t>‹#›</a:t>
            </a:fld>
            <a:endParaRPr lang="en-AU" dirty="0"/>
          </a:p>
        </p:txBody>
      </p:sp>
    </p:spTree>
    <p:extLst>
      <p:ext uri="{BB962C8B-B14F-4D97-AF65-F5344CB8AC3E}">
        <p14:creationId xmlns:p14="http://schemas.microsoft.com/office/powerpoint/2010/main" val="311480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6B5C1A1-B1E2-411B-B8A7-DA6B49DD99B4}" type="slidenum">
              <a:rPr lang="en-AU"/>
              <a:pPr>
                <a:defRPr/>
              </a:pPr>
              <a:t>‹#›</a:t>
            </a:fld>
            <a:endParaRPr lang="en-AU" dirty="0"/>
          </a:p>
        </p:txBody>
      </p:sp>
    </p:spTree>
    <p:extLst>
      <p:ext uri="{BB962C8B-B14F-4D97-AF65-F5344CB8AC3E}">
        <p14:creationId xmlns:p14="http://schemas.microsoft.com/office/powerpoint/2010/main" val="2515411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242096" y="1706697"/>
            <a:ext cx="5440495" cy="153621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920611" y="1706697"/>
            <a:ext cx="16232585" cy="153621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57F39F3-DEDE-4A21-B0BD-066D6788F9E4}" type="slidenum">
              <a:rPr lang="en-AU"/>
              <a:pPr>
                <a:defRPr/>
              </a:pPr>
              <a:t>‹#›</a:t>
            </a:fld>
            <a:endParaRPr lang="en-AU" dirty="0"/>
          </a:p>
        </p:txBody>
      </p:sp>
    </p:spTree>
    <p:extLst>
      <p:ext uri="{BB962C8B-B14F-4D97-AF65-F5344CB8AC3E}">
        <p14:creationId xmlns:p14="http://schemas.microsoft.com/office/powerpoint/2010/main" val="3783782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20611" y="1706696"/>
            <a:ext cx="21761980" cy="320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2852" tIns="206426" rIns="412852" bIns="206426" numCol="1" anchor="ctr" anchorCtr="0" compatLnSpc="1">
            <a:prstTxWarp prst="textNoShape">
              <a:avLst/>
            </a:prstTxWarp>
          </a:bodyPr>
          <a:lstStyle/>
          <a:p>
            <a:pPr lvl="0"/>
            <a:r>
              <a:rPr lang="en-AU"/>
              <a:t>Click to edit Master title style</a:t>
            </a:r>
          </a:p>
        </p:txBody>
      </p:sp>
      <p:sp>
        <p:nvSpPr>
          <p:cNvPr id="1027" name="Rectangle 3"/>
          <p:cNvSpPr>
            <a:spLocks noGrp="1" noChangeArrowheads="1"/>
          </p:cNvSpPr>
          <p:nvPr>
            <p:ph type="body" idx="1"/>
          </p:nvPr>
        </p:nvSpPr>
        <p:spPr bwMode="auto">
          <a:xfrm>
            <a:off x="1920611" y="5546990"/>
            <a:ext cx="21761980" cy="1152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12852" tIns="206426" rIns="412852" bIns="206426" numCol="1" anchor="t" anchorCtr="0" compatLnSpc="1">
            <a:prstTxWarp prst="textNoShape">
              <a:avLst/>
            </a:prstTxWarp>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p>
        </p:txBody>
      </p:sp>
      <p:sp>
        <p:nvSpPr>
          <p:cNvPr id="1028" name="Rectangle 4"/>
          <p:cNvSpPr>
            <a:spLocks noGrp="1" noChangeArrowheads="1"/>
          </p:cNvSpPr>
          <p:nvPr>
            <p:ph type="dt" sz="half" idx="2"/>
          </p:nvPr>
        </p:nvSpPr>
        <p:spPr bwMode="auto">
          <a:xfrm>
            <a:off x="1920611" y="17495705"/>
            <a:ext cx="5334000" cy="1280716"/>
          </a:xfrm>
          <a:prstGeom prst="rect">
            <a:avLst/>
          </a:prstGeom>
          <a:noFill/>
          <a:ln w="9525">
            <a:noFill/>
            <a:miter lim="800000"/>
            <a:headEnd/>
            <a:tailEnd/>
          </a:ln>
          <a:effectLst/>
        </p:spPr>
        <p:txBody>
          <a:bodyPr vert="horz" wrap="square" lIns="412852" tIns="206426" rIns="412852" bIns="206426" numCol="1" anchor="t" anchorCtr="0" compatLnSpc="1">
            <a:prstTxWarp prst="textNoShape">
              <a:avLst/>
            </a:prstTxWarp>
          </a:bodyPr>
          <a:lstStyle>
            <a:lvl1pPr>
              <a:defRPr sz="4900"/>
            </a:lvl1pPr>
          </a:lstStyle>
          <a:p>
            <a:pPr>
              <a:defRPr/>
            </a:pPr>
            <a:endParaRPr lang="en-US" dirty="0"/>
          </a:p>
        </p:txBody>
      </p:sp>
      <p:sp>
        <p:nvSpPr>
          <p:cNvPr id="1029" name="Rectangle 5"/>
          <p:cNvSpPr>
            <a:spLocks noGrp="1" noChangeArrowheads="1"/>
          </p:cNvSpPr>
          <p:nvPr>
            <p:ph type="ftr" sz="quarter" idx="3"/>
          </p:nvPr>
        </p:nvSpPr>
        <p:spPr bwMode="auto">
          <a:xfrm>
            <a:off x="8747390" y="17495705"/>
            <a:ext cx="8108421" cy="1280716"/>
          </a:xfrm>
          <a:prstGeom prst="rect">
            <a:avLst/>
          </a:prstGeom>
          <a:noFill/>
          <a:ln w="9525">
            <a:noFill/>
            <a:miter lim="800000"/>
            <a:headEnd/>
            <a:tailEnd/>
          </a:ln>
          <a:effectLst/>
        </p:spPr>
        <p:txBody>
          <a:bodyPr vert="horz" wrap="square" lIns="412852" tIns="206426" rIns="412852" bIns="206426" numCol="1" anchor="t" anchorCtr="0" compatLnSpc="1">
            <a:prstTxWarp prst="textNoShape">
              <a:avLst/>
            </a:prstTxWarp>
          </a:bodyPr>
          <a:lstStyle>
            <a:lvl1pPr algn="ctr">
              <a:defRPr sz="4900"/>
            </a:lvl1pPr>
          </a:lstStyle>
          <a:p>
            <a:pPr>
              <a:defRPr/>
            </a:pPr>
            <a:endParaRPr lang="en-US" dirty="0"/>
          </a:p>
        </p:txBody>
      </p:sp>
      <p:sp>
        <p:nvSpPr>
          <p:cNvPr id="1030" name="Rectangle 6"/>
          <p:cNvSpPr>
            <a:spLocks noGrp="1" noChangeArrowheads="1"/>
          </p:cNvSpPr>
          <p:nvPr>
            <p:ph type="sldNum" sz="quarter" idx="4"/>
          </p:nvPr>
        </p:nvSpPr>
        <p:spPr bwMode="auto">
          <a:xfrm>
            <a:off x="18348590" y="17495705"/>
            <a:ext cx="5334000" cy="1280716"/>
          </a:xfrm>
          <a:prstGeom prst="rect">
            <a:avLst/>
          </a:prstGeom>
          <a:noFill/>
          <a:ln w="9525">
            <a:noFill/>
            <a:miter lim="800000"/>
            <a:headEnd/>
            <a:tailEnd/>
          </a:ln>
          <a:effectLst/>
        </p:spPr>
        <p:txBody>
          <a:bodyPr vert="horz" wrap="square" lIns="412852" tIns="206426" rIns="412852" bIns="206426" numCol="1" anchor="t" anchorCtr="0" compatLnSpc="1">
            <a:prstTxWarp prst="textNoShape">
              <a:avLst/>
            </a:prstTxWarp>
          </a:bodyPr>
          <a:lstStyle>
            <a:lvl1pPr algn="r">
              <a:defRPr sz="4900"/>
            </a:lvl1pPr>
          </a:lstStyle>
          <a:p>
            <a:pPr>
              <a:defRPr/>
            </a:pPr>
            <a:fld id="{0AAD92E3-F907-4FEC-8503-2AB46FD49BD9}" type="slidenum">
              <a:rPr lang="en-AU"/>
              <a:pPr>
                <a:defRPr/>
              </a:pPr>
              <a:t>‹#›</a:t>
            </a:fld>
            <a:endParaRPr lang="en-AU" dirty="0"/>
          </a:p>
        </p:txBody>
      </p:sp>
      <p:sp>
        <p:nvSpPr>
          <p:cNvPr id="1031" name="Rectangle 7"/>
          <p:cNvSpPr>
            <a:spLocks noChangeArrowheads="1"/>
          </p:cNvSpPr>
          <p:nvPr userDrawn="1"/>
        </p:nvSpPr>
        <p:spPr bwMode="auto">
          <a:xfrm>
            <a:off x="0" y="0"/>
            <a:ext cx="25603200" cy="19202400"/>
          </a:xfrm>
          <a:prstGeom prst="rect">
            <a:avLst/>
          </a:prstGeom>
          <a:noFill/>
          <a:ln w="25400">
            <a:solidFill>
              <a:schemeClr val="tx1"/>
            </a:solidFill>
            <a:miter lim="800000"/>
            <a:headEnd/>
            <a:tailEnd/>
          </a:ln>
          <a:effectLst/>
        </p:spPr>
        <p:txBody>
          <a:bodyPr wrap="none" anchor="ctr"/>
          <a:lstStyle/>
          <a:p>
            <a:pPr>
              <a:defRPr/>
            </a:pPr>
            <a:endParaRPr lang="en-US" sz="1711" dirty="0"/>
          </a:p>
        </p:txBody>
      </p:sp>
      <p:sp>
        <p:nvSpPr>
          <p:cNvPr id="1032" name="Rectangle 8"/>
          <p:cNvSpPr>
            <a:spLocks noChangeArrowheads="1"/>
          </p:cNvSpPr>
          <p:nvPr userDrawn="1"/>
        </p:nvSpPr>
        <p:spPr bwMode="auto">
          <a:xfrm>
            <a:off x="738057" y="4655212"/>
            <a:ext cx="7686146" cy="13967486"/>
          </a:xfrm>
          <a:prstGeom prst="rect">
            <a:avLst/>
          </a:prstGeom>
          <a:solidFill>
            <a:srgbClr val="FFFFFF"/>
          </a:solidFill>
          <a:ln w="9525">
            <a:noFill/>
            <a:miter lim="800000"/>
            <a:headEnd/>
            <a:tailEnd/>
          </a:ln>
          <a:effectLst/>
        </p:spPr>
        <p:txBody>
          <a:bodyPr wrap="none" anchor="ctr"/>
          <a:lstStyle/>
          <a:p>
            <a:pPr>
              <a:defRPr/>
            </a:pPr>
            <a:endParaRPr lang="en-US" sz="1711" dirty="0"/>
          </a:p>
        </p:txBody>
      </p:sp>
      <p:sp>
        <p:nvSpPr>
          <p:cNvPr id="1033" name="Rectangle 9"/>
          <p:cNvSpPr>
            <a:spLocks noChangeArrowheads="1"/>
          </p:cNvSpPr>
          <p:nvPr userDrawn="1"/>
        </p:nvSpPr>
        <p:spPr bwMode="auto">
          <a:xfrm>
            <a:off x="8965937" y="4655212"/>
            <a:ext cx="7685220" cy="13967486"/>
          </a:xfrm>
          <a:prstGeom prst="rect">
            <a:avLst/>
          </a:prstGeom>
          <a:solidFill>
            <a:srgbClr val="FFFFFF"/>
          </a:solidFill>
          <a:ln w="9525">
            <a:noFill/>
            <a:miter lim="800000"/>
            <a:headEnd/>
            <a:tailEnd/>
          </a:ln>
          <a:effectLst/>
        </p:spPr>
        <p:txBody>
          <a:bodyPr wrap="none" anchor="ctr"/>
          <a:lstStyle/>
          <a:p>
            <a:pPr>
              <a:defRPr/>
            </a:pPr>
            <a:endParaRPr lang="en-US" sz="1711" dirty="0"/>
          </a:p>
        </p:txBody>
      </p:sp>
      <p:sp>
        <p:nvSpPr>
          <p:cNvPr id="1034" name="Rectangle 10"/>
          <p:cNvSpPr>
            <a:spLocks noChangeArrowheads="1"/>
          </p:cNvSpPr>
          <p:nvPr userDrawn="1"/>
        </p:nvSpPr>
        <p:spPr bwMode="auto">
          <a:xfrm>
            <a:off x="17143810" y="4655212"/>
            <a:ext cx="7686146" cy="13967486"/>
          </a:xfrm>
          <a:prstGeom prst="rect">
            <a:avLst/>
          </a:prstGeom>
          <a:solidFill>
            <a:srgbClr val="FFFFFF"/>
          </a:solidFill>
          <a:ln w="9525">
            <a:noFill/>
            <a:miter lim="800000"/>
            <a:headEnd/>
            <a:tailEnd/>
          </a:ln>
          <a:effectLst/>
        </p:spPr>
        <p:txBody>
          <a:bodyPr wrap="none" anchor="ctr"/>
          <a:lstStyle/>
          <a:p>
            <a:pPr>
              <a:defRPr/>
            </a:pPr>
            <a:endParaRPr lang="en-US" sz="171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211398" rtl="0" eaLnBrk="0" fontAlgn="base" hangingPunct="0">
        <a:spcBef>
          <a:spcPct val="0"/>
        </a:spcBef>
        <a:spcAft>
          <a:spcPct val="0"/>
        </a:spcAft>
        <a:defRPr sz="15478">
          <a:solidFill>
            <a:schemeClr val="tx2"/>
          </a:solidFill>
          <a:latin typeface="+mj-lt"/>
          <a:ea typeface="+mj-ea"/>
          <a:cs typeface="+mj-cs"/>
        </a:defRPr>
      </a:lvl1pPr>
      <a:lvl2pPr algn="ctr" defTabSz="3211398" rtl="0" eaLnBrk="0" fontAlgn="base" hangingPunct="0">
        <a:spcBef>
          <a:spcPct val="0"/>
        </a:spcBef>
        <a:spcAft>
          <a:spcPct val="0"/>
        </a:spcAft>
        <a:defRPr sz="15478">
          <a:solidFill>
            <a:schemeClr val="tx2"/>
          </a:solidFill>
          <a:latin typeface="Times" pitchFamily="28" charset="0"/>
        </a:defRPr>
      </a:lvl2pPr>
      <a:lvl3pPr algn="ctr" defTabSz="3211398" rtl="0" eaLnBrk="0" fontAlgn="base" hangingPunct="0">
        <a:spcBef>
          <a:spcPct val="0"/>
        </a:spcBef>
        <a:spcAft>
          <a:spcPct val="0"/>
        </a:spcAft>
        <a:defRPr sz="15478">
          <a:solidFill>
            <a:schemeClr val="tx2"/>
          </a:solidFill>
          <a:latin typeface="Times" pitchFamily="28" charset="0"/>
        </a:defRPr>
      </a:lvl3pPr>
      <a:lvl4pPr algn="ctr" defTabSz="3211398" rtl="0" eaLnBrk="0" fontAlgn="base" hangingPunct="0">
        <a:spcBef>
          <a:spcPct val="0"/>
        </a:spcBef>
        <a:spcAft>
          <a:spcPct val="0"/>
        </a:spcAft>
        <a:defRPr sz="15478">
          <a:solidFill>
            <a:schemeClr val="tx2"/>
          </a:solidFill>
          <a:latin typeface="Times" pitchFamily="28" charset="0"/>
        </a:defRPr>
      </a:lvl4pPr>
      <a:lvl5pPr algn="ctr" defTabSz="3211398" rtl="0" eaLnBrk="0" fontAlgn="base" hangingPunct="0">
        <a:spcBef>
          <a:spcPct val="0"/>
        </a:spcBef>
        <a:spcAft>
          <a:spcPct val="0"/>
        </a:spcAft>
        <a:defRPr sz="15478">
          <a:solidFill>
            <a:schemeClr val="tx2"/>
          </a:solidFill>
          <a:latin typeface="Times" pitchFamily="28" charset="0"/>
        </a:defRPr>
      </a:lvl5pPr>
      <a:lvl6pPr marL="355588" algn="ctr" defTabSz="3211398" rtl="0" fontAlgn="base">
        <a:spcBef>
          <a:spcPct val="0"/>
        </a:spcBef>
        <a:spcAft>
          <a:spcPct val="0"/>
        </a:spcAft>
        <a:defRPr sz="15478">
          <a:solidFill>
            <a:schemeClr val="tx2"/>
          </a:solidFill>
          <a:latin typeface="Times" pitchFamily="28" charset="0"/>
        </a:defRPr>
      </a:lvl6pPr>
      <a:lvl7pPr marL="711175" algn="ctr" defTabSz="3211398" rtl="0" fontAlgn="base">
        <a:spcBef>
          <a:spcPct val="0"/>
        </a:spcBef>
        <a:spcAft>
          <a:spcPct val="0"/>
        </a:spcAft>
        <a:defRPr sz="15478">
          <a:solidFill>
            <a:schemeClr val="tx2"/>
          </a:solidFill>
          <a:latin typeface="Times" pitchFamily="28" charset="0"/>
        </a:defRPr>
      </a:lvl7pPr>
      <a:lvl8pPr marL="1066763" algn="ctr" defTabSz="3211398" rtl="0" fontAlgn="base">
        <a:spcBef>
          <a:spcPct val="0"/>
        </a:spcBef>
        <a:spcAft>
          <a:spcPct val="0"/>
        </a:spcAft>
        <a:defRPr sz="15478">
          <a:solidFill>
            <a:schemeClr val="tx2"/>
          </a:solidFill>
          <a:latin typeface="Times" pitchFamily="28" charset="0"/>
        </a:defRPr>
      </a:lvl8pPr>
      <a:lvl9pPr marL="1422349" algn="ctr" defTabSz="3211398" rtl="0" fontAlgn="base">
        <a:spcBef>
          <a:spcPct val="0"/>
        </a:spcBef>
        <a:spcAft>
          <a:spcPct val="0"/>
        </a:spcAft>
        <a:defRPr sz="15478">
          <a:solidFill>
            <a:schemeClr val="tx2"/>
          </a:solidFill>
          <a:latin typeface="Times" pitchFamily="28" charset="0"/>
        </a:defRPr>
      </a:lvl9pPr>
    </p:titleStyle>
    <p:bodyStyle>
      <a:lvl1pPr marL="1203812" indent="-1203812" algn="l" defTabSz="3211398" rtl="0" eaLnBrk="0" fontAlgn="base" hangingPunct="0">
        <a:spcBef>
          <a:spcPct val="20000"/>
        </a:spcBef>
        <a:spcAft>
          <a:spcPct val="0"/>
        </a:spcAft>
        <a:buChar char="•"/>
        <a:defRPr sz="11278">
          <a:solidFill>
            <a:schemeClr val="tx1"/>
          </a:solidFill>
          <a:latin typeface="+mn-lt"/>
          <a:ea typeface="+mn-ea"/>
          <a:cs typeface="+mn-cs"/>
        </a:defRPr>
      </a:lvl1pPr>
      <a:lvl2pPr marL="2608876" indent="-1003794" algn="l" defTabSz="3211398" rtl="0" eaLnBrk="0" fontAlgn="base" hangingPunct="0">
        <a:spcBef>
          <a:spcPct val="20000"/>
        </a:spcBef>
        <a:spcAft>
          <a:spcPct val="0"/>
        </a:spcAft>
        <a:buChar char="–"/>
        <a:defRPr sz="9800">
          <a:solidFill>
            <a:schemeClr val="tx1"/>
          </a:solidFill>
          <a:latin typeface="+mn-lt"/>
        </a:defRPr>
      </a:lvl2pPr>
      <a:lvl3pPr marL="4015174" indent="-803776" algn="l" defTabSz="3211398" rtl="0" eaLnBrk="0" fontAlgn="base" hangingPunct="0">
        <a:spcBef>
          <a:spcPct val="20000"/>
        </a:spcBef>
        <a:spcAft>
          <a:spcPct val="0"/>
        </a:spcAft>
        <a:buChar char="•"/>
        <a:defRPr sz="8400">
          <a:solidFill>
            <a:schemeClr val="tx1"/>
          </a:solidFill>
          <a:latin typeface="+mn-lt"/>
        </a:defRPr>
      </a:lvl3pPr>
      <a:lvl4pPr marL="5619022" indent="-802541" algn="l" defTabSz="3211398" rtl="0" eaLnBrk="0" fontAlgn="base" hangingPunct="0">
        <a:spcBef>
          <a:spcPct val="20000"/>
        </a:spcBef>
        <a:spcAft>
          <a:spcPct val="0"/>
        </a:spcAft>
        <a:buChar char="–"/>
        <a:defRPr sz="7000">
          <a:solidFill>
            <a:schemeClr val="tx1"/>
          </a:solidFill>
          <a:latin typeface="+mn-lt"/>
        </a:defRPr>
      </a:lvl4pPr>
      <a:lvl5pPr marL="7224103" indent="-801307" algn="l" defTabSz="3211398" rtl="0" eaLnBrk="0" fontAlgn="base" hangingPunct="0">
        <a:spcBef>
          <a:spcPct val="20000"/>
        </a:spcBef>
        <a:spcAft>
          <a:spcPct val="0"/>
        </a:spcAft>
        <a:buChar char="»"/>
        <a:defRPr sz="7000">
          <a:solidFill>
            <a:schemeClr val="tx1"/>
          </a:solidFill>
          <a:latin typeface="+mn-lt"/>
        </a:defRPr>
      </a:lvl5pPr>
      <a:lvl6pPr marL="7579690" indent="-801307" algn="l" defTabSz="3211398" rtl="0" fontAlgn="base">
        <a:spcBef>
          <a:spcPct val="20000"/>
        </a:spcBef>
        <a:spcAft>
          <a:spcPct val="0"/>
        </a:spcAft>
        <a:buChar char="»"/>
        <a:defRPr sz="7000">
          <a:solidFill>
            <a:schemeClr val="tx1"/>
          </a:solidFill>
          <a:latin typeface="+mn-lt"/>
        </a:defRPr>
      </a:lvl6pPr>
      <a:lvl7pPr marL="7935278" indent="-801307" algn="l" defTabSz="3211398" rtl="0" fontAlgn="base">
        <a:spcBef>
          <a:spcPct val="20000"/>
        </a:spcBef>
        <a:spcAft>
          <a:spcPct val="0"/>
        </a:spcAft>
        <a:buChar char="»"/>
        <a:defRPr sz="7000">
          <a:solidFill>
            <a:schemeClr val="tx1"/>
          </a:solidFill>
          <a:latin typeface="+mn-lt"/>
        </a:defRPr>
      </a:lvl7pPr>
      <a:lvl8pPr marL="8290866" indent="-801307" algn="l" defTabSz="3211398" rtl="0" fontAlgn="base">
        <a:spcBef>
          <a:spcPct val="20000"/>
        </a:spcBef>
        <a:spcAft>
          <a:spcPct val="0"/>
        </a:spcAft>
        <a:buChar char="»"/>
        <a:defRPr sz="7000">
          <a:solidFill>
            <a:schemeClr val="tx1"/>
          </a:solidFill>
          <a:latin typeface="+mn-lt"/>
        </a:defRPr>
      </a:lvl8pPr>
      <a:lvl9pPr marL="8646453" indent="-801307" algn="l" defTabSz="3211398" rtl="0" fontAlgn="base">
        <a:spcBef>
          <a:spcPct val="20000"/>
        </a:spcBef>
        <a:spcAft>
          <a:spcPct val="0"/>
        </a:spcAft>
        <a:buChar char="»"/>
        <a:defRPr sz="7000">
          <a:solidFill>
            <a:schemeClr val="tx1"/>
          </a:solidFill>
          <a:latin typeface="+mn-lt"/>
        </a:defRPr>
      </a:lvl9pPr>
    </p:bodyStyle>
    <p:otherStyle>
      <a:defPPr>
        <a:defRPr lang="en-US"/>
      </a:defPPr>
      <a:lvl1pPr marL="0" algn="l" defTabSz="711175" rtl="0" eaLnBrk="1" latinLnBrk="0" hangingPunct="1">
        <a:defRPr sz="1400" kern="1200">
          <a:solidFill>
            <a:schemeClr val="tx1"/>
          </a:solidFill>
          <a:latin typeface="+mn-lt"/>
          <a:ea typeface="+mn-ea"/>
          <a:cs typeface="+mn-cs"/>
        </a:defRPr>
      </a:lvl1pPr>
      <a:lvl2pPr marL="355588" algn="l" defTabSz="711175" rtl="0" eaLnBrk="1" latinLnBrk="0" hangingPunct="1">
        <a:defRPr sz="1400" kern="1200">
          <a:solidFill>
            <a:schemeClr val="tx1"/>
          </a:solidFill>
          <a:latin typeface="+mn-lt"/>
          <a:ea typeface="+mn-ea"/>
          <a:cs typeface="+mn-cs"/>
        </a:defRPr>
      </a:lvl2pPr>
      <a:lvl3pPr marL="711175" algn="l" defTabSz="711175" rtl="0" eaLnBrk="1" latinLnBrk="0" hangingPunct="1">
        <a:defRPr sz="1400" kern="1200">
          <a:solidFill>
            <a:schemeClr val="tx1"/>
          </a:solidFill>
          <a:latin typeface="+mn-lt"/>
          <a:ea typeface="+mn-ea"/>
          <a:cs typeface="+mn-cs"/>
        </a:defRPr>
      </a:lvl3pPr>
      <a:lvl4pPr marL="1066763" algn="l" defTabSz="711175" rtl="0" eaLnBrk="1" latinLnBrk="0" hangingPunct="1">
        <a:defRPr sz="1400" kern="1200">
          <a:solidFill>
            <a:schemeClr val="tx1"/>
          </a:solidFill>
          <a:latin typeface="+mn-lt"/>
          <a:ea typeface="+mn-ea"/>
          <a:cs typeface="+mn-cs"/>
        </a:defRPr>
      </a:lvl4pPr>
      <a:lvl5pPr marL="1422349" algn="l" defTabSz="711175" rtl="0" eaLnBrk="1" latinLnBrk="0" hangingPunct="1">
        <a:defRPr sz="1400" kern="1200">
          <a:solidFill>
            <a:schemeClr val="tx1"/>
          </a:solidFill>
          <a:latin typeface="+mn-lt"/>
          <a:ea typeface="+mn-ea"/>
          <a:cs typeface="+mn-cs"/>
        </a:defRPr>
      </a:lvl5pPr>
      <a:lvl6pPr marL="1777937" algn="l" defTabSz="711175" rtl="0" eaLnBrk="1" latinLnBrk="0" hangingPunct="1">
        <a:defRPr sz="1400" kern="1200">
          <a:solidFill>
            <a:schemeClr val="tx1"/>
          </a:solidFill>
          <a:latin typeface="+mn-lt"/>
          <a:ea typeface="+mn-ea"/>
          <a:cs typeface="+mn-cs"/>
        </a:defRPr>
      </a:lvl6pPr>
      <a:lvl7pPr marL="2133524" algn="l" defTabSz="711175" rtl="0" eaLnBrk="1" latinLnBrk="0" hangingPunct="1">
        <a:defRPr sz="1400" kern="1200">
          <a:solidFill>
            <a:schemeClr val="tx1"/>
          </a:solidFill>
          <a:latin typeface="+mn-lt"/>
          <a:ea typeface="+mn-ea"/>
          <a:cs typeface="+mn-cs"/>
        </a:defRPr>
      </a:lvl7pPr>
      <a:lvl8pPr marL="2489112" algn="l" defTabSz="711175" rtl="0" eaLnBrk="1" latinLnBrk="0" hangingPunct="1">
        <a:defRPr sz="1400" kern="1200">
          <a:solidFill>
            <a:schemeClr val="tx1"/>
          </a:solidFill>
          <a:latin typeface="+mn-lt"/>
          <a:ea typeface="+mn-ea"/>
          <a:cs typeface="+mn-cs"/>
        </a:defRPr>
      </a:lvl8pPr>
      <a:lvl9pPr marL="2844699" algn="l" defTabSz="71117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jp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jpg"/><Relationship Id="rId5" Type="http://schemas.openxmlformats.org/officeDocument/2006/relationships/image" Target="../media/image4.png"/><Relationship Id="rId15" Type="http://schemas.openxmlformats.org/officeDocument/2006/relationships/image" Target="../media/image14.jp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tiff"/><Relationship Id="rId1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1" name="Picture 10" descr="A picture containing outdoor&#10;&#10;Description automatically generated">
            <a:extLst>
              <a:ext uri="{FF2B5EF4-FFF2-40B4-BE49-F238E27FC236}">
                <a16:creationId xmlns:a16="http://schemas.microsoft.com/office/drawing/2014/main" id="{25AD6D55-D5EB-4D61-A721-217A05BCB915}"/>
              </a:ext>
            </a:extLst>
          </p:cNvPr>
          <p:cNvPicPr>
            <a:picLocks noChangeAspect="1"/>
          </p:cNvPicPr>
          <p:nvPr/>
        </p:nvPicPr>
        <p:blipFill rotWithShape="1">
          <a:blip r:embed="rId2">
            <a:alphaModFix amt="55000"/>
            <a:extLst>
              <a:ext uri="{28A0092B-C50C-407E-A947-70E740481C1C}">
                <a14:useLocalDpi xmlns:a14="http://schemas.microsoft.com/office/drawing/2010/main" val="0"/>
              </a:ext>
            </a:extLst>
          </a:blip>
          <a:srcRect t="24042"/>
          <a:stretch/>
        </p:blipFill>
        <p:spPr>
          <a:xfrm>
            <a:off x="0" y="0"/>
            <a:ext cx="25603200" cy="19202400"/>
          </a:xfrm>
          <a:prstGeom prst="rect">
            <a:avLst/>
          </a:prstGeom>
        </p:spPr>
      </p:pic>
      <p:sp>
        <p:nvSpPr>
          <p:cNvPr id="40" name="Rectangle 39">
            <a:extLst>
              <a:ext uri="{FF2B5EF4-FFF2-40B4-BE49-F238E27FC236}">
                <a16:creationId xmlns:a16="http://schemas.microsoft.com/office/drawing/2014/main" id="{DDAC8ADB-0FDD-4871-A5AF-F0EBA218F554}"/>
              </a:ext>
            </a:extLst>
          </p:cNvPr>
          <p:cNvSpPr/>
          <p:nvPr/>
        </p:nvSpPr>
        <p:spPr>
          <a:xfrm>
            <a:off x="13111518" y="18187518"/>
            <a:ext cx="12070080" cy="735559"/>
          </a:xfrm>
          <a:prstGeom prst="rect">
            <a:avLst/>
          </a:prstGeom>
          <a:solidFill>
            <a:schemeClr val="tx1">
              <a:alpha val="35000"/>
            </a:schemeClr>
          </a:solidFill>
          <a:ln w="12700">
            <a:solidFill>
              <a:schemeClr val="tx1"/>
            </a:solidFill>
          </a:ln>
          <a:scene3d>
            <a:camera prst="orthographicFront"/>
            <a:lightRig rig="threePt" dir="t"/>
          </a:scene3d>
          <a:sp3d>
            <a:bevelT w="254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98" dirty="0"/>
              <a:t> </a:t>
            </a:r>
          </a:p>
        </p:txBody>
      </p:sp>
      <p:sp>
        <p:nvSpPr>
          <p:cNvPr id="34" name="Rectangle 33">
            <a:extLst>
              <a:ext uri="{FF2B5EF4-FFF2-40B4-BE49-F238E27FC236}">
                <a16:creationId xmlns:a16="http://schemas.microsoft.com/office/drawing/2014/main" id="{AA9DEB57-CD7C-474C-A250-8A019DB18610}"/>
              </a:ext>
            </a:extLst>
          </p:cNvPr>
          <p:cNvSpPr/>
          <p:nvPr/>
        </p:nvSpPr>
        <p:spPr>
          <a:xfrm>
            <a:off x="481542" y="11353800"/>
            <a:ext cx="12070080" cy="7416877"/>
          </a:xfrm>
          <a:prstGeom prst="rect">
            <a:avLst/>
          </a:prstGeom>
          <a:solidFill>
            <a:schemeClr val="tx1">
              <a:alpha val="35000"/>
            </a:schemeClr>
          </a:solidFill>
          <a:ln w="12700">
            <a:solidFill>
              <a:schemeClr val="tx1"/>
            </a:solidFill>
          </a:ln>
          <a:scene3d>
            <a:camera prst="orthographicFront"/>
            <a:lightRig rig="threePt" dir="t"/>
          </a:scene3d>
          <a:sp3d>
            <a:bevelT w="254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98" dirty="0"/>
              <a:t> </a:t>
            </a:r>
          </a:p>
        </p:txBody>
      </p:sp>
      <p:sp>
        <p:nvSpPr>
          <p:cNvPr id="32" name="Rectangle 31">
            <a:extLst>
              <a:ext uri="{FF2B5EF4-FFF2-40B4-BE49-F238E27FC236}">
                <a16:creationId xmlns:a16="http://schemas.microsoft.com/office/drawing/2014/main" id="{04594E61-F5C4-440E-96EB-B44A2C98BC90}"/>
              </a:ext>
            </a:extLst>
          </p:cNvPr>
          <p:cNvSpPr/>
          <p:nvPr/>
        </p:nvSpPr>
        <p:spPr>
          <a:xfrm>
            <a:off x="13106400" y="2718918"/>
            <a:ext cx="12070080" cy="10573163"/>
          </a:xfrm>
          <a:prstGeom prst="rect">
            <a:avLst/>
          </a:prstGeom>
          <a:solidFill>
            <a:schemeClr val="tx1">
              <a:alpha val="35000"/>
            </a:schemeClr>
          </a:solidFill>
          <a:ln w="12700">
            <a:solidFill>
              <a:schemeClr val="tx1"/>
            </a:solidFill>
          </a:ln>
          <a:scene3d>
            <a:camera prst="orthographicFront"/>
            <a:lightRig rig="threePt" dir="t"/>
          </a:scene3d>
          <a:sp3d>
            <a:bevelT w="254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98" dirty="0"/>
              <a:t> </a:t>
            </a:r>
          </a:p>
        </p:txBody>
      </p:sp>
      <p:sp>
        <p:nvSpPr>
          <p:cNvPr id="24" name="Rectangle 23">
            <a:extLst>
              <a:ext uri="{FF2B5EF4-FFF2-40B4-BE49-F238E27FC236}">
                <a16:creationId xmlns:a16="http://schemas.microsoft.com/office/drawing/2014/main" id="{56352449-5710-4683-AD99-6C44E093D47A}"/>
              </a:ext>
            </a:extLst>
          </p:cNvPr>
          <p:cNvSpPr/>
          <p:nvPr/>
        </p:nvSpPr>
        <p:spPr>
          <a:xfrm>
            <a:off x="13106466" y="13465494"/>
            <a:ext cx="12070080" cy="2761679"/>
          </a:xfrm>
          <a:prstGeom prst="rect">
            <a:avLst/>
          </a:prstGeom>
          <a:solidFill>
            <a:schemeClr val="tx1">
              <a:alpha val="35000"/>
            </a:schemeClr>
          </a:solidFill>
          <a:ln w="12700">
            <a:solidFill>
              <a:schemeClr val="tx1"/>
            </a:solidFill>
          </a:ln>
          <a:scene3d>
            <a:camera prst="orthographicFront"/>
            <a:lightRig rig="threePt" dir="t"/>
          </a:scene3d>
          <a:sp3d>
            <a:bevelT w="254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98" dirty="0"/>
              <a:t> </a:t>
            </a:r>
          </a:p>
        </p:txBody>
      </p:sp>
      <p:sp>
        <p:nvSpPr>
          <p:cNvPr id="54" name="Rectangle 53">
            <a:extLst>
              <a:ext uri="{FF2B5EF4-FFF2-40B4-BE49-F238E27FC236}">
                <a16:creationId xmlns:a16="http://schemas.microsoft.com/office/drawing/2014/main" id="{D05DB4DA-C295-4C94-80DF-CD5BD1874033}"/>
              </a:ext>
            </a:extLst>
          </p:cNvPr>
          <p:cNvSpPr/>
          <p:nvPr/>
        </p:nvSpPr>
        <p:spPr>
          <a:xfrm>
            <a:off x="481542" y="2718919"/>
            <a:ext cx="12070080" cy="8137493"/>
          </a:xfrm>
          <a:prstGeom prst="rect">
            <a:avLst/>
          </a:prstGeom>
          <a:solidFill>
            <a:schemeClr val="tx1">
              <a:alpha val="35000"/>
            </a:schemeClr>
          </a:solidFill>
          <a:ln w="12700">
            <a:solidFill>
              <a:schemeClr val="tx1"/>
            </a:solidFill>
          </a:ln>
          <a:scene3d>
            <a:camera prst="orthographicFront"/>
            <a:lightRig rig="threePt" dir="t"/>
          </a:scene3d>
          <a:sp3d>
            <a:bevelT w="254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98" dirty="0"/>
              <a:t> </a:t>
            </a:r>
          </a:p>
        </p:txBody>
      </p:sp>
      <p:sp>
        <p:nvSpPr>
          <p:cNvPr id="58" name="Rectangle 57">
            <a:extLst>
              <a:ext uri="{FF2B5EF4-FFF2-40B4-BE49-F238E27FC236}">
                <a16:creationId xmlns:a16="http://schemas.microsoft.com/office/drawing/2014/main" id="{F235FFAD-DF17-48D9-B22B-9B6634FC1CDE}"/>
              </a:ext>
            </a:extLst>
          </p:cNvPr>
          <p:cNvSpPr/>
          <p:nvPr/>
        </p:nvSpPr>
        <p:spPr>
          <a:xfrm>
            <a:off x="13111095" y="16535400"/>
            <a:ext cx="12070080" cy="1342310"/>
          </a:xfrm>
          <a:prstGeom prst="rect">
            <a:avLst/>
          </a:prstGeom>
          <a:solidFill>
            <a:schemeClr val="tx1">
              <a:alpha val="35000"/>
            </a:schemeClr>
          </a:solidFill>
          <a:ln w="12700">
            <a:solidFill>
              <a:schemeClr val="tx1"/>
            </a:solidFill>
          </a:ln>
          <a:scene3d>
            <a:camera prst="orthographicFront"/>
            <a:lightRig rig="threePt" dir="t"/>
          </a:scene3d>
          <a:sp3d>
            <a:bevelT w="254000" h="127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998" dirty="0"/>
              <a:t> </a:t>
            </a:r>
          </a:p>
        </p:txBody>
      </p:sp>
      <p:sp>
        <p:nvSpPr>
          <p:cNvPr id="60" name="TextBox 59">
            <a:extLst>
              <a:ext uri="{FF2B5EF4-FFF2-40B4-BE49-F238E27FC236}">
                <a16:creationId xmlns:a16="http://schemas.microsoft.com/office/drawing/2014/main" id="{176E3E52-FDB5-44B0-84BE-B3F54FC682BC}"/>
              </a:ext>
            </a:extLst>
          </p:cNvPr>
          <p:cNvSpPr txBox="1"/>
          <p:nvPr/>
        </p:nvSpPr>
        <p:spPr>
          <a:xfrm>
            <a:off x="415973" y="2811466"/>
            <a:ext cx="12070081" cy="707886"/>
          </a:xfrm>
          <a:prstGeom prst="rect">
            <a:avLst/>
          </a:prstGeom>
          <a:noFill/>
        </p:spPr>
        <p:txBody>
          <a:bodyPr wrap="square" rtlCol="0">
            <a:spAutoFit/>
          </a:bodyPr>
          <a:lstStyle/>
          <a:p>
            <a:pPr algn="ctr"/>
            <a:r>
              <a:rPr lang="en-US" sz="40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Motivation</a:t>
            </a:r>
            <a:endParaRPr lang="en-US" sz="4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endParaRPr>
          </a:p>
        </p:txBody>
      </p:sp>
      <p:sp>
        <p:nvSpPr>
          <p:cNvPr id="61" name="TextBox 60">
            <a:extLst>
              <a:ext uri="{FF2B5EF4-FFF2-40B4-BE49-F238E27FC236}">
                <a16:creationId xmlns:a16="http://schemas.microsoft.com/office/drawing/2014/main" id="{93FFABF1-7C25-4CAB-8AE3-96DDECBF82C4}"/>
              </a:ext>
            </a:extLst>
          </p:cNvPr>
          <p:cNvSpPr txBox="1"/>
          <p:nvPr/>
        </p:nvSpPr>
        <p:spPr>
          <a:xfrm>
            <a:off x="13134027" y="2797314"/>
            <a:ext cx="11987632" cy="707886"/>
          </a:xfrm>
          <a:prstGeom prst="rect">
            <a:avLst/>
          </a:prstGeom>
          <a:noFill/>
        </p:spPr>
        <p:txBody>
          <a:bodyPr wrap="square" rtlCol="0">
            <a:spAutoFit/>
          </a:bodyPr>
          <a:lstStyle/>
          <a:p>
            <a:pPr algn="ctr"/>
            <a:r>
              <a:rPr lang="en-US" sz="40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Technology Testing</a:t>
            </a:r>
            <a:endParaRPr lang="en-US" sz="4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endParaRPr>
          </a:p>
        </p:txBody>
      </p:sp>
      <p:sp>
        <p:nvSpPr>
          <p:cNvPr id="63" name="TextBox 62">
            <a:extLst>
              <a:ext uri="{FF2B5EF4-FFF2-40B4-BE49-F238E27FC236}">
                <a16:creationId xmlns:a16="http://schemas.microsoft.com/office/drawing/2014/main" id="{7009A0B9-5B06-472E-8FA3-9B726B77E405}"/>
              </a:ext>
            </a:extLst>
          </p:cNvPr>
          <p:cNvSpPr txBox="1"/>
          <p:nvPr/>
        </p:nvSpPr>
        <p:spPr>
          <a:xfrm>
            <a:off x="13186859" y="13465494"/>
            <a:ext cx="12339703" cy="707886"/>
          </a:xfrm>
          <a:prstGeom prst="rect">
            <a:avLst/>
          </a:prstGeom>
          <a:noFill/>
        </p:spPr>
        <p:txBody>
          <a:bodyPr wrap="square" rtlCol="0">
            <a:spAutoFit/>
          </a:bodyPr>
          <a:lstStyle/>
          <a:p>
            <a:pPr algn="ctr"/>
            <a:r>
              <a:rPr lang="en-US" sz="40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Future Work</a:t>
            </a:r>
            <a:endParaRPr lang="en-US" sz="4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endParaRPr>
          </a:p>
        </p:txBody>
      </p:sp>
      <p:pic>
        <p:nvPicPr>
          <p:cNvPr id="29" name="Picture 28" descr="A group of people walking in the snow&#10;&#10;Description automatically generated">
            <a:extLst>
              <a:ext uri="{FF2B5EF4-FFF2-40B4-BE49-F238E27FC236}">
                <a16:creationId xmlns:a16="http://schemas.microsoft.com/office/drawing/2014/main" id="{0131BA45-0FC6-4F97-A0DA-3F68F41006F6}"/>
              </a:ext>
            </a:extLst>
          </p:cNvPr>
          <p:cNvPicPr>
            <a:picLocks/>
          </p:cNvPicPr>
          <p:nvPr/>
        </p:nvPicPr>
        <p:blipFill rotWithShape="1">
          <a:blip r:embed="rId3" cstate="print">
            <a:extLst>
              <a:ext uri="{28A0092B-C50C-407E-A947-70E740481C1C}">
                <a14:useLocalDpi xmlns:a14="http://schemas.microsoft.com/office/drawing/2010/main" val="0"/>
              </a:ext>
            </a:extLst>
          </a:blip>
          <a:srcRect l="1" r="41129" b="49818"/>
          <a:stretch/>
        </p:blipFill>
        <p:spPr>
          <a:xfrm>
            <a:off x="1143000" y="5694598"/>
            <a:ext cx="4252981" cy="3726070"/>
          </a:xfrm>
          <a:prstGeom prst="rect">
            <a:avLst/>
          </a:prstGeom>
        </p:spPr>
      </p:pic>
      <p:sp>
        <p:nvSpPr>
          <p:cNvPr id="21" name="TextBox 20">
            <a:extLst>
              <a:ext uri="{FF2B5EF4-FFF2-40B4-BE49-F238E27FC236}">
                <a16:creationId xmlns:a16="http://schemas.microsoft.com/office/drawing/2014/main" id="{27BCE04B-1F0C-4B7F-A566-1078075CF85F}"/>
              </a:ext>
            </a:extLst>
          </p:cNvPr>
          <p:cNvSpPr txBox="1"/>
          <p:nvPr/>
        </p:nvSpPr>
        <p:spPr>
          <a:xfrm>
            <a:off x="533400" y="3442884"/>
            <a:ext cx="11882269" cy="1754326"/>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7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Dust is one of the most </a:t>
            </a:r>
            <a:r>
              <a:rPr lang="en-US" sz="2700" b="1" i="1" dirty="0">
                <a:solidFill>
                  <a:schemeClr val="bg1">
                    <a:lumMod val="9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significant hazards </a:t>
            </a:r>
            <a:r>
              <a:rPr lang="en-US" sz="27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to human lunar exploration</a:t>
            </a:r>
          </a:p>
          <a:p>
            <a:pPr marL="342900" indent="-342900">
              <a:buFont typeface="Arial" panose="020B0604020202020204" pitchFamily="34" charset="0"/>
              <a:buChar char="•"/>
            </a:pPr>
            <a:r>
              <a:rPr lang="en-US" sz="2700" dirty="0">
                <a:solidFill>
                  <a:schemeClr val="bg1">
                    <a:lumMod val="95000"/>
                  </a:schemeClr>
                </a:solidFill>
                <a:latin typeface="Microsoft JhengHei UI"/>
                <a:ea typeface="Microsoft JhengHei UI"/>
                <a:cs typeface="Arial"/>
              </a:rPr>
              <a:t>The </a:t>
            </a:r>
            <a:r>
              <a:rPr lang="en-US" sz="2700" b="1" i="1" dirty="0">
                <a:solidFill>
                  <a:schemeClr val="bg1">
                    <a:lumMod val="95000"/>
                  </a:schemeClr>
                </a:solidFill>
                <a:effectLst>
                  <a:outerShdw blurRad="38100" dist="38100" dir="2700000" algn="tl">
                    <a:srgbClr val="000000">
                      <a:alpha val="43137"/>
                    </a:srgbClr>
                  </a:outerShdw>
                </a:effectLst>
                <a:latin typeface="Microsoft JhengHei UI"/>
                <a:ea typeface="Microsoft JhengHei UI"/>
                <a:cs typeface="Arial"/>
              </a:rPr>
              <a:t>safety</a:t>
            </a:r>
            <a:r>
              <a:rPr lang="en-US" sz="2700" dirty="0">
                <a:solidFill>
                  <a:schemeClr val="bg1">
                    <a:lumMod val="95000"/>
                  </a:schemeClr>
                </a:solidFill>
                <a:latin typeface="Microsoft JhengHei UI"/>
                <a:ea typeface="Microsoft JhengHei UI"/>
                <a:cs typeface="Arial"/>
              </a:rPr>
              <a:t> of the crew members and </a:t>
            </a:r>
            <a:r>
              <a:rPr lang="en-US" sz="2700" b="1" i="1" dirty="0">
                <a:solidFill>
                  <a:schemeClr val="bg1">
                    <a:lumMod val="95000"/>
                  </a:schemeClr>
                </a:solidFill>
                <a:effectLst>
                  <a:outerShdw blurRad="38100" dist="38100" dir="2700000" algn="tl">
                    <a:srgbClr val="000000">
                      <a:alpha val="43137"/>
                    </a:srgbClr>
                  </a:outerShdw>
                </a:effectLst>
                <a:latin typeface="Microsoft JhengHei UI"/>
                <a:ea typeface="Microsoft JhengHei UI"/>
                <a:cs typeface="Arial"/>
              </a:rPr>
              <a:t>sustainability</a:t>
            </a:r>
            <a:r>
              <a:rPr lang="en-US" sz="2700" dirty="0">
                <a:solidFill>
                  <a:schemeClr val="bg1">
                    <a:lumMod val="95000"/>
                  </a:schemeClr>
                </a:solidFill>
                <a:latin typeface="Microsoft JhengHei UI"/>
                <a:ea typeface="Microsoft JhengHei UI"/>
                <a:cs typeface="Arial"/>
              </a:rPr>
              <a:t> of habitats, science, and supporting hardware depend on effective dust mitigation techniques &amp; technologies (Fig. 1, 2, 3)</a:t>
            </a:r>
          </a:p>
        </p:txBody>
      </p:sp>
      <p:sp>
        <p:nvSpPr>
          <p:cNvPr id="22" name="TextBox 21">
            <a:extLst>
              <a:ext uri="{FF2B5EF4-FFF2-40B4-BE49-F238E27FC236}">
                <a16:creationId xmlns:a16="http://schemas.microsoft.com/office/drawing/2014/main" id="{3A9C15E3-1A5C-4DE0-9CF1-88C9A9459AC3}"/>
              </a:ext>
            </a:extLst>
          </p:cNvPr>
          <p:cNvSpPr txBox="1"/>
          <p:nvPr/>
        </p:nvSpPr>
        <p:spPr>
          <a:xfrm>
            <a:off x="13232469" y="13972544"/>
            <a:ext cx="11889189" cy="2092881"/>
          </a:xfrm>
          <a:prstGeom prst="rect">
            <a:avLst/>
          </a:prstGeom>
          <a:noFill/>
        </p:spPr>
        <p:txBody>
          <a:bodyPr wrap="square" rtlCol="0">
            <a:spAutoFit/>
          </a:bodyPr>
          <a:lstStyle/>
          <a:p>
            <a:pPr marL="342900" indent="-342900">
              <a:buFont typeface="Arial" panose="020B0604020202020204" pitchFamily="34" charset="0"/>
              <a:buChar char="•"/>
            </a:pP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Results of </a:t>
            </a:r>
            <a:r>
              <a:rPr lang="en-US" sz="2600" dirty="0" err="1">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DuSTI</a:t>
            </a: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 testing will be compiled into technology infusion report in Q4 of FY21</a:t>
            </a:r>
          </a:p>
          <a:p>
            <a:pPr marL="342900" indent="-342900">
              <a:buFont typeface="Arial" panose="020B0604020202020204" pitchFamily="34" charset="0"/>
              <a:buChar char="•"/>
            </a:pP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Technologies will be tested using NASA JSC, WSTF, and KSC test facilities</a:t>
            </a:r>
          </a:p>
          <a:p>
            <a:pPr marL="342900" indent="-342900">
              <a:buFont typeface="Arial" panose="020B0604020202020204" pitchFamily="34" charset="0"/>
              <a:buChar char="•"/>
            </a:pPr>
            <a:r>
              <a:rPr lang="en-US" sz="2600" dirty="0" err="1">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DuSTI</a:t>
            </a: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 is aligned to improve upon modern methods of lunar dust mitigation for upcoming Artemis missions</a:t>
            </a:r>
          </a:p>
        </p:txBody>
      </p:sp>
      <p:sp>
        <p:nvSpPr>
          <p:cNvPr id="23" name="TextBox 22">
            <a:extLst>
              <a:ext uri="{FF2B5EF4-FFF2-40B4-BE49-F238E27FC236}">
                <a16:creationId xmlns:a16="http://schemas.microsoft.com/office/drawing/2014/main" id="{F04D6B28-6FD3-4350-82AE-88A0BDFA0A55}"/>
              </a:ext>
            </a:extLst>
          </p:cNvPr>
          <p:cNvSpPr txBox="1"/>
          <p:nvPr/>
        </p:nvSpPr>
        <p:spPr>
          <a:xfrm>
            <a:off x="13186859" y="16554271"/>
            <a:ext cx="11910647" cy="1323439"/>
          </a:xfrm>
          <a:prstGeom prst="rect">
            <a:avLst/>
          </a:prstGeom>
          <a:noFill/>
        </p:spPr>
        <p:txBody>
          <a:bodyPr wrap="square" rtlCol="0">
            <a:spAutoFit/>
          </a:bodyPr>
          <a:lstStyle/>
          <a:p>
            <a:pPr algn="ctr"/>
            <a:r>
              <a:rPr lang="en-US" sz="3200" b="1" dirty="0">
                <a:solidFill>
                  <a:schemeClr val="bg1">
                    <a:lumMod val="95000"/>
                  </a:schemeClr>
                </a:solidFill>
                <a:latin typeface="Microsoft JhengHei" panose="020B0604030504040204" pitchFamily="34" charset="-120"/>
                <a:ea typeface="Microsoft JhengHei" panose="020B0604030504040204" pitchFamily="34" charset="-120"/>
                <a:cs typeface="Arial" panose="020B0604020202020204" pitchFamily="34" charset="0"/>
              </a:rPr>
              <a:t>Acknowledgements: </a:t>
            </a:r>
            <a:r>
              <a:rPr lang="en-US" sz="2400" dirty="0" err="1">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DuSTI</a:t>
            </a:r>
            <a:r>
              <a:rPr lang="en-US" sz="24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 funding provided by the FY21 Space Technology Mission Directorate (STMD) Center Innovation Fund (CIF) Independent Research and Development (IRAD) at NASA Johnson Space Center  </a:t>
            </a:r>
            <a:endParaRPr lang="en-US" sz="1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endParaRPr>
          </a:p>
        </p:txBody>
      </p:sp>
      <p:sp>
        <p:nvSpPr>
          <p:cNvPr id="28" name="TextBox 27">
            <a:extLst>
              <a:ext uri="{FF2B5EF4-FFF2-40B4-BE49-F238E27FC236}">
                <a16:creationId xmlns:a16="http://schemas.microsoft.com/office/drawing/2014/main" id="{6F38A283-F430-4547-921D-6FF23DD1EB90}"/>
              </a:ext>
            </a:extLst>
          </p:cNvPr>
          <p:cNvSpPr txBox="1"/>
          <p:nvPr/>
        </p:nvSpPr>
        <p:spPr>
          <a:xfrm>
            <a:off x="13318433" y="3435086"/>
            <a:ext cx="11779073" cy="4893647"/>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600" b="1" u="sng"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Hard Goods Surface Coatings</a:t>
            </a:r>
          </a:p>
          <a:p>
            <a:pPr marL="571500" lvl="1" indent="-342900">
              <a:buFont typeface="Arial" panose="020B0604020202020204" pitchFamily="34" charset="0"/>
              <a:buChar char="•"/>
            </a:pP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Substrates of interest: polycarbonate, fused silica, aluminum</a:t>
            </a:r>
          </a:p>
          <a:p>
            <a:pPr marL="571500" lvl="1" indent="-342900">
              <a:buFont typeface="Arial" panose="020B0604020202020204" pitchFamily="34" charset="0"/>
              <a:buChar char="•"/>
            </a:pP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Evaluate performance of coating adhesion to substrate, abrasion resistance, and dust adhesion resistance (e.g., Fig. 6) </a:t>
            </a:r>
          </a:p>
          <a:p>
            <a:pPr marL="342900" indent="-342900">
              <a:buFont typeface="Arial" panose="020B0604020202020204" pitchFamily="34" charset="0"/>
              <a:buChar char="•"/>
            </a:pPr>
            <a:r>
              <a:rPr lang="en-US" sz="2600" b="1" u="sng"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Soft Goods Surface Coatings</a:t>
            </a:r>
          </a:p>
          <a:p>
            <a:pPr marL="571500" lvl="1" indent="-342900">
              <a:buFont typeface="Arial" panose="020B0604020202020204" pitchFamily="34" charset="0"/>
              <a:buChar char="•"/>
            </a:pPr>
            <a:r>
              <a:rPr lang="en-US" sz="2600">
                <a:solidFill>
                  <a:schemeClr val="bg1">
                    <a:lumMod val="95000"/>
                  </a:schemeClr>
                </a:solidFill>
                <a:latin typeface="Microsoft JhengHei UI"/>
                <a:ea typeface="Microsoft JhengHei UI"/>
                <a:cs typeface="Arial"/>
              </a:rPr>
              <a:t>Substrates of interest: Ortho-fabric</a:t>
            </a:r>
            <a:r>
              <a:rPr lang="en-US" sz="2600" dirty="0">
                <a:solidFill>
                  <a:schemeClr val="bg1">
                    <a:lumMod val="95000"/>
                  </a:schemeClr>
                </a:solidFill>
                <a:latin typeface="Microsoft JhengHei UI"/>
                <a:ea typeface="Microsoft JhengHei UI"/>
                <a:cs typeface="Arial"/>
              </a:rPr>
              <a:t>, Nomex felt, PBI</a:t>
            </a:r>
          </a:p>
          <a:p>
            <a:pPr marL="571500" lvl="1" indent="-342900">
              <a:buFont typeface="Arial" panose="020B0604020202020204" pitchFamily="34" charset="0"/>
              <a:buChar char="•"/>
            </a:pP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Evaluate performance of coating adhesion to substrate, changes to flexibility after coating, cleaning </a:t>
            </a:r>
            <a:r>
              <a:rPr lang="en-US" sz="2600" dirty="0" err="1">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easability</a:t>
            </a: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 (e.g., Fig. 7)</a:t>
            </a:r>
          </a:p>
          <a:p>
            <a:pPr marL="342900" indent="-342900">
              <a:buFont typeface="Arial" panose="020B0604020202020204" pitchFamily="34" charset="0"/>
              <a:buChar char="•"/>
            </a:pPr>
            <a:r>
              <a:rPr lang="en-US" sz="2600" b="1" u="sng"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Pliable Cleaners</a:t>
            </a:r>
          </a:p>
          <a:p>
            <a:pPr marL="571500" lvl="1" indent="-342900">
              <a:buFont typeface="Arial" panose="020B0604020202020204" pitchFamily="34" charset="0"/>
              <a:buChar char="•"/>
            </a:pP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COTS cleaning gel/putty that may liberate and store contaminants </a:t>
            </a:r>
          </a:p>
          <a:p>
            <a:pPr marL="571500" lvl="1" indent="-342900">
              <a:buFont typeface="Arial" panose="020B0604020202020204" pitchFamily="34" charset="0"/>
              <a:buChar char="•"/>
            </a:pPr>
            <a:r>
              <a:rPr lang="en-US" sz="2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Evaluate the effectiveness of removing lunar simulant from hard and soft good substrates (Fig. 5, Fig. 8)</a:t>
            </a:r>
          </a:p>
        </p:txBody>
      </p:sp>
      <p:sp>
        <p:nvSpPr>
          <p:cNvPr id="30" name="TextBox 29">
            <a:extLst>
              <a:ext uri="{FF2B5EF4-FFF2-40B4-BE49-F238E27FC236}">
                <a16:creationId xmlns:a16="http://schemas.microsoft.com/office/drawing/2014/main" id="{F7BD0418-141F-4066-B73A-95189B38D832}"/>
              </a:ext>
            </a:extLst>
          </p:cNvPr>
          <p:cNvSpPr txBox="1"/>
          <p:nvPr/>
        </p:nvSpPr>
        <p:spPr>
          <a:xfrm>
            <a:off x="603786" y="11484114"/>
            <a:ext cx="11833480" cy="707886"/>
          </a:xfrm>
          <a:prstGeom prst="rect">
            <a:avLst/>
          </a:prstGeom>
          <a:noFill/>
        </p:spPr>
        <p:txBody>
          <a:bodyPr wrap="square" rtlCol="0">
            <a:spAutoFit/>
          </a:bodyPr>
          <a:lstStyle/>
          <a:p>
            <a:pPr algn="ctr"/>
            <a:r>
              <a:rPr lang="en-US" sz="40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Introduction</a:t>
            </a:r>
            <a:endParaRPr lang="en-US" sz="4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endParaRPr>
          </a:p>
        </p:txBody>
      </p:sp>
      <p:sp>
        <p:nvSpPr>
          <p:cNvPr id="36" name="TextBox 35">
            <a:extLst>
              <a:ext uri="{FF2B5EF4-FFF2-40B4-BE49-F238E27FC236}">
                <a16:creationId xmlns:a16="http://schemas.microsoft.com/office/drawing/2014/main" id="{C80A68C4-CF26-419D-8B87-22E83D0E2BBD}"/>
              </a:ext>
            </a:extLst>
          </p:cNvPr>
          <p:cNvSpPr txBox="1"/>
          <p:nvPr/>
        </p:nvSpPr>
        <p:spPr>
          <a:xfrm>
            <a:off x="603786" y="12162979"/>
            <a:ext cx="11541555" cy="3000821"/>
          </a:xfrm>
          <a:prstGeom prst="rect">
            <a:avLst/>
          </a:prstGeom>
          <a:noFill/>
        </p:spPr>
        <p:txBody>
          <a:bodyPr wrap="square" rtlCol="0">
            <a:spAutoFit/>
          </a:bodyPr>
          <a:lstStyle/>
          <a:p>
            <a:pPr marL="342900" indent="-342900">
              <a:buFont typeface="Arial" panose="020B0604020202020204" pitchFamily="34" charset="0"/>
              <a:buChar char="•"/>
            </a:pPr>
            <a:r>
              <a:rPr lang="en-US" sz="2700" dirty="0" err="1">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DuSTI’s</a:t>
            </a:r>
            <a:r>
              <a:rPr lang="en-US" sz="27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 goal is to increase the technology readiness level (TRL) of commercial off the shelf (COTS) technologies by validating components in relevant environments with relevant materials (i.e. lunar regolith simulant) (Fig. 4)</a:t>
            </a:r>
          </a:p>
          <a:p>
            <a:pPr marL="800100" lvl="2" indent="-342900">
              <a:buFont typeface="Arial" panose="020B0604020202020204" pitchFamily="34" charset="0"/>
              <a:buChar char="•"/>
            </a:pPr>
            <a:r>
              <a:rPr lang="en-US" sz="2700" dirty="0">
                <a:solidFill>
                  <a:schemeClr val="bg1">
                    <a:lumMod val="9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Leverage terrestrial dust mitigation experiences </a:t>
            </a:r>
            <a:r>
              <a:rPr lang="en-US" sz="27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for the Moon</a:t>
            </a:r>
          </a:p>
          <a:p>
            <a:pPr marL="342900" indent="-342900">
              <a:buFont typeface="Arial" panose="020B0604020202020204" pitchFamily="34" charset="0"/>
              <a:buChar char="•"/>
            </a:pPr>
            <a:r>
              <a:rPr lang="en-US" sz="27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These technologies support the </a:t>
            </a:r>
            <a:r>
              <a:rPr lang="en-US" sz="2700" i="1" dirty="0">
                <a:solidFill>
                  <a:schemeClr val="bg1">
                    <a:lumMod val="9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passive</a:t>
            </a:r>
            <a:r>
              <a:rPr lang="en-US" sz="27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 dust mitigation requirements following NASA strategy [1]</a:t>
            </a:r>
          </a:p>
        </p:txBody>
      </p:sp>
      <p:sp>
        <p:nvSpPr>
          <p:cNvPr id="37" name="TextBox 36">
            <a:extLst>
              <a:ext uri="{FF2B5EF4-FFF2-40B4-BE49-F238E27FC236}">
                <a16:creationId xmlns:a16="http://schemas.microsoft.com/office/drawing/2014/main" id="{23B3BA31-866E-4E6C-A330-45ACF8101AB3}"/>
              </a:ext>
            </a:extLst>
          </p:cNvPr>
          <p:cNvSpPr txBox="1"/>
          <p:nvPr/>
        </p:nvSpPr>
        <p:spPr>
          <a:xfrm>
            <a:off x="727011" y="9589218"/>
            <a:ext cx="11710255" cy="1015663"/>
          </a:xfrm>
          <a:prstGeom prst="rect">
            <a:avLst/>
          </a:prstGeom>
          <a:noFill/>
        </p:spPr>
        <p:txBody>
          <a:bodyPr wrap="square" rtlCol="0">
            <a:spAutoFit/>
          </a:bodyPr>
          <a:lstStyle/>
          <a:p>
            <a:r>
              <a:rPr lang="en-US" sz="2000" b="1" i="1" dirty="0">
                <a:solidFill>
                  <a:schemeClr val="bg1">
                    <a:lumMod val="8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Fig.1 (left):</a:t>
            </a:r>
            <a:r>
              <a:rPr lang="en-US" sz="2000" b="1"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 </a:t>
            </a:r>
            <a:r>
              <a:rPr lang="en-US" sz="2000"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Gene Cernan’s dust covered suit during an Apollo 17 extravehicular activity (EVA)</a:t>
            </a:r>
          </a:p>
          <a:p>
            <a:r>
              <a:rPr lang="en-US" sz="2000" b="1" i="1" dirty="0">
                <a:solidFill>
                  <a:schemeClr val="bg1">
                    <a:lumMod val="8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Fig. 2 (center): </a:t>
            </a:r>
            <a:r>
              <a:rPr lang="en-US" sz="2000"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Cernan’s abraded glove after 3 EVAs on Apollo 17</a:t>
            </a:r>
          </a:p>
          <a:p>
            <a:r>
              <a:rPr lang="en-US" sz="2000" b="1" i="1" dirty="0">
                <a:solidFill>
                  <a:schemeClr val="bg1">
                    <a:lumMod val="8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Fig. 3 (right): </a:t>
            </a:r>
            <a:r>
              <a:rPr lang="en-US" sz="2000"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Cernan outside the Lunar Module on Apollo 17 (Image credit Lunar Surface Journal)</a:t>
            </a:r>
          </a:p>
        </p:txBody>
      </p:sp>
      <p:sp>
        <p:nvSpPr>
          <p:cNvPr id="38" name="TextBox 37">
            <a:extLst>
              <a:ext uri="{FF2B5EF4-FFF2-40B4-BE49-F238E27FC236}">
                <a16:creationId xmlns:a16="http://schemas.microsoft.com/office/drawing/2014/main" id="{0766CB40-6187-449C-9611-4516C9144C65}"/>
              </a:ext>
            </a:extLst>
          </p:cNvPr>
          <p:cNvSpPr txBox="1"/>
          <p:nvPr/>
        </p:nvSpPr>
        <p:spPr>
          <a:xfrm>
            <a:off x="13258800" y="11554361"/>
            <a:ext cx="11751367" cy="1631216"/>
          </a:xfrm>
          <a:prstGeom prst="rect">
            <a:avLst/>
          </a:prstGeom>
          <a:noFill/>
        </p:spPr>
        <p:txBody>
          <a:bodyPr wrap="square" rtlCol="0">
            <a:spAutoFit/>
          </a:bodyPr>
          <a:lstStyle/>
          <a:p>
            <a:r>
              <a:rPr lang="en-US" sz="2000" b="1" i="1" dirty="0">
                <a:solidFill>
                  <a:schemeClr val="bg1">
                    <a:lumMod val="8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Fig. 6 (left): </a:t>
            </a:r>
            <a:r>
              <a:rPr lang="en-US" sz="2000"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Aluminum substrate preparation for Taber Abrasion testing at JSC </a:t>
            </a:r>
          </a:p>
          <a:p>
            <a:r>
              <a:rPr lang="en-US" sz="2000" b="1" i="1" dirty="0">
                <a:solidFill>
                  <a:schemeClr val="bg1">
                    <a:lumMod val="8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Fig. 7 (center): </a:t>
            </a:r>
            <a:r>
              <a:rPr lang="en-US" sz="2000"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Dirty glovebox intended for cleaning </a:t>
            </a:r>
            <a:r>
              <a:rPr lang="en-US" sz="2000" i="1" dirty="0" err="1">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easability</a:t>
            </a:r>
            <a:r>
              <a:rPr lang="en-US" sz="2000"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 testing at JSC</a:t>
            </a:r>
          </a:p>
          <a:p>
            <a:r>
              <a:rPr lang="en-US" sz="2000" b="1" i="1" dirty="0">
                <a:solidFill>
                  <a:schemeClr val="bg1">
                    <a:lumMod val="8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rPr>
              <a:t>Fig. 8 (right): Nomex felt covered in lunar simulant (upper) with correlated preliminary image processing of covered area via open-source software I</a:t>
            </a:r>
            <a:r>
              <a:rPr lang="en-US" sz="2000" i="1" dirty="0">
                <a:solidFill>
                  <a:schemeClr val="bg1">
                    <a:lumMod val="85000"/>
                  </a:schemeClr>
                </a:solidFill>
                <a:latin typeface="Microsoft JhengHei UI" panose="020B0604030504040204" pitchFamily="34" charset="-120"/>
                <a:ea typeface="Microsoft JhengHei UI" panose="020B0604030504040204" pitchFamily="34" charset="-120"/>
                <a:cs typeface="Arial" panose="020B0604020202020204" pitchFamily="34" charset="0"/>
              </a:rPr>
              <a:t>mageJ (lower) to be used to quantitatively measure cleaning effectiveness in pliable cleaner testing</a:t>
            </a:r>
          </a:p>
        </p:txBody>
      </p:sp>
      <p:sp>
        <p:nvSpPr>
          <p:cNvPr id="41" name="TextBox 40">
            <a:extLst>
              <a:ext uri="{FF2B5EF4-FFF2-40B4-BE49-F238E27FC236}">
                <a16:creationId xmlns:a16="http://schemas.microsoft.com/office/drawing/2014/main" id="{7BEA9971-CD8A-401F-9686-88CE930FB55C}"/>
              </a:ext>
            </a:extLst>
          </p:cNvPr>
          <p:cNvSpPr txBox="1"/>
          <p:nvPr/>
        </p:nvSpPr>
        <p:spPr>
          <a:xfrm>
            <a:off x="15966883" y="18288000"/>
            <a:ext cx="8749531" cy="461665"/>
          </a:xfrm>
          <a:prstGeom prst="rect">
            <a:avLst/>
          </a:prstGeom>
          <a:noFill/>
        </p:spPr>
        <p:txBody>
          <a:bodyPr wrap="square" rtlCol="0">
            <a:spAutoFit/>
          </a:bodyPr>
          <a:lstStyle/>
          <a:p>
            <a:pPr algn="ctr"/>
            <a:r>
              <a:rPr lang="en-US" sz="24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rPr>
              <a:t>[1] Johansen M. R. (2020) Lunar Dust Workshop, No. 2141</a:t>
            </a:r>
            <a:endParaRPr lang="en-US" sz="1600" dirty="0">
              <a:solidFill>
                <a:schemeClr val="bg1">
                  <a:lumMod val="95000"/>
                </a:schemeClr>
              </a:solidFill>
              <a:latin typeface="Microsoft JhengHei UI" panose="020B0604030504040204" pitchFamily="34" charset="-120"/>
              <a:ea typeface="Microsoft JhengHei UI" panose="020B0604030504040204" pitchFamily="34" charset="-120"/>
              <a:cs typeface="Arial" panose="020B0604020202020204" pitchFamily="34" charset="0"/>
            </a:endParaRPr>
          </a:p>
        </p:txBody>
      </p:sp>
      <p:sp>
        <p:nvSpPr>
          <p:cNvPr id="42" name="TextBox 41">
            <a:extLst>
              <a:ext uri="{FF2B5EF4-FFF2-40B4-BE49-F238E27FC236}">
                <a16:creationId xmlns:a16="http://schemas.microsoft.com/office/drawing/2014/main" id="{0EDD32A8-65B0-4038-9AA9-3315B18FCB3E}"/>
              </a:ext>
            </a:extLst>
          </p:cNvPr>
          <p:cNvSpPr txBox="1"/>
          <p:nvPr/>
        </p:nvSpPr>
        <p:spPr>
          <a:xfrm>
            <a:off x="13766533" y="18211800"/>
            <a:ext cx="3482281" cy="584775"/>
          </a:xfrm>
          <a:prstGeom prst="rect">
            <a:avLst/>
          </a:prstGeom>
          <a:noFill/>
        </p:spPr>
        <p:txBody>
          <a:bodyPr wrap="square" rtlCol="0">
            <a:spAutoFit/>
          </a:bodyPr>
          <a:lstStyle/>
          <a:p>
            <a:r>
              <a:rPr lang="en-US" sz="3200" b="1" dirty="0">
                <a:ln w="1270">
                  <a:noFill/>
                </a:ln>
                <a:solidFill>
                  <a:schemeClr val="bg1">
                    <a:lumMod val="95000"/>
                  </a:schemeClr>
                </a:solidFill>
                <a:effectLst>
                  <a:outerShdw blurRad="38100" dist="38100" dir="2700000" algn="tl">
                    <a:srgbClr val="000000">
                      <a:alpha val="43137"/>
                    </a:srgbClr>
                  </a:outerShdw>
                </a:effectLst>
                <a:latin typeface="Microsoft JhengHei" panose="020B0604030504040204" pitchFamily="34" charset="-120"/>
                <a:ea typeface="Microsoft JhengHei" panose="020B0604030504040204" pitchFamily="34" charset="-120"/>
                <a:cs typeface="Arial" panose="020B0604020202020204" pitchFamily="34" charset="0"/>
              </a:rPr>
              <a:t>References:</a:t>
            </a:r>
          </a:p>
        </p:txBody>
      </p:sp>
      <p:sp>
        <p:nvSpPr>
          <p:cNvPr id="46" name="Rectangle 45">
            <a:extLst>
              <a:ext uri="{FF2B5EF4-FFF2-40B4-BE49-F238E27FC236}">
                <a16:creationId xmlns:a16="http://schemas.microsoft.com/office/drawing/2014/main" id="{1D543A9F-8E48-42A3-9A42-46C6A749DB6E}"/>
              </a:ext>
            </a:extLst>
          </p:cNvPr>
          <p:cNvSpPr/>
          <p:nvPr/>
        </p:nvSpPr>
        <p:spPr>
          <a:xfrm>
            <a:off x="226001" y="323777"/>
            <a:ext cx="18198194" cy="1323439"/>
          </a:xfrm>
          <a:prstGeom prst="rect">
            <a:avLst/>
          </a:prstGeom>
          <a:noFill/>
          <a:ln>
            <a:noFill/>
          </a:ln>
        </p:spPr>
        <p:style>
          <a:lnRef idx="0">
            <a:scrgbClr r="0" g="0" b="0"/>
          </a:lnRef>
          <a:fillRef idx="1003">
            <a:schemeClr val="dk1"/>
          </a:fillRef>
          <a:effectRef idx="0">
            <a:scrgbClr r="0" g="0" b="0"/>
          </a:effectRef>
          <a:fontRef idx="major"/>
        </p:style>
        <p:txBody>
          <a:bodyPr wrap="square">
            <a:spAutoFit/>
          </a:bodyPr>
          <a:lstStyle/>
          <a:p>
            <a:pPr fontAlgn="base"/>
            <a:r>
              <a:rPr lang="en-US" sz="4000" b="1" dirty="0">
                <a:solidFill>
                  <a:schemeClr val="bg1">
                    <a:lumMod val="95000"/>
                  </a:schemeClr>
                </a:solidFill>
                <a:effectLst>
                  <a:glow rad="63500">
                    <a:schemeClr val="accent1">
                      <a:satMod val="175000"/>
                      <a:alpha val="14000"/>
                    </a:schemeClr>
                  </a:glow>
                  <a:outerShdw blurRad="50800" dist="38100" dir="16200000" rotWithShape="0">
                    <a:prstClr val="black">
                      <a:alpha val="76000"/>
                    </a:prstClr>
                  </a:outerShdw>
                </a:effectLst>
                <a:latin typeface="Microsoft JhengHei" panose="020B0604030504040204" pitchFamily="34" charset="-120"/>
                <a:ea typeface="Microsoft JhengHei" panose="020B0604030504040204" pitchFamily="34" charset="-120"/>
              </a:rPr>
              <a:t>Dust Mitigation Technology Development for Future Lunar Missions with the Dust Solution Testing Initiative (</a:t>
            </a:r>
            <a:r>
              <a:rPr lang="en-US" sz="4000" b="1" dirty="0" err="1">
                <a:solidFill>
                  <a:schemeClr val="bg1">
                    <a:lumMod val="95000"/>
                  </a:schemeClr>
                </a:solidFill>
                <a:effectLst>
                  <a:glow rad="63500">
                    <a:schemeClr val="accent1">
                      <a:satMod val="175000"/>
                      <a:alpha val="14000"/>
                    </a:schemeClr>
                  </a:glow>
                  <a:outerShdw blurRad="50800" dist="38100" dir="16200000" rotWithShape="0">
                    <a:prstClr val="black">
                      <a:alpha val="76000"/>
                    </a:prstClr>
                  </a:outerShdw>
                </a:effectLst>
                <a:latin typeface="Microsoft JhengHei" panose="020B0604030504040204" pitchFamily="34" charset="-120"/>
                <a:ea typeface="Microsoft JhengHei" panose="020B0604030504040204" pitchFamily="34" charset="-120"/>
              </a:rPr>
              <a:t>DuSTI</a:t>
            </a:r>
            <a:r>
              <a:rPr lang="en-US" sz="4000" b="1" dirty="0">
                <a:solidFill>
                  <a:schemeClr val="bg1">
                    <a:lumMod val="95000"/>
                  </a:schemeClr>
                </a:solidFill>
                <a:effectLst>
                  <a:glow rad="63500">
                    <a:schemeClr val="accent1">
                      <a:satMod val="175000"/>
                      <a:alpha val="14000"/>
                    </a:schemeClr>
                  </a:glow>
                  <a:outerShdw blurRad="50800" dist="38100" dir="16200000" rotWithShape="0">
                    <a:prstClr val="black">
                      <a:alpha val="76000"/>
                    </a:prstClr>
                  </a:outerShdw>
                </a:effectLst>
                <a:latin typeface="Microsoft JhengHei" panose="020B0604030504040204" pitchFamily="34" charset="-120"/>
                <a:ea typeface="Microsoft JhengHei" panose="020B0604030504040204" pitchFamily="34" charset="-120"/>
              </a:rPr>
              <a:t>) Project</a:t>
            </a:r>
            <a:endParaRPr lang="en-US" sz="2800" b="0" i="0" dirty="0">
              <a:solidFill>
                <a:schemeClr val="bg1">
                  <a:lumMod val="95000"/>
                </a:schemeClr>
              </a:solidFill>
              <a:effectLst>
                <a:glow rad="63500">
                  <a:schemeClr val="accent1">
                    <a:satMod val="175000"/>
                    <a:alpha val="14000"/>
                  </a:schemeClr>
                </a:glow>
                <a:outerShdw blurRad="50800" dist="38100" dir="16200000" rotWithShape="0">
                  <a:prstClr val="black">
                    <a:alpha val="76000"/>
                  </a:prstClr>
                </a:outerShdw>
              </a:effectLst>
              <a:latin typeface="Sitka Subheading" panose="02000505000000020004" pitchFamily="2" charset="0"/>
            </a:endParaRPr>
          </a:p>
        </p:txBody>
      </p:sp>
      <p:pic>
        <p:nvPicPr>
          <p:cNvPr id="88" name="Picture 8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477068" y="519353"/>
            <a:ext cx="1900131" cy="1579748"/>
          </a:xfrm>
          <a:prstGeom prst="rect">
            <a:avLst/>
          </a:prstGeom>
        </p:spPr>
      </p:pic>
      <p:pic>
        <p:nvPicPr>
          <p:cNvPr id="50" name="Picture 4" descr="NASA Artemis">
            <a:extLst>
              <a:ext uri="{FF2B5EF4-FFF2-40B4-BE49-F238E27FC236}">
                <a16:creationId xmlns:a16="http://schemas.microsoft.com/office/drawing/2014/main" id="{A38A4DDC-E0FF-452B-A581-0561443E326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678168" y="347618"/>
            <a:ext cx="1791477" cy="160671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D58B674A-FD8A-4D06-B0B3-4A934DDFA250}"/>
              </a:ext>
            </a:extLst>
          </p:cNvPr>
          <p:cNvSpPr/>
          <p:nvPr/>
        </p:nvSpPr>
        <p:spPr>
          <a:xfrm>
            <a:off x="152401" y="1683603"/>
            <a:ext cx="23930994" cy="861774"/>
          </a:xfrm>
          <a:prstGeom prst="rect">
            <a:avLst/>
          </a:prstGeom>
        </p:spPr>
        <p:txBody>
          <a:bodyPr wrap="square">
            <a:spAutoFit/>
          </a:bodyPr>
          <a:lstStyle/>
          <a:p>
            <a:r>
              <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rPr>
              <a:t>Angela Garcia</a:t>
            </a:r>
            <a:r>
              <a:rPr lang="en-US" sz="2500"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1</a:t>
            </a:r>
            <a:r>
              <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rPr>
              <a:t>, Sarah Deitrick</a:t>
            </a:r>
            <a:r>
              <a:rPr lang="en-US" sz="2500"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1</a:t>
            </a:r>
            <a:r>
              <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rPr>
              <a:t>, Mallory Sico</a:t>
            </a:r>
            <a:r>
              <a:rPr lang="en-US" sz="2500"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2</a:t>
            </a:r>
            <a:r>
              <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rPr>
              <a:t>​, Kristen John</a:t>
            </a:r>
            <a:r>
              <a:rPr lang="en-US" sz="2500"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2</a:t>
            </a:r>
            <a:r>
              <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rPr>
              <a:t>, </a:t>
            </a:r>
            <a:r>
              <a:rPr lang="en-US" sz="2500" dirty="0" err="1">
                <a:solidFill>
                  <a:schemeClr val="bg1">
                    <a:lumMod val="85000"/>
                  </a:schemeClr>
                </a:solidFill>
                <a:latin typeface="Microsoft JhengHei UI Light" panose="020B0304030504040204" pitchFamily="34" charset="-120"/>
                <a:ea typeface="Microsoft JhengHei UI Light" panose="020B0304030504040204" pitchFamily="34" charset="-120"/>
              </a:rPr>
              <a:t>Jacquelyne</a:t>
            </a:r>
            <a:r>
              <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rPr>
              <a:t> Black</a:t>
            </a:r>
            <a:r>
              <a:rPr lang="en-US" sz="2500"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3</a:t>
            </a:r>
            <a:endPar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endParaRPr>
          </a:p>
          <a:p>
            <a:r>
              <a:rPr lang="en-US" sz="2500" i="1"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1</a:t>
            </a:r>
            <a:r>
              <a:rPr lang="en-US" sz="2500" i="1" dirty="0">
                <a:solidFill>
                  <a:schemeClr val="bg1">
                    <a:lumMod val="85000"/>
                  </a:schemeClr>
                </a:solidFill>
                <a:latin typeface="Microsoft JhengHei UI Light" panose="020B0304030504040204" pitchFamily="34" charset="-120"/>
                <a:ea typeface="Microsoft JhengHei UI Light" panose="020B0304030504040204" pitchFamily="34" charset="-120"/>
              </a:rPr>
              <a:t>Jacobs Technology, NASA Johnson Space Center, Houston TX 77058, </a:t>
            </a:r>
            <a:r>
              <a:rPr lang="en-US" sz="2500" i="1"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2</a:t>
            </a:r>
            <a:r>
              <a:rPr lang="en-US" sz="2500" i="1" dirty="0">
                <a:solidFill>
                  <a:schemeClr val="bg1">
                    <a:lumMod val="85000"/>
                  </a:schemeClr>
                </a:solidFill>
                <a:latin typeface="Microsoft JhengHei UI Light" panose="020B0304030504040204" pitchFamily="34" charset="-120"/>
                <a:ea typeface="Microsoft JhengHei UI Light" panose="020B0304030504040204" pitchFamily="34" charset="-120"/>
              </a:rPr>
              <a:t>NASA Johnson Space Center, </a:t>
            </a:r>
            <a:r>
              <a:rPr lang="en-US" sz="2500" i="1" baseline="30000" dirty="0">
                <a:solidFill>
                  <a:schemeClr val="bg1">
                    <a:lumMod val="85000"/>
                  </a:schemeClr>
                </a:solidFill>
                <a:latin typeface="Microsoft JhengHei UI Light" panose="020B0304030504040204" pitchFamily="34" charset="-120"/>
                <a:ea typeface="Microsoft JhengHei UI Light" panose="020B0304030504040204" pitchFamily="34" charset="-120"/>
              </a:rPr>
              <a:t>3</a:t>
            </a:r>
            <a:r>
              <a:rPr lang="en-US" sz="2500" i="1" dirty="0">
                <a:solidFill>
                  <a:schemeClr val="bg1">
                    <a:lumMod val="85000"/>
                  </a:schemeClr>
                </a:solidFill>
                <a:latin typeface="Microsoft JhengHei UI Light" panose="020B0304030504040204" pitchFamily="34" charset="-120"/>
                <a:ea typeface="Microsoft JhengHei UI Light" panose="020B0304030504040204" pitchFamily="34" charset="-120"/>
              </a:rPr>
              <a:t>University of Houston-Clear Lake. (angela.h.garcia@nasa.gov)</a:t>
            </a:r>
            <a:endParaRPr lang="en-US" sz="2500" dirty="0">
              <a:solidFill>
                <a:schemeClr val="bg1">
                  <a:lumMod val="85000"/>
                </a:schemeClr>
              </a:solidFill>
              <a:latin typeface="Microsoft JhengHei UI Light" panose="020B0304030504040204" pitchFamily="34" charset="-120"/>
              <a:ea typeface="Microsoft JhengHei UI Light" panose="020B0304030504040204" pitchFamily="34" charset="-120"/>
            </a:endParaRPr>
          </a:p>
        </p:txBody>
      </p:sp>
      <p:pic>
        <p:nvPicPr>
          <p:cNvPr id="15" name="Picture 14" descr="A picture containing text&#10;&#10;Description automatically generated">
            <a:extLst>
              <a:ext uri="{FF2B5EF4-FFF2-40B4-BE49-F238E27FC236}">
                <a16:creationId xmlns:a16="http://schemas.microsoft.com/office/drawing/2014/main" id="{B61F5347-A5AD-40BD-90BD-14B8BB3D4AE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7388" t="10349"/>
          <a:stretch/>
        </p:blipFill>
        <p:spPr>
          <a:xfrm>
            <a:off x="6057439" y="6240480"/>
            <a:ext cx="2262663" cy="3122676"/>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contourClr>
              <a:srgbClr val="969696"/>
            </a:contourClr>
          </a:sp3d>
        </p:spPr>
      </p:pic>
      <p:pic>
        <p:nvPicPr>
          <p:cNvPr id="49" name="Picture 4" descr="Welcome to Jacobs | Jacobs">
            <a:extLst>
              <a:ext uri="{FF2B5EF4-FFF2-40B4-BE49-F238E27FC236}">
                <a16:creationId xmlns:a16="http://schemas.microsoft.com/office/drawing/2014/main" id="{9D55676F-BC13-4C48-BAF8-D920CDD30F3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701959" y="904557"/>
            <a:ext cx="2698445" cy="629285"/>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4" name="Picture 3" descr="A picture containing plate, food, indoor, vegetable&#10;&#10;Description automatically generated">
            <a:extLst>
              <a:ext uri="{FF2B5EF4-FFF2-40B4-BE49-F238E27FC236}">
                <a16:creationId xmlns:a16="http://schemas.microsoft.com/office/drawing/2014/main" id="{F7AD4CFA-7A89-4F3D-B6C6-914E82DF81E3}"/>
              </a:ext>
            </a:extLst>
          </p:cNvPr>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6736080" y="15181520"/>
            <a:ext cx="3017520" cy="2743200"/>
          </a:xfrm>
          <a:prstGeom prst="rect">
            <a:avLst/>
          </a:prstGeom>
        </p:spPr>
      </p:pic>
      <p:pic>
        <p:nvPicPr>
          <p:cNvPr id="6" name="Picture 5">
            <a:extLst>
              <a:ext uri="{FF2B5EF4-FFF2-40B4-BE49-F238E27FC236}">
                <a16:creationId xmlns:a16="http://schemas.microsoft.com/office/drawing/2014/main" id="{5E0975A3-E937-423B-8EB8-C8DF6F8BEE3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 r="49372"/>
          <a:stretch/>
        </p:blipFill>
        <p:spPr>
          <a:xfrm>
            <a:off x="22709588" y="9513018"/>
            <a:ext cx="2286000" cy="2286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17119013-3C2E-4281-8875-7E1DAE75437D}"/>
              </a:ext>
            </a:extLst>
          </p:cNvPr>
          <p:cNvPicPr>
            <a:picLocks/>
          </p:cNvPicPr>
          <p:nvPr/>
        </p:nvPicPr>
        <p:blipFill rotWithShape="1">
          <a:blip r:embed="rId10" cstate="print">
            <a:extLst>
              <a:ext uri="{28A0092B-C50C-407E-A947-70E740481C1C}">
                <a14:useLocalDpi xmlns:a14="http://schemas.microsoft.com/office/drawing/2010/main" val="0"/>
              </a:ext>
            </a:extLst>
          </a:blip>
          <a:srcRect l="3630" t="10911" r="46729" b="22178"/>
          <a:stretch/>
        </p:blipFill>
        <p:spPr>
          <a:xfrm>
            <a:off x="21289199" y="8153400"/>
            <a:ext cx="2286000" cy="2286000"/>
          </a:xfrm>
          <a:prstGeom prst="rect">
            <a:avLst/>
          </a:prstGeom>
        </p:spPr>
      </p:pic>
      <p:pic>
        <p:nvPicPr>
          <p:cNvPr id="13" name="Picture 12" descr="A picture containing old&#10;&#10;Description automatically generated">
            <a:extLst>
              <a:ext uri="{FF2B5EF4-FFF2-40B4-BE49-F238E27FC236}">
                <a16:creationId xmlns:a16="http://schemas.microsoft.com/office/drawing/2014/main" id="{86C802C8-F260-4F43-AA0D-77EE909719A2}"/>
              </a:ext>
            </a:extLst>
          </p:cNvPr>
          <p:cNvPicPr>
            <a:picLocks/>
          </p:cNvPicPr>
          <p:nvPr/>
        </p:nvPicPr>
        <p:blipFill rotWithShape="1">
          <a:blip r:embed="rId11" cstate="print">
            <a:extLst>
              <a:ext uri="{28A0092B-C50C-407E-A947-70E740481C1C}">
                <a14:useLocalDpi xmlns:a14="http://schemas.microsoft.com/office/drawing/2010/main" val="0"/>
              </a:ext>
            </a:extLst>
          </a:blip>
          <a:srcRect l="41314" t="35227" r="8327" b="4207"/>
          <a:stretch/>
        </p:blipFill>
        <p:spPr>
          <a:xfrm>
            <a:off x="3088118" y="15181520"/>
            <a:ext cx="3017520" cy="2743200"/>
          </a:xfrm>
          <a:prstGeom prst="rect">
            <a:avLst/>
          </a:prstGeom>
        </p:spPr>
      </p:pic>
      <p:pic>
        <p:nvPicPr>
          <p:cNvPr id="16" name="Picture 15" descr="A picture containing text, person, clothes&#10;&#10;Description automatically generated">
            <a:extLst>
              <a:ext uri="{FF2B5EF4-FFF2-40B4-BE49-F238E27FC236}">
                <a16:creationId xmlns:a16="http://schemas.microsoft.com/office/drawing/2014/main" id="{CE7D69B1-43BA-4A2C-896D-954916D29EA1}"/>
              </a:ext>
            </a:extLst>
          </p:cNvPr>
          <p:cNvPicPr>
            <a:picLocks noChangeAspect="1"/>
          </p:cNvPicPr>
          <p:nvPr/>
        </p:nvPicPr>
        <p:blipFill rotWithShape="1">
          <a:blip r:embed="rId12">
            <a:extLst>
              <a:ext uri="{28A0092B-C50C-407E-A947-70E740481C1C}">
                <a14:useLocalDpi xmlns:a14="http://schemas.microsoft.com/office/drawing/2010/main" val="0"/>
              </a:ext>
            </a:extLst>
          </a:blip>
          <a:srcRect l="46006" t="7162" r="207" b="12056"/>
          <a:stretch/>
        </p:blipFill>
        <p:spPr>
          <a:xfrm>
            <a:off x="8991600" y="4800600"/>
            <a:ext cx="3049653" cy="4620068"/>
          </a:xfrm>
          <a:prstGeom prst="rect">
            <a:avLst/>
          </a:prstGeom>
        </p:spPr>
      </p:pic>
      <p:pic>
        <p:nvPicPr>
          <p:cNvPr id="20" name="Picture 19" descr="A picture containing indoor, wall, cluttered&#10;&#10;Description automatically generated">
            <a:extLst>
              <a:ext uri="{FF2B5EF4-FFF2-40B4-BE49-F238E27FC236}">
                <a16:creationId xmlns:a16="http://schemas.microsoft.com/office/drawing/2014/main" id="{C0341E0E-FB20-4102-B325-A70D19B67D1E}"/>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l="16415" t="13994" r="32008" b="26274"/>
          <a:stretch/>
        </p:blipFill>
        <p:spPr>
          <a:xfrm>
            <a:off x="17695821" y="8534400"/>
            <a:ext cx="3429931" cy="2787797"/>
          </a:xfrm>
          <a:prstGeom prst="rect">
            <a:avLst/>
          </a:prstGeom>
        </p:spPr>
      </p:pic>
      <p:sp>
        <p:nvSpPr>
          <p:cNvPr id="51" name="TextBox 50">
            <a:extLst>
              <a:ext uri="{FF2B5EF4-FFF2-40B4-BE49-F238E27FC236}">
                <a16:creationId xmlns:a16="http://schemas.microsoft.com/office/drawing/2014/main" id="{4EB16A91-A92D-4042-A5E5-14E8E0CA555E}"/>
              </a:ext>
            </a:extLst>
          </p:cNvPr>
          <p:cNvSpPr txBox="1"/>
          <p:nvPr/>
        </p:nvSpPr>
        <p:spPr>
          <a:xfrm>
            <a:off x="944499" y="17942440"/>
            <a:ext cx="11541555" cy="707886"/>
          </a:xfrm>
          <a:prstGeom prst="rect">
            <a:avLst/>
          </a:prstGeom>
          <a:noFill/>
        </p:spPr>
        <p:txBody>
          <a:bodyPr wrap="square" lIns="91440" tIns="45720" rIns="91440" bIns="45720" rtlCol="0" anchor="t">
            <a:spAutoFit/>
          </a:bodyPr>
          <a:lstStyle/>
          <a:p>
            <a:r>
              <a:rPr lang="en-US" sz="2000" b="1" i="1" dirty="0">
                <a:solidFill>
                  <a:schemeClr val="bg1">
                    <a:lumMod val="85000"/>
                  </a:schemeClr>
                </a:solidFill>
                <a:latin typeface="Microsoft JhengHei UI"/>
                <a:ea typeface="Microsoft JhengHei UI"/>
                <a:cs typeface="Arial"/>
              </a:rPr>
              <a:t>Fig. 4 (left): O</a:t>
            </a:r>
            <a:r>
              <a:rPr lang="en-US" sz="2000" i="1" dirty="0">
                <a:solidFill>
                  <a:schemeClr val="bg1">
                    <a:lumMod val="85000"/>
                  </a:schemeClr>
                </a:solidFill>
                <a:latin typeface="Microsoft JhengHei UI"/>
                <a:ea typeface="Microsoft JhengHei UI"/>
                <a:cs typeface="Arial"/>
              </a:rPr>
              <a:t>ptical microscope image of hook fasteners covered in lunar simulant</a:t>
            </a:r>
          </a:p>
          <a:p>
            <a:r>
              <a:rPr lang="en-US" sz="2000" b="1" i="1" dirty="0">
                <a:solidFill>
                  <a:schemeClr val="bg1">
                    <a:lumMod val="85000"/>
                  </a:schemeClr>
                </a:solidFill>
                <a:effectLst>
                  <a:outerShdw blurRad="38100" dist="38100" dir="2700000" algn="tl">
                    <a:srgbClr val="000000">
                      <a:alpha val="43137"/>
                    </a:srgbClr>
                  </a:outerShdw>
                </a:effectLst>
                <a:latin typeface="Microsoft JhengHei UI"/>
                <a:ea typeface="Microsoft JhengHei UI"/>
                <a:cs typeface="Arial"/>
              </a:rPr>
              <a:t>Fig. 5 (right): P</a:t>
            </a:r>
            <a:r>
              <a:rPr lang="en-US" sz="2000" i="1" dirty="0">
                <a:solidFill>
                  <a:schemeClr val="bg1">
                    <a:lumMod val="85000"/>
                  </a:schemeClr>
                </a:solidFill>
                <a:latin typeface="Microsoft JhengHei UI"/>
                <a:ea typeface="Microsoft JhengHei UI"/>
                <a:cs typeface="Arial"/>
              </a:rPr>
              <a:t>liable cleaner allotments with varying degrees of lunar simulant saturation</a:t>
            </a:r>
            <a:r>
              <a:rPr lang="en-US" sz="2000" b="1" i="1" dirty="0">
                <a:solidFill>
                  <a:schemeClr val="bg1">
                    <a:lumMod val="85000"/>
                  </a:schemeClr>
                </a:solidFill>
                <a:effectLst>
                  <a:outerShdw blurRad="38100" dist="38100" dir="2700000" algn="tl">
                    <a:srgbClr val="000000">
                      <a:alpha val="43137"/>
                    </a:srgbClr>
                  </a:outerShdw>
                </a:effectLst>
                <a:latin typeface="Microsoft JhengHei UI"/>
                <a:ea typeface="Microsoft JhengHei UI"/>
                <a:cs typeface="Arial"/>
              </a:rPr>
              <a:t> </a:t>
            </a:r>
            <a:endParaRPr lang="en-US" sz="2000" b="1" i="1" dirty="0">
              <a:solidFill>
                <a:schemeClr val="bg1">
                  <a:lumMod val="85000"/>
                </a:schemeClr>
              </a:solidFill>
              <a:effectLst>
                <a:outerShdw blurRad="38100" dist="38100" dir="2700000" algn="tl">
                  <a:srgbClr val="000000">
                    <a:alpha val="43137"/>
                  </a:srgbClr>
                </a:outerShdw>
              </a:effectLst>
              <a:latin typeface="Microsoft JhengHei UI" panose="020B0604030504040204" pitchFamily="34" charset="-120"/>
              <a:ea typeface="Microsoft JhengHei UI" panose="020B0604030504040204" pitchFamily="34" charset="-120"/>
              <a:cs typeface="Arial" panose="020B0604020202020204" pitchFamily="34" charset="0"/>
            </a:endParaRPr>
          </a:p>
        </p:txBody>
      </p:sp>
      <p:grpSp>
        <p:nvGrpSpPr>
          <p:cNvPr id="43" name="Group 42">
            <a:extLst>
              <a:ext uri="{FF2B5EF4-FFF2-40B4-BE49-F238E27FC236}">
                <a16:creationId xmlns:a16="http://schemas.microsoft.com/office/drawing/2014/main" id="{D63EF8E2-E7FC-4E10-86ED-9E7C154EDE62}"/>
              </a:ext>
            </a:extLst>
          </p:cNvPr>
          <p:cNvGrpSpPr/>
          <p:nvPr/>
        </p:nvGrpSpPr>
        <p:grpSpPr>
          <a:xfrm>
            <a:off x="13489791" y="8534400"/>
            <a:ext cx="3864002" cy="2787797"/>
            <a:chOff x="13766533" y="8781861"/>
            <a:chExt cx="3864002" cy="2787797"/>
          </a:xfrm>
        </p:grpSpPr>
        <p:pic>
          <p:nvPicPr>
            <p:cNvPr id="17" name="Picture 16">
              <a:extLst>
                <a:ext uri="{FF2B5EF4-FFF2-40B4-BE49-F238E27FC236}">
                  <a16:creationId xmlns:a16="http://schemas.microsoft.com/office/drawing/2014/main" id="{9171CE82-29CB-4488-916A-425E7564FD04}"/>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2959" r="14109" b="4415"/>
            <a:stretch/>
          </p:blipFill>
          <p:spPr>
            <a:xfrm>
              <a:off x="13766533" y="8781861"/>
              <a:ext cx="3864002" cy="2787797"/>
            </a:xfrm>
            <a:prstGeom prst="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contourClr>
                <a:srgbClr val="969696"/>
              </a:contourClr>
            </a:sp3d>
          </p:spPr>
        </p:pic>
        <p:pic>
          <p:nvPicPr>
            <p:cNvPr id="39" name="Picture 38">
              <a:extLst>
                <a:ext uri="{FF2B5EF4-FFF2-40B4-BE49-F238E27FC236}">
                  <a16:creationId xmlns:a16="http://schemas.microsoft.com/office/drawing/2014/main" id="{599178BB-2FC0-4C91-BD45-745212991957}"/>
                </a:ext>
              </a:extLst>
            </p:cNvPr>
            <p:cNvPicPr>
              <a:picLocks noChangeAspect="1"/>
            </p:cNvPicPr>
            <p:nvPr/>
          </p:nvPicPr>
          <p:blipFill rotWithShape="1">
            <a:blip r:embed="rId15">
              <a:extLst>
                <a:ext uri="{28A0092B-C50C-407E-A947-70E740481C1C}">
                  <a14:useLocalDpi xmlns:a14="http://schemas.microsoft.com/office/drawing/2010/main" val="0"/>
                </a:ext>
              </a:extLst>
            </a:blip>
            <a:srcRect l="20078" r="11058"/>
            <a:stretch/>
          </p:blipFill>
          <p:spPr>
            <a:xfrm>
              <a:off x="16231871" y="9776078"/>
              <a:ext cx="1398664" cy="1776535"/>
            </a:xfrm>
            <a:prstGeom prst="rect">
              <a:avLst/>
            </a:prstGeom>
            <a:ln>
              <a:solidFill>
                <a:schemeClr val="tx1"/>
              </a:solidFill>
            </a:ln>
          </p:spPr>
        </p:pic>
      </p:grpSp>
    </p:spTree>
  </p:cSld>
  <p:clrMapOvr>
    <a:masterClrMapping/>
  </p:clrMapOvr>
  <mc:AlternateContent xmlns:mc="http://schemas.openxmlformats.org/markup-compatibility/2006" xmlns:p14="http://schemas.microsoft.com/office/powerpoint/2010/main">
    <mc:Choice Requires="p14">
      <p:transition spd="slow" p14:dur="59000"/>
    </mc:Choice>
    <mc:Fallback xmlns="">
      <p:transition spd="slow"/>
    </mc:Fallback>
  </mc:AlternateContent>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835025" rtl="0" eaLnBrk="0" fontAlgn="base" latinLnBrk="0" hangingPunct="0">
          <a:lnSpc>
            <a:spcPct val="100000"/>
          </a:lnSpc>
          <a:spcBef>
            <a:spcPct val="0"/>
          </a:spcBef>
          <a:spcAft>
            <a:spcPct val="0"/>
          </a:spcAft>
          <a:buClrTx/>
          <a:buSzTx/>
          <a:buFontTx/>
          <a:buNone/>
          <a:tabLst/>
          <a:defRPr kumimoji="0" lang="en-AU" sz="2200" b="0" i="0" u="none" strike="noStrike" cap="none" normalizeH="0" baseline="0" smtClean="0">
            <a:ln>
              <a:noFill/>
            </a:ln>
            <a:solidFill>
              <a:schemeClr val="tx1"/>
            </a:solidFill>
            <a:effectLst/>
            <a:latin typeface="Times" pitchFamily="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835025" rtl="0" eaLnBrk="0" fontAlgn="base" latinLnBrk="0" hangingPunct="0">
          <a:lnSpc>
            <a:spcPct val="100000"/>
          </a:lnSpc>
          <a:spcBef>
            <a:spcPct val="0"/>
          </a:spcBef>
          <a:spcAft>
            <a:spcPct val="0"/>
          </a:spcAft>
          <a:buClrTx/>
          <a:buSzTx/>
          <a:buFontTx/>
          <a:buNone/>
          <a:tabLst/>
          <a:defRPr kumimoji="0" lang="en-AU" sz="2200" b="0" i="0" u="none" strike="noStrike" cap="none" normalizeH="0" baseline="0" smtClean="0">
            <a:ln>
              <a:noFill/>
            </a:ln>
            <a:solidFill>
              <a:schemeClr val="tx1"/>
            </a:solidFill>
            <a:effectLst/>
            <a:latin typeface="Times" pitchFamily="2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135CF33EE1B94CAA9A5F0348BD3C21" ma:contentTypeVersion="9" ma:contentTypeDescription="Create a new document." ma:contentTypeScope="" ma:versionID="160572532d54cd00df833c474bd2841e">
  <xsd:schema xmlns:xsd="http://www.w3.org/2001/XMLSchema" xmlns:xs="http://www.w3.org/2001/XMLSchema" xmlns:p="http://schemas.microsoft.com/office/2006/metadata/properties" xmlns:ns2="876004dc-095d-493f-8816-909143d664ab" xmlns:ns3="25c67617-f1a0-40f1-94e9-8655ed1cb3d0" targetNamespace="http://schemas.microsoft.com/office/2006/metadata/properties" ma:root="true" ma:fieldsID="278eaebe5a15c4514a02e1c78bbdab4c" ns2:_="" ns3:_="">
    <xsd:import namespace="876004dc-095d-493f-8816-909143d664ab"/>
    <xsd:import namespace="25c67617-f1a0-40f1-94e9-8655ed1cb3d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6004dc-095d-493f-8816-909143d664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5c67617-f1a0-40f1-94e9-8655ed1cb3d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15DCD4-F840-4EA5-9349-70C4FB75C4A2}">
  <ds:schemaRefs>
    <ds:schemaRef ds:uri="http://schemas.microsoft.com/sharepoint/v3/contenttype/forms"/>
  </ds:schemaRefs>
</ds:datastoreItem>
</file>

<file path=customXml/itemProps2.xml><?xml version="1.0" encoding="utf-8"?>
<ds:datastoreItem xmlns:ds="http://schemas.openxmlformats.org/officeDocument/2006/customXml" ds:itemID="{6AA7DA02-1BC1-4873-BB12-DA9BF9FCE2DE}">
  <ds:schemaRefs>
    <ds:schemaRef ds:uri="http://schemas.microsoft.com/office/2006/metadata/properties"/>
    <ds:schemaRef ds:uri="http://schemas.microsoft.com/office/2006/documentManagement/types"/>
    <ds:schemaRef ds:uri="http://purl.org/dc/elements/1.1/"/>
    <ds:schemaRef ds:uri="http://schemas.microsoft.com/office/infopath/2007/PartnerControls"/>
    <ds:schemaRef ds:uri="876004dc-095d-493f-8816-909143d664ab"/>
    <ds:schemaRef ds:uri="http://www.w3.org/XML/1998/namespace"/>
    <ds:schemaRef ds:uri="http://purl.org/dc/terms/"/>
    <ds:schemaRef ds:uri="http://schemas.openxmlformats.org/package/2006/metadata/core-properties"/>
    <ds:schemaRef ds:uri="25c67617-f1a0-40f1-94e9-8655ed1cb3d0"/>
    <ds:schemaRef ds:uri="http://purl.org/dc/dcmitype/"/>
  </ds:schemaRefs>
</ds:datastoreItem>
</file>

<file path=customXml/itemProps3.xml><?xml version="1.0" encoding="utf-8"?>
<ds:datastoreItem xmlns:ds="http://schemas.openxmlformats.org/officeDocument/2006/customXml" ds:itemID="{4814E5B9-33EC-4AA8-864A-8C82A2EAF6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6004dc-095d-493f-8816-909143d664ab"/>
    <ds:schemaRef ds:uri="25c67617-f1a0-40f1-94e9-8655ed1cb3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5918</TotalTime>
  <Words>559</Words>
  <Application>Microsoft Office PowerPoint</Application>
  <PresentationFormat>Custom</PresentationFormat>
  <Paragraphs>41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Blank</vt:lpstr>
      <vt:lpstr>PowerPoint Presentation</vt:lpstr>
    </vt:vector>
  </TitlesOfParts>
  <Company>UNSW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Medical Illustration Unit</dc:creator>
  <cp:lastModifiedBy>Garcia, Angela H. (JSC-XI111)[Jacobs Technology, Inc.]</cp:lastModifiedBy>
  <cp:revision>548</cp:revision>
  <cp:lastPrinted>2015-03-12T18:31:26Z</cp:lastPrinted>
  <dcterms:created xsi:type="dcterms:W3CDTF">2001-07-30T02:35:00Z</dcterms:created>
  <dcterms:modified xsi:type="dcterms:W3CDTF">2021-05-03T21:31:48Z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0x0101009B135CF33EE1B94CAA9A5F0348BD3C21</vt:lpwstr>
  </property>
</Properties>
</file>