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9" r:id="rId2"/>
    <p:sldId id="268" r:id="rId3"/>
    <p:sldId id="264" r:id="rId4"/>
    <p:sldId id="258" r:id="rId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D21"/>
    <a:srgbClr val="ED1C24"/>
    <a:srgbClr val="0066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 autoAdjust="0"/>
    <p:restoredTop sz="96327" autoAdjust="0"/>
  </p:normalViewPr>
  <p:slideViewPr>
    <p:cSldViewPr showGuides="1">
      <p:cViewPr varScale="1">
        <p:scale>
          <a:sx n="128" d="100"/>
          <a:sy n="128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B291A5-FB89-1549-9301-7064CB109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0C069-8C7C-6A4A-BECC-071495B25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B8BE-79F3-154C-8BD3-5FE585CADC8D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1645A-A0D4-AF49-8D59-B0F40F9272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60294-E3E4-4945-A2CC-EFE720854C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93B6-13FB-3540-A1A3-3A72E22D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3625-F780-4664-B539-945AD998D560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DA5A9-6D35-4B84-95DD-DFA9AFE7D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419"/>
            <a:ext cx="7772400" cy="3300383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332094"/>
            <a:ext cx="777239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205150"/>
            <a:ext cx="7772400" cy="3480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233363" indent="0">
              <a:buNone/>
              <a:defRPr/>
            </a:lvl2pPr>
            <a:lvl3pPr marL="455613" indent="0">
              <a:buNone/>
              <a:defRPr/>
            </a:lvl3pPr>
            <a:lvl4pPr marL="685800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858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99"/>
            <a:ext cx="8229600" cy="637403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8"/>
            <a:ext cx="4799409" cy="541337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6"/>
            <a:ext cx="3121819" cy="541337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990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74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38202"/>
            <a:ext cx="1971675" cy="556259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838202"/>
            <a:ext cx="5800725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93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2400" y="1975991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</a:t>
            </a:r>
            <a:r>
              <a:rPr lang="en-US" sz="32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Space Administration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2" y="4724400"/>
            <a:ext cx="7643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  <a:b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001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3.33333E-6 L -1.66667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605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2"/>
            <a:ext cx="8229600" cy="4721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457199" y="914400"/>
            <a:ext cx="82296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435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38302"/>
            <a:ext cx="7886700" cy="2891985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91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8" y="45720"/>
            <a:ext cx="82296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71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95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6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54133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6"/>
            <a:ext cx="3121819" cy="5413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3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9144000" cy="685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14402"/>
            <a:ext cx="8229600" cy="54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62" y="52088"/>
            <a:ext cx="731520" cy="58521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29,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66B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SzPct val="12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213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4588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energetics-based mass loss modeling of chondritic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Earth Objects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IAA Planetary Defense Conference 2021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852C3854-439E-D64E-BDBD-28F44AB7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4038600"/>
            <a:ext cx="7772399" cy="1655762"/>
          </a:xfrm>
        </p:spPr>
        <p:txBody>
          <a:bodyPr numCol="1">
            <a:normAutofit lnSpcReduction="10000"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Pratibha Raghunandan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Justin B. Haskins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Eric C. Stern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AMA, Inc., NASA Ames Research Center</a:t>
            </a:r>
          </a:p>
          <a:p>
            <a:r>
              <a:rPr lang="en-US" sz="1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Ames Research Center</a:t>
            </a:r>
          </a:p>
          <a:p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26-30, 2021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e-Lightning Talk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003D7-EC84-D14C-A037-F8943EA2E0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  <a:effectLst>
            <a:glow rad="4445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CA6C22-0BB4-F946-9C0B-769B4F623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2536"/>
      </p:ext>
    </p:extLst>
  </p:cSld>
  <p:clrMapOvr>
    <a:masterClrMapping/>
  </p:clrMapOvr>
  <p:transition advTm="53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Phase-modified Material Response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6C7F99-BFB5-884A-B7FE-221A294AB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19" y="697734"/>
            <a:ext cx="3382281" cy="2393441"/>
          </a:xfrm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224C75-3114-C54B-803C-5C154BFAC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" y="2993106"/>
            <a:ext cx="2038602" cy="3536787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3FCA6AF6-DF33-6743-AC4E-1AB33CEFB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359"/>
              </p:ext>
            </p:extLst>
          </p:nvPr>
        </p:nvGraphicFramePr>
        <p:xfrm>
          <a:off x="2166894" y="5898919"/>
          <a:ext cx="6761929" cy="78734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07910">
                  <a:extLst>
                    <a:ext uri="{9D8B030D-6E8A-4147-A177-3AD203B41FA5}">
                      <a16:colId xmlns:a16="http://schemas.microsoft.com/office/drawing/2014/main" val="3416279942"/>
                    </a:ext>
                  </a:extLst>
                </a:gridCol>
                <a:gridCol w="2771393">
                  <a:extLst>
                    <a:ext uri="{9D8B030D-6E8A-4147-A177-3AD203B41FA5}">
                      <a16:colId xmlns:a16="http://schemas.microsoft.com/office/drawing/2014/main" val="1421276263"/>
                    </a:ext>
                  </a:extLst>
                </a:gridCol>
                <a:gridCol w="2582626">
                  <a:extLst>
                    <a:ext uri="{9D8B030D-6E8A-4147-A177-3AD203B41FA5}">
                      <a16:colId xmlns:a16="http://schemas.microsoft.com/office/drawing/2014/main" val="1867008860"/>
                    </a:ext>
                  </a:extLst>
                </a:gridCol>
              </a:tblGrid>
              <a:tr h="50745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Quasi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teady-state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high-fidelity simulations with melting (R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1 m)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estimates without phase change in literature (R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1m)</a:t>
                      </a:r>
                    </a:p>
                  </a:txBody>
                  <a:tcPr>
                    <a:gradFill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3150669"/>
                  </a:ext>
                </a:extLst>
              </a:tr>
              <a:tr h="2798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/Q (kg/J)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1.1 - 1.43E-10</a:t>
                      </a:r>
                    </a:p>
                  </a:txBody>
                  <a:tcPr>
                    <a:gradFill>
                      <a:gsLst>
                        <a:gs pos="14000">
                          <a:schemeClr val="accent1">
                            <a:lumMod val="20000"/>
                            <a:lumOff val="80000"/>
                          </a:schemeClr>
                        </a:gs>
                        <a:gs pos="99000">
                          <a:schemeClr val="accent1">
                            <a:lumMod val="20000"/>
                            <a:lumOff val="80000"/>
                          </a:schemeClr>
                        </a:gs>
                        <a:gs pos="7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1.25E-08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45467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7E2A7DB-9D4B-DA4D-85E1-137500D112DC}"/>
              </a:ext>
            </a:extLst>
          </p:cNvPr>
          <p:cNvSpPr txBox="1"/>
          <p:nvPr/>
        </p:nvSpPr>
        <p:spPr>
          <a:xfrm>
            <a:off x="6934200" y="796483"/>
            <a:ext cx="2134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Ab-initio modeling of viscosities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High-fidelity H-chondrite melting of small meteoritic samples using boundary layer formalism</a:t>
            </a:r>
          </a:p>
        </p:txBody>
      </p:sp>
      <p:pic>
        <p:nvPicPr>
          <p:cNvPr id="12" name="Picture 1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14E920A-FC15-F94E-B809-1FE7D275B7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6"/>
          <a:stretch/>
        </p:blipFill>
        <p:spPr>
          <a:xfrm>
            <a:off x="2066703" y="3063303"/>
            <a:ext cx="2810097" cy="10097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EEA8DD-D4EA-FA44-89DC-77E11FE8D294}"/>
              </a:ext>
            </a:extLst>
          </p:cNvPr>
          <p:cNvSpPr txBox="1"/>
          <p:nvPr/>
        </p:nvSpPr>
        <p:spPr>
          <a:xfrm>
            <a:off x="3452512" y="4043867"/>
            <a:ext cx="1308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Ref: AIAA 2018-4284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077C5EEC-28C8-0341-A90A-2A856EB23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6606835"/>
            <a:ext cx="1602260" cy="15886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26 - 30, 2021</a:t>
            </a:r>
          </a:p>
        </p:txBody>
      </p:sp>
      <p:pic>
        <p:nvPicPr>
          <p:cNvPr id="21" name="Picture 20" descr="Chart, box and whisker chart&#10;&#10;Description automatically generated">
            <a:extLst>
              <a:ext uri="{FF2B5EF4-FFF2-40B4-BE49-F238E27FC236}">
                <a16:creationId xmlns:a16="http://schemas.microsoft.com/office/drawing/2014/main" id="{3759A1ED-9264-094D-8D46-C0B50FBB2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40217"/>
            <a:ext cx="1788724" cy="1537023"/>
          </a:xfrm>
          <a:prstGeom prst="rect">
            <a:avLst/>
          </a:prstGeom>
        </p:spPr>
      </p:pic>
      <p:sp>
        <p:nvSpPr>
          <p:cNvPr id="22" name="Down Arrow 21">
            <a:extLst>
              <a:ext uri="{FF2B5EF4-FFF2-40B4-BE49-F238E27FC236}">
                <a16:creationId xmlns:a16="http://schemas.microsoft.com/office/drawing/2014/main" id="{2090DE57-1E73-EC43-BD53-645404DCBE8A}"/>
              </a:ext>
            </a:extLst>
          </p:cNvPr>
          <p:cNvSpPr/>
          <p:nvPr/>
        </p:nvSpPr>
        <p:spPr>
          <a:xfrm flipH="1">
            <a:off x="3357450" y="3640526"/>
            <a:ext cx="228601" cy="910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A180AD6-927B-044D-9208-DB5EF3849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880" y="3069843"/>
            <a:ext cx="3591968" cy="2817229"/>
          </a:xfrm>
          <a:prstGeom prst="rect">
            <a:avLst/>
          </a:prstGeom>
        </p:spPr>
      </p:pic>
      <p:pic>
        <p:nvPicPr>
          <p:cNvPr id="4" name="Trim1" descr="Trim1">
            <a:hlinkClick r:id="" action="ppaction://media"/>
            <a:extLst>
              <a:ext uri="{FF2B5EF4-FFF2-40B4-BE49-F238E27FC236}">
                <a16:creationId xmlns:a16="http://schemas.microsoft.com/office/drawing/2014/main" id="{910D4D39-EACD-0E47-957C-221AB71394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46" y="714317"/>
            <a:ext cx="3808729" cy="202669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228A1EB-D41F-774A-8337-9928209794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2648"/>
      </p:ext>
    </p:extLst>
  </p:cSld>
  <p:clrMapOvr>
    <a:masterClrMapping/>
  </p:clrMapOvr>
  <p:transition advTm="1681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994" objId="4"/>
        <p14:stopEvt time="74848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52400" y="6606835"/>
            <a:ext cx="1602260" cy="15886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26 - 30,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AF5BB9-C678-9D48-9B07-9CFB32E41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97549"/>
      </p:ext>
    </p:extLst>
  </p:cSld>
  <p:clrMapOvr>
    <a:masterClrMapping/>
  </p:clrMapOvr>
  <p:transition advTm="27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7D5071-455B-904A-9E00-B61978284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4601"/>
      </p:ext>
    </p:extLst>
  </p:cSld>
  <p:clrMapOvr>
    <a:masterClrMapping/>
  </p:clrMapOvr>
  <p:transition advTm="41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ndritic_melts_PDC" id="{A39EE4EB-3EA7-2F45-A485-320FD1B6D6E0}" vid="{702FF913-3D98-6F46-8065-0E8FE9DDB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127</Words>
  <Application>Microsoft Macintosh PowerPoint</Application>
  <PresentationFormat>Letter Paper (8.5x11 in)</PresentationFormat>
  <Paragraphs>22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Office Theme</vt:lpstr>
      <vt:lpstr>Phase transition energetics-based mass loss modeling of chondritic Near Earth Objects</vt:lpstr>
      <vt:lpstr>Phase-modified Material Response Modeling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 energetics-based mass loss modeling of chondritic Near Earth Objects</dc:title>
  <dc:creator>Microsoft Office User</dc:creator>
  <cp:lastModifiedBy>Microsoft Office User</cp:lastModifiedBy>
  <cp:revision>6</cp:revision>
  <dcterms:created xsi:type="dcterms:W3CDTF">2021-04-14T18:33:29Z</dcterms:created>
  <dcterms:modified xsi:type="dcterms:W3CDTF">2021-04-15T02:00:44Z</dcterms:modified>
</cp:coreProperties>
</file>