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1025" r:id="rId5"/>
    <p:sldId id="1026" r:id="rId6"/>
    <p:sldId id="1027" r:id="rId7"/>
    <p:sldId id="1028" r:id="rId8"/>
    <p:sldId id="1029" r:id="rId9"/>
    <p:sldId id="1032" r:id="rId10"/>
    <p:sldId id="1030" r:id="rId11"/>
    <p:sldId id="1039" r:id="rId12"/>
    <p:sldId id="1040" r:id="rId13"/>
  </p:sldIdLst>
  <p:sldSz cx="9144000" cy="6858000" type="letter"/>
  <p:notesSz cx="69977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89844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79688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469532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959376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449220" algn="l" defTabSz="489844" rtl="0" eaLnBrk="1" latinLnBrk="0" hangingPunct="1">
      <a:defRPr sz="1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939064" algn="l" defTabSz="489844" rtl="0" eaLnBrk="1" latinLnBrk="0" hangingPunct="1">
      <a:defRPr sz="1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428909" algn="l" defTabSz="489844" rtl="0" eaLnBrk="1" latinLnBrk="0" hangingPunct="1">
      <a:defRPr sz="1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918753" algn="l" defTabSz="489844" rtl="0" eaLnBrk="1" latinLnBrk="0" hangingPunct="1">
      <a:defRPr sz="13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16" userDrawn="1">
          <p15:clr>
            <a:srgbClr val="A4A3A4"/>
          </p15:clr>
        </p15:guide>
        <p15:guide id="2" pos="2688" userDrawn="1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an K. Woodson" initials="BKW" lastIdx="3" clrIdx="0">
    <p:extLst>
      <p:ext uri="{19B8F6BF-5375-455C-9EA6-DF929625EA0E}">
        <p15:presenceInfo xmlns:p15="http://schemas.microsoft.com/office/powerpoint/2012/main" userId="Brian K. Woodson" providerId="None"/>
      </p:ext>
    </p:extLst>
  </p:cmAuthor>
  <p:cmAuthor id="2" name="HAIJUN SHEN" initials="HS" lastIdx="7" clrIdx="1">
    <p:extLst>
      <p:ext uri="{19B8F6BF-5375-455C-9EA6-DF929625EA0E}">
        <p15:presenceInfo xmlns:p15="http://schemas.microsoft.com/office/powerpoint/2012/main" userId="HAIJUN SHEN" providerId="None"/>
      </p:ext>
    </p:extLst>
  </p:cmAuthor>
  <p:cmAuthor id="3" name="Woodson, Brian K. (GSFC-595.0)[Pearl River Technologies]" initials="WT" lastIdx="8" clrIdx="2">
    <p:extLst>
      <p:ext uri="{19B8F6BF-5375-455C-9EA6-DF929625EA0E}">
        <p15:presenceInfo xmlns:p15="http://schemas.microsoft.com/office/powerpoint/2012/main" userId="S::bkwoods1@ndc.nasa.gov::4220c49c-6e99-4abc-81b5-e7740cce96d6" providerId="AD"/>
      </p:ext>
    </p:extLst>
  </p:cmAuthor>
  <p:cmAuthor id="4" name="Toumey, Eliot W. (GSFC-595.0)[AI SOLUTIONS, INC]" initials="TI" lastIdx="3" clrIdx="3">
    <p:extLst>
      <p:ext uri="{19B8F6BF-5375-455C-9EA6-DF929625EA0E}">
        <p15:presenceInfo xmlns:p15="http://schemas.microsoft.com/office/powerpoint/2012/main" userId="S::etoumey@ndc.nasa.gov::142ae859-a1b4-4505-8f10-a22832c5053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4B8BD"/>
    <a:srgbClr val="209CA1"/>
    <a:srgbClr val="187C80"/>
    <a:srgbClr val="F583FF"/>
    <a:srgbClr val="092DFF"/>
    <a:srgbClr val="4C4C4C"/>
    <a:srgbClr val="FFFF00"/>
    <a:srgbClr val="336600"/>
    <a:srgbClr val="00FF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801D09-3B07-4CC5-8D73-7349E6CF7CB8}" v="1" dt="2021-04-14T04:47:20.348"/>
    <p1510:client id="{17E8F447-195E-47C5-AD19-320DA88D557A}" v="97" dt="2021-04-14T13:59:35.931"/>
    <p1510:client id="{393DE0A3-E61D-45A2-902D-EAE1CEA5D017}" v="20" dt="2021-04-15T13:03:59.732"/>
    <p1510:client id="{49B66888-BC5A-4417-A1BC-2DB79CEAA90B}" v="94" dt="2021-04-14T13:26:54.542"/>
    <p1510:client id="{6E1D350F-C3B4-4B2B-99CF-21CED41772D5}" v="13" dt="2021-04-14T14:41:18.177"/>
    <p1510:client id="{6EE1E7DC-D341-4542-8FAC-47EAA6C778E7}" v="7" dt="2021-04-15T14:21:52.742"/>
    <p1510:client id="{857A027F-CA8D-4AC0-A81B-4E081794A03B}" v="4" dt="2021-04-15T18:27:58.666"/>
    <p1510:client id="{858FEE88-80C5-432A-891F-8A6BC8B6FEE0}" v="6" dt="2021-04-13T15:18:09.779"/>
    <p1510:client id="{BF37BA06-5C38-4216-8CD7-D788EBCB9ACC}" v="91" dt="2021-04-14T14:10:49.499"/>
    <p1510:client id="{F4B1F3F3-124E-4500-8765-AAB22FA0A4AF}" v="5" dt="2021-04-15T18:39:13.189"/>
    <p1510:client id="{FF2B79BF-E7B0-4E36-AE42-6173C83D9907}" v="39" dt="2021-04-15T14:22:04.4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368" y="60"/>
      </p:cViewPr>
      <p:guideLst>
        <p:guide orient="horz" pos="2016"/>
        <p:guide pos="2688"/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odson, Brian K. (GSFC-595.0)[Pearl River Technologies]" userId="S::bkwoods1@ndc.nasa.gov::4220c49c-6e99-4abc-81b5-e7740cce96d6" providerId="AD" clId="Web-{FF2B79BF-E7B0-4E36-AE42-6173C83D9907}"/>
    <pc:docChg chg="modSld">
      <pc:chgData name="Woodson, Brian K. (GSFC-595.0)[Pearl River Technologies]" userId="S::bkwoods1@ndc.nasa.gov::4220c49c-6e99-4abc-81b5-e7740cce96d6" providerId="AD" clId="Web-{FF2B79BF-E7B0-4E36-AE42-6173C83D9907}" dt="2021-04-15T14:22:04.442" v="18" actId="20577"/>
      <pc:docMkLst>
        <pc:docMk/>
      </pc:docMkLst>
      <pc:sldChg chg="modSp addCm">
        <pc:chgData name="Woodson, Brian K. (GSFC-595.0)[Pearl River Technologies]" userId="S::bkwoods1@ndc.nasa.gov::4220c49c-6e99-4abc-81b5-e7740cce96d6" providerId="AD" clId="Web-{FF2B79BF-E7B0-4E36-AE42-6173C83D9907}" dt="2021-04-15T14:21:00.207" v="3" actId="20577"/>
        <pc:sldMkLst>
          <pc:docMk/>
          <pc:sldMk cId="1404378950" sldId="1027"/>
        </pc:sldMkLst>
        <pc:spChg chg="mod">
          <ac:chgData name="Woodson, Brian K. (GSFC-595.0)[Pearl River Technologies]" userId="S::bkwoods1@ndc.nasa.gov::4220c49c-6e99-4abc-81b5-e7740cce96d6" providerId="AD" clId="Web-{FF2B79BF-E7B0-4E36-AE42-6173C83D9907}" dt="2021-04-15T14:21:00.207" v="3" actId="20577"/>
          <ac:spMkLst>
            <pc:docMk/>
            <pc:sldMk cId="1404378950" sldId="1027"/>
            <ac:spMk id="3" creationId="{00000000-0000-0000-0000-000000000000}"/>
          </ac:spMkLst>
        </pc:spChg>
      </pc:sldChg>
      <pc:sldChg chg="modSp">
        <pc:chgData name="Woodson, Brian K. (GSFC-595.0)[Pearl River Technologies]" userId="S::bkwoods1@ndc.nasa.gov::4220c49c-6e99-4abc-81b5-e7740cce96d6" providerId="AD" clId="Web-{FF2B79BF-E7B0-4E36-AE42-6173C83D9907}" dt="2021-04-15T14:22:04.442" v="18" actId="20577"/>
        <pc:sldMkLst>
          <pc:docMk/>
          <pc:sldMk cId="3996373252" sldId="1030"/>
        </pc:sldMkLst>
        <pc:spChg chg="mod">
          <ac:chgData name="Woodson, Brian K. (GSFC-595.0)[Pearl River Technologies]" userId="S::bkwoods1@ndc.nasa.gov::4220c49c-6e99-4abc-81b5-e7740cce96d6" providerId="AD" clId="Web-{FF2B79BF-E7B0-4E36-AE42-6173C83D9907}" dt="2021-04-15T14:22:04.442" v="18" actId="20577"/>
          <ac:spMkLst>
            <pc:docMk/>
            <pc:sldMk cId="3996373252" sldId="1030"/>
            <ac:spMk id="14" creationId="{9DC7EC8C-CC22-469C-A051-DA38AC421AB8}"/>
          </ac:spMkLst>
        </pc:spChg>
      </pc:sldChg>
      <pc:sldChg chg="modSp">
        <pc:chgData name="Woodson, Brian K. (GSFC-595.0)[Pearl River Technologies]" userId="S::bkwoods1@ndc.nasa.gov::4220c49c-6e99-4abc-81b5-e7740cce96d6" providerId="AD" clId="Web-{FF2B79BF-E7B0-4E36-AE42-6173C83D9907}" dt="2021-04-15T14:21:40.520" v="7" actId="20577"/>
        <pc:sldMkLst>
          <pc:docMk/>
          <pc:sldMk cId="4290219038" sldId="1032"/>
        </pc:sldMkLst>
        <pc:spChg chg="mod">
          <ac:chgData name="Woodson, Brian K. (GSFC-595.0)[Pearl River Technologies]" userId="S::bkwoods1@ndc.nasa.gov::4220c49c-6e99-4abc-81b5-e7740cce96d6" providerId="AD" clId="Web-{FF2B79BF-E7B0-4E36-AE42-6173C83D9907}" dt="2021-04-15T14:21:40.520" v="7" actId="20577"/>
          <ac:spMkLst>
            <pc:docMk/>
            <pc:sldMk cId="4290219038" sldId="1032"/>
            <ac:spMk id="3" creationId="{00000000-0000-0000-0000-000000000000}"/>
          </ac:spMkLst>
        </pc:spChg>
      </pc:sldChg>
    </pc:docChg>
  </pc:docChgLst>
  <pc:docChgLst>
    <pc:chgData name="Woodson, Brian K. (GSFC-595.0)[Pearl River Technologies]" userId="S::bkwoods1@ndc.nasa.gov::4220c49c-6e99-4abc-81b5-e7740cce96d6" providerId="AD" clId="Web-{17E8F447-195E-47C5-AD19-320DA88D557A}"/>
    <pc:docChg chg="modSld">
      <pc:chgData name="Woodson, Brian K. (GSFC-595.0)[Pearl River Technologies]" userId="S::bkwoods1@ndc.nasa.gov::4220c49c-6e99-4abc-81b5-e7740cce96d6" providerId="AD" clId="Web-{17E8F447-195E-47C5-AD19-320DA88D557A}" dt="2021-04-14T13:59:35.931" v="50" actId="1076"/>
      <pc:docMkLst>
        <pc:docMk/>
      </pc:docMkLst>
      <pc:sldChg chg="modSp">
        <pc:chgData name="Woodson, Brian K. (GSFC-595.0)[Pearl River Technologies]" userId="S::bkwoods1@ndc.nasa.gov::4220c49c-6e99-4abc-81b5-e7740cce96d6" providerId="AD" clId="Web-{17E8F447-195E-47C5-AD19-320DA88D557A}" dt="2021-04-14T13:58:01.587" v="7" actId="20577"/>
        <pc:sldMkLst>
          <pc:docMk/>
          <pc:sldMk cId="1404378950" sldId="1027"/>
        </pc:sldMkLst>
        <pc:spChg chg="mod">
          <ac:chgData name="Woodson, Brian K. (GSFC-595.0)[Pearl River Technologies]" userId="S::bkwoods1@ndc.nasa.gov::4220c49c-6e99-4abc-81b5-e7740cce96d6" providerId="AD" clId="Web-{17E8F447-195E-47C5-AD19-320DA88D557A}" dt="2021-04-14T13:58:01.587" v="7" actId="20577"/>
          <ac:spMkLst>
            <pc:docMk/>
            <pc:sldMk cId="1404378950" sldId="1027"/>
            <ac:spMk id="3" creationId="{00000000-0000-0000-0000-000000000000}"/>
          </ac:spMkLst>
        </pc:spChg>
      </pc:sldChg>
      <pc:sldChg chg="modSp">
        <pc:chgData name="Woodson, Brian K. (GSFC-595.0)[Pearl River Technologies]" userId="S::bkwoods1@ndc.nasa.gov::4220c49c-6e99-4abc-81b5-e7740cce96d6" providerId="AD" clId="Web-{17E8F447-195E-47C5-AD19-320DA88D557A}" dt="2021-04-14T13:59:07.759" v="41" actId="20577"/>
        <pc:sldMkLst>
          <pc:docMk/>
          <pc:sldMk cId="3137813951" sldId="1028"/>
        </pc:sldMkLst>
        <pc:spChg chg="mod">
          <ac:chgData name="Woodson, Brian K. (GSFC-595.0)[Pearl River Technologies]" userId="S::bkwoods1@ndc.nasa.gov::4220c49c-6e99-4abc-81b5-e7740cce96d6" providerId="AD" clId="Web-{17E8F447-195E-47C5-AD19-320DA88D557A}" dt="2021-04-14T13:59:07.759" v="41" actId="20577"/>
          <ac:spMkLst>
            <pc:docMk/>
            <pc:sldMk cId="3137813951" sldId="1028"/>
            <ac:spMk id="3" creationId="{00000000-0000-0000-0000-000000000000}"/>
          </ac:spMkLst>
        </pc:spChg>
      </pc:sldChg>
      <pc:sldChg chg="modSp">
        <pc:chgData name="Woodson, Brian K. (GSFC-595.0)[Pearl River Technologies]" userId="S::bkwoods1@ndc.nasa.gov::4220c49c-6e99-4abc-81b5-e7740cce96d6" providerId="AD" clId="Web-{17E8F447-195E-47C5-AD19-320DA88D557A}" dt="2021-04-14T13:59:35.931" v="50" actId="1076"/>
        <pc:sldMkLst>
          <pc:docMk/>
          <pc:sldMk cId="2349758919" sldId="1029"/>
        </pc:sldMkLst>
        <pc:spChg chg="mod">
          <ac:chgData name="Woodson, Brian K. (GSFC-595.0)[Pearl River Technologies]" userId="S::bkwoods1@ndc.nasa.gov::4220c49c-6e99-4abc-81b5-e7740cce96d6" providerId="AD" clId="Web-{17E8F447-195E-47C5-AD19-320DA88D557A}" dt="2021-04-14T13:59:35.931" v="50" actId="1076"/>
          <ac:spMkLst>
            <pc:docMk/>
            <pc:sldMk cId="2349758919" sldId="1029"/>
            <ac:spMk id="6" creationId="{F0FCAE92-B7F6-4EF6-8F9F-7AAA5F057AFF}"/>
          </ac:spMkLst>
        </pc:spChg>
        <pc:spChg chg="mod">
          <ac:chgData name="Woodson, Brian K. (GSFC-595.0)[Pearl River Technologies]" userId="S::bkwoods1@ndc.nasa.gov::4220c49c-6e99-4abc-81b5-e7740cce96d6" providerId="AD" clId="Web-{17E8F447-195E-47C5-AD19-320DA88D557A}" dt="2021-04-14T13:59:13.744" v="42" actId="20577"/>
          <ac:spMkLst>
            <pc:docMk/>
            <pc:sldMk cId="2349758919" sldId="1029"/>
            <ac:spMk id="14" creationId="{00000000-0000-0000-0000-000000000000}"/>
          </ac:spMkLst>
        </pc:spChg>
      </pc:sldChg>
    </pc:docChg>
  </pc:docChgLst>
  <pc:docChgLst>
    <pc:chgData name="Woodson, Brian K. (GSFC-595.0)[Pearl River Technologies]" userId="S::bkwoods1@ndc.nasa.gov::4220c49c-6e99-4abc-81b5-e7740cce96d6" providerId="AD" clId="Web-{49B66888-BC5A-4417-A1BC-2DB79CEAA90B}"/>
    <pc:docChg chg="modSld">
      <pc:chgData name="Woodson, Brian K. (GSFC-595.0)[Pearl River Technologies]" userId="S::bkwoods1@ndc.nasa.gov::4220c49c-6e99-4abc-81b5-e7740cce96d6" providerId="AD" clId="Web-{49B66888-BC5A-4417-A1BC-2DB79CEAA90B}" dt="2021-04-14T13:26:54.542" v="46" actId="20577"/>
      <pc:docMkLst>
        <pc:docMk/>
      </pc:docMkLst>
      <pc:sldChg chg="modSp">
        <pc:chgData name="Woodson, Brian K. (GSFC-595.0)[Pearl River Technologies]" userId="S::bkwoods1@ndc.nasa.gov::4220c49c-6e99-4abc-81b5-e7740cce96d6" providerId="AD" clId="Web-{49B66888-BC5A-4417-A1BC-2DB79CEAA90B}" dt="2021-04-14T13:26:54.542" v="46" actId="20577"/>
        <pc:sldMkLst>
          <pc:docMk/>
          <pc:sldMk cId="1404378950" sldId="1027"/>
        </pc:sldMkLst>
        <pc:spChg chg="mod">
          <ac:chgData name="Woodson, Brian K. (GSFC-595.0)[Pearl River Technologies]" userId="S::bkwoods1@ndc.nasa.gov::4220c49c-6e99-4abc-81b5-e7740cce96d6" providerId="AD" clId="Web-{49B66888-BC5A-4417-A1BC-2DB79CEAA90B}" dt="2021-04-14T13:26:54.542" v="46" actId="20577"/>
          <ac:spMkLst>
            <pc:docMk/>
            <pc:sldMk cId="1404378950" sldId="1027"/>
            <ac:spMk id="3" creationId="{00000000-0000-0000-0000-000000000000}"/>
          </ac:spMkLst>
        </pc:spChg>
      </pc:sldChg>
      <pc:sldChg chg="modSp">
        <pc:chgData name="Woodson, Brian K. (GSFC-595.0)[Pearl River Technologies]" userId="S::bkwoods1@ndc.nasa.gov::4220c49c-6e99-4abc-81b5-e7740cce96d6" providerId="AD" clId="Web-{49B66888-BC5A-4417-A1BC-2DB79CEAA90B}" dt="2021-04-14T13:26:13.054" v="23" actId="20577"/>
        <pc:sldMkLst>
          <pc:docMk/>
          <pc:sldMk cId="2349758919" sldId="1029"/>
        </pc:sldMkLst>
        <pc:spChg chg="mod">
          <ac:chgData name="Woodson, Brian K. (GSFC-595.0)[Pearl River Technologies]" userId="S::bkwoods1@ndc.nasa.gov::4220c49c-6e99-4abc-81b5-e7740cce96d6" providerId="AD" clId="Web-{49B66888-BC5A-4417-A1BC-2DB79CEAA90B}" dt="2021-04-14T13:26:13.054" v="23" actId="20577"/>
          <ac:spMkLst>
            <pc:docMk/>
            <pc:sldMk cId="2349758919" sldId="1029"/>
            <ac:spMk id="6" creationId="{F0FCAE92-B7F6-4EF6-8F9F-7AAA5F057AFF}"/>
          </ac:spMkLst>
        </pc:spChg>
        <pc:spChg chg="mod">
          <ac:chgData name="Woodson, Brian K. (GSFC-595.0)[Pearl River Technologies]" userId="S::bkwoods1@ndc.nasa.gov::4220c49c-6e99-4abc-81b5-e7740cce96d6" providerId="AD" clId="Web-{49B66888-BC5A-4417-A1BC-2DB79CEAA90B}" dt="2021-04-14T13:26:07.694" v="21" actId="20577"/>
          <ac:spMkLst>
            <pc:docMk/>
            <pc:sldMk cId="2349758919" sldId="1029"/>
            <ac:spMk id="14" creationId="{00000000-0000-0000-0000-000000000000}"/>
          </ac:spMkLst>
        </pc:spChg>
      </pc:sldChg>
    </pc:docChg>
  </pc:docChgLst>
  <pc:docChgLst>
    <pc:chgData name="Woodson, Brian K. (GSFC-595.0)[Pearl River Technologies]" userId="S::bkwoods1@ndc.nasa.gov::4220c49c-6e99-4abc-81b5-e7740cce96d6" providerId="AD" clId="Web-{6E1D350F-C3B4-4B2B-99CF-21CED41772D5}"/>
    <pc:docChg chg="modSld">
      <pc:chgData name="Woodson, Brian K. (GSFC-595.0)[Pearl River Technologies]" userId="S::bkwoods1@ndc.nasa.gov::4220c49c-6e99-4abc-81b5-e7740cce96d6" providerId="AD" clId="Web-{6E1D350F-C3B4-4B2B-99CF-21CED41772D5}" dt="2021-04-14T14:41:18.177" v="9"/>
      <pc:docMkLst>
        <pc:docMk/>
      </pc:docMkLst>
      <pc:sldChg chg="addCm">
        <pc:chgData name="Woodson, Brian K. (GSFC-595.0)[Pearl River Technologies]" userId="S::bkwoods1@ndc.nasa.gov::4220c49c-6e99-4abc-81b5-e7740cce96d6" providerId="AD" clId="Web-{6E1D350F-C3B4-4B2B-99CF-21CED41772D5}" dt="2021-04-14T14:39:42.551" v="0"/>
        <pc:sldMkLst>
          <pc:docMk/>
          <pc:sldMk cId="1404378950" sldId="1027"/>
        </pc:sldMkLst>
      </pc:sldChg>
      <pc:sldChg chg="addCm">
        <pc:chgData name="Woodson, Brian K. (GSFC-595.0)[Pearl River Technologies]" userId="S::bkwoods1@ndc.nasa.gov::4220c49c-6e99-4abc-81b5-e7740cce96d6" providerId="AD" clId="Web-{6E1D350F-C3B4-4B2B-99CF-21CED41772D5}" dt="2021-04-14T14:39:55.505" v="1"/>
        <pc:sldMkLst>
          <pc:docMk/>
          <pc:sldMk cId="3137813951" sldId="1028"/>
        </pc:sldMkLst>
      </pc:sldChg>
      <pc:sldChg chg="modSp addCm">
        <pc:chgData name="Woodson, Brian K. (GSFC-595.0)[Pearl River Technologies]" userId="S::bkwoods1@ndc.nasa.gov::4220c49c-6e99-4abc-81b5-e7740cce96d6" providerId="AD" clId="Web-{6E1D350F-C3B4-4B2B-99CF-21CED41772D5}" dt="2021-04-14T14:41:10.708" v="8" actId="20577"/>
        <pc:sldMkLst>
          <pc:docMk/>
          <pc:sldMk cId="2349758919" sldId="1029"/>
        </pc:sldMkLst>
        <pc:spChg chg="mod">
          <ac:chgData name="Woodson, Brian K. (GSFC-595.0)[Pearl River Technologies]" userId="S::bkwoods1@ndc.nasa.gov::4220c49c-6e99-4abc-81b5-e7740cce96d6" providerId="AD" clId="Web-{6E1D350F-C3B4-4B2B-99CF-21CED41772D5}" dt="2021-04-14T14:41:10.708" v="8" actId="20577"/>
          <ac:spMkLst>
            <pc:docMk/>
            <pc:sldMk cId="2349758919" sldId="1029"/>
            <ac:spMk id="12" creationId="{F0FCAE92-B7F6-4EF6-8F9F-7AAA5F057AFF}"/>
          </ac:spMkLst>
        </pc:spChg>
      </pc:sldChg>
      <pc:sldChg chg="addCm">
        <pc:chgData name="Woodson, Brian K. (GSFC-595.0)[Pearl River Technologies]" userId="S::bkwoods1@ndc.nasa.gov::4220c49c-6e99-4abc-81b5-e7740cce96d6" providerId="AD" clId="Web-{6E1D350F-C3B4-4B2B-99CF-21CED41772D5}" dt="2021-04-14T14:41:18.177" v="9"/>
        <pc:sldMkLst>
          <pc:docMk/>
          <pc:sldMk cId="4290219038" sldId="1032"/>
        </pc:sldMkLst>
      </pc:sldChg>
    </pc:docChg>
  </pc:docChgLst>
  <pc:docChgLst>
    <pc:chgData name="Woodson, Brian K. (GSFC-595.0)[Pearl River Technologies]" userId="S::bkwoods1@ndc.nasa.gov::4220c49c-6e99-4abc-81b5-e7740cce96d6" providerId="AD" clId="Web-{BF37BA06-5C38-4216-8CD7-D788EBCB9ACC}"/>
    <pc:docChg chg="modSld">
      <pc:chgData name="Woodson, Brian K. (GSFC-595.0)[Pearl River Technologies]" userId="S::bkwoods1@ndc.nasa.gov::4220c49c-6e99-4abc-81b5-e7740cce96d6" providerId="AD" clId="Web-{BF37BA06-5C38-4216-8CD7-D788EBCB9ACC}" dt="2021-04-14T14:10:48.937" v="45" actId="20577"/>
      <pc:docMkLst>
        <pc:docMk/>
      </pc:docMkLst>
      <pc:sldChg chg="addSp modSp modCm">
        <pc:chgData name="Woodson, Brian K. (GSFC-595.0)[Pearl River Technologies]" userId="S::bkwoods1@ndc.nasa.gov::4220c49c-6e99-4abc-81b5-e7740cce96d6" providerId="AD" clId="Web-{BF37BA06-5C38-4216-8CD7-D788EBCB9ACC}" dt="2021-04-14T14:10:32.608" v="43" actId="1076"/>
        <pc:sldMkLst>
          <pc:docMk/>
          <pc:sldMk cId="2349758919" sldId="1029"/>
        </pc:sldMkLst>
        <pc:spChg chg="add mod">
          <ac:chgData name="Woodson, Brian K. (GSFC-595.0)[Pearl River Technologies]" userId="S::bkwoods1@ndc.nasa.gov::4220c49c-6e99-4abc-81b5-e7740cce96d6" providerId="AD" clId="Web-{BF37BA06-5C38-4216-8CD7-D788EBCB9ACC}" dt="2021-04-14T14:07:44.105" v="28" actId="1076"/>
          <ac:spMkLst>
            <pc:docMk/>
            <pc:sldMk cId="2349758919" sldId="1029"/>
            <ac:spMk id="3" creationId="{8D294EC7-9332-45B6-B25F-71A70DF8430F}"/>
          </ac:spMkLst>
        </pc:spChg>
        <pc:spChg chg="add mod">
          <ac:chgData name="Woodson, Brian K. (GSFC-595.0)[Pearl River Technologies]" userId="S::bkwoods1@ndc.nasa.gov::4220c49c-6e99-4abc-81b5-e7740cce96d6" providerId="AD" clId="Web-{BF37BA06-5C38-4216-8CD7-D788EBCB9ACC}" dt="2021-04-14T14:10:32.608" v="43" actId="1076"/>
          <ac:spMkLst>
            <pc:docMk/>
            <pc:sldMk cId="2349758919" sldId="1029"/>
            <ac:spMk id="15" creationId="{1E4FB9AF-D467-45C7-8DC7-F28192CA614C}"/>
          </ac:spMkLst>
        </pc:spChg>
      </pc:sldChg>
      <pc:sldChg chg="modSp">
        <pc:chgData name="Woodson, Brian K. (GSFC-595.0)[Pearl River Technologies]" userId="S::bkwoods1@ndc.nasa.gov::4220c49c-6e99-4abc-81b5-e7740cce96d6" providerId="AD" clId="Web-{BF37BA06-5C38-4216-8CD7-D788EBCB9ACC}" dt="2021-04-14T14:10:48.937" v="45" actId="20577"/>
        <pc:sldMkLst>
          <pc:docMk/>
          <pc:sldMk cId="4290219038" sldId="1032"/>
        </pc:sldMkLst>
        <pc:spChg chg="mod">
          <ac:chgData name="Woodson, Brian K. (GSFC-595.0)[Pearl River Technologies]" userId="S::bkwoods1@ndc.nasa.gov::4220c49c-6e99-4abc-81b5-e7740cce96d6" providerId="AD" clId="Web-{BF37BA06-5C38-4216-8CD7-D788EBCB9ACC}" dt="2021-04-14T14:10:48.937" v="45" actId="20577"/>
          <ac:spMkLst>
            <pc:docMk/>
            <pc:sldMk cId="4290219038" sldId="1032"/>
            <ac:spMk id="3" creationId="{00000000-0000-0000-0000-000000000000}"/>
          </ac:spMkLst>
        </pc:spChg>
      </pc:sldChg>
    </pc:docChg>
  </pc:docChgLst>
  <pc:docChgLst>
    <pc:chgData name="Toumey, Eliot W. (GSFC-595.0)[AI SOLUTIONS, INC]" userId="S::etoumey@ndc.nasa.gov::142ae859-a1b4-4505-8f10-a22832c5053e" providerId="AD" clId="Web-{6EE1E7DC-D341-4542-8FAC-47EAA6C778E7}"/>
    <pc:docChg chg="">
      <pc:chgData name="Toumey, Eliot W. (GSFC-595.0)[AI SOLUTIONS, INC]" userId="S::etoumey@ndc.nasa.gov::142ae859-a1b4-4505-8f10-a22832c5053e" providerId="AD" clId="Web-{6EE1E7DC-D341-4542-8FAC-47EAA6C778E7}" dt="2021-04-15T14:21:52.742" v="6"/>
      <pc:docMkLst>
        <pc:docMk/>
      </pc:docMkLst>
      <pc:sldChg chg="addCm modCm">
        <pc:chgData name="Toumey, Eliot W. (GSFC-595.0)[AI SOLUTIONS, INC]" userId="S::etoumey@ndc.nasa.gov::142ae859-a1b4-4505-8f10-a22832c5053e" providerId="AD" clId="Web-{6EE1E7DC-D341-4542-8FAC-47EAA6C778E7}" dt="2021-04-15T14:19:19.949" v="1"/>
        <pc:sldMkLst>
          <pc:docMk/>
          <pc:sldMk cId="1404378950" sldId="1027"/>
        </pc:sldMkLst>
      </pc:sldChg>
      <pc:sldChg chg="addCm modCm">
        <pc:chgData name="Toumey, Eliot W. (GSFC-595.0)[AI SOLUTIONS, INC]" userId="S::etoumey@ndc.nasa.gov::142ae859-a1b4-4505-8f10-a22832c5053e" providerId="AD" clId="Web-{6EE1E7DC-D341-4542-8FAC-47EAA6C778E7}" dt="2021-04-15T14:21:52.742" v="6"/>
        <pc:sldMkLst>
          <pc:docMk/>
          <pc:sldMk cId="4290219038" sldId="1032"/>
        </pc:sldMkLst>
      </pc:sldChg>
    </pc:docChg>
  </pc:docChgLst>
  <pc:docChgLst>
    <pc:chgData name="Shen, Haijun (GSFC-595.0)[OMITRON]" userId="S::hshen@ndc.nasa.gov::562dc626-8446-46f8-97ca-036e045e4c1f" providerId="AD" clId="Web-{10801D09-3B07-4CC5-8D73-7349E6CF7CB8}"/>
    <pc:docChg chg="modSld">
      <pc:chgData name="Shen, Haijun (GSFC-595.0)[OMITRON]" userId="S::hshen@ndc.nasa.gov::562dc626-8446-46f8-97ca-036e045e4c1f" providerId="AD" clId="Web-{10801D09-3B07-4CC5-8D73-7349E6CF7CB8}" dt="2021-04-14T04:47:20.348" v="0" actId="1076"/>
      <pc:docMkLst>
        <pc:docMk/>
      </pc:docMkLst>
      <pc:sldChg chg="modSp">
        <pc:chgData name="Shen, Haijun (GSFC-595.0)[OMITRON]" userId="S::hshen@ndc.nasa.gov::562dc626-8446-46f8-97ca-036e045e4c1f" providerId="AD" clId="Web-{10801D09-3B07-4CC5-8D73-7349E6CF7CB8}" dt="2021-04-14T04:47:20.348" v="0" actId="1076"/>
        <pc:sldMkLst>
          <pc:docMk/>
          <pc:sldMk cId="1404378950" sldId="1027"/>
        </pc:sldMkLst>
        <pc:spChg chg="mod">
          <ac:chgData name="Shen, Haijun (GSFC-595.0)[OMITRON]" userId="S::hshen@ndc.nasa.gov::562dc626-8446-46f8-97ca-036e045e4c1f" providerId="AD" clId="Web-{10801D09-3B07-4CC5-8D73-7349E6CF7CB8}" dt="2021-04-14T04:47:20.348" v="0" actId="1076"/>
          <ac:spMkLst>
            <pc:docMk/>
            <pc:sldMk cId="1404378950" sldId="1027"/>
            <ac:spMk id="4" creationId="{00000000-0000-0000-0000-000000000000}"/>
          </ac:spMkLst>
        </pc:spChg>
      </pc:sldChg>
    </pc:docChg>
  </pc:docChgLst>
  <pc:docChgLst>
    <pc:chgData name="Shen, Haijun (GSFC-595.0)[OMITRON]" userId="S::hshen@ndc.nasa.gov::562dc626-8446-46f8-97ca-036e045e4c1f" providerId="AD" clId="Web-{857A027F-CA8D-4AC0-A81B-4E081794A03B}"/>
    <pc:docChg chg="modSld">
      <pc:chgData name="Shen, Haijun (GSFC-595.0)[OMITRON]" userId="S::hshen@ndc.nasa.gov::562dc626-8446-46f8-97ca-036e045e4c1f" providerId="AD" clId="Web-{857A027F-CA8D-4AC0-A81B-4E081794A03B}" dt="2021-04-15T18:27:58.666" v="1" actId="20577"/>
      <pc:docMkLst>
        <pc:docMk/>
      </pc:docMkLst>
      <pc:sldChg chg="modSp">
        <pc:chgData name="Shen, Haijun (GSFC-595.0)[OMITRON]" userId="S::hshen@ndc.nasa.gov::562dc626-8446-46f8-97ca-036e045e4c1f" providerId="AD" clId="Web-{857A027F-CA8D-4AC0-A81B-4E081794A03B}" dt="2021-04-15T18:27:58.666" v="1" actId="20577"/>
        <pc:sldMkLst>
          <pc:docMk/>
          <pc:sldMk cId="3137813951" sldId="1028"/>
        </pc:sldMkLst>
        <pc:spChg chg="mod">
          <ac:chgData name="Shen, Haijun (GSFC-595.0)[OMITRON]" userId="S::hshen@ndc.nasa.gov::562dc626-8446-46f8-97ca-036e045e4c1f" providerId="AD" clId="Web-{857A027F-CA8D-4AC0-A81B-4E081794A03B}" dt="2021-04-15T18:27:58.666" v="1" actId="20577"/>
          <ac:spMkLst>
            <pc:docMk/>
            <pc:sldMk cId="3137813951" sldId="1028"/>
            <ac:spMk id="3" creationId="{00000000-0000-0000-0000-000000000000}"/>
          </ac:spMkLst>
        </pc:spChg>
      </pc:sldChg>
    </pc:docChg>
  </pc:docChgLst>
  <pc:docChgLst>
    <pc:chgData name="Woodson, Brian K. (GSFC-595.0)[Pearl River Technologies]" userId="S::bkwoods1@ndc.nasa.gov::4220c49c-6e99-4abc-81b5-e7740cce96d6" providerId="AD" clId="Web-{858FEE88-80C5-432A-891F-8A6BC8B6FEE0}"/>
    <pc:docChg chg="modSld">
      <pc:chgData name="Woodson, Brian K. (GSFC-595.0)[Pearl River Technologies]" userId="S::bkwoods1@ndc.nasa.gov::4220c49c-6e99-4abc-81b5-e7740cce96d6" providerId="AD" clId="Web-{858FEE88-80C5-432A-891F-8A6BC8B6FEE0}" dt="2021-04-13T15:18:09.779" v="2" actId="20577"/>
      <pc:docMkLst>
        <pc:docMk/>
      </pc:docMkLst>
      <pc:sldChg chg="modSp">
        <pc:chgData name="Woodson, Brian K. (GSFC-595.0)[Pearl River Technologies]" userId="S::bkwoods1@ndc.nasa.gov::4220c49c-6e99-4abc-81b5-e7740cce96d6" providerId="AD" clId="Web-{858FEE88-80C5-432A-891F-8A6BC8B6FEE0}" dt="2021-04-13T15:18:09.779" v="2" actId="20577"/>
        <pc:sldMkLst>
          <pc:docMk/>
          <pc:sldMk cId="1404378950" sldId="1027"/>
        </pc:sldMkLst>
        <pc:spChg chg="mod">
          <ac:chgData name="Woodson, Brian K. (GSFC-595.0)[Pearl River Technologies]" userId="S::bkwoods1@ndc.nasa.gov::4220c49c-6e99-4abc-81b5-e7740cce96d6" providerId="AD" clId="Web-{858FEE88-80C5-432A-891F-8A6BC8B6FEE0}" dt="2021-04-13T15:18:09.779" v="2" actId="20577"/>
          <ac:spMkLst>
            <pc:docMk/>
            <pc:sldMk cId="1404378950" sldId="1027"/>
            <ac:spMk id="3" creationId="{00000000-0000-0000-0000-000000000000}"/>
          </ac:spMkLst>
        </pc:spChg>
      </pc:sldChg>
    </pc:docChg>
  </pc:docChgLst>
  <pc:docChgLst>
    <pc:chgData name="Woodson, Brian K. (GSFC-595.0)[Pearl River Technologies]" userId="S::bkwoods1@ndc.nasa.gov::4220c49c-6e99-4abc-81b5-e7740cce96d6" providerId="AD" clId="Web-{F4B1F3F3-124E-4500-8765-AAB22FA0A4AF}"/>
    <pc:docChg chg="modSld">
      <pc:chgData name="Woodson, Brian K. (GSFC-595.0)[Pearl River Technologies]" userId="S::bkwoods1@ndc.nasa.gov::4220c49c-6e99-4abc-81b5-e7740cce96d6" providerId="AD" clId="Web-{F4B1F3F3-124E-4500-8765-AAB22FA0A4AF}" dt="2021-04-15T18:39:12.767" v="1" actId="20577"/>
      <pc:docMkLst>
        <pc:docMk/>
      </pc:docMkLst>
      <pc:sldChg chg="modSp">
        <pc:chgData name="Woodson, Brian K. (GSFC-595.0)[Pearl River Technologies]" userId="S::bkwoods1@ndc.nasa.gov::4220c49c-6e99-4abc-81b5-e7740cce96d6" providerId="AD" clId="Web-{F4B1F3F3-124E-4500-8765-AAB22FA0A4AF}" dt="2021-04-15T18:39:12.767" v="1" actId="20577"/>
        <pc:sldMkLst>
          <pc:docMk/>
          <pc:sldMk cId="1133722775" sldId="1040"/>
        </pc:sldMkLst>
        <pc:spChg chg="mod">
          <ac:chgData name="Woodson, Brian K. (GSFC-595.0)[Pearl River Technologies]" userId="S::bkwoods1@ndc.nasa.gov::4220c49c-6e99-4abc-81b5-e7740cce96d6" providerId="AD" clId="Web-{F4B1F3F3-124E-4500-8765-AAB22FA0A4AF}" dt="2021-04-15T18:39:12.767" v="1" actId="20577"/>
          <ac:spMkLst>
            <pc:docMk/>
            <pc:sldMk cId="1133722775" sldId="1040"/>
            <ac:spMk id="3" creationId="{00000000-0000-0000-0000-000000000000}"/>
          </ac:spMkLst>
        </pc:spChg>
      </pc:sldChg>
    </pc:docChg>
  </pc:docChgLst>
  <pc:docChgLst>
    <pc:chgData name="Woodson, Brian K. (GSFC-595.0)[Pearl River Technologies]" userId="S::bkwoods1@ndc.nasa.gov::4220c49c-6e99-4abc-81b5-e7740cce96d6" providerId="AD" clId="Web-{393DE0A3-E61D-45A2-902D-EAE1CEA5D017}"/>
    <pc:docChg chg="modSld">
      <pc:chgData name="Woodson, Brian K. (GSFC-595.0)[Pearl River Technologies]" userId="S::bkwoods1@ndc.nasa.gov::4220c49c-6e99-4abc-81b5-e7740cce96d6" providerId="AD" clId="Web-{393DE0A3-E61D-45A2-902D-EAE1CEA5D017}" dt="2021-04-15T13:03:59.732" v="9" actId="20577"/>
      <pc:docMkLst>
        <pc:docMk/>
      </pc:docMkLst>
      <pc:sldChg chg="modSp">
        <pc:chgData name="Woodson, Brian K. (GSFC-595.0)[Pearl River Technologies]" userId="S::bkwoods1@ndc.nasa.gov::4220c49c-6e99-4abc-81b5-e7740cce96d6" providerId="AD" clId="Web-{393DE0A3-E61D-45A2-902D-EAE1CEA5D017}" dt="2021-04-15T13:03:59.732" v="9" actId="20577"/>
        <pc:sldMkLst>
          <pc:docMk/>
          <pc:sldMk cId="1133722775" sldId="1040"/>
        </pc:sldMkLst>
        <pc:spChg chg="mod">
          <ac:chgData name="Woodson, Brian K. (GSFC-595.0)[Pearl River Technologies]" userId="S::bkwoods1@ndc.nasa.gov::4220c49c-6e99-4abc-81b5-e7740cce96d6" providerId="AD" clId="Web-{393DE0A3-E61D-45A2-902D-EAE1CEA5D017}" dt="2021-04-15T13:03:59.732" v="9" actId="20577"/>
          <ac:spMkLst>
            <pc:docMk/>
            <pc:sldMk cId="1133722775" sldId="1040"/>
            <ac:spMk id="3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GS3270-FDSFS\aqua\AquaData\aqua\maneuver\archive\INCplanning\2021_INC\Post-Series%20Analysis\Aqua%20Spring%202021%20IAM%20Series%20Performance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GS3270-FDSFS\aqua\AquaData\aqua\maneuver\archive\INCplanning\2021_INC\Post-Series%20Analysis\Aqua%20Spring%202021%20IAM%20Series%20Performance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j-lt"/>
                <a:ea typeface="+mn-ea"/>
                <a:cs typeface="Arial" panose="020B0604020202020204" pitchFamily="34" charset="0"/>
              </a:defRPr>
            </a:pPr>
            <a:r>
              <a:rPr lang="en-US" sz="1400" b="1">
                <a:solidFill>
                  <a:sysClr val="windowText" lastClr="000000"/>
                </a:solidFill>
                <a:latin typeface="+mj-lt"/>
                <a:cs typeface="Arial" panose="020B0604020202020204" pitchFamily="34" charset="0"/>
              </a:rPr>
              <a:t>Average Roll, Pitch, and Yaw Error during INC</a:t>
            </a:r>
          </a:p>
        </c:rich>
      </c:tx>
      <c:layout>
        <c:manualLayout>
          <c:xMode val="edge"/>
          <c:yMode val="edge"/>
          <c:x val="0.34909846337472261"/>
          <c:y val="2.086040487448687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8.0455099362579677E-2"/>
          <c:y val="7.1733453957446985E-2"/>
          <c:w val="0.89341394825646792"/>
          <c:h val="0.81235921660578925"/>
        </c:manualLayout>
      </c:layout>
      <c:scatterChart>
        <c:scatterStyle val="lineMarker"/>
        <c:varyColors val="0"/>
        <c:ser>
          <c:idx val="0"/>
          <c:order val="0"/>
          <c:tx>
            <c:strRef>
              <c:f>'Aqua Trending'!$J$1</c:f>
              <c:strCache>
                <c:ptCount val="1"/>
                <c:pt idx="0">
                  <c:v>Roll</c:v>
                </c:pt>
              </c:strCache>
            </c:strRef>
          </c:tx>
          <c:spPr>
            <a:ln w="25400">
              <a:solidFill>
                <a:srgbClr val="000080"/>
              </a:solidFill>
            </a:ln>
          </c:spPr>
          <c:marker>
            <c:symbol val="diamond"/>
            <c:size val="5"/>
            <c:spPr>
              <a:solidFill>
                <a:srgbClr val="000080"/>
              </a:solidFill>
              <a:ln w="9525">
                <a:solidFill>
                  <a:srgbClr val="000080"/>
                </a:solidFill>
              </a:ln>
              <a:effectLst/>
            </c:spPr>
          </c:marker>
          <c:xVal>
            <c:numRef>
              <c:f>'Aqua Trending'!$A$2:$A$100</c:f>
              <c:numCache>
                <c:formatCode>General</c:formatCode>
                <c:ptCount val="9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</c:numCache>
            </c:numRef>
          </c:xVal>
          <c:yVal>
            <c:numRef>
              <c:f>'Aqua Trending'!$J$2:$J$100</c:f>
              <c:numCache>
                <c:formatCode>0.0000</c:formatCode>
                <c:ptCount val="99"/>
                <c:pt idx="0">
                  <c:v>-0.75639999999999996</c:v>
                </c:pt>
                <c:pt idx="1">
                  <c:v>-0.75670000000000004</c:v>
                </c:pt>
                <c:pt idx="2">
                  <c:v>-0.81330000000000002</c:v>
                </c:pt>
                <c:pt idx="3">
                  <c:v>-0.76329999999999998</c:v>
                </c:pt>
                <c:pt idx="4">
                  <c:v>-0.80349999999999999</c:v>
                </c:pt>
                <c:pt idx="5">
                  <c:v>-0.8407</c:v>
                </c:pt>
                <c:pt idx="6">
                  <c:v>-0.86250000000000004</c:v>
                </c:pt>
                <c:pt idx="7">
                  <c:v>-0.74909999999999999</c:v>
                </c:pt>
                <c:pt idx="8">
                  <c:v>-0.87459631834559792</c:v>
                </c:pt>
                <c:pt idx="9">
                  <c:v>-0.79259999999999997</c:v>
                </c:pt>
                <c:pt idx="10">
                  <c:v>-0.81169999999999998</c:v>
                </c:pt>
                <c:pt idx="11">
                  <c:v>-0.79900000000000004</c:v>
                </c:pt>
                <c:pt idx="12">
                  <c:v>-0.75549999999999995</c:v>
                </c:pt>
                <c:pt idx="13">
                  <c:v>-0.86539999999999995</c:v>
                </c:pt>
                <c:pt idx="14">
                  <c:v>-0.81369999999999998</c:v>
                </c:pt>
                <c:pt idx="15">
                  <c:v>-0.84219999999999995</c:v>
                </c:pt>
                <c:pt idx="16">
                  <c:v>-0.81230000000000002</c:v>
                </c:pt>
                <c:pt idx="17">
                  <c:v>-0.8075</c:v>
                </c:pt>
                <c:pt idx="18">
                  <c:v>-0.77788844801992485</c:v>
                </c:pt>
                <c:pt idx="19">
                  <c:v>-0.81140000000000001</c:v>
                </c:pt>
                <c:pt idx="20">
                  <c:v>-0.69740000000000002</c:v>
                </c:pt>
                <c:pt idx="21">
                  <c:v>-0.62960000000000005</c:v>
                </c:pt>
                <c:pt idx="22">
                  <c:v>-0.7732</c:v>
                </c:pt>
                <c:pt idx="23">
                  <c:v>-0.75700000000000001</c:v>
                </c:pt>
                <c:pt idx="24">
                  <c:v>-0.75</c:v>
                </c:pt>
                <c:pt idx="25">
                  <c:v>-0.73570000000000002</c:v>
                </c:pt>
                <c:pt idx="26">
                  <c:v>-0.77729999999999999</c:v>
                </c:pt>
                <c:pt idx="27">
                  <c:v>-0.70220000000000005</c:v>
                </c:pt>
                <c:pt idx="28">
                  <c:v>-0.51319999999999999</c:v>
                </c:pt>
                <c:pt idx="29">
                  <c:v>-0.59670000000000001</c:v>
                </c:pt>
                <c:pt idx="30">
                  <c:v>-0.38690000000000002</c:v>
                </c:pt>
                <c:pt idx="31">
                  <c:v>-0.65949999999999998</c:v>
                </c:pt>
                <c:pt idx="32">
                  <c:v>-0.55179999999999996</c:v>
                </c:pt>
                <c:pt idx="33">
                  <c:v>-0.27529999999999999</c:v>
                </c:pt>
                <c:pt idx="34">
                  <c:v>-0.35170000000000001</c:v>
                </c:pt>
                <c:pt idx="35">
                  <c:v>-0.34139999999999998</c:v>
                </c:pt>
                <c:pt idx="36">
                  <c:v>-0.33750000000000002</c:v>
                </c:pt>
                <c:pt idx="37">
                  <c:v>-0.2419</c:v>
                </c:pt>
                <c:pt idx="38">
                  <c:v>-6.1499999999999999E-2</c:v>
                </c:pt>
                <c:pt idx="39">
                  <c:v>3.8999999999999998E-3</c:v>
                </c:pt>
                <c:pt idx="40">
                  <c:v>-0.1356</c:v>
                </c:pt>
                <c:pt idx="41">
                  <c:v>-4.2700000000000002E-2</c:v>
                </c:pt>
                <c:pt idx="42">
                  <c:v>-0.20269999999999999</c:v>
                </c:pt>
                <c:pt idx="43">
                  <c:v>-9.5000000000000001E-2</c:v>
                </c:pt>
                <c:pt idx="44">
                  <c:v>1.3988405428915197E-2</c:v>
                </c:pt>
                <c:pt idx="45">
                  <c:v>8.5000000000000006E-2</c:v>
                </c:pt>
                <c:pt idx="46">
                  <c:v>0.12659999999999999</c:v>
                </c:pt>
                <c:pt idx="47">
                  <c:v>0.1241</c:v>
                </c:pt>
                <c:pt idx="48">
                  <c:v>0.22620000000000001</c:v>
                </c:pt>
                <c:pt idx="49">
                  <c:v>0.26381363556252685</c:v>
                </c:pt>
                <c:pt idx="50">
                  <c:v>0.40197378633526126</c:v>
                </c:pt>
                <c:pt idx="51">
                  <c:v>0.24790000000000001</c:v>
                </c:pt>
                <c:pt idx="52">
                  <c:v>0.33489999999999998</c:v>
                </c:pt>
                <c:pt idx="53">
                  <c:v>0.33139999999999997</c:v>
                </c:pt>
                <c:pt idx="54">
                  <c:v>0.51929999999999998</c:v>
                </c:pt>
                <c:pt idx="55">
                  <c:v>0.55449999999999999</c:v>
                </c:pt>
                <c:pt idx="56">
                  <c:v>0.52880000000000005</c:v>
                </c:pt>
                <c:pt idx="57">
                  <c:v>0.66085518099999996</c:v>
                </c:pt>
                <c:pt idx="58">
                  <c:v>0.53410000000000002</c:v>
                </c:pt>
                <c:pt idx="59">
                  <c:v>0.71299999999999997</c:v>
                </c:pt>
                <c:pt idx="60">
                  <c:v>0.62219999999999998</c:v>
                </c:pt>
                <c:pt idx="61">
                  <c:v>0.62280000000000002</c:v>
                </c:pt>
                <c:pt idx="62">
                  <c:v>0.61460000000000004</c:v>
                </c:pt>
                <c:pt idx="63">
                  <c:v>0.54910000000000003</c:v>
                </c:pt>
                <c:pt idx="64">
                  <c:v>0.81699999999999995</c:v>
                </c:pt>
                <c:pt idx="65">
                  <c:v>0.7137</c:v>
                </c:pt>
                <c:pt idx="66">
                  <c:v>0.9587</c:v>
                </c:pt>
                <c:pt idx="67">
                  <c:v>0.99760000000000004</c:v>
                </c:pt>
                <c:pt idx="68">
                  <c:v>1.0172000000000001</c:v>
                </c:pt>
                <c:pt idx="69">
                  <c:v>0.98144299999999995</c:v>
                </c:pt>
                <c:pt idx="70">
                  <c:v>1.074943</c:v>
                </c:pt>
                <c:pt idx="71">
                  <c:v>1.0689</c:v>
                </c:pt>
                <c:pt idx="72">
                  <c:v>1.1053999999999999</c:v>
                </c:pt>
                <c:pt idx="73">
                  <c:v>1.1857</c:v>
                </c:pt>
                <c:pt idx="74">
                  <c:v>1.1540999999999999</c:v>
                </c:pt>
                <c:pt idx="75">
                  <c:v>1.1780999999999999</c:v>
                </c:pt>
                <c:pt idx="76">
                  <c:v>1.1011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C39-4AD5-B2A2-36B5B151C359}"/>
            </c:ext>
          </c:extLst>
        </c:ser>
        <c:ser>
          <c:idx val="2"/>
          <c:order val="1"/>
          <c:tx>
            <c:strRef>
              <c:f>'Aqua Trending'!$K$1</c:f>
              <c:strCache>
                <c:ptCount val="1"/>
                <c:pt idx="0">
                  <c:v>Pitch</c:v>
                </c:pt>
              </c:strCache>
            </c:strRef>
          </c:tx>
          <c:spPr>
            <a:ln w="25400">
              <a:solidFill>
                <a:srgbClr val="339966"/>
              </a:solidFill>
            </a:ln>
          </c:spPr>
          <c:marker>
            <c:spPr>
              <a:solidFill>
                <a:srgbClr val="339966"/>
              </a:solidFill>
              <a:ln>
                <a:solidFill>
                  <a:srgbClr val="339966"/>
                </a:solidFill>
              </a:ln>
            </c:spPr>
          </c:marker>
          <c:xVal>
            <c:numRef>
              <c:f>'Aqua Trending'!$A$2:$A$100</c:f>
              <c:numCache>
                <c:formatCode>General</c:formatCode>
                <c:ptCount val="9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</c:numCache>
            </c:numRef>
          </c:xVal>
          <c:yVal>
            <c:numRef>
              <c:f>'Aqua Trending'!$K$2:$K$100</c:f>
              <c:numCache>
                <c:formatCode>0.0000</c:formatCode>
                <c:ptCount val="99"/>
                <c:pt idx="0">
                  <c:v>-1.3109999999999999</c:v>
                </c:pt>
                <c:pt idx="1">
                  <c:v>-1.3389</c:v>
                </c:pt>
                <c:pt idx="2">
                  <c:v>-1.4818</c:v>
                </c:pt>
                <c:pt idx="3">
                  <c:v>-1.2996000000000001</c:v>
                </c:pt>
                <c:pt idx="4">
                  <c:v>-1.3801000000000001</c:v>
                </c:pt>
                <c:pt idx="5">
                  <c:v>-1.4631000000000001</c:v>
                </c:pt>
                <c:pt idx="6">
                  <c:v>-1.5062</c:v>
                </c:pt>
                <c:pt idx="7">
                  <c:v>-1.2950999999999999</c:v>
                </c:pt>
                <c:pt idx="8">
                  <c:v>-1.5702573185562914</c:v>
                </c:pt>
                <c:pt idx="9">
                  <c:v>-1.3877999999999999</c:v>
                </c:pt>
                <c:pt idx="10">
                  <c:v>-1.4404999999999999</c:v>
                </c:pt>
                <c:pt idx="11">
                  <c:v>-1.3056000000000001</c:v>
                </c:pt>
                <c:pt idx="12">
                  <c:v>-1.3936999999999999</c:v>
                </c:pt>
                <c:pt idx="13">
                  <c:v>-1.7</c:v>
                </c:pt>
                <c:pt idx="14">
                  <c:v>-1.3933</c:v>
                </c:pt>
                <c:pt idx="15">
                  <c:v>-1.4863</c:v>
                </c:pt>
                <c:pt idx="16">
                  <c:v>-1.5094000000000001</c:v>
                </c:pt>
                <c:pt idx="17">
                  <c:v>-1.5424</c:v>
                </c:pt>
                <c:pt idx="18">
                  <c:v>-1.3043297622895644</c:v>
                </c:pt>
                <c:pt idx="19">
                  <c:v>-1.4862</c:v>
                </c:pt>
                <c:pt idx="20">
                  <c:v>-1.3502000000000001</c:v>
                </c:pt>
                <c:pt idx="21">
                  <c:v>-1.333</c:v>
                </c:pt>
                <c:pt idx="22">
                  <c:v>-1.3303</c:v>
                </c:pt>
                <c:pt idx="23">
                  <c:v>-1.3815</c:v>
                </c:pt>
                <c:pt idx="24">
                  <c:v>-1.3185</c:v>
                </c:pt>
                <c:pt idx="25">
                  <c:v>-1.4884999999999999</c:v>
                </c:pt>
                <c:pt idx="26">
                  <c:v>-1.407</c:v>
                </c:pt>
                <c:pt idx="27">
                  <c:v>-1.4530000000000001</c:v>
                </c:pt>
                <c:pt idx="28">
                  <c:v>-1.0396000000000001</c:v>
                </c:pt>
                <c:pt idx="29">
                  <c:v>-1.2678</c:v>
                </c:pt>
                <c:pt idx="30">
                  <c:v>-1.0565</c:v>
                </c:pt>
                <c:pt idx="31">
                  <c:v>-1.1782999999999999</c:v>
                </c:pt>
                <c:pt idx="32">
                  <c:v>-1.3663000000000001</c:v>
                </c:pt>
                <c:pt idx="33">
                  <c:v>-0.68969999999999998</c:v>
                </c:pt>
                <c:pt idx="34">
                  <c:v>-1.2324999999999999</c:v>
                </c:pt>
                <c:pt idx="35">
                  <c:v>-1.1765000000000001</c:v>
                </c:pt>
                <c:pt idx="36">
                  <c:v>-1.3163</c:v>
                </c:pt>
                <c:pt idx="37">
                  <c:v>-0.96809999999999996</c:v>
                </c:pt>
                <c:pt idx="38">
                  <c:v>-1.2128000000000001</c:v>
                </c:pt>
                <c:pt idx="39">
                  <c:v>-1.1648000000000001</c:v>
                </c:pt>
                <c:pt idx="40">
                  <c:v>-1.0165</c:v>
                </c:pt>
                <c:pt idx="41">
                  <c:v>-1.2249000000000001</c:v>
                </c:pt>
                <c:pt idx="42">
                  <c:v>-1.2376</c:v>
                </c:pt>
                <c:pt idx="43">
                  <c:v>-1.2105999999999999</c:v>
                </c:pt>
                <c:pt idx="44">
                  <c:v>-1.0269143923800685</c:v>
                </c:pt>
                <c:pt idx="45">
                  <c:v>-1.1234999999999999</c:v>
                </c:pt>
                <c:pt idx="46">
                  <c:v>-1.1063000000000001</c:v>
                </c:pt>
                <c:pt idx="47">
                  <c:v>-1.1163000000000001</c:v>
                </c:pt>
                <c:pt idx="48">
                  <c:v>-1.0279</c:v>
                </c:pt>
                <c:pt idx="49">
                  <c:v>-0.99706880374030904</c:v>
                </c:pt>
                <c:pt idx="50">
                  <c:v>-0.47944998651055137</c:v>
                </c:pt>
                <c:pt idx="51">
                  <c:v>-1.0282</c:v>
                </c:pt>
                <c:pt idx="52">
                  <c:v>-1.0203</c:v>
                </c:pt>
                <c:pt idx="53">
                  <c:v>-0.92720000000000002</c:v>
                </c:pt>
                <c:pt idx="54">
                  <c:v>-0.88229999999999997</c:v>
                </c:pt>
                <c:pt idx="55">
                  <c:v>-0.84950000000000003</c:v>
                </c:pt>
                <c:pt idx="56">
                  <c:v>-0.75260000000000005</c:v>
                </c:pt>
                <c:pt idx="57">
                  <c:v>-0.64528139699999998</c:v>
                </c:pt>
                <c:pt idx="58">
                  <c:v>-0.83379999999999999</c:v>
                </c:pt>
                <c:pt idx="59">
                  <c:v>-0.32929999999999998</c:v>
                </c:pt>
                <c:pt idx="60">
                  <c:v>-0.85509999999999997</c:v>
                </c:pt>
                <c:pt idx="61">
                  <c:v>-0.80659999999999998</c:v>
                </c:pt>
                <c:pt idx="62">
                  <c:v>-0.74539999999999995</c:v>
                </c:pt>
                <c:pt idx="63">
                  <c:v>-0.83409999999999995</c:v>
                </c:pt>
                <c:pt idx="64">
                  <c:v>-0.31059999999999999</c:v>
                </c:pt>
                <c:pt idx="65">
                  <c:v>-0.82350000000000001</c:v>
                </c:pt>
                <c:pt idx="66">
                  <c:v>-0.71350000000000002</c:v>
                </c:pt>
                <c:pt idx="67">
                  <c:v>-0.70640000000000003</c:v>
                </c:pt>
                <c:pt idx="68">
                  <c:v>-0.69679999999999997</c:v>
                </c:pt>
                <c:pt idx="69">
                  <c:v>-0.71692999999999996</c:v>
                </c:pt>
                <c:pt idx="70">
                  <c:v>-0.47060299999999999</c:v>
                </c:pt>
                <c:pt idx="71">
                  <c:v>-0.70569999999999999</c:v>
                </c:pt>
                <c:pt idx="72">
                  <c:v>-0.66620000000000001</c:v>
                </c:pt>
                <c:pt idx="73">
                  <c:v>-0.26050000000000001</c:v>
                </c:pt>
                <c:pt idx="74">
                  <c:v>-0.6825</c:v>
                </c:pt>
                <c:pt idx="75">
                  <c:v>-0.17380000000000001</c:v>
                </c:pt>
                <c:pt idx="76">
                  <c:v>-0.67359999999999998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C39-4AD5-B2A2-36B5B151C359}"/>
            </c:ext>
          </c:extLst>
        </c:ser>
        <c:ser>
          <c:idx val="3"/>
          <c:order val="2"/>
          <c:tx>
            <c:strRef>
              <c:f>'Aqua Trending'!$L$1</c:f>
              <c:strCache>
                <c:ptCount val="1"/>
                <c:pt idx="0">
                  <c:v>Yaw</c:v>
                </c:pt>
              </c:strCache>
            </c:strRef>
          </c:tx>
          <c:spPr>
            <a:ln w="25400"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xVal>
            <c:numRef>
              <c:f>'Aqua Trending'!$A$2:$A$100</c:f>
              <c:numCache>
                <c:formatCode>General</c:formatCode>
                <c:ptCount val="9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</c:numCache>
            </c:numRef>
          </c:xVal>
          <c:yVal>
            <c:numRef>
              <c:f>'Aqua Trending'!$L$2:$L$100</c:f>
              <c:numCache>
                <c:formatCode>0.0000</c:formatCode>
                <c:ptCount val="99"/>
                <c:pt idx="0">
                  <c:v>-1.1993999999999971</c:v>
                </c:pt>
                <c:pt idx="1">
                  <c:v>-1.0464000000000055</c:v>
                </c:pt>
                <c:pt idx="2">
                  <c:v>-0.94780000000000086</c:v>
                </c:pt>
                <c:pt idx="3">
                  <c:v>-1.033299999999997</c:v>
                </c:pt>
                <c:pt idx="4">
                  <c:v>-1.2241999999999962</c:v>
                </c:pt>
                <c:pt idx="5">
                  <c:v>-1.065100000000001</c:v>
                </c:pt>
                <c:pt idx="6">
                  <c:v>-1.1951999999999998</c:v>
                </c:pt>
                <c:pt idx="7">
                  <c:v>-1.1052999999999997</c:v>
                </c:pt>
                <c:pt idx="8">
                  <c:v>-1.2112647126734544</c:v>
                </c:pt>
                <c:pt idx="9">
                  <c:v>-1.2395999999999958</c:v>
                </c:pt>
                <c:pt idx="10">
                  <c:v>-1.0772000000000048</c:v>
                </c:pt>
                <c:pt idx="11">
                  <c:v>-1.3267999999999915</c:v>
                </c:pt>
                <c:pt idx="12">
                  <c:v>-1.1216000000000008</c:v>
                </c:pt>
                <c:pt idx="13">
                  <c:v>-1.0536999999999921</c:v>
                </c:pt>
                <c:pt idx="14">
                  <c:v>-1.3342000000000098</c:v>
                </c:pt>
                <c:pt idx="15">
                  <c:v>-1.2593000000000103</c:v>
                </c:pt>
                <c:pt idx="16">
                  <c:v>-1.2069000000000045</c:v>
                </c:pt>
                <c:pt idx="17">
                  <c:v>-1.1261000000000081</c:v>
                </c:pt>
                <c:pt idx="18">
                  <c:v>-1.3675766547734725</c:v>
                </c:pt>
                <c:pt idx="19">
                  <c:v>-1.152000000000001</c:v>
                </c:pt>
                <c:pt idx="20">
                  <c:v>-1.0614999999999952</c:v>
                </c:pt>
                <c:pt idx="21">
                  <c:v>-1.0874999999999915</c:v>
                </c:pt>
                <c:pt idx="22">
                  <c:v>-1.2293999999999983</c:v>
                </c:pt>
                <c:pt idx="23">
                  <c:v>-1.2142999999999944</c:v>
                </c:pt>
                <c:pt idx="24">
                  <c:v>-1.2240000000000038</c:v>
                </c:pt>
                <c:pt idx="25">
                  <c:v>-1.1169000000000011</c:v>
                </c:pt>
                <c:pt idx="26">
                  <c:v>-1.2223999999999933</c:v>
                </c:pt>
                <c:pt idx="27">
                  <c:v>-1.2087999999999965</c:v>
                </c:pt>
                <c:pt idx="28">
                  <c:v>-1.1732999999999976</c:v>
                </c:pt>
                <c:pt idx="29">
                  <c:v>-1.1784999999999997</c:v>
                </c:pt>
                <c:pt idx="30">
                  <c:v>-1.2040999999999968</c:v>
                </c:pt>
                <c:pt idx="31">
                  <c:v>-1.3819000000000017</c:v>
                </c:pt>
                <c:pt idx="32">
                  <c:v>-1.3500999999999976</c:v>
                </c:pt>
                <c:pt idx="33">
                  <c:v>-1.2413000000000096</c:v>
                </c:pt>
                <c:pt idx="34">
                  <c:v>-1.2390999999999934</c:v>
                </c:pt>
                <c:pt idx="35">
                  <c:v>-1.258899999999997</c:v>
                </c:pt>
                <c:pt idx="36">
                  <c:v>-1.3243999999999971</c:v>
                </c:pt>
                <c:pt idx="37">
                  <c:v>-1.2900999999999954</c:v>
                </c:pt>
                <c:pt idx="38">
                  <c:v>-1.4337999999999909</c:v>
                </c:pt>
                <c:pt idx="39">
                  <c:v>-1.2528999999999968</c:v>
                </c:pt>
                <c:pt idx="40">
                  <c:v>-1.634200000000007</c:v>
                </c:pt>
                <c:pt idx="41">
                  <c:v>-1.4690000000000083</c:v>
                </c:pt>
                <c:pt idx="42">
                  <c:v>-1.7131000000000114</c:v>
                </c:pt>
                <c:pt idx="43">
                  <c:v>-1.6105000000000018</c:v>
                </c:pt>
                <c:pt idx="44">
                  <c:v>-1.7597670327557893</c:v>
                </c:pt>
                <c:pt idx="45">
                  <c:v>-1.6099999999999994</c:v>
                </c:pt>
                <c:pt idx="46">
                  <c:v>-1.727499999999992</c:v>
                </c:pt>
                <c:pt idx="47">
                  <c:v>-1.7351000000000028</c:v>
                </c:pt>
                <c:pt idx="48">
                  <c:v>-1.7888999999999982</c:v>
                </c:pt>
                <c:pt idx="49">
                  <c:v>-1.8296610276319711</c:v>
                </c:pt>
                <c:pt idx="50">
                  <c:v>-2.1853238402778743</c:v>
                </c:pt>
                <c:pt idx="51">
                  <c:v>-2.0127999999999986</c:v>
                </c:pt>
                <c:pt idx="52">
                  <c:v>-1.9213000000000022</c:v>
                </c:pt>
                <c:pt idx="53">
                  <c:v>-2.4543000000000035</c:v>
                </c:pt>
                <c:pt idx="54">
                  <c:v>-2.1841000000000008</c:v>
                </c:pt>
                <c:pt idx="55">
                  <c:v>-2.2267999999999972</c:v>
                </c:pt>
                <c:pt idx="56">
                  <c:v>-2.6157000000000039</c:v>
                </c:pt>
                <c:pt idx="57">
                  <c:v>-2.4735931000000022</c:v>
                </c:pt>
                <c:pt idx="58">
                  <c:v>-2.8002000000000038</c:v>
                </c:pt>
                <c:pt idx="59">
                  <c:v>-2.6663999999999959</c:v>
                </c:pt>
                <c:pt idx="60">
                  <c:v>-2.4609999999999985</c:v>
                </c:pt>
                <c:pt idx="61">
                  <c:v>-2.6068000000000069</c:v>
                </c:pt>
                <c:pt idx="62">
                  <c:v>-2.6375000000000028</c:v>
                </c:pt>
                <c:pt idx="63">
                  <c:v>-2.7147999999999968</c:v>
                </c:pt>
                <c:pt idx="64">
                  <c:v>-3.0529999999999973</c:v>
                </c:pt>
                <c:pt idx="65">
                  <c:v>-2.9375</c:v>
                </c:pt>
                <c:pt idx="66">
                  <c:v>-3.0406999999999869</c:v>
                </c:pt>
                <c:pt idx="67">
                  <c:v>-3.0139999999999958</c:v>
                </c:pt>
                <c:pt idx="68">
                  <c:v>-2.9705999999999904</c:v>
                </c:pt>
                <c:pt idx="69">
                  <c:v>-3.0778059999999954</c:v>
                </c:pt>
                <c:pt idx="70">
                  <c:v>-3.0452840000000094</c:v>
                </c:pt>
                <c:pt idx="71">
                  <c:v>-3.1500000000000057</c:v>
                </c:pt>
                <c:pt idx="72">
                  <c:v>-3.0045999999999964</c:v>
                </c:pt>
                <c:pt idx="73">
                  <c:v>-2.6032000000000011</c:v>
                </c:pt>
                <c:pt idx="74">
                  <c:v>-3.0391999999999939</c:v>
                </c:pt>
                <c:pt idx="75">
                  <c:v>-3.0241000000000042</c:v>
                </c:pt>
                <c:pt idx="76">
                  <c:v>-3.1092000000000013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C39-4AD5-B2A2-36B5B151C359}"/>
            </c:ext>
          </c:extLst>
        </c:ser>
        <c:ser>
          <c:idx val="1"/>
          <c:order val="3"/>
          <c:tx>
            <c:strRef>
              <c:f>'Aqua Trending'!$M$1</c:f>
              <c:strCache>
                <c:ptCount val="1"/>
                <c:pt idx="0">
                  <c:v>Calibrated Yaw</c:v>
                </c:pt>
              </c:strCache>
            </c:strRef>
          </c:tx>
          <c:spPr>
            <a:ln w="25400"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'Aqua Trending'!$A$2:$A$100</c:f>
              <c:numCache>
                <c:formatCode>General</c:formatCode>
                <c:ptCount val="9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</c:numCache>
            </c:numRef>
          </c:xVal>
          <c:yVal>
            <c:numRef>
              <c:f>'Aqua Trending'!$M$2:$M$100</c:f>
              <c:numCache>
                <c:formatCode>0.0000</c:formatCode>
                <c:ptCount val="99"/>
                <c:pt idx="0">
                  <c:v>-1.1993999999999971</c:v>
                </c:pt>
                <c:pt idx="1">
                  <c:v>-1.0464000000000055</c:v>
                </c:pt>
                <c:pt idx="2">
                  <c:v>-0.94780000000000086</c:v>
                </c:pt>
                <c:pt idx="3">
                  <c:v>-1.033299999999997</c:v>
                </c:pt>
                <c:pt idx="4">
                  <c:v>-1.2241999999999962</c:v>
                </c:pt>
                <c:pt idx="5">
                  <c:v>-1.065100000000001</c:v>
                </c:pt>
                <c:pt idx="6">
                  <c:v>-1.1951999999999998</c:v>
                </c:pt>
                <c:pt idx="7">
                  <c:v>-1.1052999999999997</c:v>
                </c:pt>
                <c:pt idx="8">
                  <c:v>-1.2112647126734544</c:v>
                </c:pt>
                <c:pt idx="9">
                  <c:v>-1.2395999999999958</c:v>
                </c:pt>
                <c:pt idx="10">
                  <c:v>-1.0772000000000048</c:v>
                </c:pt>
                <c:pt idx="11">
                  <c:v>-1.3267999999999915</c:v>
                </c:pt>
                <c:pt idx="12">
                  <c:v>-1.1216000000000008</c:v>
                </c:pt>
                <c:pt idx="13">
                  <c:v>-1.0536999999999921</c:v>
                </c:pt>
                <c:pt idx="14">
                  <c:v>-1.3342000000000098</c:v>
                </c:pt>
                <c:pt idx="15">
                  <c:v>-1.2593000000000103</c:v>
                </c:pt>
                <c:pt idx="16">
                  <c:v>-1.2069000000000045</c:v>
                </c:pt>
                <c:pt idx="17">
                  <c:v>-1.1261000000000081</c:v>
                </c:pt>
                <c:pt idx="18">
                  <c:v>-1.3675766547734725</c:v>
                </c:pt>
                <c:pt idx="19">
                  <c:v>-1.152000000000001</c:v>
                </c:pt>
                <c:pt idx="20">
                  <c:v>-1.0614999999999952</c:v>
                </c:pt>
                <c:pt idx="21">
                  <c:v>-1.0874999999999915</c:v>
                </c:pt>
                <c:pt idx="22">
                  <c:v>-1.2293999999999983</c:v>
                </c:pt>
                <c:pt idx="23">
                  <c:v>-1.2142999999999944</c:v>
                </c:pt>
                <c:pt idx="24">
                  <c:v>-1.2240000000000038</c:v>
                </c:pt>
                <c:pt idx="25">
                  <c:v>-1.1169000000000011</c:v>
                </c:pt>
                <c:pt idx="26">
                  <c:v>-1.2223999999999933</c:v>
                </c:pt>
                <c:pt idx="27">
                  <c:v>-1.2087999999999965</c:v>
                </c:pt>
                <c:pt idx="28">
                  <c:v>-1.1732999999999976</c:v>
                </c:pt>
                <c:pt idx="29">
                  <c:v>-1.1784999999999997</c:v>
                </c:pt>
                <c:pt idx="30">
                  <c:v>-1.2040999999999968</c:v>
                </c:pt>
                <c:pt idx="31">
                  <c:v>-1.3819000000000017</c:v>
                </c:pt>
                <c:pt idx="32">
                  <c:v>-1.3500999999999976</c:v>
                </c:pt>
                <c:pt idx="33">
                  <c:v>-1.2413000000000096</c:v>
                </c:pt>
                <c:pt idx="34">
                  <c:v>-1.2390999999999934</c:v>
                </c:pt>
                <c:pt idx="35">
                  <c:v>-1.258899999999997</c:v>
                </c:pt>
                <c:pt idx="36">
                  <c:v>-1.3243999999999971</c:v>
                </c:pt>
                <c:pt idx="37">
                  <c:v>-1.2900999999999954</c:v>
                </c:pt>
                <c:pt idx="38">
                  <c:v>-1.4337999999999909</c:v>
                </c:pt>
                <c:pt idx="39">
                  <c:v>-1.2528999999999968</c:v>
                </c:pt>
                <c:pt idx="40">
                  <c:v>-1.634200000000007</c:v>
                </c:pt>
                <c:pt idx="41">
                  <c:v>-1.4690000000000083</c:v>
                </c:pt>
                <c:pt idx="42">
                  <c:v>-1.7131000000000114</c:v>
                </c:pt>
                <c:pt idx="43">
                  <c:v>-1.6105000000000018</c:v>
                </c:pt>
                <c:pt idx="44">
                  <c:v>-1.7597670327557893</c:v>
                </c:pt>
                <c:pt idx="45">
                  <c:v>-1.6099999999999994</c:v>
                </c:pt>
                <c:pt idx="46">
                  <c:v>-1.727499999999992</c:v>
                </c:pt>
                <c:pt idx="47">
                  <c:v>-1.7351000000000028</c:v>
                </c:pt>
                <c:pt idx="48">
                  <c:v>-1.7888999999999982</c:v>
                </c:pt>
                <c:pt idx="49">
                  <c:v>-1.8296610276319711</c:v>
                </c:pt>
                <c:pt idx="50">
                  <c:v>-2.1853238402778743</c:v>
                </c:pt>
                <c:pt idx="51">
                  <c:v>-2.0127999999999986</c:v>
                </c:pt>
                <c:pt idx="52">
                  <c:v>-1.9213000000000022</c:v>
                </c:pt>
                <c:pt idx="53">
                  <c:v>-2.4543000000000035</c:v>
                </c:pt>
                <c:pt idx="54">
                  <c:v>-2.1841000000000008</c:v>
                </c:pt>
                <c:pt idx="55">
                  <c:v>-2.2267999999999972</c:v>
                </c:pt>
                <c:pt idx="56">
                  <c:v>-2.6157000000000039</c:v>
                </c:pt>
                <c:pt idx="57">
                  <c:v>-2.4735931000000022</c:v>
                </c:pt>
                <c:pt idx="58">
                  <c:v>-2.8002000000000038</c:v>
                </c:pt>
                <c:pt idx="59">
                  <c:v>-2.6663999999999959</c:v>
                </c:pt>
                <c:pt idx="60">
                  <c:v>-2.4609999999999985</c:v>
                </c:pt>
                <c:pt idx="61">
                  <c:v>-2.6068000000000069</c:v>
                </c:pt>
                <c:pt idx="62">
                  <c:v>-2.6375000000000028</c:v>
                </c:pt>
                <c:pt idx="63">
                  <c:v>-2.7147999999999968</c:v>
                </c:pt>
                <c:pt idx="64">
                  <c:v>-3.0529999999999973</c:v>
                </c:pt>
                <c:pt idx="65">
                  <c:v>-2.9375</c:v>
                </c:pt>
                <c:pt idx="66">
                  <c:v>-0.92499516273299776</c:v>
                </c:pt>
                <c:pt idx="67">
                  <c:v>-0.86911977286600006</c:v>
                </c:pt>
                <c:pt idx="68">
                  <c:v>-0.86280600525299178</c:v>
                </c:pt>
                <c:pt idx="69">
                  <c:v>-0.91941530605899402</c:v>
                </c:pt>
                <c:pt idx="70">
                  <c:v>-0.84807818320901163</c:v>
                </c:pt>
                <c:pt idx="71">
                  <c:v>-0.89425547628600555</c:v>
                </c:pt>
                <c:pt idx="72">
                  <c:v>-0.80731959333900249</c:v>
                </c:pt>
                <c:pt idx="73">
                  <c:v>-0.45697075916200447</c:v>
                </c:pt>
                <c:pt idx="74">
                  <c:v>-0.86470774357499636</c:v>
                </c:pt>
                <c:pt idx="75">
                  <c:v>-0.80961100706200284</c:v>
                </c:pt>
                <c:pt idx="76">
                  <c:v>-0.8665891723269965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C39-4AD5-B2A2-36B5B151C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1278752"/>
        <c:axId val="541280712"/>
      </c:scatterChart>
      <c:valAx>
        <c:axId val="541278752"/>
        <c:scaling>
          <c:orientation val="minMax"/>
          <c:max val="80"/>
          <c:min val="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j-lt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41280712"/>
        <c:crossesAt val="-3.5"/>
        <c:crossBetween val="midCat"/>
        <c:majorUnit val="5"/>
      </c:valAx>
      <c:valAx>
        <c:axId val="541280712"/>
        <c:scaling>
          <c:orientation val="minMax"/>
          <c:max val="2"/>
          <c:min val="-3.5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 sz="1400" b="1">
                    <a:solidFill>
                      <a:sysClr val="windowText" lastClr="000000"/>
                    </a:solidFill>
                    <a:latin typeface="+mj-lt"/>
                    <a:cs typeface="Arial" panose="020B0604020202020204" pitchFamily="34" charset="0"/>
                  </a:rPr>
                  <a:t>Offset (deg)</a:t>
                </a:r>
              </a:p>
            </c:rich>
          </c:tx>
          <c:layout>
            <c:manualLayout>
              <c:xMode val="edge"/>
              <c:yMode val="edge"/>
              <c:x val="7.4181977252843392E-3"/>
              <c:y val="0.3990981335666375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,##0.00" sourceLinked="0"/>
        <c:majorTickMark val="in"/>
        <c:minorTickMark val="in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j-lt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41278752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33885691012761338"/>
          <c:y val="0.93952986377925241"/>
          <c:w val="0.40106959834048705"/>
          <c:h val="3.7845441844219348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ysClr val="windowText" lastClr="000000"/>
      </a:solidFill>
    </a:ln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+mj-lt"/>
                <a:ea typeface="Arial"/>
                <a:cs typeface="Arial"/>
              </a:defRPr>
            </a:pPr>
            <a:r>
              <a:rPr lang="en-US" sz="1400">
                <a:latin typeface="+mj-lt"/>
              </a:rPr>
              <a:t>Efficiency</a:t>
            </a:r>
          </a:p>
        </c:rich>
      </c:tx>
      <c:layout>
        <c:manualLayout>
          <c:xMode val="edge"/>
          <c:yMode val="edge"/>
          <c:x val="0.4762467825832481"/>
          <c:y val="2.918655899331632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9160192378838321E-2"/>
          <c:y val="9.8303321031533553E-2"/>
          <c:w val="0.84905660377358494"/>
          <c:h val="0.79771615008156604"/>
        </c:manualLayout>
      </c:layout>
      <c:scatterChart>
        <c:scatterStyle val="lineMarker"/>
        <c:varyColors val="0"/>
        <c:ser>
          <c:idx val="0"/>
          <c:order val="0"/>
          <c:tx>
            <c:strRef>
              <c:f>'Aqua Fuel Savings'!$D$1</c:f>
              <c:strCache>
                <c:ptCount val="1"/>
                <c:pt idx="0">
                  <c:v>Achieved</c:v>
                </c:pt>
              </c:strCache>
            </c:strRef>
          </c:tx>
          <c:spPr>
            <a:ln w="25400">
              <a:solidFill>
                <a:srgbClr val="000080"/>
              </a:solidFill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'Aqua Fuel Savings'!$A$3:$A$79</c:f>
              <c:numCache>
                <c:formatCode>General</c:formatCode>
                <c:ptCount val="7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</c:numCache>
            </c:numRef>
          </c:xVal>
          <c:yVal>
            <c:numRef>
              <c:f>'Aqua Fuel Savings'!$G$3:$G$79</c:f>
              <c:numCache>
                <c:formatCode>0.000000</c:formatCode>
                <c:ptCount val="77"/>
                <c:pt idx="0">
                  <c:v>4.2771084337349403E-3</c:v>
                </c:pt>
                <c:pt idx="1">
                  <c:v>4.433996383363472E-3</c:v>
                </c:pt>
                <c:pt idx="2">
                  <c:v>4.4094488188976379E-3</c:v>
                </c:pt>
                <c:pt idx="3">
                  <c:v>4.4065166795965865E-3</c:v>
                </c:pt>
                <c:pt idx="4">
                  <c:v>4.4003145890680294E-3</c:v>
                </c:pt>
                <c:pt idx="5">
                  <c:v>4.347305389221557E-3</c:v>
                </c:pt>
                <c:pt idx="6">
                  <c:v>4.3563697950753863E-3</c:v>
                </c:pt>
                <c:pt idx="7">
                  <c:v>4.3749752638959786E-3</c:v>
                </c:pt>
                <c:pt idx="8">
                  <c:v>4.4213811604612522E-3</c:v>
                </c:pt>
                <c:pt idx="9">
                  <c:v>4.4174649515755079E-3</c:v>
                </c:pt>
                <c:pt idx="10">
                  <c:v>4.3895224792588079E-3</c:v>
                </c:pt>
                <c:pt idx="11">
                  <c:v>4.3740506556330556E-3</c:v>
                </c:pt>
                <c:pt idx="12">
                  <c:v>4.3893801178171311E-3</c:v>
                </c:pt>
                <c:pt idx="13">
                  <c:v>4.3130232315114966E-3</c:v>
                </c:pt>
                <c:pt idx="14">
                  <c:v>4.3479108002697272E-3</c:v>
                </c:pt>
                <c:pt idx="15">
                  <c:v>4.4076270584095098E-3</c:v>
                </c:pt>
                <c:pt idx="16">
                  <c:v>4.355299378368249E-3</c:v>
                </c:pt>
                <c:pt idx="17">
                  <c:v>4.4001231418770341E-3</c:v>
                </c:pt>
                <c:pt idx="18">
                  <c:v>4.416543617457633E-3</c:v>
                </c:pt>
                <c:pt idx="19">
                  <c:v>4.3957552828405204E-3</c:v>
                </c:pt>
                <c:pt idx="20">
                  <c:v>4.2981603089621333E-3</c:v>
                </c:pt>
                <c:pt idx="21">
                  <c:v>4.3045545366009567E-3</c:v>
                </c:pt>
                <c:pt idx="22">
                  <c:v>4.3040996604080716E-3</c:v>
                </c:pt>
                <c:pt idx="23">
                  <c:v>4.3237062381075745E-3</c:v>
                </c:pt>
                <c:pt idx="24">
                  <c:v>4.3163246195419289E-3</c:v>
                </c:pt>
                <c:pt idx="25">
                  <c:v>4.357989165090565E-3</c:v>
                </c:pt>
                <c:pt idx="26">
                  <c:v>4.3337165409926583E-3</c:v>
                </c:pt>
                <c:pt idx="27">
                  <c:v>4.4005716935537603E-3</c:v>
                </c:pt>
                <c:pt idx="28">
                  <c:v>4.3635243140484076E-3</c:v>
                </c:pt>
                <c:pt idx="29">
                  <c:v>4.3676692447549223E-3</c:v>
                </c:pt>
                <c:pt idx="30">
                  <c:v>4.3725365401578852E-3</c:v>
                </c:pt>
                <c:pt idx="31">
                  <c:v>4.2231524157357123E-3</c:v>
                </c:pt>
                <c:pt idx="32">
                  <c:v>4.2451218456576109E-3</c:v>
                </c:pt>
                <c:pt idx="33">
                  <c:v>4.2757362382035043E-3</c:v>
                </c:pt>
                <c:pt idx="34">
                  <c:v>4.3274004128078299E-3</c:v>
                </c:pt>
                <c:pt idx="35">
                  <c:v>4.2401375209880771E-3</c:v>
                </c:pt>
                <c:pt idx="36">
                  <c:v>4.1467374713129446E-3</c:v>
                </c:pt>
                <c:pt idx="37">
                  <c:v>4.1668488047277869E-3</c:v>
                </c:pt>
                <c:pt idx="38">
                  <c:v>4.1810795973028338E-3</c:v>
                </c:pt>
                <c:pt idx="39">
                  <c:v>4.1922718808193671E-3</c:v>
                </c:pt>
                <c:pt idx="40">
                  <c:v>4.1725907869009874E-3</c:v>
                </c:pt>
                <c:pt idx="41">
                  <c:v>4.1474349445263011E-3</c:v>
                </c:pt>
                <c:pt idx="42">
                  <c:v>4.1863158208593461E-3</c:v>
                </c:pt>
                <c:pt idx="43">
                  <c:v>4.1855342766300733E-3</c:v>
                </c:pt>
                <c:pt idx="44">
                  <c:v>4.1539691885184747E-3</c:v>
                </c:pt>
                <c:pt idx="45">
                  <c:v>4.069455384078804E-3</c:v>
                </c:pt>
                <c:pt idx="46">
                  <c:v>4.033904767519198E-3</c:v>
                </c:pt>
                <c:pt idx="47">
                  <c:v>4.1082627690581285E-3</c:v>
                </c:pt>
                <c:pt idx="48">
                  <c:v>4.0627511381737683E-3</c:v>
                </c:pt>
                <c:pt idx="49">
                  <c:v>3.9538853730503101E-3</c:v>
                </c:pt>
                <c:pt idx="50">
                  <c:v>3.9648456674338667E-3</c:v>
                </c:pt>
                <c:pt idx="51">
                  <c:v>3.900472147255374E-3</c:v>
                </c:pt>
                <c:pt idx="52">
                  <c:v>3.8898372218206033E-3</c:v>
                </c:pt>
                <c:pt idx="53">
                  <c:v>3.8628300738895852E-3</c:v>
                </c:pt>
                <c:pt idx="54">
                  <c:v>3.7833624432834479E-3</c:v>
                </c:pt>
                <c:pt idx="55">
                  <c:v>3.8047022236393996E-3</c:v>
                </c:pt>
                <c:pt idx="56">
                  <c:v>3.7745486827472376E-3</c:v>
                </c:pt>
                <c:pt idx="57">
                  <c:v>3.7319472025778657E-3</c:v>
                </c:pt>
                <c:pt idx="58">
                  <c:v>3.6590770108895082E-3</c:v>
                </c:pt>
                <c:pt idx="59">
                  <c:v>3.5515184016971717E-3</c:v>
                </c:pt>
                <c:pt idx="60">
                  <c:v>3.3889368194573752E-3</c:v>
                </c:pt>
                <c:pt idx="61">
                  <c:v>3.6088130900430093E-3</c:v>
                </c:pt>
                <c:pt idx="62">
                  <c:v>3.5881190421901661E-3</c:v>
                </c:pt>
                <c:pt idx="63">
                  <c:v>3.4927475390435377E-3</c:v>
                </c:pt>
                <c:pt idx="64">
                  <c:v>3.4734484548804632E-3</c:v>
                </c:pt>
                <c:pt idx="65">
                  <c:v>3.4401476889846226E-3</c:v>
                </c:pt>
                <c:pt idx="66">
                  <c:v>4.1063010945253612E-3</c:v>
                </c:pt>
                <c:pt idx="67">
                  <c:v>4.1125508737103363E-3</c:v>
                </c:pt>
                <c:pt idx="68">
                  <c:v>4.0785172853127728E-3</c:v>
                </c:pt>
                <c:pt idx="69">
                  <c:v>4.0287926606319109E-3</c:v>
                </c:pt>
                <c:pt idx="70">
                  <c:v>4.0931951734554791E-3</c:v>
                </c:pt>
                <c:pt idx="71">
                  <c:v>4.0986497706080195E-3</c:v>
                </c:pt>
                <c:pt idx="72">
                  <c:v>4.059890748232561E-3</c:v>
                </c:pt>
                <c:pt idx="73">
                  <c:v>4.1471633462518073E-3</c:v>
                </c:pt>
                <c:pt idx="74">
                  <c:v>4.0688346070954081E-3</c:v>
                </c:pt>
                <c:pt idx="75">
                  <c:v>4.049191262335345E-3</c:v>
                </c:pt>
                <c:pt idx="76">
                  <c:v>4.0515861008012053E-3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913-47E3-9138-9FC0A65239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2973512"/>
        <c:axId val="142975864"/>
        <c:extLst>
          <c:ext xmlns:c15="http://schemas.microsoft.com/office/drawing/2012/chart" uri="{02D57815-91ED-43cb-92C2-25804820EDAC}">
            <c15:filteredScatte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'Aqua Fuel Savings'!#REF!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ln w="25400">
                    <a:solidFill>
                      <a:srgbClr val="339966"/>
                    </a:solidFill>
                  </a:ln>
                </c:spPr>
                <c:marker>
                  <c:symbol val="square"/>
                  <c:size val="5"/>
                  <c:spPr>
                    <a:solidFill>
                      <a:srgbClr val="339966"/>
                    </a:solidFill>
                    <a:ln>
                      <a:solidFill>
                        <a:srgbClr val="339966"/>
                      </a:solidFill>
                      <a:prstDash val="solid"/>
                    </a:ln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'Aqua Fuel Savings'!$A$68:$A$72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66</c:v>
                      </c:pt>
                      <c:pt idx="1">
                        <c:v>67</c:v>
                      </c:pt>
                      <c:pt idx="2">
                        <c:v>68</c:v>
                      </c:pt>
                      <c:pt idx="3">
                        <c:v>69</c:v>
                      </c:pt>
                      <c:pt idx="4">
                        <c:v>70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'Aqua Fuel Savings'!#REF!</c15:sqref>
                        </c15:formulaRef>
                      </c:ext>
                    </c:extLst>
                    <c:numCache>
                      <c:formatCode>0.000000</c:formatCode>
                      <c:ptCount val="5"/>
                      <c:pt idx="1">
                        <c:v>4.2272116782124504E-3</c:v>
                      </c:pt>
                      <c:pt idx="2">
                        <c:v>4.2050687405452503E-3</c:v>
                      </c:pt>
                      <c:pt idx="3">
                        <c:v>4.1808765100401456E-3</c:v>
                      </c:pt>
                      <c:pt idx="4">
                        <c:v>4.1578500478455889E-3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1-B913-47E3-9138-9FC0A65239BA}"/>
                  </c:ext>
                </c:extLst>
              </c15:ser>
            </c15:filteredScatterSeries>
            <c15:filteredScatte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'Aqua Fuel Savings'!#REF!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ln w="25400">
                    <a:solidFill>
                      <a:srgbClr val="FF0000"/>
                    </a:solidFill>
                  </a:ln>
                </c:spPr>
                <c:marker>
                  <c:symbol val="triangle"/>
                  <c:size val="5"/>
                  <c:spPr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  <a:prstDash val="solid"/>
                    </a:ln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'Aqua Fuel Savings'!$A$68:$A$72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66</c:v>
                      </c:pt>
                      <c:pt idx="1">
                        <c:v>67</c:v>
                      </c:pt>
                      <c:pt idx="2">
                        <c:v>68</c:v>
                      </c:pt>
                      <c:pt idx="3">
                        <c:v>69</c:v>
                      </c:pt>
                      <c:pt idx="4">
                        <c:v>70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'Aqua Fuel Savings'!#REF!</c15:sqref>
                        </c15:formulaRef>
                      </c:ext>
                    </c:extLst>
                    <c:numCache>
                      <c:formatCode>0.000000</c:formatCode>
                      <c:ptCount val="5"/>
                      <c:pt idx="1">
                        <c:v>3.2965351314804543E-3</c:v>
                      </c:pt>
                      <c:pt idx="2">
                        <c:v>3.294393029757895E-3</c:v>
                      </c:pt>
                      <c:pt idx="3">
                        <c:v>3.2824534985754425E-3</c:v>
                      </c:pt>
                      <c:pt idx="4">
                        <c:v>3.2549121552825958E-3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B913-47E3-9138-9FC0A65239BA}"/>
                  </c:ext>
                </c:extLst>
              </c15:ser>
            </c15:filteredScatterSeries>
          </c:ext>
        </c:extLst>
      </c:scatterChart>
      <c:valAx>
        <c:axId val="142973512"/>
        <c:scaling>
          <c:orientation val="minMax"/>
          <c:max val="80"/>
          <c:min val="0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+mj-lt"/>
                <a:ea typeface="Arial"/>
                <a:cs typeface="Arial"/>
              </a:defRPr>
            </a:pPr>
            <a:endParaRPr lang="en-US"/>
          </a:p>
        </c:txPr>
        <c:crossAx val="142975864"/>
        <c:crossesAt val="-82"/>
        <c:crossBetween val="midCat"/>
        <c:majorUnit val="5"/>
      </c:valAx>
      <c:valAx>
        <c:axId val="142975864"/>
        <c:scaling>
          <c:orientation val="minMax"/>
          <c:min val="3.0000000000000009E-3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+mj-lt"/>
                    <a:ea typeface="Arial"/>
                    <a:cs typeface="Arial"/>
                  </a:defRPr>
                </a:pPr>
                <a:r>
                  <a:rPr lang="el-GR" sz="1400" b="1" i="0" u="none" strike="noStrike" baseline="0">
                    <a:latin typeface="+mj-lt"/>
                  </a:rPr>
                  <a:t>Δ</a:t>
                </a:r>
                <a:r>
                  <a:rPr lang="en-US" sz="1400" b="1" i="0" u="none" strike="noStrike" baseline="0">
                    <a:latin typeface="+mj-lt"/>
                  </a:rPr>
                  <a:t>INC Efficiency (</a:t>
                </a:r>
                <a:r>
                  <a:rPr lang="en-US" sz="1400" b="1" i="0" u="none" strike="noStrike" baseline="0" err="1">
                    <a:latin typeface="+mj-lt"/>
                  </a:rPr>
                  <a:t>deg</a:t>
                </a:r>
                <a:r>
                  <a:rPr lang="en-US" sz="1400" b="1" i="0" u="none" strike="noStrike" baseline="0">
                    <a:latin typeface="+mj-lt"/>
                  </a:rPr>
                  <a:t>/kg)</a:t>
                </a:r>
              </a:p>
            </c:rich>
          </c:tx>
          <c:layout>
            <c:manualLayout>
              <c:xMode val="edge"/>
              <c:yMode val="edge"/>
              <c:x val="4.8372756491404508E-3"/>
              <c:y val="0.30626503989145104"/>
            </c:manualLayout>
          </c:layout>
          <c:overlay val="0"/>
          <c:spPr>
            <a:noFill/>
            <a:ln w="25400">
              <a:noFill/>
            </a:ln>
          </c:spPr>
        </c:title>
        <c:numFmt formatCode="0.0000" sourceLinked="0"/>
        <c:majorTickMark val="none"/>
        <c:minorTickMark val="in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+mj-lt"/>
                <a:ea typeface="Arial"/>
                <a:cs typeface="Arial"/>
              </a:defRPr>
            </a:pPr>
            <a:endParaRPr lang="en-US"/>
          </a:p>
        </c:txPr>
        <c:crossAx val="142973512"/>
        <c:crosses val="autoZero"/>
        <c:crossBetween val="midCat"/>
      </c:valAx>
      <c:spPr>
        <a:noFill/>
        <a:ln w="9525">
          <a:solidFill>
            <a:sysClr val="windowText" lastClr="000000"/>
          </a:solidFill>
          <a:prstDash val="solid"/>
        </a:ln>
      </c:spPr>
    </c:plotArea>
    <c:plotVisOnly val="1"/>
    <c:dispBlanksAs val="gap"/>
    <c:showDLblsOverMax val="0"/>
  </c:chart>
  <c:spPr>
    <a:solidFill>
      <a:schemeClr val="bg1"/>
    </a:solidFill>
    <a:ln w="9525">
      <a:solidFill>
        <a:sysClr val="windowText" lastClr="000000"/>
      </a:solidFill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5483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43025" y="776288"/>
            <a:ext cx="4318000" cy="32385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2338" y="4433888"/>
            <a:ext cx="5143500" cy="41227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600" tIns="45187" rIns="93600" bIns="451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5340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ＭＳ Ｐゴシック" charset="0"/>
        <a:cs typeface="MS PGothic" charset="0"/>
      </a:defRPr>
    </a:lvl1pPr>
    <a:lvl2pPr marL="489844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2pPr>
    <a:lvl3pPr marL="97968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3pPr>
    <a:lvl4pPr marL="1469532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4pPr>
    <a:lvl5pPr marL="1959376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5pPr>
    <a:lvl6pPr marL="2449220" algn="l" defTabSz="48984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39064" algn="l" defTabSz="48984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28909" algn="l" defTabSz="48984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18753" algn="l" defTabSz="48984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3992563" y="0"/>
            <a:ext cx="29987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3992563" y="8785225"/>
            <a:ext cx="2998787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75" tIns="45079" rIns="93375" bIns="45079" anchor="b"/>
          <a:lstStyle/>
          <a:p>
            <a:pPr algn="r" defTabSz="942975"/>
            <a:r>
              <a:rPr lang="en-US"/>
              <a:t>4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0" y="8785225"/>
            <a:ext cx="2995613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0" y="0"/>
            <a:ext cx="2995613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3025" y="776288"/>
            <a:ext cx="4319588" cy="3238500"/>
          </a:xfrm>
          <a:solidFill>
            <a:srgbClr val="FFFFFF"/>
          </a:solidFill>
          <a:ln cap="flat"/>
        </p:spPr>
      </p:sp>
      <p:sp>
        <p:nvSpPr>
          <p:cNvPr id="1741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22338" y="4432300"/>
            <a:ext cx="5143500" cy="41227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3375" tIns="45079" rIns="93375" bIns="4507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04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62737" y="6526976"/>
            <a:ext cx="481263" cy="326571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1E48722-9181-F240-B5F7-2116578427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idx="1"/>
          </p:nvPr>
        </p:nvSpPr>
        <p:spPr bwMode="auto">
          <a:xfrm>
            <a:off x="240633" y="1143000"/>
            <a:ext cx="8662737" cy="506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7969" tIns="48984" rIns="97969" bIns="489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805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0633" y="1143000"/>
            <a:ext cx="8662737" cy="506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7969" tIns="48984" rIns="97969" bIns="489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82526" y="6590053"/>
            <a:ext cx="561474" cy="2449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7969" tIns="48984" rIns="97969" bIns="48984" numCol="1" anchor="t" anchorCtr="0" compatLnSpc="1">
            <a:prstTxWarp prst="textNoShape">
              <a:avLst/>
            </a:prstTxWarp>
          </a:bodyPr>
          <a:lstStyle>
            <a:lvl1pPr>
              <a:defRPr sz="1500" smtClean="0">
                <a:cs typeface="MS PGothic" charset="0"/>
              </a:defRPr>
            </a:lvl1pPr>
          </a:lstStyle>
          <a:p>
            <a:pPr>
              <a:defRPr/>
            </a:pPr>
            <a:fld id="{840AAC9F-208B-B346-AFFD-65BC474F68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32" descr="NASA Insignia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0960"/>
            <a:ext cx="651366" cy="54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p4355_eeca90ce69796a9266649e574943a805Logo-CNES-horizontal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78" y="142467"/>
            <a:ext cx="962526" cy="314733"/>
          </a:xfrm>
          <a:prstGeom prst="rect">
            <a:avLst/>
          </a:prstGeom>
        </p:spPr>
      </p:pic>
      <p:pic>
        <p:nvPicPr>
          <p:cNvPr id="18" name="Picture 17" descr="jaxa_logo.gif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684" y="163286"/>
            <a:ext cx="731520" cy="449397"/>
          </a:xfrm>
          <a:prstGeom prst="rect">
            <a:avLst/>
          </a:prstGeom>
        </p:spPr>
      </p:pic>
      <p:cxnSp>
        <p:nvCxnSpPr>
          <p:cNvPr id="19" name="Straight Connector 18"/>
          <p:cNvCxnSpPr/>
          <p:nvPr userDrawn="1"/>
        </p:nvCxnSpPr>
        <p:spPr>
          <a:xfrm>
            <a:off x="117577" y="661302"/>
            <a:ext cx="1822918" cy="1701"/>
          </a:xfrm>
          <a:prstGeom prst="line">
            <a:avLst/>
          </a:prstGeom>
          <a:ln w="57150" cap="flat" cmpd="thickThin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284683" y="715731"/>
            <a:ext cx="1655813" cy="1701"/>
          </a:xfrm>
          <a:prstGeom prst="line">
            <a:avLst/>
          </a:prstGeom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7138737" y="661302"/>
            <a:ext cx="1822918" cy="1701"/>
          </a:xfrm>
          <a:prstGeom prst="line">
            <a:avLst/>
          </a:prstGeom>
          <a:ln w="57150" cap="flat" cmpd="thickThin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7138737" y="715731"/>
            <a:ext cx="1655813" cy="1701"/>
          </a:xfrm>
          <a:prstGeom prst="line">
            <a:avLst/>
          </a:prstGeom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 userDrawn="1"/>
        </p:nvSpPr>
        <p:spPr>
          <a:xfrm>
            <a:off x="2005265" y="1"/>
            <a:ext cx="5164771" cy="692498"/>
          </a:xfrm>
          <a:prstGeom prst="rect">
            <a:avLst/>
          </a:prstGeom>
          <a:noFill/>
        </p:spPr>
        <p:txBody>
          <a:bodyPr wrap="square" lIns="97969" tIns="48984" rIns="97969" bIns="48984" rtlCol="0">
            <a:spAutoFit/>
          </a:bodyPr>
          <a:lstStyle/>
          <a:p>
            <a:pPr algn="ctr"/>
            <a:r>
              <a:rPr lang="en-US" sz="2100" b="1">
                <a:latin typeface="Times New Roman"/>
                <a:cs typeface="Times New Roman"/>
              </a:rPr>
              <a:t>Mission Operations Working Group</a:t>
            </a:r>
          </a:p>
          <a:p>
            <a:pPr algn="ctr"/>
            <a:r>
              <a:rPr lang="en-US" sz="1700" b="1">
                <a:latin typeface="Times New Roman"/>
                <a:cs typeface="Times New Roman"/>
              </a:rPr>
              <a:t>May 17 – May 20, 2021</a:t>
            </a:r>
            <a:endParaRPr lang="en-US" sz="1500" b="1">
              <a:latin typeface="Times New Roman"/>
              <a:cs typeface="Times New Roman"/>
            </a:endParaRPr>
          </a:p>
        </p:txBody>
      </p:sp>
      <p:pic>
        <p:nvPicPr>
          <p:cNvPr id="1026" name="Picture 2" descr="http://quake.geo.berkeley.edu/NCEDC_template_images/USGS_logo.png"/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370064" y="223714"/>
            <a:ext cx="859536" cy="233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0" r:id="rId1"/>
  </p:sldLayoutIdLst>
  <p:hf hdr="0" ftr="0" dt="0"/>
  <p:txStyles>
    <p:titleStyle>
      <a:lvl1pPr algn="ctr" defTabSz="907399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+mj-lt"/>
          <a:ea typeface="ＭＳ Ｐゴシック" charset="0"/>
          <a:cs typeface="MS PGothic" charset="0"/>
        </a:defRPr>
      </a:lvl1pPr>
      <a:lvl2pPr algn="ctr" defTabSz="907399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Times New Roman" charset="0"/>
          <a:ea typeface="ＭＳ Ｐゴシック" charset="0"/>
          <a:cs typeface="MS PGothic" charset="0"/>
        </a:defRPr>
      </a:lvl2pPr>
      <a:lvl3pPr algn="ctr" defTabSz="907399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Times New Roman" charset="0"/>
          <a:ea typeface="ＭＳ Ｐゴシック" charset="0"/>
          <a:cs typeface="MS PGothic" charset="0"/>
        </a:defRPr>
      </a:lvl3pPr>
      <a:lvl4pPr algn="ctr" defTabSz="907399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Times New Roman" charset="0"/>
          <a:ea typeface="ＭＳ Ｐゴシック" charset="0"/>
          <a:cs typeface="MS PGothic" charset="0"/>
        </a:defRPr>
      </a:lvl4pPr>
      <a:lvl5pPr algn="ctr" defTabSz="907399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Times New Roman" charset="0"/>
          <a:ea typeface="ＭＳ Ｐゴシック" charset="0"/>
          <a:cs typeface="MS PGothic" charset="0"/>
        </a:defRPr>
      </a:lvl5pPr>
      <a:lvl6pPr marL="481272" algn="ctr" defTabSz="907399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Times New Roman" charset="0"/>
          <a:ea typeface="ＭＳ Ｐゴシック" charset="0"/>
        </a:defRPr>
      </a:lvl6pPr>
      <a:lvl7pPr marL="962544" algn="ctr" defTabSz="907399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Times New Roman" charset="0"/>
          <a:ea typeface="ＭＳ Ｐゴシック" charset="0"/>
        </a:defRPr>
      </a:lvl7pPr>
      <a:lvl8pPr marL="1443815" algn="ctr" defTabSz="907399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Times New Roman" charset="0"/>
          <a:ea typeface="ＭＳ Ｐゴシック" charset="0"/>
        </a:defRPr>
      </a:lvl8pPr>
      <a:lvl9pPr marL="1925087" algn="ctr" defTabSz="907399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0901" indent="-340901" algn="l" defTabSz="907399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300">
          <a:solidFill>
            <a:schemeClr val="tx1"/>
          </a:solidFill>
          <a:latin typeface="+mn-lt"/>
          <a:ea typeface="ＭＳ Ｐゴシック" charset="0"/>
          <a:cs typeface="MS PGothic" charset="0"/>
        </a:defRPr>
      </a:lvl1pPr>
      <a:lvl2pPr marL="736947" indent="-255676" algn="l" defTabSz="907399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1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34666" indent="-227268" algn="l" defTabSz="907399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587529" indent="-225597" algn="l" defTabSz="907399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42063" indent="-227268" algn="l" defTabSz="907399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23334" indent="-227268" algn="l" defTabSz="907399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3004606" indent="-227268" algn="l" defTabSz="907399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85878" indent="-227268" algn="l" defTabSz="907399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967150" indent="-227268" algn="l" defTabSz="907399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812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1272" algn="l" defTabSz="4812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2544" algn="l" defTabSz="4812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3815" algn="l" defTabSz="4812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5087" algn="l" defTabSz="4812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06359" algn="l" defTabSz="4812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7631" algn="l" defTabSz="4812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68903" algn="l" defTabSz="4812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50174" algn="l" defTabSz="4812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0" y="1985212"/>
            <a:ext cx="9144000" cy="2633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42" tIns="46785" rIns="95242" bIns="46785">
            <a:spAutoFit/>
          </a:bodyPr>
          <a:lstStyle/>
          <a:p>
            <a:pPr algn="ctr"/>
            <a:r>
              <a:rPr lang="en-US" sz="4000" b="1">
                <a:solidFill>
                  <a:srgbClr val="000090"/>
                </a:solidFill>
              </a:rPr>
              <a:t>Aqua Spring 2021 IAM Series Results </a:t>
            </a:r>
            <a:endParaRPr lang="en-US" sz="3800" b="1">
              <a:solidFill>
                <a:srgbClr val="000090"/>
              </a:solidFill>
            </a:endParaRPr>
          </a:p>
          <a:p>
            <a:pPr algn="ctr"/>
            <a:endParaRPr lang="en-US" sz="2500">
              <a:solidFill>
                <a:srgbClr val="000090"/>
              </a:solidFill>
            </a:endParaRPr>
          </a:p>
          <a:p>
            <a:pPr algn="ctr"/>
            <a:r>
              <a:rPr lang="en-US" sz="2500">
                <a:solidFill>
                  <a:srgbClr val="000090"/>
                </a:solidFill>
              </a:rPr>
              <a:t>May 17 – May 20, 2021</a:t>
            </a:r>
          </a:p>
          <a:p>
            <a:pPr algn="ctr">
              <a:defRPr/>
            </a:pPr>
            <a:endParaRPr lang="en-US" sz="2500">
              <a:solidFill>
                <a:srgbClr val="000090"/>
              </a:solidFill>
            </a:endParaRPr>
          </a:p>
          <a:p>
            <a:pPr algn="ctr">
              <a:defRPr/>
            </a:pPr>
            <a:r>
              <a:rPr lang="en-US" sz="2500">
                <a:solidFill>
                  <a:srgbClr val="000090"/>
                </a:solidFill>
              </a:rPr>
              <a:t>Brian Woodson Jr, Pearl River Technologies</a:t>
            </a:r>
          </a:p>
          <a:p>
            <a:pPr algn="ctr">
              <a:defRPr/>
            </a:pPr>
            <a:r>
              <a:rPr lang="en-US" sz="2500">
                <a:solidFill>
                  <a:srgbClr val="000090"/>
                </a:solidFill>
              </a:rPr>
              <a:t>EOS FDS, gsfc-eos-fds@eoc.ecs.nasa.gov, +1.301.614.5050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1474" y="1584158"/>
            <a:ext cx="8049126" cy="2992024"/>
          </a:xfrm>
          <a:prstGeom prst="rect">
            <a:avLst/>
          </a:prstGeom>
          <a:noFill/>
        </p:spPr>
        <p:txBody>
          <a:bodyPr wrap="square" lIns="97969" tIns="48984" rIns="97969" bIns="48984" rtlCol="0">
            <a:spAutoFit/>
          </a:bodyPr>
          <a:lstStyle/>
          <a:p>
            <a:pPr marL="180477" indent="-180477">
              <a:buFont typeface="Arial" panose="020B0604020202020204" pitchFamily="34" charset="0"/>
              <a:buChar char="•"/>
            </a:pPr>
            <a:r>
              <a:rPr lang="en-US" sz="2500"/>
              <a:t>Aqua Spring 2021 Inclination Adjust Maneuver (IAM) Campaign</a:t>
            </a:r>
          </a:p>
          <a:p>
            <a:pPr marL="842225" lvl="1" indent="-360954">
              <a:buFont typeface="Wingdings" panose="05000000000000000000" pitchFamily="2" charset="2"/>
              <a:buChar char="Ø"/>
            </a:pPr>
            <a:r>
              <a:rPr lang="en-US" sz="2100"/>
              <a:t>Series Summary</a:t>
            </a:r>
          </a:p>
          <a:p>
            <a:pPr marL="842225" lvl="1" indent="-360954">
              <a:buFont typeface="Wingdings" panose="05000000000000000000" pitchFamily="2" charset="2"/>
              <a:buChar char="Ø"/>
            </a:pPr>
            <a:r>
              <a:rPr lang="en-US" sz="2100"/>
              <a:t>Maneuver Results</a:t>
            </a:r>
          </a:p>
          <a:p>
            <a:pPr marL="842225" lvl="1" indent="-360954">
              <a:buFont typeface="Wingdings" panose="05000000000000000000" pitchFamily="2" charset="2"/>
              <a:buChar char="Ø"/>
            </a:pPr>
            <a:r>
              <a:rPr lang="en-US" sz="2100"/>
              <a:t>Post-Spring 2021 IAM Mean Local Time (MLT) Evolution</a:t>
            </a:r>
          </a:p>
          <a:p>
            <a:pPr marL="180477" indent="-180477">
              <a:buFont typeface="Arial" panose="020B0604020202020204" pitchFamily="34" charset="0"/>
              <a:buChar char="•"/>
            </a:pPr>
            <a:r>
              <a:rPr lang="en-US" sz="2500" err="1"/>
              <a:t>Aqua’s</a:t>
            </a:r>
            <a:r>
              <a:rPr lang="en-US" sz="2500"/>
              <a:t> IAM Performance Trends</a:t>
            </a:r>
          </a:p>
          <a:p>
            <a:pPr marL="180477" indent="-180477">
              <a:buFont typeface="Arial" panose="020B0604020202020204" pitchFamily="34" charset="0"/>
              <a:buChar char="•"/>
            </a:pPr>
            <a:r>
              <a:rPr lang="en-US" sz="2500" err="1"/>
              <a:t>Aqua’s</a:t>
            </a:r>
            <a:r>
              <a:rPr lang="en-US" sz="2500"/>
              <a:t> Recent IAM Performance</a:t>
            </a:r>
          </a:p>
          <a:p>
            <a:pPr marL="180477" indent="-180477">
              <a:buFont typeface="Arial" panose="020B0604020202020204" pitchFamily="34" charset="0"/>
              <a:buChar char="•"/>
            </a:pPr>
            <a:r>
              <a:rPr lang="en-US" sz="2500"/>
              <a:t>Summary</a:t>
            </a:r>
          </a:p>
        </p:txBody>
      </p:sp>
      <p:sp>
        <p:nvSpPr>
          <p:cNvPr id="4" name="Rectangle 3"/>
          <p:cNvSpPr/>
          <p:nvPr/>
        </p:nvSpPr>
        <p:spPr>
          <a:xfrm>
            <a:off x="1925053" y="621632"/>
            <a:ext cx="5213684" cy="550758"/>
          </a:xfrm>
          <a:prstGeom prst="rect">
            <a:avLst/>
          </a:prstGeom>
        </p:spPr>
        <p:txBody>
          <a:bodyPr wrap="square" lIns="97969" tIns="48984" rIns="97969" bIns="48984">
            <a:spAutoFit/>
          </a:bodyPr>
          <a:lstStyle/>
          <a:p>
            <a:pPr algn="ctr"/>
            <a:r>
              <a:rPr lang="en-US" sz="2900" b="1"/>
              <a:t>Agenda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48722-9181-F240-B5F7-2116578427F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01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1629" y="1584158"/>
            <a:ext cx="8251371" cy="4207742"/>
          </a:xfrm>
          <a:prstGeom prst="rect">
            <a:avLst/>
          </a:prstGeom>
          <a:noFill/>
        </p:spPr>
        <p:txBody>
          <a:bodyPr wrap="square" lIns="97969" tIns="48984" rIns="97969" bIns="48984" rtlCol="0" anchor="t">
            <a:spAutoFit/>
          </a:bodyPr>
          <a:lstStyle/>
          <a:p>
            <a:pPr marL="180340" indent="-180340">
              <a:buFont typeface="Arial" panose="020B0604020202020204" pitchFamily="34" charset="0"/>
              <a:buChar char="•"/>
            </a:pPr>
            <a:endParaRPr lang="en-US" sz="2500"/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>
                <a:latin typeface="Times New Roman"/>
                <a:ea typeface="ＭＳ Ｐゴシック"/>
              </a:rPr>
              <a:t>This was Aqua’s final IAM Series</a:t>
            </a:r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>
                <a:latin typeface="Times New Roman"/>
                <a:ea typeface="ＭＳ Ｐゴシック"/>
              </a:rPr>
              <a:t>Aqua performed 4 IAMs, #74-77, on February 25</a:t>
            </a:r>
            <a:r>
              <a:rPr lang="en-US" sz="2500" baseline="30000">
                <a:latin typeface="Times New Roman"/>
                <a:ea typeface="ＭＳ Ｐゴシック"/>
              </a:rPr>
              <a:t>th</a:t>
            </a:r>
            <a:r>
              <a:rPr lang="en-US" sz="2500">
                <a:latin typeface="Times New Roman"/>
                <a:ea typeface="ＭＳ Ｐゴシック"/>
              </a:rPr>
              <a:t>, March 4</a:t>
            </a:r>
            <a:r>
              <a:rPr lang="en-US" sz="2500" baseline="30000">
                <a:latin typeface="Times New Roman"/>
                <a:ea typeface="ＭＳ Ｐゴシック"/>
              </a:rPr>
              <a:t>th</a:t>
            </a:r>
            <a:r>
              <a:rPr lang="en-US" sz="2500">
                <a:latin typeface="Times New Roman"/>
                <a:ea typeface="ＭＳ Ｐゴシック"/>
              </a:rPr>
              <a:t>, March 11</a:t>
            </a:r>
            <a:r>
              <a:rPr lang="en-US" sz="2500" baseline="30000">
                <a:latin typeface="Times New Roman"/>
                <a:ea typeface="ＭＳ Ｐゴシック"/>
              </a:rPr>
              <a:t>th</a:t>
            </a:r>
            <a:r>
              <a:rPr lang="en-US" sz="2500">
                <a:latin typeface="Times New Roman"/>
                <a:ea typeface="ＭＳ Ｐゴシック"/>
              </a:rPr>
              <a:t>, and March 18</a:t>
            </a:r>
            <a:r>
              <a:rPr lang="en-US" sz="2500" baseline="30000">
                <a:latin typeface="Times New Roman"/>
                <a:ea typeface="ＭＳ Ｐゴシック"/>
              </a:rPr>
              <a:t>th</a:t>
            </a:r>
            <a:r>
              <a:rPr lang="en-US" sz="2500">
                <a:latin typeface="Times New Roman"/>
                <a:ea typeface="ＭＳ Ｐゴシック"/>
              </a:rPr>
              <a:t>.</a:t>
            </a:r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>
                <a:latin typeface="Times New Roman"/>
                <a:ea typeface="ＭＳ Ｐゴシック"/>
              </a:rPr>
              <a:t>The first IAM used a 200-second burn duration with the following 3 using the 560-second burn duration set in 2018</a:t>
            </a:r>
          </a:p>
          <a:p>
            <a:pPr marL="842010" lvl="1" indent="-360680">
              <a:buFont typeface="Wingdings" panose="05000000000000000000" pitchFamily="2" charset="2"/>
              <a:buChar char="Ø"/>
            </a:pPr>
            <a:r>
              <a:rPr lang="en-US" sz="2100"/>
              <a:t>Keeps Aqua within the “mission goal” MLT constraints.</a:t>
            </a:r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>
                <a:latin typeface="Times New Roman"/>
                <a:ea typeface="ＭＳ Ｐゴシック"/>
              </a:rPr>
              <a:t>Aqua continued to use the Reaction Wheel Assembly (RWA) to slew for each maneuver.</a:t>
            </a:r>
          </a:p>
          <a:p>
            <a:pPr marL="842010" lvl="1" indent="-360680">
              <a:buFont typeface="Wingdings" panose="05000000000000000000" pitchFamily="2" charset="2"/>
              <a:buChar char="Ø"/>
            </a:pPr>
            <a:r>
              <a:rPr lang="en-US" sz="2100">
                <a:latin typeface="Times New Roman"/>
                <a:ea typeface="ＭＳ Ｐゴシック"/>
              </a:rPr>
              <a:t>Results from 2020 RWA-slewed IAMs were used in predictions.</a:t>
            </a:r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>
                <a:latin typeface="Times New Roman"/>
                <a:ea typeface="ＭＳ Ｐゴシック"/>
              </a:rPr>
              <a:t>The total IAM series performance was 2.172% cold</a:t>
            </a:r>
          </a:p>
        </p:txBody>
      </p:sp>
      <p:sp>
        <p:nvSpPr>
          <p:cNvPr id="4" name="Rectangle 3"/>
          <p:cNvSpPr/>
          <p:nvPr/>
        </p:nvSpPr>
        <p:spPr>
          <a:xfrm>
            <a:off x="1211327" y="938582"/>
            <a:ext cx="6400800" cy="545201"/>
          </a:xfrm>
          <a:prstGeom prst="rect">
            <a:avLst/>
          </a:prstGeom>
        </p:spPr>
        <p:txBody>
          <a:bodyPr wrap="square" lIns="97969" tIns="48984" rIns="97969" bIns="48984">
            <a:spAutoFit/>
          </a:bodyPr>
          <a:lstStyle/>
          <a:p>
            <a:pPr algn="ctr"/>
            <a:r>
              <a:rPr lang="en-US" sz="2900" b="1"/>
              <a:t>Aqua Spring 2021 Series Summary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48722-9181-F240-B5F7-2116578427F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78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1260" y="3810000"/>
            <a:ext cx="8077200" cy="2453415"/>
          </a:xfrm>
          <a:prstGeom prst="rect">
            <a:avLst/>
          </a:prstGeom>
          <a:noFill/>
        </p:spPr>
        <p:txBody>
          <a:bodyPr wrap="square" lIns="97969" tIns="48984" rIns="97969" bIns="48984" rtlCol="0" anchor="t">
            <a:spAutoFit/>
          </a:bodyPr>
          <a:lstStyle/>
          <a:p>
            <a:pPr marL="182880" lvl="0" indent="-182880" defTabSz="907399">
              <a:spcBef>
                <a:spcPts val="0"/>
              </a:spcBef>
              <a:buSzPct val="100000"/>
              <a:buFontTx/>
              <a:buChar char="•"/>
            </a:pPr>
            <a:r>
              <a:rPr lang="en-US" sz="2500" kern="0" dirty="0">
                <a:solidFill>
                  <a:srgbClr val="000000"/>
                </a:solidFill>
                <a:latin typeface="Times New Roman"/>
                <a:ea typeface="ＭＳ Ｐゴシック"/>
              </a:rPr>
              <a:t>Final % Error based on pre-series predicted total inclination change (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ＭＳ Ｐゴシック"/>
              </a:rPr>
              <a:t>-0.02003</a:t>
            </a:r>
            <a:r>
              <a:rPr lang="en-US" sz="2800" dirty="0">
                <a:latin typeface="Times New Roman"/>
                <a:ea typeface="ＭＳ Ｐゴシック"/>
              </a:rPr>
              <a:t> deg</a:t>
            </a:r>
            <a:r>
              <a:rPr lang="en-US" sz="2500" kern="0" dirty="0">
                <a:solidFill>
                  <a:srgbClr val="000000"/>
                </a:solidFill>
                <a:latin typeface="Times New Roman"/>
                <a:ea typeface="ＭＳ Ｐゴシック"/>
              </a:rPr>
              <a:t>)</a:t>
            </a:r>
          </a:p>
          <a:p>
            <a:pPr marL="182880" lvl="0" indent="-182880" defTabSz="907399">
              <a:spcBef>
                <a:spcPts val="0"/>
              </a:spcBef>
              <a:buSzPct val="100000"/>
              <a:buFontTx/>
              <a:buChar char="•"/>
            </a:pPr>
            <a:endParaRPr lang="en-US" sz="2500" kern="0">
              <a:solidFill>
                <a:srgbClr val="000000"/>
              </a:solidFill>
              <a:latin typeface="Times New Roman"/>
            </a:endParaRPr>
          </a:p>
          <a:p>
            <a:pPr marL="182880" indent="-182880" defTabSz="907399">
              <a:spcBef>
                <a:spcPts val="0"/>
              </a:spcBef>
              <a:buSzPct val="100000"/>
              <a:buFontTx/>
              <a:buChar char="•"/>
            </a:pPr>
            <a:r>
              <a:rPr lang="en-US" sz="2500" kern="0" dirty="0">
                <a:solidFill>
                  <a:srgbClr val="000000"/>
                </a:solidFill>
                <a:latin typeface="Times New Roman"/>
                <a:ea typeface="ＭＳ Ｐゴシック"/>
              </a:rPr>
              <a:t>Mid-series planning slightly changed total predicted delta inclination from the pre-series plan to -0.019990 deg, with respect to which the series was 1.98% COLD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762000"/>
            <a:ext cx="5410200" cy="545201"/>
          </a:xfrm>
          <a:prstGeom prst="rect">
            <a:avLst/>
          </a:prstGeom>
        </p:spPr>
        <p:txBody>
          <a:bodyPr wrap="square" lIns="97969" tIns="48984" rIns="97969" bIns="48984">
            <a:spAutoFit/>
          </a:bodyPr>
          <a:lstStyle/>
          <a:p>
            <a:pPr algn="ctr"/>
            <a:r>
              <a:rPr lang="en-US" sz="2900" b="1"/>
              <a:t>Aqua Spring 2021 Series Results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48722-9181-F240-B5F7-2116578427F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524845"/>
              </p:ext>
            </p:extLst>
          </p:nvPr>
        </p:nvGraphicFramePr>
        <p:xfrm>
          <a:off x="270760" y="1307201"/>
          <a:ext cx="8458200" cy="2460363"/>
        </p:xfrm>
        <a:graphic>
          <a:graphicData uri="http://schemas.openxmlformats.org/drawingml/2006/table">
            <a:tbl>
              <a:tblPr/>
              <a:tblGrid>
                <a:gridCol w="933318">
                  <a:extLst>
                    <a:ext uri="{9D8B030D-6E8A-4147-A177-3AD203B41FA5}">
                      <a16:colId xmlns:a16="http://schemas.microsoft.com/office/drawing/2014/main" val="3189064673"/>
                    </a:ext>
                  </a:extLst>
                </a:gridCol>
                <a:gridCol w="933318">
                  <a:extLst>
                    <a:ext uri="{9D8B030D-6E8A-4147-A177-3AD203B41FA5}">
                      <a16:colId xmlns:a16="http://schemas.microsoft.com/office/drawing/2014/main" val="2904868889"/>
                    </a:ext>
                  </a:extLst>
                </a:gridCol>
                <a:gridCol w="1244424">
                  <a:extLst>
                    <a:ext uri="{9D8B030D-6E8A-4147-A177-3AD203B41FA5}">
                      <a16:colId xmlns:a16="http://schemas.microsoft.com/office/drawing/2014/main" val="3406078800"/>
                    </a:ext>
                  </a:extLst>
                </a:gridCol>
                <a:gridCol w="622213">
                  <a:extLst>
                    <a:ext uri="{9D8B030D-6E8A-4147-A177-3AD203B41FA5}">
                      <a16:colId xmlns:a16="http://schemas.microsoft.com/office/drawing/2014/main" val="2579714957"/>
                    </a:ext>
                  </a:extLst>
                </a:gridCol>
                <a:gridCol w="622213">
                  <a:extLst>
                    <a:ext uri="{9D8B030D-6E8A-4147-A177-3AD203B41FA5}">
                      <a16:colId xmlns:a16="http://schemas.microsoft.com/office/drawing/2014/main" val="449459694"/>
                    </a:ext>
                  </a:extLst>
                </a:gridCol>
                <a:gridCol w="622213">
                  <a:extLst>
                    <a:ext uri="{9D8B030D-6E8A-4147-A177-3AD203B41FA5}">
                      <a16:colId xmlns:a16="http://schemas.microsoft.com/office/drawing/2014/main" val="921543519"/>
                    </a:ext>
                  </a:extLst>
                </a:gridCol>
                <a:gridCol w="622213">
                  <a:extLst>
                    <a:ext uri="{9D8B030D-6E8A-4147-A177-3AD203B41FA5}">
                      <a16:colId xmlns:a16="http://schemas.microsoft.com/office/drawing/2014/main" val="151111788"/>
                    </a:ext>
                  </a:extLst>
                </a:gridCol>
                <a:gridCol w="724686">
                  <a:extLst>
                    <a:ext uri="{9D8B030D-6E8A-4147-A177-3AD203B41FA5}">
                      <a16:colId xmlns:a16="http://schemas.microsoft.com/office/drawing/2014/main" val="222686383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01448055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369748916"/>
                    </a:ext>
                  </a:extLst>
                </a:gridCol>
                <a:gridCol w="685802">
                  <a:extLst>
                    <a:ext uri="{9D8B030D-6E8A-4147-A177-3AD203B41FA5}">
                      <a16:colId xmlns:a16="http://schemas.microsoft.com/office/drawing/2014/main" val="619507872"/>
                    </a:ext>
                  </a:extLst>
                </a:gridCol>
              </a:tblGrid>
              <a:tr h="330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IAM#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Date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Commanded Yaw (deg)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Achieved Yaw (deg)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Delta Velocity (m/s)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Delta Inclination (deg)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Delta RAAN*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65105"/>
                  </a:ext>
                </a:extLst>
              </a:tr>
              <a:tr h="21021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Predicted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Definitive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Predicted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Definitive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Predicted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Definitive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Predicted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Definitive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294617"/>
                  </a:ext>
                </a:extLst>
              </a:tr>
              <a:tr h="3133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Feb 25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-78.92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-78.0449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-78.4630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0.2866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0.2797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-0.002172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-0.002115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0.00007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166438"/>
                  </a:ext>
                </a:extLst>
              </a:tr>
              <a:tr h="3133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Mar 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-78.83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-77.9549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-77.9653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0.8015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0.7897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-0.005943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-0.005875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0.00078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0.00074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83616"/>
                  </a:ext>
                </a:extLst>
              </a:tr>
              <a:tr h="3133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Mar 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-78.83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-77.9562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-78.0204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0.7957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0.777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-0.005933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-0.005790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0.00047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0.00044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373375"/>
                  </a:ext>
                </a:extLst>
              </a:tr>
              <a:tr h="3133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Mar 18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-78.81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-77.9433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-77.9434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0.7946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0.7793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-0.005942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-0.005815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0.00016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0.00006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243204"/>
                  </a:ext>
                </a:extLst>
              </a:tr>
              <a:tr h="313377">
                <a:tc rowSpan="2" gridSpan="7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*Right Ascension of the Ascending Node (RAAN)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Total: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-0.019595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Total: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0.00131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025590"/>
                  </a:ext>
                </a:extLst>
              </a:tr>
              <a:tr h="330652"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%Error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2.172 (Cold)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694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813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0" y="1088623"/>
            <a:ext cx="9138739" cy="545596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47800" y="597799"/>
            <a:ext cx="6248400" cy="545201"/>
          </a:xfrm>
          <a:prstGeom prst="rect">
            <a:avLst/>
          </a:prstGeom>
        </p:spPr>
        <p:txBody>
          <a:bodyPr wrap="square" lIns="97969" tIns="48984" rIns="97969" bIns="48984">
            <a:spAutoFit/>
          </a:bodyPr>
          <a:lstStyle/>
          <a:p>
            <a:pPr algn="ctr"/>
            <a:r>
              <a:rPr lang="en-US" sz="2900" b="1"/>
              <a:t>Aqua post-2021 Series Predicted MLT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48722-9181-F240-B5F7-2116578427F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FCAE92-B7F6-4EF6-8F9F-7AAA5F057AFF}"/>
              </a:ext>
            </a:extLst>
          </p:cNvPr>
          <p:cNvSpPr txBox="1"/>
          <p:nvPr/>
        </p:nvSpPr>
        <p:spPr>
          <a:xfrm>
            <a:off x="2031708" y="1985934"/>
            <a:ext cx="3961375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>
                <a:latin typeface="+mn-lt"/>
                <a:ea typeface="ＭＳ Ｐゴシック"/>
              </a:rPr>
              <a:t>The achieved MLT rate changes will maintain Aqua within operational MLT requirements until CEMs and PLMs in January 2022; delta-I performance matched predictions closely.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 flipV="1">
            <a:off x="7674864" y="1828800"/>
            <a:ext cx="0" cy="419100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0FCAE92-B7F6-4EF6-8F9F-7AAA5F057AFF}"/>
              </a:ext>
            </a:extLst>
          </p:cNvPr>
          <p:cNvSpPr txBox="1"/>
          <p:nvPr/>
        </p:nvSpPr>
        <p:spPr>
          <a:xfrm>
            <a:off x="5986556" y="4762081"/>
            <a:ext cx="1856233" cy="73047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>
                <a:latin typeface="+mn-lt"/>
                <a:ea typeface="ＭＳ Ｐゴシック"/>
              </a:rPr>
              <a:t>CEMs begin Jan 04 2022</a:t>
            </a:r>
            <a:endParaRPr lang="en-US" sz="2000">
              <a:latin typeface="+mn-lt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8163378" y="1905000"/>
            <a:ext cx="1" cy="26625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8"/>
          <p:cNvSpPr txBox="1"/>
          <p:nvPr/>
        </p:nvSpPr>
        <p:spPr>
          <a:xfrm>
            <a:off x="7848600" y="2132889"/>
            <a:ext cx="718466" cy="584775"/>
          </a:xfrm>
          <a:prstGeom prst="rect">
            <a:avLst/>
          </a:prstGeom>
          <a:noFill/>
        </p:spPr>
        <p:txBody>
          <a:bodyPr wrap="none" lIns="91440" tIns="45720" rIns="91440" bIns="45720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Jan 30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latin typeface="Calibri"/>
              </a:rPr>
              <a:t>2022</a:t>
            </a:r>
            <a:endParaRPr lang="en-US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945500" y="4336579"/>
            <a:ext cx="1" cy="26625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8"/>
          <p:cNvSpPr txBox="1"/>
          <p:nvPr/>
        </p:nvSpPr>
        <p:spPr>
          <a:xfrm>
            <a:off x="1351161" y="4617915"/>
            <a:ext cx="1188677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Spring 2021 IAM Series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294EC7-9332-45B6-B25F-71A70DF8430F}"/>
              </a:ext>
            </a:extLst>
          </p:cNvPr>
          <p:cNvSpPr txBox="1"/>
          <p:nvPr/>
        </p:nvSpPr>
        <p:spPr>
          <a:xfrm>
            <a:off x="1175358" y="1582455"/>
            <a:ext cx="325467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C00000"/>
                </a:solidFill>
                <a:latin typeface="Calibri"/>
                <a:ea typeface="ＭＳ Ｐゴシック"/>
              </a:rPr>
              <a:t>Operational Upper Limit (13:36:30)</a:t>
            </a:r>
            <a:endParaRPr lang="en-US" sz="1400" b="1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4FB9AF-D467-45C7-8DC7-F28192CA614C}"/>
              </a:ext>
            </a:extLst>
          </p:cNvPr>
          <p:cNvSpPr txBox="1"/>
          <p:nvPr/>
        </p:nvSpPr>
        <p:spPr>
          <a:xfrm>
            <a:off x="1175357" y="5642974"/>
            <a:ext cx="325467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24B8BD"/>
                </a:solidFill>
                <a:latin typeface="Calibri"/>
                <a:ea typeface="ＭＳ Ｐゴシック"/>
              </a:rPr>
              <a:t>Operational Lower Limit (13:35:00)</a:t>
            </a:r>
            <a:endParaRPr lang="en-US" sz="1400" b="1">
              <a:solidFill>
                <a:srgbClr val="24B8BD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9758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1473" y="1584158"/>
            <a:ext cx="8101263" cy="5177238"/>
          </a:xfrm>
          <a:prstGeom prst="rect">
            <a:avLst/>
          </a:prstGeom>
          <a:noFill/>
        </p:spPr>
        <p:txBody>
          <a:bodyPr wrap="square" lIns="97969" tIns="48984" rIns="97969" bIns="48984" rtlCol="0" anchor="t">
            <a:spAutoFit/>
          </a:bodyPr>
          <a:lstStyle/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>
                <a:latin typeface="Times New Roman"/>
                <a:ea typeface="ＭＳ Ｐゴシック"/>
              </a:rPr>
              <a:t>Aqua continued using the Reaction Wheel Assembly (RWA) when slewing for the Spring 2021 IAM series.</a:t>
            </a:r>
          </a:p>
          <a:p>
            <a:pPr marL="842010" lvl="1" indent="-360680">
              <a:buFont typeface="Wingdings" panose="05000000000000000000" pitchFamily="2" charset="2"/>
              <a:buChar char="Ø"/>
            </a:pPr>
            <a:r>
              <a:rPr lang="en-US" sz="2100"/>
              <a:t>RWA slews allow the spacecraft to center burns on the node for all IAMs in the series and save fuel when slewing, increasing fuel efficiency.</a:t>
            </a:r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>
                <a:latin typeface="Times New Roman"/>
                <a:ea typeface="ＭＳ Ｐゴシック"/>
              </a:rPr>
              <a:t>Aqua’s series performance continued to follow RWA-slewed IAM trends</a:t>
            </a:r>
            <a:endParaRPr lang="en-US" sz="2500">
              <a:solidFill>
                <a:srgbClr val="FF0000"/>
              </a:solidFill>
              <a:latin typeface="Times New Roman"/>
              <a:ea typeface="ＭＳ Ｐゴシック"/>
            </a:endParaRPr>
          </a:p>
          <a:p>
            <a:pPr marL="842010" lvl="1" indent="-360680">
              <a:buFont typeface="Wingdings" panose="05000000000000000000" pitchFamily="2" charset="2"/>
              <a:buChar char="Ø"/>
            </a:pPr>
            <a:r>
              <a:rPr lang="en-US" sz="2100"/>
              <a:t>IAM #74 </a:t>
            </a:r>
            <a:r>
              <a:rPr lang="en-US" sz="2400"/>
              <a:t>was excluded from trending due to out-of-family performance caused by its significantly shorter burn duration (200 sec) than the following burns (each at 560 sec)</a:t>
            </a:r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>
                <a:latin typeface="Times New Roman"/>
                <a:ea typeface="ＭＳ Ｐゴシック"/>
              </a:rPr>
              <a:t>The roll and pitch attitude errors during the burn have continued the trend of previous maneuvers</a:t>
            </a:r>
          </a:p>
          <a:p>
            <a:pPr marL="351790" indent="-360680">
              <a:buFont typeface="Wingdings" panose="05000000000000000000" pitchFamily="2" charset="2"/>
              <a:buChar char="Ø"/>
            </a:pPr>
            <a:endParaRPr lang="en-US" sz="2100"/>
          </a:p>
        </p:txBody>
      </p:sp>
      <p:sp>
        <p:nvSpPr>
          <p:cNvPr id="4" name="Rectangle 3"/>
          <p:cNvSpPr/>
          <p:nvPr/>
        </p:nvSpPr>
        <p:spPr>
          <a:xfrm>
            <a:off x="1925053" y="621632"/>
            <a:ext cx="5213684" cy="991477"/>
          </a:xfrm>
          <a:prstGeom prst="rect">
            <a:avLst/>
          </a:prstGeom>
        </p:spPr>
        <p:txBody>
          <a:bodyPr wrap="square" lIns="97969" tIns="48984" rIns="97969" bIns="48984">
            <a:spAutoFit/>
          </a:bodyPr>
          <a:lstStyle/>
          <a:p>
            <a:pPr algn="ctr"/>
            <a:r>
              <a:rPr lang="en-US" sz="2900" b="1"/>
              <a:t>Aqua Spring 2021 Performance Trends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48722-9181-F240-B5F7-2116578427F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19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25053" y="621632"/>
            <a:ext cx="5213684" cy="550758"/>
          </a:xfrm>
          <a:prstGeom prst="rect">
            <a:avLst/>
          </a:prstGeom>
        </p:spPr>
        <p:txBody>
          <a:bodyPr wrap="square" lIns="97969" tIns="48984" rIns="97969" bIns="48984">
            <a:spAutoFit/>
          </a:bodyPr>
          <a:lstStyle/>
          <a:p>
            <a:pPr algn="ctr"/>
            <a:r>
              <a:rPr lang="en-US" sz="2900" b="1" err="1"/>
              <a:t>Aqua’s</a:t>
            </a:r>
            <a:r>
              <a:rPr lang="en-US" sz="2900" b="1"/>
              <a:t> IAM Performance (1/2)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48722-9181-F240-B5F7-2116578427F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4341935"/>
              </p:ext>
            </p:extLst>
          </p:nvPr>
        </p:nvGraphicFramePr>
        <p:xfrm>
          <a:off x="0" y="1143000"/>
          <a:ext cx="9143999" cy="5312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116913" y="2473385"/>
            <a:ext cx="645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IAM #74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8327976" y="2862799"/>
            <a:ext cx="114063" cy="3511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DC7EC8C-CC22-469C-A051-DA38AC421AB8}"/>
              </a:ext>
            </a:extLst>
          </p:cNvPr>
          <p:cNvSpPr txBox="1"/>
          <p:nvPr/>
        </p:nvSpPr>
        <p:spPr>
          <a:xfrm>
            <a:off x="715744" y="4762924"/>
            <a:ext cx="4575048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1600">
                <a:latin typeface="+mj-lt"/>
                <a:ea typeface="ＭＳ Ｐゴシック"/>
              </a:rPr>
              <a:t>RWA-slewed IAMs have two values for yaw offset: The yaw error from telemetry (gray) and the calibrated yaw (red). The calibrated yaw is the angle necessary to achieve the observed </a:t>
            </a:r>
            <a:r>
              <a:rPr lang="el-GR" sz="1600">
                <a:latin typeface="+mj-lt"/>
                <a:ea typeface="ＭＳ Ｐゴシック"/>
              </a:rPr>
              <a:t>Δ</a:t>
            </a:r>
            <a:r>
              <a:rPr lang="en-US" sz="1600">
                <a:latin typeface="+mj-lt"/>
                <a:ea typeface="ＭＳ Ｐゴシック"/>
              </a:rPr>
              <a:t>SMA.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C7EC8C-CC22-469C-A051-DA38AC421AB8}"/>
              </a:ext>
            </a:extLst>
          </p:cNvPr>
          <p:cNvSpPr txBox="1"/>
          <p:nvPr/>
        </p:nvSpPr>
        <p:spPr>
          <a:xfrm>
            <a:off x="748935" y="1524174"/>
            <a:ext cx="4458855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600">
                <a:latin typeface="+mj-lt"/>
              </a:rPr>
              <a:t>Observed roll &amp; pitch errors and calibrated yaw offset are all consistent with previous RWA IAMs. IAM#74’s spike in yaw and pitch offsets is out-of-family due to the short burn duration (200 sec).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20881" y="1524174"/>
            <a:ext cx="1199887" cy="431596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513056" y="1218629"/>
            <a:ext cx="1207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RWA IAMs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21663" y="1524174"/>
            <a:ext cx="499106" cy="4315968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416953" y="4265435"/>
            <a:ext cx="939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accent1"/>
                </a:solidFill>
              </a:rPr>
              <a:t>Spring 2021 Series</a:t>
            </a:r>
          </a:p>
        </p:txBody>
      </p:sp>
    </p:spTree>
    <p:extLst>
      <p:ext uri="{BB962C8B-B14F-4D97-AF65-F5344CB8AC3E}">
        <p14:creationId xmlns:p14="http://schemas.microsoft.com/office/powerpoint/2010/main" val="3996373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25053" y="621632"/>
            <a:ext cx="5213684" cy="550758"/>
          </a:xfrm>
          <a:prstGeom prst="rect">
            <a:avLst/>
          </a:prstGeom>
        </p:spPr>
        <p:txBody>
          <a:bodyPr wrap="square" lIns="97969" tIns="48984" rIns="97969" bIns="48984">
            <a:spAutoFit/>
          </a:bodyPr>
          <a:lstStyle/>
          <a:p>
            <a:pPr algn="ctr"/>
            <a:r>
              <a:rPr lang="en-US" sz="2900" b="1" err="1"/>
              <a:t>Aqua’s</a:t>
            </a:r>
            <a:r>
              <a:rPr lang="en-US" sz="2900" b="1"/>
              <a:t> IAM Performance (2/2)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48722-9181-F240-B5F7-2116578427F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743087"/>
              </p:ext>
            </p:extLst>
          </p:nvPr>
        </p:nvGraphicFramePr>
        <p:xfrm>
          <a:off x="13607" y="1219200"/>
          <a:ext cx="9116786" cy="5223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7940675" y="2687801"/>
            <a:ext cx="407108" cy="749808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306382" y="3411480"/>
            <a:ext cx="108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accent1"/>
                </a:solidFill>
              </a:rPr>
              <a:t>Spring 2021 Series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C7EC8C-CC22-469C-A051-DA38AC421AB8}"/>
              </a:ext>
            </a:extLst>
          </p:cNvPr>
          <p:cNvSpPr txBox="1"/>
          <p:nvPr/>
        </p:nvSpPr>
        <p:spPr>
          <a:xfrm>
            <a:off x="939450" y="3910383"/>
            <a:ext cx="495300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l-GR" sz="1400"/>
              <a:t>Δ</a:t>
            </a:r>
            <a:r>
              <a:rPr lang="en-US" sz="1400"/>
              <a:t>INC efficiency is consistent with previous RWA IAMs.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238973" y="1731725"/>
            <a:ext cx="1124712" cy="416323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238973" y="1433384"/>
            <a:ext cx="1124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RWA IAMs</a:t>
            </a:r>
          </a:p>
        </p:txBody>
      </p:sp>
    </p:spTree>
    <p:extLst>
      <p:ext uri="{BB962C8B-B14F-4D97-AF65-F5344CB8AC3E}">
        <p14:creationId xmlns:p14="http://schemas.microsoft.com/office/powerpoint/2010/main" val="3162885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1473" y="1584158"/>
            <a:ext cx="8101263" cy="3946132"/>
          </a:xfrm>
          <a:prstGeom prst="rect">
            <a:avLst/>
          </a:prstGeom>
          <a:noFill/>
        </p:spPr>
        <p:txBody>
          <a:bodyPr wrap="square" lIns="97969" tIns="48984" rIns="97969" bIns="48984" rtlCol="0" anchor="t">
            <a:spAutoFit/>
          </a:bodyPr>
          <a:lstStyle/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/>
                <a:ea typeface="ＭＳ Ｐゴシック"/>
              </a:rPr>
              <a:t>This was Aqua’s final IAM series</a:t>
            </a:r>
            <a:endParaRPr lang="en-US" dirty="0">
              <a:latin typeface="Times New Roman"/>
              <a:ea typeface="ＭＳ Ｐゴシック"/>
            </a:endParaRPr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/>
                <a:ea typeface="ＭＳ Ｐゴシック"/>
              </a:rPr>
              <a:t>Aqua continued to use the Reaction Wheel Assembly to slew to the necessary attitude for IAMs #71-74</a:t>
            </a:r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/>
                <a:ea typeface="ＭＳ Ｐゴシック"/>
              </a:rPr>
              <a:t>Aqua’s IAM performance continued to follow the trends of previous RWA IAMs</a:t>
            </a:r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/>
                <a:ea typeface="ＭＳ Ｐゴシック"/>
              </a:rPr>
              <a:t>Aqua’s maneuver performance for the 2021 Spring IAM series was 1.98% Cold, based on B-1 planning predictions   (-0.01999 deg)</a:t>
            </a:r>
          </a:p>
          <a:p>
            <a:pPr marL="180340" indent="-180340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/>
                <a:ea typeface="ＭＳ Ｐゴシック"/>
              </a:rPr>
              <a:t>Aqua is predicted to remain within the “mission goal” MLT constraints through CEMs in January 2022</a:t>
            </a:r>
          </a:p>
        </p:txBody>
      </p:sp>
      <p:sp>
        <p:nvSpPr>
          <p:cNvPr id="4" name="Rectangle 3"/>
          <p:cNvSpPr/>
          <p:nvPr/>
        </p:nvSpPr>
        <p:spPr>
          <a:xfrm>
            <a:off x="1925053" y="621632"/>
            <a:ext cx="5213684" cy="550758"/>
          </a:xfrm>
          <a:prstGeom prst="rect">
            <a:avLst/>
          </a:prstGeom>
        </p:spPr>
        <p:txBody>
          <a:bodyPr wrap="square" lIns="97969" tIns="48984" rIns="97969" bIns="48984">
            <a:spAutoFit/>
          </a:bodyPr>
          <a:lstStyle/>
          <a:p>
            <a:pPr algn="ctr"/>
            <a:r>
              <a:rPr lang="en-US" sz="2900" b="1"/>
              <a:t>Summary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48722-9181-F240-B5F7-2116578427F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2277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3C251791BBBD4DA562FB9DCAD30A0D" ma:contentTypeVersion="2" ma:contentTypeDescription="Create a new document." ma:contentTypeScope="" ma:versionID="75c5d62698959e25c5e2514a8e2b109e">
  <xsd:schema xmlns:xsd="http://www.w3.org/2001/XMLSchema" xmlns:xs="http://www.w3.org/2001/XMLSchema" xmlns:p="http://schemas.microsoft.com/office/2006/metadata/properties" xmlns:ns2="7797ec6c-7d21-4392-97f6-03c669bb40ee" targetNamespace="http://schemas.microsoft.com/office/2006/metadata/properties" ma:root="true" ma:fieldsID="63b7a76a707db0fffdbb0d0e1ddea459" ns2:_="">
    <xsd:import namespace="7797ec6c-7d21-4392-97f6-03c669bb40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97ec6c-7d21-4392-97f6-03c669bb40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11464C-F641-4B47-9643-5E8B4C4061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6241FD-5EEB-4382-A9DD-5C764C5F994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797ec6c-7d21-4392-97f6-03c669bb40ee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380D897-4050-47C4-BF24-DD5BAEF405D3}">
  <ds:schemaRefs>
    <ds:schemaRef ds:uri="7797ec6c-7d21-4392-97f6-03c669bb40e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716</Words>
  <Application>Microsoft Office PowerPoint</Application>
  <PresentationFormat>Letter Paper (8.5x11 in)</PresentationFormat>
  <Paragraphs>137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Douglas</dc:creator>
  <cp:lastModifiedBy>Trakas, Diane E. (GSFC-423.0)[ASRC FEDERAL SYSTEM SOLUTIONS]</cp:lastModifiedBy>
  <cp:revision>6</cp:revision>
  <cp:lastPrinted>2014-03-31T19:30:39Z</cp:lastPrinted>
  <dcterms:modified xsi:type="dcterms:W3CDTF">2021-04-26T14:18:37Z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0x010100383C251791BBBD4DA562FB9DCAD30A0D</vt:lpwstr>
  </property>
</Properties>
</file>