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embeddedFontLst>
    <p:embeddedFont>
      <p:font typeface="Raleway"/>
      <p:regular r:id="rId14"/>
      <p:bold r:id="rId15"/>
      <p:italic r:id="rId16"/>
      <p:boldItalic r:id="rId17"/>
    </p:embeddedFont>
    <p:embeddedFont>
      <p:font typeface="Raleway Thin"/>
      <p:regular r:id="rId18"/>
      <p:bold r:id="rId19"/>
      <p:italic r:id="rId20"/>
      <p:boldItalic r:id="rId21"/>
    </p:embeddedFont>
    <p:embeddedFont>
      <p:font typeface="Fira Sans Extra Condensed Medium"/>
      <p:regular r:id="rId22"/>
      <p:bold r:id="rId23"/>
      <p:italic r:id="rId24"/>
      <p:boldItalic r:id="rId25"/>
    </p:embeddedFont>
    <p:embeddedFont>
      <p:font typeface="Roboto Condensed Light"/>
      <p:regular r:id="rId26"/>
      <p:bold r:id="rId27"/>
      <p:italic r:id="rId28"/>
      <p:boldItalic r:id="rId29"/>
    </p:embeddedFont>
    <p:embeddedFont>
      <p:font typeface="Exo 2"/>
      <p:regular r:id="rId30"/>
      <p:bold r:id="rId31"/>
      <p:italic r:id="rId32"/>
      <p:boldItalic r:id="rId33"/>
    </p:embeddedFont>
    <p:embeddedFont>
      <p:font typeface="Century Gothic"/>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alewayThin-italic.fntdata"/><Relationship Id="rId22" Type="http://schemas.openxmlformats.org/officeDocument/2006/relationships/font" Target="fonts/FiraSansExtraCondensedMedium-regular.fntdata"/><Relationship Id="rId21" Type="http://schemas.openxmlformats.org/officeDocument/2006/relationships/font" Target="fonts/RalewayThin-boldItalic.fntdata"/><Relationship Id="rId24" Type="http://schemas.openxmlformats.org/officeDocument/2006/relationships/font" Target="fonts/FiraSansExtraCondensedMedium-italic.fntdata"/><Relationship Id="rId23" Type="http://schemas.openxmlformats.org/officeDocument/2006/relationships/font" Target="fonts/FiraSansExtraCondensedMedium-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CondensedLight-regular.fntdata"/><Relationship Id="rId25" Type="http://schemas.openxmlformats.org/officeDocument/2006/relationships/font" Target="fonts/FiraSansExtraCondensedMedium-boldItalic.fntdata"/><Relationship Id="rId28" Type="http://schemas.openxmlformats.org/officeDocument/2006/relationships/font" Target="fonts/RobotoCondensedLight-italic.fntdata"/><Relationship Id="rId27" Type="http://schemas.openxmlformats.org/officeDocument/2006/relationships/font" Target="fonts/RobotoCondensedLight-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CondensedLight-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Exo2-bold.fntdata"/><Relationship Id="rId30" Type="http://schemas.openxmlformats.org/officeDocument/2006/relationships/font" Target="fonts/Exo2-regular.fntdata"/><Relationship Id="rId11" Type="http://schemas.openxmlformats.org/officeDocument/2006/relationships/slide" Target="slides/slide7.xml"/><Relationship Id="rId33" Type="http://schemas.openxmlformats.org/officeDocument/2006/relationships/font" Target="fonts/Exo2-boldItalic.fntdata"/><Relationship Id="rId10" Type="http://schemas.openxmlformats.org/officeDocument/2006/relationships/slide" Target="slides/slide6.xml"/><Relationship Id="rId32" Type="http://schemas.openxmlformats.org/officeDocument/2006/relationships/font" Target="fonts/Exo2-italic.fntdata"/><Relationship Id="rId13" Type="http://schemas.openxmlformats.org/officeDocument/2006/relationships/slide" Target="slides/slide9.xml"/><Relationship Id="rId35" Type="http://schemas.openxmlformats.org/officeDocument/2006/relationships/font" Target="fonts/CenturyGothic-bold.fntdata"/><Relationship Id="rId12" Type="http://schemas.openxmlformats.org/officeDocument/2006/relationships/slide" Target="slides/slide8.xml"/><Relationship Id="rId34" Type="http://schemas.openxmlformats.org/officeDocument/2006/relationships/font" Target="fonts/CenturyGothic-regular.fntdata"/><Relationship Id="rId15" Type="http://schemas.openxmlformats.org/officeDocument/2006/relationships/font" Target="fonts/Raleway-bold.fntdata"/><Relationship Id="rId37" Type="http://schemas.openxmlformats.org/officeDocument/2006/relationships/font" Target="fonts/CenturyGothic-boldItalic.fntdata"/><Relationship Id="rId14" Type="http://schemas.openxmlformats.org/officeDocument/2006/relationships/font" Target="fonts/Raleway-regular.fntdata"/><Relationship Id="rId36" Type="http://schemas.openxmlformats.org/officeDocument/2006/relationships/font" Target="fonts/CenturyGothic-italic.fntdata"/><Relationship Id="rId17" Type="http://schemas.openxmlformats.org/officeDocument/2006/relationships/font" Target="fonts/Raleway-boldItalic.fntdata"/><Relationship Id="rId16" Type="http://schemas.openxmlformats.org/officeDocument/2006/relationships/font" Target="fonts/Raleway-italic.fntdata"/><Relationship Id="rId19" Type="http://schemas.openxmlformats.org/officeDocument/2006/relationships/font" Target="fonts/RalewayThin-bold.fntdata"/><Relationship Id="rId18" Type="http://schemas.openxmlformats.org/officeDocument/2006/relationships/font" Target="fonts/RalewayThin-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b55c635b8a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b55c635b8a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d75bf6d06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d75bf6d06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d75bf6d060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d75bf6d060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d75bf6d06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d75bf6d0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d75bf6d060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d75bf6d060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d75bf6d060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d75bf6d060_0_2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d75bf6d060_0_257: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d75bf6d060_0_2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d75bf6d060_0_2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d75bf6d060_0_26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d75bf6d060_0_4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d75bf6d060_0_40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d75bf6d060_0_405: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b790d988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b790d988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gi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spTree>
      <p:nvGrpSpPr>
        <p:cNvPr id="8" name="Shape 8"/>
        <p:cNvGrpSpPr/>
        <p:nvPr/>
      </p:nvGrpSpPr>
      <p:grpSpPr>
        <a:xfrm>
          <a:off x="0" y="0"/>
          <a:ext cx="0" cy="0"/>
          <a:chOff x="0" y="0"/>
          <a:chExt cx="0" cy="0"/>
        </a:xfrm>
      </p:grpSpPr>
      <p:sp>
        <p:nvSpPr>
          <p:cNvPr id="9" name="Google Shape;9;p2"/>
          <p:cNvSpPr txBox="1"/>
          <p:nvPr>
            <p:ph type="ctrTitle"/>
          </p:nvPr>
        </p:nvSpPr>
        <p:spPr>
          <a:xfrm>
            <a:off x="2047875" y="1380100"/>
            <a:ext cx="6998100" cy="1782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6000"/>
              <a:buNone/>
              <a:defRPr sz="4800"/>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10" name="Google Shape;10;p2"/>
          <p:cNvSpPr txBox="1"/>
          <p:nvPr>
            <p:ph idx="1" type="subTitle"/>
          </p:nvPr>
        </p:nvSpPr>
        <p:spPr>
          <a:xfrm>
            <a:off x="4693931" y="2748122"/>
            <a:ext cx="4352100" cy="7170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cxnSp>
        <p:nvCxnSpPr>
          <p:cNvPr id="11" name="Google Shape;11;p2"/>
          <p:cNvCxnSpPr/>
          <p:nvPr/>
        </p:nvCxnSpPr>
        <p:spPr>
          <a:xfrm>
            <a:off x="6109200" y="3106625"/>
            <a:ext cx="3363000" cy="0"/>
          </a:xfrm>
          <a:prstGeom prst="straightConnector1">
            <a:avLst/>
          </a:prstGeom>
          <a:noFill/>
          <a:ln cap="flat" cmpd="sng" w="9525">
            <a:solidFill>
              <a:srgbClr val="CC4125"/>
            </a:solidFill>
            <a:prstDash val="solid"/>
            <a:round/>
            <a:headEnd len="med" w="med" type="none"/>
            <a:tailEnd len="med" w="med" type="none"/>
          </a:ln>
        </p:spPr>
      </p:cxnSp>
      <p:pic>
        <p:nvPicPr>
          <p:cNvPr id="12" name="Google Shape;12;p2"/>
          <p:cNvPicPr preferRelativeResize="0"/>
          <p:nvPr/>
        </p:nvPicPr>
        <p:blipFill>
          <a:blip r:embed="rId2">
            <a:alphaModFix/>
          </a:blip>
          <a:stretch>
            <a:fillRect/>
          </a:stretch>
        </p:blipFill>
        <p:spPr>
          <a:xfrm>
            <a:off x="5321" y="-10"/>
            <a:ext cx="5143500" cy="5143500"/>
          </a:xfrm>
          <a:prstGeom prst="rect">
            <a:avLst/>
          </a:prstGeom>
          <a:noFill/>
          <a:ln>
            <a:noFill/>
          </a:ln>
        </p:spPr>
      </p:pic>
      <p:pic>
        <p:nvPicPr>
          <p:cNvPr id="13" name="Google Shape;13;p2"/>
          <p:cNvPicPr preferRelativeResize="0"/>
          <p:nvPr/>
        </p:nvPicPr>
        <p:blipFill>
          <a:blip r:embed="rId3">
            <a:alphaModFix/>
          </a:blip>
          <a:stretch>
            <a:fillRect/>
          </a:stretch>
        </p:blipFill>
        <p:spPr>
          <a:xfrm>
            <a:off x="8066199" y="4428288"/>
            <a:ext cx="1230927" cy="615476"/>
          </a:xfrm>
          <a:prstGeom prst="rect">
            <a:avLst/>
          </a:prstGeom>
          <a:noFill/>
          <a:ln>
            <a:noFill/>
          </a:ln>
        </p:spPr>
      </p:pic>
      <p:pic>
        <p:nvPicPr>
          <p:cNvPr id="14" name="Google Shape;14;p2"/>
          <p:cNvPicPr preferRelativeResize="0"/>
          <p:nvPr/>
        </p:nvPicPr>
        <p:blipFill>
          <a:blip r:embed="rId4">
            <a:alphaModFix/>
          </a:blip>
          <a:stretch>
            <a:fillRect/>
          </a:stretch>
        </p:blipFill>
        <p:spPr>
          <a:xfrm>
            <a:off x="7819950" y="137125"/>
            <a:ext cx="1166575" cy="615475"/>
          </a:xfrm>
          <a:prstGeom prst="rect">
            <a:avLst/>
          </a:prstGeom>
          <a:noFill/>
          <a:ln>
            <a:noFill/>
          </a:ln>
        </p:spPr>
      </p:pic>
    </p:spTree>
  </p:cSld>
  <p:clrMapOvr>
    <a:masterClrMapping/>
  </p:clrMapOvr>
  <p:extLst>
    <p:ext uri="{DCECCB84-F9BA-43D5-87BE-67443E8EF086}">
      <p15:sldGuideLst>
        <p15:guide id="1" pos="566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7">
    <p:spTree>
      <p:nvGrpSpPr>
        <p:cNvPr id="15" name="Shape 15"/>
        <p:cNvGrpSpPr/>
        <p:nvPr/>
      </p:nvGrpSpPr>
      <p:grpSpPr>
        <a:xfrm>
          <a:off x="0" y="0"/>
          <a:ext cx="0" cy="0"/>
          <a:chOff x="0" y="0"/>
          <a:chExt cx="0" cy="0"/>
        </a:xfrm>
      </p:grpSpPr>
      <p:sp>
        <p:nvSpPr>
          <p:cNvPr id="16" name="Google Shape;16;p3"/>
          <p:cNvSpPr txBox="1"/>
          <p:nvPr>
            <p:ph type="ctrTitle"/>
          </p:nvPr>
        </p:nvSpPr>
        <p:spPr>
          <a:xfrm>
            <a:off x="3385875" y="2098650"/>
            <a:ext cx="2372400" cy="9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000"/>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p:txBody>
      </p:sp>
      <p:sp>
        <p:nvSpPr>
          <p:cNvPr id="17" name="Google Shape;17;p3"/>
          <p:cNvSpPr txBox="1"/>
          <p:nvPr>
            <p:ph idx="2" type="ctrTitle"/>
          </p:nvPr>
        </p:nvSpPr>
        <p:spPr>
          <a:xfrm>
            <a:off x="306150" y="506450"/>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18" name="Google Shape;18;p3"/>
          <p:cNvSpPr txBox="1"/>
          <p:nvPr>
            <p:ph hasCustomPrompt="1" idx="3" type="title"/>
          </p:nvPr>
        </p:nvSpPr>
        <p:spPr>
          <a:xfrm>
            <a:off x="2118448" y="54444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9" name="Google Shape;19;p3"/>
          <p:cNvSpPr txBox="1"/>
          <p:nvPr>
            <p:ph hasCustomPrompt="1" idx="4" type="title"/>
          </p:nvPr>
        </p:nvSpPr>
        <p:spPr>
          <a:xfrm>
            <a:off x="2105406" y="151580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0" name="Google Shape;20;p3"/>
          <p:cNvSpPr txBox="1"/>
          <p:nvPr>
            <p:ph hasCustomPrompt="1" idx="5" type="title"/>
          </p:nvPr>
        </p:nvSpPr>
        <p:spPr>
          <a:xfrm>
            <a:off x="2105406" y="248716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1" name="Google Shape;21;p3"/>
          <p:cNvSpPr txBox="1"/>
          <p:nvPr>
            <p:ph hasCustomPrompt="1" idx="6" type="title"/>
          </p:nvPr>
        </p:nvSpPr>
        <p:spPr>
          <a:xfrm>
            <a:off x="5922008" y="2092638"/>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2" name="Google Shape;22;p3"/>
          <p:cNvSpPr txBox="1"/>
          <p:nvPr>
            <p:ph hasCustomPrompt="1" idx="7" type="title"/>
          </p:nvPr>
        </p:nvSpPr>
        <p:spPr>
          <a:xfrm>
            <a:off x="5922008" y="3112336"/>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3" name="Google Shape;23;p3"/>
          <p:cNvSpPr txBox="1"/>
          <p:nvPr>
            <p:ph hasCustomPrompt="1" idx="8" type="title"/>
          </p:nvPr>
        </p:nvSpPr>
        <p:spPr>
          <a:xfrm>
            <a:off x="5922008" y="4132033"/>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24" name="Google Shape;24;p3"/>
          <p:cNvSpPr txBox="1"/>
          <p:nvPr>
            <p:ph idx="9" type="ctrTitle"/>
          </p:nvPr>
        </p:nvSpPr>
        <p:spPr>
          <a:xfrm>
            <a:off x="390296" y="1472654"/>
            <a:ext cx="19743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5" name="Google Shape;25;p3"/>
          <p:cNvSpPr txBox="1"/>
          <p:nvPr>
            <p:ph idx="13" type="ctrTitle"/>
          </p:nvPr>
        </p:nvSpPr>
        <p:spPr>
          <a:xfrm>
            <a:off x="390296" y="2446136"/>
            <a:ext cx="19743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6" name="Google Shape;26;p3"/>
          <p:cNvSpPr txBox="1"/>
          <p:nvPr>
            <p:ph idx="14" type="ctrTitle"/>
          </p:nvPr>
        </p:nvSpPr>
        <p:spPr>
          <a:xfrm>
            <a:off x="6811558" y="2079980"/>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7" name="Google Shape;27;p3"/>
          <p:cNvSpPr txBox="1"/>
          <p:nvPr>
            <p:ph idx="15" type="ctrTitle"/>
          </p:nvPr>
        </p:nvSpPr>
        <p:spPr>
          <a:xfrm>
            <a:off x="6811558" y="3103895"/>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8" name="Google Shape;28;p3"/>
          <p:cNvSpPr txBox="1"/>
          <p:nvPr>
            <p:ph idx="16" type="ctrTitle"/>
          </p:nvPr>
        </p:nvSpPr>
        <p:spPr>
          <a:xfrm>
            <a:off x="6811558" y="4116153"/>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Clr>
                <a:srgbClr val="434343"/>
              </a:buClr>
              <a:buSzPts val="1400"/>
              <a:buNone/>
              <a:defRPr b="0" sz="1400">
                <a:solidFill>
                  <a:srgbClr val="434343"/>
                </a:solidFill>
              </a:defRPr>
            </a:lvl2pPr>
            <a:lvl3pPr lvl="2" rtl="0">
              <a:spcBef>
                <a:spcPts val="0"/>
              </a:spcBef>
              <a:spcAft>
                <a:spcPts val="0"/>
              </a:spcAft>
              <a:buClr>
                <a:srgbClr val="434343"/>
              </a:buClr>
              <a:buSzPts val="1400"/>
              <a:buNone/>
              <a:defRPr b="0" sz="1400">
                <a:solidFill>
                  <a:srgbClr val="434343"/>
                </a:solidFill>
              </a:defRPr>
            </a:lvl3pPr>
            <a:lvl4pPr lvl="3" rtl="0">
              <a:spcBef>
                <a:spcPts val="0"/>
              </a:spcBef>
              <a:spcAft>
                <a:spcPts val="0"/>
              </a:spcAft>
              <a:buClr>
                <a:srgbClr val="434343"/>
              </a:buClr>
              <a:buSzPts val="1400"/>
              <a:buNone/>
              <a:defRPr b="0" sz="1400">
                <a:solidFill>
                  <a:srgbClr val="434343"/>
                </a:solidFill>
              </a:defRPr>
            </a:lvl4pPr>
            <a:lvl5pPr lvl="4" rtl="0">
              <a:spcBef>
                <a:spcPts val="0"/>
              </a:spcBef>
              <a:spcAft>
                <a:spcPts val="0"/>
              </a:spcAft>
              <a:buClr>
                <a:srgbClr val="434343"/>
              </a:buClr>
              <a:buSzPts val="1400"/>
              <a:buNone/>
              <a:defRPr b="0" sz="1400">
                <a:solidFill>
                  <a:srgbClr val="434343"/>
                </a:solidFill>
              </a:defRPr>
            </a:lvl5pPr>
            <a:lvl6pPr lvl="5" rtl="0">
              <a:spcBef>
                <a:spcPts val="0"/>
              </a:spcBef>
              <a:spcAft>
                <a:spcPts val="0"/>
              </a:spcAft>
              <a:buClr>
                <a:srgbClr val="434343"/>
              </a:buClr>
              <a:buSzPts val="1400"/>
              <a:buNone/>
              <a:defRPr b="0" sz="1400">
                <a:solidFill>
                  <a:srgbClr val="434343"/>
                </a:solidFill>
              </a:defRPr>
            </a:lvl6pPr>
            <a:lvl7pPr lvl="6" rtl="0">
              <a:spcBef>
                <a:spcPts val="0"/>
              </a:spcBef>
              <a:spcAft>
                <a:spcPts val="0"/>
              </a:spcAft>
              <a:buClr>
                <a:srgbClr val="434343"/>
              </a:buClr>
              <a:buSzPts val="1400"/>
              <a:buNone/>
              <a:defRPr b="0" sz="1400">
                <a:solidFill>
                  <a:srgbClr val="434343"/>
                </a:solidFill>
              </a:defRPr>
            </a:lvl7pPr>
            <a:lvl8pPr lvl="7" rtl="0">
              <a:spcBef>
                <a:spcPts val="0"/>
              </a:spcBef>
              <a:spcAft>
                <a:spcPts val="0"/>
              </a:spcAft>
              <a:buClr>
                <a:srgbClr val="434343"/>
              </a:buClr>
              <a:buSzPts val="1400"/>
              <a:buNone/>
              <a:defRPr b="0" sz="1400">
                <a:solidFill>
                  <a:srgbClr val="434343"/>
                </a:solidFill>
              </a:defRPr>
            </a:lvl8pPr>
            <a:lvl9pPr lvl="8" rtl="0">
              <a:spcBef>
                <a:spcPts val="0"/>
              </a:spcBef>
              <a:spcAft>
                <a:spcPts val="0"/>
              </a:spcAft>
              <a:buClr>
                <a:srgbClr val="434343"/>
              </a:buClr>
              <a:buSzPts val="1400"/>
              <a:buNone/>
              <a:defRPr b="0" sz="1400">
                <a:solidFill>
                  <a:srgbClr val="434343"/>
                </a:solidFill>
              </a:defRPr>
            </a:lvl9pPr>
          </a:lstStyle>
          <a:p/>
        </p:txBody>
      </p:sp>
      <p:cxnSp>
        <p:nvCxnSpPr>
          <p:cNvPr id="29" name="Google Shape;29;p3"/>
          <p:cNvCxnSpPr/>
          <p:nvPr/>
        </p:nvCxnSpPr>
        <p:spPr>
          <a:xfrm>
            <a:off x="3295350" y="-95750"/>
            <a:ext cx="0" cy="2337900"/>
          </a:xfrm>
          <a:prstGeom prst="straightConnector1">
            <a:avLst/>
          </a:prstGeom>
          <a:noFill/>
          <a:ln cap="flat" cmpd="sng" w="9525">
            <a:solidFill>
              <a:srgbClr val="A61C00"/>
            </a:solidFill>
            <a:prstDash val="solid"/>
            <a:round/>
            <a:headEnd len="med" w="med" type="none"/>
            <a:tailEnd len="med" w="med" type="none"/>
          </a:ln>
        </p:spPr>
      </p:cxnSp>
      <p:cxnSp>
        <p:nvCxnSpPr>
          <p:cNvPr id="30" name="Google Shape;30;p3"/>
          <p:cNvCxnSpPr/>
          <p:nvPr/>
        </p:nvCxnSpPr>
        <p:spPr>
          <a:xfrm>
            <a:off x="5745725" y="2931300"/>
            <a:ext cx="0" cy="2337900"/>
          </a:xfrm>
          <a:prstGeom prst="straightConnector1">
            <a:avLst/>
          </a:prstGeom>
          <a:noFill/>
          <a:ln cap="flat" cmpd="sng" w="9525">
            <a:solidFill>
              <a:srgbClr val="A61C00"/>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1">
  <p:cSld name="CUSTOM_18">
    <p:spTree>
      <p:nvGrpSpPr>
        <p:cNvPr id="31" name="Shape 31"/>
        <p:cNvGrpSpPr/>
        <p:nvPr/>
      </p:nvGrpSpPr>
      <p:grpSpPr>
        <a:xfrm>
          <a:off x="0" y="0"/>
          <a:ext cx="0" cy="0"/>
          <a:chOff x="0" y="0"/>
          <a:chExt cx="0" cy="0"/>
        </a:xfrm>
      </p:grpSpPr>
      <p:sp>
        <p:nvSpPr>
          <p:cNvPr id="32" name="Google Shape;32;p4"/>
          <p:cNvSpPr txBox="1"/>
          <p:nvPr>
            <p:ph type="ctrTitle"/>
          </p:nvPr>
        </p:nvSpPr>
        <p:spPr>
          <a:xfrm flipH="1">
            <a:off x="11476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33" name="Google Shape;33;p4"/>
          <p:cNvSpPr txBox="1"/>
          <p:nvPr>
            <p:ph idx="1" type="subTitle"/>
          </p:nvPr>
        </p:nvSpPr>
        <p:spPr>
          <a:xfrm>
            <a:off x="1147575"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34" name="Google Shape;34;p4"/>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8_1">
    <p:spTree>
      <p:nvGrpSpPr>
        <p:cNvPr id="35" name="Shape 35"/>
        <p:cNvGrpSpPr/>
        <p:nvPr/>
      </p:nvGrpSpPr>
      <p:grpSpPr>
        <a:xfrm>
          <a:off x="0" y="0"/>
          <a:ext cx="0" cy="0"/>
          <a:chOff x="0" y="0"/>
          <a:chExt cx="0" cy="0"/>
        </a:xfrm>
      </p:grpSpPr>
      <p:sp>
        <p:nvSpPr>
          <p:cNvPr id="36" name="Google Shape;36;p5"/>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37" name="Google Shape;37;p5"/>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38" name="Google Shape;38;p5"/>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39" name="Google Shape;39;p5"/>
          <p:cNvPicPr preferRelativeResize="0"/>
          <p:nvPr/>
        </p:nvPicPr>
        <p:blipFill>
          <a:blip r:embed="rId2">
            <a:alphaModFix/>
          </a:blip>
          <a:stretch>
            <a:fillRect/>
          </a:stretch>
        </p:blipFill>
        <p:spPr>
          <a:xfrm>
            <a:off x="3875949" y="0"/>
            <a:ext cx="5268050" cy="52680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CUSTOM_18_1_1">
    <p:spTree>
      <p:nvGrpSpPr>
        <p:cNvPr id="40" name="Shape 40"/>
        <p:cNvGrpSpPr/>
        <p:nvPr/>
      </p:nvGrpSpPr>
      <p:grpSpPr>
        <a:xfrm>
          <a:off x="0" y="0"/>
          <a:ext cx="0" cy="0"/>
          <a:chOff x="0" y="0"/>
          <a:chExt cx="0" cy="0"/>
        </a:xfrm>
      </p:grpSpPr>
      <p:sp>
        <p:nvSpPr>
          <p:cNvPr id="41" name="Google Shape;41;p6"/>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2" name="Google Shape;42;p6"/>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43" name="Google Shape;43;p6"/>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44" name="Google Shape;44;p6"/>
          <p:cNvPicPr preferRelativeResize="0"/>
          <p:nvPr/>
        </p:nvPicPr>
        <p:blipFill>
          <a:blip r:embed="rId2">
            <a:alphaModFix/>
          </a:blip>
          <a:stretch>
            <a:fillRect/>
          </a:stretch>
        </p:blipFill>
        <p:spPr>
          <a:xfrm>
            <a:off x="0" y="0"/>
            <a:ext cx="5143500" cy="5143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CUSTOM_18_1_1_1">
    <p:spTree>
      <p:nvGrpSpPr>
        <p:cNvPr id="45" name="Shape 45"/>
        <p:cNvGrpSpPr/>
        <p:nvPr/>
      </p:nvGrpSpPr>
      <p:grpSpPr>
        <a:xfrm>
          <a:off x="0" y="0"/>
          <a:ext cx="0" cy="0"/>
          <a:chOff x="0" y="0"/>
          <a:chExt cx="0" cy="0"/>
        </a:xfrm>
      </p:grpSpPr>
      <p:sp>
        <p:nvSpPr>
          <p:cNvPr id="46" name="Google Shape;46;p7"/>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7" name="Google Shape;47;p7"/>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48" name="Google Shape;48;p7"/>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49" name="Google Shape;49;p7"/>
          <p:cNvPicPr preferRelativeResize="0"/>
          <p:nvPr/>
        </p:nvPicPr>
        <p:blipFill>
          <a:blip r:embed="rId2">
            <a:alphaModFix/>
          </a:blip>
          <a:stretch>
            <a:fillRect/>
          </a:stretch>
        </p:blipFill>
        <p:spPr>
          <a:xfrm>
            <a:off x="3875952" y="-124548"/>
            <a:ext cx="5268050" cy="52680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dpoint">
  <p:cSld name="CUSTOM_18_1_1_1_1">
    <p:spTree>
      <p:nvGrpSpPr>
        <p:cNvPr id="50" name="Shape 50"/>
        <p:cNvGrpSpPr/>
        <p:nvPr/>
      </p:nvGrpSpPr>
      <p:grpSpPr>
        <a:xfrm>
          <a:off x="0" y="0"/>
          <a:ext cx="0" cy="0"/>
          <a:chOff x="0" y="0"/>
          <a:chExt cx="0" cy="0"/>
        </a:xfrm>
      </p:grpSpPr>
      <p:pic>
        <p:nvPicPr>
          <p:cNvPr id="51" name="Google Shape;51;p8"/>
          <p:cNvPicPr preferRelativeResize="0"/>
          <p:nvPr/>
        </p:nvPicPr>
        <p:blipFill>
          <a:blip r:embed="rId2">
            <a:alphaModFix/>
          </a:blip>
          <a:stretch>
            <a:fillRect/>
          </a:stretch>
        </p:blipFill>
        <p:spPr>
          <a:xfrm>
            <a:off x="4000501" y="0"/>
            <a:ext cx="5143500" cy="5143500"/>
          </a:xfrm>
          <a:prstGeom prst="rect">
            <a:avLst/>
          </a:prstGeom>
          <a:noFill/>
          <a:ln>
            <a:noFill/>
          </a:ln>
        </p:spPr>
      </p:pic>
      <p:sp>
        <p:nvSpPr>
          <p:cNvPr id="52" name="Google Shape;52;p8"/>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53" name="Google Shape;53;p8"/>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54" name="Google Shape;54;p8"/>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p:cSld name="CUSTOM_12">
    <p:spTree>
      <p:nvGrpSpPr>
        <p:cNvPr id="55" name="Shape 55"/>
        <p:cNvGrpSpPr/>
        <p:nvPr/>
      </p:nvGrpSpPr>
      <p:grpSpPr>
        <a:xfrm>
          <a:off x="0" y="0"/>
          <a:ext cx="0" cy="0"/>
          <a:chOff x="0" y="0"/>
          <a:chExt cx="0" cy="0"/>
        </a:xfrm>
      </p:grpSpPr>
      <p:sp>
        <p:nvSpPr>
          <p:cNvPr id="56" name="Google Shape;56;p9"/>
          <p:cNvSpPr txBox="1"/>
          <p:nvPr>
            <p:ph type="ctrTitle"/>
          </p:nvPr>
        </p:nvSpPr>
        <p:spPr>
          <a:xfrm>
            <a:off x="2638350" y="376498"/>
            <a:ext cx="3867300" cy="20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700"/>
              <a:buNone/>
              <a:defRPr/>
            </a:lvl1pPr>
            <a:lvl2pPr lvl="1" rtl="0">
              <a:spcBef>
                <a:spcPts val="0"/>
              </a:spcBef>
              <a:spcAft>
                <a:spcPts val="0"/>
              </a:spcAft>
              <a:buClr>
                <a:srgbClr val="000000"/>
              </a:buClr>
              <a:buSzPts val="1600"/>
              <a:buNone/>
              <a:defRPr sz="1600">
                <a:solidFill>
                  <a:srgbClr val="000000"/>
                </a:solidFill>
              </a:defRPr>
            </a:lvl2pPr>
            <a:lvl3pPr lvl="2" rtl="0">
              <a:spcBef>
                <a:spcPts val="0"/>
              </a:spcBef>
              <a:spcAft>
                <a:spcPts val="0"/>
              </a:spcAft>
              <a:buClr>
                <a:srgbClr val="000000"/>
              </a:buClr>
              <a:buSzPts val="1600"/>
              <a:buNone/>
              <a:defRPr sz="1600">
                <a:solidFill>
                  <a:srgbClr val="000000"/>
                </a:solidFill>
              </a:defRPr>
            </a:lvl3pPr>
            <a:lvl4pPr lvl="3" rtl="0">
              <a:spcBef>
                <a:spcPts val="0"/>
              </a:spcBef>
              <a:spcAft>
                <a:spcPts val="0"/>
              </a:spcAft>
              <a:buClr>
                <a:srgbClr val="000000"/>
              </a:buClr>
              <a:buSzPts val="1600"/>
              <a:buNone/>
              <a:defRPr sz="1600">
                <a:solidFill>
                  <a:srgbClr val="000000"/>
                </a:solidFill>
              </a:defRPr>
            </a:lvl4pPr>
            <a:lvl5pPr lvl="4" rtl="0">
              <a:spcBef>
                <a:spcPts val="0"/>
              </a:spcBef>
              <a:spcAft>
                <a:spcPts val="0"/>
              </a:spcAft>
              <a:buClr>
                <a:srgbClr val="000000"/>
              </a:buClr>
              <a:buSzPts val="1600"/>
              <a:buNone/>
              <a:defRPr sz="1600">
                <a:solidFill>
                  <a:srgbClr val="000000"/>
                </a:solidFill>
              </a:defRPr>
            </a:lvl5pPr>
            <a:lvl6pPr lvl="5" rtl="0">
              <a:spcBef>
                <a:spcPts val="0"/>
              </a:spcBef>
              <a:spcAft>
                <a:spcPts val="0"/>
              </a:spcAft>
              <a:buClr>
                <a:srgbClr val="000000"/>
              </a:buClr>
              <a:buSzPts val="1600"/>
              <a:buNone/>
              <a:defRPr sz="1600">
                <a:solidFill>
                  <a:srgbClr val="000000"/>
                </a:solidFill>
              </a:defRPr>
            </a:lvl6pPr>
            <a:lvl7pPr lvl="6" rtl="0">
              <a:spcBef>
                <a:spcPts val="0"/>
              </a:spcBef>
              <a:spcAft>
                <a:spcPts val="0"/>
              </a:spcAft>
              <a:buClr>
                <a:srgbClr val="000000"/>
              </a:buClr>
              <a:buSzPts val="1600"/>
              <a:buNone/>
              <a:defRPr sz="1600">
                <a:solidFill>
                  <a:srgbClr val="000000"/>
                </a:solidFill>
              </a:defRPr>
            </a:lvl7pPr>
            <a:lvl8pPr lvl="7" rtl="0">
              <a:spcBef>
                <a:spcPts val="0"/>
              </a:spcBef>
              <a:spcAft>
                <a:spcPts val="0"/>
              </a:spcAft>
              <a:buClr>
                <a:srgbClr val="000000"/>
              </a:buClr>
              <a:buSzPts val="1600"/>
              <a:buNone/>
              <a:defRPr sz="1600">
                <a:solidFill>
                  <a:srgbClr val="000000"/>
                </a:solidFill>
              </a:defRPr>
            </a:lvl8pPr>
            <a:lvl9pPr lvl="8" rtl="0">
              <a:spcBef>
                <a:spcPts val="0"/>
              </a:spcBef>
              <a:spcAft>
                <a:spcPts val="0"/>
              </a:spcAft>
              <a:buClr>
                <a:srgbClr val="000000"/>
              </a:buClr>
              <a:buSzPts val="1600"/>
              <a:buNone/>
              <a:defRPr sz="1600">
                <a:solidFill>
                  <a:srgbClr val="000000"/>
                </a:solidFill>
              </a:defRPr>
            </a:lvl9pPr>
          </a:lstStyle>
          <a:p/>
        </p:txBody>
      </p:sp>
      <p:sp>
        <p:nvSpPr>
          <p:cNvPr id="57" name="Google Shape;57;p9"/>
          <p:cNvSpPr txBox="1"/>
          <p:nvPr>
            <p:ph idx="1" type="subTitle"/>
          </p:nvPr>
        </p:nvSpPr>
        <p:spPr>
          <a:xfrm>
            <a:off x="2459550" y="2314225"/>
            <a:ext cx="4224900" cy="1784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USTOM_15">
    <p:spTree>
      <p:nvGrpSpPr>
        <p:cNvPr id="58" name="Shape 58"/>
        <p:cNvGrpSpPr/>
        <p:nvPr/>
      </p:nvGrpSpPr>
      <p:grpSpPr>
        <a:xfrm>
          <a:off x="0" y="0"/>
          <a:ext cx="0" cy="0"/>
          <a:chOff x="0" y="0"/>
          <a:chExt cx="0" cy="0"/>
        </a:xfrm>
      </p:grpSpPr>
      <p:sp>
        <p:nvSpPr>
          <p:cNvPr id="59" name="Google Shape;59;p10"/>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2">
  <p:cSld name="CUSTOM_21">
    <p:spTree>
      <p:nvGrpSpPr>
        <p:cNvPr id="60" name="Shape 60"/>
        <p:cNvGrpSpPr/>
        <p:nvPr/>
      </p:nvGrpSpPr>
      <p:grpSpPr>
        <a:xfrm>
          <a:off x="0" y="0"/>
          <a:ext cx="0" cy="0"/>
          <a:chOff x="0" y="0"/>
          <a:chExt cx="0" cy="0"/>
        </a:xfrm>
      </p:grpSpPr>
      <p:sp>
        <p:nvSpPr>
          <p:cNvPr id="61" name="Google Shape;61;p11"/>
          <p:cNvSpPr txBox="1"/>
          <p:nvPr>
            <p:ph type="ctrTitle"/>
          </p:nvPr>
        </p:nvSpPr>
        <p:spPr>
          <a:xfrm flipH="1">
            <a:off x="2747779" y="2635675"/>
            <a:ext cx="5195700" cy="19212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3600"/>
              <a:buNone/>
              <a:defRPr sz="3600"/>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
        <p:nvSpPr>
          <p:cNvPr id="62" name="Google Shape;62;p11"/>
          <p:cNvSpPr txBox="1"/>
          <p:nvPr>
            <p:ph hasCustomPrompt="1" idx="2" type="title"/>
          </p:nvPr>
        </p:nvSpPr>
        <p:spPr>
          <a:xfrm flipH="1">
            <a:off x="4964179" y="2323850"/>
            <a:ext cx="29793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9600"/>
              <a:buNone/>
              <a:defRPr sz="9600"/>
            </a:lvl1pPr>
            <a:lvl2pPr lvl="1"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63" name="Google Shape;63;p11"/>
          <p:cNvSpPr txBox="1"/>
          <p:nvPr>
            <p:ph idx="1" type="subTitle"/>
          </p:nvPr>
        </p:nvSpPr>
        <p:spPr>
          <a:xfrm>
            <a:off x="3718579" y="4030481"/>
            <a:ext cx="4224900" cy="5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photo">
  <p:cSld name="CUSTOM_23">
    <p:spTree>
      <p:nvGrpSpPr>
        <p:cNvPr id="64" name="Shape 64"/>
        <p:cNvGrpSpPr/>
        <p:nvPr/>
      </p:nvGrpSpPr>
      <p:grpSpPr>
        <a:xfrm>
          <a:off x="0" y="0"/>
          <a:ext cx="0" cy="0"/>
          <a:chOff x="0" y="0"/>
          <a:chExt cx="0" cy="0"/>
        </a:xfrm>
      </p:grpSpPr>
      <p:sp>
        <p:nvSpPr>
          <p:cNvPr id="65" name="Google Shape;65;p12"/>
          <p:cNvSpPr txBox="1"/>
          <p:nvPr>
            <p:ph type="ctrTitle"/>
          </p:nvPr>
        </p:nvSpPr>
        <p:spPr>
          <a:xfrm>
            <a:off x="1600733" y="985228"/>
            <a:ext cx="2673600" cy="20541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000"/>
              <a:buNone/>
              <a:defRPr sz="2000"/>
            </a:lvl1pPr>
            <a:lvl2pPr lvl="1" rtl="0" algn="r">
              <a:spcBef>
                <a:spcPts val="0"/>
              </a:spcBef>
              <a:spcAft>
                <a:spcPts val="0"/>
              </a:spcAft>
              <a:buClr>
                <a:srgbClr val="000000"/>
              </a:buClr>
              <a:buSzPts val="2000"/>
              <a:buNone/>
              <a:defRPr sz="2000">
                <a:solidFill>
                  <a:srgbClr val="000000"/>
                </a:solidFill>
              </a:defRPr>
            </a:lvl2pPr>
            <a:lvl3pPr lvl="2" rtl="0" algn="r">
              <a:spcBef>
                <a:spcPts val="0"/>
              </a:spcBef>
              <a:spcAft>
                <a:spcPts val="0"/>
              </a:spcAft>
              <a:buClr>
                <a:srgbClr val="000000"/>
              </a:buClr>
              <a:buSzPts val="2000"/>
              <a:buNone/>
              <a:defRPr sz="2000">
                <a:solidFill>
                  <a:srgbClr val="000000"/>
                </a:solidFill>
              </a:defRPr>
            </a:lvl3pPr>
            <a:lvl4pPr lvl="3" rtl="0" algn="r">
              <a:spcBef>
                <a:spcPts val="0"/>
              </a:spcBef>
              <a:spcAft>
                <a:spcPts val="0"/>
              </a:spcAft>
              <a:buClr>
                <a:srgbClr val="000000"/>
              </a:buClr>
              <a:buSzPts val="2000"/>
              <a:buNone/>
              <a:defRPr sz="2000">
                <a:solidFill>
                  <a:srgbClr val="000000"/>
                </a:solidFill>
              </a:defRPr>
            </a:lvl4pPr>
            <a:lvl5pPr lvl="4" rtl="0" algn="r">
              <a:spcBef>
                <a:spcPts val="0"/>
              </a:spcBef>
              <a:spcAft>
                <a:spcPts val="0"/>
              </a:spcAft>
              <a:buClr>
                <a:srgbClr val="000000"/>
              </a:buClr>
              <a:buSzPts val="2000"/>
              <a:buNone/>
              <a:defRPr sz="2000">
                <a:solidFill>
                  <a:srgbClr val="000000"/>
                </a:solidFill>
              </a:defRPr>
            </a:lvl5pPr>
            <a:lvl6pPr lvl="5" rtl="0" algn="r">
              <a:spcBef>
                <a:spcPts val="0"/>
              </a:spcBef>
              <a:spcAft>
                <a:spcPts val="0"/>
              </a:spcAft>
              <a:buClr>
                <a:srgbClr val="000000"/>
              </a:buClr>
              <a:buSzPts val="2000"/>
              <a:buNone/>
              <a:defRPr sz="2000">
                <a:solidFill>
                  <a:srgbClr val="000000"/>
                </a:solidFill>
              </a:defRPr>
            </a:lvl6pPr>
            <a:lvl7pPr lvl="6" rtl="0" algn="r">
              <a:spcBef>
                <a:spcPts val="0"/>
              </a:spcBef>
              <a:spcAft>
                <a:spcPts val="0"/>
              </a:spcAft>
              <a:buClr>
                <a:srgbClr val="000000"/>
              </a:buClr>
              <a:buSzPts val="2000"/>
              <a:buNone/>
              <a:defRPr sz="2000">
                <a:solidFill>
                  <a:srgbClr val="000000"/>
                </a:solidFill>
              </a:defRPr>
            </a:lvl7pPr>
            <a:lvl8pPr lvl="7" rtl="0" algn="r">
              <a:spcBef>
                <a:spcPts val="0"/>
              </a:spcBef>
              <a:spcAft>
                <a:spcPts val="0"/>
              </a:spcAft>
              <a:buClr>
                <a:srgbClr val="000000"/>
              </a:buClr>
              <a:buSzPts val="2000"/>
              <a:buNone/>
              <a:defRPr sz="2000">
                <a:solidFill>
                  <a:srgbClr val="000000"/>
                </a:solidFill>
              </a:defRPr>
            </a:lvl8pPr>
            <a:lvl9pPr lvl="8" rtl="0" algn="r">
              <a:spcBef>
                <a:spcPts val="0"/>
              </a:spcBef>
              <a:spcAft>
                <a:spcPts val="0"/>
              </a:spcAft>
              <a:buClr>
                <a:srgbClr val="000000"/>
              </a:buClr>
              <a:buSzPts val="2000"/>
              <a:buNone/>
              <a:defRPr sz="2000">
                <a:solidFill>
                  <a:srgbClr val="000000"/>
                </a:solidFill>
              </a:defRPr>
            </a:lvl9pPr>
          </a:lstStyle>
          <a:p/>
        </p:txBody>
      </p:sp>
      <p:sp>
        <p:nvSpPr>
          <p:cNvPr id="66" name="Google Shape;66;p12"/>
          <p:cNvSpPr txBox="1"/>
          <p:nvPr>
            <p:ph idx="1" type="subTitle"/>
          </p:nvPr>
        </p:nvSpPr>
        <p:spPr>
          <a:xfrm>
            <a:off x="1179233" y="3058425"/>
            <a:ext cx="3095100" cy="1784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solidFill>
                  <a:srgbClr val="000000"/>
                </a:solidFill>
              </a:defRPr>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67" name="Google Shape;67;p12"/>
          <p:cNvSpPr txBox="1"/>
          <p:nvPr>
            <p:ph idx="2" type="ctrTitle"/>
          </p:nvPr>
        </p:nvSpPr>
        <p:spPr>
          <a:xfrm>
            <a:off x="1932090"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p:cSld name="CUSTOM_26">
    <p:spTree>
      <p:nvGrpSpPr>
        <p:cNvPr id="68" name="Shape 68"/>
        <p:cNvGrpSpPr/>
        <p:nvPr/>
      </p:nvGrpSpPr>
      <p:grpSpPr>
        <a:xfrm>
          <a:off x="0" y="0"/>
          <a:ext cx="0" cy="0"/>
          <a:chOff x="0" y="0"/>
          <a:chExt cx="0" cy="0"/>
        </a:xfrm>
      </p:grpSpPr>
      <p:sp>
        <p:nvSpPr>
          <p:cNvPr id="69" name="Google Shape;69;p13"/>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70" name="Google Shape;70;p13"/>
          <p:cNvSpPr txBox="1"/>
          <p:nvPr>
            <p:ph hasCustomPrompt="1" idx="2" type="title"/>
          </p:nvPr>
        </p:nvSpPr>
        <p:spPr>
          <a:xfrm>
            <a:off x="1086651" y="1475125"/>
            <a:ext cx="17952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4800"/>
              <a:buNone/>
              <a:defRPr sz="6000"/>
            </a:lvl1pPr>
            <a:lvl2pPr lvl="1"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1" name="Google Shape;71;p13"/>
          <p:cNvSpPr txBox="1"/>
          <p:nvPr>
            <p:ph idx="1" type="subTitle"/>
          </p:nvPr>
        </p:nvSpPr>
        <p:spPr>
          <a:xfrm flipH="1">
            <a:off x="3481677" y="1666454"/>
            <a:ext cx="3264900" cy="336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72" name="Google Shape;72;p13"/>
          <p:cNvSpPr txBox="1"/>
          <p:nvPr>
            <p:ph hasCustomPrompt="1" idx="3" type="title"/>
          </p:nvPr>
        </p:nvSpPr>
        <p:spPr>
          <a:xfrm>
            <a:off x="2298451" y="2475350"/>
            <a:ext cx="17637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4800"/>
              <a:buNone/>
              <a:defRPr sz="6000"/>
            </a:lvl1pPr>
            <a:lvl2pPr lvl="1"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3" name="Google Shape;73;p13"/>
          <p:cNvSpPr txBox="1"/>
          <p:nvPr>
            <p:ph idx="4" type="subTitle"/>
          </p:nvPr>
        </p:nvSpPr>
        <p:spPr>
          <a:xfrm flipH="1">
            <a:off x="4568051" y="2688425"/>
            <a:ext cx="3264900" cy="336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74" name="Google Shape;74;p13"/>
          <p:cNvSpPr txBox="1"/>
          <p:nvPr>
            <p:ph hasCustomPrompt="1" idx="5" type="title"/>
          </p:nvPr>
        </p:nvSpPr>
        <p:spPr>
          <a:xfrm>
            <a:off x="3353176" y="3513625"/>
            <a:ext cx="17952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4800"/>
              <a:buNone/>
              <a:defRPr sz="6000"/>
            </a:lvl1pPr>
            <a:lvl2pPr lvl="1"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5" name="Google Shape;75;p13"/>
          <p:cNvSpPr txBox="1"/>
          <p:nvPr>
            <p:ph idx="6" type="subTitle"/>
          </p:nvPr>
        </p:nvSpPr>
        <p:spPr>
          <a:xfrm flipH="1">
            <a:off x="5671490" y="3709941"/>
            <a:ext cx="3264900" cy="336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24">
    <p:spTree>
      <p:nvGrpSpPr>
        <p:cNvPr id="76" name="Shape 76"/>
        <p:cNvGrpSpPr/>
        <p:nvPr/>
      </p:nvGrpSpPr>
      <p:grpSpPr>
        <a:xfrm>
          <a:off x="0" y="0"/>
          <a:ext cx="0" cy="0"/>
          <a:chOff x="0" y="0"/>
          <a:chExt cx="0" cy="0"/>
        </a:xfrm>
      </p:grpSpPr>
      <p:sp>
        <p:nvSpPr>
          <p:cNvPr id="77" name="Google Shape;77;p14"/>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78" name="Google Shape;78;p14"/>
          <p:cNvSpPr txBox="1"/>
          <p:nvPr>
            <p:ph idx="2" type="ctrTitle"/>
          </p:nvPr>
        </p:nvSpPr>
        <p:spPr>
          <a:xfrm>
            <a:off x="561600" y="2804713"/>
            <a:ext cx="26736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rgbClr val="000000"/>
              </a:buClr>
              <a:buSzPts val="1800"/>
              <a:buNone/>
              <a:defRPr sz="1800">
                <a:solidFill>
                  <a:srgbClr val="000000"/>
                </a:solidFill>
              </a:defRPr>
            </a:lvl2pPr>
            <a:lvl3pPr lvl="2" rtl="0">
              <a:spcBef>
                <a:spcPts val="0"/>
              </a:spcBef>
              <a:spcAft>
                <a:spcPts val="0"/>
              </a:spcAft>
              <a:buClr>
                <a:srgbClr val="000000"/>
              </a:buClr>
              <a:buSzPts val="1800"/>
              <a:buNone/>
              <a:defRPr sz="1800">
                <a:solidFill>
                  <a:srgbClr val="000000"/>
                </a:solidFill>
              </a:defRPr>
            </a:lvl3pPr>
            <a:lvl4pPr lvl="3" rtl="0">
              <a:spcBef>
                <a:spcPts val="0"/>
              </a:spcBef>
              <a:spcAft>
                <a:spcPts val="0"/>
              </a:spcAft>
              <a:buClr>
                <a:srgbClr val="000000"/>
              </a:buClr>
              <a:buSzPts val="1800"/>
              <a:buNone/>
              <a:defRPr sz="1800">
                <a:solidFill>
                  <a:srgbClr val="000000"/>
                </a:solidFill>
              </a:defRPr>
            </a:lvl4pPr>
            <a:lvl5pPr lvl="4" rtl="0">
              <a:spcBef>
                <a:spcPts val="0"/>
              </a:spcBef>
              <a:spcAft>
                <a:spcPts val="0"/>
              </a:spcAft>
              <a:buClr>
                <a:srgbClr val="000000"/>
              </a:buClr>
              <a:buSzPts val="1800"/>
              <a:buNone/>
              <a:defRPr sz="1800">
                <a:solidFill>
                  <a:srgbClr val="000000"/>
                </a:solidFill>
              </a:defRPr>
            </a:lvl5pPr>
            <a:lvl6pPr lvl="5" rtl="0">
              <a:spcBef>
                <a:spcPts val="0"/>
              </a:spcBef>
              <a:spcAft>
                <a:spcPts val="0"/>
              </a:spcAft>
              <a:buClr>
                <a:srgbClr val="000000"/>
              </a:buClr>
              <a:buSzPts val="1800"/>
              <a:buNone/>
              <a:defRPr sz="1800">
                <a:solidFill>
                  <a:srgbClr val="000000"/>
                </a:solidFill>
              </a:defRPr>
            </a:lvl6pPr>
            <a:lvl7pPr lvl="6" rtl="0">
              <a:spcBef>
                <a:spcPts val="0"/>
              </a:spcBef>
              <a:spcAft>
                <a:spcPts val="0"/>
              </a:spcAft>
              <a:buClr>
                <a:srgbClr val="000000"/>
              </a:buClr>
              <a:buSzPts val="1800"/>
              <a:buNone/>
              <a:defRPr sz="1800">
                <a:solidFill>
                  <a:srgbClr val="000000"/>
                </a:solidFill>
              </a:defRPr>
            </a:lvl7pPr>
            <a:lvl8pPr lvl="7" rtl="0">
              <a:spcBef>
                <a:spcPts val="0"/>
              </a:spcBef>
              <a:spcAft>
                <a:spcPts val="0"/>
              </a:spcAft>
              <a:buClr>
                <a:srgbClr val="000000"/>
              </a:buClr>
              <a:buSzPts val="1800"/>
              <a:buNone/>
              <a:defRPr sz="1800">
                <a:solidFill>
                  <a:srgbClr val="000000"/>
                </a:solidFill>
              </a:defRPr>
            </a:lvl8pPr>
            <a:lvl9pPr lvl="8" rtl="0">
              <a:spcBef>
                <a:spcPts val="0"/>
              </a:spcBef>
              <a:spcAft>
                <a:spcPts val="0"/>
              </a:spcAft>
              <a:buClr>
                <a:srgbClr val="000000"/>
              </a:buClr>
              <a:buSzPts val="1800"/>
              <a:buNone/>
              <a:defRPr sz="1800">
                <a:solidFill>
                  <a:srgbClr val="000000"/>
                </a:solidFill>
              </a:defRPr>
            </a:lvl9pPr>
          </a:lstStyle>
          <a:p/>
        </p:txBody>
      </p:sp>
      <p:sp>
        <p:nvSpPr>
          <p:cNvPr id="79" name="Google Shape;79;p14"/>
          <p:cNvSpPr txBox="1"/>
          <p:nvPr>
            <p:ph idx="1" type="subTitle"/>
          </p:nvPr>
        </p:nvSpPr>
        <p:spPr>
          <a:xfrm>
            <a:off x="872450" y="3090475"/>
            <a:ext cx="20520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1100">
                <a:solidFill>
                  <a:srgbClr val="000000"/>
                </a:solidFill>
              </a:defRPr>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80" name="Google Shape;80;p14"/>
          <p:cNvSpPr txBox="1"/>
          <p:nvPr>
            <p:ph idx="3" type="ctrTitle"/>
          </p:nvPr>
        </p:nvSpPr>
        <p:spPr>
          <a:xfrm>
            <a:off x="3235200" y="2804713"/>
            <a:ext cx="26736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rgbClr val="000000"/>
              </a:buClr>
              <a:buSzPts val="1800"/>
              <a:buNone/>
              <a:defRPr sz="1800">
                <a:solidFill>
                  <a:srgbClr val="000000"/>
                </a:solidFill>
              </a:defRPr>
            </a:lvl2pPr>
            <a:lvl3pPr lvl="2" rtl="0">
              <a:spcBef>
                <a:spcPts val="0"/>
              </a:spcBef>
              <a:spcAft>
                <a:spcPts val="0"/>
              </a:spcAft>
              <a:buClr>
                <a:srgbClr val="000000"/>
              </a:buClr>
              <a:buSzPts val="1800"/>
              <a:buNone/>
              <a:defRPr sz="1800">
                <a:solidFill>
                  <a:srgbClr val="000000"/>
                </a:solidFill>
              </a:defRPr>
            </a:lvl3pPr>
            <a:lvl4pPr lvl="3" rtl="0">
              <a:spcBef>
                <a:spcPts val="0"/>
              </a:spcBef>
              <a:spcAft>
                <a:spcPts val="0"/>
              </a:spcAft>
              <a:buClr>
                <a:srgbClr val="000000"/>
              </a:buClr>
              <a:buSzPts val="1800"/>
              <a:buNone/>
              <a:defRPr sz="1800">
                <a:solidFill>
                  <a:srgbClr val="000000"/>
                </a:solidFill>
              </a:defRPr>
            </a:lvl4pPr>
            <a:lvl5pPr lvl="4" rtl="0">
              <a:spcBef>
                <a:spcPts val="0"/>
              </a:spcBef>
              <a:spcAft>
                <a:spcPts val="0"/>
              </a:spcAft>
              <a:buClr>
                <a:srgbClr val="000000"/>
              </a:buClr>
              <a:buSzPts val="1800"/>
              <a:buNone/>
              <a:defRPr sz="1800">
                <a:solidFill>
                  <a:srgbClr val="000000"/>
                </a:solidFill>
              </a:defRPr>
            </a:lvl5pPr>
            <a:lvl6pPr lvl="5" rtl="0">
              <a:spcBef>
                <a:spcPts val="0"/>
              </a:spcBef>
              <a:spcAft>
                <a:spcPts val="0"/>
              </a:spcAft>
              <a:buClr>
                <a:srgbClr val="000000"/>
              </a:buClr>
              <a:buSzPts val="1800"/>
              <a:buNone/>
              <a:defRPr sz="1800">
                <a:solidFill>
                  <a:srgbClr val="000000"/>
                </a:solidFill>
              </a:defRPr>
            </a:lvl6pPr>
            <a:lvl7pPr lvl="6" rtl="0">
              <a:spcBef>
                <a:spcPts val="0"/>
              </a:spcBef>
              <a:spcAft>
                <a:spcPts val="0"/>
              </a:spcAft>
              <a:buClr>
                <a:srgbClr val="000000"/>
              </a:buClr>
              <a:buSzPts val="1800"/>
              <a:buNone/>
              <a:defRPr sz="1800">
                <a:solidFill>
                  <a:srgbClr val="000000"/>
                </a:solidFill>
              </a:defRPr>
            </a:lvl7pPr>
            <a:lvl8pPr lvl="7" rtl="0">
              <a:spcBef>
                <a:spcPts val="0"/>
              </a:spcBef>
              <a:spcAft>
                <a:spcPts val="0"/>
              </a:spcAft>
              <a:buClr>
                <a:srgbClr val="000000"/>
              </a:buClr>
              <a:buSzPts val="1800"/>
              <a:buNone/>
              <a:defRPr sz="1800">
                <a:solidFill>
                  <a:srgbClr val="000000"/>
                </a:solidFill>
              </a:defRPr>
            </a:lvl8pPr>
            <a:lvl9pPr lvl="8" rtl="0">
              <a:spcBef>
                <a:spcPts val="0"/>
              </a:spcBef>
              <a:spcAft>
                <a:spcPts val="0"/>
              </a:spcAft>
              <a:buClr>
                <a:srgbClr val="000000"/>
              </a:buClr>
              <a:buSzPts val="1800"/>
              <a:buNone/>
              <a:defRPr sz="1800">
                <a:solidFill>
                  <a:srgbClr val="000000"/>
                </a:solidFill>
              </a:defRPr>
            </a:lvl9pPr>
          </a:lstStyle>
          <a:p/>
        </p:txBody>
      </p:sp>
      <p:sp>
        <p:nvSpPr>
          <p:cNvPr id="81" name="Google Shape;81;p14"/>
          <p:cNvSpPr txBox="1"/>
          <p:nvPr>
            <p:ph idx="4" type="subTitle"/>
          </p:nvPr>
        </p:nvSpPr>
        <p:spPr>
          <a:xfrm>
            <a:off x="3462900" y="2036750"/>
            <a:ext cx="2218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1100">
                <a:solidFill>
                  <a:srgbClr val="000000"/>
                </a:solidFill>
              </a:defRPr>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82" name="Google Shape;82;p14"/>
          <p:cNvSpPr txBox="1"/>
          <p:nvPr>
            <p:ph idx="5" type="ctrTitle"/>
          </p:nvPr>
        </p:nvSpPr>
        <p:spPr>
          <a:xfrm>
            <a:off x="5908800" y="2804713"/>
            <a:ext cx="26736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Clr>
                <a:srgbClr val="000000"/>
              </a:buClr>
              <a:buSzPts val="1800"/>
              <a:buNone/>
              <a:defRPr sz="1800">
                <a:solidFill>
                  <a:srgbClr val="000000"/>
                </a:solidFill>
              </a:defRPr>
            </a:lvl2pPr>
            <a:lvl3pPr lvl="2" rtl="0">
              <a:spcBef>
                <a:spcPts val="0"/>
              </a:spcBef>
              <a:spcAft>
                <a:spcPts val="0"/>
              </a:spcAft>
              <a:buClr>
                <a:srgbClr val="000000"/>
              </a:buClr>
              <a:buSzPts val="1800"/>
              <a:buNone/>
              <a:defRPr sz="1800">
                <a:solidFill>
                  <a:srgbClr val="000000"/>
                </a:solidFill>
              </a:defRPr>
            </a:lvl3pPr>
            <a:lvl4pPr lvl="3" rtl="0">
              <a:spcBef>
                <a:spcPts val="0"/>
              </a:spcBef>
              <a:spcAft>
                <a:spcPts val="0"/>
              </a:spcAft>
              <a:buClr>
                <a:srgbClr val="000000"/>
              </a:buClr>
              <a:buSzPts val="1800"/>
              <a:buNone/>
              <a:defRPr sz="1800">
                <a:solidFill>
                  <a:srgbClr val="000000"/>
                </a:solidFill>
              </a:defRPr>
            </a:lvl4pPr>
            <a:lvl5pPr lvl="4" rtl="0">
              <a:spcBef>
                <a:spcPts val="0"/>
              </a:spcBef>
              <a:spcAft>
                <a:spcPts val="0"/>
              </a:spcAft>
              <a:buClr>
                <a:srgbClr val="000000"/>
              </a:buClr>
              <a:buSzPts val="1800"/>
              <a:buNone/>
              <a:defRPr sz="1800">
                <a:solidFill>
                  <a:srgbClr val="000000"/>
                </a:solidFill>
              </a:defRPr>
            </a:lvl5pPr>
            <a:lvl6pPr lvl="5" rtl="0">
              <a:spcBef>
                <a:spcPts val="0"/>
              </a:spcBef>
              <a:spcAft>
                <a:spcPts val="0"/>
              </a:spcAft>
              <a:buClr>
                <a:srgbClr val="000000"/>
              </a:buClr>
              <a:buSzPts val="1800"/>
              <a:buNone/>
              <a:defRPr sz="1800">
                <a:solidFill>
                  <a:srgbClr val="000000"/>
                </a:solidFill>
              </a:defRPr>
            </a:lvl6pPr>
            <a:lvl7pPr lvl="6" rtl="0">
              <a:spcBef>
                <a:spcPts val="0"/>
              </a:spcBef>
              <a:spcAft>
                <a:spcPts val="0"/>
              </a:spcAft>
              <a:buClr>
                <a:srgbClr val="000000"/>
              </a:buClr>
              <a:buSzPts val="1800"/>
              <a:buNone/>
              <a:defRPr sz="1800">
                <a:solidFill>
                  <a:srgbClr val="000000"/>
                </a:solidFill>
              </a:defRPr>
            </a:lvl7pPr>
            <a:lvl8pPr lvl="7" rtl="0">
              <a:spcBef>
                <a:spcPts val="0"/>
              </a:spcBef>
              <a:spcAft>
                <a:spcPts val="0"/>
              </a:spcAft>
              <a:buClr>
                <a:srgbClr val="000000"/>
              </a:buClr>
              <a:buSzPts val="1800"/>
              <a:buNone/>
              <a:defRPr sz="1800">
                <a:solidFill>
                  <a:srgbClr val="000000"/>
                </a:solidFill>
              </a:defRPr>
            </a:lvl8pPr>
            <a:lvl9pPr lvl="8" rtl="0">
              <a:spcBef>
                <a:spcPts val="0"/>
              </a:spcBef>
              <a:spcAft>
                <a:spcPts val="0"/>
              </a:spcAft>
              <a:buClr>
                <a:srgbClr val="000000"/>
              </a:buClr>
              <a:buSzPts val="1800"/>
              <a:buNone/>
              <a:defRPr sz="1800">
                <a:solidFill>
                  <a:srgbClr val="000000"/>
                </a:solidFill>
              </a:defRPr>
            </a:lvl9pPr>
          </a:lstStyle>
          <a:p/>
        </p:txBody>
      </p:sp>
      <p:sp>
        <p:nvSpPr>
          <p:cNvPr id="83" name="Google Shape;83;p14"/>
          <p:cNvSpPr txBox="1"/>
          <p:nvPr>
            <p:ph idx="6" type="subTitle"/>
          </p:nvPr>
        </p:nvSpPr>
        <p:spPr>
          <a:xfrm>
            <a:off x="6136500" y="3090475"/>
            <a:ext cx="2218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1100">
                <a:solidFill>
                  <a:srgbClr val="000000"/>
                </a:solidFill>
              </a:defRPr>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3">
  <p:cSld name="CUSTOM_22">
    <p:spTree>
      <p:nvGrpSpPr>
        <p:cNvPr id="84" name="Shape 84"/>
        <p:cNvGrpSpPr/>
        <p:nvPr/>
      </p:nvGrpSpPr>
      <p:grpSpPr>
        <a:xfrm>
          <a:off x="0" y="0"/>
          <a:ext cx="0" cy="0"/>
          <a:chOff x="0" y="0"/>
          <a:chExt cx="0" cy="0"/>
        </a:xfrm>
      </p:grpSpPr>
      <p:sp>
        <p:nvSpPr>
          <p:cNvPr id="85" name="Google Shape;85;p15"/>
          <p:cNvSpPr txBox="1"/>
          <p:nvPr>
            <p:ph type="ctrTitle"/>
          </p:nvPr>
        </p:nvSpPr>
        <p:spPr>
          <a:xfrm flipH="1">
            <a:off x="2754543" y="1347038"/>
            <a:ext cx="5195700" cy="19212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3600"/>
              <a:buNone/>
              <a:defRPr sz="3600"/>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
        <p:nvSpPr>
          <p:cNvPr id="86" name="Google Shape;86;p15"/>
          <p:cNvSpPr txBox="1"/>
          <p:nvPr>
            <p:ph hasCustomPrompt="1" idx="2" type="title"/>
          </p:nvPr>
        </p:nvSpPr>
        <p:spPr>
          <a:xfrm flipH="1">
            <a:off x="4970943" y="1035213"/>
            <a:ext cx="29793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9600"/>
              <a:buNone/>
              <a:defRPr sz="9600"/>
            </a:lvl1pPr>
            <a:lvl2pPr lvl="1"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87" name="Google Shape;87;p15"/>
          <p:cNvSpPr txBox="1"/>
          <p:nvPr>
            <p:ph idx="1" type="subTitle"/>
          </p:nvPr>
        </p:nvSpPr>
        <p:spPr>
          <a:xfrm>
            <a:off x="3725343" y="2742989"/>
            <a:ext cx="4224900" cy="5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100"/>
            </a:lvl1pPr>
            <a:lvl2pPr lvl="1" rtl="0" algn="r">
              <a:lnSpc>
                <a:spcPct val="100000"/>
              </a:lnSpc>
              <a:spcBef>
                <a:spcPts val="0"/>
              </a:spcBef>
              <a:spcAft>
                <a:spcPts val="0"/>
              </a:spcAft>
              <a:buSzPts val="1200"/>
              <a:buNone/>
              <a:defRPr/>
            </a:lvl2pPr>
            <a:lvl3pPr lvl="2" rtl="0" algn="r">
              <a:lnSpc>
                <a:spcPct val="100000"/>
              </a:lnSpc>
              <a:spcBef>
                <a:spcPts val="0"/>
              </a:spcBef>
              <a:spcAft>
                <a:spcPts val="0"/>
              </a:spcAft>
              <a:buSzPts val="1200"/>
              <a:buNone/>
              <a:defRPr/>
            </a:lvl3pPr>
            <a:lvl4pPr lvl="3" rtl="0" algn="r">
              <a:lnSpc>
                <a:spcPct val="100000"/>
              </a:lnSpc>
              <a:spcBef>
                <a:spcPts val="0"/>
              </a:spcBef>
              <a:spcAft>
                <a:spcPts val="0"/>
              </a:spcAft>
              <a:buSzPts val="1200"/>
              <a:buNone/>
              <a:defRPr/>
            </a:lvl4pPr>
            <a:lvl5pPr lvl="4" rtl="0" algn="r">
              <a:lnSpc>
                <a:spcPct val="100000"/>
              </a:lnSpc>
              <a:spcBef>
                <a:spcPts val="0"/>
              </a:spcBef>
              <a:spcAft>
                <a:spcPts val="0"/>
              </a:spcAft>
              <a:buSzPts val="1200"/>
              <a:buNone/>
              <a:defRPr/>
            </a:lvl5pPr>
            <a:lvl6pPr lvl="5" rtl="0" algn="r">
              <a:lnSpc>
                <a:spcPct val="100000"/>
              </a:lnSpc>
              <a:spcBef>
                <a:spcPts val="0"/>
              </a:spcBef>
              <a:spcAft>
                <a:spcPts val="0"/>
              </a:spcAft>
              <a:buSzPts val="1200"/>
              <a:buNone/>
              <a:defRPr/>
            </a:lvl6pPr>
            <a:lvl7pPr lvl="6" rtl="0" algn="r">
              <a:lnSpc>
                <a:spcPct val="100000"/>
              </a:lnSpc>
              <a:spcBef>
                <a:spcPts val="0"/>
              </a:spcBef>
              <a:spcAft>
                <a:spcPts val="0"/>
              </a:spcAft>
              <a:buSzPts val="1200"/>
              <a:buNone/>
              <a:defRPr/>
            </a:lvl7pPr>
            <a:lvl8pPr lvl="7" rtl="0" algn="r">
              <a:lnSpc>
                <a:spcPct val="100000"/>
              </a:lnSpc>
              <a:spcBef>
                <a:spcPts val="0"/>
              </a:spcBef>
              <a:spcAft>
                <a:spcPts val="0"/>
              </a:spcAft>
              <a:buSzPts val="1200"/>
              <a:buNone/>
              <a:defRPr/>
            </a:lvl8pPr>
            <a:lvl9pPr lvl="8" rtl="0" algn="r">
              <a:lnSpc>
                <a:spcPct val="100000"/>
              </a:lnSpc>
              <a:spcBef>
                <a:spcPts val="0"/>
              </a:spcBef>
              <a:spcAft>
                <a:spcPts val="0"/>
              </a:spcAft>
              <a:buSzPts val="12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25">
    <p:spTree>
      <p:nvGrpSpPr>
        <p:cNvPr id="88" name="Shape 88"/>
        <p:cNvGrpSpPr/>
        <p:nvPr/>
      </p:nvGrpSpPr>
      <p:grpSpPr>
        <a:xfrm>
          <a:off x="0" y="0"/>
          <a:ext cx="0" cy="0"/>
          <a:chOff x="0" y="0"/>
          <a:chExt cx="0" cy="0"/>
        </a:xfrm>
      </p:grpSpPr>
      <p:sp>
        <p:nvSpPr>
          <p:cNvPr id="89" name="Google Shape;89;p16"/>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90" name="Google Shape;90;p16"/>
          <p:cNvSpPr txBox="1"/>
          <p:nvPr>
            <p:ph idx="2" type="ctrTitle"/>
          </p:nvPr>
        </p:nvSpPr>
        <p:spPr>
          <a:xfrm>
            <a:off x="464478" y="1806500"/>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91" name="Google Shape;91;p16"/>
          <p:cNvSpPr txBox="1"/>
          <p:nvPr>
            <p:ph idx="1" type="subTitle"/>
          </p:nvPr>
        </p:nvSpPr>
        <p:spPr>
          <a:xfrm>
            <a:off x="616128" y="2100749"/>
            <a:ext cx="1477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92" name="Google Shape;92;p16"/>
          <p:cNvSpPr txBox="1"/>
          <p:nvPr>
            <p:ph idx="3" type="ctrTitle"/>
          </p:nvPr>
        </p:nvSpPr>
        <p:spPr>
          <a:xfrm>
            <a:off x="2077426" y="1806500"/>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93" name="Google Shape;93;p16"/>
          <p:cNvSpPr txBox="1"/>
          <p:nvPr>
            <p:ph idx="4" type="subTitle"/>
          </p:nvPr>
        </p:nvSpPr>
        <p:spPr>
          <a:xfrm>
            <a:off x="2229076" y="2100749"/>
            <a:ext cx="1477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94" name="Google Shape;94;p16"/>
          <p:cNvSpPr txBox="1"/>
          <p:nvPr>
            <p:ph idx="5" type="ctrTitle"/>
          </p:nvPr>
        </p:nvSpPr>
        <p:spPr>
          <a:xfrm>
            <a:off x="3690375" y="1806500"/>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95" name="Google Shape;95;p16"/>
          <p:cNvSpPr txBox="1"/>
          <p:nvPr>
            <p:ph idx="6" type="subTitle"/>
          </p:nvPr>
        </p:nvSpPr>
        <p:spPr>
          <a:xfrm>
            <a:off x="3842025" y="2100749"/>
            <a:ext cx="1477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96" name="Google Shape;96;p16"/>
          <p:cNvSpPr txBox="1"/>
          <p:nvPr>
            <p:ph idx="7" type="ctrTitle"/>
          </p:nvPr>
        </p:nvSpPr>
        <p:spPr>
          <a:xfrm>
            <a:off x="3707117" y="3549862"/>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97" name="Google Shape;97;p16"/>
          <p:cNvSpPr txBox="1"/>
          <p:nvPr>
            <p:ph idx="8" type="subTitle"/>
          </p:nvPr>
        </p:nvSpPr>
        <p:spPr>
          <a:xfrm>
            <a:off x="3858772" y="3890201"/>
            <a:ext cx="1477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98" name="Google Shape;98;p16"/>
          <p:cNvSpPr txBox="1"/>
          <p:nvPr>
            <p:ph idx="9" type="ctrTitle"/>
          </p:nvPr>
        </p:nvSpPr>
        <p:spPr>
          <a:xfrm>
            <a:off x="5343519" y="3549862"/>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99" name="Google Shape;99;p16"/>
          <p:cNvSpPr txBox="1"/>
          <p:nvPr>
            <p:ph idx="13" type="subTitle"/>
          </p:nvPr>
        </p:nvSpPr>
        <p:spPr>
          <a:xfrm>
            <a:off x="5500261" y="3890201"/>
            <a:ext cx="14772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100" name="Google Shape;100;p16"/>
          <p:cNvSpPr txBox="1"/>
          <p:nvPr>
            <p:ph idx="14" type="ctrTitle"/>
          </p:nvPr>
        </p:nvSpPr>
        <p:spPr>
          <a:xfrm>
            <a:off x="6979921" y="3549862"/>
            <a:ext cx="1780500" cy="427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101" name="Google Shape;101;p16"/>
          <p:cNvSpPr txBox="1"/>
          <p:nvPr>
            <p:ph idx="15" type="subTitle"/>
          </p:nvPr>
        </p:nvSpPr>
        <p:spPr>
          <a:xfrm>
            <a:off x="7141750" y="3890201"/>
            <a:ext cx="1456800" cy="1003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100"/>
              <a:buNone/>
              <a:defRPr sz="9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CUSTOM_25_1">
    <p:spTree>
      <p:nvGrpSpPr>
        <p:cNvPr id="102" name="Shape 102"/>
        <p:cNvGrpSpPr/>
        <p:nvPr/>
      </p:nvGrpSpPr>
      <p:grpSpPr>
        <a:xfrm>
          <a:off x="0" y="0"/>
          <a:ext cx="0" cy="0"/>
          <a:chOff x="0" y="0"/>
          <a:chExt cx="0" cy="0"/>
        </a:xfrm>
      </p:grpSpPr>
      <p:sp>
        <p:nvSpPr>
          <p:cNvPr id="103" name="Google Shape;103;p17"/>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104" name="Google Shape;104;p17"/>
          <p:cNvSpPr txBox="1"/>
          <p:nvPr>
            <p:ph idx="2" type="ctrTitle"/>
          </p:nvPr>
        </p:nvSpPr>
        <p:spPr>
          <a:xfrm>
            <a:off x="1741950" y="2846700"/>
            <a:ext cx="12579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000"/>
              <a:buNone/>
              <a:defRPr sz="14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05" name="Google Shape;105;p17"/>
          <p:cNvSpPr txBox="1"/>
          <p:nvPr>
            <p:ph idx="1" type="subTitle"/>
          </p:nvPr>
        </p:nvSpPr>
        <p:spPr>
          <a:xfrm>
            <a:off x="1741950" y="1650025"/>
            <a:ext cx="21573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3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106" name="Google Shape;106;p17"/>
          <p:cNvSpPr txBox="1"/>
          <p:nvPr>
            <p:ph idx="3" type="ctrTitle"/>
          </p:nvPr>
        </p:nvSpPr>
        <p:spPr>
          <a:xfrm>
            <a:off x="5633751" y="3635300"/>
            <a:ext cx="17805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000"/>
              <a:buNone/>
              <a:defRPr sz="14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sp>
        <p:nvSpPr>
          <p:cNvPr id="107" name="Google Shape;107;p17"/>
          <p:cNvSpPr txBox="1"/>
          <p:nvPr>
            <p:ph idx="4" type="subTitle"/>
          </p:nvPr>
        </p:nvSpPr>
        <p:spPr>
          <a:xfrm>
            <a:off x="5256958" y="2440056"/>
            <a:ext cx="21573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3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CUSTOM_15_1">
    <p:spTree>
      <p:nvGrpSpPr>
        <p:cNvPr id="108" name="Shape 108"/>
        <p:cNvGrpSpPr/>
        <p:nvPr/>
      </p:nvGrpSpPr>
      <p:grpSpPr>
        <a:xfrm>
          <a:off x="0" y="0"/>
          <a:ext cx="0" cy="0"/>
          <a:chOff x="0" y="0"/>
          <a:chExt cx="0" cy="0"/>
        </a:xfrm>
      </p:grpSpPr>
      <p:sp>
        <p:nvSpPr>
          <p:cNvPr id="109" name="Google Shape;109;p18"/>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4">
  <p:cSld name="CUSTOM_27">
    <p:spTree>
      <p:nvGrpSpPr>
        <p:cNvPr id="110" name="Shape 110"/>
        <p:cNvGrpSpPr/>
        <p:nvPr/>
      </p:nvGrpSpPr>
      <p:grpSpPr>
        <a:xfrm>
          <a:off x="0" y="0"/>
          <a:ext cx="0" cy="0"/>
          <a:chOff x="0" y="0"/>
          <a:chExt cx="0" cy="0"/>
        </a:xfrm>
      </p:grpSpPr>
      <p:sp>
        <p:nvSpPr>
          <p:cNvPr id="111" name="Google Shape;111;p19"/>
          <p:cNvSpPr txBox="1"/>
          <p:nvPr>
            <p:ph type="ctrTitle"/>
          </p:nvPr>
        </p:nvSpPr>
        <p:spPr>
          <a:xfrm flipH="1">
            <a:off x="1180003" y="1347038"/>
            <a:ext cx="5195700" cy="1921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112" name="Google Shape;112;p19"/>
          <p:cNvSpPr txBox="1"/>
          <p:nvPr>
            <p:ph hasCustomPrompt="1" idx="2" type="title"/>
          </p:nvPr>
        </p:nvSpPr>
        <p:spPr>
          <a:xfrm flipH="1">
            <a:off x="1180003" y="1035213"/>
            <a:ext cx="2979300" cy="7545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9600"/>
              <a:buNone/>
              <a:defRPr sz="9600"/>
            </a:lvl1pPr>
            <a:lvl2pPr lvl="1"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113" name="Google Shape;113;p19"/>
          <p:cNvSpPr txBox="1"/>
          <p:nvPr>
            <p:ph idx="1" type="subTitle"/>
          </p:nvPr>
        </p:nvSpPr>
        <p:spPr>
          <a:xfrm>
            <a:off x="1180003" y="2742989"/>
            <a:ext cx="4224900" cy="5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100"/>
            </a:lvl1pPr>
            <a:lvl2pPr lvl="1" rtl="0" algn="r">
              <a:lnSpc>
                <a:spcPct val="100000"/>
              </a:lnSpc>
              <a:spcBef>
                <a:spcPts val="0"/>
              </a:spcBef>
              <a:spcAft>
                <a:spcPts val="0"/>
              </a:spcAft>
              <a:buSzPts val="1200"/>
              <a:buNone/>
              <a:defRPr/>
            </a:lvl2pPr>
            <a:lvl3pPr lvl="2" rtl="0" algn="r">
              <a:lnSpc>
                <a:spcPct val="100000"/>
              </a:lnSpc>
              <a:spcBef>
                <a:spcPts val="0"/>
              </a:spcBef>
              <a:spcAft>
                <a:spcPts val="0"/>
              </a:spcAft>
              <a:buSzPts val="1200"/>
              <a:buNone/>
              <a:defRPr/>
            </a:lvl3pPr>
            <a:lvl4pPr lvl="3" rtl="0" algn="r">
              <a:lnSpc>
                <a:spcPct val="100000"/>
              </a:lnSpc>
              <a:spcBef>
                <a:spcPts val="0"/>
              </a:spcBef>
              <a:spcAft>
                <a:spcPts val="0"/>
              </a:spcAft>
              <a:buSzPts val="1200"/>
              <a:buNone/>
              <a:defRPr/>
            </a:lvl4pPr>
            <a:lvl5pPr lvl="4" rtl="0" algn="r">
              <a:lnSpc>
                <a:spcPct val="100000"/>
              </a:lnSpc>
              <a:spcBef>
                <a:spcPts val="0"/>
              </a:spcBef>
              <a:spcAft>
                <a:spcPts val="0"/>
              </a:spcAft>
              <a:buSzPts val="1200"/>
              <a:buNone/>
              <a:defRPr/>
            </a:lvl5pPr>
            <a:lvl6pPr lvl="5" rtl="0" algn="r">
              <a:lnSpc>
                <a:spcPct val="100000"/>
              </a:lnSpc>
              <a:spcBef>
                <a:spcPts val="0"/>
              </a:spcBef>
              <a:spcAft>
                <a:spcPts val="0"/>
              </a:spcAft>
              <a:buSzPts val="1200"/>
              <a:buNone/>
              <a:defRPr/>
            </a:lvl6pPr>
            <a:lvl7pPr lvl="6" rtl="0" algn="r">
              <a:lnSpc>
                <a:spcPct val="100000"/>
              </a:lnSpc>
              <a:spcBef>
                <a:spcPts val="0"/>
              </a:spcBef>
              <a:spcAft>
                <a:spcPts val="0"/>
              </a:spcAft>
              <a:buSzPts val="1200"/>
              <a:buNone/>
              <a:defRPr/>
            </a:lvl7pPr>
            <a:lvl8pPr lvl="7" rtl="0" algn="r">
              <a:lnSpc>
                <a:spcPct val="100000"/>
              </a:lnSpc>
              <a:spcBef>
                <a:spcPts val="0"/>
              </a:spcBef>
              <a:spcAft>
                <a:spcPts val="0"/>
              </a:spcAft>
              <a:buSzPts val="1200"/>
              <a:buNone/>
              <a:defRPr/>
            </a:lvl8pPr>
            <a:lvl9pPr lvl="8" rtl="0" algn="r">
              <a:lnSpc>
                <a:spcPct val="100000"/>
              </a:lnSpc>
              <a:spcBef>
                <a:spcPts val="0"/>
              </a:spcBef>
              <a:spcAft>
                <a:spcPts val="0"/>
              </a:spcAft>
              <a:buSzPts val="12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8">
    <p:spTree>
      <p:nvGrpSpPr>
        <p:cNvPr id="114" name="Shape 114"/>
        <p:cNvGrpSpPr/>
        <p:nvPr/>
      </p:nvGrpSpPr>
      <p:grpSpPr>
        <a:xfrm>
          <a:off x="0" y="0"/>
          <a:ext cx="0" cy="0"/>
          <a:chOff x="0" y="0"/>
          <a:chExt cx="0" cy="0"/>
        </a:xfrm>
      </p:grpSpPr>
      <p:sp>
        <p:nvSpPr>
          <p:cNvPr id="115" name="Google Shape;115;p20"/>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116" name="Google Shape;116;p20"/>
          <p:cNvSpPr txBox="1"/>
          <p:nvPr>
            <p:ph idx="2" type="ctrTitle"/>
          </p:nvPr>
        </p:nvSpPr>
        <p:spPr>
          <a:xfrm>
            <a:off x="674010" y="1420667"/>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117" name="Google Shape;117;p20"/>
          <p:cNvSpPr txBox="1"/>
          <p:nvPr>
            <p:ph idx="1" type="subTitle"/>
          </p:nvPr>
        </p:nvSpPr>
        <p:spPr>
          <a:xfrm>
            <a:off x="674010" y="1714917"/>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118" name="Google Shape;118;p20"/>
          <p:cNvSpPr txBox="1"/>
          <p:nvPr>
            <p:ph idx="3" type="ctrTitle"/>
          </p:nvPr>
        </p:nvSpPr>
        <p:spPr>
          <a:xfrm>
            <a:off x="761760" y="3267373"/>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119" name="Google Shape;119;p20"/>
          <p:cNvSpPr txBox="1"/>
          <p:nvPr>
            <p:ph idx="4" type="subTitle"/>
          </p:nvPr>
        </p:nvSpPr>
        <p:spPr>
          <a:xfrm>
            <a:off x="761760" y="3561623"/>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120" name="Google Shape;120;p20"/>
          <p:cNvSpPr txBox="1"/>
          <p:nvPr>
            <p:ph idx="5" type="ctrTitle"/>
          </p:nvPr>
        </p:nvSpPr>
        <p:spPr>
          <a:xfrm>
            <a:off x="5119122" y="1299042"/>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121" name="Google Shape;121;p20"/>
          <p:cNvSpPr txBox="1"/>
          <p:nvPr>
            <p:ph idx="6" type="subTitle"/>
          </p:nvPr>
        </p:nvSpPr>
        <p:spPr>
          <a:xfrm>
            <a:off x="5119124" y="1593292"/>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122" name="Google Shape;122;p20"/>
          <p:cNvSpPr txBox="1"/>
          <p:nvPr>
            <p:ph idx="7" type="ctrTitle"/>
          </p:nvPr>
        </p:nvSpPr>
        <p:spPr>
          <a:xfrm>
            <a:off x="5047297" y="3267373"/>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123" name="Google Shape;123;p20"/>
          <p:cNvSpPr txBox="1"/>
          <p:nvPr>
            <p:ph idx="8" type="subTitle"/>
          </p:nvPr>
        </p:nvSpPr>
        <p:spPr>
          <a:xfrm>
            <a:off x="5047299" y="3561623"/>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cxnSp>
        <p:nvCxnSpPr>
          <p:cNvPr id="124" name="Google Shape;124;p20"/>
          <p:cNvCxnSpPr/>
          <p:nvPr/>
        </p:nvCxnSpPr>
        <p:spPr>
          <a:xfrm>
            <a:off x="4568550" y="2266025"/>
            <a:ext cx="0" cy="303990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29">
    <p:spTree>
      <p:nvGrpSpPr>
        <p:cNvPr id="125" name="Shape 125"/>
        <p:cNvGrpSpPr/>
        <p:nvPr/>
      </p:nvGrpSpPr>
      <p:grpSpPr>
        <a:xfrm>
          <a:off x="0" y="0"/>
          <a:ext cx="0" cy="0"/>
          <a:chOff x="0" y="0"/>
          <a:chExt cx="0" cy="0"/>
        </a:xfrm>
      </p:grpSpPr>
      <p:sp>
        <p:nvSpPr>
          <p:cNvPr id="126" name="Google Shape;126;p21"/>
          <p:cNvSpPr txBox="1"/>
          <p:nvPr>
            <p:ph type="ctrTitle"/>
          </p:nvPr>
        </p:nvSpPr>
        <p:spPr>
          <a:xfrm flipH="1">
            <a:off x="1193529" y="1611150"/>
            <a:ext cx="5195700" cy="19212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6500"/>
              <a:buNone/>
              <a:defRPr sz="6500"/>
            </a:lvl2pPr>
            <a:lvl3pPr lvl="2" rtl="0">
              <a:spcBef>
                <a:spcPts val="0"/>
              </a:spcBef>
              <a:spcAft>
                <a:spcPts val="0"/>
              </a:spcAft>
              <a:buSzPts val="6500"/>
              <a:buNone/>
              <a:defRPr sz="6500"/>
            </a:lvl3pPr>
            <a:lvl4pPr lvl="3" rtl="0">
              <a:spcBef>
                <a:spcPts val="0"/>
              </a:spcBef>
              <a:spcAft>
                <a:spcPts val="0"/>
              </a:spcAft>
              <a:buSzPts val="6500"/>
              <a:buNone/>
              <a:defRPr sz="6500"/>
            </a:lvl4pPr>
            <a:lvl5pPr lvl="4" rtl="0">
              <a:spcBef>
                <a:spcPts val="0"/>
              </a:spcBef>
              <a:spcAft>
                <a:spcPts val="0"/>
              </a:spcAft>
              <a:buSzPts val="6500"/>
              <a:buNone/>
              <a:defRPr sz="6500"/>
            </a:lvl5pPr>
            <a:lvl6pPr lvl="5" rtl="0">
              <a:spcBef>
                <a:spcPts val="0"/>
              </a:spcBef>
              <a:spcAft>
                <a:spcPts val="0"/>
              </a:spcAft>
              <a:buSzPts val="6500"/>
              <a:buNone/>
              <a:defRPr sz="6500"/>
            </a:lvl6pPr>
            <a:lvl7pPr lvl="6" rtl="0">
              <a:spcBef>
                <a:spcPts val="0"/>
              </a:spcBef>
              <a:spcAft>
                <a:spcPts val="0"/>
              </a:spcAft>
              <a:buSzPts val="6500"/>
              <a:buNone/>
              <a:defRPr sz="6500"/>
            </a:lvl7pPr>
            <a:lvl8pPr lvl="7" rtl="0">
              <a:spcBef>
                <a:spcPts val="0"/>
              </a:spcBef>
              <a:spcAft>
                <a:spcPts val="0"/>
              </a:spcAft>
              <a:buSzPts val="6500"/>
              <a:buNone/>
              <a:defRPr sz="6500"/>
            </a:lvl8pPr>
            <a:lvl9pPr lvl="8" rtl="0">
              <a:spcBef>
                <a:spcPts val="0"/>
              </a:spcBef>
              <a:spcAft>
                <a:spcPts val="0"/>
              </a:spcAft>
              <a:buSzPts val="6500"/>
              <a:buNone/>
              <a:defRPr sz="65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5">
  <p:cSld name="CUSTOM_30">
    <p:spTree>
      <p:nvGrpSpPr>
        <p:cNvPr id="127" name="Shape 127"/>
        <p:cNvGrpSpPr/>
        <p:nvPr/>
      </p:nvGrpSpPr>
      <p:grpSpPr>
        <a:xfrm>
          <a:off x="0" y="0"/>
          <a:ext cx="0" cy="0"/>
          <a:chOff x="0" y="0"/>
          <a:chExt cx="0" cy="0"/>
        </a:xfrm>
      </p:grpSpPr>
      <p:sp>
        <p:nvSpPr>
          <p:cNvPr id="128" name="Google Shape;128;p22"/>
          <p:cNvSpPr txBox="1"/>
          <p:nvPr>
            <p:ph type="ctrTitle"/>
          </p:nvPr>
        </p:nvSpPr>
        <p:spPr>
          <a:xfrm flipH="1">
            <a:off x="2260329" y="2193805"/>
            <a:ext cx="5195700" cy="19212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129" name="Google Shape;129;p22"/>
          <p:cNvSpPr txBox="1"/>
          <p:nvPr>
            <p:ph hasCustomPrompt="1" idx="2" type="title"/>
          </p:nvPr>
        </p:nvSpPr>
        <p:spPr>
          <a:xfrm flipH="1">
            <a:off x="2260329" y="1881980"/>
            <a:ext cx="2979300" cy="7545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9600"/>
              <a:buNone/>
              <a:defRPr sz="9600"/>
            </a:lvl1pPr>
            <a:lvl2pPr lvl="1"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130" name="Google Shape;130;p22"/>
          <p:cNvSpPr txBox="1"/>
          <p:nvPr>
            <p:ph idx="1" type="subTitle"/>
          </p:nvPr>
        </p:nvSpPr>
        <p:spPr>
          <a:xfrm>
            <a:off x="2260329" y="3476054"/>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3">
  <p:cSld name="CUSTOM_15_1_1">
    <p:spTree>
      <p:nvGrpSpPr>
        <p:cNvPr id="131" name="Shape 131"/>
        <p:cNvGrpSpPr/>
        <p:nvPr/>
      </p:nvGrpSpPr>
      <p:grpSpPr>
        <a:xfrm>
          <a:off x="0" y="0"/>
          <a:ext cx="0" cy="0"/>
          <a:chOff x="0" y="0"/>
          <a:chExt cx="0" cy="0"/>
        </a:xfrm>
      </p:grpSpPr>
      <p:sp>
        <p:nvSpPr>
          <p:cNvPr id="132" name="Google Shape;132;p23"/>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4">
  <p:cSld name="CUSTOM_15_1_1_1">
    <p:spTree>
      <p:nvGrpSpPr>
        <p:cNvPr id="133" name="Shape 133"/>
        <p:cNvGrpSpPr/>
        <p:nvPr/>
      </p:nvGrpSpPr>
      <p:grpSpPr>
        <a:xfrm>
          <a:off x="0" y="0"/>
          <a:ext cx="0" cy="0"/>
          <a:chOff x="0" y="0"/>
          <a:chExt cx="0" cy="0"/>
        </a:xfrm>
      </p:grpSpPr>
      <p:sp>
        <p:nvSpPr>
          <p:cNvPr id="134" name="Google Shape;134;p24"/>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6">
  <p:cSld name="CUSTOM_31">
    <p:spTree>
      <p:nvGrpSpPr>
        <p:cNvPr id="135" name="Shape 135"/>
        <p:cNvGrpSpPr/>
        <p:nvPr/>
      </p:nvGrpSpPr>
      <p:grpSpPr>
        <a:xfrm>
          <a:off x="0" y="0"/>
          <a:ext cx="0" cy="0"/>
          <a:chOff x="0" y="0"/>
          <a:chExt cx="0" cy="0"/>
        </a:xfrm>
      </p:grpSpPr>
      <p:sp>
        <p:nvSpPr>
          <p:cNvPr id="136" name="Google Shape;136;p25"/>
          <p:cNvSpPr txBox="1"/>
          <p:nvPr>
            <p:ph type="ctrTitle"/>
          </p:nvPr>
        </p:nvSpPr>
        <p:spPr>
          <a:xfrm flipH="1">
            <a:off x="1698072" y="2178475"/>
            <a:ext cx="5195700" cy="19212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3600"/>
              <a:buNone/>
              <a:defRPr sz="3600"/>
            </a:lvl1pPr>
            <a:lvl2pPr lvl="1" rtl="0" algn="r">
              <a:spcBef>
                <a:spcPts val="0"/>
              </a:spcBef>
              <a:spcAft>
                <a:spcPts val="0"/>
              </a:spcAft>
              <a:buClr>
                <a:srgbClr val="FFFFFF"/>
              </a:buClr>
              <a:buSzPts val="6500"/>
              <a:buNone/>
              <a:defRPr sz="6500">
                <a:solidFill>
                  <a:srgbClr val="FFFFFF"/>
                </a:solidFill>
              </a:defRPr>
            </a:lvl2pPr>
            <a:lvl3pPr lvl="2" rtl="0" algn="r">
              <a:spcBef>
                <a:spcPts val="0"/>
              </a:spcBef>
              <a:spcAft>
                <a:spcPts val="0"/>
              </a:spcAft>
              <a:buClr>
                <a:srgbClr val="FFFFFF"/>
              </a:buClr>
              <a:buSzPts val="6500"/>
              <a:buNone/>
              <a:defRPr sz="6500">
                <a:solidFill>
                  <a:srgbClr val="FFFFFF"/>
                </a:solidFill>
              </a:defRPr>
            </a:lvl3pPr>
            <a:lvl4pPr lvl="3" rtl="0" algn="r">
              <a:spcBef>
                <a:spcPts val="0"/>
              </a:spcBef>
              <a:spcAft>
                <a:spcPts val="0"/>
              </a:spcAft>
              <a:buClr>
                <a:srgbClr val="FFFFFF"/>
              </a:buClr>
              <a:buSzPts val="6500"/>
              <a:buNone/>
              <a:defRPr sz="6500">
                <a:solidFill>
                  <a:srgbClr val="FFFFFF"/>
                </a:solidFill>
              </a:defRPr>
            </a:lvl4pPr>
            <a:lvl5pPr lvl="4" rtl="0" algn="r">
              <a:spcBef>
                <a:spcPts val="0"/>
              </a:spcBef>
              <a:spcAft>
                <a:spcPts val="0"/>
              </a:spcAft>
              <a:buClr>
                <a:srgbClr val="FFFFFF"/>
              </a:buClr>
              <a:buSzPts val="6500"/>
              <a:buNone/>
              <a:defRPr sz="6500">
                <a:solidFill>
                  <a:srgbClr val="FFFFFF"/>
                </a:solidFill>
              </a:defRPr>
            </a:lvl5pPr>
            <a:lvl6pPr lvl="5" rtl="0" algn="r">
              <a:spcBef>
                <a:spcPts val="0"/>
              </a:spcBef>
              <a:spcAft>
                <a:spcPts val="0"/>
              </a:spcAft>
              <a:buClr>
                <a:srgbClr val="FFFFFF"/>
              </a:buClr>
              <a:buSzPts val="6500"/>
              <a:buNone/>
              <a:defRPr sz="6500">
                <a:solidFill>
                  <a:srgbClr val="FFFFFF"/>
                </a:solidFill>
              </a:defRPr>
            </a:lvl6pPr>
            <a:lvl7pPr lvl="6" rtl="0" algn="r">
              <a:spcBef>
                <a:spcPts val="0"/>
              </a:spcBef>
              <a:spcAft>
                <a:spcPts val="0"/>
              </a:spcAft>
              <a:buClr>
                <a:srgbClr val="FFFFFF"/>
              </a:buClr>
              <a:buSzPts val="6500"/>
              <a:buNone/>
              <a:defRPr sz="6500">
                <a:solidFill>
                  <a:srgbClr val="FFFFFF"/>
                </a:solidFill>
              </a:defRPr>
            </a:lvl7pPr>
            <a:lvl8pPr lvl="7" rtl="0" algn="r">
              <a:spcBef>
                <a:spcPts val="0"/>
              </a:spcBef>
              <a:spcAft>
                <a:spcPts val="0"/>
              </a:spcAft>
              <a:buClr>
                <a:srgbClr val="FFFFFF"/>
              </a:buClr>
              <a:buSzPts val="6500"/>
              <a:buNone/>
              <a:defRPr sz="6500">
                <a:solidFill>
                  <a:srgbClr val="FFFFFF"/>
                </a:solidFill>
              </a:defRPr>
            </a:lvl8pPr>
            <a:lvl9pPr lvl="8" rtl="0" algn="r">
              <a:spcBef>
                <a:spcPts val="0"/>
              </a:spcBef>
              <a:spcAft>
                <a:spcPts val="0"/>
              </a:spcAft>
              <a:buClr>
                <a:srgbClr val="FFFFFF"/>
              </a:buClr>
              <a:buSzPts val="6500"/>
              <a:buNone/>
              <a:defRPr sz="6500">
                <a:solidFill>
                  <a:srgbClr val="FFFFFF"/>
                </a:solidFill>
              </a:defRPr>
            </a:lvl9pPr>
          </a:lstStyle>
          <a:p/>
        </p:txBody>
      </p:sp>
      <p:sp>
        <p:nvSpPr>
          <p:cNvPr id="137" name="Google Shape;137;p25"/>
          <p:cNvSpPr txBox="1"/>
          <p:nvPr>
            <p:ph hasCustomPrompt="1" idx="2" type="title"/>
          </p:nvPr>
        </p:nvSpPr>
        <p:spPr>
          <a:xfrm flipH="1">
            <a:off x="3914472" y="1866650"/>
            <a:ext cx="2979300" cy="7545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9600"/>
              <a:buNone/>
              <a:defRPr sz="9600"/>
            </a:lvl1pPr>
            <a:lvl2pPr lvl="1"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6000"/>
              <a:buFont typeface="Fira Sans Extra Condensed Medium"/>
              <a:buNone/>
              <a:defRPr sz="60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138" name="Google Shape;138;p25"/>
          <p:cNvSpPr txBox="1"/>
          <p:nvPr>
            <p:ph idx="1" type="subTitle"/>
          </p:nvPr>
        </p:nvSpPr>
        <p:spPr>
          <a:xfrm>
            <a:off x="2668872" y="3476054"/>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5">
  <p:cSld name="CUSTOM_15_1_1_1_1">
    <p:spTree>
      <p:nvGrpSpPr>
        <p:cNvPr id="139" name="Shape 139"/>
        <p:cNvGrpSpPr/>
        <p:nvPr/>
      </p:nvGrpSpPr>
      <p:grpSpPr>
        <a:xfrm>
          <a:off x="0" y="0"/>
          <a:ext cx="0" cy="0"/>
          <a:chOff x="0" y="0"/>
          <a:chExt cx="0" cy="0"/>
        </a:xfrm>
      </p:grpSpPr>
      <p:sp>
        <p:nvSpPr>
          <p:cNvPr id="140" name="Google Shape;140;p26"/>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rthdays">
  <p:cSld name="CUSTOM_32">
    <p:spTree>
      <p:nvGrpSpPr>
        <p:cNvPr id="141" name="Shape 141"/>
        <p:cNvGrpSpPr/>
        <p:nvPr/>
      </p:nvGrpSpPr>
      <p:grpSpPr>
        <a:xfrm>
          <a:off x="0" y="0"/>
          <a:ext cx="0" cy="0"/>
          <a:chOff x="0" y="0"/>
          <a:chExt cx="0" cy="0"/>
        </a:xfrm>
      </p:grpSpPr>
      <p:sp>
        <p:nvSpPr>
          <p:cNvPr id="142" name="Google Shape;142;p27"/>
          <p:cNvSpPr txBox="1"/>
          <p:nvPr/>
        </p:nvSpPr>
        <p:spPr>
          <a:xfrm flipH="1">
            <a:off x="1193529" y="1611150"/>
            <a:ext cx="5195700" cy="192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rgbClr val="2C3E50"/>
                </a:solidFill>
                <a:latin typeface="Trebuchet MS"/>
                <a:ea typeface="Trebuchet MS"/>
                <a:cs typeface="Trebuchet MS"/>
                <a:sym typeface="Trebuchet MS"/>
              </a:rPr>
              <a:t>Birthdays</a:t>
            </a:r>
            <a:endParaRPr b="1" sz="3600">
              <a:solidFill>
                <a:srgbClr val="2C3E50"/>
              </a:solidFill>
              <a:latin typeface="Trebuchet MS"/>
              <a:ea typeface="Trebuchet MS"/>
              <a:cs typeface="Trebuchet MS"/>
              <a:sym typeface="Trebuchet MS"/>
            </a:endParaRPr>
          </a:p>
        </p:txBody>
      </p:sp>
      <p:sp>
        <p:nvSpPr>
          <p:cNvPr id="143" name="Google Shape;143;p27"/>
          <p:cNvSpPr txBox="1"/>
          <p:nvPr/>
        </p:nvSpPr>
        <p:spPr>
          <a:xfrm>
            <a:off x="3928950" y="1202225"/>
            <a:ext cx="2550000" cy="6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C4125"/>
                </a:solidFill>
                <a:latin typeface="Trebuchet MS"/>
                <a:ea typeface="Trebuchet MS"/>
                <a:cs typeface="Trebuchet MS"/>
                <a:sym typeface="Trebuchet MS"/>
              </a:rPr>
              <a:t>X</a:t>
            </a:r>
            <a:r>
              <a:rPr lang="en">
                <a:latin typeface="Trebuchet MS"/>
                <a:ea typeface="Trebuchet MS"/>
                <a:cs typeface="Trebuchet MS"/>
                <a:sym typeface="Trebuchet MS"/>
              </a:rPr>
              <a:t>	-	January 25</a:t>
            </a:r>
            <a:r>
              <a:rPr baseline="30000" lang="en">
                <a:latin typeface="Trebuchet MS"/>
                <a:ea typeface="Trebuchet MS"/>
                <a:cs typeface="Trebuchet MS"/>
                <a:sym typeface="Trebuchet MS"/>
              </a:rPr>
              <a:t>th</a:t>
            </a:r>
            <a:endParaRPr baseline="30000">
              <a:latin typeface="Trebuchet MS"/>
              <a:ea typeface="Trebuchet MS"/>
              <a:cs typeface="Trebuchet MS"/>
              <a:sym typeface="Trebuchet MS"/>
            </a:endParaRPr>
          </a:p>
        </p:txBody>
      </p:sp>
      <p:sp>
        <p:nvSpPr>
          <p:cNvPr id="144" name="Google Shape;144;p27"/>
          <p:cNvSpPr txBox="1"/>
          <p:nvPr/>
        </p:nvSpPr>
        <p:spPr>
          <a:xfrm>
            <a:off x="4856900" y="2269200"/>
            <a:ext cx="2550000" cy="6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C4125"/>
                </a:solidFill>
                <a:latin typeface="Trebuchet MS"/>
                <a:ea typeface="Trebuchet MS"/>
                <a:cs typeface="Trebuchet MS"/>
                <a:sym typeface="Trebuchet MS"/>
              </a:rPr>
              <a:t>Y</a:t>
            </a:r>
            <a:r>
              <a:rPr lang="en">
                <a:latin typeface="Trebuchet MS"/>
                <a:ea typeface="Trebuchet MS"/>
                <a:cs typeface="Trebuchet MS"/>
                <a:sym typeface="Trebuchet MS"/>
              </a:rPr>
              <a:t>	-	January 27</a:t>
            </a:r>
            <a:r>
              <a:rPr baseline="30000" lang="en">
                <a:latin typeface="Trebuchet MS"/>
                <a:ea typeface="Trebuchet MS"/>
                <a:cs typeface="Trebuchet MS"/>
                <a:sym typeface="Trebuchet MS"/>
              </a:rPr>
              <a:t>th</a:t>
            </a:r>
            <a:endParaRPr baseline="30000">
              <a:latin typeface="Trebuchet MS"/>
              <a:ea typeface="Trebuchet MS"/>
              <a:cs typeface="Trebuchet MS"/>
              <a:sym typeface="Trebuchet MS"/>
            </a:endParaRPr>
          </a:p>
        </p:txBody>
      </p:sp>
      <p:sp>
        <p:nvSpPr>
          <p:cNvPr id="145" name="Google Shape;145;p27"/>
          <p:cNvSpPr txBox="1"/>
          <p:nvPr/>
        </p:nvSpPr>
        <p:spPr>
          <a:xfrm>
            <a:off x="4226425" y="3438575"/>
            <a:ext cx="2550000" cy="65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C4125"/>
                </a:solidFill>
                <a:latin typeface="Trebuchet MS"/>
                <a:ea typeface="Trebuchet MS"/>
                <a:cs typeface="Trebuchet MS"/>
                <a:sym typeface="Trebuchet MS"/>
              </a:rPr>
              <a:t>Z</a:t>
            </a:r>
            <a:r>
              <a:rPr lang="en">
                <a:latin typeface="Trebuchet MS"/>
                <a:ea typeface="Trebuchet MS"/>
                <a:cs typeface="Trebuchet MS"/>
                <a:sym typeface="Trebuchet MS"/>
              </a:rPr>
              <a:t>	-	February 2</a:t>
            </a:r>
            <a:r>
              <a:rPr baseline="30000" lang="en">
                <a:latin typeface="Trebuchet MS"/>
                <a:ea typeface="Trebuchet MS"/>
                <a:cs typeface="Trebuchet MS"/>
                <a:sym typeface="Trebuchet MS"/>
              </a:rPr>
              <a:t>nd</a:t>
            </a:r>
            <a:endParaRPr baseline="30000">
              <a:latin typeface="Trebuchet MS"/>
              <a:ea typeface="Trebuchet MS"/>
              <a:cs typeface="Trebuchet MS"/>
              <a:sym typeface="Trebuchet M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14">
    <p:spTree>
      <p:nvGrpSpPr>
        <p:cNvPr id="146" name="Shape 146"/>
        <p:cNvGrpSpPr/>
        <p:nvPr/>
      </p:nvGrpSpPr>
      <p:grpSpPr>
        <a:xfrm>
          <a:off x="0" y="0"/>
          <a:ext cx="0" cy="0"/>
          <a:chOff x="0" y="0"/>
          <a:chExt cx="0" cy="0"/>
        </a:xfrm>
      </p:grpSpPr>
      <p:sp>
        <p:nvSpPr>
          <p:cNvPr id="147" name="Google Shape;147;p28"/>
          <p:cNvSpPr txBox="1"/>
          <p:nvPr>
            <p:ph idx="1" type="body"/>
          </p:nvPr>
        </p:nvSpPr>
        <p:spPr>
          <a:xfrm>
            <a:off x="642050" y="2134800"/>
            <a:ext cx="53082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Char char="●"/>
              <a:defRPr>
                <a:solidFill>
                  <a:srgbClr val="000000"/>
                </a:solidFill>
              </a:defRPr>
            </a:lvl1pPr>
            <a:lvl2pPr indent="-304800" lvl="1" marL="914400" rtl="0">
              <a:spcBef>
                <a:spcPts val="1600"/>
              </a:spcBef>
              <a:spcAft>
                <a:spcPts val="0"/>
              </a:spcAft>
              <a:buClr>
                <a:srgbClr val="000000"/>
              </a:buClr>
              <a:buSzPts val="1200"/>
              <a:buChar char="○"/>
              <a:defRPr>
                <a:solidFill>
                  <a:srgbClr val="000000"/>
                </a:solidFill>
              </a:defRPr>
            </a:lvl2pPr>
            <a:lvl3pPr indent="-304800" lvl="2" marL="1371600" rtl="0">
              <a:spcBef>
                <a:spcPts val="1600"/>
              </a:spcBef>
              <a:spcAft>
                <a:spcPts val="0"/>
              </a:spcAft>
              <a:buClr>
                <a:srgbClr val="000000"/>
              </a:buClr>
              <a:buSzPts val="1200"/>
              <a:buChar char="■"/>
              <a:defRPr>
                <a:solidFill>
                  <a:srgbClr val="000000"/>
                </a:solidFill>
              </a:defRPr>
            </a:lvl3pPr>
            <a:lvl4pPr indent="-304800" lvl="3" marL="1828800" rtl="0">
              <a:spcBef>
                <a:spcPts val="1600"/>
              </a:spcBef>
              <a:spcAft>
                <a:spcPts val="0"/>
              </a:spcAft>
              <a:buClr>
                <a:srgbClr val="000000"/>
              </a:buClr>
              <a:buSzPts val="1200"/>
              <a:buChar char="●"/>
              <a:defRPr>
                <a:solidFill>
                  <a:srgbClr val="000000"/>
                </a:solidFill>
              </a:defRPr>
            </a:lvl4pPr>
            <a:lvl5pPr indent="-304800" lvl="4" marL="2286000" rtl="0">
              <a:spcBef>
                <a:spcPts val="1600"/>
              </a:spcBef>
              <a:spcAft>
                <a:spcPts val="0"/>
              </a:spcAft>
              <a:buClr>
                <a:srgbClr val="000000"/>
              </a:buClr>
              <a:buSzPts val="1200"/>
              <a:buChar char="○"/>
              <a:defRPr>
                <a:solidFill>
                  <a:srgbClr val="000000"/>
                </a:solidFill>
              </a:defRPr>
            </a:lvl5pPr>
            <a:lvl6pPr indent="-304800" lvl="5" marL="2743200" rtl="0">
              <a:spcBef>
                <a:spcPts val="1600"/>
              </a:spcBef>
              <a:spcAft>
                <a:spcPts val="0"/>
              </a:spcAft>
              <a:buClr>
                <a:srgbClr val="000000"/>
              </a:buClr>
              <a:buSzPts val="1200"/>
              <a:buChar char="■"/>
              <a:defRPr>
                <a:solidFill>
                  <a:srgbClr val="000000"/>
                </a:solidFill>
              </a:defRPr>
            </a:lvl6pPr>
            <a:lvl7pPr indent="-304800" lvl="6" marL="3200400" rtl="0">
              <a:spcBef>
                <a:spcPts val="1600"/>
              </a:spcBef>
              <a:spcAft>
                <a:spcPts val="0"/>
              </a:spcAft>
              <a:buClr>
                <a:srgbClr val="000000"/>
              </a:buClr>
              <a:buSzPts val="1200"/>
              <a:buChar char="●"/>
              <a:defRPr>
                <a:solidFill>
                  <a:srgbClr val="000000"/>
                </a:solidFill>
              </a:defRPr>
            </a:lvl7pPr>
            <a:lvl8pPr indent="-304800" lvl="7" marL="3657600" rtl="0">
              <a:spcBef>
                <a:spcPts val="1600"/>
              </a:spcBef>
              <a:spcAft>
                <a:spcPts val="0"/>
              </a:spcAft>
              <a:buClr>
                <a:srgbClr val="000000"/>
              </a:buClr>
              <a:buSzPts val="1200"/>
              <a:buChar char="○"/>
              <a:defRPr>
                <a:solidFill>
                  <a:srgbClr val="000000"/>
                </a:solidFill>
              </a:defRPr>
            </a:lvl8pPr>
            <a:lvl9pPr indent="-304800" lvl="8" marL="4114800" rtl="0">
              <a:spcBef>
                <a:spcPts val="1600"/>
              </a:spcBef>
              <a:spcAft>
                <a:spcPts val="1600"/>
              </a:spcAft>
              <a:buClr>
                <a:srgbClr val="000000"/>
              </a:buClr>
              <a:buSzPts val="1200"/>
              <a:buChar char="■"/>
              <a:defRPr>
                <a:solidFill>
                  <a:srgbClr val="000000"/>
                </a:solidFill>
              </a:defRPr>
            </a:lvl9pPr>
          </a:lstStyle>
          <a:p/>
        </p:txBody>
      </p:sp>
      <p:sp>
        <p:nvSpPr>
          <p:cNvPr id="148" name="Google Shape;148;p28"/>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dates">
  <p:cSld name="CUSTOM_33">
    <p:spTree>
      <p:nvGrpSpPr>
        <p:cNvPr id="149" name="Shape 149"/>
        <p:cNvGrpSpPr/>
        <p:nvPr/>
      </p:nvGrpSpPr>
      <p:grpSpPr>
        <a:xfrm>
          <a:off x="0" y="0"/>
          <a:ext cx="0" cy="0"/>
          <a:chOff x="0" y="0"/>
          <a:chExt cx="0" cy="0"/>
        </a:xfrm>
      </p:grpSpPr>
      <p:sp>
        <p:nvSpPr>
          <p:cNvPr id="150" name="Google Shape;150;p29"/>
          <p:cNvSpPr txBox="1"/>
          <p:nvPr/>
        </p:nvSpPr>
        <p:spPr>
          <a:xfrm>
            <a:off x="642050" y="1146650"/>
            <a:ext cx="8042100" cy="3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solidFill>
                <a:srgbClr val="2C3E50"/>
              </a:solidFill>
              <a:latin typeface="Trebuchet MS"/>
              <a:ea typeface="Trebuchet MS"/>
              <a:cs typeface="Trebuchet MS"/>
              <a:sym typeface="Trebuchet MS"/>
            </a:endParaRPr>
          </a:p>
          <a:p>
            <a:pPr indent="0" lvl="0" marL="0" rtl="0" algn="l">
              <a:spcBef>
                <a:spcPts val="1000"/>
              </a:spcBef>
              <a:spcAft>
                <a:spcPts val="1000"/>
              </a:spcAft>
              <a:buNone/>
            </a:pPr>
            <a:r>
              <a:t/>
            </a:r>
            <a:endParaRPr>
              <a:latin typeface="Raleway"/>
              <a:ea typeface="Raleway"/>
              <a:cs typeface="Raleway"/>
              <a:sym typeface="Raleway"/>
            </a:endParaRPr>
          </a:p>
        </p:txBody>
      </p:sp>
      <p:sp>
        <p:nvSpPr>
          <p:cNvPr id="151" name="Google Shape;151;p29"/>
          <p:cNvSpPr/>
          <p:nvPr/>
        </p:nvSpPr>
        <p:spPr>
          <a:xfrm>
            <a:off x="4136100" y="923175"/>
            <a:ext cx="871800" cy="366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9"/>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 name="Google Shape;153;p29"/>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1600"/>
              </a:spcBef>
              <a:spcAft>
                <a:spcPts val="0"/>
              </a:spcAft>
              <a:buSzPts val="1200"/>
              <a:buChar char="○"/>
              <a:defRPr/>
            </a:lvl2pPr>
            <a:lvl3pPr indent="-304800" lvl="2" marL="1371600">
              <a:spcBef>
                <a:spcPts val="1600"/>
              </a:spcBef>
              <a:spcAft>
                <a:spcPts val="0"/>
              </a:spcAft>
              <a:buSzPts val="1200"/>
              <a:buChar char="■"/>
              <a:defRPr/>
            </a:lvl3pPr>
            <a:lvl4pPr indent="-304800" lvl="3" marL="1828800">
              <a:spcBef>
                <a:spcPts val="1600"/>
              </a:spcBef>
              <a:spcAft>
                <a:spcPts val="0"/>
              </a:spcAft>
              <a:buSzPts val="1200"/>
              <a:buChar char="●"/>
              <a:defRPr/>
            </a:lvl4pPr>
            <a:lvl5pPr indent="-304800" lvl="4" marL="2286000">
              <a:spcBef>
                <a:spcPts val="1600"/>
              </a:spcBef>
              <a:spcAft>
                <a:spcPts val="0"/>
              </a:spcAft>
              <a:buSzPts val="1200"/>
              <a:buChar char="○"/>
              <a:defRPr/>
            </a:lvl5pPr>
            <a:lvl6pPr indent="-304800" lvl="5" marL="2743200">
              <a:spcBef>
                <a:spcPts val="1600"/>
              </a:spcBef>
              <a:spcAft>
                <a:spcPts val="0"/>
              </a:spcAft>
              <a:buSzPts val="1200"/>
              <a:buChar char="■"/>
              <a:defRPr/>
            </a:lvl6pPr>
            <a:lvl7pPr indent="-304800" lvl="6" marL="3200400">
              <a:spcBef>
                <a:spcPts val="1600"/>
              </a:spcBef>
              <a:spcAft>
                <a:spcPts val="0"/>
              </a:spcAft>
              <a:buSzPts val="1200"/>
              <a:buChar char="●"/>
              <a:defRPr/>
            </a:lvl7pPr>
            <a:lvl8pPr indent="-304800" lvl="7" marL="3657600">
              <a:spcBef>
                <a:spcPts val="1600"/>
              </a:spcBef>
              <a:spcAft>
                <a:spcPts val="0"/>
              </a:spcAft>
              <a:buSzPts val="1200"/>
              <a:buChar char="○"/>
              <a:defRPr/>
            </a:lvl8pPr>
            <a:lvl9pPr indent="-304800" lvl="8" marL="4114800">
              <a:spcBef>
                <a:spcPts val="1600"/>
              </a:spcBef>
              <a:spcAft>
                <a:spcPts val="160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4" name="Shape 154"/>
        <p:cNvGrpSpPr/>
        <p:nvPr/>
      </p:nvGrpSpPr>
      <p:grpSpPr>
        <a:xfrm>
          <a:off x="0" y="0"/>
          <a:ext cx="0" cy="0"/>
          <a:chOff x="0" y="0"/>
          <a:chExt cx="0" cy="0"/>
        </a:xfrm>
      </p:grpSpPr>
      <p:sp>
        <p:nvSpPr>
          <p:cNvPr id="155" name="Google Shape;155;p3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56" name="Google Shape;156;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7" name="Google Shape;157;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8" name="Shape 158"/>
        <p:cNvGrpSpPr/>
        <p:nvPr/>
      </p:nvGrpSpPr>
      <p:grpSpPr>
        <a:xfrm>
          <a:off x="0" y="0"/>
          <a:ext cx="0" cy="0"/>
          <a:chOff x="0" y="0"/>
          <a:chExt cx="0" cy="0"/>
        </a:xfrm>
      </p:grpSpPr>
      <p:sp>
        <p:nvSpPr>
          <p:cNvPr id="159" name="Google Shape;159;p31"/>
          <p:cNvSpPr txBox="1"/>
          <p:nvPr>
            <p:ph type="title"/>
          </p:nvPr>
        </p:nvSpPr>
        <p:spPr>
          <a:xfrm>
            <a:off x="628650" y="266327"/>
            <a:ext cx="7886700" cy="4800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rtl="0" algn="l">
              <a:lnSpc>
                <a:spcPct val="90000"/>
              </a:lnSpc>
              <a:spcBef>
                <a:spcPts val="0"/>
              </a:spcBef>
              <a:spcAft>
                <a:spcPts val="0"/>
              </a:spcAft>
              <a:buClr>
                <a:schemeClr val="l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60" name="Google Shape;160;p3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0"/>
              </a:spcBef>
              <a:spcAft>
                <a:spcPts val="0"/>
              </a:spcAft>
              <a:buClr>
                <a:schemeClr val="dk1"/>
              </a:buClr>
              <a:buSzPts val="21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200"/>
              </a:spcBef>
              <a:spcAft>
                <a:spcPts val="0"/>
              </a:spcAft>
              <a:buClr>
                <a:schemeClr val="dk1"/>
              </a:buClr>
              <a:buSzPts val="1400"/>
              <a:buChar char="•"/>
              <a:defRPr/>
            </a:lvl3pPr>
            <a:lvl4pPr indent="-317500" lvl="3" marL="1828800" rtl="0" algn="l">
              <a:lnSpc>
                <a:spcPct val="90000"/>
              </a:lnSpc>
              <a:spcBef>
                <a:spcPts val="200"/>
              </a:spcBef>
              <a:spcAft>
                <a:spcPts val="0"/>
              </a:spcAft>
              <a:buClr>
                <a:schemeClr val="dk1"/>
              </a:buClr>
              <a:buSzPts val="1400"/>
              <a:buChar char="•"/>
              <a:defRPr/>
            </a:lvl4pPr>
            <a:lvl5pPr indent="-317500" lvl="4" marL="2286000" rtl="0" algn="l">
              <a:lnSpc>
                <a:spcPct val="90000"/>
              </a:lnSpc>
              <a:spcBef>
                <a:spcPts val="2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p:spTree>
      <p:nvGrpSpPr>
        <p:cNvPr id="161" name="Shape 161"/>
        <p:cNvGrpSpPr/>
        <p:nvPr/>
      </p:nvGrpSpPr>
      <p:grpSpPr>
        <a:xfrm>
          <a:off x="0" y="0"/>
          <a:ext cx="0" cy="0"/>
          <a:chOff x="0" y="0"/>
          <a:chExt cx="0" cy="0"/>
        </a:xfrm>
      </p:grpSpPr>
      <p:sp>
        <p:nvSpPr>
          <p:cNvPr id="162" name="Google Shape;162;p32"/>
          <p:cNvSpPr txBox="1"/>
          <p:nvPr>
            <p:ph idx="12" type="sldNum"/>
          </p:nvPr>
        </p:nvSpPr>
        <p:spPr>
          <a:xfrm>
            <a:off x="68008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
        <p:nvSpPr>
          <p:cNvPr id="163" name="Google Shape;163;p3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800"/>
              </a:spcBef>
              <a:spcAft>
                <a:spcPts val="0"/>
              </a:spcAft>
              <a:buClr>
                <a:srgbClr val="244D60"/>
              </a:buClr>
              <a:buSzPts val="2100"/>
              <a:buChar char="●"/>
              <a:defRPr>
                <a:solidFill>
                  <a:srgbClr val="244D60"/>
                </a:solidFill>
              </a:defRPr>
            </a:lvl1pPr>
            <a:lvl2pPr indent="-342900" lvl="1" marL="914400" rtl="0" algn="l">
              <a:lnSpc>
                <a:spcPct val="90000"/>
              </a:lnSpc>
              <a:spcBef>
                <a:spcPts val="1600"/>
              </a:spcBef>
              <a:spcAft>
                <a:spcPts val="0"/>
              </a:spcAft>
              <a:buClr>
                <a:srgbClr val="244D60"/>
              </a:buClr>
              <a:buSzPts val="1800"/>
              <a:buChar char="○"/>
              <a:defRPr>
                <a:solidFill>
                  <a:srgbClr val="244D60"/>
                </a:solidFill>
              </a:defRPr>
            </a:lvl2pPr>
            <a:lvl3pPr indent="-323850" lvl="2" marL="1371600" rtl="0" algn="l">
              <a:lnSpc>
                <a:spcPct val="90000"/>
              </a:lnSpc>
              <a:spcBef>
                <a:spcPts val="1600"/>
              </a:spcBef>
              <a:spcAft>
                <a:spcPts val="0"/>
              </a:spcAft>
              <a:buClr>
                <a:srgbClr val="244D60"/>
              </a:buClr>
              <a:buSzPts val="1500"/>
              <a:buChar char="■"/>
              <a:defRPr>
                <a:solidFill>
                  <a:srgbClr val="244D60"/>
                </a:solidFill>
              </a:defRPr>
            </a:lvl3pPr>
            <a:lvl4pPr indent="-317500" lvl="3" marL="1828800" rtl="0" algn="l">
              <a:lnSpc>
                <a:spcPct val="90000"/>
              </a:lnSpc>
              <a:spcBef>
                <a:spcPts val="1600"/>
              </a:spcBef>
              <a:spcAft>
                <a:spcPts val="0"/>
              </a:spcAft>
              <a:buClr>
                <a:srgbClr val="244D60"/>
              </a:buClr>
              <a:buSzPts val="1400"/>
              <a:buChar char="●"/>
              <a:defRPr b="0">
                <a:solidFill>
                  <a:srgbClr val="244D60"/>
                </a:solidFill>
              </a:defRPr>
            </a:lvl4pPr>
            <a:lvl5pPr indent="-317500" lvl="4" marL="2286000" rtl="0" algn="l">
              <a:lnSpc>
                <a:spcPct val="90000"/>
              </a:lnSpc>
              <a:spcBef>
                <a:spcPts val="1600"/>
              </a:spcBef>
              <a:spcAft>
                <a:spcPts val="0"/>
              </a:spcAft>
              <a:buClr>
                <a:srgbClr val="244D60"/>
              </a:buClr>
              <a:buSzPts val="1400"/>
              <a:buChar char="○"/>
              <a:defRPr b="0">
                <a:solidFill>
                  <a:srgbClr val="244D60"/>
                </a:solidFill>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
        <p:nvSpPr>
          <p:cNvPr id="164" name="Google Shape;164;p3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rgbClr val="1F3864"/>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306">
          <p15:clr>
            <a:srgbClr val="FBAE40"/>
          </p15:clr>
        </p15:guide>
        <p15:guide id="2" pos="39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bg>
      <p:bgPr>
        <a:solidFill>
          <a:schemeClr val="lt1"/>
        </a:solidFill>
      </p:bgPr>
    </p:bg>
    <p:spTree>
      <p:nvGrpSpPr>
        <p:cNvPr id="165" name="Shape 165"/>
        <p:cNvGrpSpPr/>
        <p:nvPr/>
      </p:nvGrpSpPr>
      <p:grpSpPr>
        <a:xfrm>
          <a:off x="0" y="0"/>
          <a:ext cx="0" cy="0"/>
          <a:chOff x="0" y="0"/>
          <a:chExt cx="0" cy="0"/>
        </a:xfrm>
      </p:grpSpPr>
      <p:grpSp>
        <p:nvGrpSpPr>
          <p:cNvPr id="166" name="Google Shape;166;p33"/>
          <p:cNvGrpSpPr/>
          <p:nvPr/>
        </p:nvGrpSpPr>
        <p:grpSpPr>
          <a:xfrm>
            <a:off x="-503570" y="5060583"/>
            <a:ext cx="10151203" cy="82850"/>
            <a:chOff x="-170626" y="0"/>
            <a:chExt cx="13534938" cy="166800"/>
          </a:xfrm>
        </p:grpSpPr>
        <p:sp>
          <p:nvSpPr>
            <p:cNvPr id="167" name="Google Shape;167;p33"/>
            <p:cNvSpPr/>
            <p:nvPr/>
          </p:nvSpPr>
          <p:spPr>
            <a:xfrm>
              <a:off x="-170626" y="0"/>
              <a:ext cx="4511700" cy="166800"/>
            </a:xfrm>
            <a:prstGeom prst="parallelogram">
              <a:avLst>
                <a:gd fmla="val 114362" name="adj"/>
              </a:avLst>
            </a:prstGeom>
            <a:solidFill>
              <a:srgbClr val="016AA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entury Gothic"/>
                <a:ea typeface="Century Gothic"/>
                <a:cs typeface="Century Gothic"/>
                <a:sym typeface="Century Gothic"/>
              </a:endParaRPr>
            </a:p>
          </p:txBody>
        </p:sp>
        <p:sp>
          <p:nvSpPr>
            <p:cNvPr id="168" name="Google Shape;168;p33"/>
            <p:cNvSpPr/>
            <p:nvPr/>
          </p:nvSpPr>
          <p:spPr>
            <a:xfrm>
              <a:off x="4340993" y="0"/>
              <a:ext cx="4511700" cy="166800"/>
            </a:xfrm>
            <a:prstGeom prst="parallelogram">
              <a:avLst>
                <a:gd fmla="val 114362" name="adj"/>
              </a:avLst>
            </a:prstGeom>
            <a:solidFill>
              <a:srgbClr val="46B688"/>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entury Gothic"/>
                <a:ea typeface="Century Gothic"/>
                <a:cs typeface="Century Gothic"/>
                <a:sym typeface="Century Gothic"/>
              </a:endParaRPr>
            </a:p>
          </p:txBody>
        </p:sp>
        <p:sp>
          <p:nvSpPr>
            <p:cNvPr id="169" name="Google Shape;169;p33"/>
            <p:cNvSpPr/>
            <p:nvPr/>
          </p:nvSpPr>
          <p:spPr>
            <a:xfrm>
              <a:off x="8852612" y="0"/>
              <a:ext cx="4511700" cy="166800"/>
            </a:xfrm>
            <a:prstGeom prst="parallelogram">
              <a:avLst>
                <a:gd fmla="val 114362" name="adj"/>
              </a:avLst>
            </a:prstGeom>
            <a:solidFill>
              <a:srgbClr val="FEA34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entury Gothic"/>
                <a:ea typeface="Century Gothic"/>
                <a:cs typeface="Century Gothic"/>
                <a:sym typeface="Century Gothic"/>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0" name="Shape 170"/>
        <p:cNvGrpSpPr/>
        <p:nvPr/>
      </p:nvGrpSpPr>
      <p:grpSpPr>
        <a:xfrm>
          <a:off x="0" y="0"/>
          <a:ext cx="0" cy="0"/>
          <a:chOff x="0" y="0"/>
          <a:chExt cx="0" cy="0"/>
        </a:xfrm>
      </p:grpSpPr>
      <p:sp>
        <p:nvSpPr>
          <p:cNvPr id="171" name="Google Shape;171;p3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2" name="Google Shape;172;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73" name="Shape 173"/>
        <p:cNvGrpSpPr/>
        <p:nvPr/>
      </p:nvGrpSpPr>
      <p:grpSpPr>
        <a:xfrm>
          <a:off x="0" y="0"/>
          <a:ext cx="0" cy="0"/>
          <a:chOff x="0" y="0"/>
          <a:chExt cx="0" cy="0"/>
        </a:xfrm>
      </p:grpSpPr>
      <p:sp>
        <p:nvSpPr>
          <p:cNvPr id="174" name="Google Shape;174;p35"/>
          <p:cNvSpPr txBox="1"/>
          <p:nvPr>
            <p:ph type="title"/>
          </p:nvPr>
        </p:nvSpPr>
        <p:spPr>
          <a:xfrm>
            <a:off x="1732700" y="1735600"/>
            <a:ext cx="4944300" cy="6453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4000"/>
              <a:buNone/>
              <a:defRPr>
                <a:solidFill>
                  <a:srgbClr val="0070C0"/>
                </a:solidFill>
                <a:latin typeface="Roboto Condensed Light"/>
                <a:ea typeface="Roboto Condensed Light"/>
                <a:cs typeface="Roboto Condensed Light"/>
                <a:sym typeface="Roboto Condensed Light"/>
              </a:defRPr>
            </a:lvl1pPr>
            <a:lvl2pPr lvl="1" rtl="0" algn="l">
              <a:lnSpc>
                <a:spcPct val="100000"/>
              </a:lnSpc>
              <a:spcBef>
                <a:spcPts val="0"/>
              </a:spcBef>
              <a:spcAft>
                <a:spcPts val="0"/>
              </a:spcAft>
              <a:buSzPts val="4000"/>
              <a:buNone/>
              <a:defRPr/>
            </a:lvl2pPr>
            <a:lvl3pPr lvl="2" rtl="0" algn="l">
              <a:lnSpc>
                <a:spcPct val="100000"/>
              </a:lnSpc>
              <a:spcBef>
                <a:spcPts val="0"/>
              </a:spcBef>
              <a:spcAft>
                <a:spcPts val="0"/>
              </a:spcAft>
              <a:buSzPts val="4000"/>
              <a:buNone/>
              <a:defRPr/>
            </a:lvl3pPr>
            <a:lvl4pPr lvl="3" rtl="0" algn="l">
              <a:lnSpc>
                <a:spcPct val="100000"/>
              </a:lnSpc>
              <a:spcBef>
                <a:spcPts val="0"/>
              </a:spcBef>
              <a:spcAft>
                <a:spcPts val="0"/>
              </a:spcAft>
              <a:buSzPts val="4000"/>
              <a:buNone/>
              <a:defRPr/>
            </a:lvl4pPr>
            <a:lvl5pPr lvl="4" rtl="0" algn="l">
              <a:lnSpc>
                <a:spcPct val="100000"/>
              </a:lnSpc>
              <a:spcBef>
                <a:spcPts val="0"/>
              </a:spcBef>
              <a:spcAft>
                <a:spcPts val="0"/>
              </a:spcAft>
              <a:buSzPts val="4000"/>
              <a:buNone/>
              <a:defRPr/>
            </a:lvl5pPr>
            <a:lvl6pPr lvl="5" rtl="0" algn="l">
              <a:lnSpc>
                <a:spcPct val="100000"/>
              </a:lnSpc>
              <a:spcBef>
                <a:spcPts val="0"/>
              </a:spcBef>
              <a:spcAft>
                <a:spcPts val="0"/>
              </a:spcAft>
              <a:buSzPts val="4000"/>
              <a:buNone/>
              <a:defRPr/>
            </a:lvl6pPr>
            <a:lvl7pPr lvl="6" rtl="0" algn="l">
              <a:lnSpc>
                <a:spcPct val="100000"/>
              </a:lnSpc>
              <a:spcBef>
                <a:spcPts val="0"/>
              </a:spcBef>
              <a:spcAft>
                <a:spcPts val="0"/>
              </a:spcAft>
              <a:buSzPts val="4000"/>
              <a:buNone/>
              <a:defRPr/>
            </a:lvl7pPr>
            <a:lvl8pPr lvl="7" rtl="0" algn="l">
              <a:lnSpc>
                <a:spcPct val="100000"/>
              </a:lnSpc>
              <a:spcBef>
                <a:spcPts val="0"/>
              </a:spcBef>
              <a:spcAft>
                <a:spcPts val="0"/>
              </a:spcAft>
              <a:buSzPts val="4000"/>
              <a:buNone/>
              <a:defRPr/>
            </a:lvl8pPr>
            <a:lvl9pPr lvl="8" rtl="0" algn="l">
              <a:lnSpc>
                <a:spcPct val="100000"/>
              </a:lnSpc>
              <a:spcBef>
                <a:spcPts val="0"/>
              </a:spcBef>
              <a:spcAft>
                <a:spcPts val="0"/>
              </a:spcAft>
              <a:buSzPts val="4000"/>
              <a:buNone/>
              <a:defRPr/>
            </a:lvl9pPr>
          </a:lstStyle>
          <a:p/>
        </p:txBody>
      </p:sp>
      <p:sp>
        <p:nvSpPr>
          <p:cNvPr id="175" name="Google Shape;175;p35"/>
          <p:cNvSpPr txBox="1"/>
          <p:nvPr>
            <p:ph idx="1" type="body"/>
          </p:nvPr>
        </p:nvSpPr>
        <p:spPr>
          <a:xfrm>
            <a:off x="1732700" y="2255125"/>
            <a:ext cx="4944300" cy="1659900"/>
          </a:xfrm>
          <a:prstGeom prst="rect">
            <a:avLst/>
          </a:prstGeom>
          <a:noFill/>
          <a:ln>
            <a:noFill/>
          </a:ln>
        </p:spPr>
        <p:txBody>
          <a:bodyPr anchorCtr="0" anchor="t" bIns="91425" lIns="91425" spcFirstLastPara="1" rIns="91425" wrap="square" tIns="91425">
            <a:noAutofit/>
          </a:bodyPr>
          <a:lstStyle>
            <a:lvl1pPr indent="-317500" lvl="0" marL="457200" rtl="0" algn="l">
              <a:lnSpc>
                <a:spcPct val="100000"/>
              </a:lnSpc>
              <a:spcBef>
                <a:spcPts val="600"/>
              </a:spcBef>
              <a:spcAft>
                <a:spcPts val="0"/>
              </a:spcAft>
              <a:buSzPts val="1400"/>
              <a:buFont typeface="Arial"/>
              <a:buChar char="◇"/>
              <a:defRPr>
                <a:solidFill>
                  <a:srgbClr val="0070C0"/>
                </a:solidFill>
                <a:latin typeface="Roboto Condensed Light"/>
                <a:ea typeface="Roboto Condensed Light"/>
                <a:cs typeface="Roboto Condensed Light"/>
                <a:sym typeface="Roboto Condensed Light"/>
              </a:defRPr>
            </a:lvl1pPr>
            <a:lvl2pPr indent="-317500" lvl="1" marL="914400" rtl="0" algn="l">
              <a:lnSpc>
                <a:spcPct val="100000"/>
              </a:lnSpc>
              <a:spcBef>
                <a:spcPts val="0"/>
              </a:spcBef>
              <a:spcAft>
                <a:spcPts val="0"/>
              </a:spcAft>
              <a:buSzPts val="1400"/>
              <a:buFont typeface="Arial"/>
              <a:buChar char="￭"/>
              <a:defRPr>
                <a:latin typeface="Arial"/>
                <a:ea typeface="Arial"/>
                <a:cs typeface="Arial"/>
                <a:sym typeface="Arial"/>
              </a:defRPr>
            </a:lvl2pPr>
            <a:lvl3pPr indent="-317500" lvl="2" marL="1371600" rtl="0" algn="l">
              <a:lnSpc>
                <a:spcPct val="100000"/>
              </a:lnSpc>
              <a:spcBef>
                <a:spcPts val="0"/>
              </a:spcBef>
              <a:spcAft>
                <a:spcPts val="0"/>
              </a:spcAft>
              <a:buSzPts val="1400"/>
              <a:buFont typeface="Arial"/>
              <a:buChar char="￮"/>
              <a:defRPr>
                <a:latin typeface="Arial"/>
                <a:ea typeface="Arial"/>
                <a:cs typeface="Arial"/>
                <a:sym typeface="Arial"/>
              </a:defRPr>
            </a:lvl3pPr>
            <a:lvl4pPr indent="-317500" lvl="3" marL="1828800" rtl="0" algn="l">
              <a:lnSpc>
                <a:spcPct val="100000"/>
              </a:lnSpc>
              <a:spcBef>
                <a:spcPts val="0"/>
              </a:spcBef>
              <a:spcAft>
                <a:spcPts val="0"/>
              </a:spcAft>
              <a:buSzPts val="1400"/>
              <a:buFont typeface="Arial"/>
              <a:buChar char="●"/>
              <a:defRPr>
                <a:latin typeface="Arial"/>
                <a:ea typeface="Arial"/>
                <a:cs typeface="Arial"/>
                <a:sym typeface="Arial"/>
              </a:defRPr>
            </a:lvl4pPr>
            <a:lvl5pPr indent="-317500" lvl="4" marL="2286000" rtl="0" algn="l">
              <a:lnSpc>
                <a:spcPct val="100000"/>
              </a:lnSpc>
              <a:spcBef>
                <a:spcPts val="0"/>
              </a:spcBef>
              <a:spcAft>
                <a:spcPts val="0"/>
              </a:spcAft>
              <a:buSzPts val="1400"/>
              <a:buFont typeface="Arial"/>
              <a:buChar char="○"/>
              <a:defRPr>
                <a:latin typeface="Arial"/>
                <a:ea typeface="Arial"/>
                <a:cs typeface="Arial"/>
                <a:sym typeface="Arial"/>
              </a:defRPr>
            </a:lvl5pPr>
            <a:lvl6pPr indent="-317500" lvl="5" marL="2743200" rtl="0" algn="l">
              <a:lnSpc>
                <a:spcPct val="100000"/>
              </a:lnSpc>
              <a:spcBef>
                <a:spcPts val="0"/>
              </a:spcBef>
              <a:spcAft>
                <a:spcPts val="0"/>
              </a:spcAft>
              <a:buSzPts val="1400"/>
              <a:buFont typeface="Arial"/>
              <a:buChar char="■"/>
              <a:defRPr>
                <a:latin typeface="Arial"/>
                <a:ea typeface="Arial"/>
                <a:cs typeface="Arial"/>
                <a:sym typeface="Arial"/>
              </a:defRPr>
            </a:lvl6pPr>
            <a:lvl7pPr indent="-317500" lvl="6" marL="3200400" rtl="0" algn="l">
              <a:lnSpc>
                <a:spcPct val="100000"/>
              </a:lnSpc>
              <a:spcBef>
                <a:spcPts val="0"/>
              </a:spcBef>
              <a:spcAft>
                <a:spcPts val="0"/>
              </a:spcAft>
              <a:buSzPts val="1400"/>
              <a:buFont typeface="Arial"/>
              <a:buChar char="●"/>
              <a:defRPr>
                <a:latin typeface="Arial"/>
                <a:ea typeface="Arial"/>
                <a:cs typeface="Arial"/>
                <a:sym typeface="Arial"/>
              </a:defRPr>
            </a:lvl7pPr>
            <a:lvl8pPr indent="-317500" lvl="7" marL="3657600" rtl="0" algn="l">
              <a:lnSpc>
                <a:spcPct val="100000"/>
              </a:lnSpc>
              <a:spcBef>
                <a:spcPts val="0"/>
              </a:spcBef>
              <a:spcAft>
                <a:spcPts val="0"/>
              </a:spcAft>
              <a:buSzPts val="1400"/>
              <a:buFont typeface="Arial"/>
              <a:buChar char="○"/>
              <a:defRPr>
                <a:latin typeface="Arial"/>
                <a:ea typeface="Arial"/>
                <a:cs typeface="Arial"/>
                <a:sym typeface="Arial"/>
              </a:defRPr>
            </a:lvl8pPr>
            <a:lvl9pPr indent="-317500" lvl="8" marL="4114800" rtl="0" algn="l">
              <a:lnSpc>
                <a:spcPct val="100000"/>
              </a:lnSpc>
              <a:spcBef>
                <a:spcPts val="0"/>
              </a:spcBef>
              <a:spcAft>
                <a:spcPts val="0"/>
              </a:spcAft>
              <a:buSzPts val="1400"/>
              <a:buFont typeface="Arial"/>
              <a:buChar char="■"/>
              <a:defRPr>
                <a:latin typeface="Arial"/>
                <a:ea typeface="Arial"/>
                <a:cs typeface="Arial"/>
                <a:sym typeface="Arial"/>
              </a:defRPr>
            </a:lvl9pPr>
          </a:lstStyle>
          <a:p/>
        </p:txBody>
      </p:sp>
      <p:sp>
        <p:nvSpPr>
          <p:cNvPr id="176" name="Google Shape;176;p35"/>
          <p:cNvSpPr txBox="1"/>
          <p:nvPr>
            <p:ph idx="12" type="sldNum"/>
          </p:nvPr>
        </p:nvSpPr>
        <p:spPr>
          <a:xfrm>
            <a:off x="13557" y="4785525"/>
            <a:ext cx="548700" cy="3579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1.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2C3E50"/>
              </a:buClr>
              <a:buSzPts val="2700"/>
              <a:buFont typeface="Raleway"/>
              <a:buNone/>
              <a:defRPr b="1" sz="2700">
                <a:solidFill>
                  <a:srgbClr val="2C3E50"/>
                </a:solidFill>
                <a:latin typeface="Raleway"/>
                <a:ea typeface="Raleway"/>
                <a:cs typeface="Raleway"/>
                <a:sym typeface="Raleway"/>
              </a:defRPr>
            </a:lvl1pPr>
            <a:lvl2pPr lvl="1"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2pPr>
            <a:lvl3pPr lvl="2"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3pPr>
            <a:lvl4pPr lvl="3"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4pPr>
            <a:lvl5pPr lvl="4"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5pPr>
            <a:lvl6pPr lvl="5"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6pPr>
            <a:lvl7pPr lvl="6"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7pPr>
            <a:lvl8pPr lvl="7"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8pPr>
            <a:lvl9pPr lvl="8"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Raleway"/>
              <a:buChar char="●"/>
              <a:defRPr sz="1200">
                <a:solidFill>
                  <a:schemeClr val="dk1"/>
                </a:solidFill>
                <a:latin typeface="Raleway"/>
                <a:ea typeface="Raleway"/>
                <a:cs typeface="Raleway"/>
                <a:sym typeface="Raleway"/>
              </a:defRPr>
            </a:lvl1pPr>
            <a:lvl2pPr indent="-304800" lvl="1" marL="914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2pPr>
            <a:lvl3pPr indent="-304800" lvl="2" marL="1371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3pPr>
            <a:lvl4pPr indent="-304800" lvl="3" marL="1828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4pPr>
            <a:lvl5pPr indent="-304800" lvl="4" marL="22860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5pPr>
            <a:lvl6pPr indent="-304800" lvl="5" marL="27432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6pPr>
            <a:lvl7pPr indent="-304800" lvl="6" marL="3200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7pPr>
            <a:lvl8pPr indent="-304800" lvl="7" marL="3657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8pPr>
            <a:lvl9pPr indent="-304800" lvl="8" marL="4114800" rtl="0">
              <a:lnSpc>
                <a:spcPct val="115000"/>
              </a:lnSpc>
              <a:spcBef>
                <a:spcPts val="1600"/>
              </a:spcBef>
              <a:spcAft>
                <a:spcPts val="1600"/>
              </a:spcAft>
              <a:buClr>
                <a:schemeClr val="dk1"/>
              </a:buClr>
              <a:buSzPts val="1200"/>
              <a:buFont typeface="Raleway Thin"/>
              <a:buChar char="■"/>
              <a:defRPr sz="1200">
                <a:solidFill>
                  <a:schemeClr val="dk1"/>
                </a:solidFill>
                <a:latin typeface="Raleway Thin"/>
                <a:ea typeface="Raleway Thin"/>
                <a:cs typeface="Raleway Thin"/>
                <a:sym typeface="Raleway Th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mailto:rahul.ramachandran@nasa.go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6"/>
          <p:cNvSpPr txBox="1"/>
          <p:nvPr>
            <p:ph type="ctrTitle"/>
          </p:nvPr>
        </p:nvSpPr>
        <p:spPr>
          <a:xfrm>
            <a:off x="2681450" y="1002250"/>
            <a:ext cx="6397800" cy="2137200"/>
          </a:xfrm>
          <a:prstGeom prst="rect">
            <a:avLst/>
          </a:prstGeom>
        </p:spPr>
        <p:txBody>
          <a:bodyPr anchorCtr="0" anchor="b" bIns="91425" lIns="91425" spcFirstLastPara="1" rIns="91425" wrap="square" tIns="91425">
            <a:noAutofit/>
          </a:bodyPr>
          <a:lstStyle/>
          <a:p>
            <a:pPr indent="0" lvl="0" marL="0" rtl="0" algn="r">
              <a:lnSpc>
                <a:spcPct val="90000"/>
              </a:lnSpc>
              <a:spcBef>
                <a:spcPts val="0"/>
              </a:spcBef>
              <a:spcAft>
                <a:spcPts val="0"/>
              </a:spcAft>
              <a:buClr>
                <a:schemeClr val="lt1"/>
              </a:buClr>
              <a:buSzPts val="3240"/>
              <a:buFont typeface="Century Gothic"/>
              <a:buNone/>
            </a:pPr>
            <a:r>
              <a:rPr lang="en" sz="3640"/>
              <a:t>SMD AI WORKSHOP DAY2</a:t>
            </a:r>
            <a:endParaRPr sz="3640"/>
          </a:p>
          <a:p>
            <a:pPr indent="0" lvl="0" marL="0" rtl="0" algn="r">
              <a:lnSpc>
                <a:spcPct val="90000"/>
              </a:lnSpc>
              <a:spcBef>
                <a:spcPts val="0"/>
              </a:spcBef>
              <a:spcAft>
                <a:spcPts val="0"/>
              </a:spcAft>
              <a:buClr>
                <a:schemeClr val="lt1"/>
              </a:buClr>
              <a:buSzPts val="3240"/>
              <a:buFont typeface="Century Gothic"/>
              <a:buNone/>
            </a:pPr>
            <a:r>
              <a:rPr lang="en" sz="2840"/>
              <a:t>Open Science: </a:t>
            </a:r>
            <a:r>
              <a:rPr i="1" lang="en" sz="2840"/>
              <a:t>Tools, services, Workflows, and platforms to catalog and share ML data and model</a:t>
            </a:r>
            <a:r>
              <a:rPr lang="en" sz="2840"/>
              <a:t> </a:t>
            </a:r>
            <a:endParaRPr sz="4400"/>
          </a:p>
        </p:txBody>
      </p:sp>
      <p:pic>
        <p:nvPicPr>
          <p:cNvPr id="182" name="Google Shape;182;p36"/>
          <p:cNvPicPr preferRelativeResize="0"/>
          <p:nvPr/>
        </p:nvPicPr>
        <p:blipFill>
          <a:blip r:embed="rId3">
            <a:alphaModFix/>
          </a:blip>
          <a:stretch>
            <a:fillRect/>
          </a:stretch>
        </p:blipFill>
        <p:spPr>
          <a:xfrm>
            <a:off x="8066199" y="4428288"/>
            <a:ext cx="1230927" cy="615476"/>
          </a:xfrm>
          <a:prstGeom prst="rect">
            <a:avLst/>
          </a:prstGeom>
          <a:noFill/>
          <a:ln>
            <a:noFill/>
          </a:ln>
        </p:spPr>
      </p:pic>
      <p:pic>
        <p:nvPicPr>
          <p:cNvPr id="183" name="Google Shape;183;p36"/>
          <p:cNvPicPr preferRelativeResize="0"/>
          <p:nvPr/>
        </p:nvPicPr>
        <p:blipFill>
          <a:blip r:embed="rId4">
            <a:alphaModFix/>
          </a:blip>
          <a:stretch>
            <a:fillRect/>
          </a:stretch>
        </p:blipFill>
        <p:spPr>
          <a:xfrm>
            <a:off x="7819950" y="137125"/>
            <a:ext cx="1166575" cy="615475"/>
          </a:xfrm>
          <a:prstGeom prst="rect">
            <a:avLst/>
          </a:prstGeom>
          <a:noFill/>
          <a:ln>
            <a:noFill/>
          </a:ln>
        </p:spPr>
      </p:pic>
      <p:cxnSp>
        <p:nvCxnSpPr>
          <p:cNvPr id="184" name="Google Shape;184;p36"/>
          <p:cNvCxnSpPr/>
          <p:nvPr/>
        </p:nvCxnSpPr>
        <p:spPr>
          <a:xfrm>
            <a:off x="6109200" y="3106625"/>
            <a:ext cx="3363000" cy="0"/>
          </a:xfrm>
          <a:prstGeom prst="straightConnector1">
            <a:avLst/>
          </a:prstGeom>
          <a:noFill/>
          <a:ln cap="flat" cmpd="sng" w="9525">
            <a:solidFill>
              <a:srgbClr val="CC4125"/>
            </a:solidFill>
            <a:prstDash val="solid"/>
            <a:round/>
            <a:headEnd len="med" w="med" type="none"/>
            <a:tailEnd len="med" w="med" type="none"/>
          </a:ln>
        </p:spPr>
      </p:cxnSp>
      <p:pic>
        <p:nvPicPr>
          <p:cNvPr id="185" name="Google Shape;185;p36"/>
          <p:cNvPicPr preferRelativeResize="0"/>
          <p:nvPr/>
        </p:nvPicPr>
        <p:blipFill>
          <a:blip r:embed="rId5">
            <a:alphaModFix/>
          </a:blip>
          <a:stretch>
            <a:fillRect/>
          </a:stretch>
        </p:blipFill>
        <p:spPr>
          <a:xfrm>
            <a:off x="-4" y="-10"/>
            <a:ext cx="5143500" cy="5143500"/>
          </a:xfrm>
          <a:prstGeom prst="rect">
            <a:avLst/>
          </a:prstGeom>
          <a:noFill/>
          <a:ln>
            <a:noFill/>
          </a:ln>
        </p:spPr>
      </p:pic>
      <p:sp>
        <p:nvSpPr>
          <p:cNvPr id="186" name="Google Shape;186;p36"/>
          <p:cNvSpPr txBox="1"/>
          <p:nvPr/>
        </p:nvSpPr>
        <p:spPr>
          <a:xfrm>
            <a:off x="2598325" y="3243050"/>
            <a:ext cx="6480900" cy="170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Raleway"/>
                <a:ea typeface="Raleway"/>
                <a:cs typeface="Raleway"/>
                <a:sym typeface="Raleway"/>
              </a:rPr>
              <a:t>Dr. Rahul Ramachandran</a:t>
            </a:r>
            <a:endParaRPr>
              <a:solidFill>
                <a:srgbClr val="434343"/>
              </a:solidFill>
              <a:latin typeface="Raleway"/>
              <a:ea typeface="Raleway"/>
              <a:cs typeface="Raleway"/>
              <a:sym typeface="Raleway"/>
            </a:endParaRPr>
          </a:p>
          <a:p>
            <a:pPr indent="0" lvl="0" marL="0" rtl="0" algn="ctr">
              <a:spcBef>
                <a:spcPts val="0"/>
              </a:spcBef>
              <a:spcAft>
                <a:spcPts val="0"/>
              </a:spcAft>
              <a:buNone/>
            </a:pPr>
            <a:r>
              <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lang="en">
                <a:solidFill>
                  <a:srgbClr val="434343"/>
                </a:solidFill>
                <a:latin typeface="Raleway"/>
                <a:ea typeface="Raleway"/>
                <a:cs typeface="Raleway"/>
                <a:sym typeface="Raleway"/>
              </a:rPr>
              <a:t>Manager | Inter-Agency Implementation and Advanced Concepts Team (IMPACT)</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lang="en">
                <a:solidFill>
                  <a:srgbClr val="434343"/>
                </a:solidFill>
                <a:latin typeface="Raleway"/>
                <a:ea typeface="Raleway"/>
                <a:cs typeface="Raleway"/>
                <a:sym typeface="Raleway"/>
              </a:rPr>
              <a:t>Senior Research Scientist | Earth Science Branch (ST11)</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lang="en">
                <a:solidFill>
                  <a:srgbClr val="434343"/>
                </a:solidFill>
                <a:latin typeface="Raleway"/>
                <a:ea typeface="Raleway"/>
                <a:cs typeface="Raleway"/>
                <a:sym typeface="Raleway"/>
              </a:rPr>
              <a:t>Marshall Space Flight Center/NASA</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lang="en">
                <a:solidFill>
                  <a:srgbClr val="434343"/>
                </a:solidFill>
                <a:latin typeface="Raleway"/>
                <a:ea typeface="Raleway"/>
                <a:cs typeface="Raleway"/>
                <a:sym typeface="Raleway"/>
              </a:rPr>
              <a:t>Huntsville, Alabama 35812, USA</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t/>
            </a:r>
            <a:endParaRPr>
              <a:solidFill>
                <a:srgbClr val="434343"/>
              </a:solidFill>
              <a:latin typeface="Raleway"/>
              <a:ea typeface="Raleway"/>
              <a:cs typeface="Raleway"/>
              <a:sym typeface="Raleway"/>
            </a:endParaRPr>
          </a:p>
          <a:p>
            <a:pPr indent="0" lvl="0" marL="0" rtl="0" algn="ctr">
              <a:spcBef>
                <a:spcPts val="0"/>
              </a:spcBef>
              <a:spcAft>
                <a:spcPts val="0"/>
              </a:spcAft>
              <a:buNone/>
            </a:pPr>
            <a:r>
              <a:t/>
            </a:r>
            <a:endParaRPr>
              <a:solidFill>
                <a:srgbClr val="434343"/>
              </a:solidFill>
              <a:latin typeface="Raleway"/>
              <a:ea typeface="Raleway"/>
              <a:cs typeface="Raleway"/>
              <a:sym typeface="Ralewa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7"/>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New (old) Tool for Analysis</a:t>
            </a:r>
            <a:endParaRPr/>
          </a:p>
        </p:txBody>
      </p:sp>
      <p:pic>
        <p:nvPicPr>
          <p:cNvPr id="192" name="Google Shape;192;p37" title="Chart"/>
          <p:cNvPicPr preferRelativeResize="0"/>
          <p:nvPr/>
        </p:nvPicPr>
        <p:blipFill>
          <a:blip r:embed="rId3">
            <a:alphaModFix/>
          </a:blip>
          <a:stretch>
            <a:fillRect/>
          </a:stretch>
        </p:blipFill>
        <p:spPr>
          <a:xfrm>
            <a:off x="289650" y="942675"/>
            <a:ext cx="5010713" cy="3736649"/>
          </a:xfrm>
          <a:prstGeom prst="rect">
            <a:avLst/>
          </a:prstGeom>
          <a:noFill/>
          <a:ln>
            <a:noFill/>
          </a:ln>
        </p:spPr>
      </p:pic>
      <p:sp>
        <p:nvSpPr>
          <p:cNvPr id="193" name="Google Shape;193;p37"/>
          <p:cNvSpPr txBox="1"/>
          <p:nvPr>
            <p:ph idx="1" type="body"/>
          </p:nvPr>
        </p:nvSpPr>
        <p:spPr>
          <a:xfrm>
            <a:off x="5993850" y="1026425"/>
            <a:ext cx="2895300" cy="3569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sz="1400"/>
              <a:t>The use of supervised machine learning techniques in Earth science research has increased significantly in the last decade. The number of atmospheric science papers (i.e., from AMS journals) using ML approaches has increased by over 60%. Across all of Earth science even larger changes have occurred, including a &gt;90% increase in AGU papers and a &gt;10-fold increase in IEEE papers using ML.</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8"/>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New (old) Tool for Knowledge Extraction</a:t>
            </a:r>
            <a:endParaRPr/>
          </a:p>
        </p:txBody>
      </p:sp>
      <p:sp>
        <p:nvSpPr>
          <p:cNvPr id="199" name="Google Shape;199;p38"/>
          <p:cNvSpPr txBox="1"/>
          <p:nvPr/>
        </p:nvSpPr>
        <p:spPr>
          <a:xfrm>
            <a:off x="5609350" y="950125"/>
            <a:ext cx="3534600" cy="1484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
                <a:solidFill>
                  <a:srgbClr val="000000"/>
                </a:solidFill>
                <a:latin typeface="Raleway"/>
                <a:ea typeface="Raleway"/>
                <a:cs typeface="Raleway"/>
                <a:sym typeface="Raleway"/>
              </a:rPr>
              <a:t>In this chart, the number of supervised ML papers from the previous chart is divided by the total number of papers published in each journal during the 10-year window covered by the literature survey. This gives a view of the prevalence of the use of supervised ML in each research domain. The biogeoscience and land surface research communities lead in this area: over 20% of papers published in </a:t>
            </a:r>
            <a:r>
              <a:rPr i="1" lang="en">
                <a:solidFill>
                  <a:srgbClr val="000000"/>
                </a:solidFill>
                <a:latin typeface="Raleway"/>
                <a:ea typeface="Raleway"/>
                <a:cs typeface="Raleway"/>
                <a:sym typeface="Raleway"/>
              </a:rPr>
              <a:t>Global Biogeochemical Cycles</a:t>
            </a:r>
            <a:r>
              <a:rPr lang="en">
                <a:solidFill>
                  <a:srgbClr val="000000"/>
                </a:solidFill>
                <a:latin typeface="Raleway"/>
                <a:ea typeface="Raleway"/>
                <a:cs typeface="Raleway"/>
                <a:sym typeface="Raleway"/>
              </a:rPr>
              <a:t>, </a:t>
            </a:r>
            <a:r>
              <a:rPr i="1" lang="en">
                <a:solidFill>
                  <a:srgbClr val="000000"/>
                </a:solidFill>
                <a:latin typeface="Raleway"/>
                <a:ea typeface="Raleway"/>
                <a:cs typeface="Raleway"/>
                <a:sym typeface="Raleway"/>
              </a:rPr>
              <a:t>JGR Biogeosciences</a:t>
            </a:r>
            <a:r>
              <a:rPr lang="en">
                <a:solidFill>
                  <a:srgbClr val="000000"/>
                </a:solidFill>
                <a:latin typeface="Raleway"/>
                <a:ea typeface="Raleway"/>
                <a:cs typeface="Raleway"/>
                <a:sym typeface="Raleway"/>
              </a:rPr>
              <a:t>, </a:t>
            </a:r>
            <a:r>
              <a:rPr i="1" lang="en">
                <a:solidFill>
                  <a:srgbClr val="000000"/>
                </a:solidFill>
                <a:latin typeface="Raleway"/>
                <a:ea typeface="Raleway"/>
                <a:cs typeface="Raleway"/>
                <a:sym typeface="Raleway"/>
              </a:rPr>
              <a:t>JGR Earth Surface</a:t>
            </a:r>
            <a:r>
              <a:rPr lang="en">
                <a:solidFill>
                  <a:srgbClr val="000000"/>
                </a:solidFill>
                <a:latin typeface="Raleway"/>
                <a:ea typeface="Raleway"/>
                <a:cs typeface="Raleway"/>
                <a:sym typeface="Raleway"/>
              </a:rPr>
              <a:t>, and </a:t>
            </a:r>
            <a:r>
              <a:rPr i="1" lang="en">
                <a:solidFill>
                  <a:srgbClr val="000000"/>
                </a:solidFill>
                <a:latin typeface="Raleway"/>
                <a:ea typeface="Raleway"/>
                <a:cs typeface="Raleway"/>
                <a:sym typeface="Raleway"/>
              </a:rPr>
              <a:t>Water Resources Research</a:t>
            </a:r>
            <a:r>
              <a:rPr lang="en">
                <a:solidFill>
                  <a:srgbClr val="000000"/>
                </a:solidFill>
                <a:latin typeface="Raleway"/>
                <a:ea typeface="Raleway"/>
                <a:cs typeface="Raleway"/>
                <a:sym typeface="Raleway"/>
              </a:rPr>
              <a:t> use supervised ML techniques, including over 35% of the papers in </a:t>
            </a:r>
            <a:r>
              <a:rPr i="1" lang="en">
                <a:solidFill>
                  <a:srgbClr val="000000"/>
                </a:solidFill>
                <a:latin typeface="Raleway"/>
                <a:ea typeface="Raleway"/>
                <a:cs typeface="Raleway"/>
                <a:sym typeface="Raleway"/>
              </a:rPr>
              <a:t>JGR Biogeosciences</a:t>
            </a:r>
            <a:r>
              <a:rPr lang="en">
                <a:solidFill>
                  <a:srgbClr val="000000"/>
                </a:solidFill>
                <a:latin typeface="Raleway"/>
                <a:ea typeface="Raleway"/>
                <a:cs typeface="Raleway"/>
                <a:sym typeface="Raleway"/>
              </a:rPr>
              <a:t>.</a:t>
            </a:r>
            <a:endParaRPr>
              <a:solidFill>
                <a:srgbClr val="000000"/>
              </a:solidFill>
              <a:latin typeface="Raleway"/>
              <a:ea typeface="Raleway"/>
              <a:cs typeface="Raleway"/>
              <a:sym typeface="Raleway"/>
            </a:endParaRPr>
          </a:p>
        </p:txBody>
      </p:sp>
      <p:pic>
        <p:nvPicPr>
          <p:cNvPr id="200" name="Google Shape;200;p38" title="Chart"/>
          <p:cNvPicPr preferRelativeResize="0"/>
          <p:nvPr/>
        </p:nvPicPr>
        <p:blipFill>
          <a:blip r:embed="rId3">
            <a:alphaModFix/>
          </a:blip>
          <a:stretch>
            <a:fillRect/>
          </a:stretch>
        </p:blipFill>
        <p:spPr>
          <a:xfrm>
            <a:off x="192501" y="1193675"/>
            <a:ext cx="5490075" cy="3394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9"/>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Role of AI in the Data Life Cycle</a:t>
            </a:r>
            <a:endParaRPr/>
          </a:p>
        </p:txBody>
      </p:sp>
      <p:pic>
        <p:nvPicPr>
          <p:cNvPr id="206" name="Google Shape;206;p39"/>
          <p:cNvPicPr preferRelativeResize="0"/>
          <p:nvPr/>
        </p:nvPicPr>
        <p:blipFill>
          <a:blip r:embed="rId3">
            <a:alphaModFix/>
          </a:blip>
          <a:stretch>
            <a:fillRect/>
          </a:stretch>
        </p:blipFill>
        <p:spPr>
          <a:xfrm>
            <a:off x="473663" y="1024125"/>
            <a:ext cx="3842125" cy="3889800"/>
          </a:xfrm>
          <a:prstGeom prst="rect">
            <a:avLst/>
          </a:prstGeom>
          <a:noFill/>
          <a:ln>
            <a:noFill/>
          </a:ln>
        </p:spPr>
      </p:pic>
      <p:sp>
        <p:nvSpPr>
          <p:cNvPr id="207" name="Google Shape;207;p39"/>
          <p:cNvSpPr txBox="1"/>
          <p:nvPr/>
        </p:nvSpPr>
        <p:spPr>
          <a:xfrm>
            <a:off x="4379150" y="3990525"/>
            <a:ext cx="45003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Raleway"/>
                <a:ea typeface="Raleway"/>
                <a:cs typeface="Raleway"/>
                <a:sym typeface="Raleway"/>
              </a:rPr>
              <a:t>Improve overall efficiency, quality of data and metadata while reducing cost of data production</a:t>
            </a:r>
            <a:endParaRPr sz="1600">
              <a:latin typeface="Raleway"/>
              <a:ea typeface="Raleway"/>
              <a:cs typeface="Raleway"/>
              <a:sym typeface="Raleway"/>
            </a:endParaRPr>
          </a:p>
        </p:txBody>
      </p:sp>
      <p:sp>
        <p:nvSpPr>
          <p:cNvPr id="208" name="Google Shape;208;p39"/>
          <p:cNvSpPr txBox="1"/>
          <p:nvPr/>
        </p:nvSpPr>
        <p:spPr>
          <a:xfrm>
            <a:off x="4672000" y="1148350"/>
            <a:ext cx="43692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Potential Applications: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Automate and improve data quality checks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Optimize compute costs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Augment metadata and document generation</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Optimize storage strategies for improved access while reducing costs </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Automated user desk support</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rPr lang="en">
                <a:latin typeface="Raleway"/>
                <a:ea typeface="Raleway"/>
                <a:cs typeface="Raleway"/>
                <a:sym typeface="Raleway"/>
              </a:rPr>
              <a:t>Implications: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Data storage structures optimized for ML</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Cataloging ML models, code, training data</a:t>
            </a:r>
            <a:endParaRPr>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0"/>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Role of AI in the Knowledge Life Cycle</a:t>
            </a:r>
            <a:endParaRPr/>
          </a:p>
        </p:txBody>
      </p:sp>
      <p:pic>
        <p:nvPicPr>
          <p:cNvPr descr="https://lh5.googleusercontent.com/KWpeyqBoPzBeCl9UdJ5eHoXfO_DhaCntI7tCYiqV8LXdjnqpk7U0caRPauExbEgxGij8vM75OMj6fHPXSfKxUmWkqpDxX0ADstuXfizXsZPv9cg9BoNsrOochruaW-rO9zBU7zzDd8Y" id="214" name="Google Shape;214;p40"/>
          <p:cNvPicPr preferRelativeResize="0"/>
          <p:nvPr/>
        </p:nvPicPr>
        <p:blipFill rotWithShape="1">
          <a:blip r:embed="rId3">
            <a:alphaModFix/>
          </a:blip>
          <a:srcRect b="0" l="0" r="0" t="0"/>
          <a:stretch/>
        </p:blipFill>
        <p:spPr>
          <a:xfrm>
            <a:off x="339713" y="1014500"/>
            <a:ext cx="4349784" cy="4128999"/>
          </a:xfrm>
          <a:prstGeom prst="rect">
            <a:avLst/>
          </a:prstGeom>
          <a:noFill/>
          <a:ln>
            <a:noFill/>
          </a:ln>
        </p:spPr>
      </p:pic>
      <p:pic>
        <p:nvPicPr>
          <p:cNvPr id="215" name="Google Shape;215;p40"/>
          <p:cNvPicPr preferRelativeResize="0"/>
          <p:nvPr/>
        </p:nvPicPr>
        <p:blipFill rotWithShape="1">
          <a:blip r:embed="rId4">
            <a:alphaModFix/>
          </a:blip>
          <a:srcRect b="0" l="0" r="0" t="0"/>
          <a:stretch/>
        </p:blipFill>
        <p:spPr>
          <a:xfrm>
            <a:off x="2192302" y="2563129"/>
            <a:ext cx="1019475" cy="1103700"/>
          </a:xfrm>
          <a:prstGeom prst="rect">
            <a:avLst/>
          </a:prstGeom>
          <a:noFill/>
          <a:ln>
            <a:noFill/>
          </a:ln>
        </p:spPr>
      </p:pic>
      <p:sp>
        <p:nvSpPr>
          <p:cNvPr id="216" name="Google Shape;216;p40"/>
          <p:cNvSpPr txBox="1"/>
          <p:nvPr/>
        </p:nvSpPr>
        <p:spPr>
          <a:xfrm>
            <a:off x="4689500" y="1270250"/>
            <a:ext cx="43692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Potential Applications/Implications: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Improved data discovery capabilities</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lang="en">
                <a:latin typeface="Raleway"/>
                <a:ea typeface="Raleway"/>
                <a:cs typeface="Raleway"/>
                <a:sym typeface="Raleway"/>
              </a:rPr>
              <a:t>Knowledge discovery</a:t>
            </a:r>
            <a:endParaRPr>
              <a:latin typeface="Raleway"/>
              <a:ea typeface="Raleway"/>
              <a:cs typeface="Raleway"/>
              <a:sym typeface="Raleway"/>
            </a:endParaRPr>
          </a:p>
          <a:p>
            <a:pPr indent="-317500" lvl="1" marL="914400" rtl="0" algn="l">
              <a:spcBef>
                <a:spcPts val="0"/>
              </a:spcBef>
              <a:spcAft>
                <a:spcPts val="0"/>
              </a:spcAft>
              <a:buSzPts val="1400"/>
              <a:buFont typeface="Raleway"/>
              <a:buChar char="○"/>
            </a:pPr>
            <a:r>
              <a:rPr lang="en">
                <a:latin typeface="Raleway"/>
                <a:ea typeface="Raleway"/>
                <a:cs typeface="Raleway"/>
                <a:sym typeface="Raleway"/>
              </a:rPr>
              <a:t>Automated data/infomation curation and semantic aggregation </a:t>
            </a:r>
            <a:endParaRPr>
              <a:latin typeface="Raleway"/>
              <a:ea typeface="Raleway"/>
              <a:cs typeface="Raleway"/>
              <a:sym typeface="Raleway"/>
            </a:endParaRPr>
          </a:p>
          <a:p>
            <a:pPr indent="-317500" lvl="0" marL="457200" rtl="0" algn="l">
              <a:spcBef>
                <a:spcPts val="0"/>
              </a:spcBef>
              <a:spcAft>
                <a:spcPts val="0"/>
              </a:spcAft>
              <a:buSzPts val="1400"/>
              <a:buFont typeface="Raleway"/>
              <a:buChar char="●"/>
            </a:pPr>
            <a:r>
              <a:rPr b="1" lang="en">
                <a:latin typeface="Raleway"/>
                <a:ea typeface="Raleway"/>
                <a:cs typeface="Raleway"/>
                <a:sym typeface="Raleway"/>
              </a:rPr>
              <a:t>Analysis (Knowledge Extraction)</a:t>
            </a:r>
            <a:endParaRPr b="1">
              <a:latin typeface="Raleway"/>
              <a:ea typeface="Raleway"/>
              <a:cs typeface="Raleway"/>
              <a:sym typeface="Raleway"/>
            </a:endParaRPr>
          </a:p>
        </p:txBody>
      </p:sp>
      <p:sp>
        <p:nvSpPr>
          <p:cNvPr id="217" name="Google Shape;217;p40"/>
          <p:cNvSpPr txBox="1"/>
          <p:nvPr/>
        </p:nvSpPr>
        <p:spPr>
          <a:xfrm>
            <a:off x="4623950" y="3999975"/>
            <a:ext cx="45003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Raleway"/>
                <a:ea typeface="Raleway"/>
                <a:cs typeface="Raleway"/>
                <a:sym typeface="Raleway"/>
              </a:rPr>
              <a:t>Enable new means of </a:t>
            </a:r>
            <a:r>
              <a:rPr lang="en" sz="1600">
                <a:latin typeface="Raleway"/>
                <a:ea typeface="Raleway"/>
                <a:cs typeface="Raleway"/>
                <a:sym typeface="Raleway"/>
              </a:rPr>
              <a:t>extracting</a:t>
            </a:r>
            <a:r>
              <a:rPr lang="en" sz="1600">
                <a:latin typeface="Raleway"/>
                <a:ea typeface="Raleway"/>
                <a:cs typeface="Raleway"/>
                <a:sym typeface="Raleway"/>
              </a:rPr>
              <a:t> new information and knowledge from data</a:t>
            </a:r>
            <a:endParaRPr sz="1600">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1"/>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a:t>
            </a:r>
            <a:r>
              <a:rPr lang="en"/>
              <a:t>Open</a:t>
            </a:r>
            <a:r>
              <a:rPr lang="en"/>
              <a:t> Science Definition(s)</a:t>
            </a:r>
            <a:endParaRPr/>
          </a:p>
        </p:txBody>
      </p:sp>
      <p:sp>
        <p:nvSpPr>
          <p:cNvPr id="224" name="Google Shape;224;p41"/>
          <p:cNvSpPr txBox="1"/>
          <p:nvPr>
            <p:ph idx="1" type="body"/>
          </p:nvPr>
        </p:nvSpPr>
        <p:spPr>
          <a:xfrm>
            <a:off x="4042225" y="994575"/>
            <a:ext cx="5019000" cy="2261100"/>
          </a:xfrm>
          <a:prstGeom prst="rect">
            <a:avLst/>
          </a:prstGeom>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b="1" lang="en" sz="1400">
                <a:latin typeface="Century Gothic"/>
                <a:ea typeface="Century Gothic"/>
                <a:cs typeface="Century Gothic"/>
                <a:sym typeface="Century Gothic"/>
              </a:rPr>
              <a:t>Open science definitions</a:t>
            </a:r>
            <a:endParaRPr b="1" sz="1400">
              <a:latin typeface="Century Gothic"/>
              <a:ea typeface="Century Gothic"/>
              <a:cs typeface="Century Gothic"/>
              <a:sym typeface="Century Gothic"/>
            </a:endParaRPr>
          </a:p>
          <a:p>
            <a:pPr indent="-254000" lvl="0" marL="342900" marR="0" rtl="0" algn="l">
              <a:lnSpc>
                <a:spcPct val="115000"/>
              </a:lnSpc>
              <a:spcBef>
                <a:spcPts val="0"/>
              </a:spcBef>
              <a:spcAft>
                <a:spcPts val="0"/>
              </a:spcAft>
              <a:buSzPts val="1400"/>
              <a:buFont typeface="Century Gothic"/>
              <a:buChar char="●"/>
            </a:pPr>
            <a:r>
              <a:rPr lang="en" sz="1400">
                <a:latin typeface="Century Gothic"/>
                <a:ea typeface="Century Gothic"/>
                <a:cs typeface="Century Gothic"/>
                <a:sym typeface="Century Gothic"/>
              </a:rPr>
              <a:t>Open science is the idea that scientific knowledge of all kinds be openly shared as early as it is practical in the discovery process (Narrow)</a:t>
            </a:r>
            <a:endParaRPr sz="1400">
              <a:latin typeface="Century Gothic"/>
              <a:ea typeface="Century Gothic"/>
              <a:cs typeface="Century Gothic"/>
              <a:sym typeface="Century Gothic"/>
            </a:endParaRPr>
          </a:p>
          <a:p>
            <a:pPr indent="-254000" lvl="0" marL="342900" marR="0" rtl="0" algn="l">
              <a:lnSpc>
                <a:spcPct val="115000"/>
              </a:lnSpc>
              <a:spcBef>
                <a:spcPts val="0"/>
              </a:spcBef>
              <a:spcAft>
                <a:spcPts val="0"/>
              </a:spcAft>
              <a:buSzPts val="1400"/>
              <a:buFont typeface="Century Gothic"/>
              <a:buChar char="●"/>
            </a:pPr>
            <a:r>
              <a:rPr lang="en" sz="1400">
                <a:latin typeface="Century Gothic"/>
                <a:ea typeface="Century Gothic"/>
                <a:cs typeface="Century Gothic"/>
                <a:sym typeface="Century Gothic"/>
              </a:rPr>
              <a:t>Open science can be defined as any activity that covers anything about the future of knowledge creation and dissemination (Broad)</a:t>
            </a:r>
            <a:endParaRPr sz="1400">
              <a:latin typeface="Century Gothic"/>
              <a:ea typeface="Century Gothic"/>
              <a:cs typeface="Century Gothic"/>
              <a:sym typeface="Century Gothic"/>
            </a:endParaRPr>
          </a:p>
          <a:p>
            <a:pPr indent="0" lvl="0" marL="0" marR="0" rtl="0" algn="l">
              <a:lnSpc>
                <a:spcPct val="115000"/>
              </a:lnSpc>
              <a:spcBef>
                <a:spcPts val="0"/>
              </a:spcBef>
              <a:spcAft>
                <a:spcPts val="0"/>
              </a:spcAft>
              <a:buNone/>
            </a:pPr>
            <a:r>
              <a:t/>
            </a:r>
            <a:endParaRPr sz="1400">
              <a:latin typeface="Century Gothic"/>
              <a:ea typeface="Century Gothic"/>
              <a:cs typeface="Century Gothic"/>
              <a:sym typeface="Century Gothic"/>
            </a:endParaRPr>
          </a:p>
          <a:p>
            <a:pPr indent="0" lvl="0" marL="0" marR="0" rtl="0" algn="l">
              <a:lnSpc>
                <a:spcPct val="115000"/>
              </a:lnSpc>
              <a:spcBef>
                <a:spcPts val="0"/>
              </a:spcBef>
              <a:spcAft>
                <a:spcPts val="0"/>
              </a:spcAft>
              <a:buNone/>
            </a:pPr>
            <a:r>
              <a:t/>
            </a:r>
            <a:endParaRPr sz="1400">
              <a:latin typeface="Century Gothic"/>
              <a:ea typeface="Century Gothic"/>
              <a:cs typeface="Century Gothic"/>
              <a:sym typeface="Century Gothic"/>
            </a:endParaRPr>
          </a:p>
        </p:txBody>
      </p:sp>
      <p:sp>
        <p:nvSpPr>
          <p:cNvPr id="225" name="Google Shape;225;p41"/>
          <p:cNvSpPr txBox="1"/>
          <p:nvPr/>
        </p:nvSpPr>
        <p:spPr>
          <a:xfrm>
            <a:off x="78263" y="4653863"/>
            <a:ext cx="3787200" cy="2703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900"/>
              <a:t>https://www.pexels.com/photo/astronomy-cosmic-cosmos-dark-355935/</a:t>
            </a:r>
            <a:endParaRPr sz="900"/>
          </a:p>
        </p:txBody>
      </p:sp>
      <p:pic>
        <p:nvPicPr>
          <p:cNvPr id="226" name="Google Shape;226;p41"/>
          <p:cNvPicPr preferRelativeResize="0"/>
          <p:nvPr/>
        </p:nvPicPr>
        <p:blipFill>
          <a:blip r:embed="rId3">
            <a:alphaModFix/>
          </a:blip>
          <a:stretch>
            <a:fillRect/>
          </a:stretch>
        </p:blipFill>
        <p:spPr>
          <a:xfrm>
            <a:off x="234425" y="994575"/>
            <a:ext cx="3589125" cy="3589125"/>
          </a:xfrm>
          <a:prstGeom prst="rect">
            <a:avLst/>
          </a:prstGeom>
          <a:noFill/>
          <a:ln>
            <a:noFill/>
          </a:ln>
        </p:spPr>
      </p:pic>
      <p:sp>
        <p:nvSpPr>
          <p:cNvPr id="227" name="Google Shape;227;p41"/>
          <p:cNvSpPr txBox="1"/>
          <p:nvPr/>
        </p:nvSpPr>
        <p:spPr>
          <a:xfrm>
            <a:off x="4042219" y="2767388"/>
            <a:ext cx="5019000" cy="1013700"/>
          </a:xfrm>
          <a:prstGeom prst="rect">
            <a:avLst/>
          </a:prstGeom>
          <a:noFill/>
          <a:ln>
            <a:noFill/>
          </a:ln>
        </p:spPr>
        <p:txBody>
          <a:bodyPr anchorCtr="0" anchor="t" bIns="68575" lIns="68575" spcFirstLastPara="1" rIns="68575" wrap="square" tIns="68575">
            <a:noAutofit/>
          </a:bodyPr>
          <a:lstStyle/>
          <a:p>
            <a:pPr indent="0" lvl="0" marL="0" rtl="0" algn="l">
              <a:lnSpc>
                <a:spcPct val="115000"/>
              </a:lnSpc>
              <a:spcBef>
                <a:spcPts val="0"/>
              </a:spcBef>
              <a:spcAft>
                <a:spcPts val="0"/>
              </a:spcAft>
              <a:buClr>
                <a:schemeClr val="dk1"/>
              </a:buClr>
              <a:buSzPts val="800"/>
              <a:buFont typeface="Arial"/>
              <a:buNone/>
            </a:pPr>
            <a:r>
              <a:rPr lang="en" sz="1600">
                <a:solidFill>
                  <a:schemeClr val="dk1"/>
                </a:solidFill>
                <a:latin typeface="Century Gothic"/>
                <a:ea typeface="Century Gothic"/>
                <a:cs typeface="Century Gothic"/>
                <a:sym typeface="Century Gothic"/>
              </a:rPr>
              <a:t>“open science as a </a:t>
            </a:r>
            <a:r>
              <a:rPr b="1" lang="en" sz="1600">
                <a:solidFill>
                  <a:schemeClr val="dk1"/>
                </a:solidFill>
                <a:latin typeface="Century Gothic"/>
                <a:ea typeface="Century Gothic"/>
                <a:cs typeface="Century Gothic"/>
                <a:sym typeface="Century Gothic"/>
              </a:rPr>
              <a:t>collaborative</a:t>
            </a:r>
            <a:r>
              <a:rPr lang="en" sz="1600">
                <a:solidFill>
                  <a:schemeClr val="dk1"/>
                </a:solidFill>
                <a:latin typeface="Century Gothic"/>
                <a:ea typeface="Century Gothic"/>
                <a:cs typeface="Century Gothic"/>
                <a:sym typeface="Century Gothic"/>
              </a:rPr>
              <a:t> </a:t>
            </a:r>
            <a:r>
              <a:rPr b="1" lang="en" sz="1600">
                <a:solidFill>
                  <a:schemeClr val="dk1"/>
                </a:solidFill>
                <a:latin typeface="Century Gothic"/>
                <a:ea typeface="Century Gothic"/>
                <a:cs typeface="Century Gothic"/>
                <a:sym typeface="Century Gothic"/>
              </a:rPr>
              <a:t>culture</a:t>
            </a:r>
            <a:r>
              <a:rPr lang="en" sz="1600">
                <a:solidFill>
                  <a:schemeClr val="dk1"/>
                </a:solidFill>
                <a:latin typeface="Century Gothic"/>
                <a:ea typeface="Century Gothic"/>
                <a:cs typeface="Century Gothic"/>
                <a:sym typeface="Century Gothic"/>
              </a:rPr>
              <a:t> </a:t>
            </a:r>
            <a:r>
              <a:rPr b="1" lang="en" sz="1600">
                <a:solidFill>
                  <a:schemeClr val="dk1"/>
                </a:solidFill>
                <a:latin typeface="Century Gothic"/>
                <a:ea typeface="Century Gothic"/>
                <a:cs typeface="Century Gothic"/>
                <a:sym typeface="Century Gothic"/>
              </a:rPr>
              <a:t>enabled by technology</a:t>
            </a:r>
            <a:r>
              <a:rPr lang="en" sz="1600">
                <a:solidFill>
                  <a:schemeClr val="dk1"/>
                </a:solidFill>
                <a:latin typeface="Century Gothic"/>
                <a:ea typeface="Century Gothic"/>
                <a:cs typeface="Century Gothic"/>
                <a:sym typeface="Century Gothic"/>
              </a:rPr>
              <a:t> that empowers the open sharing of data, information, and knowledge within the scientific community and the wider public to </a:t>
            </a:r>
            <a:r>
              <a:rPr b="1" lang="en" sz="1600">
                <a:solidFill>
                  <a:schemeClr val="dk1"/>
                </a:solidFill>
                <a:latin typeface="Century Gothic"/>
                <a:ea typeface="Century Gothic"/>
                <a:cs typeface="Century Gothic"/>
                <a:sym typeface="Century Gothic"/>
              </a:rPr>
              <a:t>accelerate scientific research</a:t>
            </a:r>
            <a:r>
              <a:rPr lang="en" sz="1600">
                <a:solidFill>
                  <a:schemeClr val="dk1"/>
                </a:solidFill>
                <a:latin typeface="Century Gothic"/>
                <a:ea typeface="Century Gothic"/>
                <a:cs typeface="Century Gothic"/>
                <a:sym typeface="Century Gothic"/>
              </a:rPr>
              <a:t> and understanding”</a:t>
            </a:r>
            <a:r>
              <a:rPr lang="en" sz="1700">
                <a:solidFill>
                  <a:schemeClr val="dk1"/>
                </a:solidFill>
                <a:latin typeface="Century Gothic"/>
                <a:ea typeface="Century Gothic"/>
                <a:cs typeface="Century Gothic"/>
                <a:sym typeface="Century Gothic"/>
              </a:rPr>
              <a:t>  </a:t>
            </a:r>
            <a:endParaRPr sz="1700">
              <a:solidFill>
                <a:schemeClr val="dk1"/>
              </a:solidFill>
              <a:latin typeface="Century Gothic"/>
              <a:ea typeface="Century Gothic"/>
              <a:cs typeface="Century Gothic"/>
              <a:sym typeface="Century Gothic"/>
            </a:endParaRPr>
          </a:p>
          <a:p>
            <a:pPr indent="0" lvl="0" marL="0" rtl="0" algn="l">
              <a:lnSpc>
                <a:spcPct val="100000"/>
              </a:lnSpc>
              <a:spcBef>
                <a:spcPts val="0"/>
              </a:spcBef>
              <a:spcAft>
                <a:spcPts val="0"/>
              </a:spcAft>
              <a:buClr>
                <a:schemeClr val="dk1"/>
              </a:buClr>
              <a:buSzPts val="800"/>
              <a:buFont typeface="Arial"/>
              <a:buNone/>
            </a:pPr>
            <a:r>
              <a:rPr lang="en" sz="1700">
                <a:solidFill>
                  <a:schemeClr val="dk1"/>
                </a:solidFill>
                <a:latin typeface="Century Gothic"/>
                <a:ea typeface="Century Gothic"/>
                <a:cs typeface="Century Gothic"/>
                <a:sym typeface="Century Gothic"/>
              </a:rPr>
              <a:t>- </a:t>
            </a:r>
            <a:r>
              <a:rPr lang="en" sz="800">
                <a:solidFill>
                  <a:schemeClr val="dk1"/>
                </a:solidFill>
                <a:latin typeface="Century Gothic"/>
                <a:ea typeface="Century Gothic"/>
                <a:cs typeface="Century Gothic"/>
                <a:sym typeface="Century Gothic"/>
              </a:rPr>
              <a:t>Ramachandran, R., Bugbee, K., &amp; Murphy, K. J. (Accepted 2021). Moving from Open Data to Open Science. Earth and Space Science, Wiley Publication (https://agupubs.onlinelibrary.wiley.com/doi/10.1029/2020EA001562)</a:t>
            </a:r>
            <a:endParaRPr sz="800">
              <a:solidFill>
                <a:schemeClr val="dk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2"/>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Open Science Areas</a:t>
            </a:r>
            <a:endParaRPr/>
          </a:p>
        </p:txBody>
      </p:sp>
      <p:sp>
        <p:nvSpPr>
          <p:cNvPr id="234" name="Google Shape;234;p42"/>
          <p:cNvSpPr txBox="1"/>
          <p:nvPr>
            <p:ph idx="1" type="body"/>
          </p:nvPr>
        </p:nvSpPr>
        <p:spPr>
          <a:xfrm>
            <a:off x="122075" y="1057601"/>
            <a:ext cx="4990200" cy="4086000"/>
          </a:xfrm>
          <a:prstGeom prst="rect">
            <a:avLst/>
          </a:prstGeom>
        </p:spPr>
        <p:txBody>
          <a:bodyPr anchorCtr="0" anchor="ctr" bIns="91425" lIns="91425" spcFirstLastPara="1" rIns="91425" wrap="square" tIns="91425">
            <a:noAutofit/>
          </a:bodyPr>
          <a:lstStyle/>
          <a:p>
            <a:pPr indent="-254000" lvl="0" marL="3429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Accessibility to Science</a:t>
            </a:r>
            <a:endParaRPr b="1" sz="1400">
              <a:latin typeface="Century Gothic"/>
              <a:ea typeface="Century Gothic"/>
              <a:cs typeface="Century Gothic"/>
              <a:sym typeface="Century Gothic"/>
            </a:endParaRPr>
          </a:p>
          <a:p>
            <a:pPr indent="-254000" lvl="0" marL="685800" rtl="0" algn="l">
              <a:lnSpc>
                <a:spcPct val="100000"/>
              </a:lnSpc>
              <a:spcBef>
                <a:spcPts val="0"/>
              </a:spcBef>
              <a:spcAft>
                <a:spcPts val="0"/>
              </a:spcAft>
              <a:buSzPts val="1400"/>
              <a:buFont typeface="Century Gothic"/>
              <a:buChar char="●"/>
            </a:pPr>
            <a:r>
              <a:rPr lang="en" sz="1400">
                <a:latin typeface="Century Gothic"/>
                <a:ea typeface="Century Gothic"/>
                <a:cs typeface="Century Gothic"/>
                <a:sym typeface="Century Gothic"/>
              </a:rPr>
              <a:t>Science as a way of thinking</a:t>
            </a:r>
            <a:endParaRPr sz="1400">
              <a:latin typeface="Century Gothic"/>
              <a:ea typeface="Century Gothic"/>
              <a:cs typeface="Century Gothic"/>
              <a:sym typeface="Century Gothic"/>
            </a:endParaRPr>
          </a:p>
          <a:p>
            <a:pPr indent="-317500" lvl="1" marL="91440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Participation of non-scientists and amateurs in research</a:t>
            </a:r>
            <a:endParaRPr sz="1100">
              <a:latin typeface="Century Gothic"/>
              <a:ea typeface="Century Gothic"/>
              <a:cs typeface="Century Gothic"/>
              <a:sym typeface="Century Gothic"/>
            </a:endParaRPr>
          </a:p>
          <a:p>
            <a:pPr indent="-317500" lvl="1" marL="91440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Enabling broader comprehension of research results</a:t>
            </a:r>
            <a:endParaRPr sz="1100">
              <a:latin typeface="Century Gothic"/>
              <a:ea typeface="Century Gothic"/>
              <a:cs typeface="Century Gothic"/>
              <a:sym typeface="Century Gothic"/>
            </a:endParaRPr>
          </a:p>
          <a:p>
            <a:pPr indent="-254000" lvl="0" marL="685800" marR="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Science as a body of knowledge</a:t>
            </a:r>
            <a:endParaRPr b="1" sz="1400">
              <a:latin typeface="Century Gothic"/>
              <a:ea typeface="Century Gothic"/>
              <a:cs typeface="Century Gothic"/>
              <a:sym typeface="Century Gothic"/>
            </a:endParaRPr>
          </a:p>
          <a:p>
            <a:pPr indent="-317500" lvl="1" marL="914400" marR="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Open data, open source software and open access literature (</a:t>
            </a:r>
            <a:r>
              <a:rPr lang="en" sz="900">
                <a:latin typeface="Century Gothic"/>
                <a:ea typeface="Century Gothic"/>
                <a:cs typeface="Century Gothic"/>
                <a:sym typeface="Century Gothic"/>
              </a:rPr>
              <a:t>Gold/Green)</a:t>
            </a:r>
            <a:endParaRPr sz="1400">
              <a:latin typeface="Century Gothic"/>
              <a:ea typeface="Century Gothic"/>
              <a:cs typeface="Century Gothic"/>
              <a:sym typeface="Century Gothic"/>
            </a:endParaRPr>
          </a:p>
          <a:p>
            <a:pPr indent="-254000" lvl="0" marL="3429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Efficient research processes and knowledge dissemination</a:t>
            </a:r>
            <a:endParaRPr b="1" sz="1400">
              <a:latin typeface="Century Gothic"/>
              <a:ea typeface="Century Gothic"/>
              <a:cs typeface="Century Gothic"/>
              <a:sym typeface="Century Gothic"/>
            </a:endParaRPr>
          </a:p>
          <a:p>
            <a:pPr indent="-254000" lvl="1" marL="6858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Cyberinfrastructure to support science</a:t>
            </a:r>
            <a:endParaRPr b="1" sz="1400">
              <a:latin typeface="Century Gothic"/>
              <a:ea typeface="Century Gothic"/>
              <a:cs typeface="Century Gothic"/>
              <a:sym typeface="Century Gothic"/>
            </a:endParaRPr>
          </a:p>
          <a:p>
            <a:pPr indent="-317500" lvl="1" marL="91440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Free a researcher from the constraints of limited local resources </a:t>
            </a:r>
            <a:endParaRPr sz="1100">
              <a:latin typeface="Century Gothic"/>
              <a:ea typeface="Century Gothic"/>
              <a:cs typeface="Century Gothic"/>
              <a:sym typeface="Century Gothic"/>
            </a:endParaRPr>
          </a:p>
          <a:p>
            <a:pPr indent="-317500" lvl="1" marL="91440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Abstract away the data management, wrangling and scaling complexity </a:t>
            </a:r>
            <a:endParaRPr sz="1100">
              <a:latin typeface="Century Gothic"/>
              <a:ea typeface="Century Gothic"/>
              <a:cs typeface="Century Gothic"/>
              <a:sym typeface="Century Gothic"/>
            </a:endParaRPr>
          </a:p>
          <a:p>
            <a:pPr indent="-317500" lvl="1" marL="6858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Collaborations </a:t>
            </a:r>
            <a:endParaRPr b="1" sz="1400">
              <a:latin typeface="Century Gothic"/>
              <a:ea typeface="Century Gothic"/>
              <a:cs typeface="Century Gothic"/>
              <a:sym typeface="Century Gothic"/>
            </a:endParaRPr>
          </a:p>
          <a:p>
            <a:pPr indent="-317500" lvl="1" marL="914400" rtl="0" algn="l">
              <a:lnSpc>
                <a:spcPct val="100000"/>
              </a:lnSpc>
              <a:spcBef>
                <a:spcPts val="0"/>
              </a:spcBef>
              <a:spcAft>
                <a:spcPts val="0"/>
              </a:spcAft>
              <a:buSzPts val="1400"/>
              <a:buFont typeface="Century Gothic"/>
              <a:buChar char="○"/>
            </a:pPr>
            <a:r>
              <a:rPr lang="en" sz="1100">
                <a:latin typeface="Century Gothic"/>
                <a:ea typeface="Century Gothic"/>
                <a:cs typeface="Century Gothic"/>
                <a:sym typeface="Century Gothic"/>
              </a:rPr>
              <a:t>Facilitate the management and sharing of research objects, support actionable research</a:t>
            </a:r>
            <a:endParaRPr sz="1400">
              <a:latin typeface="Century Gothic"/>
              <a:ea typeface="Century Gothic"/>
              <a:cs typeface="Century Gothic"/>
              <a:sym typeface="Century Gothic"/>
            </a:endParaRPr>
          </a:p>
          <a:p>
            <a:pPr indent="-254000" lvl="0" marL="342900" rtl="0" algn="l">
              <a:lnSpc>
                <a:spcPct val="100000"/>
              </a:lnSpc>
              <a:spcBef>
                <a:spcPts val="0"/>
              </a:spcBef>
              <a:spcAft>
                <a:spcPts val="0"/>
              </a:spcAft>
              <a:buSzPts val="1400"/>
              <a:buFont typeface="Century Gothic"/>
              <a:buChar char="●"/>
            </a:pPr>
            <a:r>
              <a:rPr lang="en" sz="1400">
                <a:latin typeface="Century Gothic"/>
                <a:ea typeface="Century Gothic"/>
                <a:cs typeface="Century Gothic"/>
                <a:sym typeface="Century Gothic"/>
              </a:rPr>
              <a:t>Understanding Scientific Impact</a:t>
            </a:r>
            <a:endParaRPr sz="900"/>
          </a:p>
        </p:txBody>
      </p:sp>
      <p:pic>
        <p:nvPicPr>
          <p:cNvPr id="235" name="Google Shape;235;p42"/>
          <p:cNvPicPr preferRelativeResize="0"/>
          <p:nvPr/>
        </p:nvPicPr>
        <p:blipFill>
          <a:blip r:embed="rId3">
            <a:alphaModFix/>
          </a:blip>
          <a:stretch>
            <a:fillRect/>
          </a:stretch>
        </p:blipFill>
        <p:spPr>
          <a:xfrm>
            <a:off x="4925694" y="967277"/>
            <a:ext cx="4202097" cy="412801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3"/>
          <p:cNvSpPr/>
          <p:nvPr/>
        </p:nvSpPr>
        <p:spPr>
          <a:xfrm>
            <a:off x="6500150" y="1148350"/>
            <a:ext cx="452100" cy="3534000"/>
          </a:xfrm>
          <a:prstGeom prst="upDownArrow">
            <a:avLst>
              <a:gd fmla="val 50000" name="adj1"/>
              <a:gd fmla="val 50000" name="adj2"/>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3"/>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Agenda</a:t>
            </a:r>
            <a:endParaRPr/>
          </a:p>
        </p:txBody>
      </p:sp>
      <p:sp>
        <p:nvSpPr>
          <p:cNvPr id="243" name="Google Shape;243;p43"/>
          <p:cNvSpPr txBox="1"/>
          <p:nvPr>
            <p:ph idx="1" type="body"/>
          </p:nvPr>
        </p:nvSpPr>
        <p:spPr>
          <a:xfrm>
            <a:off x="122075" y="1057601"/>
            <a:ext cx="4990200" cy="4086000"/>
          </a:xfrm>
          <a:prstGeom prst="rect">
            <a:avLst/>
          </a:prstGeom>
        </p:spPr>
        <p:txBody>
          <a:bodyPr anchorCtr="0" anchor="ctr" bIns="91425" lIns="91425" spcFirstLastPara="1" rIns="91425" wrap="square" tIns="91425">
            <a:noAutofit/>
          </a:bodyPr>
          <a:lstStyle/>
          <a:p>
            <a:pPr indent="-254000" lvl="0" marL="3429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Accessibility to Science</a:t>
            </a:r>
            <a:endParaRPr b="1" sz="1400">
              <a:latin typeface="Century Gothic"/>
              <a:ea typeface="Century Gothic"/>
              <a:cs typeface="Century Gothic"/>
              <a:sym typeface="Century Gothic"/>
            </a:endParaRPr>
          </a:p>
          <a:p>
            <a:pPr indent="-254000" lvl="0" marL="685800" rtl="0" algn="l">
              <a:lnSpc>
                <a:spcPct val="100000"/>
              </a:lnSpc>
              <a:spcBef>
                <a:spcPts val="0"/>
              </a:spcBef>
              <a:spcAft>
                <a:spcPts val="0"/>
              </a:spcAft>
              <a:buClr>
                <a:srgbClr val="D9D9D9"/>
              </a:buClr>
              <a:buSzPts val="1400"/>
              <a:buFont typeface="Century Gothic"/>
              <a:buChar char="●"/>
            </a:pPr>
            <a:r>
              <a:rPr lang="en" sz="1400">
                <a:solidFill>
                  <a:srgbClr val="D9D9D9"/>
                </a:solidFill>
                <a:latin typeface="Century Gothic"/>
                <a:ea typeface="Century Gothic"/>
                <a:cs typeface="Century Gothic"/>
                <a:sym typeface="Century Gothic"/>
              </a:rPr>
              <a:t>Science as a way of thinking</a:t>
            </a:r>
            <a:endParaRPr sz="1400">
              <a:solidFill>
                <a:srgbClr val="D9D9D9"/>
              </a:solidFill>
              <a:latin typeface="Century Gothic"/>
              <a:ea typeface="Century Gothic"/>
              <a:cs typeface="Century Gothic"/>
              <a:sym typeface="Century Gothic"/>
            </a:endParaRPr>
          </a:p>
          <a:p>
            <a:pPr indent="-317500" lvl="1" marL="914400" rtl="0" algn="l">
              <a:lnSpc>
                <a:spcPct val="100000"/>
              </a:lnSpc>
              <a:spcBef>
                <a:spcPts val="0"/>
              </a:spcBef>
              <a:spcAft>
                <a:spcPts val="0"/>
              </a:spcAft>
              <a:buClr>
                <a:srgbClr val="D9D9D9"/>
              </a:buClr>
              <a:buSzPts val="1400"/>
              <a:buFont typeface="Century Gothic"/>
              <a:buChar char="○"/>
            </a:pPr>
            <a:r>
              <a:rPr lang="en" sz="1100">
                <a:solidFill>
                  <a:srgbClr val="D9D9D9"/>
                </a:solidFill>
                <a:latin typeface="Century Gothic"/>
                <a:ea typeface="Century Gothic"/>
                <a:cs typeface="Century Gothic"/>
                <a:sym typeface="Century Gothic"/>
              </a:rPr>
              <a:t>Participation of non-scientists and amateurs in research</a:t>
            </a:r>
            <a:endParaRPr sz="1100">
              <a:solidFill>
                <a:srgbClr val="D9D9D9"/>
              </a:solidFill>
              <a:latin typeface="Century Gothic"/>
              <a:ea typeface="Century Gothic"/>
              <a:cs typeface="Century Gothic"/>
              <a:sym typeface="Century Gothic"/>
            </a:endParaRPr>
          </a:p>
          <a:p>
            <a:pPr indent="-317500" lvl="1" marL="914400" rtl="0" algn="l">
              <a:lnSpc>
                <a:spcPct val="100000"/>
              </a:lnSpc>
              <a:spcBef>
                <a:spcPts val="0"/>
              </a:spcBef>
              <a:spcAft>
                <a:spcPts val="0"/>
              </a:spcAft>
              <a:buClr>
                <a:srgbClr val="D9D9D9"/>
              </a:buClr>
              <a:buSzPts val="1400"/>
              <a:buFont typeface="Century Gothic"/>
              <a:buChar char="○"/>
            </a:pPr>
            <a:r>
              <a:rPr lang="en" sz="1100">
                <a:solidFill>
                  <a:srgbClr val="D9D9D9"/>
                </a:solidFill>
                <a:latin typeface="Century Gothic"/>
                <a:ea typeface="Century Gothic"/>
                <a:cs typeface="Century Gothic"/>
                <a:sym typeface="Century Gothic"/>
              </a:rPr>
              <a:t>Enabling broader comprehension of research results</a:t>
            </a:r>
            <a:endParaRPr sz="1100">
              <a:solidFill>
                <a:srgbClr val="D9D9D9"/>
              </a:solidFill>
              <a:latin typeface="Century Gothic"/>
              <a:ea typeface="Century Gothic"/>
              <a:cs typeface="Century Gothic"/>
              <a:sym typeface="Century Gothic"/>
            </a:endParaRPr>
          </a:p>
          <a:p>
            <a:pPr indent="-254000" lvl="0" marL="685800" marR="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Science as a body of knowledge</a:t>
            </a:r>
            <a:endParaRPr b="1" sz="1400">
              <a:latin typeface="Century Gothic"/>
              <a:ea typeface="Century Gothic"/>
              <a:cs typeface="Century Gothic"/>
              <a:sym typeface="Century Gothic"/>
            </a:endParaRPr>
          </a:p>
          <a:p>
            <a:pPr indent="-317500" lvl="1" marL="914400" marR="0" rtl="0" algn="l">
              <a:lnSpc>
                <a:spcPct val="100000"/>
              </a:lnSpc>
              <a:spcBef>
                <a:spcPts val="0"/>
              </a:spcBef>
              <a:spcAft>
                <a:spcPts val="0"/>
              </a:spcAft>
              <a:buClr>
                <a:srgbClr val="EFEFEF"/>
              </a:buClr>
              <a:buSzPts val="1400"/>
              <a:buFont typeface="Century Gothic"/>
              <a:buChar char="○"/>
            </a:pPr>
            <a:r>
              <a:rPr lang="en" sz="1100">
                <a:solidFill>
                  <a:srgbClr val="EFEFEF"/>
                </a:solidFill>
                <a:latin typeface="Century Gothic"/>
                <a:ea typeface="Century Gothic"/>
                <a:cs typeface="Century Gothic"/>
                <a:sym typeface="Century Gothic"/>
              </a:rPr>
              <a:t>Open data, open source software and open access literature (</a:t>
            </a:r>
            <a:r>
              <a:rPr lang="en" sz="900">
                <a:solidFill>
                  <a:srgbClr val="EFEFEF"/>
                </a:solidFill>
                <a:latin typeface="Century Gothic"/>
                <a:ea typeface="Century Gothic"/>
                <a:cs typeface="Century Gothic"/>
                <a:sym typeface="Century Gothic"/>
              </a:rPr>
              <a:t>Gold/Green)</a:t>
            </a:r>
            <a:endParaRPr sz="1400">
              <a:solidFill>
                <a:srgbClr val="EFEFEF"/>
              </a:solidFill>
              <a:latin typeface="Century Gothic"/>
              <a:ea typeface="Century Gothic"/>
              <a:cs typeface="Century Gothic"/>
              <a:sym typeface="Century Gothic"/>
            </a:endParaRPr>
          </a:p>
          <a:p>
            <a:pPr indent="-254000" lvl="0" marL="3429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Efficient research processes and knowledge dissemination</a:t>
            </a:r>
            <a:endParaRPr b="1" sz="1400">
              <a:latin typeface="Century Gothic"/>
              <a:ea typeface="Century Gothic"/>
              <a:cs typeface="Century Gothic"/>
              <a:sym typeface="Century Gothic"/>
            </a:endParaRPr>
          </a:p>
          <a:p>
            <a:pPr indent="-254000" lvl="1" marL="6858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Cyberinfrastructure to support science</a:t>
            </a:r>
            <a:endParaRPr b="1" sz="1400">
              <a:latin typeface="Century Gothic"/>
              <a:ea typeface="Century Gothic"/>
              <a:cs typeface="Century Gothic"/>
              <a:sym typeface="Century Gothic"/>
            </a:endParaRPr>
          </a:p>
          <a:p>
            <a:pPr indent="-317500" lvl="1" marL="914400" rtl="0" algn="l">
              <a:lnSpc>
                <a:spcPct val="100000"/>
              </a:lnSpc>
              <a:spcBef>
                <a:spcPts val="0"/>
              </a:spcBef>
              <a:spcAft>
                <a:spcPts val="0"/>
              </a:spcAft>
              <a:buClr>
                <a:srgbClr val="EFEFEF"/>
              </a:buClr>
              <a:buSzPts val="1400"/>
              <a:buFont typeface="Century Gothic"/>
              <a:buChar char="○"/>
            </a:pPr>
            <a:r>
              <a:rPr lang="en" sz="1100">
                <a:solidFill>
                  <a:srgbClr val="EFEFEF"/>
                </a:solidFill>
                <a:latin typeface="Century Gothic"/>
                <a:ea typeface="Century Gothic"/>
                <a:cs typeface="Century Gothic"/>
                <a:sym typeface="Century Gothic"/>
              </a:rPr>
              <a:t>Free a researcher from the constraints of limited local resources </a:t>
            </a:r>
            <a:endParaRPr sz="1100">
              <a:solidFill>
                <a:srgbClr val="EFEFEF"/>
              </a:solidFill>
              <a:latin typeface="Century Gothic"/>
              <a:ea typeface="Century Gothic"/>
              <a:cs typeface="Century Gothic"/>
              <a:sym typeface="Century Gothic"/>
            </a:endParaRPr>
          </a:p>
          <a:p>
            <a:pPr indent="-317500" lvl="1" marL="914400" rtl="0" algn="l">
              <a:lnSpc>
                <a:spcPct val="100000"/>
              </a:lnSpc>
              <a:spcBef>
                <a:spcPts val="0"/>
              </a:spcBef>
              <a:spcAft>
                <a:spcPts val="0"/>
              </a:spcAft>
              <a:buClr>
                <a:srgbClr val="EFEFEF"/>
              </a:buClr>
              <a:buSzPts val="1400"/>
              <a:buFont typeface="Century Gothic"/>
              <a:buChar char="○"/>
            </a:pPr>
            <a:r>
              <a:rPr lang="en" sz="1100">
                <a:solidFill>
                  <a:srgbClr val="EFEFEF"/>
                </a:solidFill>
                <a:latin typeface="Century Gothic"/>
                <a:ea typeface="Century Gothic"/>
                <a:cs typeface="Century Gothic"/>
                <a:sym typeface="Century Gothic"/>
              </a:rPr>
              <a:t>Abstract away the data management, wrangling and scaling complexity </a:t>
            </a:r>
            <a:endParaRPr sz="1100">
              <a:solidFill>
                <a:srgbClr val="EFEFEF"/>
              </a:solidFill>
              <a:latin typeface="Century Gothic"/>
              <a:ea typeface="Century Gothic"/>
              <a:cs typeface="Century Gothic"/>
              <a:sym typeface="Century Gothic"/>
            </a:endParaRPr>
          </a:p>
          <a:p>
            <a:pPr indent="-317500" lvl="1" marL="685800" rtl="0" algn="l">
              <a:lnSpc>
                <a:spcPct val="100000"/>
              </a:lnSpc>
              <a:spcBef>
                <a:spcPts val="0"/>
              </a:spcBef>
              <a:spcAft>
                <a:spcPts val="0"/>
              </a:spcAft>
              <a:buSzPts val="1400"/>
              <a:buFont typeface="Century Gothic"/>
              <a:buChar char="○"/>
            </a:pPr>
            <a:r>
              <a:rPr b="1" lang="en" sz="1400">
                <a:latin typeface="Century Gothic"/>
                <a:ea typeface="Century Gothic"/>
                <a:cs typeface="Century Gothic"/>
                <a:sym typeface="Century Gothic"/>
              </a:rPr>
              <a:t>Collaborations </a:t>
            </a:r>
            <a:endParaRPr b="1" sz="1400">
              <a:latin typeface="Century Gothic"/>
              <a:ea typeface="Century Gothic"/>
              <a:cs typeface="Century Gothic"/>
              <a:sym typeface="Century Gothic"/>
            </a:endParaRPr>
          </a:p>
          <a:p>
            <a:pPr indent="-317500" lvl="1" marL="914400" rtl="0" algn="l">
              <a:lnSpc>
                <a:spcPct val="100000"/>
              </a:lnSpc>
              <a:spcBef>
                <a:spcPts val="0"/>
              </a:spcBef>
              <a:spcAft>
                <a:spcPts val="0"/>
              </a:spcAft>
              <a:buClr>
                <a:srgbClr val="EFEFEF"/>
              </a:buClr>
              <a:buSzPts val="1400"/>
              <a:buFont typeface="Century Gothic"/>
              <a:buChar char="○"/>
            </a:pPr>
            <a:r>
              <a:rPr lang="en" sz="1100">
                <a:solidFill>
                  <a:srgbClr val="EFEFEF"/>
                </a:solidFill>
                <a:latin typeface="Century Gothic"/>
                <a:ea typeface="Century Gothic"/>
                <a:cs typeface="Century Gothic"/>
                <a:sym typeface="Century Gothic"/>
              </a:rPr>
              <a:t>Facilitate the management and sharing of research objects, support actionable research</a:t>
            </a:r>
            <a:endParaRPr sz="1400">
              <a:solidFill>
                <a:srgbClr val="EFEFEF"/>
              </a:solidFill>
              <a:latin typeface="Century Gothic"/>
              <a:ea typeface="Century Gothic"/>
              <a:cs typeface="Century Gothic"/>
              <a:sym typeface="Century Gothic"/>
            </a:endParaRPr>
          </a:p>
          <a:p>
            <a:pPr indent="-254000" lvl="0" marL="342900" rtl="0" algn="l">
              <a:lnSpc>
                <a:spcPct val="100000"/>
              </a:lnSpc>
              <a:spcBef>
                <a:spcPts val="0"/>
              </a:spcBef>
              <a:spcAft>
                <a:spcPts val="0"/>
              </a:spcAft>
              <a:buClr>
                <a:srgbClr val="EFEFEF"/>
              </a:buClr>
              <a:buSzPts val="1400"/>
              <a:buFont typeface="Century Gothic"/>
              <a:buChar char="●"/>
            </a:pPr>
            <a:r>
              <a:rPr lang="en" sz="1400">
                <a:solidFill>
                  <a:srgbClr val="EFEFEF"/>
                </a:solidFill>
                <a:latin typeface="Century Gothic"/>
                <a:ea typeface="Century Gothic"/>
                <a:cs typeface="Century Gothic"/>
                <a:sym typeface="Century Gothic"/>
              </a:rPr>
              <a:t>Understanding Scientific Impact</a:t>
            </a:r>
            <a:endParaRPr sz="900">
              <a:solidFill>
                <a:srgbClr val="EFEFEF"/>
              </a:solidFill>
            </a:endParaRPr>
          </a:p>
        </p:txBody>
      </p:sp>
      <p:sp>
        <p:nvSpPr>
          <p:cNvPr id="244" name="Google Shape;244;p43"/>
          <p:cNvSpPr txBox="1"/>
          <p:nvPr/>
        </p:nvSpPr>
        <p:spPr>
          <a:xfrm>
            <a:off x="6049925" y="1877250"/>
            <a:ext cx="1581300" cy="400200"/>
          </a:xfrm>
          <a:prstGeom prst="rect">
            <a:avLst/>
          </a:prstGeom>
          <a:solidFill>
            <a:srgbClr val="00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aleway"/>
                <a:ea typeface="Raleway"/>
                <a:cs typeface="Raleway"/>
                <a:sym typeface="Raleway"/>
              </a:rPr>
              <a:t>Reproducibility</a:t>
            </a:r>
            <a:endParaRPr b="1">
              <a:latin typeface="Raleway"/>
              <a:ea typeface="Raleway"/>
              <a:cs typeface="Raleway"/>
              <a:sym typeface="Raleway"/>
            </a:endParaRPr>
          </a:p>
        </p:txBody>
      </p:sp>
      <p:sp>
        <p:nvSpPr>
          <p:cNvPr id="245" name="Google Shape;245;p43"/>
          <p:cNvSpPr txBox="1"/>
          <p:nvPr/>
        </p:nvSpPr>
        <p:spPr>
          <a:xfrm>
            <a:off x="5495250" y="2637850"/>
            <a:ext cx="3049200" cy="615600"/>
          </a:xfrm>
          <a:prstGeom prst="rect">
            <a:avLst/>
          </a:prstGeom>
          <a:solidFill>
            <a:srgbClr val="00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aleway"/>
                <a:ea typeface="Raleway"/>
                <a:cs typeface="Raleway"/>
                <a:sym typeface="Raleway"/>
              </a:rPr>
              <a:t>Cataloging and sharing AI ready data and models</a:t>
            </a:r>
            <a:endParaRPr b="1">
              <a:latin typeface="Raleway"/>
              <a:ea typeface="Raleway"/>
              <a:cs typeface="Raleway"/>
              <a:sym typeface="Raleway"/>
            </a:endParaRPr>
          </a:p>
        </p:txBody>
      </p:sp>
      <p:sp>
        <p:nvSpPr>
          <p:cNvPr id="246" name="Google Shape;246;p43"/>
          <p:cNvSpPr txBox="1"/>
          <p:nvPr/>
        </p:nvSpPr>
        <p:spPr>
          <a:xfrm>
            <a:off x="5946300" y="3704000"/>
            <a:ext cx="2295000" cy="615600"/>
          </a:xfrm>
          <a:prstGeom prst="rect">
            <a:avLst/>
          </a:prstGeom>
          <a:solidFill>
            <a:srgbClr val="00FFF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aleway"/>
                <a:ea typeface="Raleway"/>
                <a:cs typeface="Raleway"/>
                <a:sym typeface="Raleway"/>
              </a:rPr>
              <a:t>Computational Platforms</a:t>
            </a:r>
            <a:endParaRPr b="1">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252" name="Google Shape;252;p44"/>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rahul.ramachandran@nasa.gov</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https://impactunofficial.medium.com/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ch Newsletter by Slidesgo">
  <a:themeElements>
    <a:clrScheme name="Simple Light">
      <a:dk1>
        <a:srgbClr val="434343"/>
      </a:dk1>
      <a:lt1>
        <a:srgbClr val="FFFFFF"/>
      </a:lt1>
      <a:dk2>
        <a:srgbClr val="595959"/>
      </a:dk2>
      <a:lt2>
        <a:srgbClr val="EEEEEE"/>
      </a:lt2>
      <a:accent1>
        <a:srgbClr val="F3F3F3"/>
      </a:accent1>
      <a:accent2>
        <a:srgbClr val="D9D9D9"/>
      </a:accent2>
      <a:accent3>
        <a:srgbClr val="B7B7B7"/>
      </a:accent3>
      <a:accent4>
        <a:srgbClr val="999999"/>
      </a:accent4>
      <a:accent5>
        <a:srgbClr val="666666"/>
      </a:accent5>
      <a:accent6>
        <a:srgbClr val="000000"/>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