
<file path=[Content_Types].xml><?xml version="1.0" encoding="utf-8"?>
<Types xmlns="http://schemas.openxmlformats.org/package/2006/content-types">
  <Default Extension="mov" ContentType="video/quicktime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</p:sldMasterIdLst>
  <p:notesMasterIdLst>
    <p:notesMasterId r:id="rId52"/>
  </p:notesMasterIdLst>
  <p:sldIdLst>
    <p:sldId id="260" r:id="rId4"/>
    <p:sldId id="261" r:id="rId5"/>
    <p:sldId id="262" r:id="rId6"/>
    <p:sldId id="259" r:id="rId7"/>
    <p:sldId id="350" r:id="rId8"/>
    <p:sldId id="352" r:id="rId9"/>
    <p:sldId id="353" r:id="rId10"/>
    <p:sldId id="354" r:id="rId11"/>
    <p:sldId id="355" r:id="rId12"/>
    <p:sldId id="356" r:id="rId13"/>
    <p:sldId id="357" r:id="rId14"/>
    <p:sldId id="360" r:id="rId15"/>
    <p:sldId id="361" r:id="rId16"/>
    <p:sldId id="358" r:id="rId17"/>
    <p:sldId id="339" r:id="rId18"/>
    <p:sldId id="367" r:id="rId19"/>
    <p:sldId id="332" r:id="rId20"/>
    <p:sldId id="333" r:id="rId21"/>
    <p:sldId id="334" r:id="rId22"/>
    <p:sldId id="308" r:id="rId23"/>
    <p:sldId id="362" r:id="rId24"/>
    <p:sldId id="364" r:id="rId25"/>
    <p:sldId id="381" r:id="rId26"/>
    <p:sldId id="363" r:id="rId27"/>
    <p:sldId id="365" r:id="rId28"/>
    <p:sldId id="366" r:id="rId29"/>
    <p:sldId id="380" r:id="rId30"/>
    <p:sldId id="378" r:id="rId31"/>
    <p:sldId id="264" r:id="rId32"/>
    <p:sldId id="313" r:id="rId33"/>
    <p:sldId id="389" r:id="rId34"/>
    <p:sldId id="390" r:id="rId35"/>
    <p:sldId id="368" r:id="rId36"/>
    <p:sldId id="371" r:id="rId37"/>
    <p:sldId id="372" r:id="rId38"/>
    <p:sldId id="373" r:id="rId39"/>
    <p:sldId id="374" r:id="rId40"/>
    <p:sldId id="375" r:id="rId41"/>
    <p:sldId id="377" r:id="rId42"/>
    <p:sldId id="382" r:id="rId43"/>
    <p:sldId id="383" r:id="rId44"/>
    <p:sldId id="384" r:id="rId45"/>
    <p:sldId id="385" r:id="rId46"/>
    <p:sldId id="386" r:id="rId47"/>
    <p:sldId id="387" r:id="rId48"/>
    <p:sldId id="369" r:id="rId49"/>
    <p:sldId id="370" r:id="rId50"/>
    <p:sldId id="391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  <a:srgbClr val="3AB04F"/>
    <a:srgbClr val="404040"/>
    <a:srgbClr val="619A91"/>
    <a:srgbClr val="4F73C4"/>
    <a:srgbClr val="99FF9A"/>
    <a:srgbClr val="DA7C7B"/>
    <a:srgbClr val="728AC4"/>
    <a:srgbClr val="FBF29C"/>
    <a:srgbClr val="FBF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6"/>
    <p:restoredTop sz="87079"/>
  </p:normalViewPr>
  <p:slideViewPr>
    <p:cSldViewPr snapToGrid="0" snapToObjects="1" showGuides="1">
      <p:cViewPr varScale="1">
        <p:scale>
          <a:sx n="102" d="100"/>
          <a:sy n="102" d="100"/>
        </p:scale>
        <p:origin x="125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A10B0E-CEEF-3D46-807D-25E3CD7AA7BB}" type="doc">
      <dgm:prSet loTypeId="urn:microsoft.com/office/officeart/2008/layout/LinedList" loCatId="list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E92303C4-3342-B44D-9F37-7755091614AC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DMT Overview</a:t>
          </a:r>
        </a:p>
      </dgm:t>
    </dgm:pt>
    <dgm:pt modelId="{DA7BA02C-5F9F-8445-88BA-0D987AB24897}" type="parTrans" cxnId="{12366CBA-A82E-3744-8ACC-DEE9B11EA69E}">
      <dgm:prSet/>
      <dgm:spPr/>
      <dgm:t>
        <a:bodyPr/>
        <a:lstStyle/>
        <a:p>
          <a:endParaRPr lang="en-US" sz="3600"/>
        </a:p>
      </dgm:t>
    </dgm:pt>
    <dgm:pt modelId="{D3553D68-FC25-DF41-9A95-DDABCD478D2D}" type="sibTrans" cxnId="{12366CBA-A82E-3744-8ACC-DEE9B11EA69E}">
      <dgm:prSet/>
      <dgm:spPr/>
      <dgm:t>
        <a:bodyPr/>
        <a:lstStyle/>
        <a:p>
          <a:endParaRPr lang="en-US" sz="3600"/>
        </a:p>
      </dgm:t>
    </dgm:pt>
    <dgm:pt modelId="{C0E12DB2-6C84-6247-A9E8-6D5F207CA1F7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Product Availability</a:t>
          </a:r>
        </a:p>
      </dgm:t>
    </dgm:pt>
    <dgm:pt modelId="{18D61151-E7D4-AE42-8023-1F9349B49316}" type="parTrans" cxnId="{47EA82E1-78D4-C54C-939F-026FE584673D}">
      <dgm:prSet/>
      <dgm:spPr/>
      <dgm:t>
        <a:bodyPr/>
        <a:lstStyle/>
        <a:p>
          <a:endParaRPr lang="en-US" sz="3600"/>
        </a:p>
      </dgm:t>
    </dgm:pt>
    <dgm:pt modelId="{71E95BF4-A8C8-5A4D-B494-FAC1F5AD5155}" type="sibTrans" cxnId="{47EA82E1-78D4-C54C-939F-026FE584673D}">
      <dgm:prSet/>
      <dgm:spPr/>
      <dgm:t>
        <a:bodyPr/>
        <a:lstStyle/>
        <a:p>
          <a:endParaRPr lang="en-US" sz="3600"/>
        </a:p>
      </dgm:t>
    </dgm:pt>
    <dgm:pt modelId="{CF60BC2A-9E3C-3C4B-BCF3-4E19D8203E62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Code Re-architecture</a:t>
          </a:r>
        </a:p>
      </dgm:t>
    </dgm:pt>
    <dgm:pt modelId="{EF391106-7334-C845-878F-F11135DCA522}" type="parTrans" cxnId="{6264FF4A-40D1-DC46-82B6-15162434368F}">
      <dgm:prSet/>
      <dgm:spPr/>
      <dgm:t>
        <a:bodyPr/>
        <a:lstStyle/>
        <a:p>
          <a:endParaRPr lang="en-US" sz="3600"/>
        </a:p>
      </dgm:t>
    </dgm:pt>
    <dgm:pt modelId="{D233D2AB-44BD-5347-9961-35FDB9A4D0EB}" type="sibTrans" cxnId="{6264FF4A-40D1-DC46-82B6-15162434368F}">
      <dgm:prSet/>
      <dgm:spPr/>
      <dgm:t>
        <a:bodyPr/>
        <a:lstStyle/>
        <a:p>
          <a:endParaRPr lang="en-US" sz="3600"/>
        </a:p>
      </dgm:t>
    </dgm:pt>
    <dgm:pt modelId="{212DB1EB-3DE6-E647-ACFB-B6F7AAFBC73A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Systems &amp; CM</a:t>
          </a:r>
        </a:p>
      </dgm:t>
    </dgm:pt>
    <dgm:pt modelId="{8E0EEC36-4CC6-7F48-9519-B1833F7F41C5}" type="parTrans" cxnId="{1CEE1C47-EAB9-5A42-BE8D-F9C728DC8428}">
      <dgm:prSet/>
      <dgm:spPr/>
      <dgm:t>
        <a:bodyPr/>
        <a:lstStyle/>
        <a:p>
          <a:endParaRPr lang="en-US" sz="3600"/>
        </a:p>
      </dgm:t>
    </dgm:pt>
    <dgm:pt modelId="{F716F84D-8BEC-A043-8841-99423DD254C7}" type="sibTrans" cxnId="{1CEE1C47-EAB9-5A42-BE8D-F9C728DC8428}">
      <dgm:prSet/>
      <dgm:spPr/>
      <dgm:t>
        <a:bodyPr/>
        <a:lstStyle/>
        <a:p>
          <a:endParaRPr lang="en-US" sz="3600"/>
        </a:p>
      </dgm:t>
    </dgm:pt>
    <dgm:pt modelId="{8F478D7F-812B-3C4B-86F6-99DAF1CBE3D3}">
      <dgm:prSet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DMT Activities</a:t>
          </a:r>
        </a:p>
      </dgm:t>
    </dgm:pt>
    <dgm:pt modelId="{8A336C00-8C6D-D045-BDC6-84075A7ABC5F}" type="parTrans" cxnId="{17C34CA7-7449-B34D-A862-7A45B9837E6E}">
      <dgm:prSet/>
      <dgm:spPr/>
      <dgm:t>
        <a:bodyPr/>
        <a:lstStyle/>
        <a:p>
          <a:endParaRPr lang="en-US"/>
        </a:p>
      </dgm:t>
    </dgm:pt>
    <dgm:pt modelId="{A6F3F91E-735F-6040-B2F0-B040BBD5739D}" type="sibTrans" cxnId="{17C34CA7-7449-B34D-A862-7A45B9837E6E}">
      <dgm:prSet/>
      <dgm:spPr/>
      <dgm:t>
        <a:bodyPr/>
        <a:lstStyle/>
        <a:p>
          <a:endParaRPr lang="en-US"/>
        </a:p>
      </dgm:t>
    </dgm:pt>
    <dgm:pt modelId="{A33EF1D6-2D9B-5240-9957-4E87117505FC}" type="pres">
      <dgm:prSet presAssocID="{7BA10B0E-CEEF-3D46-807D-25E3CD7AA7BB}" presName="vert0" presStyleCnt="0">
        <dgm:presLayoutVars>
          <dgm:dir/>
          <dgm:animOne val="branch"/>
          <dgm:animLvl val="lvl"/>
        </dgm:presLayoutVars>
      </dgm:prSet>
      <dgm:spPr/>
    </dgm:pt>
    <dgm:pt modelId="{003E7657-AB29-3345-AA98-75860FDE1A2C}" type="pres">
      <dgm:prSet presAssocID="{E92303C4-3342-B44D-9F37-7755091614AC}" presName="thickLine" presStyleLbl="alignNode1" presStyleIdx="0" presStyleCnt="5"/>
      <dgm:spPr/>
    </dgm:pt>
    <dgm:pt modelId="{9C964FB2-2373-F74B-874B-119172CFC54F}" type="pres">
      <dgm:prSet presAssocID="{E92303C4-3342-B44D-9F37-7755091614AC}" presName="horz1" presStyleCnt="0"/>
      <dgm:spPr/>
    </dgm:pt>
    <dgm:pt modelId="{D910A00F-65B0-4F4E-8188-B910757DAEAD}" type="pres">
      <dgm:prSet presAssocID="{E92303C4-3342-B44D-9F37-7755091614AC}" presName="tx1" presStyleLbl="revTx" presStyleIdx="0" presStyleCnt="5"/>
      <dgm:spPr/>
    </dgm:pt>
    <dgm:pt modelId="{D4EB6388-F211-3941-ACB1-4275A4955745}" type="pres">
      <dgm:prSet presAssocID="{E92303C4-3342-B44D-9F37-7755091614AC}" presName="vert1" presStyleCnt="0"/>
      <dgm:spPr/>
    </dgm:pt>
    <dgm:pt modelId="{31B7D898-7DB8-024E-A6AA-4DF4221FA247}" type="pres">
      <dgm:prSet presAssocID="{C0E12DB2-6C84-6247-A9E8-6D5F207CA1F7}" presName="thickLine" presStyleLbl="alignNode1" presStyleIdx="1" presStyleCnt="5"/>
      <dgm:spPr/>
    </dgm:pt>
    <dgm:pt modelId="{3D7F3D54-A3C3-234E-BA90-28B40C83F553}" type="pres">
      <dgm:prSet presAssocID="{C0E12DB2-6C84-6247-A9E8-6D5F207CA1F7}" presName="horz1" presStyleCnt="0"/>
      <dgm:spPr/>
    </dgm:pt>
    <dgm:pt modelId="{E7E8E77F-0463-C640-9776-C529BDEA2435}" type="pres">
      <dgm:prSet presAssocID="{C0E12DB2-6C84-6247-A9E8-6D5F207CA1F7}" presName="tx1" presStyleLbl="revTx" presStyleIdx="1" presStyleCnt="5"/>
      <dgm:spPr/>
    </dgm:pt>
    <dgm:pt modelId="{1F633103-DF55-8F43-A5F1-1C36D1FA180F}" type="pres">
      <dgm:prSet presAssocID="{C0E12DB2-6C84-6247-A9E8-6D5F207CA1F7}" presName="vert1" presStyleCnt="0"/>
      <dgm:spPr/>
    </dgm:pt>
    <dgm:pt modelId="{540F3174-CB92-0245-910D-5F5719BFE411}" type="pres">
      <dgm:prSet presAssocID="{8F478D7F-812B-3C4B-86F6-99DAF1CBE3D3}" presName="thickLine" presStyleLbl="alignNode1" presStyleIdx="2" presStyleCnt="5"/>
      <dgm:spPr/>
    </dgm:pt>
    <dgm:pt modelId="{29CBA841-71AE-934B-AA65-ED25F0303238}" type="pres">
      <dgm:prSet presAssocID="{8F478D7F-812B-3C4B-86F6-99DAF1CBE3D3}" presName="horz1" presStyleCnt="0"/>
      <dgm:spPr/>
    </dgm:pt>
    <dgm:pt modelId="{400FD1B9-98A3-F54E-9C1F-47FDE1FCC25C}" type="pres">
      <dgm:prSet presAssocID="{8F478D7F-812B-3C4B-86F6-99DAF1CBE3D3}" presName="tx1" presStyleLbl="revTx" presStyleIdx="2" presStyleCnt="5"/>
      <dgm:spPr/>
    </dgm:pt>
    <dgm:pt modelId="{DB3FC1AF-2FF0-7945-885E-BA251F0D0730}" type="pres">
      <dgm:prSet presAssocID="{8F478D7F-812B-3C4B-86F6-99DAF1CBE3D3}" presName="vert1" presStyleCnt="0"/>
      <dgm:spPr/>
    </dgm:pt>
    <dgm:pt modelId="{02EB1047-D961-3F48-B70F-42D484ABC534}" type="pres">
      <dgm:prSet presAssocID="{CF60BC2A-9E3C-3C4B-BCF3-4E19D8203E62}" presName="thickLine" presStyleLbl="alignNode1" presStyleIdx="3" presStyleCnt="5"/>
      <dgm:spPr/>
    </dgm:pt>
    <dgm:pt modelId="{A5DC57E1-EF8A-B448-8619-DDABC1074227}" type="pres">
      <dgm:prSet presAssocID="{CF60BC2A-9E3C-3C4B-BCF3-4E19D8203E62}" presName="horz1" presStyleCnt="0"/>
      <dgm:spPr/>
    </dgm:pt>
    <dgm:pt modelId="{8A073501-38F4-014D-B638-1A8E5E3CC879}" type="pres">
      <dgm:prSet presAssocID="{CF60BC2A-9E3C-3C4B-BCF3-4E19D8203E62}" presName="tx1" presStyleLbl="revTx" presStyleIdx="3" presStyleCnt="5"/>
      <dgm:spPr/>
    </dgm:pt>
    <dgm:pt modelId="{C9970C72-5DD6-6749-BB7C-FB33A032AFEE}" type="pres">
      <dgm:prSet presAssocID="{CF60BC2A-9E3C-3C4B-BCF3-4E19D8203E62}" presName="vert1" presStyleCnt="0"/>
      <dgm:spPr/>
    </dgm:pt>
    <dgm:pt modelId="{AF260702-D1A0-034B-AED7-A0CC52E73433}" type="pres">
      <dgm:prSet presAssocID="{212DB1EB-3DE6-E647-ACFB-B6F7AAFBC73A}" presName="thickLine" presStyleLbl="alignNode1" presStyleIdx="4" presStyleCnt="5"/>
      <dgm:spPr/>
    </dgm:pt>
    <dgm:pt modelId="{EE17DE9A-F90A-9547-9781-8A6F98AD7B88}" type="pres">
      <dgm:prSet presAssocID="{212DB1EB-3DE6-E647-ACFB-B6F7AAFBC73A}" presName="horz1" presStyleCnt="0"/>
      <dgm:spPr/>
    </dgm:pt>
    <dgm:pt modelId="{EBE27763-7A7D-EE4A-AD6F-D138A15A8360}" type="pres">
      <dgm:prSet presAssocID="{212DB1EB-3DE6-E647-ACFB-B6F7AAFBC73A}" presName="tx1" presStyleLbl="revTx" presStyleIdx="4" presStyleCnt="5"/>
      <dgm:spPr/>
    </dgm:pt>
    <dgm:pt modelId="{4FA69E6B-E97E-A749-A8F0-6A090064600D}" type="pres">
      <dgm:prSet presAssocID="{212DB1EB-3DE6-E647-ACFB-B6F7AAFBC73A}" presName="vert1" presStyleCnt="0"/>
      <dgm:spPr/>
    </dgm:pt>
  </dgm:ptLst>
  <dgm:cxnLst>
    <dgm:cxn modelId="{87045627-390F-7F4C-AAF6-9ACC6B7B6BD3}" type="presOf" srcId="{8F478D7F-812B-3C4B-86F6-99DAF1CBE3D3}" destId="{400FD1B9-98A3-F54E-9C1F-47FDE1FCC25C}" srcOrd="0" destOrd="0" presId="urn:microsoft.com/office/officeart/2008/layout/LinedList"/>
    <dgm:cxn modelId="{1CEE1C47-EAB9-5A42-BE8D-F9C728DC8428}" srcId="{7BA10B0E-CEEF-3D46-807D-25E3CD7AA7BB}" destId="{212DB1EB-3DE6-E647-ACFB-B6F7AAFBC73A}" srcOrd="4" destOrd="0" parTransId="{8E0EEC36-4CC6-7F48-9519-B1833F7F41C5}" sibTransId="{F716F84D-8BEC-A043-8841-99423DD254C7}"/>
    <dgm:cxn modelId="{684E0F48-C9FD-D641-8204-EB199B8F69DD}" type="presOf" srcId="{CF60BC2A-9E3C-3C4B-BCF3-4E19D8203E62}" destId="{8A073501-38F4-014D-B638-1A8E5E3CC879}" srcOrd="0" destOrd="0" presId="urn:microsoft.com/office/officeart/2008/layout/LinedList"/>
    <dgm:cxn modelId="{6264FF4A-40D1-DC46-82B6-15162434368F}" srcId="{7BA10B0E-CEEF-3D46-807D-25E3CD7AA7BB}" destId="{CF60BC2A-9E3C-3C4B-BCF3-4E19D8203E62}" srcOrd="3" destOrd="0" parTransId="{EF391106-7334-C845-878F-F11135DCA522}" sibTransId="{D233D2AB-44BD-5347-9961-35FDB9A4D0EB}"/>
    <dgm:cxn modelId="{9DF18F94-236E-F84B-A7EB-15447576657C}" type="presOf" srcId="{7BA10B0E-CEEF-3D46-807D-25E3CD7AA7BB}" destId="{A33EF1D6-2D9B-5240-9957-4E87117505FC}" srcOrd="0" destOrd="0" presId="urn:microsoft.com/office/officeart/2008/layout/LinedList"/>
    <dgm:cxn modelId="{0BF4F2A6-D9EE-CA41-9F39-D0A38A7E0A6C}" type="presOf" srcId="{212DB1EB-3DE6-E647-ACFB-B6F7AAFBC73A}" destId="{EBE27763-7A7D-EE4A-AD6F-D138A15A8360}" srcOrd="0" destOrd="0" presId="urn:microsoft.com/office/officeart/2008/layout/LinedList"/>
    <dgm:cxn modelId="{17C34CA7-7449-B34D-A862-7A45B9837E6E}" srcId="{7BA10B0E-CEEF-3D46-807D-25E3CD7AA7BB}" destId="{8F478D7F-812B-3C4B-86F6-99DAF1CBE3D3}" srcOrd="2" destOrd="0" parTransId="{8A336C00-8C6D-D045-BDC6-84075A7ABC5F}" sibTransId="{A6F3F91E-735F-6040-B2F0-B040BBD5739D}"/>
    <dgm:cxn modelId="{5F11D5B7-7072-4341-9527-A956C1427FA6}" type="presOf" srcId="{E92303C4-3342-B44D-9F37-7755091614AC}" destId="{D910A00F-65B0-4F4E-8188-B910757DAEAD}" srcOrd="0" destOrd="0" presId="urn:microsoft.com/office/officeart/2008/layout/LinedList"/>
    <dgm:cxn modelId="{12366CBA-A82E-3744-8ACC-DEE9B11EA69E}" srcId="{7BA10B0E-CEEF-3D46-807D-25E3CD7AA7BB}" destId="{E92303C4-3342-B44D-9F37-7755091614AC}" srcOrd="0" destOrd="0" parTransId="{DA7BA02C-5F9F-8445-88BA-0D987AB24897}" sibTransId="{D3553D68-FC25-DF41-9A95-DDABCD478D2D}"/>
    <dgm:cxn modelId="{47EA82E1-78D4-C54C-939F-026FE584673D}" srcId="{7BA10B0E-CEEF-3D46-807D-25E3CD7AA7BB}" destId="{C0E12DB2-6C84-6247-A9E8-6D5F207CA1F7}" srcOrd="1" destOrd="0" parTransId="{18D61151-E7D4-AE42-8023-1F9349B49316}" sibTransId="{71E95BF4-A8C8-5A4D-B494-FAC1F5AD5155}"/>
    <dgm:cxn modelId="{7E0DDDE9-B8A1-A045-95F4-FDD9DD41F83D}" type="presOf" srcId="{C0E12DB2-6C84-6247-A9E8-6D5F207CA1F7}" destId="{E7E8E77F-0463-C640-9776-C529BDEA2435}" srcOrd="0" destOrd="0" presId="urn:microsoft.com/office/officeart/2008/layout/LinedList"/>
    <dgm:cxn modelId="{25D6218E-F8A6-B140-91C7-F47EC788E307}" type="presParOf" srcId="{A33EF1D6-2D9B-5240-9957-4E87117505FC}" destId="{003E7657-AB29-3345-AA98-75860FDE1A2C}" srcOrd="0" destOrd="0" presId="urn:microsoft.com/office/officeart/2008/layout/LinedList"/>
    <dgm:cxn modelId="{8D53BE60-DA73-204B-87A9-EA94C815985B}" type="presParOf" srcId="{A33EF1D6-2D9B-5240-9957-4E87117505FC}" destId="{9C964FB2-2373-F74B-874B-119172CFC54F}" srcOrd="1" destOrd="0" presId="urn:microsoft.com/office/officeart/2008/layout/LinedList"/>
    <dgm:cxn modelId="{AD65E11D-C460-AE44-B194-D231FA794743}" type="presParOf" srcId="{9C964FB2-2373-F74B-874B-119172CFC54F}" destId="{D910A00F-65B0-4F4E-8188-B910757DAEAD}" srcOrd="0" destOrd="0" presId="urn:microsoft.com/office/officeart/2008/layout/LinedList"/>
    <dgm:cxn modelId="{B66E0697-F448-E54D-B619-D2BAE40FAB39}" type="presParOf" srcId="{9C964FB2-2373-F74B-874B-119172CFC54F}" destId="{D4EB6388-F211-3941-ACB1-4275A4955745}" srcOrd="1" destOrd="0" presId="urn:microsoft.com/office/officeart/2008/layout/LinedList"/>
    <dgm:cxn modelId="{217F9B95-11E0-B543-81C7-CD478DF86B82}" type="presParOf" srcId="{A33EF1D6-2D9B-5240-9957-4E87117505FC}" destId="{31B7D898-7DB8-024E-A6AA-4DF4221FA247}" srcOrd="2" destOrd="0" presId="urn:microsoft.com/office/officeart/2008/layout/LinedList"/>
    <dgm:cxn modelId="{80E23303-B532-B940-B095-05AB72443D78}" type="presParOf" srcId="{A33EF1D6-2D9B-5240-9957-4E87117505FC}" destId="{3D7F3D54-A3C3-234E-BA90-28B40C83F553}" srcOrd="3" destOrd="0" presId="urn:microsoft.com/office/officeart/2008/layout/LinedList"/>
    <dgm:cxn modelId="{67E09AE5-296D-5D42-8545-3B69AE07B141}" type="presParOf" srcId="{3D7F3D54-A3C3-234E-BA90-28B40C83F553}" destId="{E7E8E77F-0463-C640-9776-C529BDEA2435}" srcOrd="0" destOrd="0" presId="urn:microsoft.com/office/officeart/2008/layout/LinedList"/>
    <dgm:cxn modelId="{4ED7D0F7-6265-BB4A-A4B6-E83F96289A1A}" type="presParOf" srcId="{3D7F3D54-A3C3-234E-BA90-28B40C83F553}" destId="{1F633103-DF55-8F43-A5F1-1C36D1FA180F}" srcOrd="1" destOrd="0" presId="urn:microsoft.com/office/officeart/2008/layout/LinedList"/>
    <dgm:cxn modelId="{47AB56D1-F9C6-2047-B958-10B44A8DA795}" type="presParOf" srcId="{A33EF1D6-2D9B-5240-9957-4E87117505FC}" destId="{540F3174-CB92-0245-910D-5F5719BFE411}" srcOrd="4" destOrd="0" presId="urn:microsoft.com/office/officeart/2008/layout/LinedList"/>
    <dgm:cxn modelId="{69BAE41F-DB7E-584E-AEA0-72A3AE02977F}" type="presParOf" srcId="{A33EF1D6-2D9B-5240-9957-4E87117505FC}" destId="{29CBA841-71AE-934B-AA65-ED25F0303238}" srcOrd="5" destOrd="0" presId="urn:microsoft.com/office/officeart/2008/layout/LinedList"/>
    <dgm:cxn modelId="{E63F8BFA-7B3B-C044-82FC-AAC256AE8110}" type="presParOf" srcId="{29CBA841-71AE-934B-AA65-ED25F0303238}" destId="{400FD1B9-98A3-F54E-9C1F-47FDE1FCC25C}" srcOrd="0" destOrd="0" presId="urn:microsoft.com/office/officeart/2008/layout/LinedList"/>
    <dgm:cxn modelId="{5426A9EC-167C-3E42-8A2D-31222B141765}" type="presParOf" srcId="{29CBA841-71AE-934B-AA65-ED25F0303238}" destId="{DB3FC1AF-2FF0-7945-885E-BA251F0D0730}" srcOrd="1" destOrd="0" presId="urn:microsoft.com/office/officeart/2008/layout/LinedList"/>
    <dgm:cxn modelId="{750DF526-019F-F34A-9F0D-E8FD732E0DBB}" type="presParOf" srcId="{A33EF1D6-2D9B-5240-9957-4E87117505FC}" destId="{02EB1047-D961-3F48-B70F-42D484ABC534}" srcOrd="6" destOrd="0" presId="urn:microsoft.com/office/officeart/2008/layout/LinedList"/>
    <dgm:cxn modelId="{D212D750-3B14-F64C-8F6F-2E27B5FC0966}" type="presParOf" srcId="{A33EF1D6-2D9B-5240-9957-4E87117505FC}" destId="{A5DC57E1-EF8A-B448-8619-DDABC1074227}" srcOrd="7" destOrd="0" presId="urn:microsoft.com/office/officeart/2008/layout/LinedList"/>
    <dgm:cxn modelId="{28432CA3-2BAE-9641-A918-D0A7432ACA67}" type="presParOf" srcId="{A5DC57E1-EF8A-B448-8619-DDABC1074227}" destId="{8A073501-38F4-014D-B638-1A8E5E3CC879}" srcOrd="0" destOrd="0" presId="urn:microsoft.com/office/officeart/2008/layout/LinedList"/>
    <dgm:cxn modelId="{CC0A4002-AC9F-4943-BBFC-0F761934F1A8}" type="presParOf" srcId="{A5DC57E1-EF8A-B448-8619-DDABC1074227}" destId="{C9970C72-5DD6-6749-BB7C-FB33A032AFEE}" srcOrd="1" destOrd="0" presId="urn:microsoft.com/office/officeart/2008/layout/LinedList"/>
    <dgm:cxn modelId="{CEF91CFF-FB8A-F348-9004-D7A593E093E1}" type="presParOf" srcId="{A33EF1D6-2D9B-5240-9957-4E87117505FC}" destId="{AF260702-D1A0-034B-AED7-A0CC52E73433}" srcOrd="8" destOrd="0" presId="urn:microsoft.com/office/officeart/2008/layout/LinedList"/>
    <dgm:cxn modelId="{B2EC79FD-817C-6641-AB91-FC0CF403EF95}" type="presParOf" srcId="{A33EF1D6-2D9B-5240-9957-4E87117505FC}" destId="{EE17DE9A-F90A-9547-9781-8A6F98AD7B88}" srcOrd="9" destOrd="0" presId="urn:microsoft.com/office/officeart/2008/layout/LinedList"/>
    <dgm:cxn modelId="{7EF1C69E-9BA9-3E42-B9CF-39DD594C3B01}" type="presParOf" srcId="{EE17DE9A-F90A-9547-9781-8A6F98AD7B88}" destId="{EBE27763-7A7D-EE4A-AD6F-D138A15A8360}" srcOrd="0" destOrd="0" presId="urn:microsoft.com/office/officeart/2008/layout/LinedList"/>
    <dgm:cxn modelId="{B20D39D9-A439-0045-BC8D-56D829298A08}" type="presParOf" srcId="{EE17DE9A-F90A-9547-9781-8A6F98AD7B88}" destId="{4FA69E6B-E97E-A749-A8F0-6A090064600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472525-F614-0D40-9280-ED927C88DF3A}" type="doc">
      <dgm:prSet loTypeId="urn:microsoft.com/office/officeart/2005/8/layout/venn3" loCatId="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2980A30C-5B27-B048-BECD-806D3E99FF9F}">
      <dgm:prSet phldrT="[Text]" custT="1"/>
      <dgm:spPr>
        <a:solidFill>
          <a:srgbClr val="DA7C7B">
            <a:alpha val="50000"/>
          </a:srgbClr>
        </a:solidFill>
      </dgm:spPr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Science research</a:t>
          </a:r>
        </a:p>
      </dgm:t>
    </dgm:pt>
    <dgm:pt modelId="{0BF5A237-4EDC-A445-899B-752944A90B94}" type="parTrans" cxnId="{CBC9B55A-D863-C04B-9E07-F9954E8F4D6B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FF3E20CB-8781-AD4E-86C6-33C9CEFBEFBE}" type="sibTrans" cxnId="{CBC9B55A-D863-C04B-9E07-F9954E8F4D6B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0F77378B-A5CA-2644-96F6-1761F4F91F55}">
      <dgm:prSet phldrT="[Text]" custT="1"/>
      <dgm:spPr>
        <a:solidFill>
          <a:srgbClr val="DA7C7B">
            <a:alpha val="65000"/>
          </a:srgbClr>
        </a:solidFill>
      </dgm:spPr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DMT /</a:t>
          </a:r>
          <a:br>
            <a:rPr lang="en-US" sz="3600" dirty="0">
              <a:latin typeface="Avenir Next" panose="020B0503020202020204" pitchFamily="34" charset="0"/>
            </a:rPr>
          </a:br>
          <a:r>
            <a:rPr lang="en-US" sz="3600" dirty="0">
              <a:latin typeface="Avenir Next" panose="020B0503020202020204" pitchFamily="34" charset="0"/>
            </a:rPr>
            <a:t>ASDC</a:t>
          </a:r>
        </a:p>
      </dgm:t>
    </dgm:pt>
    <dgm:pt modelId="{3BDF2880-B90B-D546-B6E6-816A5B7CCB9B}" type="parTrans" cxnId="{20D857BF-8ECF-2840-93B8-AADAB54768CF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9BFD1AB5-4871-5D45-A84C-E5E847365834}" type="sibTrans" cxnId="{20D857BF-8ECF-2840-93B8-AADAB54768CF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F62DB1B2-2115-F149-A3F4-66E7B63086F5}">
      <dgm:prSet phldrT="[Text]" custT="1"/>
      <dgm:spPr>
        <a:solidFill>
          <a:srgbClr val="DA7C7B">
            <a:alpha val="80000"/>
          </a:srgbClr>
        </a:solidFill>
      </dgm:spPr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User community</a:t>
          </a:r>
        </a:p>
      </dgm:t>
    </dgm:pt>
    <dgm:pt modelId="{D056190F-5EA5-5247-B865-9DEAE42857A2}" type="parTrans" cxnId="{CF089C17-2FD3-6344-9D06-FB516559E485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1AD98015-A48D-D54F-8936-D8C9B544E89F}" type="sibTrans" cxnId="{CF089C17-2FD3-6344-9D06-FB516559E485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A5DCF984-99F6-A24C-A564-B8AFACB5DFEF}" type="pres">
      <dgm:prSet presAssocID="{D6472525-F614-0D40-9280-ED927C88DF3A}" presName="Name0" presStyleCnt="0">
        <dgm:presLayoutVars>
          <dgm:dir/>
          <dgm:resizeHandles val="exact"/>
        </dgm:presLayoutVars>
      </dgm:prSet>
      <dgm:spPr/>
    </dgm:pt>
    <dgm:pt modelId="{7E8CC687-D04A-A641-9A8C-6E6C45591A7F}" type="pres">
      <dgm:prSet presAssocID="{2980A30C-5B27-B048-BECD-806D3E99FF9F}" presName="Name5" presStyleLbl="vennNode1" presStyleIdx="0" presStyleCnt="3">
        <dgm:presLayoutVars>
          <dgm:bulletEnabled val="1"/>
        </dgm:presLayoutVars>
      </dgm:prSet>
      <dgm:spPr/>
    </dgm:pt>
    <dgm:pt modelId="{EB713457-4A20-F84F-91FA-16D7DFA72F88}" type="pres">
      <dgm:prSet presAssocID="{FF3E20CB-8781-AD4E-86C6-33C9CEFBEFBE}" presName="space" presStyleCnt="0"/>
      <dgm:spPr/>
    </dgm:pt>
    <dgm:pt modelId="{49DD1790-E2D9-184E-B304-D9C26A49C483}" type="pres">
      <dgm:prSet presAssocID="{0F77378B-A5CA-2644-96F6-1761F4F91F55}" presName="Name5" presStyleLbl="vennNode1" presStyleIdx="1" presStyleCnt="3">
        <dgm:presLayoutVars>
          <dgm:bulletEnabled val="1"/>
        </dgm:presLayoutVars>
      </dgm:prSet>
      <dgm:spPr/>
    </dgm:pt>
    <dgm:pt modelId="{6ECE84E1-E901-3543-895E-EBEE909453CE}" type="pres">
      <dgm:prSet presAssocID="{9BFD1AB5-4871-5D45-A84C-E5E847365834}" presName="space" presStyleCnt="0"/>
      <dgm:spPr/>
    </dgm:pt>
    <dgm:pt modelId="{DE46D34D-681B-D440-AA10-4DA40E1A09B3}" type="pres">
      <dgm:prSet presAssocID="{F62DB1B2-2115-F149-A3F4-66E7B63086F5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CF089C17-2FD3-6344-9D06-FB516559E485}" srcId="{D6472525-F614-0D40-9280-ED927C88DF3A}" destId="{F62DB1B2-2115-F149-A3F4-66E7B63086F5}" srcOrd="2" destOrd="0" parTransId="{D056190F-5EA5-5247-B865-9DEAE42857A2}" sibTransId="{1AD98015-A48D-D54F-8936-D8C9B544E89F}"/>
    <dgm:cxn modelId="{CBC9B55A-D863-C04B-9E07-F9954E8F4D6B}" srcId="{D6472525-F614-0D40-9280-ED927C88DF3A}" destId="{2980A30C-5B27-B048-BECD-806D3E99FF9F}" srcOrd="0" destOrd="0" parTransId="{0BF5A237-4EDC-A445-899B-752944A90B94}" sibTransId="{FF3E20CB-8781-AD4E-86C6-33C9CEFBEFBE}"/>
    <dgm:cxn modelId="{167D249B-6FAF-4B4C-9E73-763E61C8FF60}" type="presOf" srcId="{D6472525-F614-0D40-9280-ED927C88DF3A}" destId="{A5DCF984-99F6-A24C-A564-B8AFACB5DFEF}" srcOrd="0" destOrd="0" presId="urn:microsoft.com/office/officeart/2005/8/layout/venn3"/>
    <dgm:cxn modelId="{20D857BF-8ECF-2840-93B8-AADAB54768CF}" srcId="{D6472525-F614-0D40-9280-ED927C88DF3A}" destId="{0F77378B-A5CA-2644-96F6-1761F4F91F55}" srcOrd="1" destOrd="0" parTransId="{3BDF2880-B90B-D546-B6E6-816A5B7CCB9B}" sibTransId="{9BFD1AB5-4871-5D45-A84C-E5E847365834}"/>
    <dgm:cxn modelId="{8845FDDA-EC50-FD4A-8C37-A87BE6E4A7BA}" type="presOf" srcId="{2980A30C-5B27-B048-BECD-806D3E99FF9F}" destId="{7E8CC687-D04A-A641-9A8C-6E6C45591A7F}" srcOrd="0" destOrd="0" presId="urn:microsoft.com/office/officeart/2005/8/layout/venn3"/>
    <dgm:cxn modelId="{533891EE-4E9D-4044-82FD-676E7FBB22BE}" type="presOf" srcId="{0F77378B-A5CA-2644-96F6-1761F4F91F55}" destId="{49DD1790-E2D9-184E-B304-D9C26A49C483}" srcOrd="0" destOrd="0" presId="urn:microsoft.com/office/officeart/2005/8/layout/venn3"/>
    <dgm:cxn modelId="{B24EB3F7-F9C8-9746-AAB6-A106F793EFA3}" type="presOf" srcId="{F62DB1B2-2115-F149-A3F4-66E7B63086F5}" destId="{DE46D34D-681B-D440-AA10-4DA40E1A09B3}" srcOrd="0" destOrd="0" presId="urn:microsoft.com/office/officeart/2005/8/layout/venn3"/>
    <dgm:cxn modelId="{5E76E880-EFD0-C44F-A916-E163D9E78526}" type="presParOf" srcId="{A5DCF984-99F6-A24C-A564-B8AFACB5DFEF}" destId="{7E8CC687-D04A-A641-9A8C-6E6C45591A7F}" srcOrd="0" destOrd="0" presId="urn:microsoft.com/office/officeart/2005/8/layout/venn3"/>
    <dgm:cxn modelId="{1859FA60-37F7-F544-9DF0-0D24390DE3F8}" type="presParOf" srcId="{A5DCF984-99F6-A24C-A564-B8AFACB5DFEF}" destId="{EB713457-4A20-F84F-91FA-16D7DFA72F88}" srcOrd="1" destOrd="0" presId="urn:microsoft.com/office/officeart/2005/8/layout/venn3"/>
    <dgm:cxn modelId="{35A4D824-B0B8-8645-8370-554C932FC5AF}" type="presParOf" srcId="{A5DCF984-99F6-A24C-A564-B8AFACB5DFEF}" destId="{49DD1790-E2D9-184E-B304-D9C26A49C483}" srcOrd="2" destOrd="0" presId="urn:microsoft.com/office/officeart/2005/8/layout/venn3"/>
    <dgm:cxn modelId="{5DD6BC00-891C-ED4F-9196-5CC90A67D671}" type="presParOf" srcId="{A5DCF984-99F6-A24C-A564-B8AFACB5DFEF}" destId="{6ECE84E1-E901-3543-895E-EBEE909453CE}" srcOrd="3" destOrd="0" presId="urn:microsoft.com/office/officeart/2005/8/layout/venn3"/>
    <dgm:cxn modelId="{96685CB8-078E-7948-B65B-28455B303475}" type="presParOf" srcId="{A5DCF984-99F6-A24C-A564-B8AFACB5DFEF}" destId="{DE46D34D-681B-D440-AA10-4DA40E1A09B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989C33-2F86-6344-A1AE-642BE2E1E1A4}" type="doc">
      <dgm:prSet loTypeId="urn:microsoft.com/office/officeart/2005/8/layout/default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17E8AF08-F6D1-C649-A5EB-CEABB0413E61}">
      <dgm:prSet phldrT="[Text]"/>
      <dgm:spPr>
        <a:solidFill>
          <a:srgbClr val="FBB945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gm:t>
    </dgm:pt>
    <dgm:pt modelId="{A2DA6D0C-343B-E04B-9129-4A90259673FE}" type="par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785BECF-C34C-A34C-BA06-22B958E2D1FA}" type="sib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F09A371-EEF6-DA46-A974-ABAF6CE52BD2}">
      <dgm:prSet phldrT="[Text]"/>
      <dgm:spPr>
        <a:solidFill>
          <a:srgbClr val="FBCC6F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gm:t>
    </dgm:pt>
    <dgm:pt modelId="{57CDD92D-ACA5-F94D-9EB9-81BC8DCBCA9C}" type="par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D5A16EF5-8539-FA45-81CF-C22C06E5A3C7}" type="sib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564CA09-AE88-094A-A659-4FA9B0C41E3A}">
      <dgm:prSet phldrT="[Text]"/>
      <dgm:spPr>
        <a:solidFill>
          <a:srgbClr val="FBD48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gm:t>
    </dgm:pt>
    <dgm:pt modelId="{A48B07B1-6DB6-7A42-AE48-D491A1879AD2}" type="par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1D46FA-9433-2442-9FCE-628816934589}" type="sib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9D47DB-53D2-624B-BCB9-BB1E67B21109}">
      <dgm:prSet phldrT="[Text]"/>
      <dgm:spPr>
        <a:solidFill>
          <a:srgbClr val="FBDD9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gm:t>
    </dgm:pt>
    <dgm:pt modelId="{3DF85C94-AE3A-2E4F-AAAF-53AE6611723D}" type="par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FB16B348-36BA-834F-BFB2-E5668BD34E2A}" type="sib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43B282F-6687-4647-A6C0-FEDFCC858C58}">
      <dgm:prSet phldrT="[Text]"/>
      <dgm:spPr>
        <a:solidFill>
          <a:srgbClr val="FBE6A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gm:t>
    </dgm:pt>
    <dgm:pt modelId="{272EBAFC-F584-844F-B2B0-5E77548D4466}" type="par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11E07DFC-AABA-164D-9897-165C62E9F1D0}" type="sib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92774E67-EF13-1A4D-B251-92A129FEC8D9}">
      <dgm:prSet phldrT="[Text]"/>
      <dgm:spPr>
        <a:solidFill>
          <a:srgbClr val="FBC05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gm:t>
    </dgm:pt>
    <dgm:pt modelId="{9D339802-6BC1-534A-8D54-F375AAA82AA1}" type="par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E58E2A-8C8C-A243-922F-5A4536440659}" type="sib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22223D8-1C7C-C447-84B9-3E1B1EB6B173}">
      <dgm:prSet phldrT="[Text]"/>
      <dgm:spPr>
        <a:solidFill>
          <a:srgbClr val="FBF1B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gm:t>
    </dgm:pt>
    <dgm:pt modelId="{AA994BBE-4AA0-B147-9F3F-BF281C853DFF}" type="par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971E352-05D3-AE43-8280-FBF971D1F61D}" type="sib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B256D91-98CA-BF4B-B2F0-F0224301E4BB}" type="pres">
      <dgm:prSet presAssocID="{71989C33-2F86-6344-A1AE-642BE2E1E1A4}" presName="diagram" presStyleCnt="0">
        <dgm:presLayoutVars>
          <dgm:dir/>
          <dgm:resizeHandles val="exact"/>
        </dgm:presLayoutVars>
      </dgm:prSet>
      <dgm:spPr/>
    </dgm:pt>
    <dgm:pt modelId="{2305BA53-A996-424E-866D-CB26DB253929}" type="pres">
      <dgm:prSet presAssocID="{17E8AF08-F6D1-C649-A5EB-CEABB0413E61}" presName="node" presStyleLbl="node1" presStyleIdx="0" presStyleCnt="7">
        <dgm:presLayoutVars>
          <dgm:bulletEnabled val="1"/>
        </dgm:presLayoutVars>
      </dgm:prSet>
      <dgm:spPr/>
    </dgm:pt>
    <dgm:pt modelId="{F95E456F-967A-A140-9DD8-96665B8B83C6}" type="pres">
      <dgm:prSet presAssocID="{5785BECF-C34C-A34C-BA06-22B958E2D1FA}" presName="sibTrans" presStyleCnt="0"/>
      <dgm:spPr/>
    </dgm:pt>
    <dgm:pt modelId="{6434720D-1DD3-CD4A-9FD3-C481230A0732}" type="pres">
      <dgm:prSet presAssocID="{92774E67-EF13-1A4D-B251-92A129FEC8D9}" presName="node" presStyleLbl="node1" presStyleIdx="1" presStyleCnt="7">
        <dgm:presLayoutVars>
          <dgm:bulletEnabled val="1"/>
        </dgm:presLayoutVars>
      </dgm:prSet>
      <dgm:spPr/>
    </dgm:pt>
    <dgm:pt modelId="{4563878E-3265-7645-9E32-FA7803D0CA23}" type="pres">
      <dgm:prSet presAssocID="{40E58E2A-8C8C-A243-922F-5A4536440659}" presName="sibTrans" presStyleCnt="0"/>
      <dgm:spPr/>
    </dgm:pt>
    <dgm:pt modelId="{1A6166E8-A9D7-E74B-A31E-1AE1B2815E11}" type="pres">
      <dgm:prSet presAssocID="{5F09A371-EEF6-DA46-A974-ABAF6CE52BD2}" presName="node" presStyleLbl="node1" presStyleIdx="2" presStyleCnt="7">
        <dgm:presLayoutVars>
          <dgm:bulletEnabled val="1"/>
        </dgm:presLayoutVars>
      </dgm:prSet>
      <dgm:spPr/>
    </dgm:pt>
    <dgm:pt modelId="{7B57F2E8-B02B-764A-AD83-D4B9CF82E746}" type="pres">
      <dgm:prSet presAssocID="{D5A16EF5-8539-FA45-81CF-C22C06E5A3C7}" presName="sibTrans" presStyleCnt="0"/>
      <dgm:spPr/>
    </dgm:pt>
    <dgm:pt modelId="{4A421EAE-0BFD-5648-9FE5-D91908265816}" type="pres">
      <dgm:prSet presAssocID="{E564CA09-AE88-094A-A659-4FA9B0C41E3A}" presName="node" presStyleLbl="node1" presStyleIdx="3" presStyleCnt="7">
        <dgm:presLayoutVars>
          <dgm:bulletEnabled val="1"/>
        </dgm:presLayoutVars>
      </dgm:prSet>
      <dgm:spPr/>
    </dgm:pt>
    <dgm:pt modelId="{7FFEC864-7CC2-CC4A-8F9B-58EE54E3787C}" type="pres">
      <dgm:prSet presAssocID="{401D46FA-9433-2442-9FCE-628816934589}" presName="sibTrans" presStyleCnt="0"/>
      <dgm:spPr/>
    </dgm:pt>
    <dgm:pt modelId="{EBB1F022-61D7-F449-A8D1-6121339BF71F}" type="pres">
      <dgm:prSet presAssocID="{409D47DB-53D2-624B-BCB9-BB1E67B21109}" presName="node" presStyleLbl="node1" presStyleIdx="4" presStyleCnt="7">
        <dgm:presLayoutVars>
          <dgm:bulletEnabled val="1"/>
        </dgm:presLayoutVars>
      </dgm:prSet>
      <dgm:spPr/>
    </dgm:pt>
    <dgm:pt modelId="{D1BAB928-80B1-004C-A60B-FEA0337DF0B6}" type="pres">
      <dgm:prSet presAssocID="{FB16B348-36BA-834F-BFB2-E5668BD34E2A}" presName="sibTrans" presStyleCnt="0"/>
      <dgm:spPr/>
    </dgm:pt>
    <dgm:pt modelId="{C46FD4E2-2FB1-B044-9623-3785AF8BC631}" type="pres">
      <dgm:prSet presAssocID="{443B282F-6687-4647-A6C0-FEDFCC858C58}" presName="node" presStyleLbl="node1" presStyleIdx="5" presStyleCnt="7">
        <dgm:presLayoutVars>
          <dgm:bulletEnabled val="1"/>
        </dgm:presLayoutVars>
      </dgm:prSet>
      <dgm:spPr/>
    </dgm:pt>
    <dgm:pt modelId="{8F2AD259-A8DE-1147-924D-307AD9B71A5B}" type="pres">
      <dgm:prSet presAssocID="{11E07DFC-AABA-164D-9897-165C62E9F1D0}" presName="sibTrans" presStyleCnt="0"/>
      <dgm:spPr/>
    </dgm:pt>
    <dgm:pt modelId="{F002FD9E-7FFB-2A4C-96BC-C500269F7E1E}" type="pres">
      <dgm:prSet presAssocID="{E22223D8-1C7C-C447-84B9-3E1B1EB6B173}" presName="node" presStyleLbl="node1" presStyleIdx="6" presStyleCnt="7">
        <dgm:presLayoutVars>
          <dgm:bulletEnabled val="1"/>
        </dgm:presLayoutVars>
      </dgm:prSet>
      <dgm:spPr/>
    </dgm:pt>
  </dgm:ptLst>
  <dgm:cxnLst>
    <dgm:cxn modelId="{C5BF0822-6906-F14C-AD4B-5CE9823170EF}" type="presOf" srcId="{E564CA09-AE88-094A-A659-4FA9B0C41E3A}" destId="{4A421EAE-0BFD-5648-9FE5-D91908265816}" srcOrd="0" destOrd="0" presId="urn:microsoft.com/office/officeart/2005/8/layout/default"/>
    <dgm:cxn modelId="{D74E7425-C890-444A-8492-54D8335E7E40}" type="presOf" srcId="{443B282F-6687-4647-A6C0-FEDFCC858C58}" destId="{C46FD4E2-2FB1-B044-9623-3785AF8BC631}" srcOrd="0" destOrd="0" presId="urn:microsoft.com/office/officeart/2005/8/layout/default"/>
    <dgm:cxn modelId="{A74A3141-E360-6444-8915-40F3DECB1C9C}" srcId="{71989C33-2F86-6344-A1AE-642BE2E1E1A4}" destId="{E22223D8-1C7C-C447-84B9-3E1B1EB6B173}" srcOrd="6" destOrd="0" parTransId="{AA994BBE-4AA0-B147-9F3F-BF281C853DFF}" sibTransId="{4971E352-05D3-AE43-8280-FBF971D1F61D}"/>
    <dgm:cxn modelId="{B52F4649-57CD-B747-932D-5AF7A9A75DA9}" srcId="{71989C33-2F86-6344-A1AE-642BE2E1E1A4}" destId="{409D47DB-53D2-624B-BCB9-BB1E67B21109}" srcOrd="4" destOrd="0" parTransId="{3DF85C94-AE3A-2E4F-AAAF-53AE6611723D}" sibTransId="{FB16B348-36BA-834F-BFB2-E5668BD34E2A}"/>
    <dgm:cxn modelId="{AA471C4D-3770-3841-BA3E-A341D48B3283}" type="presOf" srcId="{5F09A371-EEF6-DA46-A974-ABAF6CE52BD2}" destId="{1A6166E8-A9D7-E74B-A31E-1AE1B2815E11}" srcOrd="0" destOrd="0" presId="urn:microsoft.com/office/officeart/2005/8/layout/default"/>
    <dgm:cxn modelId="{2A7C0961-8B5C-0246-971C-3C7D60E37768}" type="presOf" srcId="{409D47DB-53D2-624B-BCB9-BB1E67B21109}" destId="{EBB1F022-61D7-F449-A8D1-6121339BF71F}" srcOrd="0" destOrd="0" presId="urn:microsoft.com/office/officeart/2005/8/layout/default"/>
    <dgm:cxn modelId="{DFFE4C66-73C6-5A40-8C0D-1ED87B47EAAF}" type="presOf" srcId="{92774E67-EF13-1A4D-B251-92A129FEC8D9}" destId="{6434720D-1DD3-CD4A-9FD3-C481230A0732}" srcOrd="0" destOrd="0" presId="urn:microsoft.com/office/officeart/2005/8/layout/default"/>
    <dgm:cxn modelId="{E048707A-5462-014E-900C-203D84AAE1D7}" type="presOf" srcId="{E22223D8-1C7C-C447-84B9-3E1B1EB6B173}" destId="{F002FD9E-7FFB-2A4C-96BC-C500269F7E1E}" srcOrd="0" destOrd="0" presId="urn:microsoft.com/office/officeart/2005/8/layout/default"/>
    <dgm:cxn modelId="{F8D4E87B-7281-804D-93E3-2A6E6B46B90C}" srcId="{71989C33-2F86-6344-A1AE-642BE2E1E1A4}" destId="{17E8AF08-F6D1-C649-A5EB-CEABB0413E61}" srcOrd="0" destOrd="0" parTransId="{A2DA6D0C-343B-E04B-9129-4A90259673FE}" sibTransId="{5785BECF-C34C-A34C-BA06-22B958E2D1FA}"/>
    <dgm:cxn modelId="{85F69C86-4E94-C84A-A335-843853D6CCC5}" srcId="{71989C33-2F86-6344-A1AE-642BE2E1E1A4}" destId="{E564CA09-AE88-094A-A659-4FA9B0C41E3A}" srcOrd="3" destOrd="0" parTransId="{A48B07B1-6DB6-7A42-AE48-D491A1879AD2}" sibTransId="{401D46FA-9433-2442-9FCE-628816934589}"/>
    <dgm:cxn modelId="{A43C9594-2DB1-9A4A-8C6C-100DD8F5859D}" srcId="{71989C33-2F86-6344-A1AE-642BE2E1E1A4}" destId="{92774E67-EF13-1A4D-B251-92A129FEC8D9}" srcOrd="1" destOrd="0" parTransId="{9D339802-6BC1-534A-8D54-F375AAA82AA1}" sibTransId="{40E58E2A-8C8C-A243-922F-5A4536440659}"/>
    <dgm:cxn modelId="{DE366E9A-7ED0-A64C-89E5-B2992478441B}" type="presOf" srcId="{71989C33-2F86-6344-A1AE-642BE2E1E1A4}" destId="{5B256D91-98CA-BF4B-B2F0-F0224301E4BB}" srcOrd="0" destOrd="0" presId="urn:microsoft.com/office/officeart/2005/8/layout/default"/>
    <dgm:cxn modelId="{2FCF72B4-65F9-2242-B2B0-C394C81BD3D0}" srcId="{71989C33-2F86-6344-A1AE-642BE2E1E1A4}" destId="{443B282F-6687-4647-A6C0-FEDFCC858C58}" srcOrd="5" destOrd="0" parTransId="{272EBAFC-F584-844F-B2B0-5E77548D4466}" sibTransId="{11E07DFC-AABA-164D-9897-165C62E9F1D0}"/>
    <dgm:cxn modelId="{E78E36BA-106E-E946-8BCD-11E399F0382E}" type="presOf" srcId="{17E8AF08-F6D1-C649-A5EB-CEABB0413E61}" destId="{2305BA53-A996-424E-866D-CB26DB253929}" srcOrd="0" destOrd="0" presId="urn:microsoft.com/office/officeart/2005/8/layout/default"/>
    <dgm:cxn modelId="{1F32B2ED-2DCA-C74F-ADB4-F81B57A9C328}" srcId="{71989C33-2F86-6344-A1AE-642BE2E1E1A4}" destId="{5F09A371-EEF6-DA46-A974-ABAF6CE52BD2}" srcOrd="2" destOrd="0" parTransId="{57CDD92D-ACA5-F94D-9EB9-81BC8DCBCA9C}" sibTransId="{D5A16EF5-8539-FA45-81CF-C22C06E5A3C7}"/>
    <dgm:cxn modelId="{EF4CB160-651E-5E43-A0A0-FA71206A01A0}" type="presParOf" srcId="{5B256D91-98CA-BF4B-B2F0-F0224301E4BB}" destId="{2305BA53-A996-424E-866D-CB26DB253929}" srcOrd="0" destOrd="0" presId="urn:microsoft.com/office/officeart/2005/8/layout/default"/>
    <dgm:cxn modelId="{FAC0FDA3-7E3B-B34D-BC36-8FE2DDF575B6}" type="presParOf" srcId="{5B256D91-98CA-BF4B-B2F0-F0224301E4BB}" destId="{F95E456F-967A-A140-9DD8-96665B8B83C6}" srcOrd="1" destOrd="0" presId="urn:microsoft.com/office/officeart/2005/8/layout/default"/>
    <dgm:cxn modelId="{4D0C71C4-8F81-A54A-A6B6-2920F046C307}" type="presParOf" srcId="{5B256D91-98CA-BF4B-B2F0-F0224301E4BB}" destId="{6434720D-1DD3-CD4A-9FD3-C481230A0732}" srcOrd="2" destOrd="0" presId="urn:microsoft.com/office/officeart/2005/8/layout/default"/>
    <dgm:cxn modelId="{513B2E9A-2F26-A345-BBEE-FEF6D51082E0}" type="presParOf" srcId="{5B256D91-98CA-BF4B-B2F0-F0224301E4BB}" destId="{4563878E-3265-7645-9E32-FA7803D0CA23}" srcOrd="3" destOrd="0" presId="urn:microsoft.com/office/officeart/2005/8/layout/default"/>
    <dgm:cxn modelId="{5206711D-0A1C-314B-A942-030DCEEBC4DA}" type="presParOf" srcId="{5B256D91-98CA-BF4B-B2F0-F0224301E4BB}" destId="{1A6166E8-A9D7-E74B-A31E-1AE1B2815E11}" srcOrd="4" destOrd="0" presId="urn:microsoft.com/office/officeart/2005/8/layout/default"/>
    <dgm:cxn modelId="{09195E4A-C2AD-6E41-AC9A-16DCE53FB0C1}" type="presParOf" srcId="{5B256D91-98CA-BF4B-B2F0-F0224301E4BB}" destId="{7B57F2E8-B02B-764A-AD83-D4B9CF82E746}" srcOrd="5" destOrd="0" presId="urn:microsoft.com/office/officeart/2005/8/layout/default"/>
    <dgm:cxn modelId="{F86CAA3C-C3C0-7447-ABFF-F0EE399853B1}" type="presParOf" srcId="{5B256D91-98CA-BF4B-B2F0-F0224301E4BB}" destId="{4A421EAE-0BFD-5648-9FE5-D91908265816}" srcOrd="6" destOrd="0" presId="urn:microsoft.com/office/officeart/2005/8/layout/default"/>
    <dgm:cxn modelId="{B1610BDF-B847-7E4B-998A-1EA8A1211046}" type="presParOf" srcId="{5B256D91-98CA-BF4B-B2F0-F0224301E4BB}" destId="{7FFEC864-7CC2-CC4A-8F9B-58EE54E3787C}" srcOrd="7" destOrd="0" presId="urn:microsoft.com/office/officeart/2005/8/layout/default"/>
    <dgm:cxn modelId="{B0FE6593-B573-A64D-8425-64C1355D3EC5}" type="presParOf" srcId="{5B256D91-98CA-BF4B-B2F0-F0224301E4BB}" destId="{EBB1F022-61D7-F449-A8D1-6121339BF71F}" srcOrd="8" destOrd="0" presId="urn:microsoft.com/office/officeart/2005/8/layout/default"/>
    <dgm:cxn modelId="{3081AFD0-3344-3D4F-A5F2-C91D9B15FE72}" type="presParOf" srcId="{5B256D91-98CA-BF4B-B2F0-F0224301E4BB}" destId="{D1BAB928-80B1-004C-A60B-FEA0337DF0B6}" srcOrd="9" destOrd="0" presId="urn:microsoft.com/office/officeart/2005/8/layout/default"/>
    <dgm:cxn modelId="{A6C71553-FB89-084D-88A6-92C0C6839973}" type="presParOf" srcId="{5B256D91-98CA-BF4B-B2F0-F0224301E4BB}" destId="{C46FD4E2-2FB1-B044-9623-3785AF8BC631}" srcOrd="10" destOrd="0" presId="urn:microsoft.com/office/officeart/2005/8/layout/default"/>
    <dgm:cxn modelId="{B01D6507-6956-314D-9013-4354FEE34EEF}" type="presParOf" srcId="{5B256D91-98CA-BF4B-B2F0-F0224301E4BB}" destId="{8F2AD259-A8DE-1147-924D-307AD9B71A5B}" srcOrd="11" destOrd="0" presId="urn:microsoft.com/office/officeart/2005/8/layout/default"/>
    <dgm:cxn modelId="{B502A429-AC10-4A49-8DF9-143E74B88E11}" type="presParOf" srcId="{5B256D91-98CA-BF4B-B2F0-F0224301E4BB}" destId="{F002FD9E-7FFB-2A4C-96BC-C500269F7E1E}" srcOrd="1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1989C33-2F86-6344-A1AE-642BE2E1E1A4}" type="doc">
      <dgm:prSet loTypeId="urn:microsoft.com/office/officeart/2005/8/layout/default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17E8AF08-F6D1-C649-A5EB-CEABB0413E61}">
      <dgm:prSet phldrT="[Text]"/>
      <dgm:spPr>
        <a:solidFill>
          <a:srgbClr val="FBB945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gm:t>
    </dgm:pt>
    <dgm:pt modelId="{A2DA6D0C-343B-E04B-9129-4A90259673FE}" type="par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785BECF-C34C-A34C-BA06-22B958E2D1FA}" type="sib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F09A371-EEF6-DA46-A974-ABAF6CE52BD2}">
      <dgm:prSet phldrT="[Text]"/>
      <dgm:spPr>
        <a:solidFill>
          <a:srgbClr val="FBCC6F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gm:t>
    </dgm:pt>
    <dgm:pt modelId="{57CDD92D-ACA5-F94D-9EB9-81BC8DCBCA9C}" type="par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D5A16EF5-8539-FA45-81CF-C22C06E5A3C7}" type="sib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564CA09-AE88-094A-A659-4FA9B0C41E3A}">
      <dgm:prSet phldrT="[Text]"/>
      <dgm:spPr>
        <a:solidFill>
          <a:srgbClr val="FBD48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gm:t>
    </dgm:pt>
    <dgm:pt modelId="{A48B07B1-6DB6-7A42-AE48-D491A1879AD2}" type="par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1D46FA-9433-2442-9FCE-628816934589}" type="sib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9D47DB-53D2-624B-BCB9-BB1E67B21109}">
      <dgm:prSet phldrT="[Text]"/>
      <dgm:spPr>
        <a:solidFill>
          <a:srgbClr val="FBDD9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gm:t>
    </dgm:pt>
    <dgm:pt modelId="{3DF85C94-AE3A-2E4F-AAAF-53AE6611723D}" type="par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FB16B348-36BA-834F-BFB2-E5668BD34E2A}" type="sib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43B282F-6687-4647-A6C0-FEDFCC858C58}">
      <dgm:prSet phldrT="[Text]"/>
      <dgm:spPr>
        <a:solidFill>
          <a:srgbClr val="FBE6A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gm:t>
    </dgm:pt>
    <dgm:pt modelId="{272EBAFC-F584-844F-B2B0-5E77548D4466}" type="par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11E07DFC-AABA-164D-9897-165C62E9F1D0}" type="sib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92774E67-EF13-1A4D-B251-92A129FEC8D9}">
      <dgm:prSet phldrT="[Text]"/>
      <dgm:spPr>
        <a:solidFill>
          <a:srgbClr val="FBC05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gm:t>
    </dgm:pt>
    <dgm:pt modelId="{9D339802-6BC1-534A-8D54-F375AAA82AA1}" type="par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E58E2A-8C8C-A243-922F-5A4536440659}" type="sib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22223D8-1C7C-C447-84B9-3E1B1EB6B173}">
      <dgm:prSet phldrT="[Text]"/>
      <dgm:spPr>
        <a:solidFill>
          <a:srgbClr val="FBF1B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gm:t>
    </dgm:pt>
    <dgm:pt modelId="{AA994BBE-4AA0-B147-9F3F-BF281C853DFF}" type="par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971E352-05D3-AE43-8280-FBF971D1F61D}" type="sib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B256D91-98CA-BF4B-B2F0-F0224301E4BB}" type="pres">
      <dgm:prSet presAssocID="{71989C33-2F86-6344-A1AE-642BE2E1E1A4}" presName="diagram" presStyleCnt="0">
        <dgm:presLayoutVars>
          <dgm:dir/>
          <dgm:resizeHandles val="exact"/>
        </dgm:presLayoutVars>
      </dgm:prSet>
      <dgm:spPr/>
    </dgm:pt>
    <dgm:pt modelId="{2305BA53-A996-424E-866D-CB26DB253929}" type="pres">
      <dgm:prSet presAssocID="{17E8AF08-F6D1-C649-A5EB-CEABB0413E61}" presName="node" presStyleLbl="node1" presStyleIdx="0" presStyleCnt="7">
        <dgm:presLayoutVars>
          <dgm:bulletEnabled val="1"/>
        </dgm:presLayoutVars>
      </dgm:prSet>
      <dgm:spPr/>
    </dgm:pt>
    <dgm:pt modelId="{F95E456F-967A-A140-9DD8-96665B8B83C6}" type="pres">
      <dgm:prSet presAssocID="{5785BECF-C34C-A34C-BA06-22B958E2D1FA}" presName="sibTrans" presStyleCnt="0"/>
      <dgm:spPr/>
    </dgm:pt>
    <dgm:pt modelId="{6434720D-1DD3-CD4A-9FD3-C481230A0732}" type="pres">
      <dgm:prSet presAssocID="{92774E67-EF13-1A4D-B251-92A129FEC8D9}" presName="node" presStyleLbl="node1" presStyleIdx="1" presStyleCnt="7">
        <dgm:presLayoutVars>
          <dgm:bulletEnabled val="1"/>
        </dgm:presLayoutVars>
      </dgm:prSet>
      <dgm:spPr/>
    </dgm:pt>
    <dgm:pt modelId="{4563878E-3265-7645-9E32-FA7803D0CA23}" type="pres">
      <dgm:prSet presAssocID="{40E58E2A-8C8C-A243-922F-5A4536440659}" presName="sibTrans" presStyleCnt="0"/>
      <dgm:spPr/>
    </dgm:pt>
    <dgm:pt modelId="{1A6166E8-A9D7-E74B-A31E-1AE1B2815E11}" type="pres">
      <dgm:prSet presAssocID="{5F09A371-EEF6-DA46-A974-ABAF6CE52BD2}" presName="node" presStyleLbl="node1" presStyleIdx="2" presStyleCnt="7">
        <dgm:presLayoutVars>
          <dgm:bulletEnabled val="1"/>
        </dgm:presLayoutVars>
      </dgm:prSet>
      <dgm:spPr/>
    </dgm:pt>
    <dgm:pt modelId="{7B57F2E8-B02B-764A-AD83-D4B9CF82E746}" type="pres">
      <dgm:prSet presAssocID="{D5A16EF5-8539-FA45-81CF-C22C06E5A3C7}" presName="sibTrans" presStyleCnt="0"/>
      <dgm:spPr/>
    </dgm:pt>
    <dgm:pt modelId="{4A421EAE-0BFD-5648-9FE5-D91908265816}" type="pres">
      <dgm:prSet presAssocID="{E564CA09-AE88-094A-A659-4FA9B0C41E3A}" presName="node" presStyleLbl="node1" presStyleIdx="3" presStyleCnt="7">
        <dgm:presLayoutVars>
          <dgm:bulletEnabled val="1"/>
        </dgm:presLayoutVars>
      </dgm:prSet>
      <dgm:spPr/>
    </dgm:pt>
    <dgm:pt modelId="{7FFEC864-7CC2-CC4A-8F9B-58EE54E3787C}" type="pres">
      <dgm:prSet presAssocID="{401D46FA-9433-2442-9FCE-628816934589}" presName="sibTrans" presStyleCnt="0"/>
      <dgm:spPr/>
    </dgm:pt>
    <dgm:pt modelId="{EBB1F022-61D7-F449-A8D1-6121339BF71F}" type="pres">
      <dgm:prSet presAssocID="{409D47DB-53D2-624B-BCB9-BB1E67B21109}" presName="node" presStyleLbl="node1" presStyleIdx="4" presStyleCnt="7">
        <dgm:presLayoutVars>
          <dgm:bulletEnabled val="1"/>
        </dgm:presLayoutVars>
      </dgm:prSet>
      <dgm:spPr/>
    </dgm:pt>
    <dgm:pt modelId="{D1BAB928-80B1-004C-A60B-FEA0337DF0B6}" type="pres">
      <dgm:prSet presAssocID="{FB16B348-36BA-834F-BFB2-E5668BD34E2A}" presName="sibTrans" presStyleCnt="0"/>
      <dgm:spPr/>
    </dgm:pt>
    <dgm:pt modelId="{C46FD4E2-2FB1-B044-9623-3785AF8BC631}" type="pres">
      <dgm:prSet presAssocID="{443B282F-6687-4647-A6C0-FEDFCC858C58}" presName="node" presStyleLbl="node1" presStyleIdx="5" presStyleCnt="7">
        <dgm:presLayoutVars>
          <dgm:bulletEnabled val="1"/>
        </dgm:presLayoutVars>
      </dgm:prSet>
      <dgm:spPr/>
    </dgm:pt>
    <dgm:pt modelId="{8F2AD259-A8DE-1147-924D-307AD9B71A5B}" type="pres">
      <dgm:prSet presAssocID="{11E07DFC-AABA-164D-9897-165C62E9F1D0}" presName="sibTrans" presStyleCnt="0"/>
      <dgm:spPr/>
    </dgm:pt>
    <dgm:pt modelId="{F002FD9E-7FFB-2A4C-96BC-C500269F7E1E}" type="pres">
      <dgm:prSet presAssocID="{E22223D8-1C7C-C447-84B9-3E1B1EB6B173}" presName="node" presStyleLbl="node1" presStyleIdx="6" presStyleCnt="7">
        <dgm:presLayoutVars>
          <dgm:bulletEnabled val="1"/>
        </dgm:presLayoutVars>
      </dgm:prSet>
      <dgm:spPr/>
    </dgm:pt>
  </dgm:ptLst>
  <dgm:cxnLst>
    <dgm:cxn modelId="{C5BF0822-6906-F14C-AD4B-5CE9823170EF}" type="presOf" srcId="{E564CA09-AE88-094A-A659-4FA9B0C41E3A}" destId="{4A421EAE-0BFD-5648-9FE5-D91908265816}" srcOrd="0" destOrd="0" presId="urn:microsoft.com/office/officeart/2005/8/layout/default"/>
    <dgm:cxn modelId="{D74E7425-C890-444A-8492-54D8335E7E40}" type="presOf" srcId="{443B282F-6687-4647-A6C0-FEDFCC858C58}" destId="{C46FD4E2-2FB1-B044-9623-3785AF8BC631}" srcOrd="0" destOrd="0" presId="urn:microsoft.com/office/officeart/2005/8/layout/default"/>
    <dgm:cxn modelId="{A74A3141-E360-6444-8915-40F3DECB1C9C}" srcId="{71989C33-2F86-6344-A1AE-642BE2E1E1A4}" destId="{E22223D8-1C7C-C447-84B9-3E1B1EB6B173}" srcOrd="6" destOrd="0" parTransId="{AA994BBE-4AA0-B147-9F3F-BF281C853DFF}" sibTransId="{4971E352-05D3-AE43-8280-FBF971D1F61D}"/>
    <dgm:cxn modelId="{B52F4649-57CD-B747-932D-5AF7A9A75DA9}" srcId="{71989C33-2F86-6344-A1AE-642BE2E1E1A4}" destId="{409D47DB-53D2-624B-BCB9-BB1E67B21109}" srcOrd="4" destOrd="0" parTransId="{3DF85C94-AE3A-2E4F-AAAF-53AE6611723D}" sibTransId="{FB16B348-36BA-834F-BFB2-E5668BD34E2A}"/>
    <dgm:cxn modelId="{AA471C4D-3770-3841-BA3E-A341D48B3283}" type="presOf" srcId="{5F09A371-EEF6-DA46-A974-ABAF6CE52BD2}" destId="{1A6166E8-A9D7-E74B-A31E-1AE1B2815E11}" srcOrd="0" destOrd="0" presId="urn:microsoft.com/office/officeart/2005/8/layout/default"/>
    <dgm:cxn modelId="{2A7C0961-8B5C-0246-971C-3C7D60E37768}" type="presOf" srcId="{409D47DB-53D2-624B-BCB9-BB1E67B21109}" destId="{EBB1F022-61D7-F449-A8D1-6121339BF71F}" srcOrd="0" destOrd="0" presId="urn:microsoft.com/office/officeart/2005/8/layout/default"/>
    <dgm:cxn modelId="{DFFE4C66-73C6-5A40-8C0D-1ED87B47EAAF}" type="presOf" srcId="{92774E67-EF13-1A4D-B251-92A129FEC8D9}" destId="{6434720D-1DD3-CD4A-9FD3-C481230A0732}" srcOrd="0" destOrd="0" presId="urn:microsoft.com/office/officeart/2005/8/layout/default"/>
    <dgm:cxn modelId="{E048707A-5462-014E-900C-203D84AAE1D7}" type="presOf" srcId="{E22223D8-1C7C-C447-84B9-3E1B1EB6B173}" destId="{F002FD9E-7FFB-2A4C-96BC-C500269F7E1E}" srcOrd="0" destOrd="0" presId="urn:microsoft.com/office/officeart/2005/8/layout/default"/>
    <dgm:cxn modelId="{F8D4E87B-7281-804D-93E3-2A6E6B46B90C}" srcId="{71989C33-2F86-6344-A1AE-642BE2E1E1A4}" destId="{17E8AF08-F6D1-C649-A5EB-CEABB0413E61}" srcOrd="0" destOrd="0" parTransId="{A2DA6D0C-343B-E04B-9129-4A90259673FE}" sibTransId="{5785BECF-C34C-A34C-BA06-22B958E2D1FA}"/>
    <dgm:cxn modelId="{85F69C86-4E94-C84A-A335-843853D6CCC5}" srcId="{71989C33-2F86-6344-A1AE-642BE2E1E1A4}" destId="{E564CA09-AE88-094A-A659-4FA9B0C41E3A}" srcOrd="3" destOrd="0" parTransId="{A48B07B1-6DB6-7A42-AE48-D491A1879AD2}" sibTransId="{401D46FA-9433-2442-9FCE-628816934589}"/>
    <dgm:cxn modelId="{A43C9594-2DB1-9A4A-8C6C-100DD8F5859D}" srcId="{71989C33-2F86-6344-A1AE-642BE2E1E1A4}" destId="{92774E67-EF13-1A4D-B251-92A129FEC8D9}" srcOrd="1" destOrd="0" parTransId="{9D339802-6BC1-534A-8D54-F375AAA82AA1}" sibTransId="{40E58E2A-8C8C-A243-922F-5A4536440659}"/>
    <dgm:cxn modelId="{DE366E9A-7ED0-A64C-89E5-B2992478441B}" type="presOf" srcId="{71989C33-2F86-6344-A1AE-642BE2E1E1A4}" destId="{5B256D91-98CA-BF4B-B2F0-F0224301E4BB}" srcOrd="0" destOrd="0" presId="urn:microsoft.com/office/officeart/2005/8/layout/default"/>
    <dgm:cxn modelId="{2FCF72B4-65F9-2242-B2B0-C394C81BD3D0}" srcId="{71989C33-2F86-6344-A1AE-642BE2E1E1A4}" destId="{443B282F-6687-4647-A6C0-FEDFCC858C58}" srcOrd="5" destOrd="0" parTransId="{272EBAFC-F584-844F-B2B0-5E77548D4466}" sibTransId="{11E07DFC-AABA-164D-9897-165C62E9F1D0}"/>
    <dgm:cxn modelId="{E78E36BA-106E-E946-8BCD-11E399F0382E}" type="presOf" srcId="{17E8AF08-F6D1-C649-A5EB-CEABB0413E61}" destId="{2305BA53-A996-424E-866D-CB26DB253929}" srcOrd="0" destOrd="0" presId="urn:microsoft.com/office/officeart/2005/8/layout/default"/>
    <dgm:cxn modelId="{1F32B2ED-2DCA-C74F-ADB4-F81B57A9C328}" srcId="{71989C33-2F86-6344-A1AE-642BE2E1E1A4}" destId="{5F09A371-EEF6-DA46-A974-ABAF6CE52BD2}" srcOrd="2" destOrd="0" parTransId="{57CDD92D-ACA5-F94D-9EB9-81BC8DCBCA9C}" sibTransId="{D5A16EF5-8539-FA45-81CF-C22C06E5A3C7}"/>
    <dgm:cxn modelId="{EF4CB160-651E-5E43-A0A0-FA71206A01A0}" type="presParOf" srcId="{5B256D91-98CA-BF4B-B2F0-F0224301E4BB}" destId="{2305BA53-A996-424E-866D-CB26DB253929}" srcOrd="0" destOrd="0" presId="urn:microsoft.com/office/officeart/2005/8/layout/default"/>
    <dgm:cxn modelId="{FAC0FDA3-7E3B-B34D-BC36-8FE2DDF575B6}" type="presParOf" srcId="{5B256D91-98CA-BF4B-B2F0-F0224301E4BB}" destId="{F95E456F-967A-A140-9DD8-96665B8B83C6}" srcOrd="1" destOrd="0" presId="urn:microsoft.com/office/officeart/2005/8/layout/default"/>
    <dgm:cxn modelId="{4D0C71C4-8F81-A54A-A6B6-2920F046C307}" type="presParOf" srcId="{5B256D91-98CA-BF4B-B2F0-F0224301E4BB}" destId="{6434720D-1DD3-CD4A-9FD3-C481230A0732}" srcOrd="2" destOrd="0" presId="urn:microsoft.com/office/officeart/2005/8/layout/default"/>
    <dgm:cxn modelId="{513B2E9A-2F26-A345-BBEE-FEF6D51082E0}" type="presParOf" srcId="{5B256D91-98CA-BF4B-B2F0-F0224301E4BB}" destId="{4563878E-3265-7645-9E32-FA7803D0CA23}" srcOrd="3" destOrd="0" presId="urn:microsoft.com/office/officeart/2005/8/layout/default"/>
    <dgm:cxn modelId="{5206711D-0A1C-314B-A942-030DCEEBC4DA}" type="presParOf" srcId="{5B256D91-98CA-BF4B-B2F0-F0224301E4BB}" destId="{1A6166E8-A9D7-E74B-A31E-1AE1B2815E11}" srcOrd="4" destOrd="0" presId="urn:microsoft.com/office/officeart/2005/8/layout/default"/>
    <dgm:cxn modelId="{09195E4A-C2AD-6E41-AC9A-16DCE53FB0C1}" type="presParOf" srcId="{5B256D91-98CA-BF4B-B2F0-F0224301E4BB}" destId="{7B57F2E8-B02B-764A-AD83-D4B9CF82E746}" srcOrd="5" destOrd="0" presId="urn:microsoft.com/office/officeart/2005/8/layout/default"/>
    <dgm:cxn modelId="{F86CAA3C-C3C0-7447-ABFF-F0EE399853B1}" type="presParOf" srcId="{5B256D91-98CA-BF4B-B2F0-F0224301E4BB}" destId="{4A421EAE-0BFD-5648-9FE5-D91908265816}" srcOrd="6" destOrd="0" presId="urn:microsoft.com/office/officeart/2005/8/layout/default"/>
    <dgm:cxn modelId="{B1610BDF-B847-7E4B-998A-1EA8A1211046}" type="presParOf" srcId="{5B256D91-98CA-BF4B-B2F0-F0224301E4BB}" destId="{7FFEC864-7CC2-CC4A-8F9B-58EE54E3787C}" srcOrd="7" destOrd="0" presId="urn:microsoft.com/office/officeart/2005/8/layout/default"/>
    <dgm:cxn modelId="{B0FE6593-B573-A64D-8425-64C1355D3EC5}" type="presParOf" srcId="{5B256D91-98CA-BF4B-B2F0-F0224301E4BB}" destId="{EBB1F022-61D7-F449-A8D1-6121339BF71F}" srcOrd="8" destOrd="0" presId="urn:microsoft.com/office/officeart/2005/8/layout/default"/>
    <dgm:cxn modelId="{3081AFD0-3344-3D4F-A5F2-C91D9B15FE72}" type="presParOf" srcId="{5B256D91-98CA-BF4B-B2F0-F0224301E4BB}" destId="{D1BAB928-80B1-004C-A60B-FEA0337DF0B6}" srcOrd="9" destOrd="0" presId="urn:microsoft.com/office/officeart/2005/8/layout/default"/>
    <dgm:cxn modelId="{A6C71553-FB89-084D-88A6-92C0C6839973}" type="presParOf" srcId="{5B256D91-98CA-BF4B-B2F0-F0224301E4BB}" destId="{C46FD4E2-2FB1-B044-9623-3785AF8BC631}" srcOrd="10" destOrd="0" presId="urn:microsoft.com/office/officeart/2005/8/layout/default"/>
    <dgm:cxn modelId="{B01D6507-6956-314D-9013-4354FEE34EEF}" type="presParOf" srcId="{5B256D91-98CA-BF4B-B2F0-F0224301E4BB}" destId="{8F2AD259-A8DE-1147-924D-307AD9B71A5B}" srcOrd="11" destOrd="0" presId="urn:microsoft.com/office/officeart/2005/8/layout/default"/>
    <dgm:cxn modelId="{B502A429-AC10-4A49-8DF9-143E74B88E11}" type="presParOf" srcId="{5B256D91-98CA-BF4B-B2F0-F0224301E4BB}" destId="{F002FD9E-7FFB-2A4C-96BC-C500269F7E1E}" srcOrd="1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1989C33-2F86-6344-A1AE-642BE2E1E1A4}" type="doc">
      <dgm:prSet loTypeId="urn:microsoft.com/office/officeart/2005/8/layout/default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17E8AF08-F6D1-C649-A5EB-CEABB0413E61}">
      <dgm:prSet phldrT="[Text]"/>
      <dgm:spPr>
        <a:solidFill>
          <a:srgbClr val="FBB945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gm:t>
    </dgm:pt>
    <dgm:pt modelId="{A2DA6D0C-343B-E04B-9129-4A90259673FE}" type="par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785BECF-C34C-A34C-BA06-22B958E2D1FA}" type="sib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F09A371-EEF6-DA46-A974-ABAF6CE52BD2}">
      <dgm:prSet phldrT="[Text]"/>
      <dgm:spPr>
        <a:solidFill>
          <a:srgbClr val="FBCC6F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gm:t>
    </dgm:pt>
    <dgm:pt modelId="{57CDD92D-ACA5-F94D-9EB9-81BC8DCBCA9C}" type="par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D5A16EF5-8539-FA45-81CF-C22C06E5A3C7}" type="sib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564CA09-AE88-094A-A659-4FA9B0C41E3A}">
      <dgm:prSet phldrT="[Text]"/>
      <dgm:spPr>
        <a:solidFill>
          <a:srgbClr val="FBD48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gm:t>
    </dgm:pt>
    <dgm:pt modelId="{A48B07B1-6DB6-7A42-AE48-D491A1879AD2}" type="par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1D46FA-9433-2442-9FCE-628816934589}" type="sib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9D47DB-53D2-624B-BCB9-BB1E67B21109}">
      <dgm:prSet phldrT="[Text]"/>
      <dgm:spPr>
        <a:solidFill>
          <a:srgbClr val="FBDD9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gm:t>
    </dgm:pt>
    <dgm:pt modelId="{3DF85C94-AE3A-2E4F-AAAF-53AE6611723D}" type="par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FB16B348-36BA-834F-BFB2-E5668BD34E2A}" type="sib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43B282F-6687-4647-A6C0-FEDFCC858C58}">
      <dgm:prSet phldrT="[Text]"/>
      <dgm:spPr>
        <a:solidFill>
          <a:srgbClr val="FBE6A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gm:t>
    </dgm:pt>
    <dgm:pt modelId="{272EBAFC-F584-844F-B2B0-5E77548D4466}" type="par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11E07DFC-AABA-164D-9897-165C62E9F1D0}" type="sib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92774E67-EF13-1A4D-B251-92A129FEC8D9}">
      <dgm:prSet phldrT="[Text]"/>
      <dgm:spPr>
        <a:solidFill>
          <a:srgbClr val="FBC05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gm:t>
    </dgm:pt>
    <dgm:pt modelId="{9D339802-6BC1-534A-8D54-F375AAA82AA1}" type="par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E58E2A-8C8C-A243-922F-5A4536440659}" type="sib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22223D8-1C7C-C447-84B9-3E1B1EB6B173}">
      <dgm:prSet phldrT="[Text]"/>
      <dgm:spPr>
        <a:solidFill>
          <a:srgbClr val="FBF1B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gm:t>
    </dgm:pt>
    <dgm:pt modelId="{AA994BBE-4AA0-B147-9F3F-BF281C853DFF}" type="par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971E352-05D3-AE43-8280-FBF971D1F61D}" type="sib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B256D91-98CA-BF4B-B2F0-F0224301E4BB}" type="pres">
      <dgm:prSet presAssocID="{71989C33-2F86-6344-A1AE-642BE2E1E1A4}" presName="diagram" presStyleCnt="0">
        <dgm:presLayoutVars>
          <dgm:dir/>
          <dgm:resizeHandles val="exact"/>
        </dgm:presLayoutVars>
      </dgm:prSet>
      <dgm:spPr/>
    </dgm:pt>
    <dgm:pt modelId="{2305BA53-A996-424E-866D-CB26DB253929}" type="pres">
      <dgm:prSet presAssocID="{17E8AF08-F6D1-C649-A5EB-CEABB0413E61}" presName="node" presStyleLbl="node1" presStyleIdx="0" presStyleCnt="7">
        <dgm:presLayoutVars>
          <dgm:bulletEnabled val="1"/>
        </dgm:presLayoutVars>
      </dgm:prSet>
      <dgm:spPr/>
    </dgm:pt>
    <dgm:pt modelId="{F95E456F-967A-A140-9DD8-96665B8B83C6}" type="pres">
      <dgm:prSet presAssocID="{5785BECF-C34C-A34C-BA06-22B958E2D1FA}" presName="sibTrans" presStyleCnt="0"/>
      <dgm:spPr/>
    </dgm:pt>
    <dgm:pt modelId="{6434720D-1DD3-CD4A-9FD3-C481230A0732}" type="pres">
      <dgm:prSet presAssocID="{92774E67-EF13-1A4D-B251-92A129FEC8D9}" presName="node" presStyleLbl="node1" presStyleIdx="1" presStyleCnt="7">
        <dgm:presLayoutVars>
          <dgm:bulletEnabled val="1"/>
        </dgm:presLayoutVars>
      </dgm:prSet>
      <dgm:spPr/>
    </dgm:pt>
    <dgm:pt modelId="{4563878E-3265-7645-9E32-FA7803D0CA23}" type="pres">
      <dgm:prSet presAssocID="{40E58E2A-8C8C-A243-922F-5A4536440659}" presName="sibTrans" presStyleCnt="0"/>
      <dgm:spPr/>
    </dgm:pt>
    <dgm:pt modelId="{1A6166E8-A9D7-E74B-A31E-1AE1B2815E11}" type="pres">
      <dgm:prSet presAssocID="{5F09A371-EEF6-DA46-A974-ABAF6CE52BD2}" presName="node" presStyleLbl="node1" presStyleIdx="2" presStyleCnt="7">
        <dgm:presLayoutVars>
          <dgm:bulletEnabled val="1"/>
        </dgm:presLayoutVars>
      </dgm:prSet>
      <dgm:spPr/>
    </dgm:pt>
    <dgm:pt modelId="{7B57F2E8-B02B-764A-AD83-D4B9CF82E746}" type="pres">
      <dgm:prSet presAssocID="{D5A16EF5-8539-FA45-81CF-C22C06E5A3C7}" presName="sibTrans" presStyleCnt="0"/>
      <dgm:spPr/>
    </dgm:pt>
    <dgm:pt modelId="{4A421EAE-0BFD-5648-9FE5-D91908265816}" type="pres">
      <dgm:prSet presAssocID="{E564CA09-AE88-094A-A659-4FA9B0C41E3A}" presName="node" presStyleLbl="node1" presStyleIdx="3" presStyleCnt="7">
        <dgm:presLayoutVars>
          <dgm:bulletEnabled val="1"/>
        </dgm:presLayoutVars>
      </dgm:prSet>
      <dgm:spPr/>
    </dgm:pt>
    <dgm:pt modelId="{7FFEC864-7CC2-CC4A-8F9B-58EE54E3787C}" type="pres">
      <dgm:prSet presAssocID="{401D46FA-9433-2442-9FCE-628816934589}" presName="sibTrans" presStyleCnt="0"/>
      <dgm:spPr/>
    </dgm:pt>
    <dgm:pt modelId="{EBB1F022-61D7-F449-A8D1-6121339BF71F}" type="pres">
      <dgm:prSet presAssocID="{409D47DB-53D2-624B-BCB9-BB1E67B21109}" presName="node" presStyleLbl="node1" presStyleIdx="4" presStyleCnt="7">
        <dgm:presLayoutVars>
          <dgm:bulletEnabled val="1"/>
        </dgm:presLayoutVars>
      </dgm:prSet>
      <dgm:spPr/>
    </dgm:pt>
    <dgm:pt modelId="{D1BAB928-80B1-004C-A60B-FEA0337DF0B6}" type="pres">
      <dgm:prSet presAssocID="{FB16B348-36BA-834F-BFB2-E5668BD34E2A}" presName="sibTrans" presStyleCnt="0"/>
      <dgm:spPr/>
    </dgm:pt>
    <dgm:pt modelId="{C46FD4E2-2FB1-B044-9623-3785AF8BC631}" type="pres">
      <dgm:prSet presAssocID="{443B282F-6687-4647-A6C0-FEDFCC858C58}" presName="node" presStyleLbl="node1" presStyleIdx="5" presStyleCnt="7">
        <dgm:presLayoutVars>
          <dgm:bulletEnabled val="1"/>
        </dgm:presLayoutVars>
      </dgm:prSet>
      <dgm:spPr/>
    </dgm:pt>
    <dgm:pt modelId="{8F2AD259-A8DE-1147-924D-307AD9B71A5B}" type="pres">
      <dgm:prSet presAssocID="{11E07DFC-AABA-164D-9897-165C62E9F1D0}" presName="sibTrans" presStyleCnt="0"/>
      <dgm:spPr/>
    </dgm:pt>
    <dgm:pt modelId="{F002FD9E-7FFB-2A4C-96BC-C500269F7E1E}" type="pres">
      <dgm:prSet presAssocID="{E22223D8-1C7C-C447-84B9-3E1B1EB6B173}" presName="node" presStyleLbl="node1" presStyleIdx="6" presStyleCnt="7">
        <dgm:presLayoutVars>
          <dgm:bulletEnabled val="1"/>
        </dgm:presLayoutVars>
      </dgm:prSet>
      <dgm:spPr/>
    </dgm:pt>
  </dgm:ptLst>
  <dgm:cxnLst>
    <dgm:cxn modelId="{C5BF0822-6906-F14C-AD4B-5CE9823170EF}" type="presOf" srcId="{E564CA09-AE88-094A-A659-4FA9B0C41E3A}" destId="{4A421EAE-0BFD-5648-9FE5-D91908265816}" srcOrd="0" destOrd="0" presId="urn:microsoft.com/office/officeart/2005/8/layout/default"/>
    <dgm:cxn modelId="{D74E7425-C890-444A-8492-54D8335E7E40}" type="presOf" srcId="{443B282F-6687-4647-A6C0-FEDFCC858C58}" destId="{C46FD4E2-2FB1-B044-9623-3785AF8BC631}" srcOrd="0" destOrd="0" presId="urn:microsoft.com/office/officeart/2005/8/layout/default"/>
    <dgm:cxn modelId="{A74A3141-E360-6444-8915-40F3DECB1C9C}" srcId="{71989C33-2F86-6344-A1AE-642BE2E1E1A4}" destId="{E22223D8-1C7C-C447-84B9-3E1B1EB6B173}" srcOrd="6" destOrd="0" parTransId="{AA994BBE-4AA0-B147-9F3F-BF281C853DFF}" sibTransId="{4971E352-05D3-AE43-8280-FBF971D1F61D}"/>
    <dgm:cxn modelId="{B52F4649-57CD-B747-932D-5AF7A9A75DA9}" srcId="{71989C33-2F86-6344-A1AE-642BE2E1E1A4}" destId="{409D47DB-53D2-624B-BCB9-BB1E67B21109}" srcOrd="4" destOrd="0" parTransId="{3DF85C94-AE3A-2E4F-AAAF-53AE6611723D}" sibTransId="{FB16B348-36BA-834F-BFB2-E5668BD34E2A}"/>
    <dgm:cxn modelId="{AA471C4D-3770-3841-BA3E-A341D48B3283}" type="presOf" srcId="{5F09A371-EEF6-DA46-A974-ABAF6CE52BD2}" destId="{1A6166E8-A9D7-E74B-A31E-1AE1B2815E11}" srcOrd="0" destOrd="0" presId="urn:microsoft.com/office/officeart/2005/8/layout/default"/>
    <dgm:cxn modelId="{2A7C0961-8B5C-0246-971C-3C7D60E37768}" type="presOf" srcId="{409D47DB-53D2-624B-BCB9-BB1E67B21109}" destId="{EBB1F022-61D7-F449-A8D1-6121339BF71F}" srcOrd="0" destOrd="0" presId="urn:microsoft.com/office/officeart/2005/8/layout/default"/>
    <dgm:cxn modelId="{DFFE4C66-73C6-5A40-8C0D-1ED87B47EAAF}" type="presOf" srcId="{92774E67-EF13-1A4D-B251-92A129FEC8D9}" destId="{6434720D-1DD3-CD4A-9FD3-C481230A0732}" srcOrd="0" destOrd="0" presId="urn:microsoft.com/office/officeart/2005/8/layout/default"/>
    <dgm:cxn modelId="{E048707A-5462-014E-900C-203D84AAE1D7}" type="presOf" srcId="{E22223D8-1C7C-C447-84B9-3E1B1EB6B173}" destId="{F002FD9E-7FFB-2A4C-96BC-C500269F7E1E}" srcOrd="0" destOrd="0" presId="urn:microsoft.com/office/officeart/2005/8/layout/default"/>
    <dgm:cxn modelId="{F8D4E87B-7281-804D-93E3-2A6E6B46B90C}" srcId="{71989C33-2F86-6344-A1AE-642BE2E1E1A4}" destId="{17E8AF08-F6D1-C649-A5EB-CEABB0413E61}" srcOrd="0" destOrd="0" parTransId="{A2DA6D0C-343B-E04B-9129-4A90259673FE}" sibTransId="{5785BECF-C34C-A34C-BA06-22B958E2D1FA}"/>
    <dgm:cxn modelId="{85F69C86-4E94-C84A-A335-843853D6CCC5}" srcId="{71989C33-2F86-6344-A1AE-642BE2E1E1A4}" destId="{E564CA09-AE88-094A-A659-4FA9B0C41E3A}" srcOrd="3" destOrd="0" parTransId="{A48B07B1-6DB6-7A42-AE48-D491A1879AD2}" sibTransId="{401D46FA-9433-2442-9FCE-628816934589}"/>
    <dgm:cxn modelId="{A43C9594-2DB1-9A4A-8C6C-100DD8F5859D}" srcId="{71989C33-2F86-6344-A1AE-642BE2E1E1A4}" destId="{92774E67-EF13-1A4D-B251-92A129FEC8D9}" srcOrd="1" destOrd="0" parTransId="{9D339802-6BC1-534A-8D54-F375AAA82AA1}" sibTransId="{40E58E2A-8C8C-A243-922F-5A4536440659}"/>
    <dgm:cxn modelId="{DE366E9A-7ED0-A64C-89E5-B2992478441B}" type="presOf" srcId="{71989C33-2F86-6344-A1AE-642BE2E1E1A4}" destId="{5B256D91-98CA-BF4B-B2F0-F0224301E4BB}" srcOrd="0" destOrd="0" presId="urn:microsoft.com/office/officeart/2005/8/layout/default"/>
    <dgm:cxn modelId="{2FCF72B4-65F9-2242-B2B0-C394C81BD3D0}" srcId="{71989C33-2F86-6344-A1AE-642BE2E1E1A4}" destId="{443B282F-6687-4647-A6C0-FEDFCC858C58}" srcOrd="5" destOrd="0" parTransId="{272EBAFC-F584-844F-B2B0-5E77548D4466}" sibTransId="{11E07DFC-AABA-164D-9897-165C62E9F1D0}"/>
    <dgm:cxn modelId="{E78E36BA-106E-E946-8BCD-11E399F0382E}" type="presOf" srcId="{17E8AF08-F6D1-C649-A5EB-CEABB0413E61}" destId="{2305BA53-A996-424E-866D-CB26DB253929}" srcOrd="0" destOrd="0" presId="urn:microsoft.com/office/officeart/2005/8/layout/default"/>
    <dgm:cxn modelId="{1F32B2ED-2DCA-C74F-ADB4-F81B57A9C328}" srcId="{71989C33-2F86-6344-A1AE-642BE2E1E1A4}" destId="{5F09A371-EEF6-DA46-A974-ABAF6CE52BD2}" srcOrd="2" destOrd="0" parTransId="{57CDD92D-ACA5-F94D-9EB9-81BC8DCBCA9C}" sibTransId="{D5A16EF5-8539-FA45-81CF-C22C06E5A3C7}"/>
    <dgm:cxn modelId="{EF4CB160-651E-5E43-A0A0-FA71206A01A0}" type="presParOf" srcId="{5B256D91-98CA-BF4B-B2F0-F0224301E4BB}" destId="{2305BA53-A996-424E-866D-CB26DB253929}" srcOrd="0" destOrd="0" presId="urn:microsoft.com/office/officeart/2005/8/layout/default"/>
    <dgm:cxn modelId="{FAC0FDA3-7E3B-B34D-BC36-8FE2DDF575B6}" type="presParOf" srcId="{5B256D91-98CA-BF4B-B2F0-F0224301E4BB}" destId="{F95E456F-967A-A140-9DD8-96665B8B83C6}" srcOrd="1" destOrd="0" presId="urn:microsoft.com/office/officeart/2005/8/layout/default"/>
    <dgm:cxn modelId="{4D0C71C4-8F81-A54A-A6B6-2920F046C307}" type="presParOf" srcId="{5B256D91-98CA-BF4B-B2F0-F0224301E4BB}" destId="{6434720D-1DD3-CD4A-9FD3-C481230A0732}" srcOrd="2" destOrd="0" presId="urn:microsoft.com/office/officeart/2005/8/layout/default"/>
    <dgm:cxn modelId="{513B2E9A-2F26-A345-BBEE-FEF6D51082E0}" type="presParOf" srcId="{5B256D91-98CA-BF4B-B2F0-F0224301E4BB}" destId="{4563878E-3265-7645-9E32-FA7803D0CA23}" srcOrd="3" destOrd="0" presId="urn:microsoft.com/office/officeart/2005/8/layout/default"/>
    <dgm:cxn modelId="{5206711D-0A1C-314B-A942-030DCEEBC4DA}" type="presParOf" srcId="{5B256D91-98CA-BF4B-B2F0-F0224301E4BB}" destId="{1A6166E8-A9D7-E74B-A31E-1AE1B2815E11}" srcOrd="4" destOrd="0" presId="urn:microsoft.com/office/officeart/2005/8/layout/default"/>
    <dgm:cxn modelId="{09195E4A-C2AD-6E41-AC9A-16DCE53FB0C1}" type="presParOf" srcId="{5B256D91-98CA-BF4B-B2F0-F0224301E4BB}" destId="{7B57F2E8-B02B-764A-AD83-D4B9CF82E746}" srcOrd="5" destOrd="0" presId="urn:microsoft.com/office/officeart/2005/8/layout/default"/>
    <dgm:cxn modelId="{F86CAA3C-C3C0-7447-ABFF-F0EE399853B1}" type="presParOf" srcId="{5B256D91-98CA-BF4B-B2F0-F0224301E4BB}" destId="{4A421EAE-0BFD-5648-9FE5-D91908265816}" srcOrd="6" destOrd="0" presId="urn:microsoft.com/office/officeart/2005/8/layout/default"/>
    <dgm:cxn modelId="{B1610BDF-B847-7E4B-998A-1EA8A1211046}" type="presParOf" srcId="{5B256D91-98CA-BF4B-B2F0-F0224301E4BB}" destId="{7FFEC864-7CC2-CC4A-8F9B-58EE54E3787C}" srcOrd="7" destOrd="0" presId="urn:microsoft.com/office/officeart/2005/8/layout/default"/>
    <dgm:cxn modelId="{B0FE6593-B573-A64D-8425-64C1355D3EC5}" type="presParOf" srcId="{5B256D91-98CA-BF4B-B2F0-F0224301E4BB}" destId="{EBB1F022-61D7-F449-A8D1-6121339BF71F}" srcOrd="8" destOrd="0" presId="urn:microsoft.com/office/officeart/2005/8/layout/default"/>
    <dgm:cxn modelId="{3081AFD0-3344-3D4F-A5F2-C91D9B15FE72}" type="presParOf" srcId="{5B256D91-98CA-BF4B-B2F0-F0224301E4BB}" destId="{D1BAB928-80B1-004C-A60B-FEA0337DF0B6}" srcOrd="9" destOrd="0" presId="urn:microsoft.com/office/officeart/2005/8/layout/default"/>
    <dgm:cxn modelId="{A6C71553-FB89-084D-88A6-92C0C6839973}" type="presParOf" srcId="{5B256D91-98CA-BF4B-B2F0-F0224301E4BB}" destId="{C46FD4E2-2FB1-B044-9623-3785AF8BC631}" srcOrd="10" destOrd="0" presId="urn:microsoft.com/office/officeart/2005/8/layout/default"/>
    <dgm:cxn modelId="{B01D6507-6956-314D-9013-4354FEE34EEF}" type="presParOf" srcId="{5B256D91-98CA-BF4B-B2F0-F0224301E4BB}" destId="{8F2AD259-A8DE-1147-924D-307AD9B71A5B}" srcOrd="11" destOrd="0" presId="urn:microsoft.com/office/officeart/2005/8/layout/default"/>
    <dgm:cxn modelId="{B502A429-AC10-4A49-8DF9-143E74B88E11}" type="presParOf" srcId="{5B256D91-98CA-BF4B-B2F0-F0224301E4BB}" destId="{F002FD9E-7FFB-2A4C-96BC-C500269F7E1E}" srcOrd="1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1989C33-2F86-6344-A1AE-642BE2E1E1A4}" type="doc">
      <dgm:prSet loTypeId="urn:microsoft.com/office/officeart/2005/8/layout/default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17E8AF08-F6D1-C649-A5EB-CEABB0413E61}">
      <dgm:prSet phldrT="[Text]"/>
      <dgm:spPr>
        <a:solidFill>
          <a:srgbClr val="FBB945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gm:t>
    </dgm:pt>
    <dgm:pt modelId="{A2DA6D0C-343B-E04B-9129-4A90259673FE}" type="par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785BECF-C34C-A34C-BA06-22B958E2D1FA}" type="sib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F09A371-EEF6-DA46-A974-ABAF6CE52BD2}">
      <dgm:prSet phldrT="[Text]"/>
      <dgm:spPr>
        <a:solidFill>
          <a:srgbClr val="FBCC6F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gm:t>
    </dgm:pt>
    <dgm:pt modelId="{57CDD92D-ACA5-F94D-9EB9-81BC8DCBCA9C}" type="par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D5A16EF5-8539-FA45-81CF-C22C06E5A3C7}" type="sib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564CA09-AE88-094A-A659-4FA9B0C41E3A}">
      <dgm:prSet phldrT="[Text]"/>
      <dgm:spPr>
        <a:solidFill>
          <a:srgbClr val="FBD48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gm:t>
    </dgm:pt>
    <dgm:pt modelId="{A48B07B1-6DB6-7A42-AE48-D491A1879AD2}" type="par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1D46FA-9433-2442-9FCE-628816934589}" type="sib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9D47DB-53D2-624B-BCB9-BB1E67B21109}">
      <dgm:prSet phldrT="[Text]"/>
      <dgm:spPr>
        <a:solidFill>
          <a:srgbClr val="FBDD9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gm:t>
    </dgm:pt>
    <dgm:pt modelId="{3DF85C94-AE3A-2E4F-AAAF-53AE6611723D}" type="par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FB16B348-36BA-834F-BFB2-E5668BD34E2A}" type="sib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43B282F-6687-4647-A6C0-FEDFCC858C58}">
      <dgm:prSet phldrT="[Text]"/>
      <dgm:spPr>
        <a:solidFill>
          <a:srgbClr val="FBE6A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gm:t>
    </dgm:pt>
    <dgm:pt modelId="{272EBAFC-F584-844F-B2B0-5E77548D4466}" type="par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11E07DFC-AABA-164D-9897-165C62E9F1D0}" type="sib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92774E67-EF13-1A4D-B251-92A129FEC8D9}">
      <dgm:prSet phldrT="[Text]"/>
      <dgm:spPr>
        <a:solidFill>
          <a:srgbClr val="FBC05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gm:t>
    </dgm:pt>
    <dgm:pt modelId="{9D339802-6BC1-534A-8D54-F375AAA82AA1}" type="par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E58E2A-8C8C-A243-922F-5A4536440659}" type="sib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22223D8-1C7C-C447-84B9-3E1B1EB6B173}">
      <dgm:prSet phldrT="[Text]"/>
      <dgm:spPr>
        <a:solidFill>
          <a:srgbClr val="FBF1B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gm:t>
    </dgm:pt>
    <dgm:pt modelId="{AA994BBE-4AA0-B147-9F3F-BF281C853DFF}" type="par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971E352-05D3-AE43-8280-FBF971D1F61D}" type="sib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B256D91-98CA-BF4B-B2F0-F0224301E4BB}" type="pres">
      <dgm:prSet presAssocID="{71989C33-2F86-6344-A1AE-642BE2E1E1A4}" presName="diagram" presStyleCnt="0">
        <dgm:presLayoutVars>
          <dgm:dir/>
          <dgm:resizeHandles val="exact"/>
        </dgm:presLayoutVars>
      </dgm:prSet>
      <dgm:spPr/>
    </dgm:pt>
    <dgm:pt modelId="{2305BA53-A996-424E-866D-CB26DB253929}" type="pres">
      <dgm:prSet presAssocID="{17E8AF08-F6D1-C649-A5EB-CEABB0413E61}" presName="node" presStyleLbl="node1" presStyleIdx="0" presStyleCnt="7">
        <dgm:presLayoutVars>
          <dgm:bulletEnabled val="1"/>
        </dgm:presLayoutVars>
      </dgm:prSet>
      <dgm:spPr/>
    </dgm:pt>
    <dgm:pt modelId="{F95E456F-967A-A140-9DD8-96665B8B83C6}" type="pres">
      <dgm:prSet presAssocID="{5785BECF-C34C-A34C-BA06-22B958E2D1FA}" presName="sibTrans" presStyleCnt="0"/>
      <dgm:spPr/>
    </dgm:pt>
    <dgm:pt modelId="{6434720D-1DD3-CD4A-9FD3-C481230A0732}" type="pres">
      <dgm:prSet presAssocID="{92774E67-EF13-1A4D-B251-92A129FEC8D9}" presName="node" presStyleLbl="node1" presStyleIdx="1" presStyleCnt="7">
        <dgm:presLayoutVars>
          <dgm:bulletEnabled val="1"/>
        </dgm:presLayoutVars>
      </dgm:prSet>
      <dgm:spPr/>
    </dgm:pt>
    <dgm:pt modelId="{4563878E-3265-7645-9E32-FA7803D0CA23}" type="pres">
      <dgm:prSet presAssocID="{40E58E2A-8C8C-A243-922F-5A4536440659}" presName="sibTrans" presStyleCnt="0"/>
      <dgm:spPr/>
    </dgm:pt>
    <dgm:pt modelId="{1A6166E8-A9D7-E74B-A31E-1AE1B2815E11}" type="pres">
      <dgm:prSet presAssocID="{5F09A371-EEF6-DA46-A974-ABAF6CE52BD2}" presName="node" presStyleLbl="node1" presStyleIdx="2" presStyleCnt="7">
        <dgm:presLayoutVars>
          <dgm:bulletEnabled val="1"/>
        </dgm:presLayoutVars>
      </dgm:prSet>
      <dgm:spPr/>
    </dgm:pt>
    <dgm:pt modelId="{7B57F2E8-B02B-764A-AD83-D4B9CF82E746}" type="pres">
      <dgm:prSet presAssocID="{D5A16EF5-8539-FA45-81CF-C22C06E5A3C7}" presName="sibTrans" presStyleCnt="0"/>
      <dgm:spPr/>
    </dgm:pt>
    <dgm:pt modelId="{4A421EAE-0BFD-5648-9FE5-D91908265816}" type="pres">
      <dgm:prSet presAssocID="{E564CA09-AE88-094A-A659-4FA9B0C41E3A}" presName="node" presStyleLbl="node1" presStyleIdx="3" presStyleCnt="7">
        <dgm:presLayoutVars>
          <dgm:bulletEnabled val="1"/>
        </dgm:presLayoutVars>
      </dgm:prSet>
      <dgm:spPr/>
    </dgm:pt>
    <dgm:pt modelId="{7FFEC864-7CC2-CC4A-8F9B-58EE54E3787C}" type="pres">
      <dgm:prSet presAssocID="{401D46FA-9433-2442-9FCE-628816934589}" presName="sibTrans" presStyleCnt="0"/>
      <dgm:spPr/>
    </dgm:pt>
    <dgm:pt modelId="{EBB1F022-61D7-F449-A8D1-6121339BF71F}" type="pres">
      <dgm:prSet presAssocID="{409D47DB-53D2-624B-BCB9-BB1E67B21109}" presName="node" presStyleLbl="node1" presStyleIdx="4" presStyleCnt="7">
        <dgm:presLayoutVars>
          <dgm:bulletEnabled val="1"/>
        </dgm:presLayoutVars>
      </dgm:prSet>
      <dgm:spPr/>
    </dgm:pt>
    <dgm:pt modelId="{D1BAB928-80B1-004C-A60B-FEA0337DF0B6}" type="pres">
      <dgm:prSet presAssocID="{FB16B348-36BA-834F-BFB2-E5668BD34E2A}" presName="sibTrans" presStyleCnt="0"/>
      <dgm:spPr/>
    </dgm:pt>
    <dgm:pt modelId="{C46FD4E2-2FB1-B044-9623-3785AF8BC631}" type="pres">
      <dgm:prSet presAssocID="{443B282F-6687-4647-A6C0-FEDFCC858C58}" presName="node" presStyleLbl="node1" presStyleIdx="5" presStyleCnt="7">
        <dgm:presLayoutVars>
          <dgm:bulletEnabled val="1"/>
        </dgm:presLayoutVars>
      </dgm:prSet>
      <dgm:spPr/>
    </dgm:pt>
    <dgm:pt modelId="{8F2AD259-A8DE-1147-924D-307AD9B71A5B}" type="pres">
      <dgm:prSet presAssocID="{11E07DFC-AABA-164D-9897-165C62E9F1D0}" presName="sibTrans" presStyleCnt="0"/>
      <dgm:spPr/>
    </dgm:pt>
    <dgm:pt modelId="{F002FD9E-7FFB-2A4C-96BC-C500269F7E1E}" type="pres">
      <dgm:prSet presAssocID="{E22223D8-1C7C-C447-84B9-3E1B1EB6B173}" presName="node" presStyleLbl="node1" presStyleIdx="6" presStyleCnt="7">
        <dgm:presLayoutVars>
          <dgm:bulletEnabled val="1"/>
        </dgm:presLayoutVars>
      </dgm:prSet>
      <dgm:spPr/>
    </dgm:pt>
  </dgm:ptLst>
  <dgm:cxnLst>
    <dgm:cxn modelId="{C5BF0822-6906-F14C-AD4B-5CE9823170EF}" type="presOf" srcId="{E564CA09-AE88-094A-A659-4FA9B0C41E3A}" destId="{4A421EAE-0BFD-5648-9FE5-D91908265816}" srcOrd="0" destOrd="0" presId="urn:microsoft.com/office/officeart/2005/8/layout/default"/>
    <dgm:cxn modelId="{D74E7425-C890-444A-8492-54D8335E7E40}" type="presOf" srcId="{443B282F-6687-4647-A6C0-FEDFCC858C58}" destId="{C46FD4E2-2FB1-B044-9623-3785AF8BC631}" srcOrd="0" destOrd="0" presId="urn:microsoft.com/office/officeart/2005/8/layout/default"/>
    <dgm:cxn modelId="{A74A3141-E360-6444-8915-40F3DECB1C9C}" srcId="{71989C33-2F86-6344-A1AE-642BE2E1E1A4}" destId="{E22223D8-1C7C-C447-84B9-3E1B1EB6B173}" srcOrd="6" destOrd="0" parTransId="{AA994BBE-4AA0-B147-9F3F-BF281C853DFF}" sibTransId="{4971E352-05D3-AE43-8280-FBF971D1F61D}"/>
    <dgm:cxn modelId="{B52F4649-57CD-B747-932D-5AF7A9A75DA9}" srcId="{71989C33-2F86-6344-A1AE-642BE2E1E1A4}" destId="{409D47DB-53D2-624B-BCB9-BB1E67B21109}" srcOrd="4" destOrd="0" parTransId="{3DF85C94-AE3A-2E4F-AAAF-53AE6611723D}" sibTransId="{FB16B348-36BA-834F-BFB2-E5668BD34E2A}"/>
    <dgm:cxn modelId="{AA471C4D-3770-3841-BA3E-A341D48B3283}" type="presOf" srcId="{5F09A371-EEF6-DA46-A974-ABAF6CE52BD2}" destId="{1A6166E8-A9D7-E74B-A31E-1AE1B2815E11}" srcOrd="0" destOrd="0" presId="urn:microsoft.com/office/officeart/2005/8/layout/default"/>
    <dgm:cxn modelId="{2A7C0961-8B5C-0246-971C-3C7D60E37768}" type="presOf" srcId="{409D47DB-53D2-624B-BCB9-BB1E67B21109}" destId="{EBB1F022-61D7-F449-A8D1-6121339BF71F}" srcOrd="0" destOrd="0" presId="urn:microsoft.com/office/officeart/2005/8/layout/default"/>
    <dgm:cxn modelId="{DFFE4C66-73C6-5A40-8C0D-1ED87B47EAAF}" type="presOf" srcId="{92774E67-EF13-1A4D-B251-92A129FEC8D9}" destId="{6434720D-1DD3-CD4A-9FD3-C481230A0732}" srcOrd="0" destOrd="0" presId="urn:microsoft.com/office/officeart/2005/8/layout/default"/>
    <dgm:cxn modelId="{E048707A-5462-014E-900C-203D84AAE1D7}" type="presOf" srcId="{E22223D8-1C7C-C447-84B9-3E1B1EB6B173}" destId="{F002FD9E-7FFB-2A4C-96BC-C500269F7E1E}" srcOrd="0" destOrd="0" presId="urn:microsoft.com/office/officeart/2005/8/layout/default"/>
    <dgm:cxn modelId="{F8D4E87B-7281-804D-93E3-2A6E6B46B90C}" srcId="{71989C33-2F86-6344-A1AE-642BE2E1E1A4}" destId="{17E8AF08-F6D1-C649-A5EB-CEABB0413E61}" srcOrd="0" destOrd="0" parTransId="{A2DA6D0C-343B-E04B-9129-4A90259673FE}" sibTransId="{5785BECF-C34C-A34C-BA06-22B958E2D1FA}"/>
    <dgm:cxn modelId="{85F69C86-4E94-C84A-A335-843853D6CCC5}" srcId="{71989C33-2F86-6344-A1AE-642BE2E1E1A4}" destId="{E564CA09-AE88-094A-A659-4FA9B0C41E3A}" srcOrd="3" destOrd="0" parTransId="{A48B07B1-6DB6-7A42-AE48-D491A1879AD2}" sibTransId="{401D46FA-9433-2442-9FCE-628816934589}"/>
    <dgm:cxn modelId="{A43C9594-2DB1-9A4A-8C6C-100DD8F5859D}" srcId="{71989C33-2F86-6344-A1AE-642BE2E1E1A4}" destId="{92774E67-EF13-1A4D-B251-92A129FEC8D9}" srcOrd="1" destOrd="0" parTransId="{9D339802-6BC1-534A-8D54-F375AAA82AA1}" sibTransId="{40E58E2A-8C8C-A243-922F-5A4536440659}"/>
    <dgm:cxn modelId="{DE366E9A-7ED0-A64C-89E5-B2992478441B}" type="presOf" srcId="{71989C33-2F86-6344-A1AE-642BE2E1E1A4}" destId="{5B256D91-98CA-BF4B-B2F0-F0224301E4BB}" srcOrd="0" destOrd="0" presId="urn:microsoft.com/office/officeart/2005/8/layout/default"/>
    <dgm:cxn modelId="{2FCF72B4-65F9-2242-B2B0-C394C81BD3D0}" srcId="{71989C33-2F86-6344-A1AE-642BE2E1E1A4}" destId="{443B282F-6687-4647-A6C0-FEDFCC858C58}" srcOrd="5" destOrd="0" parTransId="{272EBAFC-F584-844F-B2B0-5E77548D4466}" sibTransId="{11E07DFC-AABA-164D-9897-165C62E9F1D0}"/>
    <dgm:cxn modelId="{E78E36BA-106E-E946-8BCD-11E399F0382E}" type="presOf" srcId="{17E8AF08-F6D1-C649-A5EB-CEABB0413E61}" destId="{2305BA53-A996-424E-866D-CB26DB253929}" srcOrd="0" destOrd="0" presId="urn:microsoft.com/office/officeart/2005/8/layout/default"/>
    <dgm:cxn modelId="{1F32B2ED-2DCA-C74F-ADB4-F81B57A9C328}" srcId="{71989C33-2F86-6344-A1AE-642BE2E1E1A4}" destId="{5F09A371-EEF6-DA46-A974-ABAF6CE52BD2}" srcOrd="2" destOrd="0" parTransId="{57CDD92D-ACA5-F94D-9EB9-81BC8DCBCA9C}" sibTransId="{D5A16EF5-8539-FA45-81CF-C22C06E5A3C7}"/>
    <dgm:cxn modelId="{EF4CB160-651E-5E43-A0A0-FA71206A01A0}" type="presParOf" srcId="{5B256D91-98CA-BF4B-B2F0-F0224301E4BB}" destId="{2305BA53-A996-424E-866D-CB26DB253929}" srcOrd="0" destOrd="0" presId="urn:microsoft.com/office/officeart/2005/8/layout/default"/>
    <dgm:cxn modelId="{FAC0FDA3-7E3B-B34D-BC36-8FE2DDF575B6}" type="presParOf" srcId="{5B256D91-98CA-BF4B-B2F0-F0224301E4BB}" destId="{F95E456F-967A-A140-9DD8-96665B8B83C6}" srcOrd="1" destOrd="0" presId="urn:microsoft.com/office/officeart/2005/8/layout/default"/>
    <dgm:cxn modelId="{4D0C71C4-8F81-A54A-A6B6-2920F046C307}" type="presParOf" srcId="{5B256D91-98CA-BF4B-B2F0-F0224301E4BB}" destId="{6434720D-1DD3-CD4A-9FD3-C481230A0732}" srcOrd="2" destOrd="0" presId="urn:microsoft.com/office/officeart/2005/8/layout/default"/>
    <dgm:cxn modelId="{513B2E9A-2F26-A345-BBEE-FEF6D51082E0}" type="presParOf" srcId="{5B256D91-98CA-BF4B-B2F0-F0224301E4BB}" destId="{4563878E-3265-7645-9E32-FA7803D0CA23}" srcOrd="3" destOrd="0" presId="urn:microsoft.com/office/officeart/2005/8/layout/default"/>
    <dgm:cxn modelId="{5206711D-0A1C-314B-A942-030DCEEBC4DA}" type="presParOf" srcId="{5B256D91-98CA-BF4B-B2F0-F0224301E4BB}" destId="{1A6166E8-A9D7-E74B-A31E-1AE1B2815E11}" srcOrd="4" destOrd="0" presId="urn:microsoft.com/office/officeart/2005/8/layout/default"/>
    <dgm:cxn modelId="{09195E4A-C2AD-6E41-AC9A-16DCE53FB0C1}" type="presParOf" srcId="{5B256D91-98CA-BF4B-B2F0-F0224301E4BB}" destId="{7B57F2E8-B02B-764A-AD83-D4B9CF82E746}" srcOrd="5" destOrd="0" presId="urn:microsoft.com/office/officeart/2005/8/layout/default"/>
    <dgm:cxn modelId="{F86CAA3C-C3C0-7447-ABFF-F0EE399853B1}" type="presParOf" srcId="{5B256D91-98CA-BF4B-B2F0-F0224301E4BB}" destId="{4A421EAE-0BFD-5648-9FE5-D91908265816}" srcOrd="6" destOrd="0" presId="urn:microsoft.com/office/officeart/2005/8/layout/default"/>
    <dgm:cxn modelId="{B1610BDF-B847-7E4B-998A-1EA8A1211046}" type="presParOf" srcId="{5B256D91-98CA-BF4B-B2F0-F0224301E4BB}" destId="{7FFEC864-7CC2-CC4A-8F9B-58EE54E3787C}" srcOrd="7" destOrd="0" presId="urn:microsoft.com/office/officeart/2005/8/layout/default"/>
    <dgm:cxn modelId="{B0FE6593-B573-A64D-8425-64C1355D3EC5}" type="presParOf" srcId="{5B256D91-98CA-BF4B-B2F0-F0224301E4BB}" destId="{EBB1F022-61D7-F449-A8D1-6121339BF71F}" srcOrd="8" destOrd="0" presId="urn:microsoft.com/office/officeart/2005/8/layout/default"/>
    <dgm:cxn modelId="{3081AFD0-3344-3D4F-A5F2-C91D9B15FE72}" type="presParOf" srcId="{5B256D91-98CA-BF4B-B2F0-F0224301E4BB}" destId="{D1BAB928-80B1-004C-A60B-FEA0337DF0B6}" srcOrd="9" destOrd="0" presId="urn:microsoft.com/office/officeart/2005/8/layout/default"/>
    <dgm:cxn modelId="{A6C71553-FB89-084D-88A6-92C0C6839973}" type="presParOf" srcId="{5B256D91-98CA-BF4B-B2F0-F0224301E4BB}" destId="{C46FD4E2-2FB1-B044-9623-3785AF8BC631}" srcOrd="10" destOrd="0" presId="urn:microsoft.com/office/officeart/2005/8/layout/default"/>
    <dgm:cxn modelId="{B01D6507-6956-314D-9013-4354FEE34EEF}" type="presParOf" srcId="{5B256D91-98CA-BF4B-B2F0-F0224301E4BB}" destId="{8F2AD259-A8DE-1147-924D-307AD9B71A5B}" srcOrd="11" destOrd="0" presId="urn:microsoft.com/office/officeart/2005/8/layout/default"/>
    <dgm:cxn modelId="{B502A429-AC10-4A49-8DF9-143E74B88E11}" type="presParOf" srcId="{5B256D91-98CA-BF4B-B2F0-F0224301E4BB}" destId="{F002FD9E-7FFB-2A4C-96BC-C500269F7E1E}" srcOrd="1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1989C33-2F86-6344-A1AE-642BE2E1E1A4}" type="doc">
      <dgm:prSet loTypeId="urn:microsoft.com/office/officeart/2005/8/layout/default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17E8AF08-F6D1-C649-A5EB-CEABB0413E61}">
      <dgm:prSet phldrT="[Text]"/>
      <dgm:spPr>
        <a:solidFill>
          <a:srgbClr val="FBB945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gm:t>
    </dgm:pt>
    <dgm:pt modelId="{A2DA6D0C-343B-E04B-9129-4A90259673FE}" type="par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785BECF-C34C-A34C-BA06-22B958E2D1FA}" type="sib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F09A371-EEF6-DA46-A974-ABAF6CE52BD2}">
      <dgm:prSet phldrT="[Text]"/>
      <dgm:spPr>
        <a:solidFill>
          <a:srgbClr val="FBCC6F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gm:t>
    </dgm:pt>
    <dgm:pt modelId="{57CDD92D-ACA5-F94D-9EB9-81BC8DCBCA9C}" type="par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D5A16EF5-8539-FA45-81CF-C22C06E5A3C7}" type="sib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564CA09-AE88-094A-A659-4FA9B0C41E3A}">
      <dgm:prSet phldrT="[Text]"/>
      <dgm:spPr>
        <a:solidFill>
          <a:srgbClr val="FBD48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gm:t>
    </dgm:pt>
    <dgm:pt modelId="{A48B07B1-6DB6-7A42-AE48-D491A1879AD2}" type="par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1D46FA-9433-2442-9FCE-628816934589}" type="sib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9D47DB-53D2-624B-BCB9-BB1E67B21109}">
      <dgm:prSet phldrT="[Text]"/>
      <dgm:spPr>
        <a:solidFill>
          <a:srgbClr val="FBDD9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gm:t>
    </dgm:pt>
    <dgm:pt modelId="{3DF85C94-AE3A-2E4F-AAAF-53AE6611723D}" type="par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FB16B348-36BA-834F-BFB2-E5668BD34E2A}" type="sib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43B282F-6687-4647-A6C0-FEDFCC858C58}">
      <dgm:prSet phldrT="[Text]"/>
      <dgm:spPr>
        <a:solidFill>
          <a:srgbClr val="FBE6A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gm:t>
    </dgm:pt>
    <dgm:pt modelId="{272EBAFC-F584-844F-B2B0-5E77548D4466}" type="par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11E07DFC-AABA-164D-9897-165C62E9F1D0}" type="sib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92774E67-EF13-1A4D-B251-92A129FEC8D9}">
      <dgm:prSet phldrT="[Text]"/>
      <dgm:spPr>
        <a:solidFill>
          <a:srgbClr val="FBC05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gm:t>
    </dgm:pt>
    <dgm:pt modelId="{9D339802-6BC1-534A-8D54-F375AAA82AA1}" type="par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E58E2A-8C8C-A243-922F-5A4536440659}" type="sib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22223D8-1C7C-C447-84B9-3E1B1EB6B173}">
      <dgm:prSet phldrT="[Text]"/>
      <dgm:spPr>
        <a:solidFill>
          <a:srgbClr val="FBF1B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gm:t>
    </dgm:pt>
    <dgm:pt modelId="{AA994BBE-4AA0-B147-9F3F-BF281C853DFF}" type="par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971E352-05D3-AE43-8280-FBF971D1F61D}" type="sib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B256D91-98CA-BF4B-B2F0-F0224301E4BB}" type="pres">
      <dgm:prSet presAssocID="{71989C33-2F86-6344-A1AE-642BE2E1E1A4}" presName="diagram" presStyleCnt="0">
        <dgm:presLayoutVars>
          <dgm:dir/>
          <dgm:resizeHandles val="exact"/>
        </dgm:presLayoutVars>
      </dgm:prSet>
      <dgm:spPr/>
    </dgm:pt>
    <dgm:pt modelId="{2305BA53-A996-424E-866D-CB26DB253929}" type="pres">
      <dgm:prSet presAssocID="{17E8AF08-F6D1-C649-A5EB-CEABB0413E61}" presName="node" presStyleLbl="node1" presStyleIdx="0" presStyleCnt="7">
        <dgm:presLayoutVars>
          <dgm:bulletEnabled val="1"/>
        </dgm:presLayoutVars>
      </dgm:prSet>
      <dgm:spPr/>
    </dgm:pt>
    <dgm:pt modelId="{F95E456F-967A-A140-9DD8-96665B8B83C6}" type="pres">
      <dgm:prSet presAssocID="{5785BECF-C34C-A34C-BA06-22B958E2D1FA}" presName="sibTrans" presStyleCnt="0"/>
      <dgm:spPr/>
    </dgm:pt>
    <dgm:pt modelId="{6434720D-1DD3-CD4A-9FD3-C481230A0732}" type="pres">
      <dgm:prSet presAssocID="{92774E67-EF13-1A4D-B251-92A129FEC8D9}" presName="node" presStyleLbl="node1" presStyleIdx="1" presStyleCnt="7">
        <dgm:presLayoutVars>
          <dgm:bulletEnabled val="1"/>
        </dgm:presLayoutVars>
      </dgm:prSet>
      <dgm:spPr/>
    </dgm:pt>
    <dgm:pt modelId="{4563878E-3265-7645-9E32-FA7803D0CA23}" type="pres">
      <dgm:prSet presAssocID="{40E58E2A-8C8C-A243-922F-5A4536440659}" presName="sibTrans" presStyleCnt="0"/>
      <dgm:spPr/>
    </dgm:pt>
    <dgm:pt modelId="{1A6166E8-A9D7-E74B-A31E-1AE1B2815E11}" type="pres">
      <dgm:prSet presAssocID="{5F09A371-EEF6-DA46-A974-ABAF6CE52BD2}" presName="node" presStyleLbl="node1" presStyleIdx="2" presStyleCnt="7">
        <dgm:presLayoutVars>
          <dgm:bulletEnabled val="1"/>
        </dgm:presLayoutVars>
      </dgm:prSet>
      <dgm:spPr/>
    </dgm:pt>
    <dgm:pt modelId="{7B57F2E8-B02B-764A-AD83-D4B9CF82E746}" type="pres">
      <dgm:prSet presAssocID="{D5A16EF5-8539-FA45-81CF-C22C06E5A3C7}" presName="sibTrans" presStyleCnt="0"/>
      <dgm:spPr/>
    </dgm:pt>
    <dgm:pt modelId="{4A421EAE-0BFD-5648-9FE5-D91908265816}" type="pres">
      <dgm:prSet presAssocID="{E564CA09-AE88-094A-A659-4FA9B0C41E3A}" presName="node" presStyleLbl="node1" presStyleIdx="3" presStyleCnt="7">
        <dgm:presLayoutVars>
          <dgm:bulletEnabled val="1"/>
        </dgm:presLayoutVars>
      </dgm:prSet>
      <dgm:spPr/>
    </dgm:pt>
    <dgm:pt modelId="{7FFEC864-7CC2-CC4A-8F9B-58EE54E3787C}" type="pres">
      <dgm:prSet presAssocID="{401D46FA-9433-2442-9FCE-628816934589}" presName="sibTrans" presStyleCnt="0"/>
      <dgm:spPr/>
    </dgm:pt>
    <dgm:pt modelId="{EBB1F022-61D7-F449-A8D1-6121339BF71F}" type="pres">
      <dgm:prSet presAssocID="{409D47DB-53D2-624B-BCB9-BB1E67B21109}" presName="node" presStyleLbl="node1" presStyleIdx="4" presStyleCnt="7">
        <dgm:presLayoutVars>
          <dgm:bulletEnabled val="1"/>
        </dgm:presLayoutVars>
      </dgm:prSet>
      <dgm:spPr/>
    </dgm:pt>
    <dgm:pt modelId="{D1BAB928-80B1-004C-A60B-FEA0337DF0B6}" type="pres">
      <dgm:prSet presAssocID="{FB16B348-36BA-834F-BFB2-E5668BD34E2A}" presName="sibTrans" presStyleCnt="0"/>
      <dgm:spPr/>
    </dgm:pt>
    <dgm:pt modelId="{C46FD4E2-2FB1-B044-9623-3785AF8BC631}" type="pres">
      <dgm:prSet presAssocID="{443B282F-6687-4647-A6C0-FEDFCC858C58}" presName="node" presStyleLbl="node1" presStyleIdx="5" presStyleCnt="7">
        <dgm:presLayoutVars>
          <dgm:bulletEnabled val="1"/>
        </dgm:presLayoutVars>
      </dgm:prSet>
      <dgm:spPr/>
    </dgm:pt>
    <dgm:pt modelId="{8F2AD259-A8DE-1147-924D-307AD9B71A5B}" type="pres">
      <dgm:prSet presAssocID="{11E07DFC-AABA-164D-9897-165C62E9F1D0}" presName="sibTrans" presStyleCnt="0"/>
      <dgm:spPr/>
    </dgm:pt>
    <dgm:pt modelId="{F002FD9E-7FFB-2A4C-96BC-C500269F7E1E}" type="pres">
      <dgm:prSet presAssocID="{E22223D8-1C7C-C447-84B9-3E1B1EB6B173}" presName="node" presStyleLbl="node1" presStyleIdx="6" presStyleCnt="7">
        <dgm:presLayoutVars>
          <dgm:bulletEnabled val="1"/>
        </dgm:presLayoutVars>
      </dgm:prSet>
      <dgm:spPr/>
    </dgm:pt>
  </dgm:ptLst>
  <dgm:cxnLst>
    <dgm:cxn modelId="{C5BF0822-6906-F14C-AD4B-5CE9823170EF}" type="presOf" srcId="{E564CA09-AE88-094A-A659-4FA9B0C41E3A}" destId="{4A421EAE-0BFD-5648-9FE5-D91908265816}" srcOrd="0" destOrd="0" presId="urn:microsoft.com/office/officeart/2005/8/layout/default"/>
    <dgm:cxn modelId="{D74E7425-C890-444A-8492-54D8335E7E40}" type="presOf" srcId="{443B282F-6687-4647-A6C0-FEDFCC858C58}" destId="{C46FD4E2-2FB1-B044-9623-3785AF8BC631}" srcOrd="0" destOrd="0" presId="urn:microsoft.com/office/officeart/2005/8/layout/default"/>
    <dgm:cxn modelId="{A74A3141-E360-6444-8915-40F3DECB1C9C}" srcId="{71989C33-2F86-6344-A1AE-642BE2E1E1A4}" destId="{E22223D8-1C7C-C447-84B9-3E1B1EB6B173}" srcOrd="6" destOrd="0" parTransId="{AA994BBE-4AA0-B147-9F3F-BF281C853DFF}" sibTransId="{4971E352-05D3-AE43-8280-FBF971D1F61D}"/>
    <dgm:cxn modelId="{B52F4649-57CD-B747-932D-5AF7A9A75DA9}" srcId="{71989C33-2F86-6344-A1AE-642BE2E1E1A4}" destId="{409D47DB-53D2-624B-BCB9-BB1E67B21109}" srcOrd="4" destOrd="0" parTransId="{3DF85C94-AE3A-2E4F-AAAF-53AE6611723D}" sibTransId="{FB16B348-36BA-834F-BFB2-E5668BD34E2A}"/>
    <dgm:cxn modelId="{AA471C4D-3770-3841-BA3E-A341D48B3283}" type="presOf" srcId="{5F09A371-EEF6-DA46-A974-ABAF6CE52BD2}" destId="{1A6166E8-A9D7-E74B-A31E-1AE1B2815E11}" srcOrd="0" destOrd="0" presId="urn:microsoft.com/office/officeart/2005/8/layout/default"/>
    <dgm:cxn modelId="{2A7C0961-8B5C-0246-971C-3C7D60E37768}" type="presOf" srcId="{409D47DB-53D2-624B-BCB9-BB1E67B21109}" destId="{EBB1F022-61D7-F449-A8D1-6121339BF71F}" srcOrd="0" destOrd="0" presId="urn:microsoft.com/office/officeart/2005/8/layout/default"/>
    <dgm:cxn modelId="{DFFE4C66-73C6-5A40-8C0D-1ED87B47EAAF}" type="presOf" srcId="{92774E67-EF13-1A4D-B251-92A129FEC8D9}" destId="{6434720D-1DD3-CD4A-9FD3-C481230A0732}" srcOrd="0" destOrd="0" presId="urn:microsoft.com/office/officeart/2005/8/layout/default"/>
    <dgm:cxn modelId="{E048707A-5462-014E-900C-203D84AAE1D7}" type="presOf" srcId="{E22223D8-1C7C-C447-84B9-3E1B1EB6B173}" destId="{F002FD9E-7FFB-2A4C-96BC-C500269F7E1E}" srcOrd="0" destOrd="0" presId="urn:microsoft.com/office/officeart/2005/8/layout/default"/>
    <dgm:cxn modelId="{F8D4E87B-7281-804D-93E3-2A6E6B46B90C}" srcId="{71989C33-2F86-6344-A1AE-642BE2E1E1A4}" destId="{17E8AF08-F6D1-C649-A5EB-CEABB0413E61}" srcOrd="0" destOrd="0" parTransId="{A2DA6D0C-343B-E04B-9129-4A90259673FE}" sibTransId="{5785BECF-C34C-A34C-BA06-22B958E2D1FA}"/>
    <dgm:cxn modelId="{85F69C86-4E94-C84A-A335-843853D6CCC5}" srcId="{71989C33-2F86-6344-A1AE-642BE2E1E1A4}" destId="{E564CA09-AE88-094A-A659-4FA9B0C41E3A}" srcOrd="3" destOrd="0" parTransId="{A48B07B1-6DB6-7A42-AE48-D491A1879AD2}" sibTransId="{401D46FA-9433-2442-9FCE-628816934589}"/>
    <dgm:cxn modelId="{A43C9594-2DB1-9A4A-8C6C-100DD8F5859D}" srcId="{71989C33-2F86-6344-A1AE-642BE2E1E1A4}" destId="{92774E67-EF13-1A4D-B251-92A129FEC8D9}" srcOrd="1" destOrd="0" parTransId="{9D339802-6BC1-534A-8D54-F375AAA82AA1}" sibTransId="{40E58E2A-8C8C-A243-922F-5A4536440659}"/>
    <dgm:cxn modelId="{DE366E9A-7ED0-A64C-89E5-B2992478441B}" type="presOf" srcId="{71989C33-2F86-6344-A1AE-642BE2E1E1A4}" destId="{5B256D91-98CA-BF4B-B2F0-F0224301E4BB}" srcOrd="0" destOrd="0" presId="urn:microsoft.com/office/officeart/2005/8/layout/default"/>
    <dgm:cxn modelId="{2FCF72B4-65F9-2242-B2B0-C394C81BD3D0}" srcId="{71989C33-2F86-6344-A1AE-642BE2E1E1A4}" destId="{443B282F-6687-4647-A6C0-FEDFCC858C58}" srcOrd="5" destOrd="0" parTransId="{272EBAFC-F584-844F-B2B0-5E77548D4466}" sibTransId="{11E07DFC-AABA-164D-9897-165C62E9F1D0}"/>
    <dgm:cxn modelId="{E78E36BA-106E-E946-8BCD-11E399F0382E}" type="presOf" srcId="{17E8AF08-F6D1-C649-A5EB-CEABB0413E61}" destId="{2305BA53-A996-424E-866D-CB26DB253929}" srcOrd="0" destOrd="0" presId="urn:microsoft.com/office/officeart/2005/8/layout/default"/>
    <dgm:cxn modelId="{1F32B2ED-2DCA-C74F-ADB4-F81B57A9C328}" srcId="{71989C33-2F86-6344-A1AE-642BE2E1E1A4}" destId="{5F09A371-EEF6-DA46-A974-ABAF6CE52BD2}" srcOrd="2" destOrd="0" parTransId="{57CDD92D-ACA5-F94D-9EB9-81BC8DCBCA9C}" sibTransId="{D5A16EF5-8539-FA45-81CF-C22C06E5A3C7}"/>
    <dgm:cxn modelId="{EF4CB160-651E-5E43-A0A0-FA71206A01A0}" type="presParOf" srcId="{5B256D91-98CA-BF4B-B2F0-F0224301E4BB}" destId="{2305BA53-A996-424E-866D-CB26DB253929}" srcOrd="0" destOrd="0" presId="urn:microsoft.com/office/officeart/2005/8/layout/default"/>
    <dgm:cxn modelId="{FAC0FDA3-7E3B-B34D-BC36-8FE2DDF575B6}" type="presParOf" srcId="{5B256D91-98CA-BF4B-B2F0-F0224301E4BB}" destId="{F95E456F-967A-A140-9DD8-96665B8B83C6}" srcOrd="1" destOrd="0" presId="urn:microsoft.com/office/officeart/2005/8/layout/default"/>
    <dgm:cxn modelId="{4D0C71C4-8F81-A54A-A6B6-2920F046C307}" type="presParOf" srcId="{5B256D91-98CA-BF4B-B2F0-F0224301E4BB}" destId="{6434720D-1DD3-CD4A-9FD3-C481230A0732}" srcOrd="2" destOrd="0" presId="urn:microsoft.com/office/officeart/2005/8/layout/default"/>
    <dgm:cxn modelId="{513B2E9A-2F26-A345-BBEE-FEF6D51082E0}" type="presParOf" srcId="{5B256D91-98CA-BF4B-B2F0-F0224301E4BB}" destId="{4563878E-3265-7645-9E32-FA7803D0CA23}" srcOrd="3" destOrd="0" presId="urn:microsoft.com/office/officeart/2005/8/layout/default"/>
    <dgm:cxn modelId="{5206711D-0A1C-314B-A942-030DCEEBC4DA}" type="presParOf" srcId="{5B256D91-98CA-BF4B-B2F0-F0224301E4BB}" destId="{1A6166E8-A9D7-E74B-A31E-1AE1B2815E11}" srcOrd="4" destOrd="0" presId="urn:microsoft.com/office/officeart/2005/8/layout/default"/>
    <dgm:cxn modelId="{09195E4A-C2AD-6E41-AC9A-16DCE53FB0C1}" type="presParOf" srcId="{5B256D91-98CA-BF4B-B2F0-F0224301E4BB}" destId="{7B57F2E8-B02B-764A-AD83-D4B9CF82E746}" srcOrd="5" destOrd="0" presId="urn:microsoft.com/office/officeart/2005/8/layout/default"/>
    <dgm:cxn modelId="{F86CAA3C-C3C0-7447-ABFF-F0EE399853B1}" type="presParOf" srcId="{5B256D91-98CA-BF4B-B2F0-F0224301E4BB}" destId="{4A421EAE-0BFD-5648-9FE5-D91908265816}" srcOrd="6" destOrd="0" presId="urn:microsoft.com/office/officeart/2005/8/layout/default"/>
    <dgm:cxn modelId="{B1610BDF-B847-7E4B-998A-1EA8A1211046}" type="presParOf" srcId="{5B256D91-98CA-BF4B-B2F0-F0224301E4BB}" destId="{7FFEC864-7CC2-CC4A-8F9B-58EE54E3787C}" srcOrd="7" destOrd="0" presId="urn:microsoft.com/office/officeart/2005/8/layout/default"/>
    <dgm:cxn modelId="{B0FE6593-B573-A64D-8425-64C1355D3EC5}" type="presParOf" srcId="{5B256D91-98CA-BF4B-B2F0-F0224301E4BB}" destId="{EBB1F022-61D7-F449-A8D1-6121339BF71F}" srcOrd="8" destOrd="0" presId="urn:microsoft.com/office/officeart/2005/8/layout/default"/>
    <dgm:cxn modelId="{3081AFD0-3344-3D4F-A5F2-C91D9B15FE72}" type="presParOf" srcId="{5B256D91-98CA-BF4B-B2F0-F0224301E4BB}" destId="{D1BAB928-80B1-004C-A60B-FEA0337DF0B6}" srcOrd="9" destOrd="0" presId="urn:microsoft.com/office/officeart/2005/8/layout/default"/>
    <dgm:cxn modelId="{A6C71553-FB89-084D-88A6-92C0C6839973}" type="presParOf" srcId="{5B256D91-98CA-BF4B-B2F0-F0224301E4BB}" destId="{C46FD4E2-2FB1-B044-9623-3785AF8BC631}" srcOrd="10" destOrd="0" presId="urn:microsoft.com/office/officeart/2005/8/layout/default"/>
    <dgm:cxn modelId="{B01D6507-6956-314D-9013-4354FEE34EEF}" type="presParOf" srcId="{5B256D91-98CA-BF4B-B2F0-F0224301E4BB}" destId="{8F2AD259-A8DE-1147-924D-307AD9B71A5B}" srcOrd="11" destOrd="0" presId="urn:microsoft.com/office/officeart/2005/8/layout/default"/>
    <dgm:cxn modelId="{B502A429-AC10-4A49-8DF9-143E74B88E11}" type="presParOf" srcId="{5B256D91-98CA-BF4B-B2F0-F0224301E4BB}" destId="{F002FD9E-7FFB-2A4C-96BC-C500269F7E1E}" srcOrd="1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1989C33-2F86-6344-A1AE-642BE2E1E1A4}" type="doc">
      <dgm:prSet loTypeId="urn:microsoft.com/office/officeart/2005/8/layout/default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17E8AF08-F6D1-C649-A5EB-CEABB0413E61}">
      <dgm:prSet phldrT="[Text]"/>
      <dgm:spPr>
        <a:solidFill>
          <a:srgbClr val="FBB945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gm:t>
    </dgm:pt>
    <dgm:pt modelId="{A2DA6D0C-343B-E04B-9129-4A90259673FE}" type="par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785BECF-C34C-A34C-BA06-22B958E2D1FA}" type="sib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F09A371-EEF6-DA46-A974-ABAF6CE52BD2}">
      <dgm:prSet phldrT="[Text]"/>
      <dgm:spPr>
        <a:solidFill>
          <a:srgbClr val="FBCC6F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gm:t>
    </dgm:pt>
    <dgm:pt modelId="{57CDD92D-ACA5-F94D-9EB9-81BC8DCBCA9C}" type="par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D5A16EF5-8539-FA45-81CF-C22C06E5A3C7}" type="sib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564CA09-AE88-094A-A659-4FA9B0C41E3A}">
      <dgm:prSet phldrT="[Text]"/>
      <dgm:spPr>
        <a:solidFill>
          <a:srgbClr val="FBD48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gm:t>
    </dgm:pt>
    <dgm:pt modelId="{A48B07B1-6DB6-7A42-AE48-D491A1879AD2}" type="par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1D46FA-9433-2442-9FCE-628816934589}" type="sib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9D47DB-53D2-624B-BCB9-BB1E67B21109}">
      <dgm:prSet phldrT="[Text]"/>
      <dgm:spPr>
        <a:solidFill>
          <a:srgbClr val="FBDD9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gm:t>
    </dgm:pt>
    <dgm:pt modelId="{3DF85C94-AE3A-2E4F-AAAF-53AE6611723D}" type="par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FB16B348-36BA-834F-BFB2-E5668BD34E2A}" type="sib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43B282F-6687-4647-A6C0-FEDFCC858C58}">
      <dgm:prSet phldrT="[Text]"/>
      <dgm:spPr>
        <a:solidFill>
          <a:srgbClr val="FBE6A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gm:t>
    </dgm:pt>
    <dgm:pt modelId="{272EBAFC-F584-844F-B2B0-5E77548D4466}" type="par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11E07DFC-AABA-164D-9897-165C62E9F1D0}" type="sib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92774E67-EF13-1A4D-B251-92A129FEC8D9}">
      <dgm:prSet phldrT="[Text]"/>
      <dgm:spPr>
        <a:solidFill>
          <a:srgbClr val="FBC05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gm:t>
    </dgm:pt>
    <dgm:pt modelId="{9D339802-6BC1-534A-8D54-F375AAA82AA1}" type="par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E58E2A-8C8C-A243-922F-5A4536440659}" type="sib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22223D8-1C7C-C447-84B9-3E1B1EB6B173}">
      <dgm:prSet phldrT="[Text]"/>
      <dgm:spPr>
        <a:solidFill>
          <a:srgbClr val="FBF1B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gm:t>
    </dgm:pt>
    <dgm:pt modelId="{AA994BBE-4AA0-B147-9F3F-BF281C853DFF}" type="par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971E352-05D3-AE43-8280-FBF971D1F61D}" type="sib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B256D91-98CA-BF4B-B2F0-F0224301E4BB}" type="pres">
      <dgm:prSet presAssocID="{71989C33-2F86-6344-A1AE-642BE2E1E1A4}" presName="diagram" presStyleCnt="0">
        <dgm:presLayoutVars>
          <dgm:dir/>
          <dgm:resizeHandles val="exact"/>
        </dgm:presLayoutVars>
      </dgm:prSet>
      <dgm:spPr/>
    </dgm:pt>
    <dgm:pt modelId="{2305BA53-A996-424E-866D-CB26DB253929}" type="pres">
      <dgm:prSet presAssocID="{17E8AF08-F6D1-C649-A5EB-CEABB0413E61}" presName="node" presStyleLbl="node1" presStyleIdx="0" presStyleCnt="7">
        <dgm:presLayoutVars>
          <dgm:bulletEnabled val="1"/>
        </dgm:presLayoutVars>
      </dgm:prSet>
      <dgm:spPr/>
    </dgm:pt>
    <dgm:pt modelId="{F95E456F-967A-A140-9DD8-96665B8B83C6}" type="pres">
      <dgm:prSet presAssocID="{5785BECF-C34C-A34C-BA06-22B958E2D1FA}" presName="sibTrans" presStyleCnt="0"/>
      <dgm:spPr/>
    </dgm:pt>
    <dgm:pt modelId="{6434720D-1DD3-CD4A-9FD3-C481230A0732}" type="pres">
      <dgm:prSet presAssocID="{92774E67-EF13-1A4D-B251-92A129FEC8D9}" presName="node" presStyleLbl="node1" presStyleIdx="1" presStyleCnt="7">
        <dgm:presLayoutVars>
          <dgm:bulletEnabled val="1"/>
        </dgm:presLayoutVars>
      </dgm:prSet>
      <dgm:spPr/>
    </dgm:pt>
    <dgm:pt modelId="{4563878E-3265-7645-9E32-FA7803D0CA23}" type="pres">
      <dgm:prSet presAssocID="{40E58E2A-8C8C-A243-922F-5A4536440659}" presName="sibTrans" presStyleCnt="0"/>
      <dgm:spPr/>
    </dgm:pt>
    <dgm:pt modelId="{1A6166E8-A9D7-E74B-A31E-1AE1B2815E11}" type="pres">
      <dgm:prSet presAssocID="{5F09A371-EEF6-DA46-A974-ABAF6CE52BD2}" presName="node" presStyleLbl="node1" presStyleIdx="2" presStyleCnt="7">
        <dgm:presLayoutVars>
          <dgm:bulletEnabled val="1"/>
        </dgm:presLayoutVars>
      </dgm:prSet>
      <dgm:spPr/>
    </dgm:pt>
    <dgm:pt modelId="{7B57F2E8-B02B-764A-AD83-D4B9CF82E746}" type="pres">
      <dgm:prSet presAssocID="{D5A16EF5-8539-FA45-81CF-C22C06E5A3C7}" presName="sibTrans" presStyleCnt="0"/>
      <dgm:spPr/>
    </dgm:pt>
    <dgm:pt modelId="{4A421EAE-0BFD-5648-9FE5-D91908265816}" type="pres">
      <dgm:prSet presAssocID="{E564CA09-AE88-094A-A659-4FA9B0C41E3A}" presName="node" presStyleLbl="node1" presStyleIdx="3" presStyleCnt="7">
        <dgm:presLayoutVars>
          <dgm:bulletEnabled val="1"/>
        </dgm:presLayoutVars>
      </dgm:prSet>
      <dgm:spPr/>
    </dgm:pt>
    <dgm:pt modelId="{7FFEC864-7CC2-CC4A-8F9B-58EE54E3787C}" type="pres">
      <dgm:prSet presAssocID="{401D46FA-9433-2442-9FCE-628816934589}" presName="sibTrans" presStyleCnt="0"/>
      <dgm:spPr/>
    </dgm:pt>
    <dgm:pt modelId="{EBB1F022-61D7-F449-A8D1-6121339BF71F}" type="pres">
      <dgm:prSet presAssocID="{409D47DB-53D2-624B-BCB9-BB1E67B21109}" presName="node" presStyleLbl="node1" presStyleIdx="4" presStyleCnt="7">
        <dgm:presLayoutVars>
          <dgm:bulletEnabled val="1"/>
        </dgm:presLayoutVars>
      </dgm:prSet>
      <dgm:spPr/>
    </dgm:pt>
    <dgm:pt modelId="{D1BAB928-80B1-004C-A60B-FEA0337DF0B6}" type="pres">
      <dgm:prSet presAssocID="{FB16B348-36BA-834F-BFB2-E5668BD34E2A}" presName="sibTrans" presStyleCnt="0"/>
      <dgm:spPr/>
    </dgm:pt>
    <dgm:pt modelId="{C46FD4E2-2FB1-B044-9623-3785AF8BC631}" type="pres">
      <dgm:prSet presAssocID="{443B282F-6687-4647-A6C0-FEDFCC858C58}" presName="node" presStyleLbl="node1" presStyleIdx="5" presStyleCnt="7">
        <dgm:presLayoutVars>
          <dgm:bulletEnabled val="1"/>
        </dgm:presLayoutVars>
      </dgm:prSet>
      <dgm:spPr/>
    </dgm:pt>
    <dgm:pt modelId="{8F2AD259-A8DE-1147-924D-307AD9B71A5B}" type="pres">
      <dgm:prSet presAssocID="{11E07DFC-AABA-164D-9897-165C62E9F1D0}" presName="sibTrans" presStyleCnt="0"/>
      <dgm:spPr/>
    </dgm:pt>
    <dgm:pt modelId="{F002FD9E-7FFB-2A4C-96BC-C500269F7E1E}" type="pres">
      <dgm:prSet presAssocID="{E22223D8-1C7C-C447-84B9-3E1B1EB6B173}" presName="node" presStyleLbl="node1" presStyleIdx="6" presStyleCnt="7">
        <dgm:presLayoutVars>
          <dgm:bulletEnabled val="1"/>
        </dgm:presLayoutVars>
      </dgm:prSet>
      <dgm:spPr/>
    </dgm:pt>
  </dgm:ptLst>
  <dgm:cxnLst>
    <dgm:cxn modelId="{C5BF0822-6906-F14C-AD4B-5CE9823170EF}" type="presOf" srcId="{E564CA09-AE88-094A-A659-4FA9B0C41E3A}" destId="{4A421EAE-0BFD-5648-9FE5-D91908265816}" srcOrd="0" destOrd="0" presId="urn:microsoft.com/office/officeart/2005/8/layout/default"/>
    <dgm:cxn modelId="{D74E7425-C890-444A-8492-54D8335E7E40}" type="presOf" srcId="{443B282F-6687-4647-A6C0-FEDFCC858C58}" destId="{C46FD4E2-2FB1-B044-9623-3785AF8BC631}" srcOrd="0" destOrd="0" presId="urn:microsoft.com/office/officeart/2005/8/layout/default"/>
    <dgm:cxn modelId="{A74A3141-E360-6444-8915-40F3DECB1C9C}" srcId="{71989C33-2F86-6344-A1AE-642BE2E1E1A4}" destId="{E22223D8-1C7C-C447-84B9-3E1B1EB6B173}" srcOrd="6" destOrd="0" parTransId="{AA994BBE-4AA0-B147-9F3F-BF281C853DFF}" sibTransId="{4971E352-05D3-AE43-8280-FBF971D1F61D}"/>
    <dgm:cxn modelId="{B52F4649-57CD-B747-932D-5AF7A9A75DA9}" srcId="{71989C33-2F86-6344-A1AE-642BE2E1E1A4}" destId="{409D47DB-53D2-624B-BCB9-BB1E67B21109}" srcOrd="4" destOrd="0" parTransId="{3DF85C94-AE3A-2E4F-AAAF-53AE6611723D}" sibTransId="{FB16B348-36BA-834F-BFB2-E5668BD34E2A}"/>
    <dgm:cxn modelId="{AA471C4D-3770-3841-BA3E-A341D48B3283}" type="presOf" srcId="{5F09A371-EEF6-DA46-A974-ABAF6CE52BD2}" destId="{1A6166E8-A9D7-E74B-A31E-1AE1B2815E11}" srcOrd="0" destOrd="0" presId="urn:microsoft.com/office/officeart/2005/8/layout/default"/>
    <dgm:cxn modelId="{2A7C0961-8B5C-0246-971C-3C7D60E37768}" type="presOf" srcId="{409D47DB-53D2-624B-BCB9-BB1E67B21109}" destId="{EBB1F022-61D7-F449-A8D1-6121339BF71F}" srcOrd="0" destOrd="0" presId="urn:microsoft.com/office/officeart/2005/8/layout/default"/>
    <dgm:cxn modelId="{DFFE4C66-73C6-5A40-8C0D-1ED87B47EAAF}" type="presOf" srcId="{92774E67-EF13-1A4D-B251-92A129FEC8D9}" destId="{6434720D-1DD3-CD4A-9FD3-C481230A0732}" srcOrd="0" destOrd="0" presId="urn:microsoft.com/office/officeart/2005/8/layout/default"/>
    <dgm:cxn modelId="{E048707A-5462-014E-900C-203D84AAE1D7}" type="presOf" srcId="{E22223D8-1C7C-C447-84B9-3E1B1EB6B173}" destId="{F002FD9E-7FFB-2A4C-96BC-C500269F7E1E}" srcOrd="0" destOrd="0" presId="urn:microsoft.com/office/officeart/2005/8/layout/default"/>
    <dgm:cxn modelId="{F8D4E87B-7281-804D-93E3-2A6E6B46B90C}" srcId="{71989C33-2F86-6344-A1AE-642BE2E1E1A4}" destId="{17E8AF08-F6D1-C649-A5EB-CEABB0413E61}" srcOrd="0" destOrd="0" parTransId="{A2DA6D0C-343B-E04B-9129-4A90259673FE}" sibTransId="{5785BECF-C34C-A34C-BA06-22B958E2D1FA}"/>
    <dgm:cxn modelId="{85F69C86-4E94-C84A-A335-843853D6CCC5}" srcId="{71989C33-2F86-6344-A1AE-642BE2E1E1A4}" destId="{E564CA09-AE88-094A-A659-4FA9B0C41E3A}" srcOrd="3" destOrd="0" parTransId="{A48B07B1-6DB6-7A42-AE48-D491A1879AD2}" sibTransId="{401D46FA-9433-2442-9FCE-628816934589}"/>
    <dgm:cxn modelId="{A43C9594-2DB1-9A4A-8C6C-100DD8F5859D}" srcId="{71989C33-2F86-6344-A1AE-642BE2E1E1A4}" destId="{92774E67-EF13-1A4D-B251-92A129FEC8D9}" srcOrd="1" destOrd="0" parTransId="{9D339802-6BC1-534A-8D54-F375AAA82AA1}" sibTransId="{40E58E2A-8C8C-A243-922F-5A4536440659}"/>
    <dgm:cxn modelId="{DE366E9A-7ED0-A64C-89E5-B2992478441B}" type="presOf" srcId="{71989C33-2F86-6344-A1AE-642BE2E1E1A4}" destId="{5B256D91-98CA-BF4B-B2F0-F0224301E4BB}" srcOrd="0" destOrd="0" presId="urn:microsoft.com/office/officeart/2005/8/layout/default"/>
    <dgm:cxn modelId="{2FCF72B4-65F9-2242-B2B0-C394C81BD3D0}" srcId="{71989C33-2F86-6344-A1AE-642BE2E1E1A4}" destId="{443B282F-6687-4647-A6C0-FEDFCC858C58}" srcOrd="5" destOrd="0" parTransId="{272EBAFC-F584-844F-B2B0-5E77548D4466}" sibTransId="{11E07DFC-AABA-164D-9897-165C62E9F1D0}"/>
    <dgm:cxn modelId="{E78E36BA-106E-E946-8BCD-11E399F0382E}" type="presOf" srcId="{17E8AF08-F6D1-C649-A5EB-CEABB0413E61}" destId="{2305BA53-A996-424E-866D-CB26DB253929}" srcOrd="0" destOrd="0" presId="urn:microsoft.com/office/officeart/2005/8/layout/default"/>
    <dgm:cxn modelId="{1F32B2ED-2DCA-C74F-ADB4-F81B57A9C328}" srcId="{71989C33-2F86-6344-A1AE-642BE2E1E1A4}" destId="{5F09A371-EEF6-DA46-A974-ABAF6CE52BD2}" srcOrd="2" destOrd="0" parTransId="{57CDD92D-ACA5-F94D-9EB9-81BC8DCBCA9C}" sibTransId="{D5A16EF5-8539-FA45-81CF-C22C06E5A3C7}"/>
    <dgm:cxn modelId="{EF4CB160-651E-5E43-A0A0-FA71206A01A0}" type="presParOf" srcId="{5B256D91-98CA-BF4B-B2F0-F0224301E4BB}" destId="{2305BA53-A996-424E-866D-CB26DB253929}" srcOrd="0" destOrd="0" presId="urn:microsoft.com/office/officeart/2005/8/layout/default"/>
    <dgm:cxn modelId="{FAC0FDA3-7E3B-B34D-BC36-8FE2DDF575B6}" type="presParOf" srcId="{5B256D91-98CA-BF4B-B2F0-F0224301E4BB}" destId="{F95E456F-967A-A140-9DD8-96665B8B83C6}" srcOrd="1" destOrd="0" presId="urn:microsoft.com/office/officeart/2005/8/layout/default"/>
    <dgm:cxn modelId="{4D0C71C4-8F81-A54A-A6B6-2920F046C307}" type="presParOf" srcId="{5B256D91-98CA-BF4B-B2F0-F0224301E4BB}" destId="{6434720D-1DD3-CD4A-9FD3-C481230A0732}" srcOrd="2" destOrd="0" presId="urn:microsoft.com/office/officeart/2005/8/layout/default"/>
    <dgm:cxn modelId="{513B2E9A-2F26-A345-BBEE-FEF6D51082E0}" type="presParOf" srcId="{5B256D91-98CA-BF4B-B2F0-F0224301E4BB}" destId="{4563878E-3265-7645-9E32-FA7803D0CA23}" srcOrd="3" destOrd="0" presId="urn:microsoft.com/office/officeart/2005/8/layout/default"/>
    <dgm:cxn modelId="{5206711D-0A1C-314B-A942-030DCEEBC4DA}" type="presParOf" srcId="{5B256D91-98CA-BF4B-B2F0-F0224301E4BB}" destId="{1A6166E8-A9D7-E74B-A31E-1AE1B2815E11}" srcOrd="4" destOrd="0" presId="urn:microsoft.com/office/officeart/2005/8/layout/default"/>
    <dgm:cxn modelId="{09195E4A-C2AD-6E41-AC9A-16DCE53FB0C1}" type="presParOf" srcId="{5B256D91-98CA-BF4B-B2F0-F0224301E4BB}" destId="{7B57F2E8-B02B-764A-AD83-D4B9CF82E746}" srcOrd="5" destOrd="0" presId="urn:microsoft.com/office/officeart/2005/8/layout/default"/>
    <dgm:cxn modelId="{F86CAA3C-C3C0-7447-ABFF-F0EE399853B1}" type="presParOf" srcId="{5B256D91-98CA-BF4B-B2F0-F0224301E4BB}" destId="{4A421EAE-0BFD-5648-9FE5-D91908265816}" srcOrd="6" destOrd="0" presId="urn:microsoft.com/office/officeart/2005/8/layout/default"/>
    <dgm:cxn modelId="{B1610BDF-B847-7E4B-998A-1EA8A1211046}" type="presParOf" srcId="{5B256D91-98CA-BF4B-B2F0-F0224301E4BB}" destId="{7FFEC864-7CC2-CC4A-8F9B-58EE54E3787C}" srcOrd="7" destOrd="0" presId="urn:microsoft.com/office/officeart/2005/8/layout/default"/>
    <dgm:cxn modelId="{B0FE6593-B573-A64D-8425-64C1355D3EC5}" type="presParOf" srcId="{5B256D91-98CA-BF4B-B2F0-F0224301E4BB}" destId="{EBB1F022-61D7-F449-A8D1-6121339BF71F}" srcOrd="8" destOrd="0" presId="urn:microsoft.com/office/officeart/2005/8/layout/default"/>
    <dgm:cxn modelId="{3081AFD0-3344-3D4F-A5F2-C91D9B15FE72}" type="presParOf" srcId="{5B256D91-98CA-BF4B-B2F0-F0224301E4BB}" destId="{D1BAB928-80B1-004C-A60B-FEA0337DF0B6}" srcOrd="9" destOrd="0" presId="urn:microsoft.com/office/officeart/2005/8/layout/default"/>
    <dgm:cxn modelId="{A6C71553-FB89-084D-88A6-92C0C6839973}" type="presParOf" srcId="{5B256D91-98CA-BF4B-B2F0-F0224301E4BB}" destId="{C46FD4E2-2FB1-B044-9623-3785AF8BC631}" srcOrd="10" destOrd="0" presId="urn:microsoft.com/office/officeart/2005/8/layout/default"/>
    <dgm:cxn modelId="{B01D6507-6956-314D-9013-4354FEE34EEF}" type="presParOf" srcId="{5B256D91-98CA-BF4B-B2F0-F0224301E4BB}" destId="{8F2AD259-A8DE-1147-924D-307AD9B71A5B}" srcOrd="11" destOrd="0" presId="urn:microsoft.com/office/officeart/2005/8/layout/default"/>
    <dgm:cxn modelId="{B502A429-AC10-4A49-8DF9-143E74B88E11}" type="presParOf" srcId="{5B256D91-98CA-BF4B-B2F0-F0224301E4BB}" destId="{F002FD9E-7FFB-2A4C-96BC-C500269F7E1E}" srcOrd="1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1989C33-2F86-6344-A1AE-642BE2E1E1A4}" type="doc">
      <dgm:prSet loTypeId="urn:microsoft.com/office/officeart/2005/8/layout/default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17E8AF08-F6D1-C649-A5EB-CEABB0413E61}">
      <dgm:prSet phldrT="[Text]"/>
      <dgm:spPr>
        <a:solidFill>
          <a:srgbClr val="FBB945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gm:t>
    </dgm:pt>
    <dgm:pt modelId="{A2DA6D0C-343B-E04B-9129-4A90259673FE}" type="par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785BECF-C34C-A34C-BA06-22B958E2D1FA}" type="sib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F09A371-EEF6-DA46-A974-ABAF6CE52BD2}">
      <dgm:prSet phldrT="[Text]"/>
      <dgm:spPr>
        <a:solidFill>
          <a:srgbClr val="FBCC6F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gm:t>
    </dgm:pt>
    <dgm:pt modelId="{57CDD92D-ACA5-F94D-9EB9-81BC8DCBCA9C}" type="par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D5A16EF5-8539-FA45-81CF-C22C06E5A3C7}" type="sib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564CA09-AE88-094A-A659-4FA9B0C41E3A}">
      <dgm:prSet phldrT="[Text]"/>
      <dgm:spPr>
        <a:solidFill>
          <a:srgbClr val="FBD48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gm:t>
    </dgm:pt>
    <dgm:pt modelId="{A48B07B1-6DB6-7A42-AE48-D491A1879AD2}" type="par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1D46FA-9433-2442-9FCE-628816934589}" type="sib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9D47DB-53D2-624B-BCB9-BB1E67B21109}">
      <dgm:prSet phldrT="[Text]"/>
      <dgm:spPr>
        <a:solidFill>
          <a:srgbClr val="FBDD9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gm:t>
    </dgm:pt>
    <dgm:pt modelId="{3DF85C94-AE3A-2E4F-AAAF-53AE6611723D}" type="par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FB16B348-36BA-834F-BFB2-E5668BD34E2A}" type="sib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43B282F-6687-4647-A6C0-FEDFCC858C58}">
      <dgm:prSet phldrT="[Text]"/>
      <dgm:spPr>
        <a:solidFill>
          <a:srgbClr val="FBE6A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gm:t>
    </dgm:pt>
    <dgm:pt modelId="{272EBAFC-F584-844F-B2B0-5E77548D4466}" type="par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11E07DFC-AABA-164D-9897-165C62E9F1D0}" type="sib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92774E67-EF13-1A4D-B251-92A129FEC8D9}">
      <dgm:prSet phldrT="[Text]"/>
      <dgm:spPr>
        <a:solidFill>
          <a:srgbClr val="FBC05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gm:t>
    </dgm:pt>
    <dgm:pt modelId="{9D339802-6BC1-534A-8D54-F375AAA82AA1}" type="par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E58E2A-8C8C-A243-922F-5A4536440659}" type="sib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22223D8-1C7C-C447-84B9-3E1B1EB6B173}">
      <dgm:prSet phldrT="[Text]"/>
      <dgm:spPr>
        <a:solidFill>
          <a:srgbClr val="FBF1B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gm:t>
    </dgm:pt>
    <dgm:pt modelId="{AA994BBE-4AA0-B147-9F3F-BF281C853DFF}" type="par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971E352-05D3-AE43-8280-FBF971D1F61D}" type="sib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B256D91-98CA-BF4B-B2F0-F0224301E4BB}" type="pres">
      <dgm:prSet presAssocID="{71989C33-2F86-6344-A1AE-642BE2E1E1A4}" presName="diagram" presStyleCnt="0">
        <dgm:presLayoutVars>
          <dgm:dir/>
          <dgm:resizeHandles val="exact"/>
        </dgm:presLayoutVars>
      </dgm:prSet>
      <dgm:spPr/>
    </dgm:pt>
    <dgm:pt modelId="{2305BA53-A996-424E-866D-CB26DB253929}" type="pres">
      <dgm:prSet presAssocID="{17E8AF08-F6D1-C649-A5EB-CEABB0413E61}" presName="node" presStyleLbl="node1" presStyleIdx="0" presStyleCnt="7">
        <dgm:presLayoutVars>
          <dgm:bulletEnabled val="1"/>
        </dgm:presLayoutVars>
      </dgm:prSet>
      <dgm:spPr/>
    </dgm:pt>
    <dgm:pt modelId="{F95E456F-967A-A140-9DD8-96665B8B83C6}" type="pres">
      <dgm:prSet presAssocID="{5785BECF-C34C-A34C-BA06-22B958E2D1FA}" presName="sibTrans" presStyleCnt="0"/>
      <dgm:spPr/>
    </dgm:pt>
    <dgm:pt modelId="{6434720D-1DD3-CD4A-9FD3-C481230A0732}" type="pres">
      <dgm:prSet presAssocID="{92774E67-EF13-1A4D-B251-92A129FEC8D9}" presName="node" presStyleLbl="node1" presStyleIdx="1" presStyleCnt="7">
        <dgm:presLayoutVars>
          <dgm:bulletEnabled val="1"/>
        </dgm:presLayoutVars>
      </dgm:prSet>
      <dgm:spPr/>
    </dgm:pt>
    <dgm:pt modelId="{4563878E-3265-7645-9E32-FA7803D0CA23}" type="pres">
      <dgm:prSet presAssocID="{40E58E2A-8C8C-A243-922F-5A4536440659}" presName="sibTrans" presStyleCnt="0"/>
      <dgm:spPr/>
    </dgm:pt>
    <dgm:pt modelId="{1A6166E8-A9D7-E74B-A31E-1AE1B2815E11}" type="pres">
      <dgm:prSet presAssocID="{5F09A371-EEF6-DA46-A974-ABAF6CE52BD2}" presName="node" presStyleLbl="node1" presStyleIdx="2" presStyleCnt="7">
        <dgm:presLayoutVars>
          <dgm:bulletEnabled val="1"/>
        </dgm:presLayoutVars>
      </dgm:prSet>
      <dgm:spPr/>
    </dgm:pt>
    <dgm:pt modelId="{7B57F2E8-B02B-764A-AD83-D4B9CF82E746}" type="pres">
      <dgm:prSet presAssocID="{D5A16EF5-8539-FA45-81CF-C22C06E5A3C7}" presName="sibTrans" presStyleCnt="0"/>
      <dgm:spPr/>
    </dgm:pt>
    <dgm:pt modelId="{4A421EAE-0BFD-5648-9FE5-D91908265816}" type="pres">
      <dgm:prSet presAssocID="{E564CA09-AE88-094A-A659-4FA9B0C41E3A}" presName="node" presStyleLbl="node1" presStyleIdx="3" presStyleCnt="7">
        <dgm:presLayoutVars>
          <dgm:bulletEnabled val="1"/>
        </dgm:presLayoutVars>
      </dgm:prSet>
      <dgm:spPr/>
    </dgm:pt>
    <dgm:pt modelId="{7FFEC864-7CC2-CC4A-8F9B-58EE54E3787C}" type="pres">
      <dgm:prSet presAssocID="{401D46FA-9433-2442-9FCE-628816934589}" presName="sibTrans" presStyleCnt="0"/>
      <dgm:spPr/>
    </dgm:pt>
    <dgm:pt modelId="{EBB1F022-61D7-F449-A8D1-6121339BF71F}" type="pres">
      <dgm:prSet presAssocID="{409D47DB-53D2-624B-BCB9-BB1E67B21109}" presName="node" presStyleLbl="node1" presStyleIdx="4" presStyleCnt="7">
        <dgm:presLayoutVars>
          <dgm:bulletEnabled val="1"/>
        </dgm:presLayoutVars>
      </dgm:prSet>
      <dgm:spPr/>
    </dgm:pt>
    <dgm:pt modelId="{D1BAB928-80B1-004C-A60B-FEA0337DF0B6}" type="pres">
      <dgm:prSet presAssocID="{FB16B348-36BA-834F-BFB2-E5668BD34E2A}" presName="sibTrans" presStyleCnt="0"/>
      <dgm:spPr/>
    </dgm:pt>
    <dgm:pt modelId="{C46FD4E2-2FB1-B044-9623-3785AF8BC631}" type="pres">
      <dgm:prSet presAssocID="{443B282F-6687-4647-A6C0-FEDFCC858C58}" presName="node" presStyleLbl="node1" presStyleIdx="5" presStyleCnt="7">
        <dgm:presLayoutVars>
          <dgm:bulletEnabled val="1"/>
        </dgm:presLayoutVars>
      </dgm:prSet>
      <dgm:spPr/>
    </dgm:pt>
    <dgm:pt modelId="{8F2AD259-A8DE-1147-924D-307AD9B71A5B}" type="pres">
      <dgm:prSet presAssocID="{11E07DFC-AABA-164D-9897-165C62E9F1D0}" presName="sibTrans" presStyleCnt="0"/>
      <dgm:spPr/>
    </dgm:pt>
    <dgm:pt modelId="{F002FD9E-7FFB-2A4C-96BC-C500269F7E1E}" type="pres">
      <dgm:prSet presAssocID="{E22223D8-1C7C-C447-84B9-3E1B1EB6B173}" presName="node" presStyleLbl="node1" presStyleIdx="6" presStyleCnt="7">
        <dgm:presLayoutVars>
          <dgm:bulletEnabled val="1"/>
        </dgm:presLayoutVars>
      </dgm:prSet>
      <dgm:spPr/>
    </dgm:pt>
  </dgm:ptLst>
  <dgm:cxnLst>
    <dgm:cxn modelId="{C5BF0822-6906-F14C-AD4B-5CE9823170EF}" type="presOf" srcId="{E564CA09-AE88-094A-A659-4FA9B0C41E3A}" destId="{4A421EAE-0BFD-5648-9FE5-D91908265816}" srcOrd="0" destOrd="0" presId="urn:microsoft.com/office/officeart/2005/8/layout/default"/>
    <dgm:cxn modelId="{D74E7425-C890-444A-8492-54D8335E7E40}" type="presOf" srcId="{443B282F-6687-4647-A6C0-FEDFCC858C58}" destId="{C46FD4E2-2FB1-B044-9623-3785AF8BC631}" srcOrd="0" destOrd="0" presId="urn:microsoft.com/office/officeart/2005/8/layout/default"/>
    <dgm:cxn modelId="{A74A3141-E360-6444-8915-40F3DECB1C9C}" srcId="{71989C33-2F86-6344-A1AE-642BE2E1E1A4}" destId="{E22223D8-1C7C-C447-84B9-3E1B1EB6B173}" srcOrd="6" destOrd="0" parTransId="{AA994BBE-4AA0-B147-9F3F-BF281C853DFF}" sibTransId="{4971E352-05D3-AE43-8280-FBF971D1F61D}"/>
    <dgm:cxn modelId="{B52F4649-57CD-B747-932D-5AF7A9A75DA9}" srcId="{71989C33-2F86-6344-A1AE-642BE2E1E1A4}" destId="{409D47DB-53D2-624B-BCB9-BB1E67B21109}" srcOrd="4" destOrd="0" parTransId="{3DF85C94-AE3A-2E4F-AAAF-53AE6611723D}" sibTransId="{FB16B348-36BA-834F-BFB2-E5668BD34E2A}"/>
    <dgm:cxn modelId="{AA471C4D-3770-3841-BA3E-A341D48B3283}" type="presOf" srcId="{5F09A371-EEF6-DA46-A974-ABAF6CE52BD2}" destId="{1A6166E8-A9D7-E74B-A31E-1AE1B2815E11}" srcOrd="0" destOrd="0" presId="urn:microsoft.com/office/officeart/2005/8/layout/default"/>
    <dgm:cxn modelId="{2A7C0961-8B5C-0246-971C-3C7D60E37768}" type="presOf" srcId="{409D47DB-53D2-624B-BCB9-BB1E67B21109}" destId="{EBB1F022-61D7-F449-A8D1-6121339BF71F}" srcOrd="0" destOrd="0" presId="urn:microsoft.com/office/officeart/2005/8/layout/default"/>
    <dgm:cxn modelId="{DFFE4C66-73C6-5A40-8C0D-1ED87B47EAAF}" type="presOf" srcId="{92774E67-EF13-1A4D-B251-92A129FEC8D9}" destId="{6434720D-1DD3-CD4A-9FD3-C481230A0732}" srcOrd="0" destOrd="0" presId="urn:microsoft.com/office/officeart/2005/8/layout/default"/>
    <dgm:cxn modelId="{E048707A-5462-014E-900C-203D84AAE1D7}" type="presOf" srcId="{E22223D8-1C7C-C447-84B9-3E1B1EB6B173}" destId="{F002FD9E-7FFB-2A4C-96BC-C500269F7E1E}" srcOrd="0" destOrd="0" presId="urn:microsoft.com/office/officeart/2005/8/layout/default"/>
    <dgm:cxn modelId="{F8D4E87B-7281-804D-93E3-2A6E6B46B90C}" srcId="{71989C33-2F86-6344-A1AE-642BE2E1E1A4}" destId="{17E8AF08-F6D1-C649-A5EB-CEABB0413E61}" srcOrd="0" destOrd="0" parTransId="{A2DA6D0C-343B-E04B-9129-4A90259673FE}" sibTransId="{5785BECF-C34C-A34C-BA06-22B958E2D1FA}"/>
    <dgm:cxn modelId="{85F69C86-4E94-C84A-A335-843853D6CCC5}" srcId="{71989C33-2F86-6344-A1AE-642BE2E1E1A4}" destId="{E564CA09-AE88-094A-A659-4FA9B0C41E3A}" srcOrd="3" destOrd="0" parTransId="{A48B07B1-6DB6-7A42-AE48-D491A1879AD2}" sibTransId="{401D46FA-9433-2442-9FCE-628816934589}"/>
    <dgm:cxn modelId="{A43C9594-2DB1-9A4A-8C6C-100DD8F5859D}" srcId="{71989C33-2F86-6344-A1AE-642BE2E1E1A4}" destId="{92774E67-EF13-1A4D-B251-92A129FEC8D9}" srcOrd="1" destOrd="0" parTransId="{9D339802-6BC1-534A-8D54-F375AAA82AA1}" sibTransId="{40E58E2A-8C8C-A243-922F-5A4536440659}"/>
    <dgm:cxn modelId="{DE366E9A-7ED0-A64C-89E5-B2992478441B}" type="presOf" srcId="{71989C33-2F86-6344-A1AE-642BE2E1E1A4}" destId="{5B256D91-98CA-BF4B-B2F0-F0224301E4BB}" srcOrd="0" destOrd="0" presId="urn:microsoft.com/office/officeart/2005/8/layout/default"/>
    <dgm:cxn modelId="{2FCF72B4-65F9-2242-B2B0-C394C81BD3D0}" srcId="{71989C33-2F86-6344-A1AE-642BE2E1E1A4}" destId="{443B282F-6687-4647-A6C0-FEDFCC858C58}" srcOrd="5" destOrd="0" parTransId="{272EBAFC-F584-844F-B2B0-5E77548D4466}" sibTransId="{11E07DFC-AABA-164D-9897-165C62E9F1D0}"/>
    <dgm:cxn modelId="{E78E36BA-106E-E946-8BCD-11E399F0382E}" type="presOf" srcId="{17E8AF08-F6D1-C649-A5EB-CEABB0413E61}" destId="{2305BA53-A996-424E-866D-CB26DB253929}" srcOrd="0" destOrd="0" presId="urn:microsoft.com/office/officeart/2005/8/layout/default"/>
    <dgm:cxn modelId="{1F32B2ED-2DCA-C74F-ADB4-F81B57A9C328}" srcId="{71989C33-2F86-6344-A1AE-642BE2E1E1A4}" destId="{5F09A371-EEF6-DA46-A974-ABAF6CE52BD2}" srcOrd="2" destOrd="0" parTransId="{57CDD92D-ACA5-F94D-9EB9-81BC8DCBCA9C}" sibTransId="{D5A16EF5-8539-FA45-81CF-C22C06E5A3C7}"/>
    <dgm:cxn modelId="{EF4CB160-651E-5E43-A0A0-FA71206A01A0}" type="presParOf" srcId="{5B256D91-98CA-BF4B-B2F0-F0224301E4BB}" destId="{2305BA53-A996-424E-866D-CB26DB253929}" srcOrd="0" destOrd="0" presId="urn:microsoft.com/office/officeart/2005/8/layout/default"/>
    <dgm:cxn modelId="{FAC0FDA3-7E3B-B34D-BC36-8FE2DDF575B6}" type="presParOf" srcId="{5B256D91-98CA-BF4B-B2F0-F0224301E4BB}" destId="{F95E456F-967A-A140-9DD8-96665B8B83C6}" srcOrd="1" destOrd="0" presId="urn:microsoft.com/office/officeart/2005/8/layout/default"/>
    <dgm:cxn modelId="{4D0C71C4-8F81-A54A-A6B6-2920F046C307}" type="presParOf" srcId="{5B256D91-98CA-BF4B-B2F0-F0224301E4BB}" destId="{6434720D-1DD3-CD4A-9FD3-C481230A0732}" srcOrd="2" destOrd="0" presId="urn:microsoft.com/office/officeart/2005/8/layout/default"/>
    <dgm:cxn modelId="{513B2E9A-2F26-A345-BBEE-FEF6D51082E0}" type="presParOf" srcId="{5B256D91-98CA-BF4B-B2F0-F0224301E4BB}" destId="{4563878E-3265-7645-9E32-FA7803D0CA23}" srcOrd="3" destOrd="0" presId="urn:microsoft.com/office/officeart/2005/8/layout/default"/>
    <dgm:cxn modelId="{5206711D-0A1C-314B-A942-030DCEEBC4DA}" type="presParOf" srcId="{5B256D91-98CA-BF4B-B2F0-F0224301E4BB}" destId="{1A6166E8-A9D7-E74B-A31E-1AE1B2815E11}" srcOrd="4" destOrd="0" presId="urn:microsoft.com/office/officeart/2005/8/layout/default"/>
    <dgm:cxn modelId="{09195E4A-C2AD-6E41-AC9A-16DCE53FB0C1}" type="presParOf" srcId="{5B256D91-98CA-BF4B-B2F0-F0224301E4BB}" destId="{7B57F2E8-B02B-764A-AD83-D4B9CF82E746}" srcOrd="5" destOrd="0" presId="urn:microsoft.com/office/officeart/2005/8/layout/default"/>
    <dgm:cxn modelId="{F86CAA3C-C3C0-7447-ABFF-F0EE399853B1}" type="presParOf" srcId="{5B256D91-98CA-BF4B-B2F0-F0224301E4BB}" destId="{4A421EAE-0BFD-5648-9FE5-D91908265816}" srcOrd="6" destOrd="0" presId="urn:microsoft.com/office/officeart/2005/8/layout/default"/>
    <dgm:cxn modelId="{B1610BDF-B847-7E4B-998A-1EA8A1211046}" type="presParOf" srcId="{5B256D91-98CA-BF4B-B2F0-F0224301E4BB}" destId="{7FFEC864-7CC2-CC4A-8F9B-58EE54E3787C}" srcOrd="7" destOrd="0" presId="urn:microsoft.com/office/officeart/2005/8/layout/default"/>
    <dgm:cxn modelId="{B0FE6593-B573-A64D-8425-64C1355D3EC5}" type="presParOf" srcId="{5B256D91-98CA-BF4B-B2F0-F0224301E4BB}" destId="{EBB1F022-61D7-F449-A8D1-6121339BF71F}" srcOrd="8" destOrd="0" presId="urn:microsoft.com/office/officeart/2005/8/layout/default"/>
    <dgm:cxn modelId="{3081AFD0-3344-3D4F-A5F2-C91D9B15FE72}" type="presParOf" srcId="{5B256D91-98CA-BF4B-B2F0-F0224301E4BB}" destId="{D1BAB928-80B1-004C-A60B-FEA0337DF0B6}" srcOrd="9" destOrd="0" presId="urn:microsoft.com/office/officeart/2005/8/layout/default"/>
    <dgm:cxn modelId="{A6C71553-FB89-084D-88A6-92C0C6839973}" type="presParOf" srcId="{5B256D91-98CA-BF4B-B2F0-F0224301E4BB}" destId="{C46FD4E2-2FB1-B044-9623-3785AF8BC631}" srcOrd="10" destOrd="0" presId="urn:microsoft.com/office/officeart/2005/8/layout/default"/>
    <dgm:cxn modelId="{B01D6507-6956-314D-9013-4354FEE34EEF}" type="presParOf" srcId="{5B256D91-98CA-BF4B-B2F0-F0224301E4BB}" destId="{8F2AD259-A8DE-1147-924D-307AD9B71A5B}" srcOrd="11" destOrd="0" presId="urn:microsoft.com/office/officeart/2005/8/layout/default"/>
    <dgm:cxn modelId="{B502A429-AC10-4A49-8DF9-143E74B88E11}" type="presParOf" srcId="{5B256D91-98CA-BF4B-B2F0-F0224301E4BB}" destId="{F002FD9E-7FFB-2A4C-96BC-C500269F7E1E}" srcOrd="12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1989C33-2F86-6344-A1AE-642BE2E1E1A4}" type="doc">
      <dgm:prSet loTypeId="urn:microsoft.com/office/officeart/2005/8/layout/default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17E8AF08-F6D1-C649-A5EB-CEABB0413E61}">
      <dgm:prSet phldrT="[Text]"/>
      <dgm:spPr>
        <a:solidFill>
          <a:srgbClr val="FBB945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gm:t>
    </dgm:pt>
    <dgm:pt modelId="{A2DA6D0C-343B-E04B-9129-4A90259673FE}" type="par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785BECF-C34C-A34C-BA06-22B958E2D1FA}" type="sib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F09A371-EEF6-DA46-A974-ABAF6CE52BD2}">
      <dgm:prSet phldrT="[Text]"/>
      <dgm:spPr>
        <a:solidFill>
          <a:srgbClr val="FBCC6F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gm:t>
    </dgm:pt>
    <dgm:pt modelId="{57CDD92D-ACA5-F94D-9EB9-81BC8DCBCA9C}" type="par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D5A16EF5-8539-FA45-81CF-C22C06E5A3C7}" type="sib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564CA09-AE88-094A-A659-4FA9B0C41E3A}">
      <dgm:prSet phldrT="[Text]"/>
      <dgm:spPr>
        <a:solidFill>
          <a:srgbClr val="FBD48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gm:t>
    </dgm:pt>
    <dgm:pt modelId="{A48B07B1-6DB6-7A42-AE48-D491A1879AD2}" type="par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1D46FA-9433-2442-9FCE-628816934589}" type="sib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9D47DB-53D2-624B-BCB9-BB1E67B21109}">
      <dgm:prSet phldrT="[Text]"/>
      <dgm:spPr>
        <a:solidFill>
          <a:srgbClr val="FBDD9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gm:t>
    </dgm:pt>
    <dgm:pt modelId="{3DF85C94-AE3A-2E4F-AAAF-53AE6611723D}" type="par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FB16B348-36BA-834F-BFB2-E5668BD34E2A}" type="sib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43B282F-6687-4647-A6C0-FEDFCC858C58}">
      <dgm:prSet phldrT="[Text]"/>
      <dgm:spPr>
        <a:solidFill>
          <a:srgbClr val="FBE6A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gm:t>
    </dgm:pt>
    <dgm:pt modelId="{272EBAFC-F584-844F-B2B0-5E77548D4466}" type="par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11E07DFC-AABA-164D-9897-165C62E9F1D0}" type="sib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92774E67-EF13-1A4D-B251-92A129FEC8D9}">
      <dgm:prSet phldrT="[Text]"/>
      <dgm:spPr>
        <a:solidFill>
          <a:srgbClr val="FBC05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gm:t>
    </dgm:pt>
    <dgm:pt modelId="{9D339802-6BC1-534A-8D54-F375AAA82AA1}" type="par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E58E2A-8C8C-A243-922F-5A4536440659}" type="sib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22223D8-1C7C-C447-84B9-3E1B1EB6B173}">
      <dgm:prSet phldrT="[Text]"/>
      <dgm:spPr>
        <a:solidFill>
          <a:srgbClr val="FBF1B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gm:t>
    </dgm:pt>
    <dgm:pt modelId="{AA994BBE-4AA0-B147-9F3F-BF281C853DFF}" type="par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971E352-05D3-AE43-8280-FBF971D1F61D}" type="sib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32B2FCBC-05AD-AD47-BA4F-96E5A0561A1F}">
      <dgm:prSet/>
      <dgm:spPr>
        <a:solidFill>
          <a:srgbClr val="4F73C4"/>
        </a:solidFill>
      </dgm:spPr>
      <dgm:t>
        <a:bodyPr/>
        <a:lstStyle/>
        <a:p>
          <a:r>
            <a:rPr lang="en-US" dirty="0">
              <a:latin typeface="Avenir Next" panose="020B0503020202020204" pitchFamily="34" charset="0"/>
            </a:rPr>
            <a:t>PR Tool</a:t>
          </a:r>
        </a:p>
      </dgm:t>
    </dgm:pt>
    <dgm:pt modelId="{18171E57-3388-8E45-B740-EB5F34047849}" type="parTrans" cxnId="{11CDC37E-5768-434D-9F30-9496277F5339}">
      <dgm:prSet/>
      <dgm:spPr/>
      <dgm:t>
        <a:bodyPr/>
        <a:lstStyle/>
        <a:p>
          <a:endParaRPr lang="en-US"/>
        </a:p>
      </dgm:t>
    </dgm:pt>
    <dgm:pt modelId="{4DC882B8-80D0-9542-958B-62A5766D917A}" type="sibTrans" cxnId="{11CDC37E-5768-434D-9F30-9496277F5339}">
      <dgm:prSet/>
      <dgm:spPr/>
      <dgm:t>
        <a:bodyPr/>
        <a:lstStyle/>
        <a:p>
          <a:endParaRPr lang="en-US"/>
        </a:p>
      </dgm:t>
    </dgm:pt>
    <dgm:pt modelId="{D10A4F8F-F7AE-AA4D-BB9F-85A8BC163759}">
      <dgm:prSet/>
      <dgm:spPr>
        <a:solidFill>
          <a:srgbClr val="728AC4"/>
        </a:solidFill>
      </dgm:spPr>
      <dgm:t>
        <a:bodyPr/>
        <a:lstStyle/>
        <a:p>
          <a:r>
            <a:rPr lang="en-US" dirty="0">
              <a:latin typeface="Avenir Next" panose="020B0503020202020204" pitchFamily="34" charset="0"/>
            </a:rPr>
            <a:t>Ordering Tool</a:t>
          </a:r>
        </a:p>
      </dgm:t>
    </dgm:pt>
    <dgm:pt modelId="{BC0D8C5B-647A-BB4B-8AAE-9786AE54EE84}" type="parTrans" cxnId="{EFF189B6-596E-4C40-A254-5B9461AF727B}">
      <dgm:prSet/>
      <dgm:spPr/>
      <dgm:t>
        <a:bodyPr/>
        <a:lstStyle/>
        <a:p>
          <a:endParaRPr lang="en-US"/>
        </a:p>
      </dgm:t>
    </dgm:pt>
    <dgm:pt modelId="{70D5CE79-053C-0841-9D06-AEF6F079D91B}" type="sibTrans" cxnId="{EFF189B6-596E-4C40-A254-5B9461AF727B}">
      <dgm:prSet/>
      <dgm:spPr/>
      <dgm:t>
        <a:bodyPr/>
        <a:lstStyle/>
        <a:p>
          <a:endParaRPr lang="en-US"/>
        </a:p>
      </dgm:t>
    </dgm:pt>
    <dgm:pt modelId="{5B256D91-98CA-BF4B-B2F0-F0224301E4BB}" type="pres">
      <dgm:prSet presAssocID="{71989C33-2F86-6344-A1AE-642BE2E1E1A4}" presName="diagram" presStyleCnt="0">
        <dgm:presLayoutVars>
          <dgm:dir/>
          <dgm:resizeHandles val="exact"/>
        </dgm:presLayoutVars>
      </dgm:prSet>
      <dgm:spPr/>
    </dgm:pt>
    <dgm:pt modelId="{2305BA53-A996-424E-866D-CB26DB253929}" type="pres">
      <dgm:prSet presAssocID="{17E8AF08-F6D1-C649-A5EB-CEABB0413E61}" presName="node" presStyleLbl="node1" presStyleIdx="0" presStyleCnt="9">
        <dgm:presLayoutVars>
          <dgm:bulletEnabled val="1"/>
        </dgm:presLayoutVars>
      </dgm:prSet>
      <dgm:spPr/>
    </dgm:pt>
    <dgm:pt modelId="{F95E456F-967A-A140-9DD8-96665B8B83C6}" type="pres">
      <dgm:prSet presAssocID="{5785BECF-C34C-A34C-BA06-22B958E2D1FA}" presName="sibTrans" presStyleCnt="0"/>
      <dgm:spPr/>
    </dgm:pt>
    <dgm:pt modelId="{6434720D-1DD3-CD4A-9FD3-C481230A0732}" type="pres">
      <dgm:prSet presAssocID="{92774E67-EF13-1A4D-B251-92A129FEC8D9}" presName="node" presStyleLbl="node1" presStyleIdx="1" presStyleCnt="9">
        <dgm:presLayoutVars>
          <dgm:bulletEnabled val="1"/>
        </dgm:presLayoutVars>
      </dgm:prSet>
      <dgm:spPr/>
    </dgm:pt>
    <dgm:pt modelId="{4563878E-3265-7645-9E32-FA7803D0CA23}" type="pres">
      <dgm:prSet presAssocID="{40E58E2A-8C8C-A243-922F-5A4536440659}" presName="sibTrans" presStyleCnt="0"/>
      <dgm:spPr/>
    </dgm:pt>
    <dgm:pt modelId="{1A6166E8-A9D7-E74B-A31E-1AE1B2815E11}" type="pres">
      <dgm:prSet presAssocID="{5F09A371-EEF6-DA46-A974-ABAF6CE52BD2}" presName="node" presStyleLbl="node1" presStyleIdx="2" presStyleCnt="9">
        <dgm:presLayoutVars>
          <dgm:bulletEnabled val="1"/>
        </dgm:presLayoutVars>
      </dgm:prSet>
      <dgm:spPr/>
    </dgm:pt>
    <dgm:pt modelId="{7B57F2E8-B02B-764A-AD83-D4B9CF82E746}" type="pres">
      <dgm:prSet presAssocID="{D5A16EF5-8539-FA45-81CF-C22C06E5A3C7}" presName="sibTrans" presStyleCnt="0"/>
      <dgm:spPr/>
    </dgm:pt>
    <dgm:pt modelId="{4A421EAE-0BFD-5648-9FE5-D91908265816}" type="pres">
      <dgm:prSet presAssocID="{E564CA09-AE88-094A-A659-4FA9B0C41E3A}" presName="node" presStyleLbl="node1" presStyleIdx="3" presStyleCnt="9">
        <dgm:presLayoutVars>
          <dgm:bulletEnabled val="1"/>
        </dgm:presLayoutVars>
      </dgm:prSet>
      <dgm:spPr/>
    </dgm:pt>
    <dgm:pt modelId="{7FFEC864-7CC2-CC4A-8F9B-58EE54E3787C}" type="pres">
      <dgm:prSet presAssocID="{401D46FA-9433-2442-9FCE-628816934589}" presName="sibTrans" presStyleCnt="0"/>
      <dgm:spPr/>
    </dgm:pt>
    <dgm:pt modelId="{EBB1F022-61D7-F449-A8D1-6121339BF71F}" type="pres">
      <dgm:prSet presAssocID="{409D47DB-53D2-624B-BCB9-BB1E67B21109}" presName="node" presStyleLbl="node1" presStyleIdx="4" presStyleCnt="9">
        <dgm:presLayoutVars>
          <dgm:bulletEnabled val="1"/>
        </dgm:presLayoutVars>
      </dgm:prSet>
      <dgm:spPr/>
    </dgm:pt>
    <dgm:pt modelId="{D1BAB928-80B1-004C-A60B-FEA0337DF0B6}" type="pres">
      <dgm:prSet presAssocID="{FB16B348-36BA-834F-BFB2-E5668BD34E2A}" presName="sibTrans" presStyleCnt="0"/>
      <dgm:spPr/>
    </dgm:pt>
    <dgm:pt modelId="{C46FD4E2-2FB1-B044-9623-3785AF8BC631}" type="pres">
      <dgm:prSet presAssocID="{443B282F-6687-4647-A6C0-FEDFCC858C58}" presName="node" presStyleLbl="node1" presStyleIdx="5" presStyleCnt="9">
        <dgm:presLayoutVars>
          <dgm:bulletEnabled val="1"/>
        </dgm:presLayoutVars>
      </dgm:prSet>
      <dgm:spPr/>
    </dgm:pt>
    <dgm:pt modelId="{8F2AD259-A8DE-1147-924D-307AD9B71A5B}" type="pres">
      <dgm:prSet presAssocID="{11E07DFC-AABA-164D-9897-165C62E9F1D0}" presName="sibTrans" presStyleCnt="0"/>
      <dgm:spPr/>
    </dgm:pt>
    <dgm:pt modelId="{F002FD9E-7FFB-2A4C-96BC-C500269F7E1E}" type="pres">
      <dgm:prSet presAssocID="{E22223D8-1C7C-C447-84B9-3E1B1EB6B173}" presName="node" presStyleLbl="node1" presStyleIdx="6" presStyleCnt="9">
        <dgm:presLayoutVars>
          <dgm:bulletEnabled val="1"/>
        </dgm:presLayoutVars>
      </dgm:prSet>
      <dgm:spPr/>
    </dgm:pt>
    <dgm:pt modelId="{ABA66419-CB10-FD45-AC64-8ABA834822F5}" type="pres">
      <dgm:prSet presAssocID="{4971E352-05D3-AE43-8280-FBF971D1F61D}" presName="sibTrans" presStyleCnt="0"/>
      <dgm:spPr/>
    </dgm:pt>
    <dgm:pt modelId="{B1F3EA9B-4429-924B-B457-6AE3FE9F78E2}" type="pres">
      <dgm:prSet presAssocID="{32B2FCBC-05AD-AD47-BA4F-96E5A0561A1F}" presName="node" presStyleLbl="node1" presStyleIdx="7" presStyleCnt="9">
        <dgm:presLayoutVars>
          <dgm:bulletEnabled val="1"/>
        </dgm:presLayoutVars>
      </dgm:prSet>
      <dgm:spPr/>
    </dgm:pt>
    <dgm:pt modelId="{209C50A8-C6EB-034A-9AEC-CC4E9F6A8C2D}" type="pres">
      <dgm:prSet presAssocID="{4DC882B8-80D0-9542-958B-62A5766D917A}" presName="sibTrans" presStyleCnt="0"/>
      <dgm:spPr/>
    </dgm:pt>
    <dgm:pt modelId="{67CA5722-7236-8D46-A64C-12AB366EB0F8}" type="pres">
      <dgm:prSet presAssocID="{D10A4F8F-F7AE-AA4D-BB9F-85A8BC163759}" presName="node" presStyleLbl="node1" presStyleIdx="8" presStyleCnt="9">
        <dgm:presLayoutVars>
          <dgm:bulletEnabled val="1"/>
        </dgm:presLayoutVars>
      </dgm:prSet>
      <dgm:spPr/>
    </dgm:pt>
  </dgm:ptLst>
  <dgm:cxnLst>
    <dgm:cxn modelId="{C5BF0822-6906-F14C-AD4B-5CE9823170EF}" type="presOf" srcId="{E564CA09-AE88-094A-A659-4FA9B0C41E3A}" destId="{4A421EAE-0BFD-5648-9FE5-D91908265816}" srcOrd="0" destOrd="0" presId="urn:microsoft.com/office/officeart/2005/8/layout/default"/>
    <dgm:cxn modelId="{D74E7425-C890-444A-8492-54D8335E7E40}" type="presOf" srcId="{443B282F-6687-4647-A6C0-FEDFCC858C58}" destId="{C46FD4E2-2FB1-B044-9623-3785AF8BC631}" srcOrd="0" destOrd="0" presId="urn:microsoft.com/office/officeart/2005/8/layout/default"/>
    <dgm:cxn modelId="{09DB772E-0E82-E54E-BCDF-7C2954075399}" type="presOf" srcId="{32B2FCBC-05AD-AD47-BA4F-96E5A0561A1F}" destId="{B1F3EA9B-4429-924B-B457-6AE3FE9F78E2}" srcOrd="0" destOrd="0" presId="urn:microsoft.com/office/officeart/2005/8/layout/default"/>
    <dgm:cxn modelId="{A74A3141-E360-6444-8915-40F3DECB1C9C}" srcId="{71989C33-2F86-6344-A1AE-642BE2E1E1A4}" destId="{E22223D8-1C7C-C447-84B9-3E1B1EB6B173}" srcOrd="6" destOrd="0" parTransId="{AA994BBE-4AA0-B147-9F3F-BF281C853DFF}" sibTransId="{4971E352-05D3-AE43-8280-FBF971D1F61D}"/>
    <dgm:cxn modelId="{B52F4649-57CD-B747-932D-5AF7A9A75DA9}" srcId="{71989C33-2F86-6344-A1AE-642BE2E1E1A4}" destId="{409D47DB-53D2-624B-BCB9-BB1E67B21109}" srcOrd="4" destOrd="0" parTransId="{3DF85C94-AE3A-2E4F-AAAF-53AE6611723D}" sibTransId="{FB16B348-36BA-834F-BFB2-E5668BD34E2A}"/>
    <dgm:cxn modelId="{AA471C4D-3770-3841-BA3E-A341D48B3283}" type="presOf" srcId="{5F09A371-EEF6-DA46-A974-ABAF6CE52BD2}" destId="{1A6166E8-A9D7-E74B-A31E-1AE1B2815E11}" srcOrd="0" destOrd="0" presId="urn:microsoft.com/office/officeart/2005/8/layout/default"/>
    <dgm:cxn modelId="{2A7C0961-8B5C-0246-971C-3C7D60E37768}" type="presOf" srcId="{409D47DB-53D2-624B-BCB9-BB1E67B21109}" destId="{EBB1F022-61D7-F449-A8D1-6121339BF71F}" srcOrd="0" destOrd="0" presId="urn:microsoft.com/office/officeart/2005/8/layout/default"/>
    <dgm:cxn modelId="{DFFE4C66-73C6-5A40-8C0D-1ED87B47EAAF}" type="presOf" srcId="{92774E67-EF13-1A4D-B251-92A129FEC8D9}" destId="{6434720D-1DD3-CD4A-9FD3-C481230A0732}" srcOrd="0" destOrd="0" presId="urn:microsoft.com/office/officeart/2005/8/layout/default"/>
    <dgm:cxn modelId="{E048707A-5462-014E-900C-203D84AAE1D7}" type="presOf" srcId="{E22223D8-1C7C-C447-84B9-3E1B1EB6B173}" destId="{F002FD9E-7FFB-2A4C-96BC-C500269F7E1E}" srcOrd="0" destOrd="0" presId="urn:microsoft.com/office/officeart/2005/8/layout/default"/>
    <dgm:cxn modelId="{F8D4E87B-7281-804D-93E3-2A6E6B46B90C}" srcId="{71989C33-2F86-6344-A1AE-642BE2E1E1A4}" destId="{17E8AF08-F6D1-C649-A5EB-CEABB0413E61}" srcOrd="0" destOrd="0" parTransId="{A2DA6D0C-343B-E04B-9129-4A90259673FE}" sibTransId="{5785BECF-C34C-A34C-BA06-22B958E2D1FA}"/>
    <dgm:cxn modelId="{11CDC37E-5768-434D-9F30-9496277F5339}" srcId="{71989C33-2F86-6344-A1AE-642BE2E1E1A4}" destId="{32B2FCBC-05AD-AD47-BA4F-96E5A0561A1F}" srcOrd="7" destOrd="0" parTransId="{18171E57-3388-8E45-B740-EB5F34047849}" sibTransId="{4DC882B8-80D0-9542-958B-62A5766D917A}"/>
    <dgm:cxn modelId="{B93C5383-5349-4C4E-88A6-90FC271825DA}" type="presOf" srcId="{D10A4F8F-F7AE-AA4D-BB9F-85A8BC163759}" destId="{67CA5722-7236-8D46-A64C-12AB366EB0F8}" srcOrd="0" destOrd="0" presId="urn:microsoft.com/office/officeart/2005/8/layout/default"/>
    <dgm:cxn modelId="{85F69C86-4E94-C84A-A335-843853D6CCC5}" srcId="{71989C33-2F86-6344-A1AE-642BE2E1E1A4}" destId="{E564CA09-AE88-094A-A659-4FA9B0C41E3A}" srcOrd="3" destOrd="0" parTransId="{A48B07B1-6DB6-7A42-AE48-D491A1879AD2}" sibTransId="{401D46FA-9433-2442-9FCE-628816934589}"/>
    <dgm:cxn modelId="{A43C9594-2DB1-9A4A-8C6C-100DD8F5859D}" srcId="{71989C33-2F86-6344-A1AE-642BE2E1E1A4}" destId="{92774E67-EF13-1A4D-B251-92A129FEC8D9}" srcOrd="1" destOrd="0" parTransId="{9D339802-6BC1-534A-8D54-F375AAA82AA1}" sibTransId="{40E58E2A-8C8C-A243-922F-5A4536440659}"/>
    <dgm:cxn modelId="{DE366E9A-7ED0-A64C-89E5-B2992478441B}" type="presOf" srcId="{71989C33-2F86-6344-A1AE-642BE2E1E1A4}" destId="{5B256D91-98CA-BF4B-B2F0-F0224301E4BB}" srcOrd="0" destOrd="0" presId="urn:microsoft.com/office/officeart/2005/8/layout/default"/>
    <dgm:cxn modelId="{2FCF72B4-65F9-2242-B2B0-C394C81BD3D0}" srcId="{71989C33-2F86-6344-A1AE-642BE2E1E1A4}" destId="{443B282F-6687-4647-A6C0-FEDFCC858C58}" srcOrd="5" destOrd="0" parTransId="{272EBAFC-F584-844F-B2B0-5E77548D4466}" sibTransId="{11E07DFC-AABA-164D-9897-165C62E9F1D0}"/>
    <dgm:cxn modelId="{EFF189B6-596E-4C40-A254-5B9461AF727B}" srcId="{71989C33-2F86-6344-A1AE-642BE2E1E1A4}" destId="{D10A4F8F-F7AE-AA4D-BB9F-85A8BC163759}" srcOrd="8" destOrd="0" parTransId="{BC0D8C5B-647A-BB4B-8AAE-9786AE54EE84}" sibTransId="{70D5CE79-053C-0841-9D06-AEF6F079D91B}"/>
    <dgm:cxn modelId="{E78E36BA-106E-E946-8BCD-11E399F0382E}" type="presOf" srcId="{17E8AF08-F6D1-C649-A5EB-CEABB0413E61}" destId="{2305BA53-A996-424E-866D-CB26DB253929}" srcOrd="0" destOrd="0" presId="urn:microsoft.com/office/officeart/2005/8/layout/default"/>
    <dgm:cxn modelId="{1F32B2ED-2DCA-C74F-ADB4-F81B57A9C328}" srcId="{71989C33-2F86-6344-A1AE-642BE2E1E1A4}" destId="{5F09A371-EEF6-DA46-A974-ABAF6CE52BD2}" srcOrd="2" destOrd="0" parTransId="{57CDD92D-ACA5-F94D-9EB9-81BC8DCBCA9C}" sibTransId="{D5A16EF5-8539-FA45-81CF-C22C06E5A3C7}"/>
    <dgm:cxn modelId="{EF4CB160-651E-5E43-A0A0-FA71206A01A0}" type="presParOf" srcId="{5B256D91-98CA-BF4B-B2F0-F0224301E4BB}" destId="{2305BA53-A996-424E-866D-CB26DB253929}" srcOrd="0" destOrd="0" presId="urn:microsoft.com/office/officeart/2005/8/layout/default"/>
    <dgm:cxn modelId="{FAC0FDA3-7E3B-B34D-BC36-8FE2DDF575B6}" type="presParOf" srcId="{5B256D91-98CA-BF4B-B2F0-F0224301E4BB}" destId="{F95E456F-967A-A140-9DD8-96665B8B83C6}" srcOrd="1" destOrd="0" presId="urn:microsoft.com/office/officeart/2005/8/layout/default"/>
    <dgm:cxn modelId="{4D0C71C4-8F81-A54A-A6B6-2920F046C307}" type="presParOf" srcId="{5B256D91-98CA-BF4B-B2F0-F0224301E4BB}" destId="{6434720D-1DD3-CD4A-9FD3-C481230A0732}" srcOrd="2" destOrd="0" presId="urn:microsoft.com/office/officeart/2005/8/layout/default"/>
    <dgm:cxn modelId="{513B2E9A-2F26-A345-BBEE-FEF6D51082E0}" type="presParOf" srcId="{5B256D91-98CA-BF4B-B2F0-F0224301E4BB}" destId="{4563878E-3265-7645-9E32-FA7803D0CA23}" srcOrd="3" destOrd="0" presId="urn:microsoft.com/office/officeart/2005/8/layout/default"/>
    <dgm:cxn modelId="{5206711D-0A1C-314B-A942-030DCEEBC4DA}" type="presParOf" srcId="{5B256D91-98CA-BF4B-B2F0-F0224301E4BB}" destId="{1A6166E8-A9D7-E74B-A31E-1AE1B2815E11}" srcOrd="4" destOrd="0" presId="urn:microsoft.com/office/officeart/2005/8/layout/default"/>
    <dgm:cxn modelId="{09195E4A-C2AD-6E41-AC9A-16DCE53FB0C1}" type="presParOf" srcId="{5B256D91-98CA-BF4B-B2F0-F0224301E4BB}" destId="{7B57F2E8-B02B-764A-AD83-D4B9CF82E746}" srcOrd="5" destOrd="0" presId="urn:microsoft.com/office/officeart/2005/8/layout/default"/>
    <dgm:cxn modelId="{F86CAA3C-C3C0-7447-ABFF-F0EE399853B1}" type="presParOf" srcId="{5B256D91-98CA-BF4B-B2F0-F0224301E4BB}" destId="{4A421EAE-0BFD-5648-9FE5-D91908265816}" srcOrd="6" destOrd="0" presId="urn:microsoft.com/office/officeart/2005/8/layout/default"/>
    <dgm:cxn modelId="{B1610BDF-B847-7E4B-998A-1EA8A1211046}" type="presParOf" srcId="{5B256D91-98CA-BF4B-B2F0-F0224301E4BB}" destId="{7FFEC864-7CC2-CC4A-8F9B-58EE54E3787C}" srcOrd="7" destOrd="0" presId="urn:microsoft.com/office/officeart/2005/8/layout/default"/>
    <dgm:cxn modelId="{B0FE6593-B573-A64D-8425-64C1355D3EC5}" type="presParOf" srcId="{5B256D91-98CA-BF4B-B2F0-F0224301E4BB}" destId="{EBB1F022-61D7-F449-A8D1-6121339BF71F}" srcOrd="8" destOrd="0" presId="urn:microsoft.com/office/officeart/2005/8/layout/default"/>
    <dgm:cxn modelId="{3081AFD0-3344-3D4F-A5F2-C91D9B15FE72}" type="presParOf" srcId="{5B256D91-98CA-BF4B-B2F0-F0224301E4BB}" destId="{D1BAB928-80B1-004C-A60B-FEA0337DF0B6}" srcOrd="9" destOrd="0" presId="urn:microsoft.com/office/officeart/2005/8/layout/default"/>
    <dgm:cxn modelId="{A6C71553-FB89-084D-88A6-92C0C6839973}" type="presParOf" srcId="{5B256D91-98CA-BF4B-B2F0-F0224301E4BB}" destId="{C46FD4E2-2FB1-B044-9623-3785AF8BC631}" srcOrd="10" destOrd="0" presId="urn:microsoft.com/office/officeart/2005/8/layout/default"/>
    <dgm:cxn modelId="{B01D6507-6956-314D-9013-4354FEE34EEF}" type="presParOf" srcId="{5B256D91-98CA-BF4B-B2F0-F0224301E4BB}" destId="{8F2AD259-A8DE-1147-924D-307AD9B71A5B}" srcOrd="11" destOrd="0" presId="urn:microsoft.com/office/officeart/2005/8/layout/default"/>
    <dgm:cxn modelId="{B502A429-AC10-4A49-8DF9-143E74B88E11}" type="presParOf" srcId="{5B256D91-98CA-BF4B-B2F0-F0224301E4BB}" destId="{F002FD9E-7FFB-2A4C-96BC-C500269F7E1E}" srcOrd="12" destOrd="0" presId="urn:microsoft.com/office/officeart/2005/8/layout/default"/>
    <dgm:cxn modelId="{DC7F74D3-635A-1E4F-96E6-C7CB8391B2CD}" type="presParOf" srcId="{5B256D91-98CA-BF4B-B2F0-F0224301E4BB}" destId="{ABA66419-CB10-FD45-AC64-8ABA834822F5}" srcOrd="13" destOrd="0" presId="urn:microsoft.com/office/officeart/2005/8/layout/default"/>
    <dgm:cxn modelId="{AC89D792-28B6-9642-A024-4245E98DB08A}" type="presParOf" srcId="{5B256D91-98CA-BF4B-B2F0-F0224301E4BB}" destId="{B1F3EA9B-4429-924B-B457-6AE3FE9F78E2}" srcOrd="14" destOrd="0" presId="urn:microsoft.com/office/officeart/2005/8/layout/default"/>
    <dgm:cxn modelId="{B5F8C877-376C-2849-BA69-B44A967CC6CF}" type="presParOf" srcId="{5B256D91-98CA-BF4B-B2F0-F0224301E4BB}" destId="{209C50A8-C6EB-034A-9AEC-CC4E9F6A8C2D}" srcOrd="15" destOrd="0" presId="urn:microsoft.com/office/officeart/2005/8/layout/default"/>
    <dgm:cxn modelId="{2EB7F421-678D-2C45-A8A7-EE26866E7316}" type="presParOf" srcId="{5B256D91-98CA-BF4B-B2F0-F0224301E4BB}" destId="{67CA5722-7236-8D46-A64C-12AB366EB0F8}" srcOrd="16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1989C33-2F86-6344-A1AE-642BE2E1E1A4}" type="doc">
      <dgm:prSet loTypeId="urn:microsoft.com/office/officeart/2005/8/layout/default" loCatId="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17E8AF08-F6D1-C649-A5EB-CEABB0413E61}">
      <dgm:prSet phldrT="[Text]"/>
      <dgm:spPr>
        <a:solidFill>
          <a:srgbClr val="FBB945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gm:t>
    </dgm:pt>
    <dgm:pt modelId="{A2DA6D0C-343B-E04B-9129-4A90259673FE}" type="par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785BECF-C34C-A34C-BA06-22B958E2D1FA}" type="sibTrans" cxnId="{F8D4E87B-7281-804D-93E3-2A6E6B46B90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5F09A371-EEF6-DA46-A974-ABAF6CE52BD2}">
      <dgm:prSet phldrT="[Text]"/>
      <dgm:spPr>
        <a:solidFill>
          <a:srgbClr val="FBCC6F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gm:t>
    </dgm:pt>
    <dgm:pt modelId="{57CDD92D-ACA5-F94D-9EB9-81BC8DCBCA9C}" type="par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D5A16EF5-8539-FA45-81CF-C22C06E5A3C7}" type="sibTrans" cxnId="{1F32B2ED-2DCA-C74F-ADB4-F81B57A9C328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564CA09-AE88-094A-A659-4FA9B0C41E3A}">
      <dgm:prSet phldrT="[Text]"/>
      <dgm:spPr>
        <a:solidFill>
          <a:srgbClr val="FBD482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gm:t>
    </dgm:pt>
    <dgm:pt modelId="{A48B07B1-6DB6-7A42-AE48-D491A1879AD2}" type="par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1D46FA-9433-2442-9FCE-628816934589}" type="sibTrans" cxnId="{85F69C86-4E94-C84A-A335-843853D6CCC5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9D47DB-53D2-624B-BCB9-BB1E67B21109}">
      <dgm:prSet phldrT="[Text]"/>
      <dgm:spPr>
        <a:solidFill>
          <a:srgbClr val="FBDD9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gm:t>
    </dgm:pt>
    <dgm:pt modelId="{3DF85C94-AE3A-2E4F-AAAF-53AE6611723D}" type="par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FB16B348-36BA-834F-BFB2-E5668BD34E2A}" type="sibTrans" cxnId="{B52F4649-57CD-B747-932D-5AF7A9A75DA9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43B282F-6687-4647-A6C0-FEDFCC858C58}">
      <dgm:prSet phldrT="[Text]"/>
      <dgm:spPr>
        <a:solidFill>
          <a:srgbClr val="FBE6A4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gm:t>
    </dgm:pt>
    <dgm:pt modelId="{272EBAFC-F584-844F-B2B0-5E77548D4466}" type="par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11E07DFC-AABA-164D-9897-165C62E9F1D0}" type="sibTrans" cxnId="{2FCF72B4-65F9-2242-B2B0-C394C81BD3D0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92774E67-EF13-1A4D-B251-92A129FEC8D9}">
      <dgm:prSet phldrT="[Text]"/>
      <dgm:spPr>
        <a:solidFill>
          <a:srgbClr val="FBC05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gm:t>
    </dgm:pt>
    <dgm:pt modelId="{9D339802-6BC1-534A-8D54-F375AAA82AA1}" type="par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0E58E2A-8C8C-A243-922F-5A4536440659}" type="sibTrans" cxnId="{A43C9594-2DB1-9A4A-8C6C-100DD8F5859D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E22223D8-1C7C-C447-84B9-3E1B1EB6B173}">
      <dgm:prSet phldrT="[Text]"/>
      <dgm:spPr>
        <a:solidFill>
          <a:srgbClr val="FBF1BD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gm:t>
    </dgm:pt>
    <dgm:pt modelId="{AA994BBE-4AA0-B147-9F3F-BF281C853DFF}" type="par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4971E352-05D3-AE43-8280-FBF971D1F61D}" type="sibTrans" cxnId="{A74A3141-E360-6444-8915-40F3DECB1C9C}">
      <dgm:prSet/>
      <dgm:spPr/>
      <dgm:t>
        <a:bodyPr/>
        <a:lstStyle/>
        <a:p>
          <a:endParaRPr lang="en-US">
            <a:solidFill>
              <a:schemeClr val="tx1"/>
            </a:solidFill>
            <a:latin typeface="Avenir Next" panose="020B0503020202020204" pitchFamily="34" charset="0"/>
          </a:endParaRPr>
        </a:p>
      </dgm:t>
    </dgm:pt>
    <dgm:pt modelId="{32B2FCBC-05AD-AD47-BA4F-96E5A0561A1F}">
      <dgm:prSet/>
      <dgm:spPr>
        <a:solidFill>
          <a:srgbClr val="4F73C4"/>
        </a:solidFill>
      </dgm:spPr>
      <dgm:t>
        <a:bodyPr/>
        <a:lstStyle/>
        <a:p>
          <a:r>
            <a:rPr lang="en-US" dirty="0">
              <a:latin typeface="Avenir Next" panose="020B0503020202020204" pitchFamily="34" charset="0"/>
            </a:rPr>
            <a:t>PR Tool</a:t>
          </a:r>
        </a:p>
      </dgm:t>
    </dgm:pt>
    <dgm:pt modelId="{18171E57-3388-8E45-B740-EB5F34047849}" type="parTrans" cxnId="{11CDC37E-5768-434D-9F30-9496277F5339}">
      <dgm:prSet/>
      <dgm:spPr/>
      <dgm:t>
        <a:bodyPr/>
        <a:lstStyle/>
        <a:p>
          <a:endParaRPr lang="en-US"/>
        </a:p>
      </dgm:t>
    </dgm:pt>
    <dgm:pt modelId="{4DC882B8-80D0-9542-958B-62A5766D917A}" type="sibTrans" cxnId="{11CDC37E-5768-434D-9F30-9496277F5339}">
      <dgm:prSet/>
      <dgm:spPr/>
      <dgm:t>
        <a:bodyPr/>
        <a:lstStyle/>
        <a:p>
          <a:endParaRPr lang="en-US"/>
        </a:p>
      </dgm:t>
    </dgm:pt>
    <dgm:pt modelId="{D10A4F8F-F7AE-AA4D-BB9F-85A8BC163759}">
      <dgm:prSet/>
      <dgm:spPr>
        <a:solidFill>
          <a:srgbClr val="728AC4"/>
        </a:solidFill>
      </dgm:spPr>
      <dgm:t>
        <a:bodyPr/>
        <a:lstStyle/>
        <a:p>
          <a:r>
            <a:rPr lang="en-US" dirty="0">
              <a:latin typeface="Avenir Next" panose="020B0503020202020204" pitchFamily="34" charset="0"/>
            </a:rPr>
            <a:t>Ordering Tool</a:t>
          </a:r>
        </a:p>
      </dgm:t>
    </dgm:pt>
    <dgm:pt modelId="{BC0D8C5B-647A-BB4B-8AAE-9786AE54EE84}" type="parTrans" cxnId="{EFF189B6-596E-4C40-A254-5B9461AF727B}">
      <dgm:prSet/>
      <dgm:spPr/>
      <dgm:t>
        <a:bodyPr/>
        <a:lstStyle/>
        <a:p>
          <a:endParaRPr lang="en-US"/>
        </a:p>
      </dgm:t>
    </dgm:pt>
    <dgm:pt modelId="{70D5CE79-053C-0841-9D06-AEF6F079D91B}" type="sibTrans" cxnId="{EFF189B6-596E-4C40-A254-5B9461AF727B}">
      <dgm:prSet/>
      <dgm:spPr/>
      <dgm:t>
        <a:bodyPr/>
        <a:lstStyle/>
        <a:p>
          <a:endParaRPr lang="en-US"/>
        </a:p>
      </dgm:t>
    </dgm:pt>
    <dgm:pt modelId="{5B256D91-98CA-BF4B-B2F0-F0224301E4BB}" type="pres">
      <dgm:prSet presAssocID="{71989C33-2F86-6344-A1AE-642BE2E1E1A4}" presName="diagram" presStyleCnt="0">
        <dgm:presLayoutVars>
          <dgm:dir/>
          <dgm:resizeHandles val="exact"/>
        </dgm:presLayoutVars>
      </dgm:prSet>
      <dgm:spPr/>
    </dgm:pt>
    <dgm:pt modelId="{2305BA53-A996-424E-866D-CB26DB253929}" type="pres">
      <dgm:prSet presAssocID="{17E8AF08-F6D1-C649-A5EB-CEABB0413E61}" presName="node" presStyleLbl="node1" presStyleIdx="0" presStyleCnt="9">
        <dgm:presLayoutVars>
          <dgm:bulletEnabled val="1"/>
        </dgm:presLayoutVars>
      </dgm:prSet>
      <dgm:spPr/>
    </dgm:pt>
    <dgm:pt modelId="{F95E456F-967A-A140-9DD8-96665B8B83C6}" type="pres">
      <dgm:prSet presAssocID="{5785BECF-C34C-A34C-BA06-22B958E2D1FA}" presName="sibTrans" presStyleCnt="0"/>
      <dgm:spPr/>
    </dgm:pt>
    <dgm:pt modelId="{6434720D-1DD3-CD4A-9FD3-C481230A0732}" type="pres">
      <dgm:prSet presAssocID="{92774E67-EF13-1A4D-B251-92A129FEC8D9}" presName="node" presStyleLbl="node1" presStyleIdx="1" presStyleCnt="9">
        <dgm:presLayoutVars>
          <dgm:bulletEnabled val="1"/>
        </dgm:presLayoutVars>
      </dgm:prSet>
      <dgm:spPr/>
    </dgm:pt>
    <dgm:pt modelId="{4563878E-3265-7645-9E32-FA7803D0CA23}" type="pres">
      <dgm:prSet presAssocID="{40E58E2A-8C8C-A243-922F-5A4536440659}" presName="sibTrans" presStyleCnt="0"/>
      <dgm:spPr/>
    </dgm:pt>
    <dgm:pt modelId="{1A6166E8-A9D7-E74B-A31E-1AE1B2815E11}" type="pres">
      <dgm:prSet presAssocID="{5F09A371-EEF6-DA46-A974-ABAF6CE52BD2}" presName="node" presStyleLbl="node1" presStyleIdx="2" presStyleCnt="9">
        <dgm:presLayoutVars>
          <dgm:bulletEnabled val="1"/>
        </dgm:presLayoutVars>
      </dgm:prSet>
      <dgm:spPr/>
    </dgm:pt>
    <dgm:pt modelId="{7B57F2E8-B02B-764A-AD83-D4B9CF82E746}" type="pres">
      <dgm:prSet presAssocID="{D5A16EF5-8539-FA45-81CF-C22C06E5A3C7}" presName="sibTrans" presStyleCnt="0"/>
      <dgm:spPr/>
    </dgm:pt>
    <dgm:pt modelId="{4A421EAE-0BFD-5648-9FE5-D91908265816}" type="pres">
      <dgm:prSet presAssocID="{E564CA09-AE88-094A-A659-4FA9B0C41E3A}" presName="node" presStyleLbl="node1" presStyleIdx="3" presStyleCnt="9">
        <dgm:presLayoutVars>
          <dgm:bulletEnabled val="1"/>
        </dgm:presLayoutVars>
      </dgm:prSet>
      <dgm:spPr/>
    </dgm:pt>
    <dgm:pt modelId="{7FFEC864-7CC2-CC4A-8F9B-58EE54E3787C}" type="pres">
      <dgm:prSet presAssocID="{401D46FA-9433-2442-9FCE-628816934589}" presName="sibTrans" presStyleCnt="0"/>
      <dgm:spPr/>
    </dgm:pt>
    <dgm:pt modelId="{EBB1F022-61D7-F449-A8D1-6121339BF71F}" type="pres">
      <dgm:prSet presAssocID="{409D47DB-53D2-624B-BCB9-BB1E67B21109}" presName="node" presStyleLbl="node1" presStyleIdx="4" presStyleCnt="9">
        <dgm:presLayoutVars>
          <dgm:bulletEnabled val="1"/>
        </dgm:presLayoutVars>
      </dgm:prSet>
      <dgm:spPr/>
    </dgm:pt>
    <dgm:pt modelId="{D1BAB928-80B1-004C-A60B-FEA0337DF0B6}" type="pres">
      <dgm:prSet presAssocID="{FB16B348-36BA-834F-BFB2-E5668BD34E2A}" presName="sibTrans" presStyleCnt="0"/>
      <dgm:spPr/>
    </dgm:pt>
    <dgm:pt modelId="{C46FD4E2-2FB1-B044-9623-3785AF8BC631}" type="pres">
      <dgm:prSet presAssocID="{443B282F-6687-4647-A6C0-FEDFCC858C58}" presName="node" presStyleLbl="node1" presStyleIdx="5" presStyleCnt="9">
        <dgm:presLayoutVars>
          <dgm:bulletEnabled val="1"/>
        </dgm:presLayoutVars>
      </dgm:prSet>
      <dgm:spPr/>
    </dgm:pt>
    <dgm:pt modelId="{8F2AD259-A8DE-1147-924D-307AD9B71A5B}" type="pres">
      <dgm:prSet presAssocID="{11E07DFC-AABA-164D-9897-165C62E9F1D0}" presName="sibTrans" presStyleCnt="0"/>
      <dgm:spPr/>
    </dgm:pt>
    <dgm:pt modelId="{F002FD9E-7FFB-2A4C-96BC-C500269F7E1E}" type="pres">
      <dgm:prSet presAssocID="{E22223D8-1C7C-C447-84B9-3E1B1EB6B173}" presName="node" presStyleLbl="node1" presStyleIdx="6" presStyleCnt="9">
        <dgm:presLayoutVars>
          <dgm:bulletEnabled val="1"/>
        </dgm:presLayoutVars>
      </dgm:prSet>
      <dgm:spPr/>
    </dgm:pt>
    <dgm:pt modelId="{ABA66419-CB10-FD45-AC64-8ABA834822F5}" type="pres">
      <dgm:prSet presAssocID="{4971E352-05D3-AE43-8280-FBF971D1F61D}" presName="sibTrans" presStyleCnt="0"/>
      <dgm:spPr/>
    </dgm:pt>
    <dgm:pt modelId="{B1F3EA9B-4429-924B-B457-6AE3FE9F78E2}" type="pres">
      <dgm:prSet presAssocID="{32B2FCBC-05AD-AD47-BA4F-96E5A0561A1F}" presName="node" presStyleLbl="node1" presStyleIdx="7" presStyleCnt="9">
        <dgm:presLayoutVars>
          <dgm:bulletEnabled val="1"/>
        </dgm:presLayoutVars>
      </dgm:prSet>
      <dgm:spPr/>
    </dgm:pt>
    <dgm:pt modelId="{209C50A8-C6EB-034A-9AEC-CC4E9F6A8C2D}" type="pres">
      <dgm:prSet presAssocID="{4DC882B8-80D0-9542-958B-62A5766D917A}" presName="sibTrans" presStyleCnt="0"/>
      <dgm:spPr/>
    </dgm:pt>
    <dgm:pt modelId="{67CA5722-7236-8D46-A64C-12AB366EB0F8}" type="pres">
      <dgm:prSet presAssocID="{D10A4F8F-F7AE-AA4D-BB9F-85A8BC163759}" presName="node" presStyleLbl="node1" presStyleIdx="8" presStyleCnt="9">
        <dgm:presLayoutVars>
          <dgm:bulletEnabled val="1"/>
        </dgm:presLayoutVars>
      </dgm:prSet>
      <dgm:spPr/>
    </dgm:pt>
  </dgm:ptLst>
  <dgm:cxnLst>
    <dgm:cxn modelId="{C5BF0822-6906-F14C-AD4B-5CE9823170EF}" type="presOf" srcId="{E564CA09-AE88-094A-A659-4FA9B0C41E3A}" destId="{4A421EAE-0BFD-5648-9FE5-D91908265816}" srcOrd="0" destOrd="0" presId="urn:microsoft.com/office/officeart/2005/8/layout/default"/>
    <dgm:cxn modelId="{D74E7425-C890-444A-8492-54D8335E7E40}" type="presOf" srcId="{443B282F-6687-4647-A6C0-FEDFCC858C58}" destId="{C46FD4E2-2FB1-B044-9623-3785AF8BC631}" srcOrd="0" destOrd="0" presId="urn:microsoft.com/office/officeart/2005/8/layout/default"/>
    <dgm:cxn modelId="{09DB772E-0E82-E54E-BCDF-7C2954075399}" type="presOf" srcId="{32B2FCBC-05AD-AD47-BA4F-96E5A0561A1F}" destId="{B1F3EA9B-4429-924B-B457-6AE3FE9F78E2}" srcOrd="0" destOrd="0" presId="urn:microsoft.com/office/officeart/2005/8/layout/default"/>
    <dgm:cxn modelId="{A74A3141-E360-6444-8915-40F3DECB1C9C}" srcId="{71989C33-2F86-6344-A1AE-642BE2E1E1A4}" destId="{E22223D8-1C7C-C447-84B9-3E1B1EB6B173}" srcOrd="6" destOrd="0" parTransId="{AA994BBE-4AA0-B147-9F3F-BF281C853DFF}" sibTransId="{4971E352-05D3-AE43-8280-FBF971D1F61D}"/>
    <dgm:cxn modelId="{B52F4649-57CD-B747-932D-5AF7A9A75DA9}" srcId="{71989C33-2F86-6344-A1AE-642BE2E1E1A4}" destId="{409D47DB-53D2-624B-BCB9-BB1E67B21109}" srcOrd="4" destOrd="0" parTransId="{3DF85C94-AE3A-2E4F-AAAF-53AE6611723D}" sibTransId="{FB16B348-36BA-834F-BFB2-E5668BD34E2A}"/>
    <dgm:cxn modelId="{AA471C4D-3770-3841-BA3E-A341D48B3283}" type="presOf" srcId="{5F09A371-EEF6-DA46-A974-ABAF6CE52BD2}" destId="{1A6166E8-A9D7-E74B-A31E-1AE1B2815E11}" srcOrd="0" destOrd="0" presId="urn:microsoft.com/office/officeart/2005/8/layout/default"/>
    <dgm:cxn modelId="{2A7C0961-8B5C-0246-971C-3C7D60E37768}" type="presOf" srcId="{409D47DB-53D2-624B-BCB9-BB1E67B21109}" destId="{EBB1F022-61D7-F449-A8D1-6121339BF71F}" srcOrd="0" destOrd="0" presId="urn:microsoft.com/office/officeart/2005/8/layout/default"/>
    <dgm:cxn modelId="{DFFE4C66-73C6-5A40-8C0D-1ED87B47EAAF}" type="presOf" srcId="{92774E67-EF13-1A4D-B251-92A129FEC8D9}" destId="{6434720D-1DD3-CD4A-9FD3-C481230A0732}" srcOrd="0" destOrd="0" presId="urn:microsoft.com/office/officeart/2005/8/layout/default"/>
    <dgm:cxn modelId="{E048707A-5462-014E-900C-203D84AAE1D7}" type="presOf" srcId="{E22223D8-1C7C-C447-84B9-3E1B1EB6B173}" destId="{F002FD9E-7FFB-2A4C-96BC-C500269F7E1E}" srcOrd="0" destOrd="0" presId="urn:microsoft.com/office/officeart/2005/8/layout/default"/>
    <dgm:cxn modelId="{F8D4E87B-7281-804D-93E3-2A6E6B46B90C}" srcId="{71989C33-2F86-6344-A1AE-642BE2E1E1A4}" destId="{17E8AF08-F6D1-C649-A5EB-CEABB0413E61}" srcOrd="0" destOrd="0" parTransId="{A2DA6D0C-343B-E04B-9129-4A90259673FE}" sibTransId="{5785BECF-C34C-A34C-BA06-22B958E2D1FA}"/>
    <dgm:cxn modelId="{11CDC37E-5768-434D-9F30-9496277F5339}" srcId="{71989C33-2F86-6344-A1AE-642BE2E1E1A4}" destId="{32B2FCBC-05AD-AD47-BA4F-96E5A0561A1F}" srcOrd="7" destOrd="0" parTransId="{18171E57-3388-8E45-B740-EB5F34047849}" sibTransId="{4DC882B8-80D0-9542-958B-62A5766D917A}"/>
    <dgm:cxn modelId="{B93C5383-5349-4C4E-88A6-90FC271825DA}" type="presOf" srcId="{D10A4F8F-F7AE-AA4D-BB9F-85A8BC163759}" destId="{67CA5722-7236-8D46-A64C-12AB366EB0F8}" srcOrd="0" destOrd="0" presId="urn:microsoft.com/office/officeart/2005/8/layout/default"/>
    <dgm:cxn modelId="{85F69C86-4E94-C84A-A335-843853D6CCC5}" srcId="{71989C33-2F86-6344-A1AE-642BE2E1E1A4}" destId="{E564CA09-AE88-094A-A659-4FA9B0C41E3A}" srcOrd="3" destOrd="0" parTransId="{A48B07B1-6DB6-7A42-AE48-D491A1879AD2}" sibTransId="{401D46FA-9433-2442-9FCE-628816934589}"/>
    <dgm:cxn modelId="{A43C9594-2DB1-9A4A-8C6C-100DD8F5859D}" srcId="{71989C33-2F86-6344-A1AE-642BE2E1E1A4}" destId="{92774E67-EF13-1A4D-B251-92A129FEC8D9}" srcOrd="1" destOrd="0" parTransId="{9D339802-6BC1-534A-8D54-F375AAA82AA1}" sibTransId="{40E58E2A-8C8C-A243-922F-5A4536440659}"/>
    <dgm:cxn modelId="{DE366E9A-7ED0-A64C-89E5-B2992478441B}" type="presOf" srcId="{71989C33-2F86-6344-A1AE-642BE2E1E1A4}" destId="{5B256D91-98CA-BF4B-B2F0-F0224301E4BB}" srcOrd="0" destOrd="0" presId="urn:microsoft.com/office/officeart/2005/8/layout/default"/>
    <dgm:cxn modelId="{2FCF72B4-65F9-2242-B2B0-C394C81BD3D0}" srcId="{71989C33-2F86-6344-A1AE-642BE2E1E1A4}" destId="{443B282F-6687-4647-A6C0-FEDFCC858C58}" srcOrd="5" destOrd="0" parTransId="{272EBAFC-F584-844F-B2B0-5E77548D4466}" sibTransId="{11E07DFC-AABA-164D-9897-165C62E9F1D0}"/>
    <dgm:cxn modelId="{EFF189B6-596E-4C40-A254-5B9461AF727B}" srcId="{71989C33-2F86-6344-A1AE-642BE2E1E1A4}" destId="{D10A4F8F-F7AE-AA4D-BB9F-85A8BC163759}" srcOrd="8" destOrd="0" parTransId="{BC0D8C5B-647A-BB4B-8AAE-9786AE54EE84}" sibTransId="{70D5CE79-053C-0841-9D06-AEF6F079D91B}"/>
    <dgm:cxn modelId="{E78E36BA-106E-E946-8BCD-11E399F0382E}" type="presOf" srcId="{17E8AF08-F6D1-C649-A5EB-CEABB0413E61}" destId="{2305BA53-A996-424E-866D-CB26DB253929}" srcOrd="0" destOrd="0" presId="urn:microsoft.com/office/officeart/2005/8/layout/default"/>
    <dgm:cxn modelId="{1F32B2ED-2DCA-C74F-ADB4-F81B57A9C328}" srcId="{71989C33-2F86-6344-A1AE-642BE2E1E1A4}" destId="{5F09A371-EEF6-DA46-A974-ABAF6CE52BD2}" srcOrd="2" destOrd="0" parTransId="{57CDD92D-ACA5-F94D-9EB9-81BC8DCBCA9C}" sibTransId="{D5A16EF5-8539-FA45-81CF-C22C06E5A3C7}"/>
    <dgm:cxn modelId="{EF4CB160-651E-5E43-A0A0-FA71206A01A0}" type="presParOf" srcId="{5B256D91-98CA-BF4B-B2F0-F0224301E4BB}" destId="{2305BA53-A996-424E-866D-CB26DB253929}" srcOrd="0" destOrd="0" presId="urn:microsoft.com/office/officeart/2005/8/layout/default"/>
    <dgm:cxn modelId="{FAC0FDA3-7E3B-B34D-BC36-8FE2DDF575B6}" type="presParOf" srcId="{5B256D91-98CA-BF4B-B2F0-F0224301E4BB}" destId="{F95E456F-967A-A140-9DD8-96665B8B83C6}" srcOrd="1" destOrd="0" presId="urn:microsoft.com/office/officeart/2005/8/layout/default"/>
    <dgm:cxn modelId="{4D0C71C4-8F81-A54A-A6B6-2920F046C307}" type="presParOf" srcId="{5B256D91-98CA-BF4B-B2F0-F0224301E4BB}" destId="{6434720D-1DD3-CD4A-9FD3-C481230A0732}" srcOrd="2" destOrd="0" presId="urn:microsoft.com/office/officeart/2005/8/layout/default"/>
    <dgm:cxn modelId="{513B2E9A-2F26-A345-BBEE-FEF6D51082E0}" type="presParOf" srcId="{5B256D91-98CA-BF4B-B2F0-F0224301E4BB}" destId="{4563878E-3265-7645-9E32-FA7803D0CA23}" srcOrd="3" destOrd="0" presId="urn:microsoft.com/office/officeart/2005/8/layout/default"/>
    <dgm:cxn modelId="{5206711D-0A1C-314B-A942-030DCEEBC4DA}" type="presParOf" srcId="{5B256D91-98CA-BF4B-B2F0-F0224301E4BB}" destId="{1A6166E8-A9D7-E74B-A31E-1AE1B2815E11}" srcOrd="4" destOrd="0" presId="urn:microsoft.com/office/officeart/2005/8/layout/default"/>
    <dgm:cxn modelId="{09195E4A-C2AD-6E41-AC9A-16DCE53FB0C1}" type="presParOf" srcId="{5B256D91-98CA-BF4B-B2F0-F0224301E4BB}" destId="{7B57F2E8-B02B-764A-AD83-D4B9CF82E746}" srcOrd="5" destOrd="0" presId="urn:microsoft.com/office/officeart/2005/8/layout/default"/>
    <dgm:cxn modelId="{F86CAA3C-C3C0-7447-ABFF-F0EE399853B1}" type="presParOf" srcId="{5B256D91-98CA-BF4B-B2F0-F0224301E4BB}" destId="{4A421EAE-0BFD-5648-9FE5-D91908265816}" srcOrd="6" destOrd="0" presId="urn:microsoft.com/office/officeart/2005/8/layout/default"/>
    <dgm:cxn modelId="{B1610BDF-B847-7E4B-998A-1EA8A1211046}" type="presParOf" srcId="{5B256D91-98CA-BF4B-B2F0-F0224301E4BB}" destId="{7FFEC864-7CC2-CC4A-8F9B-58EE54E3787C}" srcOrd="7" destOrd="0" presId="urn:microsoft.com/office/officeart/2005/8/layout/default"/>
    <dgm:cxn modelId="{B0FE6593-B573-A64D-8425-64C1355D3EC5}" type="presParOf" srcId="{5B256D91-98CA-BF4B-B2F0-F0224301E4BB}" destId="{EBB1F022-61D7-F449-A8D1-6121339BF71F}" srcOrd="8" destOrd="0" presId="urn:microsoft.com/office/officeart/2005/8/layout/default"/>
    <dgm:cxn modelId="{3081AFD0-3344-3D4F-A5F2-C91D9B15FE72}" type="presParOf" srcId="{5B256D91-98CA-BF4B-B2F0-F0224301E4BB}" destId="{D1BAB928-80B1-004C-A60B-FEA0337DF0B6}" srcOrd="9" destOrd="0" presId="urn:microsoft.com/office/officeart/2005/8/layout/default"/>
    <dgm:cxn modelId="{A6C71553-FB89-084D-88A6-92C0C6839973}" type="presParOf" srcId="{5B256D91-98CA-BF4B-B2F0-F0224301E4BB}" destId="{C46FD4E2-2FB1-B044-9623-3785AF8BC631}" srcOrd="10" destOrd="0" presId="urn:microsoft.com/office/officeart/2005/8/layout/default"/>
    <dgm:cxn modelId="{B01D6507-6956-314D-9013-4354FEE34EEF}" type="presParOf" srcId="{5B256D91-98CA-BF4B-B2F0-F0224301E4BB}" destId="{8F2AD259-A8DE-1147-924D-307AD9B71A5B}" srcOrd="11" destOrd="0" presId="urn:microsoft.com/office/officeart/2005/8/layout/default"/>
    <dgm:cxn modelId="{B502A429-AC10-4A49-8DF9-143E74B88E11}" type="presParOf" srcId="{5B256D91-98CA-BF4B-B2F0-F0224301E4BB}" destId="{F002FD9E-7FFB-2A4C-96BC-C500269F7E1E}" srcOrd="12" destOrd="0" presId="urn:microsoft.com/office/officeart/2005/8/layout/default"/>
    <dgm:cxn modelId="{DC7F74D3-635A-1E4F-96E6-C7CB8391B2CD}" type="presParOf" srcId="{5B256D91-98CA-BF4B-B2F0-F0224301E4BB}" destId="{ABA66419-CB10-FD45-AC64-8ABA834822F5}" srcOrd="13" destOrd="0" presId="urn:microsoft.com/office/officeart/2005/8/layout/default"/>
    <dgm:cxn modelId="{AC89D792-28B6-9642-A024-4245E98DB08A}" type="presParOf" srcId="{5B256D91-98CA-BF4B-B2F0-F0224301E4BB}" destId="{B1F3EA9B-4429-924B-B457-6AE3FE9F78E2}" srcOrd="14" destOrd="0" presId="urn:microsoft.com/office/officeart/2005/8/layout/default"/>
    <dgm:cxn modelId="{B5F8C877-376C-2849-BA69-B44A967CC6CF}" type="presParOf" srcId="{5B256D91-98CA-BF4B-B2F0-F0224301E4BB}" destId="{209C50A8-C6EB-034A-9AEC-CC4E9F6A8C2D}" srcOrd="15" destOrd="0" presId="urn:microsoft.com/office/officeart/2005/8/layout/default"/>
    <dgm:cxn modelId="{2EB7F421-678D-2C45-A8A7-EE26866E7316}" type="presParOf" srcId="{5B256D91-98CA-BF4B-B2F0-F0224301E4BB}" destId="{67CA5722-7236-8D46-A64C-12AB366EB0F8}" srcOrd="16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140AA6C-808E-C843-BDBC-3A97BC00FAC2}" type="doc">
      <dgm:prSet loTypeId="urn:microsoft.com/office/officeart/2005/8/layout/cycle5" loCatId="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US"/>
        </a:p>
      </dgm:t>
    </dgm:pt>
    <dgm:pt modelId="{5061CA78-91F6-FD45-899A-24FA95696FE3}">
      <dgm:prSet phldrT="[Text]"/>
      <dgm:spPr/>
      <dgm:t>
        <a:bodyPr/>
        <a:lstStyle/>
        <a:p>
          <a:r>
            <a:rPr lang="en-US" dirty="0">
              <a:latin typeface="Avenir Next" panose="020B0503020202020204" pitchFamily="34" charset="0"/>
            </a:rPr>
            <a:t>CERES-produced </a:t>
          </a:r>
          <a:r>
            <a:rPr lang="en-US" dirty="0" err="1">
              <a:latin typeface="Avenir Next" panose="020B0503020202020204" pitchFamily="34" charset="0"/>
            </a:rPr>
            <a:t>subsetting</a:t>
          </a:r>
          <a:r>
            <a:rPr lang="en-US" dirty="0">
              <a:latin typeface="Avenir Next" panose="020B0503020202020204" pitchFamily="34" charset="0"/>
            </a:rPr>
            <a:t> code</a:t>
          </a:r>
        </a:p>
      </dgm:t>
    </dgm:pt>
    <dgm:pt modelId="{B6A6E338-06EF-7848-9593-E8875D36F1D8}" type="parTrans" cxnId="{299F69FC-1DB7-7E4B-9F1A-67EA90A7D4C7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E8367A20-E5DC-7D49-883B-471339EFCCB8}" type="sibTrans" cxnId="{299F69FC-1DB7-7E4B-9F1A-67EA90A7D4C7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9077D680-5A65-A349-AD67-7BA74523B0E3}">
      <dgm:prSet phldrT="[Text]"/>
      <dgm:spPr/>
      <dgm:t>
        <a:bodyPr/>
        <a:lstStyle/>
        <a:p>
          <a:r>
            <a:rPr lang="en-US" dirty="0">
              <a:latin typeface="Avenir Next" panose="020B0503020202020204" pitchFamily="34" charset="0"/>
            </a:rPr>
            <a:t>Atmosphere SIPS runs </a:t>
          </a:r>
          <a:r>
            <a:rPr lang="en-US" dirty="0" err="1">
              <a:latin typeface="Avenir Next" panose="020B0503020202020204" pitchFamily="34" charset="0"/>
            </a:rPr>
            <a:t>subsetter</a:t>
          </a:r>
          <a:endParaRPr lang="en-US" dirty="0">
            <a:latin typeface="Avenir Next" panose="020B0503020202020204" pitchFamily="34" charset="0"/>
          </a:endParaRPr>
        </a:p>
      </dgm:t>
    </dgm:pt>
    <dgm:pt modelId="{62BF923D-A174-5742-A0A1-E6E2B8FC66D5}" type="parTrans" cxnId="{22F5045E-C824-4A4D-8FFB-301866D44C58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ECFFD871-FB32-9845-9346-F1DEA9C4CBB6}" type="sibTrans" cxnId="{22F5045E-C824-4A4D-8FFB-301866D44C58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5D8EB538-CE5D-D849-B709-61A7BE853980}">
      <dgm:prSet phldrT="[Text]"/>
      <dgm:spPr/>
      <dgm:t>
        <a:bodyPr/>
        <a:lstStyle/>
        <a:p>
          <a:r>
            <a:rPr lang="en-US" dirty="0">
              <a:latin typeface="Avenir Next" panose="020B0503020202020204" pitchFamily="34" charset="0"/>
            </a:rPr>
            <a:t>ASDC pulls </a:t>
          </a:r>
          <a:r>
            <a:rPr lang="en-US" dirty="0" err="1">
              <a:latin typeface="Avenir Next" panose="020B0503020202020204" pitchFamily="34" charset="0"/>
            </a:rPr>
            <a:t>subsetted</a:t>
          </a:r>
          <a:r>
            <a:rPr lang="en-US" dirty="0">
              <a:latin typeface="Avenir Next" panose="020B0503020202020204" pitchFamily="34" charset="0"/>
            </a:rPr>
            <a:t> data</a:t>
          </a:r>
        </a:p>
      </dgm:t>
    </dgm:pt>
    <dgm:pt modelId="{C6B41D46-8CC4-554E-9B7E-56874547FC98}" type="parTrans" cxnId="{43EDB01C-2E08-5547-BE3A-8175AADDBCD7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4F172DCA-9972-DD41-9F1E-081044C1A84E}" type="sibTrans" cxnId="{43EDB01C-2E08-5547-BE3A-8175AADDBCD7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01BBEF9C-4739-A34C-AF62-77B510E4301D}" type="pres">
      <dgm:prSet presAssocID="{3140AA6C-808E-C843-BDBC-3A97BC00FAC2}" presName="cycle" presStyleCnt="0">
        <dgm:presLayoutVars>
          <dgm:dir/>
          <dgm:resizeHandles val="exact"/>
        </dgm:presLayoutVars>
      </dgm:prSet>
      <dgm:spPr/>
    </dgm:pt>
    <dgm:pt modelId="{B1A1DC23-2D6A-C34B-AB77-08A2726DCC6F}" type="pres">
      <dgm:prSet presAssocID="{5061CA78-91F6-FD45-899A-24FA95696FE3}" presName="node" presStyleLbl="node1" presStyleIdx="0" presStyleCnt="3">
        <dgm:presLayoutVars>
          <dgm:bulletEnabled val="1"/>
        </dgm:presLayoutVars>
      </dgm:prSet>
      <dgm:spPr/>
    </dgm:pt>
    <dgm:pt modelId="{F6F0DC2C-F113-B049-A7DA-F714431ED4B2}" type="pres">
      <dgm:prSet presAssocID="{5061CA78-91F6-FD45-899A-24FA95696FE3}" presName="spNode" presStyleCnt="0"/>
      <dgm:spPr/>
    </dgm:pt>
    <dgm:pt modelId="{F4CB3207-03AC-DB42-91F2-A6D5BA515E7E}" type="pres">
      <dgm:prSet presAssocID="{E8367A20-E5DC-7D49-883B-471339EFCCB8}" presName="sibTrans" presStyleLbl="sibTrans1D1" presStyleIdx="0" presStyleCnt="3"/>
      <dgm:spPr/>
    </dgm:pt>
    <dgm:pt modelId="{6D232F4F-B51A-6E4D-8D54-0950C55D5FD4}" type="pres">
      <dgm:prSet presAssocID="{9077D680-5A65-A349-AD67-7BA74523B0E3}" presName="node" presStyleLbl="node1" presStyleIdx="1" presStyleCnt="3">
        <dgm:presLayoutVars>
          <dgm:bulletEnabled val="1"/>
        </dgm:presLayoutVars>
      </dgm:prSet>
      <dgm:spPr/>
    </dgm:pt>
    <dgm:pt modelId="{C30E1153-20FD-E741-A562-A1D782E087AD}" type="pres">
      <dgm:prSet presAssocID="{9077D680-5A65-A349-AD67-7BA74523B0E3}" presName="spNode" presStyleCnt="0"/>
      <dgm:spPr/>
    </dgm:pt>
    <dgm:pt modelId="{6FBEA6E9-F0E2-1749-A4B6-50A3DED1F2F8}" type="pres">
      <dgm:prSet presAssocID="{ECFFD871-FB32-9845-9346-F1DEA9C4CBB6}" presName="sibTrans" presStyleLbl="sibTrans1D1" presStyleIdx="1" presStyleCnt="3"/>
      <dgm:spPr/>
    </dgm:pt>
    <dgm:pt modelId="{E4A766F3-8AE4-6040-9806-C2DFB6C6D089}" type="pres">
      <dgm:prSet presAssocID="{5D8EB538-CE5D-D849-B709-61A7BE853980}" presName="node" presStyleLbl="node1" presStyleIdx="2" presStyleCnt="3">
        <dgm:presLayoutVars>
          <dgm:bulletEnabled val="1"/>
        </dgm:presLayoutVars>
      </dgm:prSet>
      <dgm:spPr/>
    </dgm:pt>
    <dgm:pt modelId="{DF1C180E-5F5D-D646-B452-25FE806B0E90}" type="pres">
      <dgm:prSet presAssocID="{5D8EB538-CE5D-D849-B709-61A7BE853980}" presName="spNode" presStyleCnt="0"/>
      <dgm:spPr/>
    </dgm:pt>
    <dgm:pt modelId="{9396718D-4BE7-7B4E-A32B-DFECEB29C370}" type="pres">
      <dgm:prSet presAssocID="{4F172DCA-9972-DD41-9F1E-081044C1A84E}" presName="sibTrans" presStyleLbl="sibTrans1D1" presStyleIdx="2" presStyleCnt="3"/>
      <dgm:spPr/>
    </dgm:pt>
  </dgm:ptLst>
  <dgm:cxnLst>
    <dgm:cxn modelId="{43EDB01C-2E08-5547-BE3A-8175AADDBCD7}" srcId="{3140AA6C-808E-C843-BDBC-3A97BC00FAC2}" destId="{5D8EB538-CE5D-D849-B709-61A7BE853980}" srcOrd="2" destOrd="0" parTransId="{C6B41D46-8CC4-554E-9B7E-56874547FC98}" sibTransId="{4F172DCA-9972-DD41-9F1E-081044C1A84E}"/>
    <dgm:cxn modelId="{F5EF3B1F-7AA9-534A-9830-DB2D87C204C6}" type="presOf" srcId="{5061CA78-91F6-FD45-899A-24FA95696FE3}" destId="{B1A1DC23-2D6A-C34B-AB77-08A2726DCC6F}" srcOrd="0" destOrd="0" presId="urn:microsoft.com/office/officeart/2005/8/layout/cycle5"/>
    <dgm:cxn modelId="{7752EC46-246E-734C-83A0-0F454FD7AC89}" type="presOf" srcId="{9077D680-5A65-A349-AD67-7BA74523B0E3}" destId="{6D232F4F-B51A-6E4D-8D54-0950C55D5FD4}" srcOrd="0" destOrd="0" presId="urn:microsoft.com/office/officeart/2005/8/layout/cycle5"/>
    <dgm:cxn modelId="{22F5045E-C824-4A4D-8FFB-301866D44C58}" srcId="{3140AA6C-808E-C843-BDBC-3A97BC00FAC2}" destId="{9077D680-5A65-A349-AD67-7BA74523B0E3}" srcOrd="1" destOrd="0" parTransId="{62BF923D-A174-5742-A0A1-E6E2B8FC66D5}" sibTransId="{ECFFD871-FB32-9845-9346-F1DEA9C4CBB6}"/>
    <dgm:cxn modelId="{7E82A56B-5828-9B41-A8C7-6CA6F9716F2D}" type="presOf" srcId="{5D8EB538-CE5D-D849-B709-61A7BE853980}" destId="{E4A766F3-8AE4-6040-9806-C2DFB6C6D089}" srcOrd="0" destOrd="0" presId="urn:microsoft.com/office/officeart/2005/8/layout/cycle5"/>
    <dgm:cxn modelId="{C453C377-7A96-9245-ACCC-B42C577924BD}" type="presOf" srcId="{E8367A20-E5DC-7D49-883B-471339EFCCB8}" destId="{F4CB3207-03AC-DB42-91F2-A6D5BA515E7E}" srcOrd="0" destOrd="0" presId="urn:microsoft.com/office/officeart/2005/8/layout/cycle5"/>
    <dgm:cxn modelId="{644A7E8B-6EF6-EE49-B9FF-A5CB4C91DB8B}" type="presOf" srcId="{4F172DCA-9972-DD41-9F1E-081044C1A84E}" destId="{9396718D-4BE7-7B4E-A32B-DFECEB29C370}" srcOrd="0" destOrd="0" presId="urn:microsoft.com/office/officeart/2005/8/layout/cycle5"/>
    <dgm:cxn modelId="{209ED190-7BA0-0E4F-83CE-89201B91A978}" type="presOf" srcId="{3140AA6C-808E-C843-BDBC-3A97BC00FAC2}" destId="{01BBEF9C-4739-A34C-AF62-77B510E4301D}" srcOrd="0" destOrd="0" presId="urn:microsoft.com/office/officeart/2005/8/layout/cycle5"/>
    <dgm:cxn modelId="{E1C84AAD-8164-6745-86A9-9BB618DA6F32}" type="presOf" srcId="{ECFFD871-FB32-9845-9346-F1DEA9C4CBB6}" destId="{6FBEA6E9-F0E2-1749-A4B6-50A3DED1F2F8}" srcOrd="0" destOrd="0" presId="urn:microsoft.com/office/officeart/2005/8/layout/cycle5"/>
    <dgm:cxn modelId="{299F69FC-1DB7-7E4B-9F1A-67EA90A7D4C7}" srcId="{3140AA6C-808E-C843-BDBC-3A97BC00FAC2}" destId="{5061CA78-91F6-FD45-899A-24FA95696FE3}" srcOrd="0" destOrd="0" parTransId="{B6A6E338-06EF-7848-9593-E8875D36F1D8}" sibTransId="{E8367A20-E5DC-7D49-883B-471339EFCCB8}"/>
    <dgm:cxn modelId="{91E91206-3E62-EB4B-8F2A-3980F4CB67F1}" type="presParOf" srcId="{01BBEF9C-4739-A34C-AF62-77B510E4301D}" destId="{B1A1DC23-2D6A-C34B-AB77-08A2726DCC6F}" srcOrd="0" destOrd="0" presId="urn:microsoft.com/office/officeart/2005/8/layout/cycle5"/>
    <dgm:cxn modelId="{70969179-0154-2A43-BE57-ADABFB1DF17B}" type="presParOf" srcId="{01BBEF9C-4739-A34C-AF62-77B510E4301D}" destId="{F6F0DC2C-F113-B049-A7DA-F714431ED4B2}" srcOrd="1" destOrd="0" presId="urn:microsoft.com/office/officeart/2005/8/layout/cycle5"/>
    <dgm:cxn modelId="{D5CF45E2-9435-944F-AA23-ACAB21E4C73F}" type="presParOf" srcId="{01BBEF9C-4739-A34C-AF62-77B510E4301D}" destId="{F4CB3207-03AC-DB42-91F2-A6D5BA515E7E}" srcOrd="2" destOrd="0" presId="urn:microsoft.com/office/officeart/2005/8/layout/cycle5"/>
    <dgm:cxn modelId="{C3AA40E0-86DA-8B4F-8B76-304D3527FC90}" type="presParOf" srcId="{01BBEF9C-4739-A34C-AF62-77B510E4301D}" destId="{6D232F4F-B51A-6E4D-8D54-0950C55D5FD4}" srcOrd="3" destOrd="0" presId="urn:microsoft.com/office/officeart/2005/8/layout/cycle5"/>
    <dgm:cxn modelId="{9495BD5B-1FF4-574B-8C25-04DF03EAE19E}" type="presParOf" srcId="{01BBEF9C-4739-A34C-AF62-77B510E4301D}" destId="{C30E1153-20FD-E741-A562-A1D782E087AD}" srcOrd="4" destOrd="0" presId="urn:microsoft.com/office/officeart/2005/8/layout/cycle5"/>
    <dgm:cxn modelId="{AE8D92F5-2755-A843-9FAB-A26FE697F09A}" type="presParOf" srcId="{01BBEF9C-4739-A34C-AF62-77B510E4301D}" destId="{6FBEA6E9-F0E2-1749-A4B6-50A3DED1F2F8}" srcOrd="5" destOrd="0" presId="urn:microsoft.com/office/officeart/2005/8/layout/cycle5"/>
    <dgm:cxn modelId="{27172433-F100-F244-9465-4F27D6FC0D54}" type="presParOf" srcId="{01BBEF9C-4739-A34C-AF62-77B510E4301D}" destId="{E4A766F3-8AE4-6040-9806-C2DFB6C6D089}" srcOrd="6" destOrd="0" presId="urn:microsoft.com/office/officeart/2005/8/layout/cycle5"/>
    <dgm:cxn modelId="{766E96EE-AB66-E947-80E3-A3D2E3B130D2}" type="presParOf" srcId="{01BBEF9C-4739-A34C-AF62-77B510E4301D}" destId="{DF1C180E-5F5D-D646-B452-25FE806B0E90}" srcOrd="7" destOrd="0" presId="urn:microsoft.com/office/officeart/2005/8/layout/cycle5"/>
    <dgm:cxn modelId="{B5F9ECD7-C8CD-AC4A-9297-3A289F38CB0F}" type="presParOf" srcId="{01BBEF9C-4739-A34C-AF62-77B510E4301D}" destId="{9396718D-4BE7-7B4E-A32B-DFECEB29C370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B6FA853-5167-BE4D-BA97-0CAC5F0563D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492560-907D-B642-B74E-F96BD7E21E70}">
      <dgm:prSet phldrT="[Text]"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New Code Development</a:t>
          </a:r>
        </a:p>
      </dgm:t>
    </dgm:pt>
    <dgm:pt modelId="{BECC7E4E-E5F6-E04B-B136-9723254D3CDE}" type="parTrans" cxnId="{66015C9F-A886-B643-A87B-3FA92B74A722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503789EB-597F-DD44-9559-72199B82A90A}" type="sibTrans" cxnId="{66015C9F-A886-B643-A87B-3FA92B74A722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94B6D458-9ACE-F340-A638-DEB5C85691EC}" type="asst">
      <dgm:prSet phldrT="[Text]"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Object-Oriented-"like” Interpolation &amp; Averaging</a:t>
          </a:r>
          <a:b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 </a:t>
          </a:r>
          <a:r>
            <a:rPr lang="en-US" dirty="0">
              <a:solidFill>
                <a:schemeClr val="accent5">
                  <a:lumMod val="75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Fortran</a:t>
          </a:r>
        </a:p>
      </dgm:t>
    </dgm:pt>
    <dgm:pt modelId="{6DD223B5-7278-6A47-9E2E-025B9A9C9653}" type="parTrans" cxnId="{F9A8FC1F-A128-5446-9785-A4D37C7309B4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480D2D59-1906-ED4A-AECF-D8E98E8E3381}" type="sibTrans" cxnId="{F9A8FC1F-A128-5446-9785-A4D37C7309B4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DD7BB465-8783-D64D-8DDB-4822C28D7645}" type="asst">
      <dgm:prSet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Object-Oriented Gridding</a:t>
          </a:r>
          <a:b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dirty="0">
              <a:solidFill>
                <a:schemeClr val="accent5">
                  <a:lumMod val="75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C++</a:t>
          </a:r>
        </a:p>
      </dgm:t>
    </dgm:pt>
    <dgm:pt modelId="{72FF0E82-6395-B84A-8F68-6C6BB408CF18}" type="parTrans" cxnId="{207961C7-9E4C-4C4C-BBA8-DB1F74A5F695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09686BCB-B831-D94A-B8BD-46739D68D643}" type="sibTrans" cxnId="{207961C7-9E4C-4C4C-BBA8-DB1F74A5F695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772B49B9-F732-4A49-ACBD-03BA1C899457}" type="asst">
      <dgm:prSet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Property containers</a:t>
          </a:r>
        </a:p>
      </dgm:t>
    </dgm:pt>
    <dgm:pt modelId="{C142A9C0-07C8-5B44-AC45-85923BCEB4D5}" type="parTrans" cxnId="{CA81F64C-DEB3-4744-A951-60BFE56B7400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2F5A54E1-E712-7241-AA8B-F4090A2BC1AD}" type="sibTrans" cxnId="{CA81F64C-DEB3-4744-A951-60BFE56B7400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585666A6-261F-A045-B826-0A6844D34CC7}" type="asst">
      <dgm:prSet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Gridding containers, zones, regions</a:t>
          </a:r>
        </a:p>
      </dgm:t>
    </dgm:pt>
    <dgm:pt modelId="{D608061F-B280-B745-86B4-FBEB5A2E2BB2}" type="parTrans" cxnId="{0ACC4651-0C9F-6D4B-B974-387AE8F8F545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12EE5EF8-0B82-D649-91AE-6368B31AC5F4}" type="sibTrans" cxnId="{0ACC4651-0C9F-6D4B-B974-387AE8F8F545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35693752-D8D6-F147-83E7-56B802E6FAFD}" type="asst">
      <dgm:prSet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Property data structures</a:t>
          </a:r>
        </a:p>
      </dgm:t>
    </dgm:pt>
    <dgm:pt modelId="{A9F42419-B80B-914D-B981-36E1598E770A}" type="parTrans" cxnId="{2BCF41AE-29A8-7E41-AC8B-AFCF486B6697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642199C1-D3BF-154A-B0EF-74688C7B7FA2}" type="sibTrans" cxnId="{2BCF41AE-29A8-7E41-AC8B-AFCF486B6697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C2E123DC-0645-1345-A062-5E5A6E386AC0}" type="asst">
      <dgm:prSet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Unit testing</a:t>
          </a:r>
        </a:p>
      </dgm:t>
    </dgm:pt>
    <dgm:pt modelId="{A516F8B2-F3A4-8841-92CB-BFCCB0F9F576}" type="parTrans" cxnId="{7BD4138E-F0D3-3A43-8EDF-A595C909CB7A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CB4F1320-099C-EF47-80DE-1824A688F115}" type="sibTrans" cxnId="{7BD4138E-F0D3-3A43-8EDF-A595C909CB7A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3B44FE05-C529-974C-8DDB-076B302E6861}" type="pres">
      <dgm:prSet presAssocID="{CB6FA853-5167-BE4D-BA97-0CAC5F0563D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2A1BBC6-ECDB-8147-A3D7-6A00760676A0}" type="pres">
      <dgm:prSet presAssocID="{52492560-907D-B642-B74E-F96BD7E21E70}" presName="hierRoot1" presStyleCnt="0">
        <dgm:presLayoutVars>
          <dgm:hierBranch val="init"/>
        </dgm:presLayoutVars>
      </dgm:prSet>
      <dgm:spPr/>
    </dgm:pt>
    <dgm:pt modelId="{0D443C91-B022-4F41-A968-991B61391593}" type="pres">
      <dgm:prSet presAssocID="{52492560-907D-B642-B74E-F96BD7E21E70}" presName="rootComposite1" presStyleCnt="0"/>
      <dgm:spPr/>
    </dgm:pt>
    <dgm:pt modelId="{C434D849-A375-104B-9343-321EEF9DF375}" type="pres">
      <dgm:prSet presAssocID="{52492560-907D-B642-B74E-F96BD7E21E70}" presName="rootText1" presStyleLbl="node0" presStyleIdx="0" presStyleCnt="1">
        <dgm:presLayoutVars>
          <dgm:chPref val="3"/>
        </dgm:presLayoutVars>
      </dgm:prSet>
      <dgm:spPr/>
    </dgm:pt>
    <dgm:pt modelId="{66339C8B-FBBE-8243-9367-304CC1395D03}" type="pres">
      <dgm:prSet presAssocID="{52492560-907D-B642-B74E-F96BD7E21E70}" presName="rootConnector1" presStyleLbl="node1" presStyleIdx="0" presStyleCnt="0"/>
      <dgm:spPr/>
    </dgm:pt>
    <dgm:pt modelId="{24C0CFA1-2D68-954D-9EB7-7C891F4F9866}" type="pres">
      <dgm:prSet presAssocID="{52492560-907D-B642-B74E-F96BD7E21E70}" presName="hierChild2" presStyleCnt="0"/>
      <dgm:spPr/>
    </dgm:pt>
    <dgm:pt modelId="{5FB68559-5CF5-B04D-96BB-3A3C6AEA8A3D}" type="pres">
      <dgm:prSet presAssocID="{52492560-907D-B642-B74E-F96BD7E21E70}" presName="hierChild3" presStyleCnt="0"/>
      <dgm:spPr/>
    </dgm:pt>
    <dgm:pt modelId="{FB6CBC21-2F77-E542-81E5-44F78B82ABDC}" type="pres">
      <dgm:prSet presAssocID="{72FF0E82-6395-B84A-8F68-6C6BB408CF18}" presName="Name111" presStyleLbl="parChTrans1D2" presStyleIdx="0" presStyleCnt="2"/>
      <dgm:spPr/>
    </dgm:pt>
    <dgm:pt modelId="{D81B1F4B-EE15-B745-B666-81F8223215CC}" type="pres">
      <dgm:prSet presAssocID="{DD7BB465-8783-D64D-8DDB-4822C28D7645}" presName="hierRoot3" presStyleCnt="0">
        <dgm:presLayoutVars>
          <dgm:hierBranch val="init"/>
        </dgm:presLayoutVars>
      </dgm:prSet>
      <dgm:spPr/>
    </dgm:pt>
    <dgm:pt modelId="{866C00DB-ABB0-F94F-ADB9-F274DA9B44BE}" type="pres">
      <dgm:prSet presAssocID="{DD7BB465-8783-D64D-8DDB-4822C28D7645}" presName="rootComposite3" presStyleCnt="0"/>
      <dgm:spPr/>
    </dgm:pt>
    <dgm:pt modelId="{F44CA284-37FC-D048-AACE-FD78AD8D7316}" type="pres">
      <dgm:prSet presAssocID="{DD7BB465-8783-D64D-8DDB-4822C28D7645}" presName="rootText3" presStyleLbl="asst1" presStyleIdx="0" presStyleCnt="6">
        <dgm:presLayoutVars>
          <dgm:chPref val="3"/>
        </dgm:presLayoutVars>
      </dgm:prSet>
      <dgm:spPr/>
    </dgm:pt>
    <dgm:pt modelId="{B861E9BE-10C2-944A-B691-0AC22094BF04}" type="pres">
      <dgm:prSet presAssocID="{DD7BB465-8783-D64D-8DDB-4822C28D7645}" presName="rootConnector3" presStyleLbl="asst1" presStyleIdx="0" presStyleCnt="6"/>
      <dgm:spPr/>
    </dgm:pt>
    <dgm:pt modelId="{B5BF9498-F1AE-E948-9703-7193468673DD}" type="pres">
      <dgm:prSet presAssocID="{DD7BB465-8783-D64D-8DDB-4822C28D7645}" presName="hierChild6" presStyleCnt="0"/>
      <dgm:spPr/>
    </dgm:pt>
    <dgm:pt modelId="{D7C7580E-F325-2B45-87A1-FB0C7D36C25E}" type="pres">
      <dgm:prSet presAssocID="{DD7BB465-8783-D64D-8DDB-4822C28D7645}" presName="hierChild7" presStyleCnt="0"/>
      <dgm:spPr/>
    </dgm:pt>
    <dgm:pt modelId="{73F62B73-688D-B24A-987B-01E673FCE5E4}" type="pres">
      <dgm:prSet presAssocID="{D608061F-B280-B745-86B4-FBEB5A2E2BB2}" presName="Name111" presStyleLbl="parChTrans1D3" presStyleIdx="0" presStyleCnt="4"/>
      <dgm:spPr/>
    </dgm:pt>
    <dgm:pt modelId="{6CDE3013-7CD5-424C-BB81-4FBDE4201472}" type="pres">
      <dgm:prSet presAssocID="{585666A6-261F-A045-B826-0A6844D34CC7}" presName="hierRoot3" presStyleCnt="0">
        <dgm:presLayoutVars>
          <dgm:hierBranch val="init"/>
        </dgm:presLayoutVars>
      </dgm:prSet>
      <dgm:spPr/>
    </dgm:pt>
    <dgm:pt modelId="{52B3C61E-69AE-B14F-9C53-6007979A9265}" type="pres">
      <dgm:prSet presAssocID="{585666A6-261F-A045-B826-0A6844D34CC7}" presName="rootComposite3" presStyleCnt="0"/>
      <dgm:spPr/>
    </dgm:pt>
    <dgm:pt modelId="{AC38527A-2A17-B249-B886-BC3FD7880E22}" type="pres">
      <dgm:prSet presAssocID="{585666A6-261F-A045-B826-0A6844D34CC7}" presName="rootText3" presStyleLbl="asst1" presStyleIdx="1" presStyleCnt="6">
        <dgm:presLayoutVars>
          <dgm:chPref val="3"/>
        </dgm:presLayoutVars>
      </dgm:prSet>
      <dgm:spPr/>
    </dgm:pt>
    <dgm:pt modelId="{BABFA36B-9C64-E743-9D04-1E8A7ABF604A}" type="pres">
      <dgm:prSet presAssocID="{585666A6-261F-A045-B826-0A6844D34CC7}" presName="rootConnector3" presStyleLbl="asst1" presStyleIdx="1" presStyleCnt="6"/>
      <dgm:spPr/>
    </dgm:pt>
    <dgm:pt modelId="{9AB84472-2BAB-D546-9A0C-95B48C45F7B8}" type="pres">
      <dgm:prSet presAssocID="{585666A6-261F-A045-B826-0A6844D34CC7}" presName="hierChild6" presStyleCnt="0"/>
      <dgm:spPr/>
    </dgm:pt>
    <dgm:pt modelId="{01BE1424-D433-5E47-8D6B-32532CA6C1B1}" type="pres">
      <dgm:prSet presAssocID="{585666A6-261F-A045-B826-0A6844D34CC7}" presName="hierChild7" presStyleCnt="0"/>
      <dgm:spPr/>
    </dgm:pt>
    <dgm:pt modelId="{60382BF4-4AC4-0944-B70F-703890E943B6}" type="pres">
      <dgm:prSet presAssocID="{A516F8B2-F3A4-8841-92CB-BFCCB0F9F576}" presName="Name111" presStyleLbl="parChTrans1D3" presStyleIdx="1" presStyleCnt="4"/>
      <dgm:spPr/>
    </dgm:pt>
    <dgm:pt modelId="{BAE8ECAA-F017-AA48-B9A5-23394DFBB80A}" type="pres">
      <dgm:prSet presAssocID="{C2E123DC-0645-1345-A062-5E5A6E386AC0}" presName="hierRoot3" presStyleCnt="0">
        <dgm:presLayoutVars>
          <dgm:hierBranch val="init"/>
        </dgm:presLayoutVars>
      </dgm:prSet>
      <dgm:spPr/>
    </dgm:pt>
    <dgm:pt modelId="{85C03664-5A02-F041-B2A4-4FD3491BC60D}" type="pres">
      <dgm:prSet presAssocID="{C2E123DC-0645-1345-A062-5E5A6E386AC0}" presName="rootComposite3" presStyleCnt="0"/>
      <dgm:spPr/>
    </dgm:pt>
    <dgm:pt modelId="{33D131E7-83CE-9D44-9483-1949CFA0EE57}" type="pres">
      <dgm:prSet presAssocID="{C2E123DC-0645-1345-A062-5E5A6E386AC0}" presName="rootText3" presStyleLbl="asst1" presStyleIdx="2" presStyleCnt="6">
        <dgm:presLayoutVars>
          <dgm:chPref val="3"/>
        </dgm:presLayoutVars>
      </dgm:prSet>
      <dgm:spPr/>
    </dgm:pt>
    <dgm:pt modelId="{697614E9-B9A8-D240-AC69-3D67ACBD6138}" type="pres">
      <dgm:prSet presAssocID="{C2E123DC-0645-1345-A062-5E5A6E386AC0}" presName="rootConnector3" presStyleLbl="asst1" presStyleIdx="2" presStyleCnt="6"/>
      <dgm:spPr/>
    </dgm:pt>
    <dgm:pt modelId="{586DD408-4164-4C4B-A5AE-8EE3B1E391F5}" type="pres">
      <dgm:prSet presAssocID="{C2E123DC-0645-1345-A062-5E5A6E386AC0}" presName="hierChild6" presStyleCnt="0"/>
      <dgm:spPr/>
    </dgm:pt>
    <dgm:pt modelId="{D5073DE1-CA63-3843-A713-68D1CC187D42}" type="pres">
      <dgm:prSet presAssocID="{C2E123DC-0645-1345-A062-5E5A6E386AC0}" presName="hierChild7" presStyleCnt="0"/>
      <dgm:spPr/>
    </dgm:pt>
    <dgm:pt modelId="{4E4E6456-519A-7744-AC3D-8BF3C7771930}" type="pres">
      <dgm:prSet presAssocID="{6DD223B5-7278-6A47-9E2E-025B9A9C9653}" presName="Name111" presStyleLbl="parChTrans1D2" presStyleIdx="1" presStyleCnt="2"/>
      <dgm:spPr/>
    </dgm:pt>
    <dgm:pt modelId="{CA66F1A4-67D2-0C49-9306-89A6B6049502}" type="pres">
      <dgm:prSet presAssocID="{94B6D458-9ACE-F340-A638-DEB5C85691EC}" presName="hierRoot3" presStyleCnt="0">
        <dgm:presLayoutVars>
          <dgm:hierBranch val="init"/>
        </dgm:presLayoutVars>
      </dgm:prSet>
      <dgm:spPr/>
    </dgm:pt>
    <dgm:pt modelId="{50279D3C-D68C-C248-B795-B4A28DC464D7}" type="pres">
      <dgm:prSet presAssocID="{94B6D458-9ACE-F340-A638-DEB5C85691EC}" presName="rootComposite3" presStyleCnt="0"/>
      <dgm:spPr/>
    </dgm:pt>
    <dgm:pt modelId="{D858E069-5C55-3A4C-AA99-2FB9B1BFEB55}" type="pres">
      <dgm:prSet presAssocID="{94B6D458-9ACE-F340-A638-DEB5C85691EC}" presName="rootText3" presStyleLbl="asst1" presStyleIdx="3" presStyleCnt="6">
        <dgm:presLayoutVars>
          <dgm:chPref val="3"/>
        </dgm:presLayoutVars>
      </dgm:prSet>
      <dgm:spPr/>
    </dgm:pt>
    <dgm:pt modelId="{976A77A5-9425-B148-80F2-8F476432C89D}" type="pres">
      <dgm:prSet presAssocID="{94B6D458-9ACE-F340-A638-DEB5C85691EC}" presName="rootConnector3" presStyleLbl="asst1" presStyleIdx="3" presStyleCnt="6"/>
      <dgm:spPr/>
    </dgm:pt>
    <dgm:pt modelId="{EE7B9626-DB82-FF49-85D5-409D08DCB4C3}" type="pres">
      <dgm:prSet presAssocID="{94B6D458-9ACE-F340-A638-DEB5C85691EC}" presName="hierChild6" presStyleCnt="0"/>
      <dgm:spPr/>
    </dgm:pt>
    <dgm:pt modelId="{ACCC6694-69B9-0641-A6B9-DE6B73043509}" type="pres">
      <dgm:prSet presAssocID="{94B6D458-9ACE-F340-A638-DEB5C85691EC}" presName="hierChild7" presStyleCnt="0"/>
      <dgm:spPr/>
    </dgm:pt>
    <dgm:pt modelId="{5FDE6995-4E04-8643-B5F6-FF18E68A375D}" type="pres">
      <dgm:prSet presAssocID="{C142A9C0-07C8-5B44-AC45-85923BCEB4D5}" presName="Name111" presStyleLbl="parChTrans1D3" presStyleIdx="2" presStyleCnt="4"/>
      <dgm:spPr/>
    </dgm:pt>
    <dgm:pt modelId="{FE198265-4EE6-1547-8A19-3816B9F38B0F}" type="pres">
      <dgm:prSet presAssocID="{772B49B9-F732-4A49-ACBD-03BA1C899457}" presName="hierRoot3" presStyleCnt="0">
        <dgm:presLayoutVars>
          <dgm:hierBranch val="init"/>
        </dgm:presLayoutVars>
      </dgm:prSet>
      <dgm:spPr/>
    </dgm:pt>
    <dgm:pt modelId="{15C89782-D58A-B347-B866-E3B690F17298}" type="pres">
      <dgm:prSet presAssocID="{772B49B9-F732-4A49-ACBD-03BA1C899457}" presName="rootComposite3" presStyleCnt="0"/>
      <dgm:spPr/>
    </dgm:pt>
    <dgm:pt modelId="{27439A31-8E6B-3A41-BB43-E29A17906412}" type="pres">
      <dgm:prSet presAssocID="{772B49B9-F732-4A49-ACBD-03BA1C899457}" presName="rootText3" presStyleLbl="asst1" presStyleIdx="4" presStyleCnt="6">
        <dgm:presLayoutVars>
          <dgm:chPref val="3"/>
        </dgm:presLayoutVars>
      </dgm:prSet>
      <dgm:spPr/>
    </dgm:pt>
    <dgm:pt modelId="{928F9A26-CE4C-4748-9AE8-216E3C1955A9}" type="pres">
      <dgm:prSet presAssocID="{772B49B9-F732-4A49-ACBD-03BA1C899457}" presName="rootConnector3" presStyleLbl="asst1" presStyleIdx="4" presStyleCnt="6"/>
      <dgm:spPr/>
    </dgm:pt>
    <dgm:pt modelId="{6F1520D3-A2B3-4B4A-9D9B-2B2D57A9E8E3}" type="pres">
      <dgm:prSet presAssocID="{772B49B9-F732-4A49-ACBD-03BA1C899457}" presName="hierChild6" presStyleCnt="0"/>
      <dgm:spPr/>
    </dgm:pt>
    <dgm:pt modelId="{EC42D506-3783-1742-B5B4-5974DFCF18BB}" type="pres">
      <dgm:prSet presAssocID="{772B49B9-F732-4A49-ACBD-03BA1C899457}" presName="hierChild7" presStyleCnt="0"/>
      <dgm:spPr/>
    </dgm:pt>
    <dgm:pt modelId="{1E17FD43-D1B6-A243-9D02-E25EB6A9D63D}" type="pres">
      <dgm:prSet presAssocID="{A9F42419-B80B-914D-B981-36E1598E770A}" presName="Name111" presStyleLbl="parChTrans1D3" presStyleIdx="3" presStyleCnt="4"/>
      <dgm:spPr/>
    </dgm:pt>
    <dgm:pt modelId="{B0EB725E-2D36-4948-ADD5-6F3BD56F32F8}" type="pres">
      <dgm:prSet presAssocID="{35693752-D8D6-F147-83E7-56B802E6FAFD}" presName="hierRoot3" presStyleCnt="0">
        <dgm:presLayoutVars>
          <dgm:hierBranch val="init"/>
        </dgm:presLayoutVars>
      </dgm:prSet>
      <dgm:spPr/>
    </dgm:pt>
    <dgm:pt modelId="{21013BBE-F913-ED41-92B3-9D4E9EFDD50B}" type="pres">
      <dgm:prSet presAssocID="{35693752-D8D6-F147-83E7-56B802E6FAFD}" presName="rootComposite3" presStyleCnt="0"/>
      <dgm:spPr/>
    </dgm:pt>
    <dgm:pt modelId="{D04AF41B-2741-6C43-AD88-16CA793118BF}" type="pres">
      <dgm:prSet presAssocID="{35693752-D8D6-F147-83E7-56B802E6FAFD}" presName="rootText3" presStyleLbl="asst1" presStyleIdx="5" presStyleCnt="6">
        <dgm:presLayoutVars>
          <dgm:chPref val="3"/>
        </dgm:presLayoutVars>
      </dgm:prSet>
      <dgm:spPr/>
    </dgm:pt>
    <dgm:pt modelId="{032D8785-DE1A-534A-9F56-ABE11CA7DFC9}" type="pres">
      <dgm:prSet presAssocID="{35693752-D8D6-F147-83E7-56B802E6FAFD}" presName="rootConnector3" presStyleLbl="asst1" presStyleIdx="5" presStyleCnt="6"/>
      <dgm:spPr/>
    </dgm:pt>
    <dgm:pt modelId="{293FB8B5-3DCD-DF48-8CCD-3D73540FA54B}" type="pres">
      <dgm:prSet presAssocID="{35693752-D8D6-F147-83E7-56B802E6FAFD}" presName="hierChild6" presStyleCnt="0"/>
      <dgm:spPr/>
    </dgm:pt>
    <dgm:pt modelId="{BBBDE951-1C57-104F-8B52-50D62A4B9EE6}" type="pres">
      <dgm:prSet presAssocID="{35693752-D8D6-F147-83E7-56B802E6FAFD}" presName="hierChild7" presStyleCnt="0"/>
      <dgm:spPr/>
    </dgm:pt>
  </dgm:ptLst>
  <dgm:cxnLst>
    <dgm:cxn modelId="{E9AB1F07-4D5B-9F43-8C95-89426F64439B}" type="presOf" srcId="{772B49B9-F732-4A49-ACBD-03BA1C899457}" destId="{27439A31-8E6B-3A41-BB43-E29A17906412}" srcOrd="0" destOrd="0" presId="urn:microsoft.com/office/officeart/2005/8/layout/orgChart1"/>
    <dgm:cxn modelId="{F9A8FC1F-A128-5446-9785-A4D37C7309B4}" srcId="{52492560-907D-B642-B74E-F96BD7E21E70}" destId="{94B6D458-9ACE-F340-A638-DEB5C85691EC}" srcOrd="1" destOrd="0" parTransId="{6DD223B5-7278-6A47-9E2E-025B9A9C9653}" sibTransId="{480D2D59-1906-ED4A-AECF-D8E98E8E3381}"/>
    <dgm:cxn modelId="{BC416036-39B0-D04D-8AC3-EE41D3696B78}" type="presOf" srcId="{DD7BB465-8783-D64D-8DDB-4822C28D7645}" destId="{B861E9BE-10C2-944A-B691-0AC22094BF04}" srcOrd="1" destOrd="0" presId="urn:microsoft.com/office/officeart/2005/8/layout/orgChart1"/>
    <dgm:cxn modelId="{78F00237-B8A2-3641-A588-3749B2DF7CB6}" type="presOf" srcId="{D608061F-B280-B745-86B4-FBEB5A2E2BB2}" destId="{73F62B73-688D-B24A-987B-01E673FCE5E4}" srcOrd="0" destOrd="0" presId="urn:microsoft.com/office/officeart/2005/8/layout/orgChart1"/>
    <dgm:cxn modelId="{FF14EC40-3449-D44D-BF15-D11B506091F9}" type="presOf" srcId="{52492560-907D-B642-B74E-F96BD7E21E70}" destId="{66339C8B-FBBE-8243-9367-304CC1395D03}" srcOrd="1" destOrd="0" presId="urn:microsoft.com/office/officeart/2005/8/layout/orgChart1"/>
    <dgm:cxn modelId="{A0074744-0033-5349-B579-8EDD04830A1B}" type="presOf" srcId="{72FF0E82-6395-B84A-8F68-6C6BB408CF18}" destId="{FB6CBC21-2F77-E542-81E5-44F78B82ABDC}" srcOrd="0" destOrd="0" presId="urn:microsoft.com/office/officeart/2005/8/layout/orgChart1"/>
    <dgm:cxn modelId="{4F6B5B46-166C-FF4C-BBE4-70A9BBECD694}" type="presOf" srcId="{DD7BB465-8783-D64D-8DDB-4822C28D7645}" destId="{F44CA284-37FC-D048-AACE-FD78AD8D7316}" srcOrd="0" destOrd="0" presId="urn:microsoft.com/office/officeart/2005/8/layout/orgChart1"/>
    <dgm:cxn modelId="{D6543D4C-8B8C-D34D-80EE-42B3297F2256}" type="presOf" srcId="{A9F42419-B80B-914D-B981-36E1598E770A}" destId="{1E17FD43-D1B6-A243-9D02-E25EB6A9D63D}" srcOrd="0" destOrd="0" presId="urn:microsoft.com/office/officeart/2005/8/layout/orgChart1"/>
    <dgm:cxn modelId="{CA81F64C-DEB3-4744-A951-60BFE56B7400}" srcId="{94B6D458-9ACE-F340-A638-DEB5C85691EC}" destId="{772B49B9-F732-4A49-ACBD-03BA1C899457}" srcOrd="0" destOrd="0" parTransId="{C142A9C0-07C8-5B44-AC45-85923BCEB4D5}" sibTransId="{2F5A54E1-E712-7241-AA8B-F4090A2BC1AD}"/>
    <dgm:cxn modelId="{84CCE54E-BDD5-E34C-BC2C-D69869B3D670}" type="presOf" srcId="{CB6FA853-5167-BE4D-BA97-0CAC5F0563D1}" destId="{3B44FE05-C529-974C-8DDB-076B302E6861}" srcOrd="0" destOrd="0" presId="urn:microsoft.com/office/officeart/2005/8/layout/orgChart1"/>
    <dgm:cxn modelId="{74E93B50-1F0B-C443-AB04-83A851081E35}" type="presOf" srcId="{A516F8B2-F3A4-8841-92CB-BFCCB0F9F576}" destId="{60382BF4-4AC4-0944-B70F-703890E943B6}" srcOrd="0" destOrd="0" presId="urn:microsoft.com/office/officeart/2005/8/layout/orgChart1"/>
    <dgm:cxn modelId="{3B767B50-4F5F-1343-8741-85B5E2FA2419}" type="presOf" srcId="{94B6D458-9ACE-F340-A638-DEB5C85691EC}" destId="{976A77A5-9425-B148-80F2-8F476432C89D}" srcOrd="1" destOrd="0" presId="urn:microsoft.com/office/officeart/2005/8/layout/orgChart1"/>
    <dgm:cxn modelId="{0ACC4651-0C9F-6D4B-B974-387AE8F8F545}" srcId="{DD7BB465-8783-D64D-8DDB-4822C28D7645}" destId="{585666A6-261F-A045-B826-0A6844D34CC7}" srcOrd="0" destOrd="0" parTransId="{D608061F-B280-B745-86B4-FBEB5A2E2BB2}" sibTransId="{12EE5EF8-0B82-D649-91AE-6368B31AC5F4}"/>
    <dgm:cxn modelId="{C2EFB774-8419-DC41-8699-58742B528A17}" type="presOf" srcId="{6DD223B5-7278-6A47-9E2E-025B9A9C9653}" destId="{4E4E6456-519A-7744-AC3D-8BF3C7771930}" srcOrd="0" destOrd="0" presId="urn:microsoft.com/office/officeart/2005/8/layout/orgChart1"/>
    <dgm:cxn modelId="{D44C6078-5DB7-EE4D-B9B1-AABB9BF5CACF}" type="presOf" srcId="{772B49B9-F732-4A49-ACBD-03BA1C899457}" destId="{928F9A26-CE4C-4748-9AE8-216E3C1955A9}" srcOrd="1" destOrd="0" presId="urn:microsoft.com/office/officeart/2005/8/layout/orgChart1"/>
    <dgm:cxn modelId="{F8544C8C-03C8-F847-A331-243E00D9DFBE}" type="presOf" srcId="{35693752-D8D6-F147-83E7-56B802E6FAFD}" destId="{032D8785-DE1A-534A-9F56-ABE11CA7DFC9}" srcOrd="1" destOrd="0" presId="urn:microsoft.com/office/officeart/2005/8/layout/orgChart1"/>
    <dgm:cxn modelId="{7BD4138E-F0D3-3A43-8EDF-A595C909CB7A}" srcId="{DD7BB465-8783-D64D-8DDB-4822C28D7645}" destId="{C2E123DC-0645-1345-A062-5E5A6E386AC0}" srcOrd="1" destOrd="0" parTransId="{A516F8B2-F3A4-8841-92CB-BFCCB0F9F576}" sibTransId="{CB4F1320-099C-EF47-80DE-1824A688F115}"/>
    <dgm:cxn modelId="{66015C9F-A886-B643-A87B-3FA92B74A722}" srcId="{CB6FA853-5167-BE4D-BA97-0CAC5F0563D1}" destId="{52492560-907D-B642-B74E-F96BD7E21E70}" srcOrd="0" destOrd="0" parTransId="{BECC7E4E-E5F6-E04B-B136-9723254D3CDE}" sibTransId="{503789EB-597F-DD44-9559-72199B82A90A}"/>
    <dgm:cxn modelId="{113C03A7-8726-2148-829E-C3F58C1C6313}" type="presOf" srcId="{585666A6-261F-A045-B826-0A6844D34CC7}" destId="{BABFA36B-9C64-E743-9D04-1E8A7ABF604A}" srcOrd="1" destOrd="0" presId="urn:microsoft.com/office/officeart/2005/8/layout/orgChart1"/>
    <dgm:cxn modelId="{2BCF41AE-29A8-7E41-AC8B-AFCF486B6697}" srcId="{94B6D458-9ACE-F340-A638-DEB5C85691EC}" destId="{35693752-D8D6-F147-83E7-56B802E6FAFD}" srcOrd="1" destOrd="0" parTransId="{A9F42419-B80B-914D-B981-36E1598E770A}" sibTransId="{642199C1-D3BF-154A-B0EF-74688C7B7FA2}"/>
    <dgm:cxn modelId="{F7F9EEBB-6A46-4C40-BE69-71EC799752A9}" type="presOf" srcId="{94B6D458-9ACE-F340-A638-DEB5C85691EC}" destId="{D858E069-5C55-3A4C-AA99-2FB9B1BFEB55}" srcOrd="0" destOrd="0" presId="urn:microsoft.com/office/officeart/2005/8/layout/orgChart1"/>
    <dgm:cxn modelId="{401989C3-68DC-D840-86C3-5A95FCCE31B1}" type="presOf" srcId="{C2E123DC-0645-1345-A062-5E5A6E386AC0}" destId="{33D131E7-83CE-9D44-9483-1949CFA0EE57}" srcOrd="0" destOrd="0" presId="urn:microsoft.com/office/officeart/2005/8/layout/orgChart1"/>
    <dgm:cxn modelId="{9B0647C5-2D02-B845-889D-B6CD41069996}" type="presOf" srcId="{C142A9C0-07C8-5B44-AC45-85923BCEB4D5}" destId="{5FDE6995-4E04-8643-B5F6-FF18E68A375D}" srcOrd="0" destOrd="0" presId="urn:microsoft.com/office/officeart/2005/8/layout/orgChart1"/>
    <dgm:cxn modelId="{207961C7-9E4C-4C4C-BBA8-DB1F74A5F695}" srcId="{52492560-907D-B642-B74E-F96BD7E21E70}" destId="{DD7BB465-8783-D64D-8DDB-4822C28D7645}" srcOrd="0" destOrd="0" parTransId="{72FF0E82-6395-B84A-8F68-6C6BB408CF18}" sibTransId="{09686BCB-B831-D94A-B8BD-46739D68D643}"/>
    <dgm:cxn modelId="{80BFDFCE-2A9A-6644-A387-5D7B6B9C2AA9}" type="presOf" srcId="{52492560-907D-B642-B74E-F96BD7E21E70}" destId="{C434D849-A375-104B-9343-321EEF9DF375}" srcOrd="0" destOrd="0" presId="urn:microsoft.com/office/officeart/2005/8/layout/orgChart1"/>
    <dgm:cxn modelId="{E4AA02F2-E9EE-2149-9F09-8128FD2CC3AF}" type="presOf" srcId="{35693752-D8D6-F147-83E7-56B802E6FAFD}" destId="{D04AF41B-2741-6C43-AD88-16CA793118BF}" srcOrd="0" destOrd="0" presId="urn:microsoft.com/office/officeart/2005/8/layout/orgChart1"/>
    <dgm:cxn modelId="{2047CEF2-6483-2149-B3B7-86B8C9700F36}" type="presOf" srcId="{C2E123DC-0645-1345-A062-5E5A6E386AC0}" destId="{697614E9-B9A8-D240-AC69-3D67ACBD6138}" srcOrd="1" destOrd="0" presId="urn:microsoft.com/office/officeart/2005/8/layout/orgChart1"/>
    <dgm:cxn modelId="{E585FCFD-E841-7F4C-94C1-AAE45FC0329F}" type="presOf" srcId="{585666A6-261F-A045-B826-0A6844D34CC7}" destId="{AC38527A-2A17-B249-B886-BC3FD7880E22}" srcOrd="0" destOrd="0" presId="urn:microsoft.com/office/officeart/2005/8/layout/orgChart1"/>
    <dgm:cxn modelId="{1BB6D7BD-CE4E-8B47-AF2A-FCC747A7A148}" type="presParOf" srcId="{3B44FE05-C529-974C-8DDB-076B302E6861}" destId="{82A1BBC6-ECDB-8147-A3D7-6A00760676A0}" srcOrd="0" destOrd="0" presId="urn:microsoft.com/office/officeart/2005/8/layout/orgChart1"/>
    <dgm:cxn modelId="{A0C6C46C-FBB7-AF4C-8C9D-190F8D69066A}" type="presParOf" srcId="{82A1BBC6-ECDB-8147-A3D7-6A00760676A0}" destId="{0D443C91-B022-4F41-A968-991B61391593}" srcOrd="0" destOrd="0" presId="urn:microsoft.com/office/officeart/2005/8/layout/orgChart1"/>
    <dgm:cxn modelId="{E9D42CE6-76FC-EC47-874D-1069D90840B1}" type="presParOf" srcId="{0D443C91-B022-4F41-A968-991B61391593}" destId="{C434D849-A375-104B-9343-321EEF9DF375}" srcOrd="0" destOrd="0" presId="urn:microsoft.com/office/officeart/2005/8/layout/orgChart1"/>
    <dgm:cxn modelId="{BA4C5D95-AD6C-FA42-99C6-410BED9FD188}" type="presParOf" srcId="{0D443C91-B022-4F41-A968-991B61391593}" destId="{66339C8B-FBBE-8243-9367-304CC1395D03}" srcOrd="1" destOrd="0" presId="urn:microsoft.com/office/officeart/2005/8/layout/orgChart1"/>
    <dgm:cxn modelId="{FAA3D65C-A569-CF49-B703-58246FE45CD2}" type="presParOf" srcId="{82A1BBC6-ECDB-8147-A3D7-6A00760676A0}" destId="{24C0CFA1-2D68-954D-9EB7-7C891F4F9866}" srcOrd="1" destOrd="0" presId="urn:microsoft.com/office/officeart/2005/8/layout/orgChart1"/>
    <dgm:cxn modelId="{740D0410-9795-624B-9BFD-449067D69014}" type="presParOf" srcId="{82A1BBC6-ECDB-8147-A3D7-6A00760676A0}" destId="{5FB68559-5CF5-B04D-96BB-3A3C6AEA8A3D}" srcOrd="2" destOrd="0" presId="urn:microsoft.com/office/officeart/2005/8/layout/orgChart1"/>
    <dgm:cxn modelId="{7EFCF3BF-1E53-B24E-B47D-98F8A3FA5CAC}" type="presParOf" srcId="{5FB68559-5CF5-B04D-96BB-3A3C6AEA8A3D}" destId="{FB6CBC21-2F77-E542-81E5-44F78B82ABDC}" srcOrd="0" destOrd="0" presId="urn:microsoft.com/office/officeart/2005/8/layout/orgChart1"/>
    <dgm:cxn modelId="{F2E15973-F870-5A43-BC51-0EFF0FB82F47}" type="presParOf" srcId="{5FB68559-5CF5-B04D-96BB-3A3C6AEA8A3D}" destId="{D81B1F4B-EE15-B745-B666-81F8223215CC}" srcOrd="1" destOrd="0" presId="urn:microsoft.com/office/officeart/2005/8/layout/orgChart1"/>
    <dgm:cxn modelId="{F1A07BEC-2ED7-DD4E-8A34-15D60DB9CD02}" type="presParOf" srcId="{D81B1F4B-EE15-B745-B666-81F8223215CC}" destId="{866C00DB-ABB0-F94F-ADB9-F274DA9B44BE}" srcOrd="0" destOrd="0" presId="urn:microsoft.com/office/officeart/2005/8/layout/orgChart1"/>
    <dgm:cxn modelId="{2C17C7C1-3594-6345-9194-FF91858E0288}" type="presParOf" srcId="{866C00DB-ABB0-F94F-ADB9-F274DA9B44BE}" destId="{F44CA284-37FC-D048-AACE-FD78AD8D7316}" srcOrd="0" destOrd="0" presId="urn:microsoft.com/office/officeart/2005/8/layout/orgChart1"/>
    <dgm:cxn modelId="{24FBCCC7-0B50-B042-9774-04772C2E4870}" type="presParOf" srcId="{866C00DB-ABB0-F94F-ADB9-F274DA9B44BE}" destId="{B861E9BE-10C2-944A-B691-0AC22094BF04}" srcOrd="1" destOrd="0" presId="urn:microsoft.com/office/officeart/2005/8/layout/orgChart1"/>
    <dgm:cxn modelId="{D22D10C1-A95C-E64C-84D6-B3B0634899E1}" type="presParOf" srcId="{D81B1F4B-EE15-B745-B666-81F8223215CC}" destId="{B5BF9498-F1AE-E948-9703-7193468673DD}" srcOrd="1" destOrd="0" presId="urn:microsoft.com/office/officeart/2005/8/layout/orgChart1"/>
    <dgm:cxn modelId="{9719EFFB-A369-8A4D-BCEC-799E0236B36F}" type="presParOf" srcId="{D81B1F4B-EE15-B745-B666-81F8223215CC}" destId="{D7C7580E-F325-2B45-87A1-FB0C7D36C25E}" srcOrd="2" destOrd="0" presId="urn:microsoft.com/office/officeart/2005/8/layout/orgChart1"/>
    <dgm:cxn modelId="{812E3508-4E22-DA41-8055-4A9C065F18F8}" type="presParOf" srcId="{D7C7580E-F325-2B45-87A1-FB0C7D36C25E}" destId="{73F62B73-688D-B24A-987B-01E673FCE5E4}" srcOrd="0" destOrd="0" presId="urn:microsoft.com/office/officeart/2005/8/layout/orgChart1"/>
    <dgm:cxn modelId="{C3E43EC4-A263-784C-83D7-424EB77A976B}" type="presParOf" srcId="{D7C7580E-F325-2B45-87A1-FB0C7D36C25E}" destId="{6CDE3013-7CD5-424C-BB81-4FBDE4201472}" srcOrd="1" destOrd="0" presId="urn:microsoft.com/office/officeart/2005/8/layout/orgChart1"/>
    <dgm:cxn modelId="{5FCE0C26-5752-CD48-BA2A-4A4D4DB3D51E}" type="presParOf" srcId="{6CDE3013-7CD5-424C-BB81-4FBDE4201472}" destId="{52B3C61E-69AE-B14F-9C53-6007979A9265}" srcOrd="0" destOrd="0" presId="urn:microsoft.com/office/officeart/2005/8/layout/orgChart1"/>
    <dgm:cxn modelId="{965E2278-BFAD-7346-873E-9F8F5542FCD2}" type="presParOf" srcId="{52B3C61E-69AE-B14F-9C53-6007979A9265}" destId="{AC38527A-2A17-B249-B886-BC3FD7880E22}" srcOrd="0" destOrd="0" presId="urn:microsoft.com/office/officeart/2005/8/layout/orgChart1"/>
    <dgm:cxn modelId="{2AFE5834-1E3F-FE44-9173-CB7949D0CF3C}" type="presParOf" srcId="{52B3C61E-69AE-B14F-9C53-6007979A9265}" destId="{BABFA36B-9C64-E743-9D04-1E8A7ABF604A}" srcOrd="1" destOrd="0" presId="urn:microsoft.com/office/officeart/2005/8/layout/orgChart1"/>
    <dgm:cxn modelId="{EA80F971-8FDA-0B44-82E8-00F2AC6D79B1}" type="presParOf" srcId="{6CDE3013-7CD5-424C-BB81-4FBDE4201472}" destId="{9AB84472-2BAB-D546-9A0C-95B48C45F7B8}" srcOrd="1" destOrd="0" presId="urn:microsoft.com/office/officeart/2005/8/layout/orgChart1"/>
    <dgm:cxn modelId="{E84FFB1E-F8D2-1B4F-B78E-50BBA601FF41}" type="presParOf" srcId="{6CDE3013-7CD5-424C-BB81-4FBDE4201472}" destId="{01BE1424-D433-5E47-8D6B-32532CA6C1B1}" srcOrd="2" destOrd="0" presId="urn:microsoft.com/office/officeart/2005/8/layout/orgChart1"/>
    <dgm:cxn modelId="{9E640F53-C25F-5B41-83F6-F2CD34DFF253}" type="presParOf" srcId="{D7C7580E-F325-2B45-87A1-FB0C7D36C25E}" destId="{60382BF4-4AC4-0944-B70F-703890E943B6}" srcOrd="2" destOrd="0" presId="urn:microsoft.com/office/officeart/2005/8/layout/orgChart1"/>
    <dgm:cxn modelId="{2A96DDC4-340E-2646-B441-C6FC1B4FAF76}" type="presParOf" srcId="{D7C7580E-F325-2B45-87A1-FB0C7D36C25E}" destId="{BAE8ECAA-F017-AA48-B9A5-23394DFBB80A}" srcOrd="3" destOrd="0" presId="urn:microsoft.com/office/officeart/2005/8/layout/orgChart1"/>
    <dgm:cxn modelId="{49B45401-7DF1-FA42-85EF-B0BCFE503F8C}" type="presParOf" srcId="{BAE8ECAA-F017-AA48-B9A5-23394DFBB80A}" destId="{85C03664-5A02-F041-B2A4-4FD3491BC60D}" srcOrd="0" destOrd="0" presId="urn:microsoft.com/office/officeart/2005/8/layout/orgChart1"/>
    <dgm:cxn modelId="{4D61819F-8756-9B49-9FA8-EEFCC3616B79}" type="presParOf" srcId="{85C03664-5A02-F041-B2A4-4FD3491BC60D}" destId="{33D131E7-83CE-9D44-9483-1949CFA0EE57}" srcOrd="0" destOrd="0" presId="urn:microsoft.com/office/officeart/2005/8/layout/orgChart1"/>
    <dgm:cxn modelId="{D7F14FAB-0005-634F-81D3-B85F5D6A898E}" type="presParOf" srcId="{85C03664-5A02-F041-B2A4-4FD3491BC60D}" destId="{697614E9-B9A8-D240-AC69-3D67ACBD6138}" srcOrd="1" destOrd="0" presId="urn:microsoft.com/office/officeart/2005/8/layout/orgChart1"/>
    <dgm:cxn modelId="{21805A30-022D-324A-97A8-A83F3253E5AA}" type="presParOf" srcId="{BAE8ECAA-F017-AA48-B9A5-23394DFBB80A}" destId="{586DD408-4164-4C4B-A5AE-8EE3B1E391F5}" srcOrd="1" destOrd="0" presId="urn:microsoft.com/office/officeart/2005/8/layout/orgChart1"/>
    <dgm:cxn modelId="{B3FDC43F-A887-C041-8F2D-272DEBA3EB05}" type="presParOf" srcId="{BAE8ECAA-F017-AA48-B9A5-23394DFBB80A}" destId="{D5073DE1-CA63-3843-A713-68D1CC187D42}" srcOrd="2" destOrd="0" presId="urn:microsoft.com/office/officeart/2005/8/layout/orgChart1"/>
    <dgm:cxn modelId="{86AC2C90-18E2-D444-9273-42082D62CA84}" type="presParOf" srcId="{5FB68559-5CF5-B04D-96BB-3A3C6AEA8A3D}" destId="{4E4E6456-519A-7744-AC3D-8BF3C7771930}" srcOrd="2" destOrd="0" presId="urn:microsoft.com/office/officeart/2005/8/layout/orgChart1"/>
    <dgm:cxn modelId="{CB4B157F-64AE-A64D-A029-D88E8EAFB0CE}" type="presParOf" srcId="{5FB68559-5CF5-B04D-96BB-3A3C6AEA8A3D}" destId="{CA66F1A4-67D2-0C49-9306-89A6B6049502}" srcOrd="3" destOrd="0" presId="urn:microsoft.com/office/officeart/2005/8/layout/orgChart1"/>
    <dgm:cxn modelId="{7BA35525-5A24-9F45-B653-B7222FA98AB2}" type="presParOf" srcId="{CA66F1A4-67D2-0C49-9306-89A6B6049502}" destId="{50279D3C-D68C-C248-B795-B4A28DC464D7}" srcOrd="0" destOrd="0" presId="urn:microsoft.com/office/officeart/2005/8/layout/orgChart1"/>
    <dgm:cxn modelId="{9E2225FD-61D0-3E43-8A56-E900DF6A7084}" type="presParOf" srcId="{50279D3C-D68C-C248-B795-B4A28DC464D7}" destId="{D858E069-5C55-3A4C-AA99-2FB9B1BFEB55}" srcOrd="0" destOrd="0" presId="urn:microsoft.com/office/officeart/2005/8/layout/orgChart1"/>
    <dgm:cxn modelId="{B25DD1E3-2EE4-DA47-95C0-E0BE6B170AB1}" type="presParOf" srcId="{50279D3C-D68C-C248-B795-B4A28DC464D7}" destId="{976A77A5-9425-B148-80F2-8F476432C89D}" srcOrd="1" destOrd="0" presId="urn:microsoft.com/office/officeart/2005/8/layout/orgChart1"/>
    <dgm:cxn modelId="{D803A745-F079-7844-B5BB-5FFE891A512C}" type="presParOf" srcId="{CA66F1A4-67D2-0C49-9306-89A6B6049502}" destId="{EE7B9626-DB82-FF49-85D5-409D08DCB4C3}" srcOrd="1" destOrd="0" presId="urn:microsoft.com/office/officeart/2005/8/layout/orgChart1"/>
    <dgm:cxn modelId="{6ABE88A4-1E1B-6345-83B6-C84016507E91}" type="presParOf" srcId="{CA66F1A4-67D2-0C49-9306-89A6B6049502}" destId="{ACCC6694-69B9-0641-A6B9-DE6B73043509}" srcOrd="2" destOrd="0" presId="urn:microsoft.com/office/officeart/2005/8/layout/orgChart1"/>
    <dgm:cxn modelId="{CFC5797D-4FEC-1B4F-8835-CCD588537669}" type="presParOf" srcId="{ACCC6694-69B9-0641-A6B9-DE6B73043509}" destId="{5FDE6995-4E04-8643-B5F6-FF18E68A375D}" srcOrd="0" destOrd="0" presId="urn:microsoft.com/office/officeart/2005/8/layout/orgChart1"/>
    <dgm:cxn modelId="{1DF91979-D1ED-EB4D-83C2-A1B2B5B3F74B}" type="presParOf" srcId="{ACCC6694-69B9-0641-A6B9-DE6B73043509}" destId="{FE198265-4EE6-1547-8A19-3816B9F38B0F}" srcOrd="1" destOrd="0" presId="urn:microsoft.com/office/officeart/2005/8/layout/orgChart1"/>
    <dgm:cxn modelId="{3ABC8C0B-E3E5-A149-8938-61C284B53E50}" type="presParOf" srcId="{FE198265-4EE6-1547-8A19-3816B9F38B0F}" destId="{15C89782-D58A-B347-B866-E3B690F17298}" srcOrd="0" destOrd="0" presId="urn:microsoft.com/office/officeart/2005/8/layout/orgChart1"/>
    <dgm:cxn modelId="{BEE9BF55-6F4B-7D4A-A21B-6CADBA1CFB1A}" type="presParOf" srcId="{15C89782-D58A-B347-B866-E3B690F17298}" destId="{27439A31-8E6B-3A41-BB43-E29A17906412}" srcOrd="0" destOrd="0" presId="urn:microsoft.com/office/officeart/2005/8/layout/orgChart1"/>
    <dgm:cxn modelId="{2B709B1D-D1B4-9447-9A45-F1C55D91DD0B}" type="presParOf" srcId="{15C89782-D58A-B347-B866-E3B690F17298}" destId="{928F9A26-CE4C-4748-9AE8-216E3C1955A9}" srcOrd="1" destOrd="0" presId="urn:microsoft.com/office/officeart/2005/8/layout/orgChart1"/>
    <dgm:cxn modelId="{803D0D5B-738D-BE4C-B974-D669498C7F7A}" type="presParOf" srcId="{FE198265-4EE6-1547-8A19-3816B9F38B0F}" destId="{6F1520D3-A2B3-4B4A-9D9B-2B2D57A9E8E3}" srcOrd="1" destOrd="0" presId="urn:microsoft.com/office/officeart/2005/8/layout/orgChart1"/>
    <dgm:cxn modelId="{B0E5CC32-01A1-F041-9B9A-A09B70F8E8AB}" type="presParOf" srcId="{FE198265-4EE6-1547-8A19-3816B9F38B0F}" destId="{EC42D506-3783-1742-B5B4-5974DFCF18BB}" srcOrd="2" destOrd="0" presId="urn:microsoft.com/office/officeart/2005/8/layout/orgChart1"/>
    <dgm:cxn modelId="{6D54239E-2D59-7B48-9FA3-776EC483185A}" type="presParOf" srcId="{ACCC6694-69B9-0641-A6B9-DE6B73043509}" destId="{1E17FD43-D1B6-A243-9D02-E25EB6A9D63D}" srcOrd="2" destOrd="0" presId="urn:microsoft.com/office/officeart/2005/8/layout/orgChart1"/>
    <dgm:cxn modelId="{A1AFEEED-BE90-5043-A286-EBDD1A1AA0CD}" type="presParOf" srcId="{ACCC6694-69B9-0641-A6B9-DE6B73043509}" destId="{B0EB725E-2D36-4948-ADD5-6F3BD56F32F8}" srcOrd="3" destOrd="0" presId="urn:microsoft.com/office/officeart/2005/8/layout/orgChart1"/>
    <dgm:cxn modelId="{1E2466CA-3D3D-3A42-8A8F-3A696DC07AAD}" type="presParOf" srcId="{B0EB725E-2D36-4948-ADD5-6F3BD56F32F8}" destId="{21013BBE-F913-ED41-92B3-9D4E9EFDD50B}" srcOrd="0" destOrd="0" presId="urn:microsoft.com/office/officeart/2005/8/layout/orgChart1"/>
    <dgm:cxn modelId="{7BC151E3-21FC-3943-85FD-AA1849253CDA}" type="presParOf" srcId="{21013BBE-F913-ED41-92B3-9D4E9EFDD50B}" destId="{D04AF41B-2741-6C43-AD88-16CA793118BF}" srcOrd="0" destOrd="0" presId="urn:microsoft.com/office/officeart/2005/8/layout/orgChart1"/>
    <dgm:cxn modelId="{9C7C342C-8CEA-C445-838E-F44ACC356C4B}" type="presParOf" srcId="{21013BBE-F913-ED41-92B3-9D4E9EFDD50B}" destId="{032D8785-DE1A-534A-9F56-ABE11CA7DFC9}" srcOrd="1" destOrd="0" presId="urn:microsoft.com/office/officeart/2005/8/layout/orgChart1"/>
    <dgm:cxn modelId="{9F85300C-78EE-6E4D-9672-9A6A4456C6E1}" type="presParOf" srcId="{B0EB725E-2D36-4948-ADD5-6F3BD56F32F8}" destId="{293FB8B5-3DCD-DF48-8CCD-3D73540FA54B}" srcOrd="1" destOrd="0" presId="urn:microsoft.com/office/officeart/2005/8/layout/orgChart1"/>
    <dgm:cxn modelId="{09640AB6-AB26-1D40-8E8F-02BE8E4E9ED8}" type="presParOf" srcId="{B0EB725E-2D36-4948-ADD5-6F3BD56F32F8}" destId="{BBBDE951-1C57-104F-8B52-50D62A4B9EE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B6FA853-5167-BE4D-BA97-0CAC5F0563D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492560-907D-B642-B74E-F96BD7E21E70}">
      <dgm:prSet phldrT="[Text]"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New Code Development</a:t>
          </a:r>
        </a:p>
      </dgm:t>
    </dgm:pt>
    <dgm:pt modelId="{BECC7E4E-E5F6-E04B-B136-9723254D3CDE}" type="parTrans" cxnId="{66015C9F-A886-B643-A87B-3FA92B74A722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503789EB-597F-DD44-9559-72199B82A90A}" type="sibTrans" cxnId="{66015C9F-A886-B643-A87B-3FA92B74A722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94B6D458-9ACE-F340-A638-DEB5C85691EC}" type="asst">
      <dgm:prSet phldrT="[Text]"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Object-Oriented-"like” Interpolation &amp; Averaging</a:t>
          </a:r>
          <a:b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 </a:t>
          </a:r>
          <a:r>
            <a:rPr lang="en-US" dirty="0">
              <a:solidFill>
                <a:schemeClr val="accent5">
                  <a:lumMod val="75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Fortran</a:t>
          </a:r>
        </a:p>
      </dgm:t>
    </dgm:pt>
    <dgm:pt modelId="{6DD223B5-7278-6A47-9E2E-025B9A9C9653}" type="parTrans" cxnId="{F9A8FC1F-A128-5446-9785-A4D37C7309B4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480D2D59-1906-ED4A-AECF-D8E98E8E3381}" type="sibTrans" cxnId="{F9A8FC1F-A128-5446-9785-A4D37C7309B4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DD7BB465-8783-D64D-8DDB-4822C28D7645}" type="asst">
      <dgm:prSet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Object-Oriented Gridding</a:t>
          </a:r>
          <a:b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dirty="0">
              <a:solidFill>
                <a:schemeClr val="accent5">
                  <a:lumMod val="75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C++</a:t>
          </a:r>
        </a:p>
      </dgm:t>
    </dgm:pt>
    <dgm:pt modelId="{72FF0E82-6395-B84A-8F68-6C6BB408CF18}" type="parTrans" cxnId="{207961C7-9E4C-4C4C-BBA8-DB1F74A5F695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09686BCB-B831-D94A-B8BD-46739D68D643}" type="sibTrans" cxnId="{207961C7-9E4C-4C4C-BBA8-DB1F74A5F695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772B49B9-F732-4A49-ACBD-03BA1C899457}" type="asst">
      <dgm:prSet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Property containers</a:t>
          </a:r>
        </a:p>
      </dgm:t>
    </dgm:pt>
    <dgm:pt modelId="{C142A9C0-07C8-5B44-AC45-85923BCEB4D5}" type="parTrans" cxnId="{CA81F64C-DEB3-4744-A951-60BFE56B7400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2F5A54E1-E712-7241-AA8B-F4090A2BC1AD}" type="sibTrans" cxnId="{CA81F64C-DEB3-4744-A951-60BFE56B7400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585666A6-261F-A045-B826-0A6844D34CC7}" type="asst">
      <dgm:prSet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Gridding containers, zones, regions</a:t>
          </a:r>
        </a:p>
      </dgm:t>
    </dgm:pt>
    <dgm:pt modelId="{D608061F-B280-B745-86B4-FBEB5A2E2BB2}" type="parTrans" cxnId="{0ACC4651-0C9F-6D4B-B974-387AE8F8F545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12EE5EF8-0B82-D649-91AE-6368B31AC5F4}" type="sibTrans" cxnId="{0ACC4651-0C9F-6D4B-B974-387AE8F8F545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35693752-D8D6-F147-83E7-56B802E6FAFD}" type="asst">
      <dgm:prSet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Property data structures</a:t>
          </a:r>
        </a:p>
      </dgm:t>
    </dgm:pt>
    <dgm:pt modelId="{A9F42419-B80B-914D-B981-36E1598E770A}" type="parTrans" cxnId="{2BCF41AE-29A8-7E41-AC8B-AFCF486B6697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642199C1-D3BF-154A-B0EF-74688C7B7FA2}" type="sibTrans" cxnId="{2BCF41AE-29A8-7E41-AC8B-AFCF486B6697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C2E123DC-0645-1345-A062-5E5A6E386AC0}" type="asst">
      <dgm:prSet/>
      <dgm:spPr/>
      <dgm:t>
        <a:bodyPr/>
        <a:lstStyle/>
        <a:p>
          <a:r>
            <a:rPr lang="en-US" dirty="0">
              <a:latin typeface="Avenir Next" panose="020B0503020202020204" pitchFamily="34" charset="0"/>
              <a:cs typeface="Didot" panose="02000503000000020003" pitchFamily="2" charset="-79"/>
            </a:rPr>
            <a:t>Unit testing</a:t>
          </a:r>
        </a:p>
      </dgm:t>
    </dgm:pt>
    <dgm:pt modelId="{A516F8B2-F3A4-8841-92CB-BFCCB0F9F576}" type="parTrans" cxnId="{7BD4138E-F0D3-3A43-8EDF-A595C909CB7A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CB4F1320-099C-EF47-80DE-1824A688F115}" type="sibTrans" cxnId="{7BD4138E-F0D3-3A43-8EDF-A595C909CB7A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3B44FE05-C529-974C-8DDB-076B302E6861}" type="pres">
      <dgm:prSet presAssocID="{CB6FA853-5167-BE4D-BA97-0CAC5F0563D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2A1BBC6-ECDB-8147-A3D7-6A00760676A0}" type="pres">
      <dgm:prSet presAssocID="{52492560-907D-B642-B74E-F96BD7E21E70}" presName="hierRoot1" presStyleCnt="0">
        <dgm:presLayoutVars>
          <dgm:hierBranch val="init"/>
        </dgm:presLayoutVars>
      </dgm:prSet>
      <dgm:spPr/>
    </dgm:pt>
    <dgm:pt modelId="{0D443C91-B022-4F41-A968-991B61391593}" type="pres">
      <dgm:prSet presAssocID="{52492560-907D-B642-B74E-F96BD7E21E70}" presName="rootComposite1" presStyleCnt="0"/>
      <dgm:spPr/>
    </dgm:pt>
    <dgm:pt modelId="{C434D849-A375-104B-9343-321EEF9DF375}" type="pres">
      <dgm:prSet presAssocID="{52492560-907D-B642-B74E-F96BD7E21E70}" presName="rootText1" presStyleLbl="node0" presStyleIdx="0" presStyleCnt="1">
        <dgm:presLayoutVars>
          <dgm:chPref val="3"/>
        </dgm:presLayoutVars>
      </dgm:prSet>
      <dgm:spPr/>
    </dgm:pt>
    <dgm:pt modelId="{66339C8B-FBBE-8243-9367-304CC1395D03}" type="pres">
      <dgm:prSet presAssocID="{52492560-907D-B642-B74E-F96BD7E21E70}" presName="rootConnector1" presStyleLbl="node1" presStyleIdx="0" presStyleCnt="0"/>
      <dgm:spPr/>
    </dgm:pt>
    <dgm:pt modelId="{24C0CFA1-2D68-954D-9EB7-7C891F4F9866}" type="pres">
      <dgm:prSet presAssocID="{52492560-907D-B642-B74E-F96BD7E21E70}" presName="hierChild2" presStyleCnt="0"/>
      <dgm:spPr/>
    </dgm:pt>
    <dgm:pt modelId="{5FB68559-5CF5-B04D-96BB-3A3C6AEA8A3D}" type="pres">
      <dgm:prSet presAssocID="{52492560-907D-B642-B74E-F96BD7E21E70}" presName="hierChild3" presStyleCnt="0"/>
      <dgm:spPr/>
    </dgm:pt>
    <dgm:pt modelId="{FB6CBC21-2F77-E542-81E5-44F78B82ABDC}" type="pres">
      <dgm:prSet presAssocID="{72FF0E82-6395-B84A-8F68-6C6BB408CF18}" presName="Name111" presStyleLbl="parChTrans1D2" presStyleIdx="0" presStyleCnt="2"/>
      <dgm:spPr/>
    </dgm:pt>
    <dgm:pt modelId="{D81B1F4B-EE15-B745-B666-81F8223215CC}" type="pres">
      <dgm:prSet presAssocID="{DD7BB465-8783-D64D-8DDB-4822C28D7645}" presName="hierRoot3" presStyleCnt="0">
        <dgm:presLayoutVars>
          <dgm:hierBranch val="init"/>
        </dgm:presLayoutVars>
      </dgm:prSet>
      <dgm:spPr/>
    </dgm:pt>
    <dgm:pt modelId="{866C00DB-ABB0-F94F-ADB9-F274DA9B44BE}" type="pres">
      <dgm:prSet presAssocID="{DD7BB465-8783-D64D-8DDB-4822C28D7645}" presName="rootComposite3" presStyleCnt="0"/>
      <dgm:spPr/>
    </dgm:pt>
    <dgm:pt modelId="{F44CA284-37FC-D048-AACE-FD78AD8D7316}" type="pres">
      <dgm:prSet presAssocID="{DD7BB465-8783-D64D-8DDB-4822C28D7645}" presName="rootText3" presStyleLbl="asst1" presStyleIdx="0" presStyleCnt="6">
        <dgm:presLayoutVars>
          <dgm:chPref val="3"/>
        </dgm:presLayoutVars>
      </dgm:prSet>
      <dgm:spPr/>
    </dgm:pt>
    <dgm:pt modelId="{B861E9BE-10C2-944A-B691-0AC22094BF04}" type="pres">
      <dgm:prSet presAssocID="{DD7BB465-8783-D64D-8DDB-4822C28D7645}" presName="rootConnector3" presStyleLbl="asst1" presStyleIdx="0" presStyleCnt="6"/>
      <dgm:spPr/>
    </dgm:pt>
    <dgm:pt modelId="{B5BF9498-F1AE-E948-9703-7193468673DD}" type="pres">
      <dgm:prSet presAssocID="{DD7BB465-8783-D64D-8DDB-4822C28D7645}" presName="hierChild6" presStyleCnt="0"/>
      <dgm:spPr/>
    </dgm:pt>
    <dgm:pt modelId="{D7C7580E-F325-2B45-87A1-FB0C7D36C25E}" type="pres">
      <dgm:prSet presAssocID="{DD7BB465-8783-D64D-8DDB-4822C28D7645}" presName="hierChild7" presStyleCnt="0"/>
      <dgm:spPr/>
    </dgm:pt>
    <dgm:pt modelId="{73F62B73-688D-B24A-987B-01E673FCE5E4}" type="pres">
      <dgm:prSet presAssocID="{D608061F-B280-B745-86B4-FBEB5A2E2BB2}" presName="Name111" presStyleLbl="parChTrans1D3" presStyleIdx="0" presStyleCnt="4"/>
      <dgm:spPr/>
    </dgm:pt>
    <dgm:pt modelId="{6CDE3013-7CD5-424C-BB81-4FBDE4201472}" type="pres">
      <dgm:prSet presAssocID="{585666A6-261F-A045-B826-0A6844D34CC7}" presName="hierRoot3" presStyleCnt="0">
        <dgm:presLayoutVars>
          <dgm:hierBranch val="init"/>
        </dgm:presLayoutVars>
      </dgm:prSet>
      <dgm:spPr/>
    </dgm:pt>
    <dgm:pt modelId="{52B3C61E-69AE-B14F-9C53-6007979A9265}" type="pres">
      <dgm:prSet presAssocID="{585666A6-261F-A045-B826-0A6844D34CC7}" presName="rootComposite3" presStyleCnt="0"/>
      <dgm:spPr/>
    </dgm:pt>
    <dgm:pt modelId="{AC38527A-2A17-B249-B886-BC3FD7880E22}" type="pres">
      <dgm:prSet presAssocID="{585666A6-261F-A045-B826-0A6844D34CC7}" presName="rootText3" presStyleLbl="asst1" presStyleIdx="1" presStyleCnt="6">
        <dgm:presLayoutVars>
          <dgm:chPref val="3"/>
        </dgm:presLayoutVars>
      </dgm:prSet>
      <dgm:spPr/>
    </dgm:pt>
    <dgm:pt modelId="{BABFA36B-9C64-E743-9D04-1E8A7ABF604A}" type="pres">
      <dgm:prSet presAssocID="{585666A6-261F-A045-B826-0A6844D34CC7}" presName="rootConnector3" presStyleLbl="asst1" presStyleIdx="1" presStyleCnt="6"/>
      <dgm:spPr/>
    </dgm:pt>
    <dgm:pt modelId="{9AB84472-2BAB-D546-9A0C-95B48C45F7B8}" type="pres">
      <dgm:prSet presAssocID="{585666A6-261F-A045-B826-0A6844D34CC7}" presName="hierChild6" presStyleCnt="0"/>
      <dgm:spPr/>
    </dgm:pt>
    <dgm:pt modelId="{01BE1424-D433-5E47-8D6B-32532CA6C1B1}" type="pres">
      <dgm:prSet presAssocID="{585666A6-261F-A045-B826-0A6844D34CC7}" presName="hierChild7" presStyleCnt="0"/>
      <dgm:spPr/>
    </dgm:pt>
    <dgm:pt modelId="{60382BF4-4AC4-0944-B70F-703890E943B6}" type="pres">
      <dgm:prSet presAssocID="{A516F8B2-F3A4-8841-92CB-BFCCB0F9F576}" presName="Name111" presStyleLbl="parChTrans1D3" presStyleIdx="1" presStyleCnt="4"/>
      <dgm:spPr/>
    </dgm:pt>
    <dgm:pt modelId="{BAE8ECAA-F017-AA48-B9A5-23394DFBB80A}" type="pres">
      <dgm:prSet presAssocID="{C2E123DC-0645-1345-A062-5E5A6E386AC0}" presName="hierRoot3" presStyleCnt="0">
        <dgm:presLayoutVars>
          <dgm:hierBranch val="init"/>
        </dgm:presLayoutVars>
      </dgm:prSet>
      <dgm:spPr/>
    </dgm:pt>
    <dgm:pt modelId="{85C03664-5A02-F041-B2A4-4FD3491BC60D}" type="pres">
      <dgm:prSet presAssocID="{C2E123DC-0645-1345-A062-5E5A6E386AC0}" presName="rootComposite3" presStyleCnt="0"/>
      <dgm:spPr/>
    </dgm:pt>
    <dgm:pt modelId="{33D131E7-83CE-9D44-9483-1949CFA0EE57}" type="pres">
      <dgm:prSet presAssocID="{C2E123DC-0645-1345-A062-5E5A6E386AC0}" presName="rootText3" presStyleLbl="asst1" presStyleIdx="2" presStyleCnt="6">
        <dgm:presLayoutVars>
          <dgm:chPref val="3"/>
        </dgm:presLayoutVars>
      </dgm:prSet>
      <dgm:spPr/>
    </dgm:pt>
    <dgm:pt modelId="{697614E9-B9A8-D240-AC69-3D67ACBD6138}" type="pres">
      <dgm:prSet presAssocID="{C2E123DC-0645-1345-A062-5E5A6E386AC0}" presName="rootConnector3" presStyleLbl="asst1" presStyleIdx="2" presStyleCnt="6"/>
      <dgm:spPr/>
    </dgm:pt>
    <dgm:pt modelId="{586DD408-4164-4C4B-A5AE-8EE3B1E391F5}" type="pres">
      <dgm:prSet presAssocID="{C2E123DC-0645-1345-A062-5E5A6E386AC0}" presName="hierChild6" presStyleCnt="0"/>
      <dgm:spPr/>
    </dgm:pt>
    <dgm:pt modelId="{D5073DE1-CA63-3843-A713-68D1CC187D42}" type="pres">
      <dgm:prSet presAssocID="{C2E123DC-0645-1345-A062-5E5A6E386AC0}" presName="hierChild7" presStyleCnt="0"/>
      <dgm:spPr/>
    </dgm:pt>
    <dgm:pt modelId="{4E4E6456-519A-7744-AC3D-8BF3C7771930}" type="pres">
      <dgm:prSet presAssocID="{6DD223B5-7278-6A47-9E2E-025B9A9C9653}" presName="Name111" presStyleLbl="parChTrans1D2" presStyleIdx="1" presStyleCnt="2"/>
      <dgm:spPr/>
    </dgm:pt>
    <dgm:pt modelId="{CA66F1A4-67D2-0C49-9306-89A6B6049502}" type="pres">
      <dgm:prSet presAssocID="{94B6D458-9ACE-F340-A638-DEB5C85691EC}" presName="hierRoot3" presStyleCnt="0">
        <dgm:presLayoutVars>
          <dgm:hierBranch val="init"/>
        </dgm:presLayoutVars>
      </dgm:prSet>
      <dgm:spPr/>
    </dgm:pt>
    <dgm:pt modelId="{50279D3C-D68C-C248-B795-B4A28DC464D7}" type="pres">
      <dgm:prSet presAssocID="{94B6D458-9ACE-F340-A638-DEB5C85691EC}" presName="rootComposite3" presStyleCnt="0"/>
      <dgm:spPr/>
    </dgm:pt>
    <dgm:pt modelId="{D858E069-5C55-3A4C-AA99-2FB9B1BFEB55}" type="pres">
      <dgm:prSet presAssocID="{94B6D458-9ACE-F340-A638-DEB5C85691EC}" presName="rootText3" presStyleLbl="asst1" presStyleIdx="3" presStyleCnt="6">
        <dgm:presLayoutVars>
          <dgm:chPref val="3"/>
        </dgm:presLayoutVars>
      </dgm:prSet>
      <dgm:spPr/>
    </dgm:pt>
    <dgm:pt modelId="{976A77A5-9425-B148-80F2-8F476432C89D}" type="pres">
      <dgm:prSet presAssocID="{94B6D458-9ACE-F340-A638-DEB5C85691EC}" presName="rootConnector3" presStyleLbl="asst1" presStyleIdx="3" presStyleCnt="6"/>
      <dgm:spPr/>
    </dgm:pt>
    <dgm:pt modelId="{EE7B9626-DB82-FF49-85D5-409D08DCB4C3}" type="pres">
      <dgm:prSet presAssocID="{94B6D458-9ACE-F340-A638-DEB5C85691EC}" presName="hierChild6" presStyleCnt="0"/>
      <dgm:spPr/>
    </dgm:pt>
    <dgm:pt modelId="{ACCC6694-69B9-0641-A6B9-DE6B73043509}" type="pres">
      <dgm:prSet presAssocID="{94B6D458-9ACE-F340-A638-DEB5C85691EC}" presName="hierChild7" presStyleCnt="0"/>
      <dgm:spPr/>
    </dgm:pt>
    <dgm:pt modelId="{5FDE6995-4E04-8643-B5F6-FF18E68A375D}" type="pres">
      <dgm:prSet presAssocID="{C142A9C0-07C8-5B44-AC45-85923BCEB4D5}" presName="Name111" presStyleLbl="parChTrans1D3" presStyleIdx="2" presStyleCnt="4"/>
      <dgm:spPr/>
    </dgm:pt>
    <dgm:pt modelId="{FE198265-4EE6-1547-8A19-3816B9F38B0F}" type="pres">
      <dgm:prSet presAssocID="{772B49B9-F732-4A49-ACBD-03BA1C899457}" presName="hierRoot3" presStyleCnt="0">
        <dgm:presLayoutVars>
          <dgm:hierBranch val="init"/>
        </dgm:presLayoutVars>
      </dgm:prSet>
      <dgm:spPr/>
    </dgm:pt>
    <dgm:pt modelId="{15C89782-D58A-B347-B866-E3B690F17298}" type="pres">
      <dgm:prSet presAssocID="{772B49B9-F732-4A49-ACBD-03BA1C899457}" presName="rootComposite3" presStyleCnt="0"/>
      <dgm:spPr/>
    </dgm:pt>
    <dgm:pt modelId="{27439A31-8E6B-3A41-BB43-E29A17906412}" type="pres">
      <dgm:prSet presAssocID="{772B49B9-F732-4A49-ACBD-03BA1C899457}" presName="rootText3" presStyleLbl="asst1" presStyleIdx="4" presStyleCnt="6">
        <dgm:presLayoutVars>
          <dgm:chPref val="3"/>
        </dgm:presLayoutVars>
      </dgm:prSet>
      <dgm:spPr/>
    </dgm:pt>
    <dgm:pt modelId="{928F9A26-CE4C-4748-9AE8-216E3C1955A9}" type="pres">
      <dgm:prSet presAssocID="{772B49B9-F732-4A49-ACBD-03BA1C899457}" presName="rootConnector3" presStyleLbl="asst1" presStyleIdx="4" presStyleCnt="6"/>
      <dgm:spPr/>
    </dgm:pt>
    <dgm:pt modelId="{6F1520D3-A2B3-4B4A-9D9B-2B2D57A9E8E3}" type="pres">
      <dgm:prSet presAssocID="{772B49B9-F732-4A49-ACBD-03BA1C899457}" presName="hierChild6" presStyleCnt="0"/>
      <dgm:spPr/>
    </dgm:pt>
    <dgm:pt modelId="{EC42D506-3783-1742-B5B4-5974DFCF18BB}" type="pres">
      <dgm:prSet presAssocID="{772B49B9-F732-4A49-ACBD-03BA1C899457}" presName="hierChild7" presStyleCnt="0"/>
      <dgm:spPr/>
    </dgm:pt>
    <dgm:pt modelId="{1E17FD43-D1B6-A243-9D02-E25EB6A9D63D}" type="pres">
      <dgm:prSet presAssocID="{A9F42419-B80B-914D-B981-36E1598E770A}" presName="Name111" presStyleLbl="parChTrans1D3" presStyleIdx="3" presStyleCnt="4"/>
      <dgm:spPr/>
    </dgm:pt>
    <dgm:pt modelId="{B0EB725E-2D36-4948-ADD5-6F3BD56F32F8}" type="pres">
      <dgm:prSet presAssocID="{35693752-D8D6-F147-83E7-56B802E6FAFD}" presName="hierRoot3" presStyleCnt="0">
        <dgm:presLayoutVars>
          <dgm:hierBranch val="init"/>
        </dgm:presLayoutVars>
      </dgm:prSet>
      <dgm:spPr/>
    </dgm:pt>
    <dgm:pt modelId="{21013BBE-F913-ED41-92B3-9D4E9EFDD50B}" type="pres">
      <dgm:prSet presAssocID="{35693752-D8D6-F147-83E7-56B802E6FAFD}" presName="rootComposite3" presStyleCnt="0"/>
      <dgm:spPr/>
    </dgm:pt>
    <dgm:pt modelId="{D04AF41B-2741-6C43-AD88-16CA793118BF}" type="pres">
      <dgm:prSet presAssocID="{35693752-D8D6-F147-83E7-56B802E6FAFD}" presName="rootText3" presStyleLbl="asst1" presStyleIdx="5" presStyleCnt="6">
        <dgm:presLayoutVars>
          <dgm:chPref val="3"/>
        </dgm:presLayoutVars>
      </dgm:prSet>
      <dgm:spPr/>
    </dgm:pt>
    <dgm:pt modelId="{032D8785-DE1A-534A-9F56-ABE11CA7DFC9}" type="pres">
      <dgm:prSet presAssocID="{35693752-D8D6-F147-83E7-56B802E6FAFD}" presName="rootConnector3" presStyleLbl="asst1" presStyleIdx="5" presStyleCnt="6"/>
      <dgm:spPr/>
    </dgm:pt>
    <dgm:pt modelId="{293FB8B5-3DCD-DF48-8CCD-3D73540FA54B}" type="pres">
      <dgm:prSet presAssocID="{35693752-D8D6-F147-83E7-56B802E6FAFD}" presName="hierChild6" presStyleCnt="0"/>
      <dgm:spPr/>
    </dgm:pt>
    <dgm:pt modelId="{BBBDE951-1C57-104F-8B52-50D62A4B9EE6}" type="pres">
      <dgm:prSet presAssocID="{35693752-D8D6-F147-83E7-56B802E6FAFD}" presName="hierChild7" presStyleCnt="0"/>
      <dgm:spPr/>
    </dgm:pt>
  </dgm:ptLst>
  <dgm:cxnLst>
    <dgm:cxn modelId="{E9AB1F07-4D5B-9F43-8C95-89426F64439B}" type="presOf" srcId="{772B49B9-F732-4A49-ACBD-03BA1C899457}" destId="{27439A31-8E6B-3A41-BB43-E29A17906412}" srcOrd="0" destOrd="0" presId="urn:microsoft.com/office/officeart/2005/8/layout/orgChart1"/>
    <dgm:cxn modelId="{F9A8FC1F-A128-5446-9785-A4D37C7309B4}" srcId="{52492560-907D-B642-B74E-F96BD7E21E70}" destId="{94B6D458-9ACE-F340-A638-DEB5C85691EC}" srcOrd="1" destOrd="0" parTransId="{6DD223B5-7278-6A47-9E2E-025B9A9C9653}" sibTransId="{480D2D59-1906-ED4A-AECF-D8E98E8E3381}"/>
    <dgm:cxn modelId="{BC416036-39B0-D04D-8AC3-EE41D3696B78}" type="presOf" srcId="{DD7BB465-8783-D64D-8DDB-4822C28D7645}" destId="{B861E9BE-10C2-944A-B691-0AC22094BF04}" srcOrd="1" destOrd="0" presId="urn:microsoft.com/office/officeart/2005/8/layout/orgChart1"/>
    <dgm:cxn modelId="{78F00237-B8A2-3641-A588-3749B2DF7CB6}" type="presOf" srcId="{D608061F-B280-B745-86B4-FBEB5A2E2BB2}" destId="{73F62B73-688D-B24A-987B-01E673FCE5E4}" srcOrd="0" destOrd="0" presId="urn:microsoft.com/office/officeart/2005/8/layout/orgChart1"/>
    <dgm:cxn modelId="{FF14EC40-3449-D44D-BF15-D11B506091F9}" type="presOf" srcId="{52492560-907D-B642-B74E-F96BD7E21E70}" destId="{66339C8B-FBBE-8243-9367-304CC1395D03}" srcOrd="1" destOrd="0" presId="urn:microsoft.com/office/officeart/2005/8/layout/orgChart1"/>
    <dgm:cxn modelId="{A0074744-0033-5349-B579-8EDD04830A1B}" type="presOf" srcId="{72FF0E82-6395-B84A-8F68-6C6BB408CF18}" destId="{FB6CBC21-2F77-E542-81E5-44F78B82ABDC}" srcOrd="0" destOrd="0" presId="urn:microsoft.com/office/officeart/2005/8/layout/orgChart1"/>
    <dgm:cxn modelId="{4F6B5B46-166C-FF4C-BBE4-70A9BBECD694}" type="presOf" srcId="{DD7BB465-8783-D64D-8DDB-4822C28D7645}" destId="{F44CA284-37FC-D048-AACE-FD78AD8D7316}" srcOrd="0" destOrd="0" presId="urn:microsoft.com/office/officeart/2005/8/layout/orgChart1"/>
    <dgm:cxn modelId="{D6543D4C-8B8C-D34D-80EE-42B3297F2256}" type="presOf" srcId="{A9F42419-B80B-914D-B981-36E1598E770A}" destId="{1E17FD43-D1B6-A243-9D02-E25EB6A9D63D}" srcOrd="0" destOrd="0" presId="urn:microsoft.com/office/officeart/2005/8/layout/orgChart1"/>
    <dgm:cxn modelId="{CA81F64C-DEB3-4744-A951-60BFE56B7400}" srcId="{94B6D458-9ACE-F340-A638-DEB5C85691EC}" destId="{772B49B9-F732-4A49-ACBD-03BA1C899457}" srcOrd="0" destOrd="0" parTransId="{C142A9C0-07C8-5B44-AC45-85923BCEB4D5}" sibTransId="{2F5A54E1-E712-7241-AA8B-F4090A2BC1AD}"/>
    <dgm:cxn modelId="{84CCE54E-BDD5-E34C-BC2C-D69869B3D670}" type="presOf" srcId="{CB6FA853-5167-BE4D-BA97-0CAC5F0563D1}" destId="{3B44FE05-C529-974C-8DDB-076B302E6861}" srcOrd="0" destOrd="0" presId="urn:microsoft.com/office/officeart/2005/8/layout/orgChart1"/>
    <dgm:cxn modelId="{74E93B50-1F0B-C443-AB04-83A851081E35}" type="presOf" srcId="{A516F8B2-F3A4-8841-92CB-BFCCB0F9F576}" destId="{60382BF4-4AC4-0944-B70F-703890E943B6}" srcOrd="0" destOrd="0" presId="urn:microsoft.com/office/officeart/2005/8/layout/orgChart1"/>
    <dgm:cxn modelId="{3B767B50-4F5F-1343-8741-85B5E2FA2419}" type="presOf" srcId="{94B6D458-9ACE-F340-A638-DEB5C85691EC}" destId="{976A77A5-9425-B148-80F2-8F476432C89D}" srcOrd="1" destOrd="0" presId="urn:microsoft.com/office/officeart/2005/8/layout/orgChart1"/>
    <dgm:cxn modelId="{0ACC4651-0C9F-6D4B-B974-387AE8F8F545}" srcId="{DD7BB465-8783-D64D-8DDB-4822C28D7645}" destId="{585666A6-261F-A045-B826-0A6844D34CC7}" srcOrd="0" destOrd="0" parTransId="{D608061F-B280-B745-86B4-FBEB5A2E2BB2}" sibTransId="{12EE5EF8-0B82-D649-91AE-6368B31AC5F4}"/>
    <dgm:cxn modelId="{C2EFB774-8419-DC41-8699-58742B528A17}" type="presOf" srcId="{6DD223B5-7278-6A47-9E2E-025B9A9C9653}" destId="{4E4E6456-519A-7744-AC3D-8BF3C7771930}" srcOrd="0" destOrd="0" presId="urn:microsoft.com/office/officeart/2005/8/layout/orgChart1"/>
    <dgm:cxn modelId="{D44C6078-5DB7-EE4D-B9B1-AABB9BF5CACF}" type="presOf" srcId="{772B49B9-F732-4A49-ACBD-03BA1C899457}" destId="{928F9A26-CE4C-4748-9AE8-216E3C1955A9}" srcOrd="1" destOrd="0" presId="urn:microsoft.com/office/officeart/2005/8/layout/orgChart1"/>
    <dgm:cxn modelId="{F8544C8C-03C8-F847-A331-243E00D9DFBE}" type="presOf" srcId="{35693752-D8D6-F147-83E7-56B802E6FAFD}" destId="{032D8785-DE1A-534A-9F56-ABE11CA7DFC9}" srcOrd="1" destOrd="0" presId="urn:microsoft.com/office/officeart/2005/8/layout/orgChart1"/>
    <dgm:cxn modelId="{7BD4138E-F0D3-3A43-8EDF-A595C909CB7A}" srcId="{DD7BB465-8783-D64D-8DDB-4822C28D7645}" destId="{C2E123DC-0645-1345-A062-5E5A6E386AC0}" srcOrd="1" destOrd="0" parTransId="{A516F8B2-F3A4-8841-92CB-BFCCB0F9F576}" sibTransId="{CB4F1320-099C-EF47-80DE-1824A688F115}"/>
    <dgm:cxn modelId="{66015C9F-A886-B643-A87B-3FA92B74A722}" srcId="{CB6FA853-5167-BE4D-BA97-0CAC5F0563D1}" destId="{52492560-907D-B642-B74E-F96BD7E21E70}" srcOrd="0" destOrd="0" parTransId="{BECC7E4E-E5F6-E04B-B136-9723254D3CDE}" sibTransId="{503789EB-597F-DD44-9559-72199B82A90A}"/>
    <dgm:cxn modelId="{113C03A7-8726-2148-829E-C3F58C1C6313}" type="presOf" srcId="{585666A6-261F-A045-B826-0A6844D34CC7}" destId="{BABFA36B-9C64-E743-9D04-1E8A7ABF604A}" srcOrd="1" destOrd="0" presId="urn:microsoft.com/office/officeart/2005/8/layout/orgChart1"/>
    <dgm:cxn modelId="{2BCF41AE-29A8-7E41-AC8B-AFCF486B6697}" srcId="{94B6D458-9ACE-F340-A638-DEB5C85691EC}" destId="{35693752-D8D6-F147-83E7-56B802E6FAFD}" srcOrd="1" destOrd="0" parTransId="{A9F42419-B80B-914D-B981-36E1598E770A}" sibTransId="{642199C1-D3BF-154A-B0EF-74688C7B7FA2}"/>
    <dgm:cxn modelId="{F7F9EEBB-6A46-4C40-BE69-71EC799752A9}" type="presOf" srcId="{94B6D458-9ACE-F340-A638-DEB5C85691EC}" destId="{D858E069-5C55-3A4C-AA99-2FB9B1BFEB55}" srcOrd="0" destOrd="0" presId="urn:microsoft.com/office/officeart/2005/8/layout/orgChart1"/>
    <dgm:cxn modelId="{401989C3-68DC-D840-86C3-5A95FCCE31B1}" type="presOf" srcId="{C2E123DC-0645-1345-A062-5E5A6E386AC0}" destId="{33D131E7-83CE-9D44-9483-1949CFA0EE57}" srcOrd="0" destOrd="0" presId="urn:microsoft.com/office/officeart/2005/8/layout/orgChart1"/>
    <dgm:cxn modelId="{9B0647C5-2D02-B845-889D-B6CD41069996}" type="presOf" srcId="{C142A9C0-07C8-5B44-AC45-85923BCEB4D5}" destId="{5FDE6995-4E04-8643-B5F6-FF18E68A375D}" srcOrd="0" destOrd="0" presId="urn:microsoft.com/office/officeart/2005/8/layout/orgChart1"/>
    <dgm:cxn modelId="{207961C7-9E4C-4C4C-BBA8-DB1F74A5F695}" srcId="{52492560-907D-B642-B74E-F96BD7E21E70}" destId="{DD7BB465-8783-D64D-8DDB-4822C28D7645}" srcOrd="0" destOrd="0" parTransId="{72FF0E82-6395-B84A-8F68-6C6BB408CF18}" sibTransId="{09686BCB-B831-D94A-B8BD-46739D68D643}"/>
    <dgm:cxn modelId="{80BFDFCE-2A9A-6644-A387-5D7B6B9C2AA9}" type="presOf" srcId="{52492560-907D-B642-B74E-F96BD7E21E70}" destId="{C434D849-A375-104B-9343-321EEF9DF375}" srcOrd="0" destOrd="0" presId="urn:microsoft.com/office/officeart/2005/8/layout/orgChart1"/>
    <dgm:cxn modelId="{E4AA02F2-E9EE-2149-9F09-8128FD2CC3AF}" type="presOf" srcId="{35693752-D8D6-F147-83E7-56B802E6FAFD}" destId="{D04AF41B-2741-6C43-AD88-16CA793118BF}" srcOrd="0" destOrd="0" presId="urn:microsoft.com/office/officeart/2005/8/layout/orgChart1"/>
    <dgm:cxn modelId="{2047CEF2-6483-2149-B3B7-86B8C9700F36}" type="presOf" srcId="{C2E123DC-0645-1345-A062-5E5A6E386AC0}" destId="{697614E9-B9A8-D240-AC69-3D67ACBD6138}" srcOrd="1" destOrd="0" presId="urn:microsoft.com/office/officeart/2005/8/layout/orgChart1"/>
    <dgm:cxn modelId="{E585FCFD-E841-7F4C-94C1-AAE45FC0329F}" type="presOf" srcId="{585666A6-261F-A045-B826-0A6844D34CC7}" destId="{AC38527A-2A17-B249-B886-BC3FD7880E22}" srcOrd="0" destOrd="0" presId="urn:microsoft.com/office/officeart/2005/8/layout/orgChart1"/>
    <dgm:cxn modelId="{1BB6D7BD-CE4E-8B47-AF2A-FCC747A7A148}" type="presParOf" srcId="{3B44FE05-C529-974C-8DDB-076B302E6861}" destId="{82A1BBC6-ECDB-8147-A3D7-6A00760676A0}" srcOrd="0" destOrd="0" presId="urn:microsoft.com/office/officeart/2005/8/layout/orgChart1"/>
    <dgm:cxn modelId="{A0C6C46C-FBB7-AF4C-8C9D-190F8D69066A}" type="presParOf" srcId="{82A1BBC6-ECDB-8147-A3D7-6A00760676A0}" destId="{0D443C91-B022-4F41-A968-991B61391593}" srcOrd="0" destOrd="0" presId="urn:microsoft.com/office/officeart/2005/8/layout/orgChart1"/>
    <dgm:cxn modelId="{E9D42CE6-76FC-EC47-874D-1069D90840B1}" type="presParOf" srcId="{0D443C91-B022-4F41-A968-991B61391593}" destId="{C434D849-A375-104B-9343-321EEF9DF375}" srcOrd="0" destOrd="0" presId="urn:microsoft.com/office/officeart/2005/8/layout/orgChart1"/>
    <dgm:cxn modelId="{BA4C5D95-AD6C-FA42-99C6-410BED9FD188}" type="presParOf" srcId="{0D443C91-B022-4F41-A968-991B61391593}" destId="{66339C8B-FBBE-8243-9367-304CC1395D03}" srcOrd="1" destOrd="0" presId="urn:microsoft.com/office/officeart/2005/8/layout/orgChart1"/>
    <dgm:cxn modelId="{FAA3D65C-A569-CF49-B703-58246FE45CD2}" type="presParOf" srcId="{82A1BBC6-ECDB-8147-A3D7-6A00760676A0}" destId="{24C0CFA1-2D68-954D-9EB7-7C891F4F9866}" srcOrd="1" destOrd="0" presId="urn:microsoft.com/office/officeart/2005/8/layout/orgChart1"/>
    <dgm:cxn modelId="{740D0410-9795-624B-9BFD-449067D69014}" type="presParOf" srcId="{82A1BBC6-ECDB-8147-A3D7-6A00760676A0}" destId="{5FB68559-5CF5-B04D-96BB-3A3C6AEA8A3D}" srcOrd="2" destOrd="0" presId="urn:microsoft.com/office/officeart/2005/8/layout/orgChart1"/>
    <dgm:cxn modelId="{7EFCF3BF-1E53-B24E-B47D-98F8A3FA5CAC}" type="presParOf" srcId="{5FB68559-5CF5-B04D-96BB-3A3C6AEA8A3D}" destId="{FB6CBC21-2F77-E542-81E5-44F78B82ABDC}" srcOrd="0" destOrd="0" presId="urn:microsoft.com/office/officeart/2005/8/layout/orgChart1"/>
    <dgm:cxn modelId="{F2E15973-F870-5A43-BC51-0EFF0FB82F47}" type="presParOf" srcId="{5FB68559-5CF5-B04D-96BB-3A3C6AEA8A3D}" destId="{D81B1F4B-EE15-B745-B666-81F8223215CC}" srcOrd="1" destOrd="0" presId="urn:microsoft.com/office/officeart/2005/8/layout/orgChart1"/>
    <dgm:cxn modelId="{F1A07BEC-2ED7-DD4E-8A34-15D60DB9CD02}" type="presParOf" srcId="{D81B1F4B-EE15-B745-B666-81F8223215CC}" destId="{866C00DB-ABB0-F94F-ADB9-F274DA9B44BE}" srcOrd="0" destOrd="0" presId="urn:microsoft.com/office/officeart/2005/8/layout/orgChart1"/>
    <dgm:cxn modelId="{2C17C7C1-3594-6345-9194-FF91858E0288}" type="presParOf" srcId="{866C00DB-ABB0-F94F-ADB9-F274DA9B44BE}" destId="{F44CA284-37FC-D048-AACE-FD78AD8D7316}" srcOrd="0" destOrd="0" presId="urn:microsoft.com/office/officeart/2005/8/layout/orgChart1"/>
    <dgm:cxn modelId="{24FBCCC7-0B50-B042-9774-04772C2E4870}" type="presParOf" srcId="{866C00DB-ABB0-F94F-ADB9-F274DA9B44BE}" destId="{B861E9BE-10C2-944A-B691-0AC22094BF04}" srcOrd="1" destOrd="0" presId="urn:microsoft.com/office/officeart/2005/8/layout/orgChart1"/>
    <dgm:cxn modelId="{D22D10C1-A95C-E64C-84D6-B3B0634899E1}" type="presParOf" srcId="{D81B1F4B-EE15-B745-B666-81F8223215CC}" destId="{B5BF9498-F1AE-E948-9703-7193468673DD}" srcOrd="1" destOrd="0" presId="urn:microsoft.com/office/officeart/2005/8/layout/orgChart1"/>
    <dgm:cxn modelId="{9719EFFB-A369-8A4D-BCEC-799E0236B36F}" type="presParOf" srcId="{D81B1F4B-EE15-B745-B666-81F8223215CC}" destId="{D7C7580E-F325-2B45-87A1-FB0C7D36C25E}" srcOrd="2" destOrd="0" presId="urn:microsoft.com/office/officeart/2005/8/layout/orgChart1"/>
    <dgm:cxn modelId="{812E3508-4E22-DA41-8055-4A9C065F18F8}" type="presParOf" srcId="{D7C7580E-F325-2B45-87A1-FB0C7D36C25E}" destId="{73F62B73-688D-B24A-987B-01E673FCE5E4}" srcOrd="0" destOrd="0" presId="urn:microsoft.com/office/officeart/2005/8/layout/orgChart1"/>
    <dgm:cxn modelId="{C3E43EC4-A263-784C-83D7-424EB77A976B}" type="presParOf" srcId="{D7C7580E-F325-2B45-87A1-FB0C7D36C25E}" destId="{6CDE3013-7CD5-424C-BB81-4FBDE4201472}" srcOrd="1" destOrd="0" presId="urn:microsoft.com/office/officeart/2005/8/layout/orgChart1"/>
    <dgm:cxn modelId="{5FCE0C26-5752-CD48-BA2A-4A4D4DB3D51E}" type="presParOf" srcId="{6CDE3013-7CD5-424C-BB81-4FBDE4201472}" destId="{52B3C61E-69AE-B14F-9C53-6007979A9265}" srcOrd="0" destOrd="0" presId="urn:microsoft.com/office/officeart/2005/8/layout/orgChart1"/>
    <dgm:cxn modelId="{965E2278-BFAD-7346-873E-9F8F5542FCD2}" type="presParOf" srcId="{52B3C61E-69AE-B14F-9C53-6007979A9265}" destId="{AC38527A-2A17-B249-B886-BC3FD7880E22}" srcOrd="0" destOrd="0" presId="urn:microsoft.com/office/officeart/2005/8/layout/orgChart1"/>
    <dgm:cxn modelId="{2AFE5834-1E3F-FE44-9173-CB7949D0CF3C}" type="presParOf" srcId="{52B3C61E-69AE-B14F-9C53-6007979A9265}" destId="{BABFA36B-9C64-E743-9D04-1E8A7ABF604A}" srcOrd="1" destOrd="0" presId="urn:microsoft.com/office/officeart/2005/8/layout/orgChart1"/>
    <dgm:cxn modelId="{EA80F971-8FDA-0B44-82E8-00F2AC6D79B1}" type="presParOf" srcId="{6CDE3013-7CD5-424C-BB81-4FBDE4201472}" destId="{9AB84472-2BAB-D546-9A0C-95B48C45F7B8}" srcOrd="1" destOrd="0" presId="urn:microsoft.com/office/officeart/2005/8/layout/orgChart1"/>
    <dgm:cxn modelId="{E84FFB1E-F8D2-1B4F-B78E-50BBA601FF41}" type="presParOf" srcId="{6CDE3013-7CD5-424C-BB81-4FBDE4201472}" destId="{01BE1424-D433-5E47-8D6B-32532CA6C1B1}" srcOrd="2" destOrd="0" presId="urn:microsoft.com/office/officeart/2005/8/layout/orgChart1"/>
    <dgm:cxn modelId="{9E640F53-C25F-5B41-83F6-F2CD34DFF253}" type="presParOf" srcId="{D7C7580E-F325-2B45-87A1-FB0C7D36C25E}" destId="{60382BF4-4AC4-0944-B70F-703890E943B6}" srcOrd="2" destOrd="0" presId="urn:microsoft.com/office/officeart/2005/8/layout/orgChart1"/>
    <dgm:cxn modelId="{2A96DDC4-340E-2646-B441-C6FC1B4FAF76}" type="presParOf" srcId="{D7C7580E-F325-2B45-87A1-FB0C7D36C25E}" destId="{BAE8ECAA-F017-AA48-B9A5-23394DFBB80A}" srcOrd="3" destOrd="0" presId="urn:microsoft.com/office/officeart/2005/8/layout/orgChart1"/>
    <dgm:cxn modelId="{49B45401-7DF1-FA42-85EF-B0BCFE503F8C}" type="presParOf" srcId="{BAE8ECAA-F017-AA48-B9A5-23394DFBB80A}" destId="{85C03664-5A02-F041-B2A4-4FD3491BC60D}" srcOrd="0" destOrd="0" presId="urn:microsoft.com/office/officeart/2005/8/layout/orgChart1"/>
    <dgm:cxn modelId="{4D61819F-8756-9B49-9FA8-EEFCC3616B79}" type="presParOf" srcId="{85C03664-5A02-F041-B2A4-4FD3491BC60D}" destId="{33D131E7-83CE-9D44-9483-1949CFA0EE57}" srcOrd="0" destOrd="0" presId="urn:microsoft.com/office/officeart/2005/8/layout/orgChart1"/>
    <dgm:cxn modelId="{D7F14FAB-0005-634F-81D3-B85F5D6A898E}" type="presParOf" srcId="{85C03664-5A02-F041-B2A4-4FD3491BC60D}" destId="{697614E9-B9A8-D240-AC69-3D67ACBD6138}" srcOrd="1" destOrd="0" presId="urn:microsoft.com/office/officeart/2005/8/layout/orgChart1"/>
    <dgm:cxn modelId="{21805A30-022D-324A-97A8-A83F3253E5AA}" type="presParOf" srcId="{BAE8ECAA-F017-AA48-B9A5-23394DFBB80A}" destId="{586DD408-4164-4C4B-A5AE-8EE3B1E391F5}" srcOrd="1" destOrd="0" presId="urn:microsoft.com/office/officeart/2005/8/layout/orgChart1"/>
    <dgm:cxn modelId="{B3FDC43F-A887-C041-8F2D-272DEBA3EB05}" type="presParOf" srcId="{BAE8ECAA-F017-AA48-B9A5-23394DFBB80A}" destId="{D5073DE1-CA63-3843-A713-68D1CC187D42}" srcOrd="2" destOrd="0" presId="urn:microsoft.com/office/officeart/2005/8/layout/orgChart1"/>
    <dgm:cxn modelId="{86AC2C90-18E2-D444-9273-42082D62CA84}" type="presParOf" srcId="{5FB68559-5CF5-B04D-96BB-3A3C6AEA8A3D}" destId="{4E4E6456-519A-7744-AC3D-8BF3C7771930}" srcOrd="2" destOrd="0" presId="urn:microsoft.com/office/officeart/2005/8/layout/orgChart1"/>
    <dgm:cxn modelId="{CB4B157F-64AE-A64D-A029-D88E8EAFB0CE}" type="presParOf" srcId="{5FB68559-5CF5-B04D-96BB-3A3C6AEA8A3D}" destId="{CA66F1A4-67D2-0C49-9306-89A6B6049502}" srcOrd="3" destOrd="0" presId="urn:microsoft.com/office/officeart/2005/8/layout/orgChart1"/>
    <dgm:cxn modelId="{7BA35525-5A24-9F45-B653-B7222FA98AB2}" type="presParOf" srcId="{CA66F1A4-67D2-0C49-9306-89A6B6049502}" destId="{50279D3C-D68C-C248-B795-B4A28DC464D7}" srcOrd="0" destOrd="0" presId="urn:microsoft.com/office/officeart/2005/8/layout/orgChart1"/>
    <dgm:cxn modelId="{9E2225FD-61D0-3E43-8A56-E900DF6A7084}" type="presParOf" srcId="{50279D3C-D68C-C248-B795-B4A28DC464D7}" destId="{D858E069-5C55-3A4C-AA99-2FB9B1BFEB55}" srcOrd="0" destOrd="0" presId="urn:microsoft.com/office/officeart/2005/8/layout/orgChart1"/>
    <dgm:cxn modelId="{B25DD1E3-2EE4-DA47-95C0-E0BE6B170AB1}" type="presParOf" srcId="{50279D3C-D68C-C248-B795-B4A28DC464D7}" destId="{976A77A5-9425-B148-80F2-8F476432C89D}" srcOrd="1" destOrd="0" presId="urn:microsoft.com/office/officeart/2005/8/layout/orgChart1"/>
    <dgm:cxn modelId="{D803A745-F079-7844-B5BB-5FFE891A512C}" type="presParOf" srcId="{CA66F1A4-67D2-0C49-9306-89A6B6049502}" destId="{EE7B9626-DB82-FF49-85D5-409D08DCB4C3}" srcOrd="1" destOrd="0" presId="urn:microsoft.com/office/officeart/2005/8/layout/orgChart1"/>
    <dgm:cxn modelId="{6ABE88A4-1E1B-6345-83B6-C84016507E91}" type="presParOf" srcId="{CA66F1A4-67D2-0C49-9306-89A6B6049502}" destId="{ACCC6694-69B9-0641-A6B9-DE6B73043509}" srcOrd="2" destOrd="0" presId="urn:microsoft.com/office/officeart/2005/8/layout/orgChart1"/>
    <dgm:cxn modelId="{CFC5797D-4FEC-1B4F-8835-CCD588537669}" type="presParOf" srcId="{ACCC6694-69B9-0641-A6B9-DE6B73043509}" destId="{5FDE6995-4E04-8643-B5F6-FF18E68A375D}" srcOrd="0" destOrd="0" presId="urn:microsoft.com/office/officeart/2005/8/layout/orgChart1"/>
    <dgm:cxn modelId="{1DF91979-D1ED-EB4D-83C2-A1B2B5B3F74B}" type="presParOf" srcId="{ACCC6694-69B9-0641-A6B9-DE6B73043509}" destId="{FE198265-4EE6-1547-8A19-3816B9F38B0F}" srcOrd="1" destOrd="0" presId="urn:microsoft.com/office/officeart/2005/8/layout/orgChart1"/>
    <dgm:cxn modelId="{3ABC8C0B-E3E5-A149-8938-61C284B53E50}" type="presParOf" srcId="{FE198265-4EE6-1547-8A19-3816B9F38B0F}" destId="{15C89782-D58A-B347-B866-E3B690F17298}" srcOrd="0" destOrd="0" presId="urn:microsoft.com/office/officeart/2005/8/layout/orgChart1"/>
    <dgm:cxn modelId="{BEE9BF55-6F4B-7D4A-A21B-6CADBA1CFB1A}" type="presParOf" srcId="{15C89782-D58A-B347-B866-E3B690F17298}" destId="{27439A31-8E6B-3A41-BB43-E29A17906412}" srcOrd="0" destOrd="0" presId="urn:microsoft.com/office/officeart/2005/8/layout/orgChart1"/>
    <dgm:cxn modelId="{2B709B1D-D1B4-9447-9A45-F1C55D91DD0B}" type="presParOf" srcId="{15C89782-D58A-B347-B866-E3B690F17298}" destId="{928F9A26-CE4C-4748-9AE8-216E3C1955A9}" srcOrd="1" destOrd="0" presId="urn:microsoft.com/office/officeart/2005/8/layout/orgChart1"/>
    <dgm:cxn modelId="{803D0D5B-738D-BE4C-B974-D669498C7F7A}" type="presParOf" srcId="{FE198265-4EE6-1547-8A19-3816B9F38B0F}" destId="{6F1520D3-A2B3-4B4A-9D9B-2B2D57A9E8E3}" srcOrd="1" destOrd="0" presId="urn:microsoft.com/office/officeart/2005/8/layout/orgChart1"/>
    <dgm:cxn modelId="{B0E5CC32-01A1-F041-9B9A-A09B70F8E8AB}" type="presParOf" srcId="{FE198265-4EE6-1547-8A19-3816B9F38B0F}" destId="{EC42D506-3783-1742-B5B4-5974DFCF18BB}" srcOrd="2" destOrd="0" presId="urn:microsoft.com/office/officeart/2005/8/layout/orgChart1"/>
    <dgm:cxn modelId="{6D54239E-2D59-7B48-9FA3-776EC483185A}" type="presParOf" srcId="{ACCC6694-69B9-0641-A6B9-DE6B73043509}" destId="{1E17FD43-D1B6-A243-9D02-E25EB6A9D63D}" srcOrd="2" destOrd="0" presId="urn:microsoft.com/office/officeart/2005/8/layout/orgChart1"/>
    <dgm:cxn modelId="{A1AFEEED-BE90-5043-A286-EBDD1A1AA0CD}" type="presParOf" srcId="{ACCC6694-69B9-0641-A6B9-DE6B73043509}" destId="{B0EB725E-2D36-4948-ADD5-6F3BD56F32F8}" srcOrd="3" destOrd="0" presId="urn:microsoft.com/office/officeart/2005/8/layout/orgChart1"/>
    <dgm:cxn modelId="{1E2466CA-3D3D-3A42-8A8F-3A696DC07AAD}" type="presParOf" srcId="{B0EB725E-2D36-4948-ADD5-6F3BD56F32F8}" destId="{21013BBE-F913-ED41-92B3-9D4E9EFDD50B}" srcOrd="0" destOrd="0" presId="urn:microsoft.com/office/officeart/2005/8/layout/orgChart1"/>
    <dgm:cxn modelId="{7BC151E3-21FC-3943-85FD-AA1849253CDA}" type="presParOf" srcId="{21013BBE-F913-ED41-92B3-9D4E9EFDD50B}" destId="{D04AF41B-2741-6C43-AD88-16CA793118BF}" srcOrd="0" destOrd="0" presId="urn:microsoft.com/office/officeart/2005/8/layout/orgChart1"/>
    <dgm:cxn modelId="{9C7C342C-8CEA-C445-838E-F44ACC356C4B}" type="presParOf" srcId="{21013BBE-F913-ED41-92B3-9D4E9EFDD50B}" destId="{032D8785-DE1A-534A-9F56-ABE11CA7DFC9}" srcOrd="1" destOrd="0" presId="urn:microsoft.com/office/officeart/2005/8/layout/orgChart1"/>
    <dgm:cxn modelId="{9F85300C-78EE-6E4D-9672-9A6A4456C6E1}" type="presParOf" srcId="{B0EB725E-2D36-4948-ADD5-6F3BD56F32F8}" destId="{293FB8B5-3DCD-DF48-8CCD-3D73540FA54B}" srcOrd="1" destOrd="0" presId="urn:microsoft.com/office/officeart/2005/8/layout/orgChart1"/>
    <dgm:cxn modelId="{09640AB6-AB26-1D40-8E8F-02BE8E4E9ED8}" type="presParOf" srcId="{B0EB725E-2D36-4948-ADD5-6F3BD56F32F8}" destId="{BBBDE951-1C57-104F-8B52-50D62A4B9EE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3E7657-AB29-3345-AA98-75860FDE1A2C}">
      <dsp:nvSpPr>
        <dsp:cNvPr id="0" name=""/>
        <dsp:cNvSpPr/>
      </dsp:nvSpPr>
      <dsp:spPr>
        <a:xfrm>
          <a:off x="0" y="601"/>
          <a:ext cx="6377769" cy="0"/>
        </a:xfrm>
        <a:prstGeom prst="line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10A00F-65B0-4F4E-8188-B910757DAEAD}">
      <dsp:nvSpPr>
        <dsp:cNvPr id="0" name=""/>
        <dsp:cNvSpPr/>
      </dsp:nvSpPr>
      <dsp:spPr>
        <a:xfrm>
          <a:off x="0" y="601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DMT Overview</a:t>
          </a:r>
        </a:p>
      </dsp:txBody>
      <dsp:txXfrm>
        <a:off x="0" y="601"/>
        <a:ext cx="6377769" cy="985808"/>
      </dsp:txXfrm>
    </dsp:sp>
    <dsp:sp modelId="{31B7D898-7DB8-024E-A6AA-4DF4221FA247}">
      <dsp:nvSpPr>
        <dsp:cNvPr id="0" name=""/>
        <dsp:cNvSpPr/>
      </dsp:nvSpPr>
      <dsp:spPr>
        <a:xfrm>
          <a:off x="0" y="986410"/>
          <a:ext cx="6377769" cy="0"/>
        </a:xfrm>
        <a:prstGeom prst="line">
          <a:avLst/>
        </a:prstGeom>
        <a:solidFill>
          <a:schemeClr val="accent4">
            <a:shade val="80000"/>
            <a:hueOff val="-128321"/>
            <a:satOff val="0"/>
            <a:lumOff val="8469"/>
            <a:alphaOff val="0"/>
          </a:schemeClr>
        </a:solidFill>
        <a:ln w="12700" cap="flat" cmpd="sng" algn="ctr">
          <a:solidFill>
            <a:schemeClr val="accent4">
              <a:shade val="80000"/>
              <a:hueOff val="-128321"/>
              <a:satOff val="0"/>
              <a:lumOff val="84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8E77F-0463-C640-9776-C529BDEA2435}">
      <dsp:nvSpPr>
        <dsp:cNvPr id="0" name=""/>
        <dsp:cNvSpPr/>
      </dsp:nvSpPr>
      <dsp:spPr>
        <a:xfrm>
          <a:off x="0" y="986410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Product Availability</a:t>
          </a:r>
        </a:p>
      </dsp:txBody>
      <dsp:txXfrm>
        <a:off x="0" y="986410"/>
        <a:ext cx="6377769" cy="985808"/>
      </dsp:txXfrm>
    </dsp:sp>
    <dsp:sp modelId="{540F3174-CB92-0245-910D-5F5719BFE411}">
      <dsp:nvSpPr>
        <dsp:cNvPr id="0" name=""/>
        <dsp:cNvSpPr/>
      </dsp:nvSpPr>
      <dsp:spPr>
        <a:xfrm>
          <a:off x="0" y="1972218"/>
          <a:ext cx="6377769" cy="0"/>
        </a:xfrm>
        <a:prstGeom prst="line">
          <a:avLst/>
        </a:prstGeom>
        <a:solidFill>
          <a:schemeClr val="accent4">
            <a:shade val="80000"/>
            <a:hueOff val="-256642"/>
            <a:satOff val="0"/>
            <a:lumOff val="16938"/>
            <a:alphaOff val="0"/>
          </a:schemeClr>
        </a:solidFill>
        <a:ln w="12700" cap="flat" cmpd="sng" algn="ctr">
          <a:solidFill>
            <a:schemeClr val="accent4">
              <a:shade val="80000"/>
              <a:hueOff val="-256642"/>
              <a:satOff val="0"/>
              <a:lumOff val="169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0FD1B9-98A3-F54E-9C1F-47FDE1FCC25C}">
      <dsp:nvSpPr>
        <dsp:cNvPr id="0" name=""/>
        <dsp:cNvSpPr/>
      </dsp:nvSpPr>
      <dsp:spPr>
        <a:xfrm>
          <a:off x="0" y="1972218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DMT Activities</a:t>
          </a:r>
        </a:p>
      </dsp:txBody>
      <dsp:txXfrm>
        <a:off x="0" y="1972218"/>
        <a:ext cx="6377769" cy="985808"/>
      </dsp:txXfrm>
    </dsp:sp>
    <dsp:sp modelId="{02EB1047-D961-3F48-B70F-42D484ABC534}">
      <dsp:nvSpPr>
        <dsp:cNvPr id="0" name=""/>
        <dsp:cNvSpPr/>
      </dsp:nvSpPr>
      <dsp:spPr>
        <a:xfrm>
          <a:off x="0" y="2958027"/>
          <a:ext cx="6377769" cy="0"/>
        </a:xfrm>
        <a:prstGeom prst="line">
          <a:avLst/>
        </a:prstGeom>
        <a:solidFill>
          <a:schemeClr val="accent4">
            <a:shade val="80000"/>
            <a:hueOff val="-384962"/>
            <a:satOff val="0"/>
            <a:lumOff val="25406"/>
            <a:alphaOff val="0"/>
          </a:schemeClr>
        </a:solidFill>
        <a:ln w="12700" cap="flat" cmpd="sng" algn="ctr">
          <a:solidFill>
            <a:schemeClr val="accent4">
              <a:shade val="80000"/>
              <a:hueOff val="-384962"/>
              <a:satOff val="0"/>
              <a:lumOff val="254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073501-38F4-014D-B638-1A8E5E3CC879}">
      <dsp:nvSpPr>
        <dsp:cNvPr id="0" name=""/>
        <dsp:cNvSpPr/>
      </dsp:nvSpPr>
      <dsp:spPr>
        <a:xfrm>
          <a:off x="0" y="2958027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Code Re-architecture</a:t>
          </a:r>
        </a:p>
      </dsp:txBody>
      <dsp:txXfrm>
        <a:off x="0" y="2958027"/>
        <a:ext cx="6377769" cy="985808"/>
      </dsp:txXfrm>
    </dsp:sp>
    <dsp:sp modelId="{AF260702-D1A0-034B-AED7-A0CC52E73433}">
      <dsp:nvSpPr>
        <dsp:cNvPr id="0" name=""/>
        <dsp:cNvSpPr/>
      </dsp:nvSpPr>
      <dsp:spPr>
        <a:xfrm>
          <a:off x="0" y="3943835"/>
          <a:ext cx="6377769" cy="0"/>
        </a:xfrm>
        <a:prstGeom prst="line">
          <a:avLst/>
        </a:prstGeom>
        <a:solidFill>
          <a:schemeClr val="accent4">
            <a:shade val="80000"/>
            <a:hueOff val="-513283"/>
            <a:satOff val="0"/>
            <a:lumOff val="33875"/>
            <a:alphaOff val="0"/>
          </a:schemeClr>
        </a:solidFill>
        <a:ln w="12700" cap="flat" cmpd="sng" algn="ctr">
          <a:solidFill>
            <a:schemeClr val="accent4">
              <a:shade val="80000"/>
              <a:hueOff val="-513283"/>
              <a:satOff val="0"/>
              <a:lumOff val="338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E27763-7A7D-EE4A-AD6F-D138A15A8360}">
      <dsp:nvSpPr>
        <dsp:cNvPr id="0" name=""/>
        <dsp:cNvSpPr/>
      </dsp:nvSpPr>
      <dsp:spPr>
        <a:xfrm>
          <a:off x="0" y="3943835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Systems &amp; CM</a:t>
          </a:r>
        </a:p>
      </dsp:txBody>
      <dsp:txXfrm>
        <a:off x="0" y="3943835"/>
        <a:ext cx="6377769" cy="985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CC687-D04A-A641-9A8C-6E6C45591A7F}">
      <dsp:nvSpPr>
        <dsp:cNvPr id="0" name=""/>
        <dsp:cNvSpPr/>
      </dsp:nvSpPr>
      <dsp:spPr>
        <a:xfrm>
          <a:off x="4469" y="561572"/>
          <a:ext cx="3908024" cy="3908024"/>
        </a:xfrm>
        <a:prstGeom prst="ellipse">
          <a:avLst/>
        </a:prstGeom>
        <a:solidFill>
          <a:srgbClr val="DA7C7B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Science research</a:t>
          </a:r>
        </a:p>
      </dsp:txBody>
      <dsp:txXfrm>
        <a:off x="576786" y="1133889"/>
        <a:ext cx="2763390" cy="2763390"/>
      </dsp:txXfrm>
    </dsp:sp>
    <dsp:sp modelId="{49DD1790-E2D9-184E-B304-D9C26A49C483}">
      <dsp:nvSpPr>
        <dsp:cNvPr id="0" name=""/>
        <dsp:cNvSpPr/>
      </dsp:nvSpPr>
      <dsp:spPr>
        <a:xfrm>
          <a:off x="3130888" y="561572"/>
          <a:ext cx="3908024" cy="3908024"/>
        </a:xfrm>
        <a:prstGeom prst="ellipse">
          <a:avLst/>
        </a:prstGeom>
        <a:solidFill>
          <a:srgbClr val="DA7C7B">
            <a:alpha val="65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DMT /</a:t>
          </a:r>
          <a:br>
            <a:rPr lang="en-US" sz="3600" kern="1200" dirty="0">
              <a:latin typeface="Avenir Next" panose="020B0503020202020204" pitchFamily="34" charset="0"/>
            </a:rPr>
          </a:br>
          <a:r>
            <a:rPr lang="en-US" sz="3600" kern="1200" dirty="0">
              <a:latin typeface="Avenir Next" panose="020B0503020202020204" pitchFamily="34" charset="0"/>
            </a:rPr>
            <a:t>ASDC</a:t>
          </a:r>
        </a:p>
      </dsp:txBody>
      <dsp:txXfrm>
        <a:off x="3703205" y="1133889"/>
        <a:ext cx="2763390" cy="2763390"/>
      </dsp:txXfrm>
    </dsp:sp>
    <dsp:sp modelId="{DE46D34D-681B-D440-AA10-4DA40E1A09B3}">
      <dsp:nvSpPr>
        <dsp:cNvPr id="0" name=""/>
        <dsp:cNvSpPr/>
      </dsp:nvSpPr>
      <dsp:spPr>
        <a:xfrm>
          <a:off x="6257308" y="561572"/>
          <a:ext cx="3908024" cy="3908024"/>
        </a:xfrm>
        <a:prstGeom prst="ellipse">
          <a:avLst/>
        </a:prstGeom>
        <a:solidFill>
          <a:srgbClr val="DA7C7B">
            <a:alpha val="8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User community</a:t>
          </a:r>
        </a:p>
      </dsp:txBody>
      <dsp:txXfrm>
        <a:off x="6829625" y="1133889"/>
        <a:ext cx="2763390" cy="27633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5BA53-A996-424E-866D-CB26DB253929}">
      <dsp:nvSpPr>
        <dsp:cNvPr id="0" name=""/>
        <dsp:cNvSpPr/>
      </dsp:nvSpPr>
      <dsp:spPr>
        <a:xfrm>
          <a:off x="0" y="169333"/>
          <a:ext cx="2539999" cy="1524000"/>
        </a:xfrm>
        <a:prstGeom prst="rect">
          <a:avLst/>
        </a:prstGeom>
        <a:solidFill>
          <a:srgbClr val="FBB9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sp:txBody>
      <dsp:txXfrm>
        <a:off x="0" y="169333"/>
        <a:ext cx="2539999" cy="1524000"/>
      </dsp:txXfrm>
    </dsp:sp>
    <dsp:sp modelId="{6434720D-1DD3-CD4A-9FD3-C481230A0732}">
      <dsp:nvSpPr>
        <dsp:cNvPr id="0" name=""/>
        <dsp:cNvSpPr/>
      </dsp:nvSpPr>
      <dsp:spPr>
        <a:xfrm>
          <a:off x="2794000" y="169333"/>
          <a:ext cx="2539999" cy="1524000"/>
        </a:xfrm>
        <a:prstGeom prst="rect">
          <a:avLst/>
        </a:prstGeom>
        <a:solidFill>
          <a:srgbClr val="FBC0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sp:txBody>
      <dsp:txXfrm>
        <a:off x="2794000" y="169333"/>
        <a:ext cx="2539999" cy="1524000"/>
      </dsp:txXfrm>
    </dsp:sp>
    <dsp:sp modelId="{1A6166E8-A9D7-E74B-A31E-1AE1B2815E11}">
      <dsp:nvSpPr>
        <dsp:cNvPr id="0" name=""/>
        <dsp:cNvSpPr/>
      </dsp:nvSpPr>
      <dsp:spPr>
        <a:xfrm>
          <a:off x="5587999" y="169333"/>
          <a:ext cx="2539999" cy="1524000"/>
        </a:xfrm>
        <a:prstGeom prst="rect">
          <a:avLst/>
        </a:prstGeom>
        <a:solidFill>
          <a:srgbClr val="FBCC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sp:txBody>
      <dsp:txXfrm>
        <a:off x="5587999" y="169333"/>
        <a:ext cx="2539999" cy="1524000"/>
      </dsp:txXfrm>
    </dsp:sp>
    <dsp:sp modelId="{4A421EAE-0BFD-5648-9FE5-D91908265816}">
      <dsp:nvSpPr>
        <dsp:cNvPr id="0" name=""/>
        <dsp:cNvSpPr/>
      </dsp:nvSpPr>
      <dsp:spPr>
        <a:xfrm>
          <a:off x="0" y="1947333"/>
          <a:ext cx="2539999" cy="1524000"/>
        </a:xfrm>
        <a:prstGeom prst="rect">
          <a:avLst/>
        </a:prstGeom>
        <a:solidFill>
          <a:srgbClr val="FBD4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sp:txBody>
      <dsp:txXfrm>
        <a:off x="0" y="1947333"/>
        <a:ext cx="2539999" cy="1524000"/>
      </dsp:txXfrm>
    </dsp:sp>
    <dsp:sp modelId="{EBB1F022-61D7-F449-A8D1-6121339BF71F}">
      <dsp:nvSpPr>
        <dsp:cNvPr id="0" name=""/>
        <dsp:cNvSpPr/>
      </dsp:nvSpPr>
      <dsp:spPr>
        <a:xfrm>
          <a:off x="2794000" y="1947333"/>
          <a:ext cx="2539999" cy="1524000"/>
        </a:xfrm>
        <a:prstGeom prst="rect">
          <a:avLst/>
        </a:prstGeom>
        <a:solidFill>
          <a:srgbClr val="FBDD9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sp:txBody>
      <dsp:txXfrm>
        <a:off x="2794000" y="1947333"/>
        <a:ext cx="2539999" cy="1524000"/>
      </dsp:txXfrm>
    </dsp:sp>
    <dsp:sp modelId="{C46FD4E2-2FB1-B044-9623-3785AF8BC631}">
      <dsp:nvSpPr>
        <dsp:cNvPr id="0" name=""/>
        <dsp:cNvSpPr/>
      </dsp:nvSpPr>
      <dsp:spPr>
        <a:xfrm>
          <a:off x="5587999" y="1947333"/>
          <a:ext cx="2539999" cy="1524000"/>
        </a:xfrm>
        <a:prstGeom prst="rect">
          <a:avLst/>
        </a:prstGeom>
        <a:solidFill>
          <a:srgbClr val="FBE6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sp:txBody>
      <dsp:txXfrm>
        <a:off x="5587999" y="1947333"/>
        <a:ext cx="2539999" cy="1524000"/>
      </dsp:txXfrm>
    </dsp:sp>
    <dsp:sp modelId="{F002FD9E-7FFB-2A4C-96BC-C500269F7E1E}">
      <dsp:nvSpPr>
        <dsp:cNvPr id="0" name=""/>
        <dsp:cNvSpPr/>
      </dsp:nvSpPr>
      <dsp:spPr>
        <a:xfrm>
          <a:off x="2794000" y="3725333"/>
          <a:ext cx="2539999" cy="1524000"/>
        </a:xfrm>
        <a:prstGeom prst="rect">
          <a:avLst/>
        </a:prstGeom>
        <a:solidFill>
          <a:srgbClr val="FBF1B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sp:txBody>
      <dsp:txXfrm>
        <a:off x="2794000" y="3725333"/>
        <a:ext cx="2539999" cy="1524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5BA53-A996-424E-866D-CB26DB253929}">
      <dsp:nvSpPr>
        <dsp:cNvPr id="0" name=""/>
        <dsp:cNvSpPr/>
      </dsp:nvSpPr>
      <dsp:spPr>
        <a:xfrm>
          <a:off x="0" y="169333"/>
          <a:ext cx="2539999" cy="1524000"/>
        </a:xfrm>
        <a:prstGeom prst="rect">
          <a:avLst/>
        </a:prstGeom>
        <a:solidFill>
          <a:srgbClr val="FBB9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sp:txBody>
      <dsp:txXfrm>
        <a:off x="0" y="169333"/>
        <a:ext cx="2539999" cy="1524000"/>
      </dsp:txXfrm>
    </dsp:sp>
    <dsp:sp modelId="{6434720D-1DD3-CD4A-9FD3-C481230A0732}">
      <dsp:nvSpPr>
        <dsp:cNvPr id="0" name=""/>
        <dsp:cNvSpPr/>
      </dsp:nvSpPr>
      <dsp:spPr>
        <a:xfrm>
          <a:off x="2794000" y="169333"/>
          <a:ext cx="2539999" cy="1524000"/>
        </a:xfrm>
        <a:prstGeom prst="rect">
          <a:avLst/>
        </a:prstGeom>
        <a:solidFill>
          <a:srgbClr val="FBC0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sp:txBody>
      <dsp:txXfrm>
        <a:off x="2794000" y="169333"/>
        <a:ext cx="2539999" cy="1524000"/>
      </dsp:txXfrm>
    </dsp:sp>
    <dsp:sp modelId="{1A6166E8-A9D7-E74B-A31E-1AE1B2815E11}">
      <dsp:nvSpPr>
        <dsp:cNvPr id="0" name=""/>
        <dsp:cNvSpPr/>
      </dsp:nvSpPr>
      <dsp:spPr>
        <a:xfrm>
          <a:off x="5587999" y="169333"/>
          <a:ext cx="2539999" cy="1524000"/>
        </a:xfrm>
        <a:prstGeom prst="rect">
          <a:avLst/>
        </a:prstGeom>
        <a:solidFill>
          <a:srgbClr val="FBCC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sp:txBody>
      <dsp:txXfrm>
        <a:off x="5587999" y="169333"/>
        <a:ext cx="2539999" cy="1524000"/>
      </dsp:txXfrm>
    </dsp:sp>
    <dsp:sp modelId="{4A421EAE-0BFD-5648-9FE5-D91908265816}">
      <dsp:nvSpPr>
        <dsp:cNvPr id="0" name=""/>
        <dsp:cNvSpPr/>
      </dsp:nvSpPr>
      <dsp:spPr>
        <a:xfrm>
          <a:off x="0" y="1947333"/>
          <a:ext cx="2539999" cy="1524000"/>
        </a:xfrm>
        <a:prstGeom prst="rect">
          <a:avLst/>
        </a:prstGeom>
        <a:solidFill>
          <a:srgbClr val="FBD4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sp:txBody>
      <dsp:txXfrm>
        <a:off x="0" y="1947333"/>
        <a:ext cx="2539999" cy="1524000"/>
      </dsp:txXfrm>
    </dsp:sp>
    <dsp:sp modelId="{EBB1F022-61D7-F449-A8D1-6121339BF71F}">
      <dsp:nvSpPr>
        <dsp:cNvPr id="0" name=""/>
        <dsp:cNvSpPr/>
      </dsp:nvSpPr>
      <dsp:spPr>
        <a:xfrm>
          <a:off x="2794000" y="1947333"/>
          <a:ext cx="2539999" cy="1524000"/>
        </a:xfrm>
        <a:prstGeom prst="rect">
          <a:avLst/>
        </a:prstGeom>
        <a:solidFill>
          <a:srgbClr val="FBDD9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sp:txBody>
      <dsp:txXfrm>
        <a:off x="2794000" y="1947333"/>
        <a:ext cx="2539999" cy="1524000"/>
      </dsp:txXfrm>
    </dsp:sp>
    <dsp:sp modelId="{C46FD4E2-2FB1-B044-9623-3785AF8BC631}">
      <dsp:nvSpPr>
        <dsp:cNvPr id="0" name=""/>
        <dsp:cNvSpPr/>
      </dsp:nvSpPr>
      <dsp:spPr>
        <a:xfrm>
          <a:off x="5587999" y="1947333"/>
          <a:ext cx="2539999" cy="1524000"/>
        </a:xfrm>
        <a:prstGeom prst="rect">
          <a:avLst/>
        </a:prstGeom>
        <a:solidFill>
          <a:srgbClr val="FBE6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sp:txBody>
      <dsp:txXfrm>
        <a:off x="5587999" y="1947333"/>
        <a:ext cx="2539999" cy="1524000"/>
      </dsp:txXfrm>
    </dsp:sp>
    <dsp:sp modelId="{F002FD9E-7FFB-2A4C-96BC-C500269F7E1E}">
      <dsp:nvSpPr>
        <dsp:cNvPr id="0" name=""/>
        <dsp:cNvSpPr/>
      </dsp:nvSpPr>
      <dsp:spPr>
        <a:xfrm>
          <a:off x="2794000" y="3725333"/>
          <a:ext cx="2539999" cy="1524000"/>
        </a:xfrm>
        <a:prstGeom prst="rect">
          <a:avLst/>
        </a:prstGeom>
        <a:solidFill>
          <a:srgbClr val="FBF1B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sp:txBody>
      <dsp:txXfrm>
        <a:off x="2794000" y="3725333"/>
        <a:ext cx="2539999" cy="1524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5BA53-A996-424E-866D-CB26DB253929}">
      <dsp:nvSpPr>
        <dsp:cNvPr id="0" name=""/>
        <dsp:cNvSpPr/>
      </dsp:nvSpPr>
      <dsp:spPr>
        <a:xfrm>
          <a:off x="0" y="169333"/>
          <a:ext cx="2539999" cy="1524000"/>
        </a:xfrm>
        <a:prstGeom prst="rect">
          <a:avLst/>
        </a:prstGeom>
        <a:solidFill>
          <a:srgbClr val="FBB9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sp:txBody>
      <dsp:txXfrm>
        <a:off x="0" y="169333"/>
        <a:ext cx="2539999" cy="1524000"/>
      </dsp:txXfrm>
    </dsp:sp>
    <dsp:sp modelId="{6434720D-1DD3-CD4A-9FD3-C481230A0732}">
      <dsp:nvSpPr>
        <dsp:cNvPr id="0" name=""/>
        <dsp:cNvSpPr/>
      </dsp:nvSpPr>
      <dsp:spPr>
        <a:xfrm>
          <a:off x="2794000" y="169333"/>
          <a:ext cx="2539999" cy="1524000"/>
        </a:xfrm>
        <a:prstGeom prst="rect">
          <a:avLst/>
        </a:prstGeom>
        <a:solidFill>
          <a:srgbClr val="FBC0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sp:txBody>
      <dsp:txXfrm>
        <a:off x="2794000" y="169333"/>
        <a:ext cx="2539999" cy="1524000"/>
      </dsp:txXfrm>
    </dsp:sp>
    <dsp:sp modelId="{1A6166E8-A9D7-E74B-A31E-1AE1B2815E11}">
      <dsp:nvSpPr>
        <dsp:cNvPr id="0" name=""/>
        <dsp:cNvSpPr/>
      </dsp:nvSpPr>
      <dsp:spPr>
        <a:xfrm>
          <a:off x="5587999" y="169333"/>
          <a:ext cx="2539999" cy="1524000"/>
        </a:xfrm>
        <a:prstGeom prst="rect">
          <a:avLst/>
        </a:prstGeom>
        <a:solidFill>
          <a:srgbClr val="FBCC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sp:txBody>
      <dsp:txXfrm>
        <a:off x="5587999" y="169333"/>
        <a:ext cx="2539999" cy="1524000"/>
      </dsp:txXfrm>
    </dsp:sp>
    <dsp:sp modelId="{4A421EAE-0BFD-5648-9FE5-D91908265816}">
      <dsp:nvSpPr>
        <dsp:cNvPr id="0" name=""/>
        <dsp:cNvSpPr/>
      </dsp:nvSpPr>
      <dsp:spPr>
        <a:xfrm>
          <a:off x="0" y="1947333"/>
          <a:ext cx="2539999" cy="1524000"/>
        </a:xfrm>
        <a:prstGeom prst="rect">
          <a:avLst/>
        </a:prstGeom>
        <a:solidFill>
          <a:srgbClr val="FBD4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sp:txBody>
      <dsp:txXfrm>
        <a:off x="0" y="1947333"/>
        <a:ext cx="2539999" cy="1524000"/>
      </dsp:txXfrm>
    </dsp:sp>
    <dsp:sp modelId="{EBB1F022-61D7-F449-A8D1-6121339BF71F}">
      <dsp:nvSpPr>
        <dsp:cNvPr id="0" name=""/>
        <dsp:cNvSpPr/>
      </dsp:nvSpPr>
      <dsp:spPr>
        <a:xfrm>
          <a:off x="2794000" y="1947333"/>
          <a:ext cx="2539999" cy="1524000"/>
        </a:xfrm>
        <a:prstGeom prst="rect">
          <a:avLst/>
        </a:prstGeom>
        <a:solidFill>
          <a:srgbClr val="FBDD9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sp:txBody>
      <dsp:txXfrm>
        <a:off x="2794000" y="1947333"/>
        <a:ext cx="2539999" cy="1524000"/>
      </dsp:txXfrm>
    </dsp:sp>
    <dsp:sp modelId="{C46FD4E2-2FB1-B044-9623-3785AF8BC631}">
      <dsp:nvSpPr>
        <dsp:cNvPr id="0" name=""/>
        <dsp:cNvSpPr/>
      </dsp:nvSpPr>
      <dsp:spPr>
        <a:xfrm>
          <a:off x="5587999" y="1947333"/>
          <a:ext cx="2539999" cy="1524000"/>
        </a:xfrm>
        <a:prstGeom prst="rect">
          <a:avLst/>
        </a:prstGeom>
        <a:solidFill>
          <a:srgbClr val="FBE6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sp:txBody>
      <dsp:txXfrm>
        <a:off x="5587999" y="1947333"/>
        <a:ext cx="2539999" cy="1524000"/>
      </dsp:txXfrm>
    </dsp:sp>
    <dsp:sp modelId="{F002FD9E-7FFB-2A4C-96BC-C500269F7E1E}">
      <dsp:nvSpPr>
        <dsp:cNvPr id="0" name=""/>
        <dsp:cNvSpPr/>
      </dsp:nvSpPr>
      <dsp:spPr>
        <a:xfrm>
          <a:off x="2794000" y="3725333"/>
          <a:ext cx="2539999" cy="1524000"/>
        </a:xfrm>
        <a:prstGeom prst="rect">
          <a:avLst/>
        </a:prstGeom>
        <a:solidFill>
          <a:srgbClr val="FBF1B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sp:txBody>
      <dsp:txXfrm>
        <a:off x="2794000" y="3725333"/>
        <a:ext cx="2539999" cy="1524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5BA53-A996-424E-866D-CB26DB253929}">
      <dsp:nvSpPr>
        <dsp:cNvPr id="0" name=""/>
        <dsp:cNvSpPr/>
      </dsp:nvSpPr>
      <dsp:spPr>
        <a:xfrm>
          <a:off x="0" y="169333"/>
          <a:ext cx="2539999" cy="1524000"/>
        </a:xfrm>
        <a:prstGeom prst="rect">
          <a:avLst/>
        </a:prstGeom>
        <a:solidFill>
          <a:srgbClr val="FBB9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sp:txBody>
      <dsp:txXfrm>
        <a:off x="0" y="169333"/>
        <a:ext cx="2539999" cy="1524000"/>
      </dsp:txXfrm>
    </dsp:sp>
    <dsp:sp modelId="{6434720D-1DD3-CD4A-9FD3-C481230A0732}">
      <dsp:nvSpPr>
        <dsp:cNvPr id="0" name=""/>
        <dsp:cNvSpPr/>
      </dsp:nvSpPr>
      <dsp:spPr>
        <a:xfrm>
          <a:off x="2794000" y="169333"/>
          <a:ext cx="2539999" cy="1524000"/>
        </a:xfrm>
        <a:prstGeom prst="rect">
          <a:avLst/>
        </a:prstGeom>
        <a:solidFill>
          <a:srgbClr val="FBC0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sp:txBody>
      <dsp:txXfrm>
        <a:off x="2794000" y="169333"/>
        <a:ext cx="2539999" cy="1524000"/>
      </dsp:txXfrm>
    </dsp:sp>
    <dsp:sp modelId="{1A6166E8-A9D7-E74B-A31E-1AE1B2815E11}">
      <dsp:nvSpPr>
        <dsp:cNvPr id="0" name=""/>
        <dsp:cNvSpPr/>
      </dsp:nvSpPr>
      <dsp:spPr>
        <a:xfrm>
          <a:off x="5587999" y="169333"/>
          <a:ext cx="2539999" cy="1524000"/>
        </a:xfrm>
        <a:prstGeom prst="rect">
          <a:avLst/>
        </a:prstGeom>
        <a:solidFill>
          <a:srgbClr val="FBCC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sp:txBody>
      <dsp:txXfrm>
        <a:off x="5587999" y="169333"/>
        <a:ext cx="2539999" cy="1524000"/>
      </dsp:txXfrm>
    </dsp:sp>
    <dsp:sp modelId="{4A421EAE-0BFD-5648-9FE5-D91908265816}">
      <dsp:nvSpPr>
        <dsp:cNvPr id="0" name=""/>
        <dsp:cNvSpPr/>
      </dsp:nvSpPr>
      <dsp:spPr>
        <a:xfrm>
          <a:off x="0" y="1947333"/>
          <a:ext cx="2539999" cy="1524000"/>
        </a:xfrm>
        <a:prstGeom prst="rect">
          <a:avLst/>
        </a:prstGeom>
        <a:solidFill>
          <a:srgbClr val="FBD4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sp:txBody>
      <dsp:txXfrm>
        <a:off x="0" y="1947333"/>
        <a:ext cx="2539999" cy="1524000"/>
      </dsp:txXfrm>
    </dsp:sp>
    <dsp:sp modelId="{EBB1F022-61D7-F449-A8D1-6121339BF71F}">
      <dsp:nvSpPr>
        <dsp:cNvPr id="0" name=""/>
        <dsp:cNvSpPr/>
      </dsp:nvSpPr>
      <dsp:spPr>
        <a:xfrm>
          <a:off x="2794000" y="1947333"/>
          <a:ext cx="2539999" cy="1524000"/>
        </a:xfrm>
        <a:prstGeom prst="rect">
          <a:avLst/>
        </a:prstGeom>
        <a:solidFill>
          <a:srgbClr val="FBDD9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sp:txBody>
      <dsp:txXfrm>
        <a:off x="2794000" y="1947333"/>
        <a:ext cx="2539999" cy="1524000"/>
      </dsp:txXfrm>
    </dsp:sp>
    <dsp:sp modelId="{C46FD4E2-2FB1-B044-9623-3785AF8BC631}">
      <dsp:nvSpPr>
        <dsp:cNvPr id="0" name=""/>
        <dsp:cNvSpPr/>
      </dsp:nvSpPr>
      <dsp:spPr>
        <a:xfrm>
          <a:off x="5587999" y="1947333"/>
          <a:ext cx="2539999" cy="1524000"/>
        </a:xfrm>
        <a:prstGeom prst="rect">
          <a:avLst/>
        </a:prstGeom>
        <a:solidFill>
          <a:srgbClr val="FBE6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sp:txBody>
      <dsp:txXfrm>
        <a:off x="5587999" y="1947333"/>
        <a:ext cx="2539999" cy="1524000"/>
      </dsp:txXfrm>
    </dsp:sp>
    <dsp:sp modelId="{F002FD9E-7FFB-2A4C-96BC-C500269F7E1E}">
      <dsp:nvSpPr>
        <dsp:cNvPr id="0" name=""/>
        <dsp:cNvSpPr/>
      </dsp:nvSpPr>
      <dsp:spPr>
        <a:xfrm>
          <a:off x="2794000" y="3725333"/>
          <a:ext cx="2539999" cy="1524000"/>
        </a:xfrm>
        <a:prstGeom prst="rect">
          <a:avLst/>
        </a:prstGeom>
        <a:solidFill>
          <a:srgbClr val="FBF1B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sp:txBody>
      <dsp:txXfrm>
        <a:off x="2794000" y="3725333"/>
        <a:ext cx="2539999" cy="1524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5BA53-A996-424E-866D-CB26DB253929}">
      <dsp:nvSpPr>
        <dsp:cNvPr id="0" name=""/>
        <dsp:cNvSpPr/>
      </dsp:nvSpPr>
      <dsp:spPr>
        <a:xfrm>
          <a:off x="0" y="169333"/>
          <a:ext cx="2539999" cy="1524000"/>
        </a:xfrm>
        <a:prstGeom prst="rect">
          <a:avLst/>
        </a:prstGeom>
        <a:solidFill>
          <a:srgbClr val="FBB9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sp:txBody>
      <dsp:txXfrm>
        <a:off x="0" y="169333"/>
        <a:ext cx="2539999" cy="1524000"/>
      </dsp:txXfrm>
    </dsp:sp>
    <dsp:sp modelId="{6434720D-1DD3-CD4A-9FD3-C481230A0732}">
      <dsp:nvSpPr>
        <dsp:cNvPr id="0" name=""/>
        <dsp:cNvSpPr/>
      </dsp:nvSpPr>
      <dsp:spPr>
        <a:xfrm>
          <a:off x="2794000" y="169333"/>
          <a:ext cx="2539999" cy="1524000"/>
        </a:xfrm>
        <a:prstGeom prst="rect">
          <a:avLst/>
        </a:prstGeom>
        <a:solidFill>
          <a:srgbClr val="FBC0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sp:txBody>
      <dsp:txXfrm>
        <a:off x="2794000" y="169333"/>
        <a:ext cx="2539999" cy="1524000"/>
      </dsp:txXfrm>
    </dsp:sp>
    <dsp:sp modelId="{1A6166E8-A9D7-E74B-A31E-1AE1B2815E11}">
      <dsp:nvSpPr>
        <dsp:cNvPr id="0" name=""/>
        <dsp:cNvSpPr/>
      </dsp:nvSpPr>
      <dsp:spPr>
        <a:xfrm>
          <a:off x="5587999" y="169333"/>
          <a:ext cx="2539999" cy="1524000"/>
        </a:xfrm>
        <a:prstGeom prst="rect">
          <a:avLst/>
        </a:prstGeom>
        <a:solidFill>
          <a:srgbClr val="FBCC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sp:txBody>
      <dsp:txXfrm>
        <a:off x="5587999" y="169333"/>
        <a:ext cx="2539999" cy="1524000"/>
      </dsp:txXfrm>
    </dsp:sp>
    <dsp:sp modelId="{4A421EAE-0BFD-5648-9FE5-D91908265816}">
      <dsp:nvSpPr>
        <dsp:cNvPr id="0" name=""/>
        <dsp:cNvSpPr/>
      </dsp:nvSpPr>
      <dsp:spPr>
        <a:xfrm>
          <a:off x="0" y="1947333"/>
          <a:ext cx="2539999" cy="1524000"/>
        </a:xfrm>
        <a:prstGeom prst="rect">
          <a:avLst/>
        </a:prstGeom>
        <a:solidFill>
          <a:srgbClr val="FBD4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sp:txBody>
      <dsp:txXfrm>
        <a:off x="0" y="1947333"/>
        <a:ext cx="2539999" cy="1524000"/>
      </dsp:txXfrm>
    </dsp:sp>
    <dsp:sp modelId="{EBB1F022-61D7-F449-A8D1-6121339BF71F}">
      <dsp:nvSpPr>
        <dsp:cNvPr id="0" name=""/>
        <dsp:cNvSpPr/>
      </dsp:nvSpPr>
      <dsp:spPr>
        <a:xfrm>
          <a:off x="2794000" y="1947333"/>
          <a:ext cx="2539999" cy="1524000"/>
        </a:xfrm>
        <a:prstGeom prst="rect">
          <a:avLst/>
        </a:prstGeom>
        <a:solidFill>
          <a:srgbClr val="FBDD9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sp:txBody>
      <dsp:txXfrm>
        <a:off x="2794000" y="1947333"/>
        <a:ext cx="2539999" cy="1524000"/>
      </dsp:txXfrm>
    </dsp:sp>
    <dsp:sp modelId="{C46FD4E2-2FB1-B044-9623-3785AF8BC631}">
      <dsp:nvSpPr>
        <dsp:cNvPr id="0" name=""/>
        <dsp:cNvSpPr/>
      </dsp:nvSpPr>
      <dsp:spPr>
        <a:xfrm>
          <a:off x="5587999" y="1947333"/>
          <a:ext cx="2539999" cy="1524000"/>
        </a:xfrm>
        <a:prstGeom prst="rect">
          <a:avLst/>
        </a:prstGeom>
        <a:solidFill>
          <a:srgbClr val="FBE6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sp:txBody>
      <dsp:txXfrm>
        <a:off x="5587999" y="1947333"/>
        <a:ext cx="2539999" cy="1524000"/>
      </dsp:txXfrm>
    </dsp:sp>
    <dsp:sp modelId="{F002FD9E-7FFB-2A4C-96BC-C500269F7E1E}">
      <dsp:nvSpPr>
        <dsp:cNvPr id="0" name=""/>
        <dsp:cNvSpPr/>
      </dsp:nvSpPr>
      <dsp:spPr>
        <a:xfrm>
          <a:off x="2794000" y="3725333"/>
          <a:ext cx="2539999" cy="1524000"/>
        </a:xfrm>
        <a:prstGeom prst="rect">
          <a:avLst/>
        </a:prstGeom>
        <a:solidFill>
          <a:srgbClr val="FBF1B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sp:txBody>
      <dsp:txXfrm>
        <a:off x="2794000" y="3725333"/>
        <a:ext cx="2539999" cy="1524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5BA53-A996-424E-866D-CB26DB253929}">
      <dsp:nvSpPr>
        <dsp:cNvPr id="0" name=""/>
        <dsp:cNvSpPr/>
      </dsp:nvSpPr>
      <dsp:spPr>
        <a:xfrm>
          <a:off x="0" y="169333"/>
          <a:ext cx="2539999" cy="1524000"/>
        </a:xfrm>
        <a:prstGeom prst="rect">
          <a:avLst/>
        </a:prstGeom>
        <a:solidFill>
          <a:srgbClr val="FBB9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sp:txBody>
      <dsp:txXfrm>
        <a:off x="0" y="169333"/>
        <a:ext cx="2539999" cy="1524000"/>
      </dsp:txXfrm>
    </dsp:sp>
    <dsp:sp modelId="{6434720D-1DD3-CD4A-9FD3-C481230A0732}">
      <dsp:nvSpPr>
        <dsp:cNvPr id="0" name=""/>
        <dsp:cNvSpPr/>
      </dsp:nvSpPr>
      <dsp:spPr>
        <a:xfrm>
          <a:off x="2794000" y="169333"/>
          <a:ext cx="2539999" cy="1524000"/>
        </a:xfrm>
        <a:prstGeom prst="rect">
          <a:avLst/>
        </a:prstGeom>
        <a:solidFill>
          <a:srgbClr val="FBC0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sp:txBody>
      <dsp:txXfrm>
        <a:off x="2794000" y="169333"/>
        <a:ext cx="2539999" cy="1524000"/>
      </dsp:txXfrm>
    </dsp:sp>
    <dsp:sp modelId="{1A6166E8-A9D7-E74B-A31E-1AE1B2815E11}">
      <dsp:nvSpPr>
        <dsp:cNvPr id="0" name=""/>
        <dsp:cNvSpPr/>
      </dsp:nvSpPr>
      <dsp:spPr>
        <a:xfrm>
          <a:off x="5587999" y="169333"/>
          <a:ext cx="2539999" cy="1524000"/>
        </a:xfrm>
        <a:prstGeom prst="rect">
          <a:avLst/>
        </a:prstGeom>
        <a:solidFill>
          <a:srgbClr val="FBCC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sp:txBody>
      <dsp:txXfrm>
        <a:off x="5587999" y="169333"/>
        <a:ext cx="2539999" cy="1524000"/>
      </dsp:txXfrm>
    </dsp:sp>
    <dsp:sp modelId="{4A421EAE-0BFD-5648-9FE5-D91908265816}">
      <dsp:nvSpPr>
        <dsp:cNvPr id="0" name=""/>
        <dsp:cNvSpPr/>
      </dsp:nvSpPr>
      <dsp:spPr>
        <a:xfrm>
          <a:off x="0" y="1947333"/>
          <a:ext cx="2539999" cy="1524000"/>
        </a:xfrm>
        <a:prstGeom prst="rect">
          <a:avLst/>
        </a:prstGeom>
        <a:solidFill>
          <a:srgbClr val="FBD4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sp:txBody>
      <dsp:txXfrm>
        <a:off x="0" y="1947333"/>
        <a:ext cx="2539999" cy="1524000"/>
      </dsp:txXfrm>
    </dsp:sp>
    <dsp:sp modelId="{EBB1F022-61D7-F449-A8D1-6121339BF71F}">
      <dsp:nvSpPr>
        <dsp:cNvPr id="0" name=""/>
        <dsp:cNvSpPr/>
      </dsp:nvSpPr>
      <dsp:spPr>
        <a:xfrm>
          <a:off x="2794000" y="1947333"/>
          <a:ext cx="2539999" cy="1524000"/>
        </a:xfrm>
        <a:prstGeom prst="rect">
          <a:avLst/>
        </a:prstGeom>
        <a:solidFill>
          <a:srgbClr val="FBDD9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sp:txBody>
      <dsp:txXfrm>
        <a:off x="2794000" y="1947333"/>
        <a:ext cx="2539999" cy="1524000"/>
      </dsp:txXfrm>
    </dsp:sp>
    <dsp:sp modelId="{C46FD4E2-2FB1-B044-9623-3785AF8BC631}">
      <dsp:nvSpPr>
        <dsp:cNvPr id="0" name=""/>
        <dsp:cNvSpPr/>
      </dsp:nvSpPr>
      <dsp:spPr>
        <a:xfrm>
          <a:off x="5587999" y="1947333"/>
          <a:ext cx="2539999" cy="1524000"/>
        </a:xfrm>
        <a:prstGeom prst="rect">
          <a:avLst/>
        </a:prstGeom>
        <a:solidFill>
          <a:srgbClr val="FBE6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sp:txBody>
      <dsp:txXfrm>
        <a:off x="5587999" y="1947333"/>
        <a:ext cx="2539999" cy="1524000"/>
      </dsp:txXfrm>
    </dsp:sp>
    <dsp:sp modelId="{F002FD9E-7FFB-2A4C-96BC-C500269F7E1E}">
      <dsp:nvSpPr>
        <dsp:cNvPr id="0" name=""/>
        <dsp:cNvSpPr/>
      </dsp:nvSpPr>
      <dsp:spPr>
        <a:xfrm>
          <a:off x="2794000" y="3725333"/>
          <a:ext cx="2539999" cy="1524000"/>
        </a:xfrm>
        <a:prstGeom prst="rect">
          <a:avLst/>
        </a:prstGeom>
        <a:solidFill>
          <a:srgbClr val="FBF1B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sp:txBody>
      <dsp:txXfrm>
        <a:off x="2794000" y="3725333"/>
        <a:ext cx="2539999" cy="1524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5BA53-A996-424E-866D-CB26DB253929}">
      <dsp:nvSpPr>
        <dsp:cNvPr id="0" name=""/>
        <dsp:cNvSpPr/>
      </dsp:nvSpPr>
      <dsp:spPr>
        <a:xfrm>
          <a:off x="0" y="169333"/>
          <a:ext cx="2539999" cy="1524000"/>
        </a:xfrm>
        <a:prstGeom prst="rect">
          <a:avLst/>
        </a:prstGeom>
        <a:solidFill>
          <a:srgbClr val="FBB9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sp:txBody>
      <dsp:txXfrm>
        <a:off x="0" y="169333"/>
        <a:ext cx="2539999" cy="1524000"/>
      </dsp:txXfrm>
    </dsp:sp>
    <dsp:sp modelId="{6434720D-1DD3-CD4A-9FD3-C481230A0732}">
      <dsp:nvSpPr>
        <dsp:cNvPr id="0" name=""/>
        <dsp:cNvSpPr/>
      </dsp:nvSpPr>
      <dsp:spPr>
        <a:xfrm>
          <a:off x="2794000" y="169333"/>
          <a:ext cx="2539999" cy="1524000"/>
        </a:xfrm>
        <a:prstGeom prst="rect">
          <a:avLst/>
        </a:prstGeom>
        <a:solidFill>
          <a:srgbClr val="FBC0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sp:txBody>
      <dsp:txXfrm>
        <a:off x="2794000" y="169333"/>
        <a:ext cx="2539999" cy="1524000"/>
      </dsp:txXfrm>
    </dsp:sp>
    <dsp:sp modelId="{1A6166E8-A9D7-E74B-A31E-1AE1B2815E11}">
      <dsp:nvSpPr>
        <dsp:cNvPr id="0" name=""/>
        <dsp:cNvSpPr/>
      </dsp:nvSpPr>
      <dsp:spPr>
        <a:xfrm>
          <a:off x="5587999" y="169333"/>
          <a:ext cx="2539999" cy="1524000"/>
        </a:xfrm>
        <a:prstGeom prst="rect">
          <a:avLst/>
        </a:prstGeom>
        <a:solidFill>
          <a:srgbClr val="FBCC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sp:txBody>
      <dsp:txXfrm>
        <a:off x="5587999" y="169333"/>
        <a:ext cx="2539999" cy="1524000"/>
      </dsp:txXfrm>
    </dsp:sp>
    <dsp:sp modelId="{4A421EAE-0BFD-5648-9FE5-D91908265816}">
      <dsp:nvSpPr>
        <dsp:cNvPr id="0" name=""/>
        <dsp:cNvSpPr/>
      </dsp:nvSpPr>
      <dsp:spPr>
        <a:xfrm>
          <a:off x="0" y="1947333"/>
          <a:ext cx="2539999" cy="1524000"/>
        </a:xfrm>
        <a:prstGeom prst="rect">
          <a:avLst/>
        </a:prstGeom>
        <a:solidFill>
          <a:srgbClr val="FBD4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sp:txBody>
      <dsp:txXfrm>
        <a:off x="0" y="1947333"/>
        <a:ext cx="2539999" cy="1524000"/>
      </dsp:txXfrm>
    </dsp:sp>
    <dsp:sp modelId="{EBB1F022-61D7-F449-A8D1-6121339BF71F}">
      <dsp:nvSpPr>
        <dsp:cNvPr id="0" name=""/>
        <dsp:cNvSpPr/>
      </dsp:nvSpPr>
      <dsp:spPr>
        <a:xfrm>
          <a:off x="2794000" y="1947333"/>
          <a:ext cx="2539999" cy="1524000"/>
        </a:xfrm>
        <a:prstGeom prst="rect">
          <a:avLst/>
        </a:prstGeom>
        <a:solidFill>
          <a:srgbClr val="FBDD9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sp:txBody>
      <dsp:txXfrm>
        <a:off x="2794000" y="1947333"/>
        <a:ext cx="2539999" cy="1524000"/>
      </dsp:txXfrm>
    </dsp:sp>
    <dsp:sp modelId="{C46FD4E2-2FB1-B044-9623-3785AF8BC631}">
      <dsp:nvSpPr>
        <dsp:cNvPr id="0" name=""/>
        <dsp:cNvSpPr/>
      </dsp:nvSpPr>
      <dsp:spPr>
        <a:xfrm>
          <a:off x="5587999" y="1947333"/>
          <a:ext cx="2539999" cy="1524000"/>
        </a:xfrm>
        <a:prstGeom prst="rect">
          <a:avLst/>
        </a:prstGeom>
        <a:solidFill>
          <a:srgbClr val="FBE6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sp:txBody>
      <dsp:txXfrm>
        <a:off x="5587999" y="1947333"/>
        <a:ext cx="2539999" cy="1524000"/>
      </dsp:txXfrm>
    </dsp:sp>
    <dsp:sp modelId="{F002FD9E-7FFB-2A4C-96BC-C500269F7E1E}">
      <dsp:nvSpPr>
        <dsp:cNvPr id="0" name=""/>
        <dsp:cNvSpPr/>
      </dsp:nvSpPr>
      <dsp:spPr>
        <a:xfrm>
          <a:off x="2794000" y="3725333"/>
          <a:ext cx="2539999" cy="1524000"/>
        </a:xfrm>
        <a:prstGeom prst="rect">
          <a:avLst/>
        </a:prstGeom>
        <a:solidFill>
          <a:srgbClr val="FBF1B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sp:txBody>
      <dsp:txXfrm>
        <a:off x="2794000" y="3725333"/>
        <a:ext cx="2539999" cy="15240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5BA53-A996-424E-866D-CB26DB253929}">
      <dsp:nvSpPr>
        <dsp:cNvPr id="0" name=""/>
        <dsp:cNvSpPr/>
      </dsp:nvSpPr>
      <dsp:spPr>
        <a:xfrm>
          <a:off x="0" y="169333"/>
          <a:ext cx="2539999" cy="1524000"/>
        </a:xfrm>
        <a:prstGeom prst="rect">
          <a:avLst/>
        </a:prstGeom>
        <a:solidFill>
          <a:srgbClr val="FBB9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sp:txBody>
      <dsp:txXfrm>
        <a:off x="0" y="169333"/>
        <a:ext cx="2539999" cy="1524000"/>
      </dsp:txXfrm>
    </dsp:sp>
    <dsp:sp modelId="{6434720D-1DD3-CD4A-9FD3-C481230A0732}">
      <dsp:nvSpPr>
        <dsp:cNvPr id="0" name=""/>
        <dsp:cNvSpPr/>
      </dsp:nvSpPr>
      <dsp:spPr>
        <a:xfrm>
          <a:off x="2794000" y="169333"/>
          <a:ext cx="2539999" cy="1524000"/>
        </a:xfrm>
        <a:prstGeom prst="rect">
          <a:avLst/>
        </a:prstGeom>
        <a:solidFill>
          <a:srgbClr val="FBC0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sp:txBody>
      <dsp:txXfrm>
        <a:off x="2794000" y="169333"/>
        <a:ext cx="2539999" cy="1524000"/>
      </dsp:txXfrm>
    </dsp:sp>
    <dsp:sp modelId="{1A6166E8-A9D7-E74B-A31E-1AE1B2815E11}">
      <dsp:nvSpPr>
        <dsp:cNvPr id="0" name=""/>
        <dsp:cNvSpPr/>
      </dsp:nvSpPr>
      <dsp:spPr>
        <a:xfrm>
          <a:off x="5587999" y="169333"/>
          <a:ext cx="2539999" cy="1524000"/>
        </a:xfrm>
        <a:prstGeom prst="rect">
          <a:avLst/>
        </a:prstGeom>
        <a:solidFill>
          <a:srgbClr val="FBCC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sp:txBody>
      <dsp:txXfrm>
        <a:off x="5587999" y="169333"/>
        <a:ext cx="2539999" cy="1524000"/>
      </dsp:txXfrm>
    </dsp:sp>
    <dsp:sp modelId="{4A421EAE-0BFD-5648-9FE5-D91908265816}">
      <dsp:nvSpPr>
        <dsp:cNvPr id="0" name=""/>
        <dsp:cNvSpPr/>
      </dsp:nvSpPr>
      <dsp:spPr>
        <a:xfrm>
          <a:off x="0" y="1947333"/>
          <a:ext cx="2539999" cy="1524000"/>
        </a:xfrm>
        <a:prstGeom prst="rect">
          <a:avLst/>
        </a:prstGeom>
        <a:solidFill>
          <a:srgbClr val="FBD4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sp:txBody>
      <dsp:txXfrm>
        <a:off x="0" y="1947333"/>
        <a:ext cx="2539999" cy="1524000"/>
      </dsp:txXfrm>
    </dsp:sp>
    <dsp:sp modelId="{EBB1F022-61D7-F449-A8D1-6121339BF71F}">
      <dsp:nvSpPr>
        <dsp:cNvPr id="0" name=""/>
        <dsp:cNvSpPr/>
      </dsp:nvSpPr>
      <dsp:spPr>
        <a:xfrm>
          <a:off x="2794000" y="1947333"/>
          <a:ext cx="2539999" cy="1524000"/>
        </a:xfrm>
        <a:prstGeom prst="rect">
          <a:avLst/>
        </a:prstGeom>
        <a:solidFill>
          <a:srgbClr val="FBDD9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sp:txBody>
      <dsp:txXfrm>
        <a:off x="2794000" y="1947333"/>
        <a:ext cx="2539999" cy="1524000"/>
      </dsp:txXfrm>
    </dsp:sp>
    <dsp:sp modelId="{C46FD4E2-2FB1-B044-9623-3785AF8BC631}">
      <dsp:nvSpPr>
        <dsp:cNvPr id="0" name=""/>
        <dsp:cNvSpPr/>
      </dsp:nvSpPr>
      <dsp:spPr>
        <a:xfrm>
          <a:off x="5587999" y="1947333"/>
          <a:ext cx="2539999" cy="1524000"/>
        </a:xfrm>
        <a:prstGeom prst="rect">
          <a:avLst/>
        </a:prstGeom>
        <a:solidFill>
          <a:srgbClr val="FBE6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sp:txBody>
      <dsp:txXfrm>
        <a:off x="5587999" y="1947333"/>
        <a:ext cx="2539999" cy="1524000"/>
      </dsp:txXfrm>
    </dsp:sp>
    <dsp:sp modelId="{F002FD9E-7FFB-2A4C-96BC-C500269F7E1E}">
      <dsp:nvSpPr>
        <dsp:cNvPr id="0" name=""/>
        <dsp:cNvSpPr/>
      </dsp:nvSpPr>
      <dsp:spPr>
        <a:xfrm>
          <a:off x="0" y="3725333"/>
          <a:ext cx="2539999" cy="1524000"/>
        </a:xfrm>
        <a:prstGeom prst="rect">
          <a:avLst/>
        </a:prstGeom>
        <a:solidFill>
          <a:srgbClr val="FBF1B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sp:txBody>
      <dsp:txXfrm>
        <a:off x="0" y="3725333"/>
        <a:ext cx="2539999" cy="1524000"/>
      </dsp:txXfrm>
    </dsp:sp>
    <dsp:sp modelId="{B1F3EA9B-4429-924B-B457-6AE3FE9F78E2}">
      <dsp:nvSpPr>
        <dsp:cNvPr id="0" name=""/>
        <dsp:cNvSpPr/>
      </dsp:nvSpPr>
      <dsp:spPr>
        <a:xfrm>
          <a:off x="2794000" y="3725333"/>
          <a:ext cx="2539999" cy="1524000"/>
        </a:xfrm>
        <a:prstGeom prst="rect">
          <a:avLst/>
        </a:prstGeom>
        <a:solidFill>
          <a:srgbClr val="4F73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PR Tool</a:t>
          </a:r>
        </a:p>
      </dsp:txBody>
      <dsp:txXfrm>
        <a:off x="2794000" y="3725333"/>
        <a:ext cx="2539999" cy="1524000"/>
      </dsp:txXfrm>
    </dsp:sp>
    <dsp:sp modelId="{67CA5722-7236-8D46-A64C-12AB366EB0F8}">
      <dsp:nvSpPr>
        <dsp:cNvPr id="0" name=""/>
        <dsp:cNvSpPr/>
      </dsp:nvSpPr>
      <dsp:spPr>
        <a:xfrm>
          <a:off x="5587999" y="3725333"/>
          <a:ext cx="2539999" cy="1524000"/>
        </a:xfrm>
        <a:prstGeom prst="rect">
          <a:avLst/>
        </a:prstGeom>
        <a:solidFill>
          <a:srgbClr val="728A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Ordering Tool</a:t>
          </a:r>
        </a:p>
      </dsp:txBody>
      <dsp:txXfrm>
        <a:off x="5587999" y="3725333"/>
        <a:ext cx="2539999" cy="15240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5BA53-A996-424E-866D-CB26DB253929}">
      <dsp:nvSpPr>
        <dsp:cNvPr id="0" name=""/>
        <dsp:cNvSpPr/>
      </dsp:nvSpPr>
      <dsp:spPr>
        <a:xfrm>
          <a:off x="0" y="169333"/>
          <a:ext cx="2539999" cy="1524000"/>
        </a:xfrm>
        <a:prstGeom prst="rect">
          <a:avLst/>
        </a:prstGeom>
        <a:solidFill>
          <a:srgbClr val="FBB94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Instrument</a:t>
          </a:r>
        </a:p>
      </dsp:txBody>
      <dsp:txXfrm>
        <a:off x="0" y="169333"/>
        <a:ext cx="2539999" cy="1524000"/>
      </dsp:txXfrm>
    </dsp:sp>
    <dsp:sp modelId="{6434720D-1DD3-CD4A-9FD3-C481230A0732}">
      <dsp:nvSpPr>
        <dsp:cNvPr id="0" name=""/>
        <dsp:cNvSpPr/>
      </dsp:nvSpPr>
      <dsp:spPr>
        <a:xfrm>
          <a:off x="2794000" y="169333"/>
          <a:ext cx="2539999" cy="1524000"/>
        </a:xfrm>
        <a:prstGeom prst="rect">
          <a:avLst/>
        </a:prstGeom>
        <a:solidFill>
          <a:srgbClr val="FBC0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ERBE-like</a:t>
          </a:r>
        </a:p>
      </dsp:txBody>
      <dsp:txXfrm>
        <a:off x="2794000" y="169333"/>
        <a:ext cx="2539999" cy="1524000"/>
      </dsp:txXfrm>
    </dsp:sp>
    <dsp:sp modelId="{1A6166E8-A9D7-E74B-A31E-1AE1B2815E11}">
      <dsp:nvSpPr>
        <dsp:cNvPr id="0" name=""/>
        <dsp:cNvSpPr/>
      </dsp:nvSpPr>
      <dsp:spPr>
        <a:xfrm>
          <a:off x="5587999" y="169333"/>
          <a:ext cx="2539999" cy="1524000"/>
        </a:xfrm>
        <a:prstGeom prst="rect">
          <a:avLst/>
        </a:prstGeom>
        <a:solidFill>
          <a:srgbClr val="FBCC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Clouds</a:t>
          </a:r>
        </a:p>
      </dsp:txBody>
      <dsp:txXfrm>
        <a:off x="5587999" y="169333"/>
        <a:ext cx="2539999" cy="1524000"/>
      </dsp:txXfrm>
    </dsp:sp>
    <dsp:sp modelId="{4A421EAE-0BFD-5648-9FE5-D91908265816}">
      <dsp:nvSpPr>
        <dsp:cNvPr id="0" name=""/>
        <dsp:cNvSpPr/>
      </dsp:nvSpPr>
      <dsp:spPr>
        <a:xfrm>
          <a:off x="0" y="1947333"/>
          <a:ext cx="2539999" cy="1524000"/>
        </a:xfrm>
        <a:prstGeom prst="rect">
          <a:avLst/>
        </a:prstGeom>
        <a:solidFill>
          <a:srgbClr val="FBD48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Inversion</a:t>
          </a:r>
        </a:p>
      </dsp:txBody>
      <dsp:txXfrm>
        <a:off x="0" y="1947333"/>
        <a:ext cx="2539999" cy="1524000"/>
      </dsp:txXfrm>
    </dsp:sp>
    <dsp:sp modelId="{EBB1F022-61D7-F449-A8D1-6121339BF71F}">
      <dsp:nvSpPr>
        <dsp:cNvPr id="0" name=""/>
        <dsp:cNvSpPr/>
      </dsp:nvSpPr>
      <dsp:spPr>
        <a:xfrm>
          <a:off x="2794000" y="1947333"/>
          <a:ext cx="2539999" cy="1524000"/>
        </a:xfrm>
        <a:prstGeom prst="rect">
          <a:avLst/>
        </a:prstGeom>
        <a:solidFill>
          <a:srgbClr val="FBDD9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SARB</a:t>
          </a:r>
        </a:p>
      </dsp:txBody>
      <dsp:txXfrm>
        <a:off x="2794000" y="1947333"/>
        <a:ext cx="2539999" cy="1524000"/>
      </dsp:txXfrm>
    </dsp:sp>
    <dsp:sp modelId="{C46FD4E2-2FB1-B044-9623-3785AF8BC631}">
      <dsp:nvSpPr>
        <dsp:cNvPr id="0" name=""/>
        <dsp:cNvSpPr/>
      </dsp:nvSpPr>
      <dsp:spPr>
        <a:xfrm>
          <a:off x="5587999" y="1947333"/>
          <a:ext cx="2539999" cy="1524000"/>
        </a:xfrm>
        <a:prstGeom prst="rect">
          <a:avLst/>
        </a:prstGeom>
        <a:solidFill>
          <a:srgbClr val="FBE6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TISA</a:t>
          </a:r>
        </a:p>
      </dsp:txBody>
      <dsp:txXfrm>
        <a:off x="5587999" y="1947333"/>
        <a:ext cx="2539999" cy="1524000"/>
      </dsp:txXfrm>
    </dsp:sp>
    <dsp:sp modelId="{F002FD9E-7FFB-2A4C-96BC-C500269F7E1E}">
      <dsp:nvSpPr>
        <dsp:cNvPr id="0" name=""/>
        <dsp:cNvSpPr/>
      </dsp:nvSpPr>
      <dsp:spPr>
        <a:xfrm>
          <a:off x="0" y="3725333"/>
          <a:ext cx="2539999" cy="1524000"/>
        </a:xfrm>
        <a:prstGeom prst="rect">
          <a:avLst/>
        </a:prstGeom>
        <a:solidFill>
          <a:srgbClr val="FBF1B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Systems </a:t>
          </a:r>
          <a:b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</a:br>
          <a:r>
            <a:rPr lang="en-US" sz="3600" kern="1200" dirty="0">
              <a:solidFill>
                <a:schemeClr val="tx1"/>
              </a:solidFill>
              <a:latin typeface="Avenir Next" panose="020B0503020202020204" pitchFamily="34" charset="0"/>
            </a:rPr>
            <a:t>&amp; CM</a:t>
          </a:r>
        </a:p>
      </dsp:txBody>
      <dsp:txXfrm>
        <a:off x="0" y="3725333"/>
        <a:ext cx="2539999" cy="1524000"/>
      </dsp:txXfrm>
    </dsp:sp>
    <dsp:sp modelId="{B1F3EA9B-4429-924B-B457-6AE3FE9F78E2}">
      <dsp:nvSpPr>
        <dsp:cNvPr id="0" name=""/>
        <dsp:cNvSpPr/>
      </dsp:nvSpPr>
      <dsp:spPr>
        <a:xfrm>
          <a:off x="2794000" y="3725333"/>
          <a:ext cx="2539999" cy="1524000"/>
        </a:xfrm>
        <a:prstGeom prst="rect">
          <a:avLst/>
        </a:prstGeom>
        <a:solidFill>
          <a:srgbClr val="4F73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PR Tool</a:t>
          </a:r>
        </a:p>
      </dsp:txBody>
      <dsp:txXfrm>
        <a:off x="2794000" y="3725333"/>
        <a:ext cx="2539999" cy="1524000"/>
      </dsp:txXfrm>
    </dsp:sp>
    <dsp:sp modelId="{67CA5722-7236-8D46-A64C-12AB366EB0F8}">
      <dsp:nvSpPr>
        <dsp:cNvPr id="0" name=""/>
        <dsp:cNvSpPr/>
      </dsp:nvSpPr>
      <dsp:spPr>
        <a:xfrm>
          <a:off x="5587999" y="3725333"/>
          <a:ext cx="2539999" cy="1524000"/>
        </a:xfrm>
        <a:prstGeom prst="rect">
          <a:avLst/>
        </a:prstGeom>
        <a:solidFill>
          <a:srgbClr val="728A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Ordering Tool</a:t>
          </a:r>
        </a:p>
      </dsp:txBody>
      <dsp:txXfrm>
        <a:off x="5587999" y="3725333"/>
        <a:ext cx="2539999" cy="15240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A1DC23-2D6A-C34B-AB77-08A2726DCC6F}">
      <dsp:nvSpPr>
        <dsp:cNvPr id="0" name=""/>
        <dsp:cNvSpPr/>
      </dsp:nvSpPr>
      <dsp:spPr>
        <a:xfrm>
          <a:off x="2123719" y="1462"/>
          <a:ext cx="2037789" cy="1324562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Next" panose="020B0503020202020204" pitchFamily="34" charset="0"/>
            </a:rPr>
            <a:t>CERES-produced </a:t>
          </a:r>
          <a:r>
            <a:rPr lang="en-US" sz="1800" kern="1200" dirty="0" err="1">
              <a:latin typeface="Avenir Next" panose="020B0503020202020204" pitchFamily="34" charset="0"/>
            </a:rPr>
            <a:t>subsetting</a:t>
          </a:r>
          <a:r>
            <a:rPr lang="en-US" sz="1800" kern="1200" dirty="0">
              <a:latin typeface="Avenir Next" panose="020B0503020202020204" pitchFamily="34" charset="0"/>
            </a:rPr>
            <a:t> code</a:t>
          </a:r>
        </a:p>
      </dsp:txBody>
      <dsp:txXfrm>
        <a:off x="2188379" y="66122"/>
        <a:ext cx="1908469" cy="1195242"/>
      </dsp:txXfrm>
    </dsp:sp>
    <dsp:sp modelId="{F4CB3207-03AC-DB42-91F2-A6D5BA515E7E}">
      <dsp:nvSpPr>
        <dsp:cNvPr id="0" name=""/>
        <dsp:cNvSpPr/>
      </dsp:nvSpPr>
      <dsp:spPr>
        <a:xfrm>
          <a:off x="1373830" y="663743"/>
          <a:ext cx="3537567" cy="3537567"/>
        </a:xfrm>
        <a:custGeom>
          <a:avLst/>
          <a:gdLst/>
          <a:ahLst/>
          <a:cxnLst/>
          <a:rect l="0" t="0" r="0" b="0"/>
          <a:pathLst>
            <a:path>
              <a:moveTo>
                <a:pt x="3062043" y="562104"/>
              </a:moveTo>
              <a:arcTo wR="1768783" hR="1768783" stAng="19019011" swAng="2305166"/>
            </a:path>
          </a:pathLst>
        </a:custGeom>
        <a:noFill/>
        <a:ln w="6350" cap="flat" cmpd="sng" algn="ctr">
          <a:solidFill>
            <a:schemeClr val="accent6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232F4F-B51A-6E4D-8D54-0950C55D5FD4}">
      <dsp:nvSpPr>
        <dsp:cNvPr id="0" name=""/>
        <dsp:cNvSpPr/>
      </dsp:nvSpPr>
      <dsp:spPr>
        <a:xfrm>
          <a:off x="3655531" y="2654638"/>
          <a:ext cx="2037789" cy="1324562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Next" panose="020B0503020202020204" pitchFamily="34" charset="0"/>
            </a:rPr>
            <a:t>Atmosphere SIPS runs </a:t>
          </a:r>
          <a:r>
            <a:rPr lang="en-US" sz="1800" kern="1200" dirty="0" err="1">
              <a:latin typeface="Avenir Next" panose="020B0503020202020204" pitchFamily="34" charset="0"/>
            </a:rPr>
            <a:t>subsetter</a:t>
          </a:r>
          <a:endParaRPr lang="en-US" sz="1800" kern="1200" dirty="0">
            <a:latin typeface="Avenir Next" panose="020B0503020202020204" pitchFamily="34" charset="0"/>
          </a:endParaRPr>
        </a:p>
      </dsp:txBody>
      <dsp:txXfrm>
        <a:off x="3720191" y="2719298"/>
        <a:ext cx="1908469" cy="1195242"/>
      </dsp:txXfrm>
    </dsp:sp>
    <dsp:sp modelId="{6FBEA6E9-F0E2-1749-A4B6-50A3DED1F2F8}">
      <dsp:nvSpPr>
        <dsp:cNvPr id="0" name=""/>
        <dsp:cNvSpPr/>
      </dsp:nvSpPr>
      <dsp:spPr>
        <a:xfrm>
          <a:off x="1373830" y="663743"/>
          <a:ext cx="3537567" cy="3537567"/>
        </a:xfrm>
        <a:custGeom>
          <a:avLst/>
          <a:gdLst/>
          <a:ahLst/>
          <a:cxnLst/>
          <a:rect l="0" t="0" r="0" b="0"/>
          <a:pathLst>
            <a:path>
              <a:moveTo>
                <a:pt x="2312541" y="3451913"/>
              </a:moveTo>
              <a:arcTo wR="1768783" hR="1768783" stAng="4325775" swAng="2148449"/>
            </a:path>
          </a:pathLst>
        </a:custGeom>
        <a:noFill/>
        <a:ln w="6350" cap="flat" cmpd="sng" algn="ctr">
          <a:solidFill>
            <a:schemeClr val="accent6">
              <a:shade val="90000"/>
              <a:hueOff val="189935"/>
              <a:satOff val="-7587"/>
              <a:lumOff val="1759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A766F3-8AE4-6040-9806-C2DFB6C6D089}">
      <dsp:nvSpPr>
        <dsp:cNvPr id="0" name=""/>
        <dsp:cNvSpPr/>
      </dsp:nvSpPr>
      <dsp:spPr>
        <a:xfrm>
          <a:off x="591908" y="2654638"/>
          <a:ext cx="2037789" cy="1324562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Next" panose="020B0503020202020204" pitchFamily="34" charset="0"/>
            </a:rPr>
            <a:t>ASDC pulls </a:t>
          </a:r>
          <a:r>
            <a:rPr lang="en-US" sz="1800" kern="1200" dirty="0" err="1">
              <a:latin typeface="Avenir Next" panose="020B0503020202020204" pitchFamily="34" charset="0"/>
            </a:rPr>
            <a:t>subsetted</a:t>
          </a:r>
          <a:r>
            <a:rPr lang="en-US" sz="1800" kern="1200" dirty="0">
              <a:latin typeface="Avenir Next" panose="020B0503020202020204" pitchFamily="34" charset="0"/>
            </a:rPr>
            <a:t> data</a:t>
          </a:r>
        </a:p>
      </dsp:txBody>
      <dsp:txXfrm>
        <a:off x="656568" y="2719298"/>
        <a:ext cx="1908469" cy="1195242"/>
      </dsp:txXfrm>
    </dsp:sp>
    <dsp:sp modelId="{9396718D-4BE7-7B4E-A32B-DFECEB29C370}">
      <dsp:nvSpPr>
        <dsp:cNvPr id="0" name=""/>
        <dsp:cNvSpPr/>
      </dsp:nvSpPr>
      <dsp:spPr>
        <a:xfrm>
          <a:off x="1373830" y="663743"/>
          <a:ext cx="3537567" cy="3537567"/>
        </a:xfrm>
        <a:custGeom>
          <a:avLst/>
          <a:gdLst/>
          <a:ahLst/>
          <a:cxnLst/>
          <a:rect l="0" t="0" r="0" b="0"/>
          <a:pathLst>
            <a:path>
              <a:moveTo>
                <a:pt x="5690" y="1627020"/>
              </a:moveTo>
              <a:arcTo wR="1768783" hR="1768783" stAng="11075823" swAng="2305166"/>
            </a:path>
          </a:pathLst>
        </a:custGeom>
        <a:noFill/>
        <a:ln w="6350" cap="flat" cmpd="sng" algn="ctr">
          <a:solidFill>
            <a:schemeClr val="accent6">
              <a:shade val="90000"/>
              <a:hueOff val="379870"/>
              <a:satOff val="-15173"/>
              <a:lumOff val="3519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7FD43-D1B6-A243-9D02-E25EB6A9D63D}">
      <dsp:nvSpPr>
        <dsp:cNvPr id="0" name=""/>
        <dsp:cNvSpPr/>
      </dsp:nvSpPr>
      <dsp:spPr>
        <a:xfrm>
          <a:off x="7587474" y="3306108"/>
          <a:ext cx="225856" cy="989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65"/>
              </a:lnTo>
              <a:lnTo>
                <a:pt x="225856" y="9894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E6995-4E04-8643-B5F6-FF18E68A375D}">
      <dsp:nvSpPr>
        <dsp:cNvPr id="0" name=""/>
        <dsp:cNvSpPr/>
      </dsp:nvSpPr>
      <dsp:spPr>
        <a:xfrm>
          <a:off x="7361618" y="3306108"/>
          <a:ext cx="225856" cy="989465"/>
        </a:xfrm>
        <a:custGeom>
          <a:avLst/>
          <a:gdLst/>
          <a:ahLst/>
          <a:cxnLst/>
          <a:rect l="0" t="0" r="0" b="0"/>
          <a:pathLst>
            <a:path>
              <a:moveTo>
                <a:pt x="225856" y="0"/>
              </a:moveTo>
              <a:lnTo>
                <a:pt x="225856" y="989465"/>
              </a:lnTo>
              <a:lnTo>
                <a:pt x="0" y="9894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4E6456-519A-7744-AC3D-8BF3C7771930}">
      <dsp:nvSpPr>
        <dsp:cNvPr id="0" name=""/>
        <dsp:cNvSpPr/>
      </dsp:nvSpPr>
      <dsp:spPr>
        <a:xfrm>
          <a:off x="4984750" y="1778889"/>
          <a:ext cx="1527218" cy="989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65"/>
              </a:lnTo>
              <a:lnTo>
                <a:pt x="1527218" y="9894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82BF4-4AC4-0944-B70F-703890E943B6}">
      <dsp:nvSpPr>
        <dsp:cNvPr id="0" name=""/>
        <dsp:cNvSpPr/>
      </dsp:nvSpPr>
      <dsp:spPr>
        <a:xfrm>
          <a:off x="2382025" y="3306108"/>
          <a:ext cx="225856" cy="989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65"/>
              </a:lnTo>
              <a:lnTo>
                <a:pt x="225856" y="9894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F62B73-688D-B24A-987B-01E673FCE5E4}">
      <dsp:nvSpPr>
        <dsp:cNvPr id="0" name=""/>
        <dsp:cNvSpPr/>
      </dsp:nvSpPr>
      <dsp:spPr>
        <a:xfrm>
          <a:off x="2156169" y="3306108"/>
          <a:ext cx="225856" cy="989465"/>
        </a:xfrm>
        <a:custGeom>
          <a:avLst/>
          <a:gdLst/>
          <a:ahLst/>
          <a:cxnLst/>
          <a:rect l="0" t="0" r="0" b="0"/>
          <a:pathLst>
            <a:path>
              <a:moveTo>
                <a:pt x="225856" y="0"/>
              </a:moveTo>
              <a:lnTo>
                <a:pt x="225856" y="989465"/>
              </a:lnTo>
              <a:lnTo>
                <a:pt x="0" y="9894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CBC21-2F77-E542-81E5-44F78B82ABDC}">
      <dsp:nvSpPr>
        <dsp:cNvPr id="0" name=""/>
        <dsp:cNvSpPr/>
      </dsp:nvSpPr>
      <dsp:spPr>
        <a:xfrm>
          <a:off x="3457531" y="1778889"/>
          <a:ext cx="1527218" cy="989465"/>
        </a:xfrm>
        <a:custGeom>
          <a:avLst/>
          <a:gdLst/>
          <a:ahLst/>
          <a:cxnLst/>
          <a:rect l="0" t="0" r="0" b="0"/>
          <a:pathLst>
            <a:path>
              <a:moveTo>
                <a:pt x="1527218" y="0"/>
              </a:moveTo>
              <a:lnTo>
                <a:pt x="1527218" y="989465"/>
              </a:lnTo>
              <a:lnTo>
                <a:pt x="0" y="9894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34D849-A375-104B-9343-321EEF9DF375}">
      <dsp:nvSpPr>
        <dsp:cNvPr id="0" name=""/>
        <dsp:cNvSpPr/>
      </dsp:nvSpPr>
      <dsp:spPr>
        <a:xfrm>
          <a:off x="3909243" y="703383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New Code Development</a:t>
          </a:r>
        </a:p>
      </dsp:txBody>
      <dsp:txXfrm>
        <a:off x="3909243" y="703383"/>
        <a:ext cx="2151012" cy="1075506"/>
      </dsp:txXfrm>
    </dsp:sp>
    <dsp:sp modelId="{F44CA284-37FC-D048-AACE-FD78AD8D7316}">
      <dsp:nvSpPr>
        <dsp:cNvPr id="0" name=""/>
        <dsp:cNvSpPr/>
      </dsp:nvSpPr>
      <dsp:spPr>
        <a:xfrm>
          <a:off x="1306519" y="2230602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Object-Oriented Gridding</a:t>
          </a:r>
          <a:b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sz="1600" kern="1200" dirty="0">
              <a:solidFill>
                <a:schemeClr val="accent5">
                  <a:lumMod val="75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C++</a:t>
          </a:r>
        </a:p>
      </dsp:txBody>
      <dsp:txXfrm>
        <a:off x="1306519" y="2230602"/>
        <a:ext cx="2151012" cy="1075506"/>
      </dsp:txXfrm>
    </dsp:sp>
    <dsp:sp modelId="{AC38527A-2A17-B249-B886-BC3FD7880E22}">
      <dsp:nvSpPr>
        <dsp:cNvPr id="0" name=""/>
        <dsp:cNvSpPr/>
      </dsp:nvSpPr>
      <dsp:spPr>
        <a:xfrm>
          <a:off x="5156" y="3757821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Gridding containers, zones, regions</a:t>
          </a:r>
        </a:p>
      </dsp:txBody>
      <dsp:txXfrm>
        <a:off x="5156" y="3757821"/>
        <a:ext cx="2151012" cy="1075506"/>
      </dsp:txXfrm>
    </dsp:sp>
    <dsp:sp modelId="{33D131E7-83CE-9D44-9483-1949CFA0EE57}">
      <dsp:nvSpPr>
        <dsp:cNvPr id="0" name=""/>
        <dsp:cNvSpPr/>
      </dsp:nvSpPr>
      <dsp:spPr>
        <a:xfrm>
          <a:off x="2607881" y="3757821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Unit testing</a:t>
          </a:r>
        </a:p>
      </dsp:txBody>
      <dsp:txXfrm>
        <a:off x="2607881" y="3757821"/>
        <a:ext cx="2151012" cy="1075506"/>
      </dsp:txXfrm>
    </dsp:sp>
    <dsp:sp modelId="{D858E069-5C55-3A4C-AA99-2FB9B1BFEB55}">
      <dsp:nvSpPr>
        <dsp:cNvPr id="0" name=""/>
        <dsp:cNvSpPr/>
      </dsp:nvSpPr>
      <dsp:spPr>
        <a:xfrm>
          <a:off x="6511968" y="2230602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Object-Oriented-"like” Interpolation &amp; Averaging</a:t>
          </a:r>
          <a:b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 </a:t>
          </a:r>
          <a:r>
            <a:rPr lang="en-US" sz="1600" kern="1200" dirty="0">
              <a:solidFill>
                <a:schemeClr val="accent5">
                  <a:lumMod val="75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Fortran</a:t>
          </a:r>
        </a:p>
      </dsp:txBody>
      <dsp:txXfrm>
        <a:off x="6511968" y="2230602"/>
        <a:ext cx="2151012" cy="1075506"/>
      </dsp:txXfrm>
    </dsp:sp>
    <dsp:sp modelId="{27439A31-8E6B-3A41-BB43-E29A17906412}">
      <dsp:nvSpPr>
        <dsp:cNvPr id="0" name=""/>
        <dsp:cNvSpPr/>
      </dsp:nvSpPr>
      <dsp:spPr>
        <a:xfrm>
          <a:off x="5210606" y="3757821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Property containers</a:t>
          </a:r>
        </a:p>
      </dsp:txBody>
      <dsp:txXfrm>
        <a:off x="5210606" y="3757821"/>
        <a:ext cx="2151012" cy="1075506"/>
      </dsp:txXfrm>
    </dsp:sp>
    <dsp:sp modelId="{D04AF41B-2741-6C43-AD88-16CA793118BF}">
      <dsp:nvSpPr>
        <dsp:cNvPr id="0" name=""/>
        <dsp:cNvSpPr/>
      </dsp:nvSpPr>
      <dsp:spPr>
        <a:xfrm>
          <a:off x="7813330" y="3757821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Property data structures</a:t>
          </a:r>
        </a:p>
      </dsp:txBody>
      <dsp:txXfrm>
        <a:off x="7813330" y="3757821"/>
        <a:ext cx="2151012" cy="107550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7FD43-D1B6-A243-9D02-E25EB6A9D63D}">
      <dsp:nvSpPr>
        <dsp:cNvPr id="0" name=""/>
        <dsp:cNvSpPr/>
      </dsp:nvSpPr>
      <dsp:spPr>
        <a:xfrm>
          <a:off x="7587474" y="3306108"/>
          <a:ext cx="225856" cy="989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65"/>
              </a:lnTo>
              <a:lnTo>
                <a:pt x="225856" y="9894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E6995-4E04-8643-B5F6-FF18E68A375D}">
      <dsp:nvSpPr>
        <dsp:cNvPr id="0" name=""/>
        <dsp:cNvSpPr/>
      </dsp:nvSpPr>
      <dsp:spPr>
        <a:xfrm>
          <a:off x="7361618" y="3306108"/>
          <a:ext cx="225856" cy="989465"/>
        </a:xfrm>
        <a:custGeom>
          <a:avLst/>
          <a:gdLst/>
          <a:ahLst/>
          <a:cxnLst/>
          <a:rect l="0" t="0" r="0" b="0"/>
          <a:pathLst>
            <a:path>
              <a:moveTo>
                <a:pt x="225856" y="0"/>
              </a:moveTo>
              <a:lnTo>
                <a:pt x="225856" y="989465"/>
              </a:lnTo>
              <a:lnTo>
                <a:pt x="0" y="9894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4E6456-519A-7744-AC3D-8BF3C7771930}">
      <dsp:nvSpPr>
        <dsp:cNvPr id="0" name=""/>
        <dsp:cNvSpPr/>
      </dsp:nvSpPr>
      <dsp:spPr>
        <a:xfrm>
          <a:off x="4984750" y="1778889"/>
          <a:ext cx="1527218" cy="989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65"/>
              </a:lnTo>
              <a:lnTo>
                <a:pt x="1527218" y="9894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82BF4-4AC4-0944-B70F-703890E943B6}">
      <dsp:nvSpPr>
        <dsp:cNvPr id="0" name=""/>
        <dsp:cNvSpPr/>
      </dsp:nvSpPr>
      <dsp:spPr>
        <a:xfrm>
          <a:off x="2382025" y="3306108"/>
          <a:ext cx="225856" cy="989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89465"/>
              </a:lnTo>
              <a:lnTo>
                <a:pt x="225856" y="9894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F62B73-688D-B24A-987B-01E673FCE5E4}">
      <dsp:nvSpPr>
        <dsp:cNvPr id="0" name=""/>
        <dsp:cNvSpPr/>
      </dsp:nvSpPr>
      <dsp:spPr>
        <a:xfrm>
          <a:off x="2156169" y="3306108"/>
          <a:ext cx="225856" cy="989465"/>
        </a:xfrm>
        <a:custGeom>
          <a:avLst/>
          <a:gdLst/>
          <a:ahLst/>
          <a:cxnLst/>
          <a:rect l="0" t="0" r="0" b="0"/>
          <a:pathLst>
            <a:path>
              <a:moveTo>
                <a:pt x="225856" y="0"/>
              </a:moveTo>
              <a:lnTo>
                <a:pt x="225856" y="989465"/>
              </a:lnTo>
              <a:lnTo>
                <a:pt x="0" y="98946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CBC21-2F77-E542-81E5-44F78B82ABDC}">
      <dsp:nvSpPr>
        <dsp:cNvPr id="0" name=""/>
        <dsp:cNvSpPr/>
      </dsp:nvSpPr>
      <dsp:spPr>
        <a:xfrm>
          <a:off x="3457531" y="1778889"/>
          <a:ext cx="1527218" cy="989465"/>
        </a:xfrm>
        <a:custGeom>
          <a:avLst/>
          <a:gdLst/>
          <a:ahLst/>
          <a:cxnLst/>
          <a:rect l="0" t="0" r="0" b="0"/>
          <a:pathLst>
            <a:path>
              <a:moveTo>
                <a:pt x="1527218" y="0"/>
              </a:moveTo>
              <a:lnTo>
                <a:pt x="1527218" y="989465"/>
              </a:lnTo>
              <a:lnTo>
                <a:pt x="0" y="9894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34D849-A375-104B-9343-321EEF9DF375}">
      <dsp:nvSpPr>
        <dsp:cNvPr id="0" name=""/>
        <dsp:cNvSpPr/>
      </dsp:nvSpPr>
      <dsp:spPr>
        <a:xfrm>
          <a:off x="3909243" y="703383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New Code Development</a:t>
          </a:r>
        </a:p>
      </dsp:txBody>
      <dsp:txXfrm>
        <a:off x="3909243" y="703383"/>
        <a:ext cx="2151012" cy="1075506"/>
      </dsp:txXfrm>
    </dsp:sp>
    <dsp:sp modelId="{F44CA284-37FC-D048-AACE-FD78AD8D7316}">
      <dsp:nvSpPr>
        <dsp:cNvPr id="0" name=""/>
        <dsp:cNvSpPr/>
      </dsp:nvSpPr>
      <dsp:spPr>
        <a:xfrm>
          <a:off x="1306519" y="2230602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Object-Oriented Gridding</a:t>
          </a:r>
          <a:b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sz="1600" kern="1200" dirty="0">
              <a:solidFill>
                <a:schemeClr val="accent5">
                  <a:lumMod val="75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C++</a:t>
          </a:r>
        </a:p>
      </dsp:txBody>
      <dsp:txXfrm>
        <a:off x="1306519" y="2230602"/>
        <a:ext cx="2151012" cy="1075506"/>
      </dsp:txXfrm>
    </dsp:sp>
    <dsp:sp modelId="{AC38527A-2A17-B249-B886-BC3FD7880E22}">
      <dsp:nvSpPr>
        <dsp:cNvPr id="0" name=""/>
        <dsp:cNvSpPr/>
      </dsp:nvSpPr>
      <dsp:spPr>
        <a:xfrm>
          <a:off x="5156" y="3757821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Gridding containers, zones, regions</a:t>
          </a:r>
        </a:p>
      </dsp:txBody>
      <dsp:txXfrm>
        <a:off x="5156" y="3757821"/>
        <a:ext cx="2151012" cy="1075506"/>
      </dsp:txXfrm>
    </dsp:sp>
    <dsp:sp modelId="{33D131E7-83CE-9D44-9483-1949CFA0EE57}">
      <dsp:nvSpPr>
        <dsp:cNvPr id="0" name=""/>
        <dsp:cNvSpPr/>
      </dsp:nvSpPr>
      <dsp:spPr>
        <a:xfrm>
          <a:off x="2607881" y="3757821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Unit testing</a:t>
          </a:r>
        </a:p>
      </dsp:txBody>
      <dsp:txXfrm>
        <a:off x="2607881" y="3757821"/>
        <a:ext cx="2151012" cy="1075506"/>
      </dsp:txXfrm>
    </dsp:sp>
    <dsp:sp modelId="{D858E069-5C55-3A4C-AA99-2FB9B1BFEB55}">
      <dsp:nvSpPr>
        <dsp:cNvPr id="0" name=""/>
        <dsp:cNvSpPr/>
      </dsp:nvSpPr>
      <dsp:spPr>
        <a:xfrm>
          <a:off x="6511968" y="2230602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Object-Oriented-"like” Interpolation &amp; Averaging</a:t>
          </a:r>
          <a:b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 </a:t>
          </a:r>
          <a:r>
            <a:rPr lang="en-US" sz="1600" kern="1200" dirty="0">
              <a:solidFill>
                <a:schemeClr val="accent5">
                  <a:lumMod val="75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Fortran</a:t>
          </a:r>
        </a:p>
      </dsp:txBody>
      <dsp:txXfrm>
        <a:off x="6511968" y="2230602"/>
        <a:ext cx="2151012" cy="1075506"/>
      </dsp:txXfrm>
    </dsp:sp>
    <dsp:sp modelId="{27439A31-8E6B-3A41-BB43-E29A17906412}">
      <dsp:nvSpPr>
        <dsp:cNvPr id="0" name=""/>
        <dsp:cNvSpPr/>
      </dsp:nvSpPr>
      <dsp:spPr>
        <a:xfrm>
          <a:off x="5210606" y="3757821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Property containers</a:t>
          </a:r>
        </a:p>
      </dsp:txBody>
      <dsp:txXfrm>
        <a:off x="5210606" y="3757821"/>
        <a:ext cx="2151012" cy="1075506"/>
      </dsp:txXfrm>
    </dsp:sp>
    <dsp:sp modelId="{D04AF41B-2741-6C43-AD88-16CA793118BF}">
      <dsp:nvSpPr>
        <dsp:cNvPr id="0" name=""/>
        <dsp:cNvSpPr/>
      </dsp:nvSpPr>
      <dsp:spPr>
        <a:xfrm>
          <a:off x="7813330" y="3757821"/>
          <a:ext cx="2151012" cy="1075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venir Next" panose="020B0503020202020204" pitchFamily="34" charset="0"/>
              <a:cs typeface="Didot" panose="02000503000000020003" pitchFamily="2" charset="-79"/>
            </a:rPr>
            <a:t>Property data structures</a:t>
          </a:r>
        </a:p>
      </dsp:txBody>
      <dsp:txXfrm>
        <a:off x="7813330" y="3757821"/>
        <a:ext cx="2151012" cy="10755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08699-183E-2A48-B4B7-2B7A198190A4}" type="datetimeFigureOut">
              <a:rPr lang="en-US" smtClean="0"/>
              <a:t>5/10/21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E5FEB-E80C-DA43-8149-239DF5E7DD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091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6F1E6E-5B7B-8047-976C-987BB4792A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4335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GEO clouds for </a:t>
            </a:r>
            <a:r>
              <a:rPr lang="en-US" dirty="0" err="1"/>
              <a:t>CldTypHist</a:t>
            </a:r>
            <a:r>
              <a:rPr lang="en-US" dirty="0"/>
              <a:t> are optional. </a:t>
            </a:r>
            <a:r>
              <a:rPr lang="en-US" dirty="0" err="1"/>
              <a:t>CldTypHist</a:t>
            </a:r>
            <a:r>
              <a:rPr lang="en-US" dirty="0"/>
              <a:t> is low-demand, so they haven’t run it yet. Tend to wait </a:t>
            </a:r>
            <a:r>
              <a:rPr lang="en-US" dirty="0" err="1"/>
              <a:t>til</a:t>
            </a:r>
            <a:r>
              <a:rPr lang="en-US" dirty="0"/>
              <a:t> everything’s there before they run it on the three-four month timeframe. i.e. Jan.-Mar.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E5FEB-E80C-DA43-8149-239DF5E7DD8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314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 2 S-NPP: Need </a:t>
            </a:r>
            <a:r>
              <a:rPr lang="en-US" dirty="0" err="1"/>
              <a:t>CrIS</a:t>
            </a:r>
            <a:r>
              <a:rPr lang="en-US" dirty="0"/>
              <a:t> </a:t>
            </a:r>
            <a:r>
              <a:rPr lang="en-US" dirty="0" err="1"/>
              <a:t>Fustion</a:t>
            </a:r>
            <a:r>
              <a:rPr lang="en-US" dirty="0"/>
              <a:t> data; assuming our test data is good enough that production can start immediately, will take two months of just Clouds processing. Gains and SRFs have been delivered through January 2021.</a:t>
            </a:r>
            <a:br>
              <a:rPr lang="en-US" dirty="0"/>
            </a:br>
            <a:endParaRPr lang="en-US" dirty="0"/>
          </a:p>
          <a:p>
            <a:r>
              <a:rPr lang="en-US" dirty="0"/>
              <a:t>Ed 1 NOAA-20: Record starts from May 2018. Gains and SRFs have been delivered through March 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89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had attempted to test data </a:t>
            </a:r>
            <a:r>
              <a:rPr lang="en-US" dirty="0" err="1"/>
              <a:t>subsetting</a:t>
            </a:r>
            <a:r>
              <a:rPr lang="en-US" dirty="0"/>
              <a:t> and download using </a:t>
            </a:r>
            <a:r>
              <a:rPr lang="en-US" dirty="0" err="1"/>
              <a:t>OPeNDAP</a:t>
            </a:r>
            <a:r>
              <a:rPr lang="en-US" dirty="0"/>
              <a:t> service from MODAPS but discovered a bug with all </a:t>
            </a:r>
            <a:r>
              <a:rPr lang="en-US" dirty="0" err="1"/>
              <a:t>netCDF</a:t>
            </a:r>
            <a:r>
              <a:rPr lang="en-US" dirty="0"/>
              <a:t> data there. Sunny reached out to Atm. SIPS for an alternate means of getting this data quickly. (Expediency is key; HQ looking for FM6 results.) In the meantime, MODAPS fixed the </a:t>
            </a:r>
            <a:r>
              <a:rPr lang="en-US" dirty="0" err="1"/>
              <a:t>netCDF</a:t>
            </a:r>
            <a:r>
              <a:rPr lang="en-US" dirty="0"/>
              <a:t> </a:t>
            </a:r>
            <a:r>
              <a:rPr lang="en-US" dirty="0" err="1"/>
              <a:t>OPeNDAP</a:t>
            </a:r>
            <a:r>
              <a:rPr lang="en-US" dirty="0"/>
              <a:t> bug. This may be a means towards data acquisition in the future.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94ABC2-D404-C546-8887-BFEF17082F1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1871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ceres-subset-prod-pub-1: Web server/Level 3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subsetter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ceres-subset-prod-pub-2: Web server/Level 3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subsetter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ceres-subset-prod-ss-1: Production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subsetter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VM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ceres-subset-prod-ss-2: Production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subsetter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VM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ceres-subset-ptest-dm-1: Data mover simulation VM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ceres-subset-ptest-ss-1: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Subsetting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machine - testing "14-like" support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ceres-subset-ptest-1: Pre-production test VM 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ceres-subset-ptest-2: Pre-production test VM 2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ceres-subset-dev-1: Dev VM 1 ceres-subset-dev-2: Dev VM 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8308D-F43E-3940-A8B2-44E9FCDD0A0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02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Connections to disk not shown so as not to make diagram unreadable.</a:t>
            </a:r>
          </a:p>
          <a:p>
            <a:r>
              <a:rPr lang="en-US" dirty="0" err="1"/>
              <a:t>SciFlo</a:t>
            </a:r>
            <a:r>
              <a:rPr lang="en-US" dirty="0"/>
              <a:t> head node is jb103, but </a:t>
            </a:r>
            <a:r>
              <a:rPr lang="en-US" dirty="0" err="1"/>
              <a:t>subsetting</a:t>
            </a:r>
            <a:r>
              <a:rPr lang="en-US" dirty="0"/>
              <a:t> and bundling occurs on SGE.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D8308D-F43E-3940-A8B2-44E9FCDD0A0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0146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capability but indicative of look-and-feel possibilities.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E5FEB-E80C-DA43-8149-239DF5E7DD8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178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94ABC2-D404-C546-8887-BFEF17082F1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28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42BEA-163D-0B45-B87C-E8800E961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4B8A03-9FB0-8448-BFA3-5572E1A9B5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venir Next" panose="020B05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57549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B3CF9-6366-BF45-BE0D-93CCEC12C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57603-D2B7-6F4C-A172-2110D5294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1558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0499-E5C7-BF42-B11D-FFDF696F0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02527-AF05-D449-8E34-CCF06AAE6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9466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B13D6-1BA8-E544-9C9C-AF6EE52E8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4006C-07A7-3F4B-8096-1905956BA3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2BFBDF-6CC2-584C-953D-A07980FA6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2244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70605-8D64-484F-9125-72E6066C1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92799-5BD1-E047-9AF3-7F92ECE89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15AC94-5C91-E64B-9958-90342B303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6D8154-01D2-DE4A-9A95-8F94019B1D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C49FD1-1E63-B341-A5A1-F40B47DE0C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5562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EC693-8B9C-2747-AE27-8D0DFE84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7917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2884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42F8F-2982-C949-B513-FD8F04C06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AE2FB-2CA1-3C46-812E-46C044AA2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E2A04-515E-FA40-9C0A-67AB0C70F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2949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F77A6-7761-3C47-A5CE-7BD28F6F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638296-EA3B-FB40-B4B0-E23014784F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C1A17-0F79-204A-94BF-DD3A192D0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3593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020A2-66EE-3B45-A608-D2896B97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E5BEF4-07A1-C44A-BF0F-5CE65A9ECE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226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F47BA7-3F73-7743-B6BF-5891B94568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69E5E-FC1E-6E45-B966-ED55A5D83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8443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07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17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361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19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747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029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6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335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37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177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406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3971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4456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2951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1674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3780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29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544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294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3099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1437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06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B54480-3F55-0C4D-A344-81ABD25A1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61360-E62D-9142-9EF4-5739693DF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024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venir Next" panose="020B05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venir Next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venir Next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venir Next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venir Next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venir Next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0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31D90-EF2B-7747-A063-9441BF1DE67B}" type="datetimeFigureOut">
              <a:rPr lang="en-US" smtClean="0"/>
              <a:t>5/10/21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46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F9CBE3F-79A8-4F8F-88D9-DAD03D0D2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E3A76F-0C57-3147-B7A3-B4C73782A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7239" y="1209220"/>
            <a:ext cx="9714473" cy="2337238"/>
          </a:xfrm>
        </p:spPr>
        <p:txBody>
          <a:bodyPr anchor="b"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CERES Data Management Team 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rgbClr val="FFFFFF"/>
                </a:solidFill>
              </a:rPr>
              <a:t>Working Group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4F7A4-D581-0145-92ED-79985A653F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2030" y="3605577"/>
            <a:ext cx="9147940" cy="1324303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Katie Dejwakh</a:t>
            </a:r>
          </a:p>
          <a:p>
            <a:r>
              <a:rPr lang="en-US" sz="2000" dirty="0">
                <a:solidFill>
                  <a:srgbClr val="FFFFFF"/>
                </a:solidFill>
              </a:rPr>
              <a:t>CERES Science Team Meeting</a:t>
            </a:r>
          </a:p>
          <a:p>
            <a:r>
              <a:rPr lang="en-US" sz="2000" dirty="0">
                <a:solidFill>
                  <a:srgbClr val="FFFFFF"/>
                </a:solidFill>
              </a:rPr>
              <a:t>May 11, 2021</a:t>
            </a:r>
          </a:p>
        </p:txBody>
      </p:sp>
      <p:sp>
        <p:nvSpPr>
          <p:cNvPr id="10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1869" y="2383077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24364" y="2265467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24834" y="253720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053" y="2832967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72266" y="28039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3405" y="324249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831729"/>
            <a:ext cx="12188952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576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7C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0D7FE-C0EB-9D4B-975A-17095946F1A9}"/>
              </a:ext>
            </a:extLst>
          </p:cNvPr>
          <p:cNvSpPr txBox="1">
            <a:spLocks/>
          </p:cNvSpPr>
          <p:nvPr/>
        </p:nvSpPr>
        <p:spPr>
          <a:xfrm>
            <a:off x="838200" y="963877"/>
            <a:ext cx="3494362" cy="493024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venir Next" panose="020B0503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j-ea"/>
                <a:cs typeface="+mj-cs"/>
              </a:rPr>
              <a:t>Outline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D28D0E78-6BDE-8E4A-AF9D-933CBB88A081}"/>
              </a:ext>
            </a:extLst>
          </p:cNvPr>
          <p:cNvGraphicFramePr>
            <a:graphicFrameLocks/>
          </p:cNvGraphicFramePr>
          <p:nvPr/>
        </p:nvGraphicFramePr>
        <p:xfrm>
          <a:off x="4976031" y="963877"/>
          <a:ext cx="6377769" cy="4930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810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73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3D04C-9568-0F47-B109-B6354246F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DMT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DC1F0-639F-BA45-985E-8CE231AFA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17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CF0215A8-2198-8642-AB60-4BD7702810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9696656"/>
              </p:ext>
            </p:extLst>
          </p:nvPr>
        </p:nvGraphicFramePr>
        <p:xfrm>
          <a:off x="1037603" y="1109652"/>
          <a:ext cx="10169802" cy="503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6E7E89C-0A83-D94E-84FB-8639FBF02468}"/>
              </a:ext>
            </a:extLst>
          </p:cNvPr>
          <p:cNvSpPr/>
          <p:nvPr/>
        </p:nvSpPr>
        <p:spPr>
          <a:xfrm>
            <a:off x="4155212" y="5093556"/>
            <a:ext cx="3893487" cy="104726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Katie Dejwakh (NASA)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Walt Miller (SSAI)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07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E8CC687-D04A-A641-9A8C-6E6C45591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9DD1790-E2D9-184E-B304-D9C26A49C4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E46D34D-681B-D440-AA10-4DA40E1A0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6E40652-FF66-9A40-B0AD-B1023AABE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3875312"/>
              </p:ext>
            </p:extLst>
          </p:nvPr>
        </p:nvGraphicFramePr>
        <p:xfrm>
          <a:off x="2032000" y="116958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F2FA1C0-E43E-564F-9604-1D32768AC13A}"/>
              </a:ext>
            </a:extLst>
          </p:cNvPr>
          <p:cNvSpPr/>
          <p:nvPr/>
        </p:nvSpPr>
        <p:spPr>
          <a:xfrm>
            <a:off x="476332" y="2381735"/>
            <a:ext cx="3232639" cy="149914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Avenir Next" panose="020B0503020202020204" pitchFamily="34" charset="0"/>
              </a:rPr>
              <a:t>Denise Cooper</a:t>
            </a:r>
          </a:p>
          <a:p>
            <a:r>
              <a:rPr lang="en-US" sz="2800" dirty="0">
                <a:latin typeface="Avenir Next" panose="020B0503020202020204" pitchFamily="34" charset="0"/>
              </a:rPr>
              <a:t>Thomas </a:t>
            </a:r>
            <a:r>
              <a:rPr lang="en-US" sz="2800" dirty="0" err="1">
                <a:latin typeface="Avenir Next" panose="020B0503020202020204" pitchFamily="34" charset="0"/>
              </a:rPr>
              <a:t>Grepiotis</a:t>
            </a:r>
            <a:endParaRPr lang="en-US" sz="2800" dirty="0">
              <a:latin typeface="Avenir Next" panose="020B0503020202020204" pitchFamily="34" charset="0"/>
            </a:endParaRPr>
          </a:p>
          <a:p>
            <a:r>
              <a:rPr lang="en-US" sz="2800" dirty="0">
                <a:latin typeface="Avenir Next" panose="020B0503020202020204" pitchFamily="34" charset="0"/>
              </a:rPr>
              <a:t>Hunter </a:t>
            </a:r>
            <a:r>
              <a:rPr lang="en-US" sz="2800" dirty="0" err="1">
                <a:latin typeface="Avenir Next" panose="020B0503020202020204" pitchFamily="34" charset="0"/>
              </a:rPr>
              <a:t>Winecoff</a:t>
            </a:r>
            <a:endParaRPr lang="en-US" sz="2800" dirty="0"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03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6E40652-FF66-9A40-B0AD-B1023AABE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1259099"/>
              </p:ext>
            </p:extLst>
          </p:nvPr>
        </p:nvGraphicFramePr>
        <p:xfrm>
          <a:off x="2032000" y="116958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F2FA1C0-E43E-564F-9604-1D32768AC13A}"/>
              </a:ext>
            </a:extLst>
          </p:cNvPr>
          <p:cNvSpPr/>
          <p:nvPr/>
        </p:nvSpPr>
        <p:spPr>
          <a:xfrm>
            <a:off x="5155210" y="2495148"/>
            <a:ext cx="3111335" cy="104726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Dale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Walikainen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>
                <a:solidFill>
                  <a:prstClr val="white"/>
                </a:solidFill>
                <a:latin typeface="Avenir Next" panose="020B0503020202020204" pitchFamily="34" charset="0"/>
              </a:rPr>
              <a:t>Jeremie</a:t>
            </a: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 </a:t>
            </a:r>
            <a:r>
              <a:rPr lang="en-US" sz="2800" dirty="0" err="1">
                <a:solidFill>
                  <a:prstClr val="white"/>
                </a:solidFill>
                <a:latin typeface="Avenir Next" panose="020B0503020202020204" pitchFamily="34" charset="0"/>
              </a:rPr>
              <a:t>Lande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20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6E40652-FF66-9A40-B0AD-B1023AABE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8737568"/>
              </p:ext>
            </p:extLst>
          </p:nvPr>
        </p:nvGraphicFramePr>
        <p:xfrm>
          <a:off x="2032000" y="116958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F2FA1C0-E43E-564F-9604-1D32768AC13A}"/>
              </a:ext>
            </a:extLst>
          </p:cNvPr>
          <p:cNvSpPr/>
          <p:nvPr/>
        </p:nvSpPr>
        <p:spPr>
          <a:xfrm>
            <a:off x="8373438" y="2381735"/>
            <a:ext cx="3342229" cy="266527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Sunny Sun-Mack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Ricky Brown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Steve Kohler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Yan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 Chen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aseline="0" dirty="0">
                <a:solidFill>
                  <a:prstClr val="white"/>
                </a:solidFill>
                <a:latin typeface="Avenir Next" panose="020B0503020202020204" pitchFamily="34" charset="0"/>
              </a:rPr>
              <a:t>Liz</a:t>
            </a: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 Heckert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Rita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 Smith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4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6E40652-FF66-9A40-B0AD-B1023AABE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7024079"/>
              </p:ext>
            </p:extLst>
          </p:nvPr>
        </p:nvGraphicFramePr>
        <p:xfrm>
          <a:off x="2032000" y="116958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F2FA1C0-E43E-564F-9604-1D32768AC13A}"/>
              </a:ext>
            </a:extLst>
          </p:cNvPr>
          <p:cNvSpPr/>
          <p:nvPr/>
        </p:nvSpPr>
        <p:spPr>
          <a:xfrm>
            <a:off x="761340" y="4115533"/>
            <a:ext cx="3111335" cy="110961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Victor Sothcott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Igor </a:t>
            </a:r>
            <a:r>
              <a:rPr lang="en-US" sz="2800" dirty="0" err="1">
                <a:solidFill>
                  <a:prstClr val="white"/>
                </a:solidFill>
                <a:latin typeface="Avenir Next" panose="020B0503020202020204" pitchFamily="34" charset="0"/>
              </a:rPr>
              <a:t>Antropov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7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6E40652-FF66-9A40-B0AD-B1023AABE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1136501"/>
              </p:ext>
            </p:extLst>
          </p:nvPr>
        </p:nvGraphicFramePr>
        <p:xfrm>
          <a:off x="2032000" y="116958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F2FA1C0-E43E-564F-9604-1D32768AC13A}"/>
              </a:ext>
            </a:extLst>
          </p:cNvPr>
          <p:cNvSpPr/>
          <p:nvPr/>
        </p:nvSpPr>
        <p:spPr>
          <a:xfrm>
            <a:off x="5190836" y="4103658"/>
            <a:ext cx="3111335" cy="65834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Tom Caldwell</a:t>
            </a:r>
          </a:p>
        </p:txBody>
      </p:sp>
    </p:spTree>
    <p:extLst>
      <p:ext uri="{BB962C8B-B14F-4D97-AF65-F5344CB8AC3E}">
        <p14:creationId xmlns:p14="http://schemas.microsoft.com/office/powerpoint/2010/main" val="383685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6E40652-FF66-9A40-B0AD-B1023AABE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3652628"/>
              </p:ext>
            </p:extLst>
          </p:nvPr>
        </p:nvGraphicFramePr>
        <p:xfrm>
          <a:off x="2032000" y="116958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F2FA1C0-E43E-564F-9604-1D32768AC13A}"/>
              </a:ext>
            </a:extLst>
          </p:cNvPr>
          <p:cNvSpPr/>
          <p:nvPr/>
        </p:nvSpPr>
        <p:spPr>
          <a:xfrm>
            <a:off x="8274133" y="4091782"/>
            <a:ext cx="3111335" cy="207151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Josh Wilkins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Cathy Nguyen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Ed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Kizer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Beau Branch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4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6E40652-FF66-9A40-B0AD-B1023AABE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0456562"/>
              </p:ext>
            </p:extLst>
          </p:nvPr>
        </p:nvGraphicFramePr>
        <p:xfrm>
          <a:off x="2032000" y="116958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5AFE718-25BA-2841-A38D-BE4153D71BC1}"/>
              </a:ext>
            </a:extLst>
          </p:cNvPr>
          <p:cNvSpPr/>
          <p:nvPr/>
        </p:nvSpPr>
        <p:spPr>
          <a:xfrm>
            <a:off x="7138348" y="4786489"/>
            <a:ext cx="3320744" cy="207151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Nelson Hillyer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Tammy Ayers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Dennis Keyes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Joanne Saunders</a:t>
            </a:r>
          </a:p>
        </p:txBody>
      </p:sp>
    </p:spTree>
    <p:extLst>
      <p:ext uri="{BB962C8B-B14F-4D97-AF65-F5344CB8AC3E}">
        <p14:creationId xmlns:p14="http://schemas.microsoft.com/office/powerpoint/2010/main" val="227007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6E40652-FF66-9A40-B0AD-B1023AABE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1360788"/>
              </p:ext>
            </p:extLst>
          </p:nvPr>
        </p:nvGraphicFramePr>
        <p:xfrm>
          <a:off x="2032000" y="116958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E2EE126-AEA7-4046-91D3-235477EECD55}"/>
              </a:ext>
            </a:extLst>
          </p:cNvPr>
          <p:cNvSpPr/>
          <p:nvPr/>
        </p:nvSpPr>
        <p:spPr>
          <a:xfrm>
            <a:off x="4540332" y="3878918"/>
            <a:ext cx="3257753" cy="110961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Carla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Grune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noProof="0" dirty="0">
                <a:solidFill>
                  <a:prstClr val="white"/>
                </a:solidFill>
                <a:latin typeface="Avenir Next" panose="020B0503020202020204" pitchFamily="34" charset="0"/>
              </a:rPr>
              <a:t>Elizabeth Heckert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8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6E40652-FF66-9A40-B0AD-B1023AABE0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7851467"/>
              </p:ext>
            </p:extLst>
          </p:nvPr>
        </p:nvGraphicFramePr>
        <p:xfrm>
          <a:off x="2032000" y="116958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01CE5E9-1BBC-614D-BEA4-F01749B796B7}"/>
              </a:ext>
            </a:extLst>
          </p:cNvPr>
          <p:cNvSpPr/>
          <p:nvPr/>
        </p:nvSpPr>
        <p:spPr>
          <a:xfrm>
            <a:off x="7369340" y="3429000"/>
            <a:ext cx="3192494" cy="15844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Churngwei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 Chu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Pamela </a:t>
            </a:r>
            <a:r>
              <a:rPr lang="en-US" sz="2800" dirty="0" err="1">
                <a:solidFill>
                  <a:prstClr val="white"/>
                </a:solidFill>
                <a:latin typeface="Avenir Next" panose="020B0503020202020204" pitchFamily="34" charset="0"/>
              </a:rPr>
              <a:t>Mlynczak</a:t>
            </a:r>
            <a:endParaRPr lang="en-US" sz="2800" dirty="0">
              <a:solidFill>
                <a:prstClr val="white"/>
              </a:solidFill>
              <a:latin typeface="Avenir Next" panose="020B0503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Babak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Samani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34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561271" y="1509939"/>
            <a:ext cx="99267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19D19">
                    <a:lumMod val="60000"/>
                    <a:lumOff val="4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Responsibilities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DA7C7B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Algorithm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implementation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DA7C7B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Software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:</a:t>
            </a:r>
          </a:p>
          <a:p>
            <a:pPr marL="1200150" marR="0" lvl="2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Maintenance</a:t>
            </a:r>
          </a:p>
          <a:p>
            <a:pPr marL="1200150" marR="0" lvl="2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Configuration management</a:t>
            </a:r>
          </a:p>
          <a:p>
            <a:pPr marL="1200150" marR="0" lvl="2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Processing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DA7C7B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Output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validation</a:t>
            </a:r>
          </a:p>
        </p:txBody>
      </p:sp>
    </p:spTree>
    <p:extLst>
      <p:ext uri="{BB962C8B-B14F-4D97-AF65-F5344CB8AC3E}">
        <p14:creationId xmlns:p14="http://schemas.microsoft.com/office/powerpoint/2010/main" val="1064519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DMT-ASDC Interface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A390794-49F8-B843-81AC-07B8F656BA59}"/>
              </a:ext>
            </a:extLst>
          </p:cNvPr>
          <p:cNvSpPr/>
          <p:nvPr/>
        </p:nvSpPr>
        <p:spPr>
          <a:xfrm>
            <a:off x="4333345" y="2360787"/>
            <a:ext cx="3004019" cy="1623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Data Management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Team (DMT)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831A143-A9BC-F74D-93D6-C7A9109F2ECC}"/>
              </a:ext>
            </a:extLst>
          </p:cNvPr>
          <p:cNvSpPr/>
          <p:nvPr/>
        </p:nvSpPr>
        <p:spPr>
          <a:xfrm>
            <a:off x="7898258" y="2360787"/>
            <a:ext cx="3145064" cy="1623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Atmospheric Science Data Center (ASDC)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979578FD-D4DD-A14B-899D-AB3CEFD291ED}"/>
              </a:ext>
            </a:extLst>
          </p:cNvPr>
          <p:cNvSpPr/>
          <p:nvPr/>
        </p:nvSpPr>
        <p:spPr>
          <a:xfrm>
            <a:off x="3671864" y="2948564"/>
            <a:ext cx="661481" cy="44747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srgbClr val="595959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6FAEE4A-E704-C14C-AD42-963531750034}"/>
              </a:ext>
            </a:extLst>
          </p:cNvPr>
          <p:cNvSpPr/>
          <p:nvPr/>
        </p:nvSpPr>
        <p:spPr>
          <a:xfrm>
            <a:off x="8060243" y="3983813"/>
            <a:ext cx="2821093" cy="16105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Funded by ESDIS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13B42D0-C793-484F-B0DD-C9B867FC4230}"/>
              </a:ext>
            </a:extLst>
          </p:cNvPr>
          <p:cNvCxnSpPr>
            <a:cxnSpLocks/>
          </p:cNvCxnSpPr>
          <p:nvPr/>
        </p:nvCxnSpPr>
        <p:spPr>
          <a:xfrm>
            <a:off x="7574280" y="1743533"/>
            <a:ext cx="0" cy="4367707"/>
          </a:xfrm>
          <a:prstGeom prst="line">
            <a:avLst/>
          </a:prstGeom>
          <a:ln w="444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>
            <a:extLst>
              <a:ext uri="{FF2B5EF4-FFF2-40B4-BE49-F238E27FC236}">
                <a16:creationId xmlns:a16="http://schemas.microsoft.com/office/drawing/2014/main" id="{4A651433-BAF5-0E41-8591-64B2CAC15DAE}"/>
              </a:ext>
            </a:extLst>
          </p:cNvPr>
          <p:cNvSpPr/>
          <p:nvPr/>
        </p:nvSpPr>
        <p:spPr>
          <a:xfrm>
            <a:off x="7337364" y="2948564"/>
            <a:ext cx="661481" cy="44747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srgbClr val="595959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81529B2-959E-9C42-82FB-96D0066246A7}"/>
              </a:ext>
            </a:extLst>
          </p:cNvPr>
          <p:cNvSpPr/>
          <p:nvPr/>
        </p:nvSpPr>
        <p:spPr>
          <a:xfrm>
            <a:off x="1171721" y="2360787"/>
            <a:ext cx="2500143" cy="1623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Science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Team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ED73A49-E61E-7A40-AE7B-3ACD8143D5E0}"/>
              </a:ext>
            </a:extLst>
          </p:cNvPr>
          <p:cNvSpPr/>
          <p:nvPr/>
        </p:nvSpPr>
        <p:spPr>
          <a:xfrm>
            <a:off x="2045109" y="3983813"/>
            <a:ext cx="4576472" cy="16105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Funded by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Radiation Budget Measurements WBS</a:t>
            </a:r>
          </a:p>
        </p:txBody>
      </p:sp>
    </p:spTree>
    <p:extLst>
      <p:ext uri="{BB962C8B-B14F-4D97-AF65-F5344CB8AC3E}">
        <p14:creationId xmlns:p14="http://schemas.microsoft.com/office/powerpoint/2010/main" val="273849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73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3D04C-9568-0F47-B109-B6354246F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 Availability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DC1F0-639F-BA45-985E-8CE231AFA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93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Edition 4 Terra &amp; Aqua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8D2F9B-BD2E-854E-8B7B-F0F3CD1DA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957001"/>
              </p:ext>
            </p:extLst>
          </p:nvPr>
        </p:nvGraphicFramePr>
        <p:xfrm>
          <a:off x="695325" y="1752474"/>
          <a:ext cx="10801349" cy="448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8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9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9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u="sng" dirty="0">
                          <a:solidFill>
                            <a:srgbClr val="FBF29C"/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rgbClr val="FBF29C"/>
                          </a:solidFill>
                          <a:latin typeface="Avenir Next" panose="020B0503020202020204" pitchFamily="34" charset="0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rgbClr val="FBF29C"/>
                          </a:solidFill>
                          <a:latin typeface="Avenir Next" panose="020B0503020202020204" pitchFamily="34" charset="0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rgbClr val="FBF29C"/>
                          </a:solidFill>
                          <a:latin typeface="Avenir Next" panose="020B0503020202020204" pitchFamily="34" charset="0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800" b="0" u="sng" dirty="0">
                          <a:solidFill>
                            <a:srgbClr val="FBF29C"/>
                          </a:solidFill>
                          <a:latin typeface="Avenir Next" panose="020B0503020202020204" pitchFamily="34" charset="0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rgbClr val="FBF1BD"/>
                          </a:solidFill>
                          <a:latin typeface="Avenir Next" panose="020B0503020202020204" pitchFamily="34" charset="0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Terra, Aqua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Feb. ‘21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rgbClr val="FBF1BD"/>
                          </a:solidFill>
                          <a:latin typeface="Avenir Next" panose="020B0503020202020204" pitchFamily="34" charset="0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rgbClr val="FBF1BD"/>
                          </a:solidFill>
                          <a:latin typeface="Avenir Next" panose="020B0503020202020204" pitchFamily="34" charset="0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Feb. ‘21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rgbClr val="FBF1BD"/>
                          </a:solidFill>
                          <a:latin typeface="Avenir Next" panose="020B0503020202020204" pitchFamily="34" charset="0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rgbClr val="FBF1BD"/>
                          </a:solidFill>
                          <a:latin typeface="Avenir Next" panose="020B0503020202020204" pitchFamily="34" charset="0"/>
                        </a:rPr>
                        <a:t>SYN1deg-Hour/3Hour/</a:t>
                      </a:r>
                      <a:r>
                        <a:rPr lang="en-US" sz="2800" b="0" dirty="0" err="1">
                          <a:solidFill>
                            <a:srgbClr val="FBF1BD"/>
                          </a:solidFill>
                          <a:latin typeface="Avenir Next" panose="020B0503020202020204" pitchFamily="34" charset="0"/>
                        </a:rPr>
                        <a:t>MHour</a:t>
                      </a:r>
                      <a:endParaRPr lang="en-US" sz="2800" b="0" dirty="0">
                        <a:solidFill>
                          <a:srgbClr val="FBF1BD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rgbClr val="FBF1BD"/>
                          </a:solidFill>
                          <a:latin typeface="Avenir Next" panose="020B0503020202020204" pitchFamily="34" charset="0"/>
                        </a:rPr>
                        <a:t>SYN1deg-Day/-Month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909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Edition 4 Terra &amp; Aqua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09D51A8-AC21-F244-BA8A-CB28E4E637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291550"/>
              </p:ext>
            </p:extLst>
          </p:nvPr>
        </p:nvGraphicFramePr>
        <p:xfrm>
          <a:off x="673894" y="1748790"/>
          <a:ext cx="1084421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24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5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u="sng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Avenir Next" panose="020B0503020202020204" pitchFamily="34" charset="0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Avenir Next" panose="020B0503020202020204" pitchFamily="34" charset="0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Avenir Next" panose="020B0503020202020204" pitchFamily="34" charset="0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800" b="0" u="sng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Avenir Next" panose="020B0503020202020204" pitchFamily="34" charset="0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latin typeface="Avenir Next" panose="020B0503020202020204" pitchFamily="34" charset="0"/>
                        </a:rPr>
                        <a:t>CldTypHist</a:t>
                      </a:r>
                      <a:endParaRPr lang="en-US" sz="2800" b="0" dirty="0">
                        <a:solidFill>
                          <a:schemeClr val="bg2">
                            <a:lumMod val="9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Dec. ’20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latin typeface="Avenir Next" panose="020B0503020202020204" pitchFamily="34" charset="0"/>
                        </a:rPr>
                        <a:t>FluxByCldTyp</a:t>
                      </a:r>
                      <a:endParaRPr lang="en-US" sz="2800" b="0" dirty="0">
                        <a:solidFill>
                          <a:schemeClr val="bg2">
                            <a:lumMod val="9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Feb. ‘21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Avenir Next" panose="020B0503020202020204" pitchFamily="34" charset="0"/>
                        </a:rPr>
                        <a:t>EBAF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’20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bg2">
                              <a:lumMod val="90000"/>
                            </a:schemeClr>
                          </a:solidFill>
                          <a:latin typeface="Avenir Next" panose="020B0503020202020204" pitchFamily="34" charset="0"/>
                        </a:rPr>
                        <a:t>EBAF </a:t>
                      </a:r>
                      <a:r>
                        <a:rPr lang="en-US" sz="2800" b="0" dirty="0" err="1">
                          <a:solidFill>
                            <a:schemeClr val="bg2">
                              <a:lumMod val="90000"/>
                            </a:schemeClr>
                          </a:solidFill>
                          <a:latin typeface="Avenir Next" panose="020B0503020202020204" pitchFamily="34" charset="0"/>
                        </a:rPr>
                        <a:t>ToA</a:t>
                      </a:r>
                      <a:endParaRPr lang="en-US" sz="2800" b="0" dirty="0">
                        <a:solidFill>
                          <a:schemeClr val="bg2">
                            <a:lumMod val="9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Feb. ‘21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855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Edition 1 S-NPP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B49E348-1157-4841-86E6-1FCCB868C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213457"/>
              </p:ext>
            </p:extLst>
          </p:nvPr>
        </p:nvGraphicFramePr>
        <p:xfrm>
          <a:off x="695325" y="1744788"/>
          <a:ext cx="10801349" cy="448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8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9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9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venir Next" panose="020B0503020202020204" pitchFamily="34" charset="0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venir Next" panose="020B0503020202020204" pitchFamily="34" charset="0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venir Next" panose="020B0503020202020204" pitchFamily="34" charset="0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venir Next" panose="020B0503020202020204" pitchFamily="34" charset="0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venir Next" panose="020B0503020202020204" pitchFamily="34" charset="0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S-NPP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Mar. ‘21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venir Next" panose="020B0503020202020204" pitchFamily="34" charset="0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Mar. ‘21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Sep. ’19*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Sep. ’19*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SYN1deg-Hour/3Hour/</a:t>
                      </a:r>
                      <a:r>
                        <a:rPr lang="en-US" sz="2800" b="0" dirty="0" err="1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venir Next" panose="020B0503020202020204" pitchFamily="34" charset="0"/>
                        </a:rPr>
                        <a:t>MHour</a:t>
                      </a:r>
                      <a:endParaRPr lang="en-US" sz="2800" b="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Terra+S-NPP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’17*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’17*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A2AA6B3-3A5F-B04D-A6F9-C673C7D0AF1A}"/>
              </a:ext>
            </a:extLst>
          </p:cNvPr>
          <p:cNvSpPr txBox="1"/>
          <p:nvPr/>
        </p:nvSpPr>
        <p:spPr>
          <a:xfrm>
            <a:off x="695325" y="6337688"/>
            <a:ext cx="8406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* L3 processing is paused. Instrument in RAPS mode</a:t>
            </a:r>
          </a:p>
        </p:txBody>
      </p:sp>
    </p:spTree>
    <p:extLst>
      <p:ext uri="{BB962C8B-B14F-4D97-AF65-F5344CB8AC3E}">
        <p14:creationId xmlns:p14="http://schemas.microsoft.com/office/powerpoint/2010/main" val="633811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Forthcoming Data Product Editions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132646" y="1797233"/>
            <a:ext cx="992670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Edition 2 S-NPP 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Reprocessed first two years: 2012-2014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Pace of C2 VIIRS data receipt driving schedule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No L3 products from 9/2019 onward, 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while S-NPP in biaxial mode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Available Summer 2021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lvl="0" defTabSz="914400">
              <a:defRPr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Edition 1 NOAA-20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Improved Clouds!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Will use Version 1.1 or 1.2 </a:t>
            </a:r>
            <a:r>
              <a:rPr lang="en-US" sz="2400" dirty="0" err="1">
                <a:solidFill>
                  <a:schemeClr val="bg1"/>
                </a:solidFill>
                <a:latin typeface="Avenir Next" panose="020B0503020202020204" pitchFamily="34" charset="0"/>
              </a:rPr>
              <a:t>CrIS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Fusion data for water vapor info.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Available late Summer 2021</a:t>
            </a:r>
          </a:p>
        </p:txBody>
      </p:sp>
    </p:spTree>
    <p:extLst>
      <p:ext uri="{BB962C8B-B14F-4D97-AF65-F5344CB8AC3E}">
        <p14:creationId xmlns:p14="http://schemas.microsoft.com/office/powerpoint/2010/main" val="24622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73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3D04C-9568-0F47-B109-B6354246F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DMT Activities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DC1F0-639F-BA45-985E-8CE231AFA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324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DMT-Libera Interface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A390794-49F8-B843-81AC-07B8F656BA59}"/>
              </a:ext>
            </a:extLst>
          </p:cNvPr>
          <p:cNvSpPr/>
          <p:nvPr/>
        </p:nvSpPr>
        <p:spPr>
          <a:xfrm>
            <a:off x="4076491" y="2360787"/>
            <a:ext cx="3004019" cy="162302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Data Management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Team (DMT)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831A143-A9BC-F74D-93D6-C7A9109F2ECC}"/>
              </a:ext>
            </a:extLst>
          </p:cNvPr>
          <p:cNvSpPr/>
          <p:nvPr/>
        </p:nvSpPr>
        <p:spPr>
          <a:xfrm>
            <a:off x="7641403" y="1780490"/>
            <a:ext cx="3485503" cy="27201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</a:rPr>
              <a:t>University of Colorado LASP – Libera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E7E6E6">
                    <a:lumMod val="25000"/>
                  </a:srgbClr>
                </a:solidFill>
                <a:latin typeface="Avenir Next" panose="020B0503020202020204" pitchFamily="34" charset="0"/>
              </a:rPr>
              <a:t>Data Management Working Group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</a:rPr>
              <a:t> 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979578FD-D4DD-A14B-899D-AB3CEFD291ED}"/>
              </a:ext>
            </a:extLst>
          </p:cNvPr>
          <p:cNvSpPr/>
          <p:nvPr/>
        </p:nvSpPr>
        <p:spPr>
          <a:xfrm>
            <a:off x="3415010" y="2948564"/>
            <a:ext cx="661481" cy="447472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srgbClr val="595959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6FAEE4A-E704-C14C-AD42-963531750034}"/>
              </a:ext>
            </a:extLst>
          </p:cNvPr>
          <p:cNvSpPr/>
          <p:nvPr/>
        </p:nvSpPr>
        <p:spPr>
          <a:xfrm>
            <a:off x="7942332" y="4500678"/>
            <a:ext cx="2821093" cy="161056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EVC-1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13B42D0-C793-484F-B0DD-C9B867FC4230}"/>
              </a:ext>
            </a:extLst>
          </p:cNvPr>
          <p:cNvCxnSpPr>
            <a:cxnSpLocks/>
          </p:cNvCxnSpPr>
          <p:nvPr/>
        </p:nvCxnSpPr>
        <p:spPr>
          <a:xfrm>
            <a:off x="7317426" y="1681889"/>
            <a:ext cx="0" cy="4544251"/>
          </a:xfrm>
          <a:prstGeom prst="line">
            <a:avLst/>
          </a:prstGeom>
          <a:ln w="444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>
            <a:extLst>
              <a:ext uri="{FF2B5EF4-FFF2-40B4-BE49-F238E27FC236}">
                <a16:creationId xmlns:a16="http://schemas.microsoft.com/office/drawing/2014/main" id="{4A651433-BAF5-0E41-8591-64B2CAC15DAE}"/>
              </a:ext>
            </a:extLst>
          </p:cNvPr>
          <p:cNvSpPr/>
          <p:nvPr/>
        </p:nvSpPr>
        <p:spPr>
          <a:xfrm>
            <a:off x="7080510" y="2948564"/>
            <a:ext cx="661481" cy="447472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srgbClr val="595959"/>
                </a:solidFill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81529B2-959E-9C42-82FB-96D0066246A7}"/>
              </a:ext>
            </a:extLst>
          </p:cNvPr>
          <p:cNvSpPr/>
          <p:nvPr/>
        </p:nvSpPr>
        <p:spPr>
          <a:xfrm>
            <a:off x="914867" y="2360787"/>
            <a:ext cx="2500143" cy="162302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Science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Team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ED73A49-E61E-7A40-AE7B-3ACD8143D5E0}"/>
              </a:ext>
            </a:extLst>
          </p:cNvPr>
          <p:cNvSpPr/>
          <p:nvPr/>
        </p:nvSpPr>
        <p:spPr>
          <a:xfrm>
            <a:off x="1788255" y="3983813"/>
            <a:ext cx="4576472" cy="161056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Radiation Budget Science Project</a:t>
            </a:r>
          </a:p>
        </p:txBody>
      </p:sp>
    </p:spTree>
    <p:extLst>
      <p:ext uri="{BB962C8B-B14F-4D97-AF65-F5344CB8AC3E}">
        <p14:creationId xmlns:p14="http://schemas.microsoft.com/office/powerpoint/2010/main" val="198809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0405-2E67-7847-8CE5-E7551B06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CrIS</a:t>
            </a:r>
            <a:r>
              <a:rPr lang="en-US" dirty="0"/>
              <a:t> Fusion Data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32D20E-5F09-B042-A2F7-D29669E80FD1}"/>
              </a:ext>
            </a:extLst>
          </p:cNvPr>
          <p:cNvSpPr/>
          <p:nvPr/>
        </p:nvSpPr>
        <p:spPr>
          <a:xfrm>
            <a:off x="1764476" y="2208847"/>
            <a:ext cx="43315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From Atmosphere SIPS: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“FSNRAD” product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CO</a:t>
            </a:r>
            <a:r>
              <a:rPr lang="en-US" sz="2400" baseline="-25000" dirty="0">
                <a:solidFill>
                  <a:schemeClr val="bg1"/>
                </a:solidFill>
                <a:latin typeface="Avenir Next" panose="020B0503020202020204" pitchFamily="34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channels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Water vapor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Coming soon!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0F9CC50-9A73-684A-91C2-5AADFAD986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3305083"/>
              </p:ext>
            </p:extLst>
          </p:nvPr>
        </p:nvGraphicFramePr>
        <p:xfrm>
          <a:off x="4721103" y="1743329"/>
          <a:ext cx="6285229" cy="4447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D1D363B-A597-E949-8E04-D90DBF7498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02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1A1DC23-2D6A-C34B-AB77-08A2726DCC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CB3207-03AC-DB42-91F2-A6D5BA515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D232F4F-B51A-6E4D-8D54-0950C55D5F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FBEA6E9-F0E2-1749-A4B6-50A3DED1F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A766F3-8AE4-6040-9806-C2DFB6C6D0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96718D-4BE7-7B4E-A32B-DFECEB29C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Graphic spid="5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Granular Data Availability Display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0652B-D783-7440-ADAD-F11AD3167BE2}"/>
              </a:ext>
            </a:extLst>
          </p:cNvPr>
          <p:cNvSpPr txBox="1"/>
          <p:nvPr/>
        </p:nvSpPr>
        <p:spPr>
          <a:xfrm>
            <a:off x="1561271" y="1860667"/>
            <a:ext cx="99267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Level 3 data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 – hours of data can be missing</a:t>
            </a:r>
            <a:b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New table – displays days 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missing data:</a:t>
            </a:r>
            <a:b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b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b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b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b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b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endParaRPr kumimoji="0" lang="en-US" sz="2400" b="0" i="0" u="none" strike="noStrike" kern="120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In development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; prototype nearly complete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8EDE4AEA-4591-794D-A8C4-3BFAA9BA83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997700"/>
              </p:ext>
            </p:extLst>
          </p:nvPr>
        </p:nvGraphicFramePr>
        <p:xfrm>
          <a:off x="2044673" y="3150890"/>
          <a:ext cx="7492731" cy="1943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160">
                  <a:extLst>
                    <a:ext uri="{9D8B030D-6E8A-4147-A177-3AD203B41FA5}">
                      <a16:colId xmlns:a16="http://schemas.microsoft.com/office/drawing/2014/main" val="1195954729"/>
                    </a:ext>
                  </a:extLst>
                </a:gridCol>
                <a:gridCol w="6783571">
                  <a:extLst>
                    <a:ext uri="{9D8B030D-6E8A-4147-A177-3AD203B41FA5}">
                      <a16:colId xmlns:a16="http://schemas.microsoft.com/office/drawing/2014/main" val="3407117076"/>
                    </a:ext>
                  </a:extLst>
                </a:gridCol>
              </a:tblGrid>
              <a:tr h="647956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marL="45202" marR="45202" marT="22601" marB="22601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FF9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0-5% of the data are missing</a:t>
                      </a:r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marL="45202" marR="45202" marT="22601" marB="2260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3951311"/>
                  </a:ext>
                </a:extLst>
              </a:tr>
              <a:tr h="647956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marL="45202" marR="45202" marT="22601" marB="22601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5-10% of the data are missing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</a:txBody>
                  <a:tcPr marL="45202" marR="45202" marT="22601" marB="2260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6540858"/>
                  </a:ext>
                </a:extLst>
              </a:tr>
              <a:tr h="647956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marL="45202" marR="45202" marT="22601" marB="22601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0C0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10% or more of the data are missing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</a:txBody>
                  <a:tcPr marL="45202" marR="45202" marT="22601" marB="2260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407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98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7">
            <a:extLst>
              <a:ext uri="{FF2B5EF4-FFF2-40B4-BE49-F238E27FC236}">
                <a16:creationId xmlns:a16="http://schemas.microsoft.com/office/drawing/2014/main" id="{156189E5-8A3E-4CFD-B71B-CCD0F8495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96367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95D989-81FA-4BAD-9AD5-E46CEDA91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120285"/>
            <a:ext cx="3348227" cy="28098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Granular Data Availability Display</a:t>
            </a:r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A65785E-B2A4-5749-9623-AD0E1D965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069" y="-613955"/>
            <a:ext cx="7236889" cy="8085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06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7">
            <a:extLst>
              <a:ext uri="{FF2B5EF4-FFF2-40B4-BE49-F238E27FC236}">
                <a16:creationId xmlns:a16="http://schemas.microsoft.com/office/drawing/2014/main" id="{156189E5-8A3E-4CFD-B71B-CCD0F8495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96367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95D989-81FA-4BAD-9AD5-E46CEDA91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3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3" y="1120285"/>
            <a:ext cx="3348227" cy="28098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Granular Data Availability Display</a:t>
            </a:r>
          </a:p>
        </p:txBody>
      </p:sp>
      <p:pic>
        <p:nvPicPr>
          <p:cNvPr id="6" name="Picture 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A65785E-B2A4-5749-9623-AD0E1D965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069" y="-2922670"/>
            <a:ext cx="7236889" cy="8085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2828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Accelerated processing timeline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0652B-D783-7440-ADAD-F11AD3167BE2}"/>
              </a:ext>
            </a:extLst>
          </p:cNvPr>
          <p:cNvSpPr txBox="1"/>
          <p:nvPr/>
        </p:nvSpPr>
        <p:spPr>
          <a:xfrm>
            <a:off x="1005802" y="1954860"/>
            <a:ext cx="101803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CERES data 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Need first day of next month for overlap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400" noProof="0" dirty="0">
                <a:solidFill>
                  <a:schemeClr val="accent3">
                    <a:lumMod val="75000"/>
                  </a:schemeClr>
                </a:solidFill>
                <a:latin typeface="Avenir Next" panose="020B0503020202020204" pitchFamily="34" charset="0"/>
              </a:rPr>
              <a:t>Before</a:t>
            </a:r>
            <a:r>
              <a:rPr lang="en-US" sz="2400" noProof="0" dirty="0">
                <a:solidFill>
                  <a:schemeClr val="bg1"/>
                </a:solidFill>
                <a:latin typeface="Avenir Next" panose="020B0503020202020204" pitchFamily="34" charset="0"/>
              </a:rPr>
              <a:t> – 3 weeks into next data month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Now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– No delay; use gains and </a:t>
            </a:r>
            <a:r>
              <a:rPr lang="en-US" sz="2400" dirty="0" err="1">
                <a:solidFill>
                  <a:schemeClr val="bg1"/>
                </a:solidFill>
                <a:latin typeface="Avenir Next" panose="020B0503020202020204" pitchFamily="34" charset="0"/>
              </a:rPr>
              <a:t>sibiMap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from first data month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r>
              <a:rPr lang="en-US" sz="2400" noProof="0" dirty="0">
                <a:solidFill>
                  <a:schemeClr val="bg1"/>
                </a:solidFill>
                <a:latin typeface="Avenir Next" panose="020B0503020202020204" pitchFamily="34" charset="0"/>
              </a:rPr>
              <a:t>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MATCH data</a:t>
            </a: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Avenir Next" panose="020B0503020202020204" pitchFamily="34" charset="0"/>
              </a:rPr>
              <a:t>Before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– 6 weeks after data month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Now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 –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 2 weeks after data month </a:t>
            </a:r>
            <a:b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  <a:t>(extrapolating last few hours of last day’s data)</a:t>
            </a:r>
            <a:b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9599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  <a:latin typeface="Avenir Next" panose="020B0503020202020204" pitchFamily="34" charset="0"/>
              </a:rPr>
              <a:t>FLASHFlux</a:t>
            </a:r>
            <a:endParaRPr lang="en-US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0652B-D783-7440-ADAD-F11AD3167BE2}"/>
              </a:ext>
            </a:extLst>
          </p:cNvPr>
          <p:cNvSpPr txBox="1"/>
          <p:nvPr/>
        </p:nvSpPr>
        <p:spPr>
          <a:xfrm>
            <a:off x="1132646" y="1325273"/>
            <a:ext cx="99267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CERES Production absorbing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FLASHFlux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 production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Avenir Next" panose="020B0503020202020204" pitchFamily="34" charset="0"/>
              </a:rPr>
              <a:t>2.5 PGEs / 8 – proof of concept runs</a:t>
            </a:r>
            <a:br>
              <a:rPr lang="en-US" sz="2400" dirty="0">
                <a:solidFill>
                  <a:prstClr val="white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prstClr val="white"/>
              </a:solidFill>
              <a:latin typeface="Avenir Next" panose="020B0503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No negative latency impacts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Avenir Next" panose="020B0503020202020204" pitchFamily="34" charset="0"/>
              </a:rPr>
              <a:t>Increased: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latin typeface="Avenir Next" panose="020B0503020202020204" pitchFamily="34" charset="0"/>
              </a:rPr>
              <a:t>Production oversight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Testing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400" noProof="0" dirty="0">
                <a:solidFill>
                  <a:prstClr val="white"/>
                </a:solidFill>
                <a:latin typeface="Avenir Next" panose="020B0503020202020204" pitchFamily="34" charset="0"/>
              </a:rPr>
              <a:t>Scalability</a:t>
            </a:r>
            <a:br>
              <a:rPr lang="en-US" sz="2400" noProof="0" dirty="0">
                <a:solidFill>
                  <a:prstClr val="white"/>
                </a:solidFill>
                <a:latin typeface="Avenir Next" panose="020B0503020202020204" pitchFamily="34" charset="0"/>
              </a:rPr>
            </a:br>
            <a:endParaRPr lang="en-US" sz="2400" noProof="0" dirty="0">
              <a:solidFill>
                <a:prstClr val="white"/>
              </a:solidFill>
              <a:latin typeface="Avenir Next" panose="020B0503020202020204" pitchFamily="34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Anticipated</a:t>
            </a:r>
            <a:r>
              <a:rPr kumimoji="0" lang="en-US" sz="2400" b="0" i="0" u="none" strike="noStrike" kern="1200" cap="none" spc="0" normalizeH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</a:rPr>
              <a:t>Fall 2021 – transparent to users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27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Explosion 2 53">
            <a:extLst>
              <a:ext uri="{FF2B5EF4-FFF2-40B4-BE49-F238E27FC236}">
                <a16:creationId xmlns:a16="http://schemas.microsoft.com/office/drawing/2014/main" id="{D81506A4-CAC5-6641-95E8-DEBB8B19E923}"/>
              </a:ext>
            </a:extLst>
          </p:cNvPr>
          <p:cNvSpPr/>
          <p:nvPr/>
        </p:nvSpPr>
        <p:spPr>
          <a:xfrm>
            <a:off x="4112059" y="5564018"/>
            <a:ext cx="439838" cy="439838"/>
          </a:xfrm>
          <a:prstGeom prst="irregularSeal2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" panose="020B0503020202020204" pitchFamily="34" charset="0"/>
            </a:endParaRPr>
          </a:p>
        </p:txBody>
      </p:sp>
      <p:sp>
        <p:nvSpPr>
          <p:cNvPr id="87" name="Can 86">
            <a:extLst>
              <a:ext uri="{FF2B5EF4-FFF2-40B4-BE49-F238E27FC236}">
                <a16:creationId xmlns:a16="http://schemas.microsoft.com/office/drawing/2014/main" id="{83F38C11-BE36-914B-912A-3F018B641068}"/>
              </a:ext>
            </a:extLst>
          </p:cNvPr>
          <p:cNvSpPr/>
          <p:nvPr/>
        </p:nvSpPr>
        <p:spPr>
          <a:xfrm>
            <a:off x="1108710" y="5309023"/>
            <a:ext cx="2116970" cy="955979"/>
          </a:xfrm>
          <a:prstGeom prst="can">
            <a:avLst/>
          </a:prstGeom>
          <a:solidFill>
            <a:srgbClr val="FF930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Avenir Next" panose="020B0503020202020204" pitchFamily="34" charset="0"/>
              </a:rPr>
              <a:t>EMC </a:t>
            </a:r>
            <a:r>
              <a:rPr lang="en-US" dirty="0" err="1">
                <a:solidFill>
                  <a:schemeClr val="tx1"/>
                </a:solidFill>
                <a:latin typeface="Avenir Next" panose="020B0503020202020204" pitchFamily="34" charset="0"/>
              </a:rPr>
              <a:t>Isilons</a:t>
            </a:r>
            <a:endParaRPr lang="en-US" dirty="0">
              <a:solidFill>
                <a:schemeClr val="tx1"/>
              </a:solidFill>
              <a:latin typeface="Avenir Next" panose="020B0503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3F8B860-872C-F142-B2B9-E56E246255F3}"/>
              </a:ext>
            </a:extLst>
          </p:cNvPr>
          <p:cNvCxnSpPr>
            <a:cxnSpLocks/>
          </p:cNvCxnSpPr>
          <p:nvPr/>
        </p:nvCxnSpPr>
        <p:spPr>
          <a:xfrm flipH="1">
            <a:off x="4292039" y="1528923"/>
            <a:ext cx="27311" cy="5329077"/>
          </a:xfrm>
          <a:prstGeom prst="line">
            <a:avLst/>
          </a:prstGeom>
          <a:ln w="57150">
            <a:solidFill>
              <a:schemeClr val="tx1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0987088-34B6-9747-9612-E11B58F3B1D4}"/>
              </a:ext>
            </a:extLst>
          </p:cNvPr>
          <p:cNvCxnSpPr>
            <a:cxnSpLocks/>
          </p:cNvCxnSpPr>
          <p:nvPr/>
        </p:nvCxnSpPr>
        <p:spPr>
          <a:xfrm flipH="1">
            <a:off x="3127695" y="5787014"/>
            <a:ext cx="3229478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8BD8B5A-316A-C74D-8639-247649BE86F8}"/>
              </a:ext>
            </a:extLst>
          </p:cNvPr>
          <p:cNvSpPr txBox="1"/>
          <p:nvPr/>
        </p:nvSpPr>
        <p:spPr>
          <a:xfrm>
            <a:off x="3804267" y="1493088"/>
            <a:ext cx="1055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Firewall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A206F-6E59-BC4D-840A-956672C12208}"/>
              </a:ext>
            </a:extLst>
          </p:cNvPr>
          <p:cNvSpPr txBox="1"/>
          <p:nvPr/>
        </p:nvSpPr>
        <p:spPr>
          <a:xfrm>
            <a:off x="5216308" y="1677754"/>
            <a:ext cx="291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Behind the Firewall</a:t>
            </a: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CD8A515F-2A09-D941-8798-E24DBFA57FA7}"/>
              </a:ext>
            </a:extLst>
          </p:cNvPr>
          <p:cNvSpPr/>
          <p:nvPr/>
        </p:nvSpPr>
        <p:spPr>
          <a:xfrm>
            <a:off x="6328785" y="5377881"/>
            <a:ext cx="1518494" cy="1043483"/>
          </a:xfrm>
          <a:prstGeom prst="cube">
            <a:avLst/>
          </a:prstGeom>
          <a:solidFill>
            <a:schemeClr val="bg1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Host</a:t>
            </a:r>
          </a:p>
        </p:txBody>
      </p:sp>
      <p:sp>
        <p:nvSpPr>
          <p:cNvPr id="88" name="Can 87">
            <a:extLst>
              <a:ext uri="{FF2B5EF4-FFF2-40B4-BE49-F238E27FC236}">
                <a16:creationId xmlns:a16="http://schemas.microsoft.com/office/drawing/2014/main" id="{8577B183-30AD-634D-AA55-7AE7C5A02FEC}"/>
              </a:ext>
            </a:extLst>
          </p:cNvPr>
          <p:cNvSpPr/>
          <p:nvPr/>
        </p:nvSpPr>
        <p:spPr>
          <a:xfrm>
            <a:off x="8218259" y="5465385"/>
            <a:ext cx="1257472" cy="955979"/>
          </a:xfrm>
          <a:prstGeom prst="can">
            <a:avLst/>
          </a:prstGeom>
          <a:solidFill>
            <a:srgbClr val="7F7F7F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  <a:latin typeface="Avenir Next" panose="020B0503020202020204" pitchFamily="34" charset="0"/>
              </a:rPr>
              <a:t>Qumulo</a:t>
            </a:r>
            <a:b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</a:br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filesystem</a:t>
            </a:r>
          </a:p>
        </p:txBody>
      </p:sp>
      <p:sp>
        <p:nvSpPr>
          <p:cNvPr id="28" name="Cube 27">
            <a:extLst>
              <a:ext uri="{FF2B5EF4-FFF2-40B4-BE49-F238E27FC236}">
                <a16:creationId xmlns:a16="http://schemas.microsoft.com/office/drawing/2014/main" id="{2BADC05B-6D39-8E4F-91DF-586BB25D3F8C}"/>
              </a:ext>
            </a:extLst>
          </p:cNvPr>
          <p:cNvSpPr/>
          <p:nvPr/>
        </p:nvSpPr>
        <p:spPr>
          <a:xfrm>
            <a:off x="1223849" y="2747052"/>
            <a:ext cx="2871986" cy="1043483"/>
          </a:xfrm>
          <a:prstGeom prst="cube">
            <a:avLst/>
          </a:prstGeom>
          <a:solidFill>
            <a:srgbClr val="00B050"/>
          </a:solidFill>
          <a:ln>
            <a:solidFill>
              <a:schemeClr val="bg2">
                <a:lumMod val="1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VM ordering tool web servers/</a:t>
            </a:r>
            <a:r>
              <a:rPr lang="en-US" dirty="0" err="1">
                <a:solidFill>
                  <a:sysClr val="windowText" lastClr="000000"/>
                </a:solidFill>
                <a:latin typeface="Avenir Next" panose="020B0503020202020204" pitchFamily="34" charset="0"/>
              </a:rPr>
              <a:t>subsetter</a:t>
            </a:r>
            <a:endParaRPr lang="en-US" dirty="0">
              <a:solidFill>
                <a:sysClr val="windowText" lastClr="000000"/>
              </a:solidFill>
              <a:latin typeface="Avenir Next" panose="020B0503020202020204" pitchFamily="34" charset="0"/>
            </a:endParaRPr>
          </a:p>
        </p:txBody>
      </p:sp>
      <p:sp>
        <p:nvSpPr>
          <p:cNvPr id="29" name="Cube 28">
            <a:extLst>
              <a:ext uri="{FF2B5EF4-FFF2-40B4-BE49-F238E27FC236}">
                <a16:creationId xmlns:a16="http://schemas.microsoft.com/office/drawing/2014/main" id="{854D68BA-DA02-BD48-9AA0-12AE07520CAE}"/>
              </a:ext>
            </a:extLst>
          </p:cNvPr>
          <p:cNvSpPr/>
          <p:nvPr/>
        </p:nvSpPr>
        <p:spPr>
          <a:xfrm>
            <a:off x="823378" y="3542202"/>
            <a:ext cx="2871986" cy="1043483"/>
          </a:xfrm>
          <a:prstGeom prst="cube">
            <a:avLst/>
          </a:prstGeom>
          <a:solidFill>
            <a:srgbClr val="00B050"/>
          </a:solidFill>
          <a:ln>
            <a:solidFill>
              <a:schemeClr val="bg2">
                <a:lumMod val="1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VM ordering tool web servers/</a:t>
            </a:r>
            <a:r>
              <a:rPr lang="en-US" dirty="0" err="1">
                <a:solidFill>
                  <a:sysClr val="windowText" lastClr="000000"/>
                </a:solidFill>
                <a:latin typeface="Avenir Next" panose="020B0503020202020204" pitchFamily="34" charset="0"/>
              </a:rPr>
              <a:t>subsetter</a:t>
            </a:r>
            <a:endParaRPr lang="en-US" dirty="0">
              <a:solidFill>
                <a:sysClr val="windowText" lastClr="000000"/>
              </a:solidFill>
              <a:latin typeface="Avenir Next" panose="020B050302020202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6B94AD7-8DE4-7640-9B86-35577DEFFDA7}"/>
              </a:ext>
            </a:extLst>
          </p:cNvPr>
          <p:cNvCxnSpPr>
            <a:cxnSpLocks/>
          </p:cNvCxnSpPr>
          <p:nvPr/>
        </p:nvCxnSpPr>
        <p:spPr>
          <a:xfrm>
            <a:off x="2153705" y="4590773"/>
            <a:ext cx="0" cy="831495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be 37">
            <a:extLst>
              <a:ext uri="{FF2B5EF4-FFF2-40B4-BE49-F238E27FC236}">
                <a16:creationId xmlns:a16="http://schemas.microsoft.com/office/drawing/2014/main" id="{62DB7E53-A0C3-C74B-863F-4267462FF406}"/>
              </a:ext>
            </a:extLst>
          </p:cNvPr>
          <p:cNvSpPr/>
          <p:nvPr/>
        </p:nvSpPr>
        <p:spPr>
          <a:xfrm>
            <a:off x="8273348" y="1996611"/>
            <a:ext cx="2871986" cy="1043483"/>
          </a:xfrm>
          <a:prstGeom prst="cube">
            <a:avLst>
              <a:gd name="adj" fmla="val 11438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ceres-subset-ptest-1</a:t>
            </a:r>
          </a:p>
        </p:txBody>
      </p:sp>
      <p:sp>
        <p:nvSpPr>
          <p:cNvPr id="39" name="Cube 38">
            <a:extLst>
              <a:ext uri="{FF2B5EF4-FFF2-40B4-BE49-F238E27FC236}">
                <a16:creationId xmlns:a16="http://schemas.microsoft.com/office/drawing/2014/main" id="{4DB5A097-EFAF-DC46-9078-8286712640B1}"/>
              </a:ext>
            </a:extLst>
          </p:cNvPr>
          <p:cNvSpPr/>
          <p:nvPr/>
        </p:nvSpPr>
        <p:spPr>
          <a:xfrm>
            <a:off x="8046439" y="2230057"/>
            <a:ext cx="2871986" cy="1043483"/>
          </a:xfrm>
          <a:prstGeom prst="cube">
            <a:avLst>
              <a:gd name="adj" fmla="val 11438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ceres-subset-ptest-1</a:t>
            </a:r>
          </a:p>
        </p:txBody>
      </p:sp>
      <p:sp>
        <p:nvSpPr>
          <p:cNvPr id="40" name="Cube 39">
            <a:extLst>
              <a:ext uri="{FF2B5EF4-FFF2-40B4-BE49-F238E27FC236}">
                <a16:creationId xmlns:a16="http://schemas.microsoft.com/office/drawing/2014/main" id="{14CDD93A-1E33-D140-A318-9AABC8FFF73C}"/>
              </a:ext>
            </a:extLst>
          </p:cNvPr>
          <p:cNvSpPr/>
          <p:nvPr/>
        </p:nvSpPr>
        <p:spPr>
          <a:xfrm>
            <a:off x="7816148" y="2445810"/>
            <a:ext cx="2871986" cy="1043483"/>
          </a:xfrm>
          <a:prstGeom prst="cube">
            <a:avLst>
              <a:gd name="adj" fmla="val 11438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ceres-subset-ptest-1</a:t>
            </a:r>
          </a:p>
        </p:txBody>
      </p:sp>
      <p:sp>
        <p:nvSpPr>
          <p:cNvPr id="41" name="Cube 40">
            <a:extLst>
              <a:ext uri="{FF2B5EF4-FFF2-40B4-BE49-F238E27FC236}">
                <a16:creationId xmlns:a16="http://schemas.microsoft.com/office/drawing/2014/main" id="{959D459E-92F3-7549-B7DC-A5D06067F9DC}"/>
              </a:ext>
            </a:extLst>
          </p:cNvPr>
          <p:cNvSpPr/>
          <p:nvPr/>
        </p:nvSpPr>
        <p:spPr>
          <a:xfrm>
            <a:off x="7585857" y="2661563"/>
            <a:ext cx="2871986" cy="1043483"/>
          </a:xfrm>
          <a:prstGeom prst="cube">
            <a:avLst>
              <a:gd name="adj" fmla="val 11438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ceres-subset-ptest-1</a:t>
            </a:r>
          </a:p>
        </p:txBody>
      </p:sp>
      <p:sp>
        <p:nvSpPr>
          <p:cNvPr id="42" name="Cube 41">
            <a:extLst>
              <a:ext uri="{FF2B5EF4-FFF2-40B4-BE49-F238E27FC236}">
                <a16:creationId xmlns:a16="http://schemas.microsoft.com/office/drawing/2014/main" id="{5D446C21-F4F8-3549-8152-085944664985}"/>
              </a:ext>
            </a:extLst>
          </p:cNvPr>
          <p:cNvSpPr/>
          <p:nvPr/>
        </p:nvSpPr>
        <p:spPr>
          <a:xfrm>
            <a:off x="7358948" y="2902155"/>
            <a:ext cx="2871986" cy="1043483"/>
          </a:xfrm>
          <a:prstGeom prst="cube">
            <a:avLst>
              <a:gd name="adj" fmla="val 11438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ceres-subset-ptest-1</a:t>
            </a:r>
          </a:p>
        </p:txBody>
      </p:sp>
      <p:sp>
        <p:nvSpPr>
          <p:cNvPr id="43" name="Cube 42">
            <a:extLst>
              <a:ext uri="{FF2B5EF4-FFF2-40B4-BE49-F238E27FC236}">
                <a16:creationId xmlns:a16="http://schemas.microsoft.com/office/drawing/2014/main" id="{63A8B391-25B0-114A-87EE-7D9F7173F644}"/>
              </a:ext>
            </a:extLst>
          </p:cNvPr>
          <p:cNvSpPr/>
          <p:nvPr/>
        </p:nvSpPr>
        <p:spPr>
          <a:xfrm>
            <a:off x="7128657" y="3128536"/>
            <a:ext cx="2871986" cy="1043483"/>
          </a:xfrm>
          <a:prstGeom prst="cube">
            <a:avLst>
              <a:gd name="adj" fmla="val 11438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ceres-subset-ptest-1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5550181-EFB6-D741-B098-7089CA68DF11}"/>
              </a:ext>
            </a:extLst>
          </p:cNvPr>
          <p:cNvCxnSpPr>
            <a:cxnSpLocks/>
          </p:cNvCxnSpPr>
          <p:nvPr/>
        </p:nvCxnSpPr>
        <p:spPr>
          <a:xfrm flipH="1">
            <a:off x="7767115" y="5943375"/>
            <a:ext cx="474294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0258971-27BB-D649-A463-6642BBF1B705}"/>
              </a:ext>
            </a:extLst>
          </p:cNvPr>
          <p:cNvCxnSpPr>
            <a:cxnSpLocks/>
          </p:cNvCxnSpPr>
          <p:nvPr/>
        </p:nvCxnSpPr>
        <p:spPr>
          <a:xfrm>
            <a:off x="8391454" y="5107766"/>
            <a:ext cx="0" cy="439718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Cube 73">
            <a:extLst>
              <a:ext uri="{FF2B5EF4-FFF2-40B4-BE49-F238E27FC236}">
                <a16:creationId xmlns:a16="http://schemas.microsoft.com/office/drawing/2014/main" id="{E7D13394-18E9-2943-9924-42DFDE051B8A}"/>
              </a:ext>
            </a:extLst>
          </p:cNvPr>
          <p:cNvSpPr/>
          <p:nvPr/>
        </p:nvSpPr>
        <p:spPr>
          <a:xfrm>
            <a:off x="6889432" y="3374310"/>
            <a:ext cx="2871986" cy="1043483"/>
          </a:xfrm>
          <a:prstGeom prst="cube">
            <a:avLst>
              <a:gd name="adj" fmla="val 11438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ceres-subset-ptest-1</a:t>
            </a:r>
          </a:p>
        </p:txBody>
      </p:sp>
      <p:sp>
        <p:nvSpPr>
          <p:cNvPr id="85" name="Can 84">
            <a:extLst>
              <a:ext uri="{FF2B5EF4-FFF2-40B4-BE49-F238E27FC236}">
                <a16:creationId xmlns:a16="http://schemas.microsoft.com/office/drawing/2014/main" id="{EE6E063F-A70F-FC48-90E4-9F24403D49A2}"/>
              </a:ext>
            </a:extLst>
          </p:cNvPr>
          <p:cNvSpPr/>
          <p:nvPr/>
        </p:nvSpPr>
        <p:spPr>
          <a:xfrm>
            <a:off x="9470225" y="5749766"/>
            <a:ext cx="2164990" cy="955979"/>
          </a:xfrm>
          <a:prstGeom prst="can">
            <a:avLst/>
          </a:prstGeom>
          <a:solidFill>
            <a:srgbClr val="7F7F7F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production archive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2B6481BD-4927-694C-AEF5-CBAA440CB276}"/>
              </a:ext>
            </a:extLst>
          </p:cNvPr>
          <p:cNvCxnSpPr>
            <a:cxnSpLocks/>
          </p:cNvCxnSpPr>
          <p:nvPr/>
        </p:nvCxnSpPr>
        <p:spPr>
          <a:xfrm>
            <a:off x="8391454" y="5107766"/>
            <a:ext cx="1300953" cy="762371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ube 74">
            <a:extLst>
              <a:ext uri="{FF2B5EF4-FFF2-40B4-BE49-F238E27FC236}">
                <a16:creationId xmlns:a16="http://schemas.microsoft.com/office/drawing/2014/main" id="{40C6AE2E-A97D-9B49-9840-6FD4EC3960BF}"/>
              </a:ext>
            </a:extLst>
          </p:cNvPr>
          <p:cNvSpPr/>
          <p:nvPr/>
        </p:nvSpPr>
        <p:spPr>
          <a:xfrm>
            <a:off x="6603745" y="3606526"/>
            <a:ext cx="2871986" cy="1043483"/>
          </a:xfrm>
          <a:prstGeom prst="cube">
            <a:avLst>
              <a:gd name="adj" fmla="val 11438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ceres-subset-ptest-1</a:t>
            </a:r>
          </a:p>
        </p:txBody>
      </p:sp>
      <p:sp>
        <p:nvSpPr>
          <p:cNvPr id="44" name="Cube 43">
            <a:extLst>
              <a:ext uri="{FF2B5EF4-FFF2-40B4-BE49-F238E27FC236}">
                <a16:creationId xmlns:a16="http://schemas.microsoft.com/office/drawing/2014/main" id="{83260C88-92E4-854C-A7E4-45952EFA0CA9}"/>
              </a:ext>
            </a:extLst>
          </p:cNvPr>
          <p:cNvSpPr/>
          <p:nvPr/>
        </p:nvSpPr>
        <p:spPr>
          <a:xfrm>
            <a:off x="6357173" y="3817129"/>
            <a:ext cx="2871986" cy="1043483"/>
          </a:xfrm>
          <a:prstGeom prst="cube">
            <a:avLst>
              <a:gd name="adj" fmla="val 11438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ceres-subset-ptest-1</a:t>
            </a:r>
          </a:p>
        </p:txBody>
      </p:sp>
      <p:sp>
        <p:nvSpPr>
          <p:cNvPr id="45" name="Cube 44">
            <a:extLst>
              <a:ext uri="{FF2B5EF4-FFF2-40B4-BE49-F238E27FC236}">
                <a16:creationId xmlns:a16="http://schemas.microsoft.com/office/drawing/2014/main" id="{0FD4DD33-92E9-5940-AA13-C3BD30DFA088}"/>
              </a:ext>
            </a:extLst>
          </p:cNvPr>
          <p:cNvSpPr/>
          <p:nvPr/>
        </p:nvSpPr>
        <p:spPr>
          <a:xfrm>
            <a:off x="6107468" y="4064283"/>
            <a:ext cx="2871986" cy="1043483"/>
          </a:xfrm>
          <a:prstGeom prst="cube">
            <a:avLst>
              <a:gd name="adj" fmla="val 11438"/>
            </a:avLst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>
                <a:lumMod val="1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ysClr val="windowText" lastClr="000000"/>
                </a:solidFill>
                <a:latin typeface="Avenir Next" panose="020B0503020202020204" pitchFamily="34" charset="0"/>
              </a:rPr>
              <a:t>subsetting</a:t>
            </a:r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 VMs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6EC7C4D7-515D-4C4F-B549-411E82730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373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CERES Ordering Tool, Virtualized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E579D48-C10D-CF4C-AAAC-3A764116E075}"/>
              </a:ext>
            </a:extLst>
          </p:cNvPr>
          <p:cNvSpPr txBox="1"/>
          <p:nvPr/>
        </p:nvSpPr>
        <p:spPr>
          <a:xfrm>
            <a:off x="1529643" y="1677755"/>
            <a:ext cx="1876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venir Next" panose="020B0503020202020204" pitchFamily="34" charset="0"/>
              </a:rPr>
              <a:t>DMZ</a:t>
            </a:r>
          </a:p>
        </p:txBody>
      </p:sp>
    </p:spTree>
    <p:extLst>
      <p:ext uri="{BB962C8B-B14F-4D97-AF65-F5344CB8AC3E}">
        <p14:creationId xmlns:p14="http://schemas.microsoft.com/office/powerpoint/2010/main" val="3274456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Explosion 2 31">
            <a:extLst>
              <a:ext uri="{FF2B5EF4-FFF2-40B4-BE49-F238E27FC236}">
                <a16:creationId xmlns:a16="http://schemas.microsoft.com/office/drawing/2014/main" id="{57C0BC44-735C-714F-944D-BF78A5943888}"/>
              </a:ext>
            </a:extLst>
          </p:cNvPr>
          <p:cNvSpPr/>
          <p:nvPr/>
        </p:nvSpPr>
        <p:spPr>
          <a:xfrm>
            <a:off x="3508301" y="4121809"/>
            <a:ext cx="439838" cy="439838"/>
          </a:xfrm>
          <a:prstGeom prst="irregularSeal2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  <p:sp>
        <p:nvSpPr>
          <p:cNvPr id="11" name="Explosion 2 10">
            <a:extLst>
              <a:ext uri="{FF2B5EF4-FFF2-40B4-BE49-F238E27FC236}">
                <a16:creationId xmlns:a16="http://schemas.microsoft.com/office/drawing/2014/main" id="{E4E7EDE0-B515-2442-903F-FA4D9E7D6DCA}"/>
              </a:ext>
            </a:extLst>
          </p:cNvPr>
          <p:cNvSpPr/>
          <p:nvPr/>
        </p:nvSpPr>
        <p:spPr>
          <a:xfrm>
            <a:off x="3498104" y="6101065"/>
            <a:ext cx="439838" cy="439838"/>
          </a:xfrm>
          <a:prstGeom prst="irregularSeal2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279F3-7C37-C04C-9AA8-81093B726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373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CERES Ordering Tool, Bare Metal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3F8B860-872C-F142-B2B9-E56E246255F3}"/>
              </a:ext>
            </a:extLst>
          </p:cNvPr>
          <p:cNvCxnSpPr>
            <a:cxnSpLocks/>
          </p:cNvCxnSpPr>
          <p:nvPr/>
        </p:nvCxnSpPr>
        <p:spPr>
          <a:xfrm flipH="1">
            <a:off x="3678084" y="1528923"/>
            <a:ext cx="27311" cy="5329077"/>
          </a:xfrm>
          <a:prstGeom prst="line">
            <a:avLst/>
          </a:prstGeom>
          <a:ln w="57150">
            <a:solidFill>
              <a:schemeClr val="tx1">
                <a:lumMod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8BD8B5A-316A-C74D-8639-247649BE86F8}"/>
              </a:ext>
            </a:extLst>
          </p:cNvPr>
          <p:cNvSpPr txBox="1"/>
          <p:nvPr/>
        </p:nvSpPr>
        <p:spPr>
          <a:xfrm>
            <a:off x="3170988" y="1474744"/>
            <a:ext cx="990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venir Next" panose="020B0503020202020204" pitchFamily="34" charset="0"/>
              </a:rPr>
              <a:t>Firewall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4AFDAF-EDFB-5F40-8968-EDC01B9F80FD}"/>
              </a:ext>
            </a:extLst>
          </p:cNvPr>
          <p:cNvSpPr txBox="1"/>
          <p:nvPr/>
        </p:nvSpPr>
        <p:spPr>
          <a:xfrm>
            <a:off x="915688" y="1677755"/>
            <a:ext cx="1876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venir Next" panose="020B0503020202020204" pitchFamily="34" charset="0"/>
              </a:rPr>
              <a:t>DMZ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A206F-6E59-BC4D-840A-956672C12208}"/>
              </a:ext>
            </a:extLst>
          </p:cNvPr>
          <p:cNvSpPr txBox="1"/>
          <p:nvPr/>
        </p:nvSpPr>
        <p:spPr>
          <a:xfrm>
            <a:off x="4244433" y="1664949"/>
            <a:ext cx="7109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venir Next" panose="020B0503020202020204" pitchFamily="34" charset="0"/>
              </a:rPr>
              <a:t>Behind the Firewall</a:t>
            </a: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D250E778-08A3-E940-81F4-A0E1DF15D81F}"/>
              </a:ext>
            </a:extLst>
          </p:cNvPr>
          <p:cNvSpPr/>
          <p:nvPr/>
        </p:nvSpPr>
        <p:spPr>
          <a:xfrm>
            <a:off x="4034833" y="2468771"/>
            <a:ext cx="1794407" cy="1043483"/>
          </a:xfrm>
          <a:prstGeom prst="cube">
            <a:avLst/>
          </a:prstGeom>
          <a:solidFill>
            <a:srgbClr val="FFFF00"/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internal host /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subsetter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 1</a:t>
            </a: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586F1E1A-F431-AC49-9C50-F12153C75CD2}"/>
              </a:ext>
            </a:extLst>
          </p:cNvPr>
          <p:cNvSpPr/>
          <p:nvPr/>
        </p:nvSpPr>
        <p:spPr>
          <a:xfrm>
            <a:off x="5670249" y="2468770"/>
            <a:ext cx="1794407" cy="1043483"/>
          </a:xfrm>
          <a:prstGeom prst="cube">
            <a:avLst/>
          </a:prstGeom>
          <a:solidFill>
            <a:srgbClr val="FFFF00"/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internal host /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subsetter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 2</a:t>
            </a: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EBA5549D-723D-BE46-941D-999DCF9ABF1C}"/>
              </a:ext>
            </a:extLst>
          </p:cNvPr>
          <p:cNvSpPr/>
          <p:nvPr/>
        </p:nvSpPr>
        <p:spPr>
          <a:xfrm>
            <a:off x="7805567" y="2468770"/>
            <a:ext cx="1999928" cy="1043483"/>
          </a:xfrm>
          <a:prstGeom prst="cube">
            <a:avLst/>
          </a:prstGeom>
          <a:solidFill>
            <a:srgbClr val="942092"/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supplemental </a:t>
            </a:r>
            <a:r>
              <a:rPr lang="en-US" dirty="0" err="1">
                <a:solidFill>
                  <a:sysClr val="windowText" lastClr="000000"/>
                </a:solidFill>
                <a:latin typeface="Avenir Next" panose="020B0503020202020204" pitchFamily="34" charset="0"/>
              </a:rPr>
              <a:t>subsetter</a:t>
            </a:r>
            <a:r>
              <a:rPr lang="en-US" dirty="0">
                <a:solidFill>
                  <a:sysClr val="windowText" lastClr="000000"/>
                </a:solidFill>
                <a:latin typeface="Avenir Next" panose="020B0503020202020204" pitchFamily="34" charset="0"/>
              </a:rPr>
              <a:t> 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  <p:sp>
        <p:nvSpPr>
          <p:cNvPr id="15" name="Cube 14">
            <a:extLst>
              <a:ext uri="{FF2B5EF4-FFF2-40B4-BE49-F238E27FC236}">
                <a16:creationId xmlns:a16="http://schemas.microsoft.com/office/drawing/2014/main" id="{B52DFADE-0348-324E-BD46-AF79E8E283E0}"/>
              </a:ext>
            </a:extLst>
          </p:cNvPr>
          <p:cNvSpPr/>
          <p:nvPr/>
        </p:nvSpPr>
        <p:spPr>
          <a:xfrm>
            <a:off x="9646504" y="2468769"/>
            <a:ext cx="1999927" cy="1043483"/>
          </a:xfrm>
          <a:prstGeom prst="cube">
            <a:avLst/>
          </a:prstGeom>
          <a:solidFill>
            <a:srgbClr val="942092"/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supplemental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subsetter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 2</a:t>
            </a: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id="{3D5ED093-03F8-BA4C-9DBA-EBE3BE5AF64F}"/>
              </a:ext>
            </a:extLst>
          </p:cNvPr>
          <p:cNvSpPr/>
          <p:nvPr/>
        </p:nvSpPr>
        <p:spPr>
          <a:xfrm>
            <a:off x="8778786" y="4112724"/>
            <a:ext cx="1518494" cy="1043483"/>
          </a:xfrm>
          <a:prstGeom prst="cub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legacy host</a:t>
            </a:r>
          </a:p>
        </p:txBody>
      </p:sp>
      <p:sp>
        <p:nvSpPr>
          <p:cNvPr id="17" name="Cube 16">
            <a:extLst>
              <a:ext uri="{FF2B5EF4-FFF2-40B4-BE49-F238E27FC236}">
                <a16:creationId xmlns:a16="http://schemas.microsoft.com/office/drawing/2014/main" id="{CD8A515F-2A09-D941-8798-E24DBFA57FA7}"/>
              </a:ext>
            </a:extLst>
          </p:cNvPr>
          <p:cNvSpPr/>
          <p:nvPr/>
        </p:nvSpPr>
        <p:spPr>
          <a:xfrm>
            <a:off x="4796557" y="4112724"/>
            <a:ext cx="1518494" cy="1043483"/>
          </a:xfrm>
          <a:prstGeom prst="cube">
            <a:avLst/>
          </a:prstGeom>
          <a:solidFill>
            <a:schemeClr val="bg1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ASDC host</a:t>
            </a:r>
          </a:p>
        </p:txBody>
      </p:sp>
      <p:sp>
        <p:nvSpPr>
          <p:cNvPr id="18" name="Cube 17">
            <a:extLst>
              <a:ext uri="{FF2B5EF4-FFF2-40B4-BE49-F238E27FC236}">
                <a16:creationId xmlns:a16="http://schemas.microsoft.com/office/drawing/2014/main" id="{5E1BD00B-FEB8-4540-8E40-3CC5979E7C50}"/>
              </a:ext>
            </a:extLst>
          </p:cNvPr>
          <p:cNvSpPr/>
          <p:nvPr/>
        </p:nvSpPr>
        <p:spPr>
          <a:xfrm>
            <a:off x="336325" y="3803332"/>
            <a:ext cx="1518494" cy="1043483"/>
          </a:xfrm>
          <a:prstGeom prst="cube">
            <a:avLst/>
          </a:prstGeom>
          <a:solidFill>
            <a:srgbClr val="00B050"/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web server 1</a:t>
            </a:r>
          </a:p>
        </p:txBody>
      </p:sp>
      <p:sp>
        <p:nvSpPr>
          <p:cNvPr id="19" name="Cube 18">
            <a:extLst>
              <a:ext uri="{FF2B5EF4-FFF2-40B4-BE49-F238E27FC236}">
                <a16:creationId xmlns:a16="http://schemas.microsoft.com/office/drawing/2014/main" id="{6FE14C9F-CF99-024D-BACC-53E0CAA09092}"/>
              </a:ext>
            </a:extLst>
          </p:cNvPr>
          <p:cNvSpPr/>
          <p:nvPr/>
        </p:nvSpPr>
        <p:spPr>
          <a:xfrm>
            <a:off x="1695829" y="3803331"/>
            <a:ext cx="1518494" cy="1043483"/>
          </a:xfrm>
          <a:prstGeom prst="cube">
            <a:avLst/>
          </a:prstGeom>
          <a:solidFill>
            <a:srgbClr val="00B050"/>
          </a:solidFill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web server 2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0987088-34B6-9747-9612-E11B58F3B1D4}"/>
              </a:ext>
            </a:extLst>
          </p:cNvPr>
          <p:cNvCxnSpPr>
            <a:cxnSpLocks/>
          </p:cNvCxnSpPr>
          <p:nvPr/>
        </p:nvCxnSpPr>
        <p:spPr>
          <a:xfrm flipH="1">
            <a:off x="3213051" y="4365745"/>
            <a:ext cx="1634368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>
            <a:extLst>
              <a:ext uri="{FF2B5EF4-FFF2-40B4-BE49-F238E27FC236}">
                <a16:creationId xmlns:a16="http://schemas.microsoft.com/office/drawing/2014/main" id="{B794D013-45D3-4A41-BD82-A1381EB69410}"/>
              </a:ext>
            </a:extLst>
          </p:cNvPr>
          <p:cNvCxnSpPr>
            <a:cxnSpLocks/>
          </p:cNvCxnSpPr>
          <p:nvPr/>
        </p:nvCxnSpPr>
        <p:spPr>
          <a:xfrm rot="16200000" flipH="1">
            <a:off x="8924910" y="3531577"/>
            <a:ext cx="600471" cy="561822"/>
          </a:xfrm>
          <a:prstGeom prst="bentConnector3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74D643E8-F3E5-164C-A3EA-168023CCAC84}"/>
              </a:ext>
            </a:extLst>
          </p:cNvPr>
          <p:cNvCxnSpPr>
            <a:cxnSpLocks/>
          </p:cNvCxnSpPr>
          <p:nvPr/>
        </p:nvCxnSpPr>
        <p:spPr>
          <a:xfrm rot="5400000">
            <a:off x="9479415" y="3545612"/>
            <a:ext cx="600471" cy="533751"/>
          </a:xfrm>
          <a:prstGeom prst="bentConnector3">
            <a:avLst>
              <a:gd name="adj1" fmla="val 50000"/>
            </a:avLst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C4311F56-1696-A74C-A25E-C7DE384750A6}"/>
              </a:ext>
            </a:extLst>
          </p:cNvPr>
          <p:cNvSpPr/>
          <p:nvPr/>
        </p:nvSpPr>
        <p:spPr>
          <a:xfrm>
            <a:off x="6159517" y="5061725"/>
            <a:ext cx="1332144" cy="789440"/>
          </a:xfrm>
          <a:prstGeom prst="rect">
            <a:avLst/>
          </a:prstGeom>
          <a:solidFill>
            <a:srgbClr val="7F7F7F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L2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subsetting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2E92C9A2-5107-E04C-B687-DAD26C88CC50}"/>
              </a:ext>
            </a:extLst>
          </p:cNvPr>
          <p:cNvCxnSpPr>
            <a:cxnSpLocks/>
          </p:cNvCxnSpPr>
          <p:nvPr/>
        </p:nvCxnSpPr>
        <p:spPr>
          <a:xfrm rot="10800000" flipV="1">
            <a:off x="6287997" y="3812739"/>
            <a:ext cx="2644596" cy="512586"/>
          </a:xfrm>
          <a:prstGeom prst="bentConnector3">
            <a:avLst>
              <a:gd name="adj1" fmla="val 50000"/>
            </a:avLst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>
            <a:extLst>
              <a:ext uri="{FF2B5EF4-FFF2-40B4-BE49-F238E27FC236}">
                <a16:creationId xmlns:a16="http://schemas.microsoft.com/office/drawing/2014/main" id="{07858A5A-9CE7-CC4D-816A-4A58EEA91CAC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37901" y="3531575"/>
            <a:ext cx="600471" cy="561822"/>
          </a:xfrm>
          <a:prstGeom prst="bentConnector3">
            <a:avLst/>
          </a:prstGeom>
          <a:ln w="28575">
            <a:solidFill>
              <a:schemeClr val="bg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FD1E7E0B-C38B-BD45-9FCB-14300A79BD19}"/>
              </a:ext>
            </a:extLst>
          </p:cNvPr>
          <p:cNvCxnSpPr>
            <a:cxnSpLocks/>
          </p:cNvCxnSpPr>
          <p:nvPr/>
        </p:nvCxnSpPr>
        <p:spPr>
          <a:xfrm rot="5400000">
            <a:off x="5599680" y="3542251"/>
            <a:ext cx="600472" cy="540470"/>
          </a:xfrm>
          <a:prstGeom prst="bentConnector3">
            <a:avLst>
              <a:gd name="adj1" fmla="val 50000"/>
            </a:avLst>
          </a:prstGeom>
          <a:ln w="28575">
            <a:solidFill>
              <a:schemeClr val="bg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>
            <a:extLst>
              <a:ext uri="{FF2B5EF4-FFF2-40B4-BE49-F238E27FC236}">
                <a16:creationId xmlns:a16="http://schemas.microsoft.com/office/drawing/2014/main" id="{4BB3053E-7037-144F-B92F-9A73A746076C}"/>
              </a:ext>
            </a:extLst>
          </p:cNvPr>
          <p:cNvCxnSpPr>
            <a:cxnSpLocks/>
          </p:cNvCxnSpPr>
          <p:nvPr/>
        </p:nvCxnSpPr>
        <p:spPr>
          <a:xfrm rot="10800000">
            <a:off x="5428342" y="5156207"/>
            <a:ext cx="739827" cy="300234"/>
          </a:xfrm>
          <a:prstGeom prst="bentConnector2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Can 84">
            <a:extLst>
              <a:ext uri="{FF2B5EF4-FFF2-40B4-BE49-F238E27FC236}">
                <a16:creationId xmlns:a16="http://schemas.microsoft.com/office/drawing/2014/main" id="{EE6E063F-A70F-FC48-90E4-9F24403D49A2}"/>
              </a:ext>
            </a:extLst>
          </p:cNvPr>
          <p:cNvSpPr/>
          <p:nvPr/>
        </p:nvSpPr>
        <p:spPr>
          <a:xfrm>
            <a:off x="10325394" y="4876518"/>
            <a:ext cx="1736989" cy="955979"/>
          </a:xfrm>
          <a:prstGeom prst="can">
            <a:avLst/>
          </a:prstGeom>
          <a:solidFill>
            <a:srgbClr val="7F7F7F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production archive</a:t>
            </a:r>
          </a:p>
        </p:txBody>
      </p:sp>
      <p:sp>
        <p:nvSpPr>
          <p:cNvPr id="87" name="Can 86">
            <a:extLst>
              <a:ext uri="{FF2B5EF4-FFF2-40B4-BE49-F238E27FC236}">
                <a16:creationId xmlns:a16="http://schemas.microsoft.com/office/drawing/2014/main" id="{83F38C11-BE36-914B-912A-3F018B641068}"/>
              </a:ext>
            </a:extLst>
          </p:cNvPr>
          <p:cNvSpPr/>
          <p:nvPr/>
        </p:nvSpPr>
        <p:spPr>
          <a:xfrm>
            <a:off x="2868014" y="5310826"/>
            <a:ext cx="1700018" cy="955979"/>
          </a:xfrm>
          <a:prstGeom prst="can">
            <a:avLst/>
          </a:prstGeom>
          <a:solidFill>
            <a:srgbClr val="FF930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legacy disk</a:t>
            </a:r>
          </a:p>
        </p:txBody>
      </p:sp>
      <p:sp>
        <p:nvSpPr>
          <p:cNvPr id="88" name="Can 87">
            <a:extLst>
              <a:ext uri="{FF2B5EF4-FFF2-40B4-BE49-F238E27FC236}">
                <a16:creationId xmlns:a16="http://schemas.microsoft.com/office/drawing/2014/main" id="{8577B183-30AD-634D-AA55-7AE7C5A02FEC}"/>
              </a:ext>
            </a:extLst>
          </p:cNvPr>
          <p:cNvSpPr/>
          <p:nvPr/>
        </p:nvSpPr>
        <p:spPr>
          <a:xfrm>
            <a:off x="9456811" y="5278688"/>
            <a:ext cx="1149468" cy="955979"/>
          </a:xfrm>
          <a:prstGeom prst="can">
            <a:avLst/>
          </a:prstGeom>
          <a:solidFill>
            <a:srgbClr val="7F7F7F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legacy disk</a:t>
            </a:r>
          </a:p>
        </p:txBody>
      </p: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3F6F99F5-33C7-F846-B31F-01647ED1D6B8}"/>
              </a:ext>
            </a:extLst>
          </p:cNvPr>
          <p:cNvCxnSpPr>
            <a:cxnSpLocks/>
          </p:cNvCxnSpPr>
          <p:nvPr/>
        </p:nvCxnSpPr>
        <p:spPr>
          <a:xfrm>
            <a:off x="1626302" y="4878557"/>
            <a:ext cx="9377498" cy="1492675"/>
          </a:xfrm>
          <a:prstGeom prst="bentConnector3">
            <a:avLst>
              <a:gd name="adj1" fmla="val 111"/>
            </a:avLst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0D4F100-AC3E-0D4E-A044-A98E204C6B13}"/>
              </a:ext>
            </a:extLst>
          </p:cNvPr>
          <p:cNvSpPr txBox="1"/>
          <p:nvPr/>
        </p:nvSpPr>
        <p:spPr>
          <a:xfrm>
            <a:off x="449692" y="3203888"/>
            <a:ext cx="214688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0" dirty="0">
                <a:solidFill>
                  <a:srgbClr val="FF0000"/>
                </a:solidFill>
                <a:latin typeface="Avenir Next" panose="020B0503020202020204" pitchFamily="34" charset="0"/>
              </a:rPr>
              <a:t>x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3082FB-4763-EB43-BEE7-B1763EA42824}"/>
              </a:ext>
            </a:extLst>
          </p:cNvPr>
          <p:cNvSpPr txBox="1"/>
          <p:nvPr/>
        </p:nvSpPr>
        <p:spPr>
          <a:xfrm>
            <a:off x="1809431" y="3203888"/>
            <a:ext cx="214688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0" dirty="0">
                <a:solidFill>
                  <a:srgbClr val="FF0000"/>
                </a:solidFill>
                <a:latin typeface="Avenir Next" panose="020B0503020202020204" pitchFamily="34" charset="0"/>
              </a:rPr>
              <a:t>x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D630206-650E-A542-9EE3-E70856933989}"/>
              </a:ext>
            </a:extLst>
          </p:cNvPr>
          <p:cNvSpPr txBox="1"/>
          <p:nvPr/>
        </p:nvSpPr>
        <p:spPr>
          <a:xfrm>
            <a:off x="3170988" y="4620709"/>
            <a:ext cx="214688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0" dirty="0">
                <a:solidFill>
                  <a:srgbClr val="FF0000"/>
                </a:solidFill>
                <a:latin typeface="Avenir Next" panose="020B0503020202020204" pitchFamily="34" charset="0"/>
              </a:rPr>
              <a:t>x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71E225-B15E-1B44-B0DD-C45696FF0C57}"/>
              </a:ext>
            </a:extLst>
          </p:cNvPr>
          <p:cNvSpPr txBox="1"/>
          <p:nvPr/>
        </p:nvSpPr>
        <p:spPr>
          <a:xfrm>
            <a:off x="8842724" y="3490880"/>
            <a:ext cx="214688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0" dirty="0">
                <a:solidFill>
                  <a:srgbClr val="FF0000"/>
                </a:solidFill>
                <a:latin typeface="Avenir Next" panose="020B0503020202020204" pitchFamily="34" charset="0"/>
              </a:rPr>
              <a:t>x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799F0E-ED64-DF4C-9E66-C516AC564D82}"/>
              </a:ext>
            </a:extLst>
          </p:cNvPr>
          <p:cNvSpPr txBox="1"/>
          <p:nvPr/>
        </p:nvSpPr>
        <p:spPr>
          <a:xfrm>
            <a:off x="9509173" y="4546181"/>
            <a:ext cx="214688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0" dirty="0">
                <a:solidFill>
                  <a:srgbClr val="FF0000"/>
                </a:solidFill>
                <a:latin typeface="Avenir Next" panose="020B0503020202020204" pitchFamily="34" charset="0"/>
              </a:rPr>
              <a:t>x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DAB3322-49E5-8248-BBA8-C39930310145}"/>
              </a:ext>
            </a:extLst>
          </p:cNvPr>
          <p:cNvSpPr txBox="1"/>
          <p:nvPr/>
        </p:nvSpPr>
        <p:spPr>
          <a:xfrm>
            <a:off x="8138337" y="1869747"/>
            <a:ext cx="214688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0" dirty="0">
                <a:solidFill>
                  <a:srgbClr val="FF9300"/>
                </a:solidFill>
                <a:latin typeface="Avenir Next" panose="020B0503020202020204" pitchFamily="34" charset="0"/>
              </a:rPr>
              <a:t>x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D50CCE1-30E0-B340-AAEF-2EE50A9A3170}"/>
              </a:ext>
            </a:extLst>
          </p:cNvPr>
          <p:cNvSpPr txBox="1"/>
          <p:nvPr/>
        </p:nvSpPr>
        <p:spPr>
          <a:xfrm>
            <a:off x="9980106" y="1869747"/>
            <a:ext cx="2146889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0" dirty="0">
                <a:solidFill>
                  <a:srgbClr val="FF9300"/>
                </a:solidFill>
                <a:latin typeface="Avenir Next" panose="020B050302020202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63975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3" grpId="0"/>
      <p:bldP spid="34" grpId="0"/>
      <p:bldP spid="35" grpId="0"/>
      <p:bldP spid="36" grpId="0"/>
      <p:bldP spid="3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CERES Ordering Tool – TSI Plotter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3" name="Screen Recording 2021-05-08 at 2.03.24 PM" descr="Screen Recording 2021-05-08 at 2.03.24 PM">
            <a:hlinkClick r:id="" action="ppaction://media"/>
            <a:extLst>
              <a:ext uri="{FF2B5EF4-FFF2-40B4-BE49-F238E27FC236}">
                <a16:creationId xmlns:a16="http://schemas.microsoft.com/office/drawing/2014/main" id="{0493A0BF-87ED-3D4D-9F35-09868F1F1A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02681" y="1228402"/>
            <a:ext cx="9786638" cy="5629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3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CERES Ordering Tool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0652B-D783-7440-ADAD-F11AD3167BE2}"/>
              </a:ext>
            </a:extLst>
          </p:cNvPr>
          <p:cNvSpPr txBox="1"/>
          <p:nvPr/>
        </p:nvSpPr>
        <p:spPr>
          <a:xfrm>
            <a:off x="1132646" y="1595311"/>
            <a:ext cx="99267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Upcoming: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Internal logging dashboard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Improved </a:t>
            </a:r>
            <a:r>
              <a:rPr lang="en-US" sz="2800" dirty="0" err="1">
                <a:solidFill>
                  <a:prstClr val="white"/>
                </a:solidFill>
                <a:latin typeface="Avenir Next" panose="020B0503020202020204" pitchFamily="34" charset="0"/>
              </a:rPr>
              <a:t>FluxByCldTyp</a:t>
            </a: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 visualizer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Virtualization of internal/pre-production version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Redesign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prstClr val="white"/>
              </a:solidFill>
              <a:latin typeface="Avenir Next" panose="020B0503020202020204" pitchFamily="34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Questions/comments:</a:t>
            </a:r>
            <a:b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</a:br>
            <a:r>
              <a:rPr lang="en-US" sz="28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Avenir Next" panose="020B0503020202020204" pitchFamily="34" charset="0"/>
              </a:rPr>
              <a:t>larc-CERES-Help@mail.nasa.gov</a:t>
            </a:r>
            <a:endParaRPr lang="en-US" sz="2800" dirty="0">
              <a:solidFill>
                <a:schemeClr val="accent5">
                  <a:lumMod val="40000"/>
                  <a:lumOff val="60000"/>
                </a:schemeClr>
              </a:solidFill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21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73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3D04C-9568-0F47-B109-B6354246F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Re-architecture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DC1F0-639F-BA45-985E-8CE231AFA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112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Clouds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0652B-D783-7440-ADAD-F11AD3167BE2}"/>
              </a:ext>
            </a:extLst>
          </p:cNvPr>
          <p:cNvSpPr txBox="1"/>
          <p:nvPr/>
        </p:nvSpPr>
        <p:spPr>
          <a:xfrm>
            <a:off x="1561271" y="1509939"/>
            <a:ext cx="992670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Diagrammed using Magic Draw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Inputs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Retrieval 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Footprint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Outputs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prstClr val="white"/>
              </a:solidFill>
              <a:latin typeface="Avenir Next" panose="020B0503020202020204" pitchFamily="34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noProof="0" dirty="0">
                <a:solidFill>
                  <a:prstClr val="white"/>
                </a:solidFill>
                <a:latin typeface="Avenir Next" panose="020B0503020202020204" pitchFamily="34" charset="0"/>
              </a:rPr>
              <a:t>Next step: outline new system flow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319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Clouds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8D06BF39-0C9A-694B-B307-67BB138FD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237354"/>
            <a:ext cx="13415585" cy="669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088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Clouds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0652B-D783-7440-ADAD-F11AD3167BE2}"/>
              </a:ext>
            </a:extLst>
          </p:cNvPr>
          <p:cNvSpPr txBox="1"/>
          <p:nvPr/>
        </p:nvSpPr>
        <p:spPr>
          <a:xfrm>
            <a:off x="1561271" y="1509939"/>
            <a:ext cx="99267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Configured 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Jenkins to run Clouds on VM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Rapid development 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“b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uild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-test-deploy”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Hybrid development</a:t>
            </a:r>
          </a:p>
          <a:p>
            <a:pPr marL="1200150" lvl="2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Cloud mask – C++</a:t>
            </a:r>
          </a:p>
          <a:p>
            <a:pPr marL="1200150" lvl="2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Dovetail with current codebase</a:t>
            </a:r>
          </a:p>
          <a:p>
            <a:pPr marL="1200150" lvl="2" indent="-285750" defTabSz="457200"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bg1"/>
                </a:solidFill>
                <a:latin typeface="Avenir Next" panose="020B0503020202020204" pitchFamily="34" charset="0"/>
              </a:rPr>
              <a:t>Hook into C with C++ </a:t>
            </a:r>
          </a:p>
        </p:txBody>
      </p:sp>
    </p:spTree>
    <p:extLst>
      <p:ext uri="{BB962C8B-B14F-4D97-AF65-F5344CB8AC3E}">
        <p14:creationId xmlns:p14="http://schemas.microsoft.com/office/powerpoint/2010/main" val="39927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TISA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85E511F-7C01-8246-B93A-033369B496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7267603"/>
              </p:ext>
            </p:extLst>
          </p:nvPr>
        </p:nvGraphicFramePr>
        <p:xfrm>
          <a:off x="1111250" y="842824"/>
          <a:ext cx="9969500" cy="5536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Frame 6">
            <a:extLst>
              <a:ext uri="{FF2B5EF4-FFF2-40B4-BE49-F238E27FC236}">
                <a16:creationId xmlns:a16="http://schemas.microsoft.com/office/drawing/2014/main" id="{C09DBC35-21C6-9742-893C-E9C4EE05AE7A}"/>
              </a:ext>
            </a:extLst>
          </p:cNvPr>
          <p:cNvSpPr/>
          <p:nvPr/>
        </p:nvSpPr>
        <p:spPr>
          <a:xfrm>
            <a:off x="838200" y="2844209"/>
            <a:ext cx="5334000" cy="3063875"/>
          </a:xfrm>
          <a:prstGeom prst="frame">
            <a:avLst>
              <a:gd name="adj1" fmla="val 2919"/>
            </a:avLst>
          </a:prstGeom>
          <a:solidFill>
            <a:srgbClr val="DA7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71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TISA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85E511F-7C01-8246-B93A-033369B496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3744146"/>
              </p:ext>
            </p:extLst>
          </p:nvPr>
        </p:nvGraphicFramePr>
        <p:xfrm>
          <a:off x="1111250" y="842824"/>
          <a:ext cx="9969500" cy="5536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Frame 6">
            <a:extLst>
              <a:ext uri="{FF2B5EF4-FFF2-40B4-BE49-F238E27FC236}">
                <a16:creationId xmlns:a16="http://schemas.microsoft.com/office/drawing/2014/main" id="{C09DBC35-21C6-9742-893C-E9C4EE05AE7A}"/>
              </a:ext>
            </a:extLst>
          </p:cNvPr>
          <p:cNvSpPr/>
          <p:nvPr/>
        </p:nvSpPr>
        <p:spPr>
          <a:xfrm>
            <a:off x="6037218" y="2844209"/>
            <a:ext cx="5334000" cy="3063875"/>
          </a:xfrm>
          <a:prstGeom prst="frame">
            <a:avLst>
              <a:gd name="adj1" fmla="val 2919"/>
            </a:avLst>
          </a:prstGeom>
          <a:solidFill>
            <a:srgbClr val="DA7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288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TISA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5D0DE5D-F2CC-554B-9073-A015CBCBFCC8}"/>
              </a:ext>
            </a:extLst>
          </p:cNvPr>
          <p:cNvGrpSpPr/>
          <p:nvPr/>
        </p:nvGrpSpPr>
        <p:grpSpPr>
          <a:xfrm>
            <a:off x="3600994" y="1341624"/>
            <a:ext cx="4990012" cy="4916847"/>
            <a:chOff x="3600994" y="1341624"/>
            <a:chExt cx="4990012" cy="4916847"/>
          </a:xfrm>
        </p:grpSpPr>
        <p:grpSp>
          <p:nvGrpSpPr>
            <p:cNvPr id="519" name="Group 518">
              <a:extLst>
                <a:ext uri="{FF2B5EF4-FFF2-40B4-BE49-F238E27FC236}">
                  <a16:creationId xmlns:a16="http://schemas.microsoft.com/office/drawing/2014/main" id="{3B8EAAF1-4BC0-8742-B99D-81736DD13D41}"/>
                </a:ext>
              </a:extLst>
            </p:cNvPr>
            <p:cNvGrpSpPr/>
            <p:nvPr/>
          </p:nvGrpSpPr>
          <p:grpSpPr>
            <a:xfrm>
              <a:off x="3600994" y="1738722"/>
              <a:ext cx="4990012" cy="4519749"/>
              <a:chOff x="3709851" y="1463040"/>
              <a:chExt cx="4990012" cy="4519749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04B0B07-06D7-C841-B6A3-CA53EEABD98C}"/>
                  </a:ext>
                </a:extLst>
              </p:cNvPr>
              <p:cNvSpPr/>
              <p:nvPr/>
            </p:nvSpPr>
            <p:spPr>
              <a:xfrm>
                <a:off x="3709851" y="1463040"/>
                <a:ext cx="4990012" cy="4519749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94805AFD-75B8-1C41-8837-83AD66E141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7774" y="1854926"/>
                <a:ext cx="4249802" cy="0"/>
              </a:xfrm>
              <a:prstGeom prst="line">
                <a:avLst/>
              </a:prstGeom>
              <a:ln w="381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04C0CE8-C78D-7F48-BD0C-5DD57A07BD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7774" y="2137954"/>
                <a:ext cx="4249802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C501953D-39F2-D94A-9E65-063411CE7A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92118" y="2434045"/>
                <a:ext cx="3925458" cy="0"/>
              </a:xfrm>
              <a:prstGeom prst="line">
                <a:avLst/>
              </a:prstGeom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687E66A-0ABE-9743-9754-86085275D63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7774" y="2721428"/>
                <a:ext cx="4249802" cy="0"/>
              </a:xfrm>
              <a:prstGeom prst="line">
                <a:avLst/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73D9C94D-8143-674F-A07C-9C391D0457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7774" y="3004457"/>
                <a:ext cx="4249802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4D975C9D-FFD7-144A-B339-DF93B4CB53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21311" y="3291839"/>
                <a:ext cx="2696265" cy="0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C93FA4E-533F-FB45-8A22-FE9608EB30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7774" y="3583577"/>
                <a:ext cx="4249802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B0451E3F-E23A-5B49-AF95-539FB3467C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7774" y="3879668"/>
                <a:ext cx="4249802" cy="0"/>
              </a:xfrm>
              <a:prstGeom prst="line">
                <a:avLst/>
              </a:prstGeom>
              <a:ln w="38100">
                <a:solidFill>
                  <a:srgbClr val="99FF9A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4EFDA12-A832-8344-8634-982174B460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86990" y="4167051"/>
                <a:ext cx="3730586" cy="0"/>
              </a:xfrm>
              <a:prstGeom prst="line">
                <a:avLst/>
              </a:prstGeom>
              <a:ln w="381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07FE58B-DB7A-7E41-9C74-08424840AB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86990" y="4450080"/>
                <a:ext cx="3730586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9CA7F1F-3923-1E46-9DC3-2DCE14C13E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86990" y="4737462"/>
                <a:ext cx="3730586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A893D99-C879-164D-8124-D8E215ABD3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7774" y="5037908"/>
                <a:ext cx="4249802" cy="0"/>
              </a:xfrm>
              <a:prstGeom prst="line">
                <a:avLst/>
              </a:prstGeom>
              <a:ln w="38100">
                <a:solidFill>
                  <a:srgbClr val="4F73C4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6942B525-54CC-B447-BC9A-8996AA52C8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7774" y="5320937"/>
                <a:ext cx="4249802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D95BDFFC-CDD2-8F41-B4D0-15609BEA00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67774" y="5608319"/>
                <a:ext cx="4249802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520" name="Rectangle 519">
              <a:extLst>
                <a:ext uri="{FF2B5EF4-FFF2-40B4-BE49-F238E27FC236}">
                  <a16:creationId xmlns:a16="http://schemas.microsoft.com/office/drawing/2014/main" id="{15CED2E6-6E56-6F4B-BDBC-F567C8732764}"/>
                </a:ext>
              </a:extLst>
            </p:cNvPr>
            <p:cNvSpPr/>
            <p:nvPr/>
          </p:nvSpPr>
          <p:spPr>
            <a:xfrm>
              <a:off x="3600994" y="1341624"/>
              <a:ext cx="20952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venir Next" panose="020B0503020202020204" pitchFamily="34" charset="0"/>
                </a:rPr>
                <a:t>myCode.f90</a:t>
              </a:r>
              <a:endParaRPr lang="en-U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548BE3-3CB4-AE4D-99F0-D401E1C62233}"/>
              </a:ext>
            </a:extLst>
          </p:cNvPr>
          <p:cNvGrpSpPr/>
          <p:nvPr/>
        </p:nvGrpSpPr>
        <p:grpSpPr>
          <a:xfrm>
            <a:off x="2666979" y="1341624"/>
            <a:ext cx="6833677" cy="4639244"/>
            <a:chOff x="2655573" y="1225979"/>
            <a:chExt cx="6833677" cy="463924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D42F163-1503-A341-802A-8A4B0EA123F6}"/>
                </a:ext>
              </a:extLst>
            </p:cNvPr>
            <p:cNvGrpSpPr/>
            <p:nvPr/>
          </p:nvGrpSpPr>
          <p:grpSpPr>
            <a:xfrm>
              <a:off x="2695847" y="1595311"/>
              <a:ext cx="2847703" cy="4269912"/>
              <a:chOff x="627017" y="1595311"/>
              <a:chExt cx="2847703" cy="4269912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18869D5-B168-0A49-A3CD-CB7DC9C018B8}"/>
                  </a:ext>
                </a:extLst>
              </p:cNvPr>
              <p:cNvSpPr/>
              <p:nvPr/>
            </p:nvSpPr>
            <p:spPr>
              <a:xfrm>
                <a:off x="627017" y="1595311"/>
                <a:ext cx="2847703" cy="4269912"/>
              </a:xfrm>
              <a:prstGeom prst="rect">
                <a:avLst/>
              </a:prstGeom>
              <a:solidFill>
                <a:srgbClr val="619A9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B2FA07E-FC2D-4742-8CD6-148586194FE1}"/>
                  </a:ext>
                </a:extLst>
              </p:cNvPr>
              <p:cNvCxnSpPr/>
              <p:nvPr/>
            </p:nvCxnSpPr>
            <p:spPr>
              <a:xfrm>
                <a:off x="836023" y="1854926"/>
                <a:ext cx="2442754" cy="0"/>
              </a:xfrm>
              <a:prstGeom prst="line">
                <a:avLst/>
              </a:prstGeom>
              <a:ln w="381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8D4EA71-23C7-2E46-9513-C20206CE1375}"/>
                  </a:ext>
                </a:extLst>
              </p:cNvPr>
              <p:cNvCxnSpPr/>
              <p:nvPr/>
            </p:nvCxnSpPr>
            <p:spPr>
              <a:xfrm>
                <a:off x="836023" y="2137954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94DDCDDC-6B44-874C-8120-F5468A46B4F4}"/>
                  </a:ext>
                </a:extLst>
              </p:cNvPr>
              <p:cNvCxnSpPr/>
              <p:nvPr/>
            </p:nvCxnSpPr>
            <p:spPr>
              <a:xfrm>
                <a:off x="836023" y="2434045"/>
                <a:ext cx="2442754" cy="0"/>
              </a:xfrm>
              <a:prstGeom prst="line">
                <a:avLst/>
              </a:prstGeom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88E1F04C-C636-3147-BF1D-BE465D1FFE2F}"/>
                  </a:ext>
                </a:extLst>
              </p:cNvPr>
              <p:cNvCxnSpPr/>
              <p:nvPr/>
            </p:nvCxnSpPr>
            <p:spPr>
              <a:xfrm>
                <a:off x="836023" y="2721428"/>
                <a:ext cx="2442754" cy="0"/>
              </a:xfrm>
              <a:prstGeom prst="line">
                <a:avLst/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711A67C-DB40-4242-8C08-AE63B0618BEF}"/>
                  </a:ext>
                </a:extLst>
              </p:cNvPr>
              <p:cNvCxnSpPr/>
              <p:nvPr/>
            </p:nvCxnSpPr>
            <p:spPr>
              <a:xfrm>
                <a:off x="836023" y="3004457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565C7417-BB2A-4A40-A988-DD117ADF6B84}"/>
                  </a:ext>
                </a:extLst>
              </p:cNvPr>
              <p:cNvCxnSpPr/>
              <p:nvPr/>
            </p:nvCxnSpPr>
            <p:spPr>
              <a:xfrm>
                <a:off x="836023" y="3291839"/>
                <a:ext cx="2442754" cy="0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2EE6CF7-FFEB-B640-A823-B8453C674D90}"/>
                  </a:ext>
                </a:extLst>
              </p:cNvPr>
              <p:cNvCxnSpPr/>
              <p:nvPr/>
            </p:nvCxnSpPr>
            <p:spPr>
              <a:xfrm>
                <a:off x="836023" y="3583577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A62BCE90-A3D2-2548-BAED-D2C929A13535}"/>
                  </a:ext>
                </a:extLst>
              </p:cNvPr>
              <p:cNvCxnSpPr/>
              <p:nvPr/>
            </p:nvCxnSpPr>
            <p:spPr>
              <a:xfrm>
                <a:off x="836023" y="3879668"/>
                <a:ext cx="2442754" cy="0"/>
              </a:xfrm>
              <a:prstGeom prst="line">
                <a:avLst/>
              </a:prstGeom>
              <a:ln w="38100">
                <a:solidFill>
                  <a:srgbClr val="99FF9A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AE91968C-4CA5-4544-B397-63A582F055B9}"/>
                  </a:ext>
                </a:extLst>
              </p:cNvPr>
              <p:cNvCxnSpPr/>
              <p:nvPr/>
            </p:nvCxnSpPr>
            <p:spPr>
              <a:xfrm>
                <a:off x="836023" y="4167051"/>
                <a:ext cx="2442754" cy="0"/>
              </a:xfrm>
              <a:prstGeom prst="line">
                <a:avLst/>
              </a:prstGeom>
              <a:ln w="381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87C3781-4881-D947-AF7B-8321C318C710}"/>
                  </a:ext>
                </a:extLst>
              </p:cNvPr>
              <p:cNvCxnSpPr/>
              <p:nvPr/>
            </p:nvCxnSpPr>
            <p:spPr>
              <a:xfrm>
                <a:off x="836023" y="4450080"/>
                <a:ext cx="2442754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C947F16-C6B4-5B48-ADD0-7DF9330621AC}"/>
                  </a:ext>
                </a:extLst>
              </p:cNvPr>
              <p:cNvCxnSpPr/>
              <p:nvPr/>
            </p:nvCxnSpPr>
            <p:spPr>
              <a:xfrm>
                <a:off x="836023" y="4737462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5D352B94-F753-4942-AFD4-EB60AC3F0770}"/>
                  </a:ext>
                </a:extLst>
              </p:cNvPr>
              <p:cNvCxnSpPr/>
              <p:nvPr/>
            </p:nvCxnSpPr>
            <p:spPr>
              <a:xfrm>
                <a:off x="836023" y="5037908"/>
                <a:ext cx="2442754" cy="0"/>
              </a:xfrm>
              <a:prstGeom prst="line">
                <a:avLst/>
              </a:prstGeom>
              <a:ln w="38100">
                <a:solidFill>
                  <a:srgbClr val="4F73C4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123FF46-551B-1740-8EFB-D86419DE02CB}"/>
                  </a:ext>
                </a:extLst>
              </p:cNvPr>
              <p:cNvCxnSpPr/>
              <p:nvPr/>
            </p:nvCxnSpPr>
            <p:spPr>
              <a:xfrm>
                <a:off x="836023" y="5320937"/>
                <a:ext cx="2442754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7105A35F-C8A5-3E4F-B2DE-EDEF914089FD}"/>
                  </a:ext>
                </a:extLst>
              </p:cNvPr>
              <p:cNvCxnSpPr/>
              <p:nvPr/>
            </p:nvCxnSpPr>
            <p:spPr>
              <a:xfrm>
                <a:off x="836023" y="5608319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B93E963-5897-B246-916E-18AAFC3EB924}"/>
                </a:ext>
              </a:extLst>
            </p:cNvPr>
            <p:cNvGrpSpPr/>
            <p:nvPr/>
          </p:nvGrpSpPr>
          <p:grpSpPr>
            <a:xfrm>
              <a:off x="6840410" y="2532978"/>
              <a:ext cx="2648840" cy="2399211"/>
              <a:chOff x="4926759" y="2634949"/>
              <a:chExt cx="2648840" cy="2399211"/>
            </a:xfrm>
            <a:solidFill>
              <a:schemeClr val="bg2">
                <a:lumMod val="90000"/>
              </a:schemeClr>
            </a:solidFill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EE1E793-48C1-AA4D-9292-E6FB5889CC81}"/>
                  </a:ext>
                </a:extLst>
              </p:cNvPr>
              <p:cNvSpPr/>
              <p:nvPr/>
            </p:nvSpPr>
            <p:spPr>
              <a:xfrm>
                <a:off x="4926759" y="2634949"/>
                <a:ext cx="2648840" cy="2399211"/>
              </a:xfrm>
              <a:prstGeom prst="rect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EEE1A28-DBA9-EC41-9301-489C52E012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21706" y="2826358"/>
                <a:ext cx="1618937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E8F72071-B685-7A4B-BFCE-5CAD7D3311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21706" y="3109387"/>
                <a:ext cx="2418983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C91945E-83AE-B24A-BBF9-B7C19E7A29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1390" y="3396769"/>
                <a:ext cx="1939299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A00D70F3-E944-CE4C-83F4-15183BFE1A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1390" y="3688507"/>
                <a:ext cx="1939299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9B6887CA-03DF-F34E-951A-3E597F7234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1687" y="3984598"/>
                <a:ext cx="2389002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99792725-A402-A94C-8474-DAC54A051B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6697" y="4271981"/>
                <a:ext cx="2403992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06C633F-74B1-A845-A1A2-1F46EA7552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1390" y="4555010"/>
                <a:ext cx="1939299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83C8C4E2-C073-B246-B0B8-1E40F007B3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6697" y="4842392"/>
                <a:ext cx="2403992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5" name="Right Arrow 24">
              <a:extLst>
                <a:ext uri="{FF2B5EF4-FFF2-40B4-BE49-F238E27FC236}">
                  <a16:creationId xmlns:a16="http://schemas.microsoft.com/office/drawing/2014/main" id="{048A826D-A3EB-1042-AAB0-B54A1BC2921B}"/>
                </a:ext>
              </a:extLst>
            </p:cNvPr>
            <p:cNvSpPr/>
            <p:nvPr/>
          </p:nvSpPr>
          <p:spPr>
            <a:xfrm>
              <a:off x="5593724" y="3436978"/>
              <a:ext cx="1184222" cy="58657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D4869A1-E944-2543-A1F1-EFE7FB656E38}"/>
                </a:ext>
              </a:extLst>
            </p:cNvPr>
            <p:cNvSpPr/>
            <p:nvPr/>
          </p:nvSpPr>
          <p:spPr>
            <a:xfrm>
              <a:off x="6777946" y="2165721"/>
              <a:ext cx="20952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venir Next" panose="020B0503020202020204" pitchFamily="34" charset="0"/>
                </a:rPr>
                <a:t>myCode.f90</a:t>
              </a:r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62A4CEF-AB9D-9549-8E73-C27AF77337C2}"/>
                </a:ext>
              </a:extLst>
            </p:cNvPr>
            <p:cNvSpPr/>
            <p:nvPr/>
          </p:nvSpPr>
          <p:spPr>
            <a:xfrm>
              <a:off x="2655573" y="1225979"/>
              <a:ext cx="20952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err="1">
                  <a:solidFill>
                    <a:schemeClr val="bg1"/>
                  </a:solidFill>
                  <a:latin typeface="Avenir Next" panose="020B0503020202020204" pitchFamily="34" charset="0"/>
                </a:rPr>
                <a:t>myConfig.json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9272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TISA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2548BE3-3CB4-AE4D-99F0-D401E1C62233}"/>
              </a:ext>
            </a:extLst>
          </p:cNvPr>
          <p:cNvGrpSpPr/>
          <p:nvPr/>
        </p:nvGrpSpPr>
        <p:grpSpPr>
          <a:xfrm>
            <a:off x="2666979" y="1341624"/>
            <a:ext cx="6833677" cy="4639244"/>
            <a:chOff x="2655573" y="1225979"/>
            <a:chExt cx="6833677" cy="463924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D42F163-1503-A341-802A-8A4B0EA123F6}"/>
                </a:ext>
              </a:extLst>
            </p:cNvPr>
            <p:cNvGrpSpPr/>
            <p:nvPr/>
          </p:nvGrpSpPr>
          <p:grpSpPr>
            <a:xfrm>
              <a:off x="2695847" y="1595311"/>
              <a:ext cx="2847703" cy="4269912"/>
              <a:chOff x="627017" y="1595311"/>
              <a:chExt cx="2847703" cy="4269912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18869D5-B168-0A49-A3CD-CB7DC9C018B8}"/>
                  </a:ext>
                </a:extLst>
              </p:cNvPr>
              <p:cNvSpPr/>
              <p:nvPr/>
            </p:nvSpPr>
            <p:spPr>
              <a:xfrm>
                <a:off x="627017" y="1595311"/>
                <a:ext cx="2847703" cy="4269912"/>
              </a:xfrm>
              <a:prstGeom prst="rect">
                <a:avLst/>
              </a:prstGeom>
              <a:solidFill>
                <a:srgbClr val="619A9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B2FA07E-FC2D-4742-8CD6-148586194FE1}"/>
                  </a:ext>
                </a:extLst>
              </p:cNvPr>
              <p:cNvCxnSpPr/>
              <p:nvPr/>
            </p:nvCxnSpPr>
            <p:spPr>
              <a:xfrm>
                <a:off x="836023" y="1854926"/>
                <a:ext cx="2442754" cy="0"/>
              </a:xfrm>
              <a:prstGeom prst="line">
                <a:avLst/>
              </a:prstGeom>
              <a:ln w="381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8D4EA71-23C7-2E46-9513-C20206CE1375}"/>
                  </a:ext>
                </a:extLst>
              </p:cNvPr>
              <p:cNvCxnSpPr/>
              <p:nvPr/>
            </p:nvCxnSpPr>
            <p:spPr>
              <a:xfrm>
                <a:off x="836023" y="2137954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94DDCDDC-6B44-874C-8120-F5468A46B4F4}"/>
                  </a:ext>
                </a:extLst>
              </p:cNvPr>
              <p:cNvCxnSpPr/>
              <p:nvPr/>
            </p:nvCxnSpPr>
            <p:spPr>
              <a:xfrm>
                <a:off x="836023" y="2434045"/>
                <a:ext cx="2442754" cy="0"/>
              </a:xfrm>
              <a:prstGeom prst="line">
                <a:avLst/>
              </a:prstGeom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88E1F04C-C636-3147-BF1D-BE465D1FFE2F}"/>
                  </a:ext>
                </a:extLst>
              </p:cNvPr>
              <p:cNvCxnSpPr/>
              <p:nvPr/>
            </p:nvCxnSpPr>
            <p:spPr>
              <a:xfrm>
                <a:off x="836023" y="2721428"/>
                <a:ext cx="2442754" cy="0"/>
              </a:xfrm>
              <a:prstGeom prst="line">
                <a:avLst/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711A67C-DB40-4242-8C08-AE63B0618BEF}"/>
                  </a:ext>
                </a:extLst>
              </p:cNvPr>
              <p:cNvCxnSpPr/>
              <p:nvPr/>
            </p:nvCxnSpPr>
            <p:spPr>
              <a:xfrm>
                <a:off x="836023" y="3004457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565C7417-BB2A-4A40-A988-DD117ADF6B84}"/>
                  </a:ext>
                </a:extLst>
              </p:cNvPr>
              <p:cNvCxnSpPr/>
              <p:nvPr/>
            </p:nvCxnSpPr>
            <p:spPr>
              <a:xfrm>
                <a:off x="836023" y="3291839"/>
                <a:ext cx="2442754" cy="0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2EE6CF7-FFEB-B640-A823-B8453C674D90}"/>
                  </a:ext>
                </a:extLst>
              </p:cNvPr>
              <p:cNvCxnSpPr/>
              <p:nvPr/>
            </p:nvCxnSpPr>
            <p:spPr>
              <a:xfrm>
                <a:off x="836023" y="3583577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A62BCE90-A3D2-2548-BAED-D2C929A13535}"/>
                  </a:ext>
                </a:extLst>
              </p:cNvPr>
              <p:cNvCxnSpPr/>
              <p:nvPr/>
            </p:nvCxnSpPr>
            <p:spPr>
              <a:xfrm>
                <a:off x="836023" y="3879668"/>
                <a:ext cx="2442754" cy="0"/>
              </a:xfrm>
              <a:prstGeom prst="line">
                <a:avLst/>
              </a:prstGeom>
              <a:ln w="38100">
                <a:solidFill>
                  <a:srgbClr val="99FF9A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AE91968C-4CA5-4544-B397-63A582F055B9}"/>
                  </a:ext>
                </a:extLst>
              </p:cNvPr>
              <p:cNvCxnSpPr/>
              <p:nvPr/>
            </p:nvCxnSpPr>
            <p:spPr>
              <a:xfrm>
                <a:off x="836023" y="4167051"/>
                <a:ext cx="2442754" cy="0"/>
              </a:xfrm>
              <a:prstGeom prst="line">
                <a:avLst/>
              </a:prstGeom>
              <a:ln w="381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87C3781-4881-D947-AF7B-8321C318C710}"/>
                  </a:ext>
                </a:extLst>
              </p:cNvPr>
              <p:cNvCxnSpPr/>
              <p:nvPr/>
            </p:nvCxnSpPr>
            <p:spPr>
              <a:xfrm>
                <a:off x="836023" y="4450080"/>
                <a:ext cx="2442754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C947F16-C6B4-5B48-ADD0-7DF9330621AC}"/>
                  </a:ext>
                </a:extLst>
              </p:cNvPr>
              <p:cNvCxnSpPr/>
              <p:nvPr/>
            </p:nvCxnSpPr>
            <p:spPr>
              <a:xfrm>
                <a:off x="836023" y="4737462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5D352B94-F753-4942-AFD4-EB60AC3F0770}"/>
                  </a:ext>
                </a:extLst>
              </p:cNvPr>
              <p:cNvCxnSpPr/>
              <p:nvPr/>
            </p:nvCxnSpPr>
            <p:spPr>
              <a:xfrm>
                <a:off x="836023" y="5037908"/>
                <a:ext cx="2442754" cy="0"/>
              </a:xfrm>
              <a:prstGeom prst="line">
                <a:avLst/>
              </a:prstGeom>
              <a:ln w="38100">
                <a:solidFill>
                  <a:srgbClr val="4F73C4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123FF46-551B-1740-8EFB-D86419DE02CB}"/>
                  </a:ext>
                </a:extLst>
              </p:cNvPr>
              <p:cNvCxnSpPr/>
              <p:nvPr/>
            </p:nvCxnSpPr>
            <p:spPr>
              <a:xfrm>
                <a:off x="836023" y="5320937"/>
                <a:ext cx="2442754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7105A35F-C8A5-3E4F-B2DE-EDEF914089FD}"/>
                  </a:ext>
                </a:extLst>
              </p:cNvPr>
              <p:cNvCxnSpPr/>
              <p:nvPr/>
            </p:nvCxnSpPr>
            <p:spPr>
              <a:xfrm>
                <a:off x="836023" y="5608319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B93E963-5897-B246-916E-18AAFC3EB924}"/>
                </a:ext>
              </a:extLst>
            </p:cNvPr>
            <p:cNvGrpSpPr/>
            <p:nvPr/>
          </p:nvGrpSpPr>
          <p:grpSpPr>
            <a:xfrm>
              <a:off x="6840410" y="2532978"/>
              <a:ext cx="2648840" cy="2399211"/>
              <a:chOff x="4926759" y="2634949"/>
              <a:chExt cx="2648840" cy="2399211"/>
            </a:xfrm>
            <a:solidFill>
              <a:schemeClr val="bg2">
                <a:lumMod val="90000"/>
              </a:schemeClr>
            </a:solidFill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EE1E793-48C1-AA4D-9292-E6FB5889CC81}"/>
                  </a:ext>
                </a:extLst>
              </p:cNvPr>
              <p:cNvSpPr/>
              <p:nvPr/>
            </p:nvSpPr>
            <p:spPr>
              <a:xfrm>
                <a:off x="4926759" y="2634949"/>
                <a:ext cx="2648840" cy="2399211"/>
              </a:xfrm>
              <a:prstGeom prst="rect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EEE1A28-DBA9-EC41-9301-489C52E012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21706" y="2826358"/>
                <a:ext cx="1618937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E8F72071-B685-7A4B-BFCE-5CAD7D3311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21706" y="3109387"/>
                <a:ext cx="2418983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C91945E-83AE-B24A-BBF9-B7C19E7A29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1390" y="3396769"/>
                <a:ext cx="1939299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A00D70F3-E944-CE4C-83F4-15183BFE1A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1390" y="3688507"/>
                <a:ext cx="1939299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9B6887CA-03DF-F34E-951A-3E597F7234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1687" y="3984598"/>
                <a:ext cx="2389002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99792725-A402-A94C-8474-DAC54A051B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6697" y="4271981"/>
                <a:ext cx="2403992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06C633F-74B1-A845-A1A2-1F46EA7552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1390" y="4555010"/>
                <a:ext cx="1939299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83C8C4E2-C073-B246-B0B8-1E40F007B3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6697" y="4842392"/>
                <a:ext cx="2403992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5" name="Right Arrow 24">
              <a:extLst>
                <a:ext uri="{FF2B5EF4-FFF2-40B4-BE49-F238E27FC236}">
                  <a16:creationId xmlns:a16="http://schemas.microsoft.com/office/drawing/2014/main" id="{048A826D-A3EB-1042-AAB0-B54A1BC2921B}"/>
                </a:ext>
              </a:extLst>
            </p:cNvPr>
            <p:cNvSpPr/>
            <p:nvPr/>
          </p:nvSpPr>
          <p:spPr>
            <a:xfrm>
              <a:off x="5593724" y="3436978"/>
              <a:ext cx="1184222" cy="58657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D4869A1-E944-2543-A1F1-EFE7FB656E38}"/>
                </a:ext>
              </a:extLst>
            </p:cNvPr>
            <p:cNvSpPr/>
            <p:nvPr/>
          </p:nvSpPr>
          <p:spPr>
            <a:xfrm>
              <a:off x="6777946" y="2165721"/>
              <a:ext cx="20952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+mn-cs"/>
                </a:rPr>
                <a:t>myCode.f90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62A4CEF-AB9D-9549-8E73-C27AF77337C2}"/>
                </a:ext>
              </a:extLst>
            </p:cNvPr>
            <p:cNvSpPr/>
            <p:nvPr/>
          </p:nvSpPr>
          <p:spPr>
            <a:xfrm>
              <a:off x="2655573" y="1225979"/>
              <a:ext cx="20952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+mn-cs"/>
                </a:rPr>
                <a:t>myConfig.json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7FC988C-A3A8-B446-ABFB-E603F1D5567B}"/>
              </a:ext>
            </a:extLst>
          </p:cNvPr>
          <p:cNvSpPr/>
          <p:nvPr/>
        </p:nvSpPr>
        <p:spPr>
          <a:xfrm>
            <a:off x="4762500" y="1130029"/>
            <a:ext cx="2667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Avenir Next" panose="020B0503020202020204" pitchFamily="34" charset="0"/>
              </a:rPr>
              <a:t>Spatial Averaging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64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TISA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2548BE3-3CB4-AE4D-99F0-D401E1C62233}"/>
              </a:ext>
            </a:extLst>
          </p:cNvPr>
          <p:cNvGrpSpPr/>
          <p:nvPr/>
        </p:nvGrpSpPr>
        <p:grpSpPr>
          <a:xfrm>
            <a:off x="2666979" y="1341624"/>
            <a:ext cx="6833677" cy="4639244"/>
            <a:chOff x="2655573" y="1225979"/>
            <a:chExt cx="6833677" cy="463924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D42F163-1503-A341-802A-8A4B0EA123F6}"/>
                </a:ext>
              </a:extLst>
            </p:cNvPr>
            <p:cNvGrpSpPr/>
            <p:nvPr/>
          </p:nvGrpSpPr>
          <p:grpSpPr>
            <a:xfrm>
              <a:off x="2695847" y="1595311"/>
              <a:ext cx="2847703" cy="4269912"/>
              <a:chOff x="627017" y="1595311"/>
              <a:chExt cx="2847703" cy="4269912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18869D5-B168-0A49-A3CD-CB7DC9C018B8}"/>
                  </a:ext>
                </a:extLst>
              </p:cNvPr>
              <p:cNvSpPr/>
              <p:nvPr/>
            </p:nvSpPr>
            <p:spPr>
              <a:xfrm>
                <a:off x="627017" y="1595311"/>
                <a:ext cx="2847703" cy="4269912"/>
              </a:xfrm>
              <a:prstGeom prst="rect">
                <a:avLst/>
              </a:prstGeom>
              <a:solidFill>
                <a:srgbClr val="619A9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1B2FA07E-FC2D-4742-8CD6-148586194FE1}"/>
                  </a:ext>
                </a:extLst>
              </p:cNvPr>
              <p:cNvCxnSpPr/>
              <p:nvPr/>
            </p:nvCxnSpPr>
            <p:spPr>
              <a:xfrm>
                <a:off x="836023" y="1854926"/>
                <a:ext cx="2442754" cy="0"/>
              </a:xfrm>
              <a:prstGeom prst="line">
                <a:avLst/>
              </a:prstGeom>
              <a:ln w="381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8D4EA71-23C7-2E46-9513-C20206CE1375}"/>
                  </a:ext>
                </a:extLst>
              </p:cNvPr>
              <p:cNvCxnSpPr/>
              <p:nvPr/>
            </p:nvCxnSpPr>
            <p:spPr>
              <a:xfrm>
                <a:off x="836023" y="2137954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94DDCDDC-6B44-874C-8120-F5468A46B4F4}"/>
                  </a:ext>
                </a:extLst>
              </p:cNvPr>
              <p:cNvCxnSpPr/>
              <p:nvPr/>
            </p:nvCxnSpPr>
            <p:spPr>
              <a:xfrm>
                <a:off x="836023" y="2434045"/>
                <a:ext cx="2442754" cy="0"/>
              </a:xfrm>
              <a:prstGeom prst="line">
                <a:avLst/>
              </a:prstGeom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88E1F04C-C636-3147-BF1D-BE465D1FFE2F}"/>
                  </a:ext>
                </a:extLst>
              </p:cNvPr>
              <p:cNvCxnSpPr/>
              <p:nvPr/>
            </p:nvCxnSpPr>
            <p:spPr>
              <a:xfrm>
                <a:off x="836023" y="2721428"/>
                <a:ext cx="2442754" cy="0"/>
              </a:xfrm>
              <a:prstGeom prst="line">
                <a:avLst/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711A67C-DB40-4242-8C08-AE63B0618BEF}"/>
                  </a:ext>
                </a:extLst>
              </p:cNvPr>
              <p:cNvCxnSpPr/>
              <p:nvPr/>
            </p:nvCxnSpPr>
            <p:spPr>
              <a:xfrm>
                <a:off x="836023" y="3004457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565C7417-BB2A-4A40-A988-DD117ADF6B84}"/>
                  </a:ext>
                </a:extLst>
              </p:cNvPr>
              <p:cNvCxnSpPr/>
              <p:nvPr/>
            </p:nvCxnSpPr>
            <p:spPr>
              <a:xfrm>
                <a:off x="836023" y="3291839"/>
                <a:ext cx="2442754" cy="0"/>
              </a:xfrm>
              <a:prstGeom prst="line">
                <a:avLst/>
              </a:prstGeom>
              <a:ln w="38100">
                <a:solidFill>
                  <a:srgbClr val="7030A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02EE6CF7-FFEB-B640-A823-B8453C674D90}"/>
                  </a:ext>
                </a:extLst>
              </p:cNvPr>
              <p:cNvCxnSpPr/>
              <p:nvPr/>
            </p:nvCxnSpPr>
            <p:spPr>
              <a:xfrm>
                <a:off x="836023" y="3583577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A62BCE90-A3D2-2548-BAED-D2C929A13535}"/>
                  </a:ext>
                </a:extLst>
              </p:cNvPr>
              <p:cNvCxnSpPr/>
              <p:nvPr/>
            </p:nvCxnSpPr>
            <p:spPr>
              <a:xfrm>
                <a:off x="836023" y="3879668"/>
                <a:ext cx="2442754" cy="0"/>
              </a:xfrm>
              <a:prstGeom prst="line">
                <a:avLst/>
              </a:prstGeom>
              <a:ln w="38100">
                <a:solidFill>
                  <a:srgbClr val="99FF9A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AE91968C-4CA5-4544-B397-63A582F055B9}"/>
                  </a:ext>
                </a:extLst>
              </p:cNvPr>
              <p:cNvCxnSpPr/>
              <p:nvPr/>
            </p:nvCxnSpPr>
            <p:spPr>
              <a:xfrm>
                <a:off x="836023" y="4167051"/>
                <a:ext cx="2442754" cy="0"/>
              </a:xfrm>
              <a:prstGeom prst="line">
                <a:avLst/>
              </a:prstGeom>
              <a:ln w="38100"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87C3781-4881-D947-AF7B-8321C318C710}"/>
                  </a:ext>
                </a:extLst>
              </p:cNvPr>
              <p:cNvCxnSpPr/>
              <p:nvPr/>
            </p:nvCxnSpPr>
            <p:spPr>
              <a:xfrm>
                <a:off x="836023" y="4450080"/>
                <a:ext cx="2442754" cy="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BC947F16-C6B4-5B48-ADD0-7DF9330621AC}"/>
                  </a:ext>
                </a:extLst>
              </p:cNvPr>
              <p:cNvCxnSpPr/>
              <p:nvPr/>
            </p:nvCxnSpPr>
            <p:spPr>
              <a:xfrm>
                <a:off x="836023" y="4737462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5D352B94-F753-4942-AFD4-EB60AC3F0770}"/>
                  </a:ext>
                </a:extLst>
              </p:cNvPr>
              <p:cNvCxnSpPr/>
              <p:nvPr/>
            </p:nvCxnSpPr>
            <p:spPr>
              <a:xfrm>
                <a:off x="836023" y="5037908"/>
                <a:ext cx="2442754" cy="0"/>
              </a:xfrm>
              <a:prstGeom prst="line">
                <a:avLst/>
              </a:prstGeom>
              <a:ln w="38100">
                <a:solidFill>
                  <a:srgbClr val="4F73C4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5123FF46-551B-1740-8EFB-D86419DE02CB}"/>
                  </a:ext>
                </a:extLst>
              </p:cNvPr>
              <p:cNvCxnSpPr/>
              <p:nvPr/>
            </p:nvCxnSpPr>
            <p:spPr>
              <a:xfrm>
                <a:off x="836023" y="5320937"/>
                <a:ext cx="2442754" cy="0"/>
              </a:xfrm>
              <a:prstGeom prst="line">
                <a:avLst/>
              </a:prstGeom>
              <a:ln w="38100">
                <a:solidFill>
                  <a:schemeClr val="accent6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7105A35F-C8A5-3E4F-B2DE-EDEF914089FD}"/>
                  </a:ext>
                </a:extLst>
              </p:cNvPr>
              <p:cNvCxnSpPr/>
              <p:nvPr/>
            </p:nvCxnSpPr>
            <p:spPr>
              <a:xfrm>
                <a:off x="836023" y="5608319"/>
                <a:ext cx="2442754" cy="0"/>
              </a:xfrm>
              <a:prstGeom prst="line">
                <a:avLst/>
              </a:prstGeom>
              <a:ln w="38100">
                <a:solidFill>
                  <a:schemeClr val="accent5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B93E963-5897-B246-916E-18AAFC3EB924}"/>
                </a:ext>
              </a:extLst>
            </p:cNvPr>
            <p:cNvGrpSpPr/>
            <p:nvPr/>
          </p:nvGrpSpPr>
          <p:grpSpPr>
            <a:xfrm>
              <a:off x="6840410" y="2532978"/>
              <a:ext cx="2648840" cy="2399211"/>
              <a:chOff x="4926759" y="2634949"/>
              <a:chExt cx="2648840" cy="2399211"/>
            </a:xfrm>
            <a:solidFill>
              <a:schemeClr val="bg2">
                <a:lumMod val="90000"/>
              </a:schemeClr>
            </a:solidFill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EE1E793-48C1-AA4D-9292-E6FB5889CC81}"/>
                  </a:ext>
                </a:extLst>
              </p:cNvPr>
              <p:cNvSpPr/>
              <p:nvPr/>
            </p:nvSpPr>
            <p:spPr>
              <a:xfrm>
                <a:off x="4926759" y="2634949"/>
                <a:ext cx="2648840" cy="2399211"/>
              </a:xfrm>
              <a:prstGeom prst="rect">
                <a:avLst/>
              </a:prstGeom>
              <a:grpFill/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EEE1A28-DBA9-EC41-9301-489C52E012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21706" y="2826358"/>
                <a:ext cx="1618937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E8F72071-B685-7A4B-BFCE-5CAD7D3311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21706" y="3109387"/>
                <a:ext cx="2418983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AC91945E-83AE-B24A-BBF9-B7C19E7A29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1390" y="3396769"/>
                <a:ext cx="1939299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A00D70F3-E944-CE4C-83F4-15183BFE1A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1390" y="3688507"/>
                <a:ext cx="1939299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9B6887CA-03DF-F34E-951A-3E597F7234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51687" y="3984598"/>
                <a:ext cx="2389002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99792725-A402-A94C-8474-DAC54A051B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6697" y="4271981"/>
                <a:ext cx="2403992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06C633F-74B1-A845-A1A2-1F46EA7552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1390" y="4555010"/>
                <a:ext cx="1939299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83C8C4E2-C073-B246-B0B8-1E40F007B3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36697" y="4842392"/>
                <a:ext cx="2403992" cy="0"/>
              </a:xfrm>
              <a:prstGeom prst="line">
                <a:avLst/>
              </a:prstGeom>
              <a:grp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5" name="Right Arrow 24">
              <a:extLst>
                <a:ext uri="{FF2B5EF4-FFF2-40B4-BE49-F238E27FC236}">
                  <a16:creationId xmlns:a16="http://schemas.microsoft.com/office/drawing/2014/main" id="{048A826D-A3EB-1042-AAB0-B54A1BC2921B}"/>
                </a:ext>
              </a:extLst>
            </p:cNvPr>
            <p:cNvSpPr/>
            <p:nvPr/>
          </p:nvSpPr>
          <p:spPr>
            <a:xfrm>
              <a:off x="5593724" y="3436978"/>
              <a:ext cx="1184222" cy="58657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D4869A1-E944-2543-A1F1-EFE7FB656E38}"/>
                </a:ext>
              </a:extLst>
            </p:cNvPr>
            <p:cNvSpPr/>
            <p:nvPr/>
          </p:nvSpPr>
          <p:spPr>
            <a:xfrm>
              <a:off x="6777946" y="2165721"/>
              <a:ext cx="20952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+mn-cs"/>
                </a:rPr>
                <a:t>myCode.f90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62A4CEF-AB9D-9549-8E73-C27AF77337C2}"/>
                </a:ext>
              </a:extLst>
            </p:cNvPr>
            <p:cNvSpPr/>
            <p:nvPr/>
          </p:nvSpPr>
          <p:spPr>
            <a:xfrm>
              <a:off x="2655573" y="1225979"/>
              <a:ext cx="209526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+mn-cs"/>
                </a:rPr>
                <a:t>myConfig.json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7FC988C-A3A8-B446-ABFB-E603F1D5567B}"/>
              </a:ext>
            </a:extLst>
          </p:cNvPr>
          <p:cNvSpPr/>
          <p:nvPr/>
        </p:nvSpPr>
        <p:spPr>
          <a:xfrm>
            <a:off x="4369886" y="1130029"/>
            <a:ext cx="3467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Temporal Interpolation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99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TISA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0652B-D783-7440-ADAD-F11AD3167BE2}"/>
              </a:ext>
            </a:extLst>
          </p:cNvPr>
          <p:cNvSpPr txBox="1"/>
          <p:nvPr/>
        </p:nvSpPr>
        <p:spPr>
          <a:xfrm>
            <a:off x="1561271" y="1228397"/>
            <a:ext cx="992670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Flexible: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Spatial resolution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Platform (satellite) combinations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Temporal </a:t>
            </a:r>
          </a:p>
          <a:p>
            <a:pPr marL="1200150" lvl="2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Format</a:t>
            </a:r>
          </a:p>
          <a:p>
            <a:pPr marL="1200150" lvl="2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Interpolation</a:t>
            </a:r>
          </a:p>
          <a:p>
            <a:pPr marL="1200150" lvl="2" indent="-285750" defTabSz="457200">
              <a:buFont typeface="Arial" panose="020B0604020202020204" pitchFamily="34" charset="0"/>
              <a:buChar char="•"/>
              <a:defRPr/>
            </a:pPr>
            <a:endParaRPr lang="en-US" sz="2800" dirty="0">
              <a:solidFill>
                <a:prstClr val="white"/>
              </a:solidFill>
              <a:latin typeface="Avenir Next" panose="020B0503020202020204" pitchFamily="34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Unit testing</a:t>
            </a:r>
            <a:b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</a:br>
            <a:endParaRPr lang="en-US" sz="2800" dirty="0">
              <a:solidFill>
                <a:prstClr val="white"/>
              </a:solidFill>
              <a:latin typeface="Avenir Next" panose="020B0503020202020204" pitchFamily="34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Property introspection library</a:t>
            </a:r>
            <a:b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</a:br>
            <a:endParaRPr lang="en-US" sz="2800" dirty="0">
              <a:solidFill>
                <a:prstClr val="white"/>
              </a:solidFill>
              <a:latin typeface="Avenir Next" panose="020B0503020202020204" pitchFamily="34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Reduced legacy code by another ___%</a:t>
            </a:r>
          </a:p>
        </p:txBody>
      </p:sp>
    </p:spTree>
    <p:extLst>
      <p:ext uri="{BB962C8B-B14F-4D97-AF65-F5344CB8AC3E}">
        <p14:creationId xmlns:p14="http://schemas.microsoft.com/office/powerpoint/2010/main" val="402838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73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3D04C-9568-0F47-B109-B6354246F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 &amp; CM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DC1F0-639F-BA45-985E-8CE231AFAE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014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0405-2E67-7847-8CE5-E7551B06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FBF73D-59F7-5747-9B8E-652BC5B70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5F2E1DB-54DC-B64A-A71A-80E27F98DA96}"/>
              </a:ext>
            </a:extLst>
          </p:cNvPr>
          <p:cNvSpPr txBox="1"/>
          <p:nvPr/>
        </p:nvSpPr>
        <p:spPr>
          <a:xfrm>
            <a:off x="1001487" y="1690688"/>
            <a:ext cx="70223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Avenir Next" panose="020B0503020202020204" pitchFamily="34" charset="0"/>
              </a:rPr>
              <a:t>ANGe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configuration for </a:t>
            </a:r>
            <a:r>
              <a:rPr lang="en-US" sz="2400" dirty="0" err="1">
                <a:solidFill>
                  <a:schemeClr val="bg1"/>
                </a:solidFill>
                <a:latin typeface="Avenir Next" panose="020B0503020202020204" pitchFamily="34" charset="0"/>
              </a:rPr>
              <a:t>CrIS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Fusion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OS Upgrades: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RHEL7 – </a:t>
            </a:r>
            <a:r>
              <a:rPr lang="en-US" sz="2400" dirty="0" err="1">
                <a:solidFill>
                  <a:schemeClr val="bg1"/>
                </a:solidFill>
                <a:latin typeface="Avenir Next" panose="020B0503020202020204" pitchFamily="34" charset="0"/>
              </a:rPr>
              <a:t>ANGe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</a:rPr>
              <a:t> (Ingest system at ASDC)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RHEL8 – AMI-P (CERES production system)</a:t>
            </a:r>
            <a:b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</a:b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  <a:sym typeface="Wingdings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“Offline” Storage: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Science work storage – aged, insecure posture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Refreshed with HPE Scale-Out NAS storage w/ </a:t>
            </a:r>
            <a:r>
              <a:rPr lang="en-US" sz="2400" dirty="0" err="1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Qumulo</a:t>
            </a:r>
            <a:r>
              <a:rPr lang="en-US" sz="2400" dirty="0">
                <a:solidFill>
                  <a:schemeClr val="bg1"/>
                </a:solidFill>
                <a:latin typeface="Avenir Next" panose="020B0503020202020204" pitchFamily="34" charset="0"/>
                <a:sym typeface="Wingdings" pitchFamily="2" charset="2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venir Next" panose="020B0503020202020204" pitchFamily="34" charset="0"/>
              <a:sym typeface="Wingdings" pitchFamily="2" charset="2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2BF193-9E38-7F4D-B600-F9BC6D4BD212}"/>
              </a:ext>
            </a:extLst>
          </p:cNvPr>
          <p:cNvGrpSpPr/>
          <p:nvPr/>
        </p:nvGrpSpPr>
        <p:grpSpPr>
          <a:xfrm>
            <a:off x="8182325" y="-1723952"/>
            <a:ext cx="2393717" cy="8581952"/>
            <a:chOff x="7978956" y="-3156155"/>
            <a:chExt cx="2822394" cy="10118839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64AD620-8AA6-D64D-AB19-40520FF8A4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061" b="96429" l="9963" r="89991">
                          <a14:foregroundMark x1="58156" y1="70044" x2="58156" y2="70044"/>
                          <a14:foregroundMark x1="57970" y1="68950" x2="57970" y2="68950"/>
                          <a14:foregroundMark x1="41520" y1="69388" x2="41520" y2="69388"/>
                          <a14:foregroundMark x1="41844" y1="4592" x2="41844" y2="4592"/>
                          <a14:foregroundMark x1="43559" y1="3644" x2="43559" y2="3644"/>
                          <a14:foregroundMark x1="45690" y1="3644" x2="45690" y2="3644"/>
                          <a14:foregroundMark x1="47637" y1="3644" x2="47637" y2="3644"/>
                          <a14:foregroundMark x1="41705" y1="10714" x2="41705" y2="10714"/>
                          <a14:foregroundMark x1="42030" y1="10350" x2="42030" y2="10350"/>
                          <a14:foregroundMark x1="41427" y1="13703" x2="41427" y2="13703"/>
                          <a14:foregroundMark x1="41937" y1="21210" x2="41937" y2="21210"/>
                          <a14:foregroundMark x1="50324" y1="3863" x2="50324" y2="3863"/>
                          <a14:foregroundMark x1="53383" y1="3717" x2="53383" y2="3717"/>
                          <a14:foregroundMark x1="42076" y1="96429" x2="42076" y2="96429"/>
                          <a14:foregroundMark x1="41381" y1="52915" x2="41381" y2="52915"/>
                          <a14:foregroundMark x1="41381" y1="50729" x2="41381" y2="50729"/>
                          <a14:foregroundMark x1="41335" y1="46210" x2="41335" y2="46210"/>
                          <a14:foregroundMark x1="41427" y1="48469" x2="41427" y2="48469"/>
                          <a14:foregroundMark x1="41288" y1="37682" x2="41288" y2="37682"/>
                          <a14:foregroundMark x1="41335" y1="39213" x2="41335" y2="39213"/>
                          <a14:foregroundMark x1="41288" y1="41327" x2="41288" y2="41327"/>
                          <a14:foregroundMark x1="41335" y1="30102" x2="41335" y2="30102"/>
                          <a14:foregroundMark x1="41427" y1="31706" x2="41427" y2="31706"/>
                          <a14:foregroundMark x1="41381" y1="34111" x2="41381" y2="34111"/>
                          <a14:foregroundMark x1="41381" y1="36006" x2="41381" y2="36006"/>
                          <a14:foregroundMark x1="41335" y1="32872" x2="41335" y2="32872"/>
                          <a14:foregroundMark x1="45088" y1="37026" x2="45088" y2="37026"/>
                          <a14:foregroundMark x1="47637" y1="36443" x2="47637" y2="36443"/>
                          <a14:foregroundMark x1="49351" y1="36006" x2="49351" y2="36006"/>
                          <a14:foregroundMark x1="50602" y1="35714" x2="50602" y2="35714"/>
                          <a14:foregroundMark x1="51019" y1="35641" x2="51019" y2="35641"/>
                          <a14:foregroundMark x1="51437" y1="35714" x2="51437" y2="35714"/>
                          <a14:foregroundMark x1="52085" y1="35714" x2="52085" y2="35714"/>
                          <a14:foregroundMark x1="52780" y1="35714" x2="52780" y2="35714"/>
                          <a14:foregroundMark x1="54124" y1="35714" x2="54124" y2="35714"/>
                          <a14:foregroundMark x1="54680" y1="35714" x2="54680" y2="35714"/>
                          <a14:foregroundMark x1="55190" y1="35714" x2="55190" y2="35714"/>
                          <a14:foregroundMark x1="55839" y1="35641" x2="55839" y2="35641"/>
                          <a14:foregroundMark x1="46664" y1="35787" x2="46664" y2="35787"/>
                          <a14:foregroundMark x1="46710" y1="35714" x2="46710" y2="35714"/>
                          <a14:foregroundMark x1="46571" y1="35933" x2="46571" y2="35933"/>
                          <a14:foregroundMark x1="46710" y1="35787" x2="46710" y2="35787"/>
                          <a14:foregroundMark x1="46664" y1="35787" x2="46664" y2="35787"/>
                          <a14:foregroundMark x1="46571" y1="35787" x2="46571" y2="35787"/>
                          <a14:foregroundMark x1="46571" y1="35714" x2="46571" y2="35714"/>
                          <a14:foregroundMark x1="46664" y1="35569" x2="46664" y2="35569"/>
                          <a14:foregroundMark x1="46803" y1="35860" x2="46803" y2="35860"/>
                          <a14:foregroundMark x1="46710" y1="35787" x2="46710" y2="35787"/>
                          <a14:foregroundMark x1="52827" y1="35714" x2="52827" y2="35714"/>
                          <a14:foregroundMark x1="53151" y1="35787" x2="53151" y2="35787"/>
                          <a14:foregroundMark x1="53290" y1="35714" x2="53290" y2="35714"/>
                          <a14:foregroundMark x1="53383" y1="35787" x2="53383" y2="35787"/>
                          <a14:foregroundMark x1="53522" y1="35714" x2="53522" y2="35714"/>
                          <a14:foregroundMark x1="56024" y1="35496" x2="56024" y2="35496"/>
                          <a14:foregroundMark x1="56766" y1="35496" x2="56766" y2="35496"/>
                          <a14:foregroundMark x1="57183" y1="35496" x2="57183" y2="35496"/>
                          <a14:foregroundMark x1="47081" y1="35496" x2="47081" y2="35496"/>
                          <a14:foregroundMark x1="47220" y1="35496" x2="47220" y2="35496"/>
                          <a14:foregroundMark x1="46525" y1="35496" x2="46525" y2="35496"/>
                          <a14:foregroundMark x1="46015" y1="35496" x2="46015" y2="35496"/>
                          <a14:foregroundMark x1="45134" y1="35496" x2="45134" y2="35496"/>
                          <a14:foregroundMark x1="44347" y1="35496" x2="44347" y2="35496"/>
                          <a14:foregroundMark x1="57322" y1="29082" x2="57322" y2="29082"/>
                          <a14:foregroundMark x1="57275" y1="25437" x2="57275" y2="25437"/>
                          <a14:foregroundMark x1="57275" y1="16837" x2="57275" y2="16837"/>
                          <a14:foregroundMark x1="57553" y1="9913" x2="57553" y2="9913"/>
                          <a14:foregroundMark x1="57229" y1="11370" x2="57229" y2="11370"/>
                          <a14:foregroundMark x1="56858" y1="14942" x2="56858" y2="14942"/>
                          <a14:foregroundMark x1="56812" y1="20335" x2="56812" y2="20335"/>
                          <a14:foregroundMark x1="44625" y1="3061" x2="44625" y2="3061"/>
                          <a14:foregroundMark x1="41381" y1="3499" x2="41381" y2="3499"/>
                          <a14:foregroundMark x1="41335" y1="5904" x2="41335" y2="5904"/>
                          <a14:foregroundMark x1="48749" y1="73615" x2="48749" y2="73615"/>
                          <a14:foregroundMark x1="46710" y1="71429" x2="46710" y2="71429"/>
                          <a14:backgroundMark x1="69184" y1="29592" x2="69184" y2="29592"/>
                          <a14:backgroundMark x1="66821" y1="19825" x2="67006" y2="51895"/>
                          <a14:backgroundMark x1="65802" y1="21356" x2="61214" y2="71429"/>
                          <a14:backgroundMark x1="46432" y1="1020" x2="46432" y2="1020"/>
                          <a14:backgroundMark x1="50185" y1="18950" x2="50185" y2="18950"/>
                          <a14:backgroundMark x1="50324" y1="60496" x2="50324" y2="60496"/>
                          <a14:backgroundMark x1="50880" y1="20117" x2="50880" y2="20117"/>
                          <a14:backgroundMark x1="46571" y1="20845" x2="46571" y2="20845"/>
                          <a14:backgroundMark x1="45134" y1="34402" x2="45134" y2="34402"/>
                          <a14:backgroundMark x1="46895" y1="35641" x2="46895" y2="35641"/>
                          <a14:backgroundMark x1="48610" y1="34475" x2="48610" y2="34475"/>
                          <a14:backgroundMark x1="47637" y1="35204" x2="47637" y2="35204"/>
                          <a14:backgroundMark x1="50417" y1="32653" x2="50417" y2="32653"/>
                          <a14:backgroundMark x1="50185" y1="34257" x2="50185" y2="34257"/>
                          <a14:backgroundMark x1="44393" y1="35058" x2="44393" y2="35058"/>
                          <a14:backgroundMark x1="46617" y1="34985" x2="46617" y2="34985"/>
                          <a14:backgroundMark x1="55051" y1="34111" x2="55051" y2="34111"/>
                          <a14:backgroundMark x1="40871" y1="36297" x2="40871" y2="36297"/>
                          <a14:backgroundMark x1="40918" y1="37318" x2="40918" y2="37318"/>
                          <a14:backgroundMark x1="40593" y1="41181" x2="40593" y2="41181"/>
                          <a14:backgroundMark x1="40871" y1="39942" x2="40871" y2="39942"/>
                          <a14:backgroundMark x1="40825" y1="38776" x2="40825" y2="38776"/>
                          <a14:backgroundMark x1="41057" y1="37828" x2="41057" y2="37828"/>
                          <a14:backgroundMark x1="41103" y1="37828" x2="41103" y2="37828"/>
                          <a14:backgroundMark x1="41149" y1="37682" x2="41149" y2="37682"/>
                          <a14:backgroundMark x1="41196" y1="37755" x2="41196" y2="37755"/>
                          <a14:backgroundMark x1="40918" y1="50802" x2="40918" y2="50802"/>
                          <a14:backgroundMark x1="41057" y1="49636" x2="41057" y2="49636"/>
                          <a14:backgroundMark x1="40918" y1="47886" x2="40918" y2="47886"/>
                          <a14:backgroundMark x1="41196" y1="46501" x2="41196" y2="46501"/>
                          <a14:backgroundMark x1="41149" y1="48688" x2="41149" y2="48688"/>
                          <a14:backgroundMark x1="41196" y1="50948" x2="41196" y2="50948"/>
                          <a14:backgroundMark x1="41196" y1="53061" x2="41196" y2="53061"/>
                          <a14:backgroundMark x1="45134" y1="1093" x2="45134" y2="1093"/>
                          <a14:backgroundMark x1="47220" y1="34985" x2="47220" y2="349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48" t="2674" r="41084"/>
            <a:stretch/>
          </p:blipFill>
          <p:spPr>
            <a:xfrm>
              <a:off x="7978956" y="-3156155"/>
              <a:ext cx="2822394" cy="10118839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5BA69C-3C43-C143-9ADD-25C55E3FB020}"/>
                </a:ext>
              </a:extLst>
            </p:cNvPr>
            <p:cNvSpPr/>
            <p:nvPr/>
          </p:nvSpPr>
          <p:spPr>
            <a:xfrm>
              <a:off x="8317282" y="2325667"/>
              <a:ext cx="2158652" cy="1620032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4D46A77-A83D-2C40-9464-C33B780740F7}"/>
              </a:ext>
            </a:extLst>
          </p:cNvPr>
          <p:cNvSpPr/>
          <p:nvPr/>
        </p:nvSpPr>
        <p:spPr>
          <a:xfrm>
            <a:off x="8515989" y="891540"/>
            <a:ext cx="1706241" cy="286983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45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Documentation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0652B-D783-7440-ADAD-F11AD3167BE2}"/>
              </a:ext>
            </a:extLst>
          </p:cNvPr>
          <p:cNvSpPr txBox="1"/>
          <p:nvPr/>
        </p:nvSpPr>
        <p:spPr>
          <a:xfrm>
            <a:off x="1561271" y="1509939"/>
            <a:ext cx="99267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Data Quality Summaries: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PDF-only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Consistency/terminology</a:t>
            </a:r>
            <a:endParaRPr lang="en-US" sz="2800" dirty="0">
              <a:solidFill>
                <a:prstClr val="white"/>
              </a:solidFill>
              <a:latin typeface="Avenir Next" panose="020B0503020202020204" pitchFamily="34" charset="0"/>
            </a:endParaRP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All documentation: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Current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editions first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baseline="0" dirty="0">
                <a:solidFill>
                  <a:prstClr val="white"/>
                </a:solidFill>
                <a:latin typeface="Avenir Next" panose="020B0503020202020204" pitchFamily="34" charset="0"/>
              </a:rPr>
              <a:t>Historical</a:t>
            </a: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 editions second</a:t>
            </a:r>
          </a:p>
          <a:p>
            <a:pPr marL="742950" lvl="1" indent="-285750" defTabSz="457200">
              <a:buFont typeface="Arial" panose="020B0604020202020204" pitchFamily="34" charset="0"/>
              <a:buChar char="•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noProof="0" dirty="0">
                <a:solidFill>
                  <a:prstClr val="white"/>
                </a:solidFill>
                <a:latin typeface="Avenir Next" panose="020B0503020202020204" pitchFamily="34" charset="0"/>
              </a:rPr>
              <a:t>New site continuously evolving &amp; improving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0310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Avenir Next" panose="020B0503020202020204" pitchFamily="34" charset="0"/>
              </a:rPr>
              <a:t>CERESlib</a:t>
            </a:r>
            <a:endParaRPr lang="en-US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0652B-D783-7440-ADAD-F11AD3167BE2}"/>
              </a:ext>
            </a:extLst>
          </p:cNvPr>
          <p:cNvSpPr txBox="1"/>
          <p:nvPr/>
        </p:nvSpPr>
        <p:spPr>
          <a:xfrm>
            <a:off x="1561271" y="1509939"/>
            <a:ext cx="992670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Internal code library – I/O, Toolkit routines, etc.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Needed a refresh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Pared down by ~5%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Evaluating other functionality for inclusion, like: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D9A78">
                    <a:lumMod val="40000"/>
                    <a:lumOff val="6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Constants</a:t>
            </a:r>
          </a:p>
          <a:p>
            <a:pPr marL="1200150" marR="0" lvl="2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D9A78">
                    <a:lumMod val="40000"/>
                    <a:lumOff val="6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Thermodynamic</a:t>
            </a:r>
          </a:p>
          <a:p>
            <a:pPr marL="1200150" marR="0" lvl="2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D9A78">
                    <a:lumMod val="40000"/>
                    <a:lumOff val="6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Solar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19D19">
                    <a:lumMod val="40000"/>
                    <a:lumOff val="6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Digital elevation map API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28AC4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Physical equations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B74919">
                    <a:lumMod val="20000"/>
                    <a:lumOff val="8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Ephemeris data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and more!</a:t>
            </a:r>
          </a:p>
        </p:txBody>
      </p:sp>
    </p:spTree>
    <p:extLst>
      <p:ext uri="{BB962C8B-B14F-4D97-AF65-F5344CB8AC3E}">
        <p14:creationId xmlns:p14="http://schemas.microsoft.com/office/powerpoint/2010/main" val="225751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Avenir Next" panose="020B0503020202020204" pitchFamily="34" charset="0"/>
              </a:rPr>
              <a:t>CERESlib</a:t>
            </a:r>
            <a:endParaRPr lang="en-US" dirty="0">
              <a:solidFill>
                <a:schemeClr val="bg1"/>
              </a:solidFill>
              <a:latin typeface="Avenir Next" panose="020B0503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0652B-D783-7440-ADAD-F11AD3167BE2}"/>
              </a:ext>
            </a:extLst>
          </p:cNvPr>
          <p:cNvSpPr txBox="1"/>
          <p:nvPr/>
        </p:nvSpPr>
        <p:spPr>
          <a:xfrm>
            <a:off x="1561271" y="1509939"/>
            <a:ext cx="992670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Continuing to test PGE compilation and running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Tentative subsystem test-by date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: May 31, 2021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Tentative release date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: July 31, 2021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285750" lvl="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prstClr val="white"/>
                </a:solidFill>
                <a:latin typeface="Avenir Next" panose="020B0503020202020204" pitchFamily="34" charset="0"/>
              </a:rPr>
              <a:t>Up next: enhancement with additional, useful routines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88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Summary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D0652B-D783-7440-ADAD-F11AD3167BE2}"/>
              </a:ext>
            </a:extLst>
          </p:cNvPr>
          <p:cNvSpPr txBox="1"/>
          <p:nvPr/>
        </p:nvSpPr>
        <p:spPr>
          <a:xfrm>
            <a:off x="1561271" y="1509939"/>
            <a:ext cx="99267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Anticipated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new releases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Emphasis on user experience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Cloud storage and processing on horizon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noProof="0" dirty="0">
                <a:solidFill>
                  <a:prstClr val="white"/>
                </a:solidFill>
                <a:latin typeface="Avenir Next" panose="020B0503020202020204" pitchFamily="34" charset="0"/>
              </a:rPr>
              <a:t>Coordination with Libera team – </a:t>
            </a:r>
            <a:r>
              <a:rPr lang="en-US" sz="2800" noProof="0">
                <a:solidFill>
                  <a:prstClr val="white"/>
                </a:solidFill>
                <a:latin typeface="Avenir Next" panose="020B0503020202020204" pitchFamily="34" charset="0"/>
              </a:rPr>
              <a:t>seamless continuity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79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bldLvl="2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2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2050</TotalTime>
  <Words>1511</Words>
  <Application>Microsoft Macintosh PowerPoint</Application>
  <PresentationFormat>Widescreen</PresentationFormat>
  <Paragraphs>419</Paragraphs>
  <Slides>48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Avenir Next</vt:lpstr>
      <vt:lpstr>Calibri</vt:lpstr>
      <vt:lpstr>Calibri Light</vt:lpstr>
      <vt:lpstr>1_Office Theme</vt:lpstr>
      <vt:lpstr>Office Theme</vt:lpstr>
      <vt:lpstr>2_Office Theme</vt:lpstr>
      <vt:lpstr>CERES Data Management Team  Working Group Report</vt:lpstr>
      <vt:lpstr>PowerPoint Presentation</vt:lpstr>
      <vt:lpstr>DMT Overview</vt:lpstr>
      <vt:lpstr>Data Management Team (DMT)</vt:lpstr>
      <vt:lpstr>Data Management Team (DMT)</vt:lpstr>
      <vt:lpstr>Data Management Team (DMT)</vt:lpstr>
      <vt:lpstr>Data Management Team (DMT)</vt:lpstr>
      <vt:lpstr>Data Management Team (DMT)</vt:lpstr>
      <vt:lpstr>Data Management Team (DMT)</vt:lpstr>
      <vt:lpstr>Data Management Team (DMT)</vt:lpstr>
      <vt:lpstr>Data Management Team (DMT)</vt:lpstr>
      <vt:lpstr>Data Management Team (DMT)</vt:lpstr>
      <vt:lpstr>Data Management Team (DMT)</vt:lpstr>
      <vt:lpstr>Data Management Team (DMT)</vt:lpstr>
      <vt:lpstr>DMT-ASDC Interface</vt:lpstr>
      <vt:lpstr>Product Availability</vt:lpstr>
      <vt:lpstr>Edition 4 Terra &amp; Aqua</vt:lpstr>
      <vt:lpstr>Edition 4 Terra &amp; Aqua</vt:lpstr>
      <vt:lpstr>Edition 1 S-NPP</vt:lpstr>
      <vt:lpstr>Forthcoming Data Product Editions</vt:lpstr>
      <vt:lpstr>DMT Activities</vt:lpstr>
      <vt:lpstr>DMT-Libera Interface</vt:lpstr>
      <vt:lpstr>CrIS Fusion Data</vt:lpstr>
      <vt:lpstr>Granular Data Availability Display</vt:lpstr>
      <vt:lpstr>Granular Data Availability Display</vt:lpstr>
      <vt:lpstr>Granular Data Availability Display</vt:lpstr>
      <vt:lpstr>Accelerated processing timeline</vt:lpstr>
      <vt:lpstr>FLASHFlux</vt:lpstr>
      <vt:lpstr>CERES Ordering Tool, Virtualized</vt:lpstr>
      <vt:lpstr>CERES Ordering Tool, Bare Metal</vt:lpstr>
      <vt:lpstr>CERES Ordering Tool – TSI Plotter</vt:lpstr>
      <vt:lpstr>CERES Ordering Tool</vt:lpstr>
      <vt:lpstr>Code Re-architecture</vt:lpstr>
      <vt:lpstr>Clouds</vt:lpstr>
      <vt:lpstr>Clouds</vt:lpstr>
      <vt:lpstr>Clouds</vt:lpstr>
      <vt:lpstr>TISA</vt:lpstr>
      <vt:lpstr>TISA</vt:lpstr>
      <vt:lpstr>TISA</vt:lpstr>
      <vt:lpstr>TISA</vt:lpstr>
      <vt:lpstr>TISA</vt:lpstr>
      <vt:lpstr>TISA</vt:lpstr>
      <vt:lpstr>Systems &amp; CM</vt:lpstr>
      <vt:lpstr>Systems</vt:lpstr>
      <vt:lpstr>Documentation</vt:lpstr>
      <vt:lpstr>CERESlib</vt:lpstr>
      <vt:lpstr>CERESlib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Dejwakh, Kathleen (LARC-E302)</dc:creator>
  <cp:lastModifiedBy>Dejwakh, Kathleen (LARC-E302)</cp:lastModifiedBy>
  <cp:revision>113</cp:revision>
  <dcterms:created xsi:type="dcterms:W3CDTF">2021-05-03T14:50:08Z</dcterms:created>
  <dcterms:modified xsi:type="dcterms:W3CDTF">2021-05-10T17:00:19Z</dcterms:modified>
</cp:coreProperties>
</file>