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83" r:id="rId2"/>
    <p:sldId id="261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F2A84B-4DDC-4035-AF35-D8F5DB0D610C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392710-6B77-46F7-8FE6-3095900DCB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78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CE8F2-4D7A-554B-BB79-E2512A8139F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6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96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86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974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4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78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4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67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537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429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8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60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31F18-E06D-4297-80C7-10AE7B4633B1}" type="datetimeFigureOut">
              <a:rPr lang="en-US" smtClean="0"/>
              <a:t>5/11/2021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B38F9-8202-4299-B129-E902623B41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1508A95-F099-0D40-9921-1DF46509AF85}"/>
              </a:ext>
            </a:extLst>
          </p:cNvPr>
          <p:cNvSpPr/>
          <p:nvPr/>
        </p:nvSpPr>
        <p:spPr>
          <a:xfrm>
            <a:off x="1524000" y="13340"/>
            <a:ext cx="9144000" cy="1184894"/>
          </a:xfrm>
          <a:prstGeom prst="rect">
            <a:avLst/>
          </a:prstGeom>
          <a:gradFill>
            <a:gsLst>
              <a:gs pos="0">
                <a:schemeClr val="accent1">
                  <a:lumMod val="39000"/>
                  <a:alpha val="97000"/>
                </a:schemeClr>
              </a:gs>
              <a:gs pos="48000">
                <a:srgbClr val="0A5386"/>
              </a:gs>
              <a:gs pos="99000">
                <a:srgbClr val="57A9D6"/>
              </a:gs>
            </a:gsLst>
            <a:path path="circle">
              <a:fillToRect l="100000" t="100000"/>
            </a:path>
          </a:gradFill>
          <a:ln>
            <a:noFill/>
          </a:ln>
          <a:effectLst/>
          <a:scene3d>
            <a:camera prst="orthographicFront"/>
            <a:lightRig rig="threePt" dir="t"/>
          </a:scene3d>
          <a:sp3d extrusionH="76200" prstMaterial="matte">
            <a:bevelB/>
            <a:extrusionClr>
              <a:schemeClr val="accent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96E5C-C527-4046-9771-824B91EE5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28696" y="306950"/>
            <a:ext cx="6495585" cy="83367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Wireless </a:t>
            </a:r>
            <a:r>
              <a:rPr lang="en-US" sz="4000" dirty="0" smtClean="0">
                <a:solidFill>
                  <a:schemeClr val="bg1"/>
                </a:solidFill>
              </a:rPr>
              <a:t>Sensing Knee Preliminary Concept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850171-335C-9D45-A5F5-FB59B550D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3488" y="49659"/>
            <a:ext cx="1137424" cy="11374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4D5DF9-1BEF-8242-A7DF-389B220B9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72" y="-81368"/>
            <a:ext cx="2754352" cy="137717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E40D766-DCBA-F64E-B05C-BFA0BE4BBE3C}"/>
              </a:ext>
            </a:extLst>
          </p:cNvPr>
          <p:cNvCxnSpPr/>
          <p:nvPr/>
        </p:nvCxnSpPr>
        <p:spPr>
          <a:xfrm>
            <a:off x="1524000" y="1233006"/>
            <a:ext cx="9144000" cy="0"/>
          </a:xfrm>
          <a:prstGeom prst="line">
            <a:avLst/>
          </a:prstGeom>
          <a:ln w="63500" cmpd="thickThin">
            <a:solidFill>
              <a:srgbClr val="ED57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3743">
            <a:off x="4200892" y="825826"/>
            <a:ext cx="3133725" cy="6715125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6291385" y="3337169"/>
            <a:ext cx="242276" cy="273538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661" y="4779772"/>
            <a:ext cx="1257206" cy="1258193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6533662" y="3610708"/>
            <a:ext cx="628602" cy="110674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790867" y="4788143"/>
            <a:ext cx="2077033" cy="120032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Wireless</a:t>
            </a:r>
          </a:p>
          <a:p>
            <a:r>
              <a:rPr lang="en-US" dirty="0" smtClean="0"/>
              <a:t>Microcontroller</a:t>
            </a:r>
          </a:p>
          <a:p>
            <a:r>
              <a:rPr lang="en-US" dirty="0" smtClean="0"/>
              <a:t>and sensor interface</a:t>
            </a:r>
          </a:p>
          <a:p>
            <a:r>
              <a:rPr lang="en-US" dirty="0" smtClean="0"/>
              <a:t>circuitry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5" name="Flowchart: Connector 14"/>
          <p:cNvSpPr/>
          <p:nvPr/>
        </p:nvSpPr>
        <p:spPr>
          <a:xfrm>
            <a:off x="2905809" y="3797056"/>
            <a:ext cx="189816" cy="19391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lowchart: Connector 16"/>
          <p:cNvSpPr/>
          <p:nvPr/>
        </p:nvSpPr>
        <p:spPr>
          <a:xfrm>
            <a:off x="6847963" y="2684923"/>
            <a:ext cx="189816" cy="19391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8838846" y="4212907"/>
            <a:ext cx="189816" cy="19391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4458384" y="3260478"/>
            <a:ext cx="189816" cy="19391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7905647" y="3610707"/>
            <a:ext cx="189816" cy="19391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lowchart: Connector 20"/>
          <p:cNvSpPr/>
          <p:nvPr/>
        </p:nvSpPr>
        <p:spPr>
          <a:xfrm>
            <a:off x="867509" y="4779772"/>
            <a:ext cx="189816" cy="193919"/>
          </a:xfrm>
          <a:prstGeom prst="flowChartConnec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9107" y="4692065"/>
            <a:ext cx="1430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Strain gauges</a:t>
            </a:r>
            <a:endParaRPr lang="en-US" dirty="0"/>
          </a:p>
        </p:txBody>
      </p:sp>
      <p:sp>
        <p:nvSpPr>
          <p:cNvPr id="22" name="Flowchart: Connector 21"/>
          <p:cNvSpPr/>
          <p:nvPr/>
        </p:nvSpPr>
        <p:spPr>
          <a:xfrm>
            <a:off x="6533661" y="2617729"/>
            <a:ext cx="189816" cy="19391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owchart: Connector 22"/>
          <p:cNvSpPr/>
          <p:nvPr/>
        </p:nvSpPr>
        <p:spPr>
          <a:xfrm>
            <a:off x="5900615" y="2821229"/>
            <a:ext cx="189816" cy="19391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Connector 23"/>
          <p:cNvSpPr/>
          <p:nvPr/>
        </p:nvSpPr>
        <p:spPr>
          <a:xfrm>
            <a:off x="867509" y="5176664"/>
            <a:ext cx="189816" cy="193919"/>
          </a:xfrm>
          <a:prstGeom prst="flowChartConnecto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9107" y="5102589"/>
            <a:ext cx="2132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3-axis accelerometer</a:t>
            </a:r>
            <a:endParaRPr lang="en-US" dirty="0"/>
          </a:p>
        </p:txBody>
      </p:sp>
      <p:sp>
        <p:nvSpPr>
          <p:cNvPr id="26" name="Flowchart: Connector 25"/>
          <p:cNvSpPr/>
          <p:nvPr/>
        </p:nvSpPr>
        <p:spPr>
          <a:xfrm>
            <a:off x="867509" y="5573556"/>
            <a:ext cx="189816" cy="193919"/>
          </a:xfrm>
          <a:prstGeom prst="flowChartConnector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149107" y="5526807"/>
            <a:ext cx="2041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Wires from sensors </a:t>
            </a:r>
          </a:p>
          <a:p>
            <a:r>
              <a:rPr lang="en-US" dirty="0" smtClean="0"/>
              <a:t>to microcontroller </a:t>
            </a:r>
          </a:p>
          <a:p>
            <a:r>
              <a:rPr lang="en-US" dirty="0" smtClean="0"/>
              <a:t>- not shown.</a:t>
            </a:r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6533661" y="6124575"/>
            <a:ext cx="0" cy="5358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761803" y="6124575"/>
            <a:ext cx="0" cy="5358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523282" y="6259160"/>
            <a:ext cx="1257206" cy="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66465" y="6328108"/>
            <a:ext cx="1057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1” diameter</a:t>
            </a:r>
          </a:p>
          <a:p>
            <a:r>
              <a:rPr lang="en-US" sz="1400" dirty="0" smtClean="0"/>
              <a:t>  (currently)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2174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511" y="2431438"/>
            <a:ext cx="7766977" cy="3139712"/>
          </a:xfrm>
        </p:spPr>
      </p:pic>
    </p:spTree>
    <p:extLst>
      <p:ext uri="{BB962C8B-B14F-4D97-AF65-F5344CB8AC3E}">
        <p14:creationId xmlns:p14="http://schemas.microsoft.com/office/powerpoint/2010/main" val="3614606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29355</TotalTime>
  <Words>33</Words>
  <Application>Microsoft Office PowerPoint</Application>
  <PresentationFormat>Widescreen</PresentationFormat>
  <Paragraphs>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Wireless Sensing Knee Preliminary Concept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Development of Low Cost 3-Way Cryogenic Solenoid Valves For RCS PI: Jim Richard</dc:title>
  <dc:creator>Cannon, James L. (MSFC-ER01)</dc:creator>
  <cp:lastModifiedBy>Varnavas, Kosta A. (MSFC-ES34)</cp:lastModifiedBy>
  <cp:revision>138</cp:revision>
  <dcterms:created xsi:type="dcterms:W3CDTF">2018-09-14T19:06:51Z</dcterms:created>
  <dcterms:modified xsi:type="dcterms:W3CDTF">2021-05-11T15:21:14Z</dcterms:modified>
</cp:coreProperties>
</file>