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15" r:id="rId1"/>
  </p:sldMasterIdLst>
  <p:notesMasterIdLst>
    <p:notesMasterId r:id="rId18"/>
  </p:notesMasterIdLst>
  <p:sldIdLst>
    <p:sldId id="256" r:id="rId2"/>
    <p:sldId id="257" r:id="rId3"/>
    <p:sldId id="258" r:id="rId4"/>
    <p:sldId id="294" r:id="rId5"/>
    <p:sldId id="298" r:id="rId6"/>
    <p:sldId id="300" r:id="rId7"/>
    <p:sldId id="301" r:id="rId8"/>
    <p:sldId id="302" r:id="rId9"/>
    <p:sldId id="303" r:id="rId10"/>
    <p:sldId id="304" r:id="rId11"/>
    <p:sldId id="305" r:id="rId12"/>
    <p:sldId id="307" r:id="rId13"/>
    <p:sldId id="306" r:id="rId14"/>
    <p:sldId id="269" r:id="rId15"/>
    <p:sldId id="308" r:id="rId16"/>
    <p:sldId id="30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5DAD"/>
    <a:srgbClr val="1D17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5031" autoAdjust="0"/>
  </p:normalViewPr>
  <p:slideViewPr>
    <p:cSldViewPr snapToGrid="0">
      <p:cViewPr varScale="1">
        <p:scale>
          <a:sx n="50" d="100"/>
          <a:sy n="50" d="100"/>
        </p:scale>
        <p:origin x="48" y="5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932271-FC77-4E8E-A367-B2AB2A058D7A}" type="datetimeFigureOut">
              <a:rPr lang="en-US" smtClean="0"/>
              <a:t>4/26/2021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6CB5C8-3386-4F2F-8EC6-ED747FF9F4E7}" type="slidenum">
              <a:rPr lang="en-US" smtClean="0"/>
              <a:t>‹#›</a:t>
            </a:fld>
            <a:endParaRPr lang="en-US"/>
          </a:p>
        </p:txBody>
      </p:sp>
    </p:spTree>
    <p:extLst>
      <p:ext uri="{BB962C8B-B14F-4D97-AF65-F5344CB8AC3E}">
        <p14:creationId xmlns:p14="http://schemas.microsoft.com/office/powerpoint/2010/main" val="4109686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6CB5C8-3386-4F2F-8EC6-ED747FF9F4E7}" type="slidenum">
              <a:rPr lang="en-US" smtClean="0"/>
              <a:t>1</a:t>
            </a:fld>
            <a:endParaRPr lang="en-US"/>
          </a:p>
        </p:txBody>
      </p:sp>
    </p:spTree>
    <p:extLst>
      <p:ext uri="{BB962C8B-B14F-4D97-AF65-F5344CB8AC3E}">
        <p14:creationId xmlns:p14="http://schemas.microsoft.com/office/powerpoint/2010/main" val="141667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6CB5C8-3386-4F2F-8EC6-ED747FF9F4E7}" type="slidenum">
              <a:rPr lang="en-US" smtClean="0"/>
              <a:t>2</a:t>
            </a:fld>
            <a:endParaRPr lang="en-US"/>
          </a:p>
        </p:txBody>
      </p:sp>
    </p:spTree>
    <p:extLst>
      <p:ext uri="{BB962C8B-B14F-4D97-AF65-F5344CB8AC3E}">
        <p14:creationId xmlns:p14="http://schemas.microsoft.com/office/powerpoint/2010/main" val="4082908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6CB5C8-3386-4F2F-8EC6-ED747FF9F4E7}" type="slidenum">
              <a:rPr lang="en-US" smtClean="0"/>
              <a:t>3</a:t>
            </a:fld>
            <a:endParaRPr lang="en-US"/>
          </a:p>
        </p:txBody>
      </p:sp>
    </p:spTree>
    <p:extLst>
      <p:ext uri="{BB962C8B-B14F-4D97-AF65-F5344CB8AC3E}">
        <p14:creationId xmlns:p14="http://schemas.microsoft.com/office/powerpoint/2010/main" val="832839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66CB5C8-3386-4F2F-8EC6-ED747FF9F4E7}" type="slidenum">
              <a:rPr lang="en-US" smtClean="0"/>
              <a:t>4</a:t>
            </a:fld>
            <a:endParaRPr lang="en-US"/>
          </a:p>
        </p:txBody>
      </p:sp>
    </p:spTree>
    <p:extLst>
      <p:ext uri="{BB962C8B-B14F-4D97-AF65-F5344CB8AC3E}">
        <p14:creationId xmlns:p14="http://schemas.microsoft.com/office/powerpoint/2010/main" val="2361020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6CB5C8-3386-4F2F-8EC6-ED747FF9F4E7}" type="slidenum">
              <a:rPr lang="en-US" smtClean="0"/>
              <a:t>5</a:t>
            </a:fld>
            <a:endParaRPr lang="en-US"/>
          </a:p>
        </p:txBody>
      </p:sp>
    </p:spTree>
    <p:extLst>
      <p:ext uri="{BB962C8B-B14F-4D97-AF65-F5344CB8AC3E}">
        <p14:creationId xmlns:p14="http://schemas.microsoft.com/office/powerpoint/2010/main" val="1789890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6CB5C8-3386-4F2F-8EC6-ED747FF9F4E7}" type="slidenum">
              <a:rPr lang="en-US" smtClean="0"/>
              <a:t>6</a:t>
            </a:fld>
            <a:endParaRPr lang="en-US"/>
          </a:p>
        </p:txBody>
      </p:sp>
    </p:spTree>
    <p:extLst>
      <p:ext uri="{BB962C8B-B14F-4D97-AF65-F5344CB8AC3E}">
        <p14:creationId xmlns:p14="http://schemas.microsoft.com/office/powerpoint/2010/main" val="2281638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6CB5C8-3386-4F2F-8EC6-ED747FF9F4E7}" type="slidenum">
              <a:rPr lang="en-US" smtClean="0"/>
              <a:t>7</a:t>
            </a:fld>
            <a:endParaRPr lang="en-US"/>
          </a:p>
        </p:txBody>
      </p:sp>
    </p:spTree>
    <p:extLst>
      <p:ext uri="{BB962C8B-B14F-4D97-AF65-F5344CB8AC3E}">
        <p14:creationId xmlns:p14="http://schemas.microsoft.com/office/powerpoint/2010/main" val="899319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6CB5C8-3386-4F2F-8EC6-ED747FF9F4E7}" type="slidenum">
              <a:rPr lang="en-US" smtClean="0"/>
              <a:t>8</a:t>
            </a:fld>
            <a:endParaRPr lang="en-US"/>
          </a:p>
        </p:txBody>
      </p:sp>
    </p:spTree>
    <p:extLst>
      <p:ext uri="{BB962C8B-B14F-4D97-AF65-F5344CB8AC3E}">
        <p14:creationId xmlns:p14="http://schemas.microsoft.com/office/powerpoint/2010/main" val="2683179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5"/>
          </p:nvPr>
        </p:nvSpPr>
        <p:spPr/>
        <p:txBody>
          <a:bodyPr/>
          <a:lstStyle/>
          <a:p>
            <a:fld id="{866CB5C8-3386-4F2F-8EC6-ED747FF9F4E7}" type="slidenum">
              <a:rPr lang="en-US" smtClean="0"/>
              <a:t>9</a:t>
            </a:fld>
            <a:endParaRPr lang="en-US"/>
          </a:p>
        </p:txBody>
      </p:sp>
    </p:spTree>
    <p:extLst>
      <p:ext uri="{BB962C8B-B14F-4D97-AF65-F5344CB8AC3E}">
        <p14:creationId xmlns:p14="http://schemas.microsoft.com/office/powerpoint/2010/main" val="1320831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6CB5C8-3386-4F2F-8EC6-ED747FF9F4E7}" type="slidenum">
              <a:rPr lang="en-US" smtClean="0"/>
              <a:t>10</a:t>
            </a:fld>
            <a:endParaRPr lang="en-US"/>
          </a:p>
        </p:txBody>
      </p:sp>
    </p:spTree>
    <p:extLst>
      <p:ext uri="{BB962C8B-B14F-4D97-AF65-F5344CB8AC3E}">
        <p14:creationId xmlns:p14="http://schemas.microsoft.com/office/powerpoint/2010/main" val="602019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5"/>
          </p:nvPr>
        </p:nvSpPr>
        <p:spPr/>
        <p:txBody>
          <a:bodyPr/>
          <a:lstStyle/>
          <a:p>
            <a:fld id="{866CB5C8-3386-4F2F-8EC6-ED747FF9F4E7}" type="slidenum">
              <a:rPr lang="en-US" smtClean="0"/>
              <a:t>11</a:t>
            </a:fld>
            <a:endParaRPr lang="en-US"/>
          </a:p>
        </p:txBody>
      </p:sp>
    </p:spTree>
    <p:extLst>
      <p:ext uri="{BB962C8B-B14F-4D97-AF65-F5344CB8AC3E}">
        <p14:creationId xmlns:p14="http://schemas.microsoft.com/office/powerpoint/2010/main" val="2657066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6CB5C8-3386-4F2F-8EC6-ED747FF9F4E7}" type="slidenum">
              <a:rPr lang="en-US" smtClean="0"/>
              <a:t>12</a:t>
            </a:fld>
            <a:endParaRPr lang="en-US"/>
          </a:p>
        </p:txBody>
      </p:sp>
    </p:spTree>
    <p:extLst>
      <p:ext uri="{BB962C8B-B14F-4D97-AF65-F5344CB8AC3E}">
        <p14:creationId xmlns:p14="http://schemas.microsoft.com/office/powerpoint/2010/main" val="26280607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6CB5C8-3386-4F2F-8EC6-ED747FF9F4E7}" type="slidenum">
              <a:rPr lang="en-US" smtClean="0"/>
              <a:t>13</a:t>
            </a:fld>
            <a:endParaRPr lang="en-US"/>
          </a:p>
        </p:txBody>
      </p:sp>
    </p:spTree>
    <p:extLst>
      <p:ext uri="{BB962C8B-B14F-4D97-AF65-F5344CB8AC3E}">
        <p14:creationId xmlns:p14="http://schemas.microsoft.com/office/powerpoint/2010/main" val="34736938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6CB5C8-3386-4F2F-8EC6-ED747FF9F4E7}" type="slidenum">
              <a:rPr lang="en-US" smtClean="0"/>
              <a:t>14</a:t>
            </a:fld>
            <a:endParaRPr lang="en-US"/>
          </a:p>
        </p:txBody>
      </p:sp>
    </p:spTree>
    <p:extLst>
      <p:ext uri="{BB962C8B-B14F-4D97-AF65-F5344CB8AC3E}">
        <p14:creationId xmlns:p14="http://schemas.microsoft.com/office/powerpoint/2010/main" val="1958105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47BE7-70B2-47E3-BC15-D9409C6D647F}"/>
              </a:ext>
            </a:extLst>
          </p:cNvPr>
          <p:cNvSpPr>
            <a:spLocks noGrp="1"/>
          </p:cNvSpPr>
          <p:nvPr>
            <p:ph type="ctrTitle"/>
          </p:nvPr>
        </p:nvSpPr>
        <p:spPr>
          <a:xfrm>
            <a:off x="1524000" y="1122363"/>
            <a:ext cx="9144000" cy="2387600"/>
          </a:xfrm>
        </p:spPr>
        <p:txBody>
          <a:bodyPr anchor="b"/>
          <a:lstStyle>
            <a:lvl1pPr algn="ctr">
              <a:defRPr sz="6000" b="1">
                <a:latin typeface="Century Gothic" panose="020B0502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02229F70-5303-4670-8FC7-B8C06CFF8D06}"/>
              </a:ext>
            </a:extLst>
          </p:cNvPr>
          <p:cNvSpPr>
            <a:spLocks noGrp="1"/>
          </p:cNvSpPr>
          <p:nvPr>
            <p:ph type="subTitle" idx="1"/>
          </p:nvPr>
        </p:nvSpPr>
        <p:spPr>
          <a:xfrm>
            <a:off x="1524000" y="3602038"/>
            <a:ext cx="9144000" cy="1655762"/>
          </a:xfrm>
        </p:spPr>
        <p:txBody>
          <a:bodyPr/>
          <a:lstStyle>
            <a:lvl1pPr marL="0" indent="0" algn="ctr">
              <a:buNone/>
              <a:defRPr sz="2400">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125DBC6-FFFE-4A02-8168-9CA9BC09F4D2}"/>
              </a:ext>
            </a:extLst>
          </p:cNvPr>
          <p:cNvSpPr>
            <a:spLocks noGrp="1"/>
          </p:cNvSpPr>
          <p:nvPr>
            <p:ph type="dt" sz="half" idx="10"/>
          </p:nvPr>
        </p:nvSpPr>
        <p:spPr/>
        <p:txBody>
          <a:bodyPr/>
          <a:lstStyle/>
          <a:p>
            <a:fld id="{8CB95CDE-0060-4E52-8466-1221270ADC33}" type="datetimeFigureOut">
              <a:rPr lang="en-US" smtClean="0"/>
              <a:t>4/26/2021</a:t>
            </a:fld>
            <a:endParaRPr lang="en-US"/>
          </a:p>
        </p:txBody>
      </p:sp>
      <p:sp>
        <p:nvSpPr>
          <p:cNvPr id="5" name="Footer Placeholder 4">
            <a:extLst>
              <a:ext uri="{FF2B5EF4-FFF2-40B4-BE49-F238E27FC236}">
                <a16:creationId xmlns:a16="http://schemas.microsoft.com/office/drawing/2014/main" id="{8425368E-DFC1-495D-883D-17CDFE3B95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2F4440-822E-4522-80DC-84479E13D478}"/>
              </a:ext>
            </a:extLst>
          </p:cNvPr>
          <p:cNvSpPr>
            <a:spLocks noGrp="1"/>
          </p:cNvSpPr>
          <p:nvPr>
            <p:ph type="sldNum" sz="quarter" idx="12"/>
          </p:nvPr>
        </p:nvSpPr>
        <p:spPr/>
        <p:txBody>
          <a:bodyPr/>
          <a:lstStyle/>
          <a:p>
            <a:fld id="{8A08D03C-A8A7-4DE1-BE67-273BE0D9BAEC}" type="slidenum">
              <a:rPr lang="en-US" smtClean="0"/>
              <a:t>‹#›</a:t>
            </a:fld>
            <a:endParaRPr lang="en-US"/>
          </a:p>
        </p:txBody>
      </p:sp>
    </p:spTree>
    <p:extLst>
      <p:ext uri="{BB962C8B-B14F-4D97-AF65-F5344CB8AC3E}">
        <p14:creationId xmlns:p14="http://schemas.microsoft.com/office/powerpoint/2010/main" val="8780868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2CA6B-F23E-48E0-AE01-8588D36DDC69}"/>
              </a:ext>
            </a:extLst>
          </p:cNvPr>
          <p:cNvSpPr>
            <a:spLocks noGrp="1"/>
          </p:cNvSpPr>
          <p:nvPr>
            <p:ph type="title"/>
          </p:nvPr>
        </p:nvSpPr>
        <p:spPr/>
        <p:txBody>
          <a:bodyPr/>
          <a:lstStyle>
            <a:lvl1pPr>
              <a:defRPr b="1">
                <a:latin typeface="Century Gothic" panose="020B0502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5042DCBE-45F8-4E61-A059-6F189D7D4273}"/>
              </a:ext>
            </a:extLst>
          </p:cNvPr>
          <p:cNvSpPr>
            <a:spLocks noGrp="1"/>
          </p:cNvSpPr>
          <p:nvPr>
            <p:ph idx="1"/>
          </p:nvPr>
        </p:nvSpPr>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BECCD1E-A84C-48C3-BBC0-915EA7D5DEE5}"/>
              </a:ext>
            </a:extLst>
          </p:cNvPr>
          <p:cNvSpPr>
            <a:spLocks noGrp="1"/>
          </p:cNvSpPr>
          <p:nvPr>
            <p:ph type="dt" sz="half" idx="10"/>
          </p:nvPr>
        </p:nvSpPr>
        <p:spPr/>
        <p:txBody>
          <a:bodyPr/>
          <a:lstStyle/>
          <a:p>
            <a:fld id="{8CB95CDE-0060-4E52-8466-1221270ADC33}" type="datetimeFigureOut">
              <a:rPr lang="en-US" smtClean="0"/>
              <a:t>4/26/2021</a:t>
            </a:fld>
            <a:endParaRPr lang="en-US"/>
          </a:p>
        </p:txBody>
      </p:sp>
      <p:sp>
        <p:nvSpPr>
          <p:cNvPr id="5" name="Footer Placeholder 4">
            <a:extLst>
              <a:ext uri="{FF2B5EF4-FFF2-40B4-BE49-F238E27FC236}">
                <a16:creationId xmlns:a16="http://schemas.microsoft.com/office/drawing/2014/main" id="{E7C2C8EC-E766-4292-8017-BD26EDEA1D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FC8B4A-CB5F-497E-8F5A-883519D8BFF5}"/>
              </a:ext>
            </a:extLst>
          </p:cNvPr>
          <p:cNvSpPr>
            <a:spLocks noGrp="1"/>
          </p:cNvSpPr>
          <p:nvPr>
            <p:ph type="sldNum" sz="quarter" idx="12"/>
          </p:nvPr>
        </p:nvSpPr>
        <p:spPr/>
        <p:txBody>
          <a:bodyPr/>
          <a:lstStyle/>
          <a:p>
            <a:fld id="{8A08D03C-A8A7-4DE1-BE67-273BE0D9BAEC}" type="slidenum">
              <a:rPr lang="en-US" smtClean="0"/>
              <a:t>‹#›</a:t>
            </a:fld>
            <a:endParaRPr lang="en-US"/>
          </a:p>
        </p:txBody>
      </p:sp>
    </p:spTree>
    <p:extLst>
      <p:ext uri="{BB962C8B-B14F-4D97-AF65-F5344CB8AC3E}">
        <p14:creationId xmlns:p14="http://schemas.microsoft.com/office/powerpoint/2010/main" val="131980141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E77C7-6CBA-404A-A67F-75998740EA78}"/>
              </a:ext>
            </a:extLst>
          </p:cNvPr>
          <p:cNvSpPr>
            <a:spLocks noGrp="1"/>
          </p:cNvSpPr>
          <p:nvPr>
            <p:ph type="title"/>
          </p:nvPr>
        </p:nvSpPr>
        <p:spPr>
          <a:xfrm>
            <a:off x="831850" y="1709738"/>
            <a:ext cx="10515600" cy="2852737"/>
          </a:xfrm>
        </p:spPr>
        <p:txBody>
          <a:bodyPr anchor="b"/>
          <a:lstStyle>
            <a:lvl1pPr>
              <a:defRPr sz="6000" b="1">
                <a:latin typeface="Century Gothic" panose="020B0502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6CE215DB-32A0-4B9F-83EA-B541F71147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entury Gothic" panose="020B0502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846A8F32-3BB3-472F-B7C1-DD02EAAD88EA}"/>
              </a:ext>
            </a:extLst>
          </p:cNvPr>
          <p:cNvSpPr>
            <a:spLocks noGrp="1"/>
          </p:cNvSpPr>
          <p:nvPr>
            <p:ph type="dt" sz="half" idx="10"/>
          </p:nvPr>
        </p:nvSpPr>
        <p:spPr/>
        <p:txBody>
          <a:bodyPr/>
          <a:lstStyle/>
          <a:p>
            <a:fld id="{8CB95CDE-0060-4E52-8466-1221270ADC33}" type="datetimeFigureOut">
              <a:rPr lang="en-US" smtClean="0"/>
              <a:t>4/26/2021</a:t>
            </a:fld>
            <a:endParaRPr lang="en-US"/>
          </a:p>
        </p:txBody>
      </p:sp>
      <p:sp>
        <p:nvSpPr>
          <p:cNvPr id="5" name="Footer Placeholder 4">
            <a:extLst>
              <a:ext uri="{FF2B5EF4-FFF2-40B4-BE49-F238E27FC236}">
                <a16:creationId xmlns:a16="http://schemas.microsoft.com/office/drawing/2014/main" id="{299D7365-EC0A-4F14-979A-51030B51AB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3833D9-95C3-4644-84B9-FB9042F1114F}"/>
              </a:ext>
            </a:extLst>
          </p:cNvPr>
          <p:cNvSpPr>
            <a:spLocks noGrp="1"/>
          </p:cNvSpPr>
          <p:nvPr>
            <p:ph type="sldNum" sz="quarter" idx="12"/>
          </p:nvPr>
        </p:nvSpPr>
        <p:spPr/>
        <p:txBody>
          <a:bodyPr/>
          <a:lstStyle/>
          <a:p>
            <a:fld id="{8A08D03C-A8A7-4DE1-BE67-273BE0D9BAEC}" type="slidenum">
              <a:rPr lang="en-US" smtClean="0"/>
              <a:t>‹#›</a:t>
            </a:fld>
            <a:endParaRPr lang="en-US"/>
          </a:p>
        </p:txBody>
      </p:sp>
    </p:spTree>
    <p:extLst>
      <p:ext uri="{BB962C8B-B14F-4D97-AF65-F5344CB8AC3E}">
        <p14:creationId xmlns:p14="http://schemas.microsoft.com/office/powerpoint/2010/main" val="90772588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E0BFD-F489-44D0-A8FB-B22D37383DCB}"/>
              </a:ext>
            </a:extLst>
          </p:cNvPr>
          <p:cNvSpPr>
            <a:spLocks noGrp="1"/>
          </p:cNvSpPr>
          <p:nvPr>
            <p:ph type="title"/>
          </p:nvPr>
        </p:nvSpPr>
        <p:spPr/>
        <p:txBody>
          <a:bodyPr/>
          <a:lstStyle>
            <a:lvl1pPr>
              <a:defRPr b="1">
                <a:latin typeface="Century Gothic" panose="020B0502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2FFF0F50-5302-4779-B5F3-EEA8AB9AA15D}"/>
              </a:ext>
            </a:extLst>
          </p:cNvPr>
          <p:cNvSpPr>
            <a:spLocks noGrp="1"/>
          </p:cNvSpPr>
          <p:nvPr>
            <p:ph sz="half" idx="1"/>
          </p:nvPr>
        </p:nvSpPr>
        <p:spPr>
          <a:xfrm>
            <a:off x="838200" y="1825625"/>
            <a:ext cx="5181600" cy="4351338"/>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9B0D865-D752-42CB-A6AA-9B46065731F8}"/>
              </a:ext>
            </a:extLst>
          </p:cNvPr>
          <p:cNvSpPr>
            <a:spLocks noGrp="1"/>
          </p:cNvSpPr>
          <p:nvPr>
            <p:ph sz="half" idx="2"/>
          </p:nvPr>
        </p:nvSpPr>
        <p:spPr>
          <a:xfrm>
            <a:off x="6172200" y="1825625"/>
            <a:ext cx="5181600" cy="4351338"/>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DEA6FDF1-4819-4742-A5DF-328E5988C839}"/>
              </a:ext>
            </a:extLst>
          </p:cNvPr>
          <p:cNvSpPr>
            <a:spLocks noGrp="1"/>
          </p:cNvSpPr>
          <p:nvPr>
            <p:ph type="dt" sz="half" idx="10"/>
          </p:nvPr>
        </p:nvSpPr>
        <p:spPr/>
        <p:txBody>
          <a:bodyPr/>
          <a:lstStyle/>
          <a:p>
            <a:fld id="{8CB95CDE-0060-4E52-8466-1221270ADC33}" type="datetimeFigureOut">
              <a:rPr lang="en-US" smtClean="0"/>
              <a:t>4/26/2021</a:t>
            </a:fld>
            <a:endParaRPr lang="en-US"/>
          </a:p>
        </p:txBody>
      </p:sp>
      <p:sp>
        <p:nvSpPr>
          <p:cNvPr id="6" name="Footer Placeholder 5">
            <a:extLst>
              <a:ext uri="{FF2B5EF4-FFF2-40B4-BE49-F238E27FC236}">
                <a16:creationId xmlns:a16="http://schemas.microsoft.com/office/drawing/2014/main" id="{58C01F20-E903-4BAA-B888-BC3DBF6F4D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C2191B-21C1-42FB-8F26-538B654B5A6E}"/>
              </a:ext>
            </a:extLst>
          </p:cNvPr>
          <p:cNvSpPr>
            <a:spLocks noGrp="1"/>
          </p:cNvSpPr>
          <p:nvPr>
            <p:ph type="sldNum" sz="quarter" idx="12"/>
          </p:nvPr>
        </p:nvSpPr>
        <p:spPr/>
        <p:txBody>
          <a:bodyPr/>
          <a:lstStyle/>
          <a:p>
            <a:fld id="{8A08D03C-A8A7-4DE1-BE67-273BE0D9BAEC}" type="slidenum">
              <a:rPr lang="en-US" smtClean="0"/>
              <a:t>‹#›</a:t>
            </a:fld>
            <a:endParaRPr lang="en-US"/>
          </a:p>
        </p:txBody>
      </p:sp>
    </p:spTree>
    <p:extLst>
      <p:ext uri="{BB962C8B-B14F-4D97-AF65-F5344CB8AC3E}">
        <p14:creationId xmlns:p14="http://schemas.microsoft.com/office/powerpoint/2010/main" val="141098228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77494-C507-4B0F-86D8-051F7F5AED42}"/>
              </a:ext>
            </a:extLst>
          </p:cNvPr>
          <p:cNvSpPr>
            <a:spLocks noGrp="1"/>
          </p:cNvSpPr>
          <p:nvPr>
            <p:ph type="title"/>
          </p:nvPr>
        </p:nvSpPr>
        <p:spPr>
          <a:xfrm>
            <a:off x="839788" y="365125"/>
            <a:ext cx="10515600" cy="1325563"/>
          </a:xfrm>
        </p:spPr>
        <p:txBody>
          <a:bodyPr/>
          <a:lstStyle>
            <a:lvl1pPr>
              <a:defRPr b="1">
                <a:latin typeface="Century Gothic" panose="020B0502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9AFE6AEB-E990-4603-90AE-525006E8BC14}"/>
              </a:ext>
            </a:extLst>
          </p:cNvPr>
          <p:cNvSpPr>
            <a:spLocks noGrp="1"/>
          </p:cNvSpPr>
          <p:nvPr>
            <p:ph type="body" idx="1"/>
          </p:nvPr>
        </p:nvSpPr>
        <p:spPr>
          <a:xfrm>
            <a:off x="839788" y="1681163"/>
            <a:ext cx="5157787" cy="823912"/>
          </a:xfrm>
        </p:spPr>
        <p:txBody>
          <a:bodyPr anchor="b"/>
          <a:lstStyle>
            <a:lvl1pPr marL="0" indent="0">
              <a:buNone/>
              <a:defRPr sz="2400" b="1">
                <a:latin typeface="Century Gothic" panose="020B0502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52EF46E-984E-46C3-9666-8D08CA3BB165}"/>
              </a:ext>
            </a:extLst>
          </p:cNvPr>
          <p:cNvSpPr>
            <a:spLocks noGrp="1"/>
          </p:cNvSpPr>
          <p:nvPr>
            <p:ph sz="half" idx="2"/>
          </p:nvPr>
        </p:nvSpPr>
        <p:spPr>
          <a:xfrm>
            <a:off x="839788" y="2505075"/>
            <a:ext cx="5157787" cy="3684588"/>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A1357DFC-EDB1-4802-ABB5-27A6F4BE9DBB}"/>
              </a:ext>
            </a:extLst>
          </p:cNvPr>
          <p:cNvSpPr>
            <a:spLocks noGrp="1"/>
          </p:cNvSpPr>
          <p:nvPr>
            <p:ph type="body" sz="quarter" idx="3"/>
          </p:nvPr>
        </p:nvSpPr>
        <p:spPr>
          <a:xfrm>
            <a:off x="6172200" y="1681163"/>
            <a:ext cx="5183188" cy="823912"/>
          </a:xfrm>
        </p:spPr>
        <p:txBody>
          <a:bodyPr anchor="b"/>
          <a:lstStyle>
            <a:lvl1pPr marL="0" indent="0">
              <a:buNone/>
              <a:defRPr sz="2400" b="1">
                <a:latin typeface="Century Gothic" panose="020B0502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7DDA9B1F-0A3E-478B-BDCB-6CBB78514ED2}"/>
              </a:ext>
            </a:extLst>
          </p:cNvPr>
          <p:cNvSpPr>
            <a:spLocks noGrp="1"/>
          </p:cNvSpPr>
          <p:nvPr>
            <p:ph sz="quarter" idx="4"/>
          </p:nvPr>
        </p:nvSpPr>
        <p:spPr>
          <a:xfrm>
            <a:off x="6172200" y="2505075"/>
            <a:ext cx="5183188" cy="3684588"/>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9CCC40CC-2B98-491D-A500-9E9FEF18C265}"/>
              </a:ext>
            </a:extLst>
          </p:cNvPr>
          <p:cNvSpPr>
            <a:spLocks noGrp="1"/>
          </p:cNvSpPr>
          <p:nvPr>
            <p:ph type="dt" sz="half" idx="10"/>
          </p:nvPr>
        </p:nvSpPr>
        <p:spPr/>
        <p:txBody>
          <a:bodyPr/>
          <a:lstStyle/>
          <a:p>
            <a:fld id="{8CB95CDE-0060-4E52-8466-1221270ADC33}" type="datetimeFigureOut">
              <a:rPr lang="en-US" smtClean="0"/>
              <a:t>4/26/2021</a:t>
            </a:fld>
            <a:endParaRPr lang="en-US"/>
          </a:p>
        </p:txBody>
      </p:sp>
      <p:sp>
        <p:nvSpPr>
          <p:cNvPr id="8" name="Footer Placeholder 7">
            <a:extLst>
              <a:ext uri="{FF2B5EF4-FFF2-40B4-BE49-F238E27FC236}">
                <a16:creationId xmlns:a16="http://schemas.microsoft.com/office/drawing/2014/main" id="{5CC6F378-08FA-4CC5-8219-AB7FC72134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AC2B65-1BF9-4022-83CB-595C6750AA5E}"/>
              </a:ext>
            </a:extLst>
          </p:cNvPr>
          <p:cNvSpPr>
            <a:spLocks noGrp="1"/>
          </p:cNvSpPr>
          <p:nvPr>
            <p:ph type="sldNum" sz="quarter" idx="12"/>
          </p:nvPr>
        </p:nvSpPr>
        <p:spPr/>
        <p:txBody>
          <a:bodyPr/>
          <a:lstStyle/>
          <a:p>
            <a:fld id="{8A08D03C-A8A7-4DE1-BE67-273BE0D9BAEC}" type="slidenum">
              <a:rPr lang="en-US" smtClean="0"/>
              <a:t>‹#›</a:t>
            </a:fld>
            <a:endParaRPr lang="en-US"/>
          </a:p>
        </p:txBody>
      </p:sp>
    </p:spTree>
    <p:extLst>
      <p:ext uri="{BB962C8B-B14F-4D97-AF65-F5344CB8AC3E}">
        <p14:creationId xmlns:p14="http://schemas.microsoft.com/office/powerpoint/2010/main" val="26544134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F36CE-90BE-478B-8A81-9FCF40DF9FF3}"/>
              </a:ext>
            </a:extLst>
          </p:cNvPr>
          <p:cNvSpPr>
            <a:spLocks noGrp="1"/>
          </p:cNvSpPr>
          <p:nvPr>
            <p:ph type="title"/>
          </p:nvPr>
        </p:nvSpPr>
        <p:spPr/>
        <p:txBody>
          <a:bodyPr/>
          <a:lstStyle>
            <a:lvl1pPr>
              <a:defRPr b="1">
                <a:latin typeface="Century Gothic" panose="020B0502020202020204" pitchFamily="34" charset="0"/>
              </a:defRPr>
            </a:lvl1pPr>
          </a:lstStyle>
          <a:p>
            <a:r>
              <a:rPr lang="en-US" dirty="0"/>
              <a:t>Click to edit Master title style</a:t>
            </a:r>
          </a:p>
        </p:txBody>
      </p:sp>
      <p:sp>
        <p:nvSpPr>
          <p:cNvPr id="3" name="Date Placeholder 2">
            <a:extLst>
              <a:ext uri="{FF2B5EF4-FFF2-40B4-BE49-F238E27FC236}">
                <a16:creationId xmlns:a16="http://schemas.microsoft.com/office/drawing/2014/main" id="{69D3EDB2-07A2-4672-86A5-E680C0433485}"/>
              </a:ext>
            </a:extLst>
          </p:cNvPr>
          <p:cNvSpPr>
            <a:spLocks noGrp="1"/>
          </p:cNvSpPr>
          <p:nvPr>
            <p:ph type="dt" sz="half" idx="10"/>
          </p:nvPr>
        </p:nvSpPr>
        <p:spPr/>
        <p:txBody>
          <a:bodyPr/>
          <a:lstStyle/>
          <a:p>
            <a:fld id="{8CB95CDE-0060-4E52-8466-1221270ADC33}" type="datetimeFigureOut">
              <a:rPr lang="en-US" smtClean="0"/>
              <a:t>4/26/2021</a:t>
            </a:fld>
            <a:endParaRPr lang="en-US"/>
          </a:p>
        </p:txBody>
      </p:sp>
      <p:sp>
        <p:nvSpPr>
          <p:cNvPr id="4" name="Footer Placeholder 3">
            <a:extLst>
              <a:ext uri="{FF2B5EF4-FFF2-40B4-BE49-F238E27FC236}">
                <a16:creationId xmlns:a16="http://schemas.microsoft.com/office/drawing/2014/main" id="{C386BE49-112D-4043-99D3-2D5F813FFA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6C8D51-D488-45BB-BB9B-6E51702DC9D9}"/>
              </a:ext>
            </a:extLst>
          </p:cNvPr>
          <p:cNvSpPr>
            <a:spLocks noGrp="1"/>
          </p:cNvSpPr>
          <p:nvPr>
            <p:ph type="sldNum" sz="quarter" idx="12"/>
          </p:nvPr>
        </p:nvSpPr>
        <p:spPr/>
        <p:txBody>
          <a:bodyPr/>
          <a:lstStyle/>
          <a:p>
            <a:fld id="{8A08D03C-A8A7-4DE1-BE67-273BE0D9BAEC}" type="slidenum">
              <a:rPr lang="en-US" smtClean="0"/>
              <a:t>‹#›</a:t>
            </a:fld>
            <a:endParaRPr lang="en-US"/>
          </a:p>
        </p:txBody>
      </p:sp>
    </p:spTree>
    <p:extLst>
      <p:ext uri="{BB962C8B-B14F-4D97-AF65-F5344CB8AC3E}">
        <p14:creationId xmlns:p14="http://schemas.microsoft.com/office/powerpoint/2010/main" val="4980770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06A8BF-4750-43D1-BF8D-0A552474F977}"/>
              </a:ext>
            </a:extLst>
          </p:cNvPr>
          <p:cNvSpPr>
            <a:spLocks noGrp="1"/>
          </p:cNvSpPr>
          <p:nvPr>
            <p:ph type="dt" sz="half" idx="10"/>
          </p:nvPr>
        </p:nvSpPr>
        <p:spPr/>
        <p:txBody>
          <a:bodyPr/>
          <a:lstStyle/>
          <a:p>
            <a:fld id="{8CB95CDE-0060-4E52-8466-1221270ADC33}" type="datetimeFigureOut">
              <a:rPr lang="en-US" smtClean="0"/>
              <a:t>4/26/2021</a:t>
            </a:fld>
            <a:endParaRPr lang="en-US"/>
          </a:p>
        </p:txBody>
      </p:sp>
      <p:sp>
        <p:nvSpPr>
          <p:cNvPr id="3" name="Footer Placeholder 2">
            <a:extLst>
              <a:ext uri="{FF2B5EF4-FFF2-40B4-BE49-F238E27FC236}">
                <a16:creationId xmlns:a16="http://schemas.microsoft.com/office/drawing/2014/main" id="{158D0813-8F36-4AD5-8586-99F45C59FF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DB3459-E2E2-4787-8823-B08845AB4D7C}"/>
              </a:ext>
            </a:extLst>
          </p:cNvPr>
          <p:cNvSpPr>
            <a:spLocks noGrp="1"/>
          </p:cNvSpPr>
          <p:nvPr>
            <p:ph type="sldNum" sz="quarter" idx="12"/>
          </p:nvPr>
        </p:nvSpPr>
        <p:spPr/>
        <p:txBody>
          <a:bodyPr/>
          <a:lstStyle/>
          <a:p>
            <a:fld id="{8A08D03C-A8A7-4DE1-BE67-273BE0D9BAEC}" type="slidenum">
              <a:rPr lang="en-US" smtClean="0"/>
              <a:t>‹#›</a:t>
            </a:fld>
            <a:endParaRPr lang="en-US"/>
          </a:p>
        </p:txBody>
      </p:sp>
    </p:spTree>
    <p:extLst>
      <p:ext uri="{BB962C8B-B14F-4D97-AF65-F5344CB8AC3E}">
        <p14:creationId xmlns:p14="http://schemas.microsoft.com/office/powerpoint/2010/main" val="54678473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801F6-C3D0-4645-A9EB-3AFACAC089D1}"/>
              </a:ext>
            </a:extLst>
          </p:cNvPr>
          <p:cNvSpPr>
            <a:spLocks noGrp="1"/>
          </p:cNvSpPr>
          <p:nvPr>
            <p:ph type="title"/>
          </p:nvPr>
        </p:nvSpPr>
        <p:spPr>
          <a:xfrm>
            <a:off x="839788" y="457200"/>
            <a:ext cx="3932237" cy="1600200"/>
          </a:xfrm>
        </p:spPr>
        <p:txBody>
          <a:bodyPr anchor="b"/>
          <a:lstStyle>
            <a:lvl1pPr>
              <a:defRPr sz="3200" b="1">
                <a:latin typeface="Century Gothic" panose="020B0502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2673E9B-B5F5-4D21-80FD-E77299624A79}"/>
              </a:ext>
            </a:extLst>
          </p:cNvPr>
          <p:cNvSpPr>
            <a:spLocks noGrp="1"/>
          </p:cNvSpPr>
          <p:nvPr>
            <p:ph idx="1"/>
          </p:nvPr>
        </p:nvSpPr>
        <p:spPr>
          <a:xfrm>
            <a:off x="5183188" y="987425"/>
            <a:ext cx="6172200" cy="4873625"/>
          </a:xfrm>
        </p:spPr>
        <p:txBody>
          <a:bodyPr/>
          <a:lstStyle>
            <a:lvl1pPr>
              <a:defRPr sz="3200">
                <a:latin typeface="Century Gothic" panose="020B0502020202020204" pitchFamily="34" charset="0"/>
              </a:defRPr>
            </a:lvl1pPr>
            <a:lvl2pPr>
              <a:defRPr sz="2800">
                <a:latin typeface="Century Gothic" panose="020B0502020202020204" pitchFamily="34" charset="0"/>
              </a:defRPr>
            </a:lvl2pPr>
            <a:lvl3pPr>
              <a:defRPr sz="2400">
                <a:latin typeface="Century Gothic" panose="020B0502020202020204" pitchFamily="34" charset="0"/>
              </a:defRPr>
            </a:lvl3pPr>
            <a:lvl4pPr>
              <a:defRPr sz="2000">
                <a:latin typeface="Century Gothic" panose="020B0502020202020204" pitchFamily="34" charset="0"/>
              </a:defRPr>
            </a:lvl4pPr>
            <a:lvl5pPr>
              <a:defRPr sz="2000">
                <a:latin typeface="Century Gothic" panose="020B0502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47993586-B7C7-49CC-B9D2-1B88D8A59C2D}"/>
              </a:ext>
            </a:extLst>
          </p:cNvPr>
          <p:cNvSpPr>
            <a:spLocks noGrp="1"/>
          </p:cNvSpPr>
          <p:nvPr>
            <p:ph type="body" sz="half" idx="2"/>
          </p:nvPr>
        </p:nvSpPr>
        <p:spPr>
          <a:xfrm>
            <a:off x="839788" y="2057400"/>
            <a:ext cx="3932237" cy="3811588"/>
          </a:xfrm>
        </p:spPr>
        <p:txBody>
          <a:bodyPr/>
          <a:lstStyle>
            <a:lvl1pPr marL="0" indent="0">
              <a:buNone/>
              <a:defRPr sz="1600">
                <a:latin typeface="Century Gothic" panose="020B0502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9A6EA369-1377-4FEC-9CD4-9CDB08A9AE02}"/>
              </a:ext>
            </a:extLst>
          </p:cNvPr>
          <p:cNvSpPr>
            <a:spLocks noGrp="1"/>
          </p:cNvSpPr>
          <p:nvPr>
            <p:ph type="dt" sz="half" idx="10"/>
          </p:nvPr>
        </p:nvSpPr>
        <p:spPr/>
        <p:txBody>
          <a:bodyPr/>
          <a:lstStyle/>
          <a:p>
            <a:fld id="{8CB95CDE-0060-4E52-8466-1221270ADC33}" type="datetimeFigureOut">
              <a:rPr lang="en-US" smtClean="0"/>
              <a:t>4/26/2021</a:t>
            </a:fld>
            <a:endParaRPr lang="en-US"/>
          </a:p>
        </p:txBody>
      </p:sp>
      <p:sp>
        <p:nvSpPr>
          <p:cNvPr id="6" name="Footer Placeholder 5">
            <a:extLst>
              <a:ext uri="{FF2B5EF4-FFF2-40B4-BE49-F238E27FC236}">
                <a16:creationId xmlns:a16="http://schemas.microsoft.com/office/drawing/2014/main" id="{31AD35F3-2809-4A0F-AD51-F198DFCCEC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8F6FFC-9B36-4642-B744-98AA64D43621}"/>
              </a:ext>
            </a:extLst>
          </p:cNvPr>
          <p:cNvSpPr>
            <a:spLocks noGrp="1"/>
          </p:cNvSpPr>
          <p:nvPr>
            <p:ph type="sldNum" sz="quarter" idx="12"/>
          </p:nvPr>
        </p:nvSpPr>
        <p:spPr/>
        <p:txBody>
          <a:bodyPr/>
          <a:lstStyle/>
          <a:p>
            <a:fld id="{8A08D03C-A8A7-4DE1-BE67-273BE0D9BAEC}" type="slidenum">
              <a:rPr lang="en-US" smtClean="0"/>
              <a:t>‹#›</a:t>
            </a:fld>
            <a:endParaRPr lang="en-US"/>
          </a:p>
        </p:txBody>
      </p:sp>
    </p:spTree>
    <p:extLst>
      <p:ext uri="{BB962C8B-B14F-4D97-AF65-F5344CB8AC3E}">
        <p14:creationId xmlns:p14="http://schemas.microsoft.com/office/powerpoint/2010/main" val="379934857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7C5A0-B52F-4EBA-878D-7C67BD63D292}"/>
              </a:ext>
            </a:extLst>
          </p:cNvPr>
          <p:cNvSpPr>
            <a:spLocks noGrp="1"/>
          </p:cNvSpPr>
          <p:nvPr>
            <p:ph type="title"/>
          </p:nvPr>
        </p:nvSpPr>
        <p:spPr>
          <a:xfrm>
            <a:off x="839788" y="457200"/>
            <a:ext cx="3932237" cy="1600200"/>
          </a:xfrm>
        </p:spPr>
        <p:txBody>
          <a:bodyPr anchor="b"/>
          <a:lstStyle>
            <a:lvl1pPr>
              <a:defRPr sz="3200" b="1">
                <a:latin typeface="Century Gothic" panose="020B0502020202020204" pitchFamily="34" charset="0"/>
              </a:defRPr>
            </a:lvl1pPr>
          </a:lstStyle>
          <a:p>
            <a:r>
              <a:rPr lang="en-US" dirty="0"/>
              <a:t>Click to edit Master title style</a:t>
            </a:r>
          </a:p>
        </p:txBody>
      </p:sp>
      <p:sp>
        <p:nvSpPr>
          <p:cNvPr id="3" name="Picture Placeholder 2">
            <a:extLst>
              <a:ext uri="{FF2B5EF4-FFF2-40B4-BE49-F238E27FC236}">
                <a16:creationId xmlns:a16="http://schemas.microsoft.com/office/drawing/2014/main" id="{54BFAFE2-AAF1-4399-A150-7205FE8CF3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B845555-5189-4672-A96D-1C3137D37D82}"/>
              </a:ext>
            </a:extLst>
          </p:cNvPr>
          <p:cNvSpPr>
            <a:spLocks noGrp="1"/>
          </p:cNvSpPr>
          <p:nvPr>
            <p:ph type="body" sz="half" idx="2"/>
          </p:nvPr>
        </p:nvSpPr>
        <p:spPr>
          <a:xfrm>
            <a:off x="839788" y="2057400"/>
            <a:ext cx="3932237" cy="3811588"/>
          </a:xfrm>
        </p:spPr>
        <p:txBody>
          <a:bodyPr/>
          <a:lstStyle>
            <a:lvl1pPr marL="0" indent="0">
              <a:buNone/>
              <a:defRPr sz="1600">
                <a:latin typeface="Century Gothic" panose="020B0502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8C6A8AD7-5EA5-4753-AACC-6D674D864C95}"/>
              </a:ext>
            </a:extLst>
          </p:cNvPr>
          <p:cNvSpPr>
            <a:spLocks noGrp="1"/>
          </p:cNvSpPr>
          <p:nvPr>
            <p:ph type="dt" sz="half" idx="10"/>
          </p:nvPr>
        </p:nvSpPr>
        <p:spPr/>
        <p:txBody>
          <a:bodyPr/>
          <a:lstStyle/>
          <a:p>
            <a:fld id="{8CB95CDE-0060-4E52-8466-1221270ADC33}" type="datetimeFigureOut">
              <a:rPr lang="en-US" smtClean="0"/>
              <a:t>4/26/2021</a:t>
            </a:fld>
            <a:endParaRPr lang="en-US"/>
          </a:p>
        </p:txBody>
      </p:sp>
      <p:sp>
        <p:nvSpPr>
          <p:cNvPr id="6" name="Footer Placeholder 5">
            <a:extLst>
              <a:ext uri="{FF2B5EF4-FFF2-40B4-BE49-F238E27FC236}">
                <a16:creationId xmlns:a16="http://schemas.microsoft.com/office/drawing/2014/main" id="{7EA863B2-5C9D-4165-9990-DA8B6E608CF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388263A-FC7A-46E2-9F99-0732AA70B283}"/>
              </a:ext>
            </a:extLst>
          </p:cNvPr>
          <p:cNvSpPr>
            <a:spLocks noGrp="1"/>
          </p:cNvSpPr>
          <p:nvPr>
            <p:ph type="sldNum" sz="quarter" idx="12"/>
          </p:nvPr>
        </p:nvSpPr>
        <p:spPr/>
        <p:txBody>
          <a:bodyPr/>
          <a:lstStyle/>
          <a:p>
            <a:fld id="{8A08D03C-A8A7-4DE1-BE67-273BE0D9BAEC}" type="slidenum">
              <a:rPr lang="en-US" smtClean="0"/>
              <a:t>‹#›</a:t>
            </a:fld>
            <a:endParaRPr lang="en-US"/>
          </a:p>
        </p:txBody>
      </p:sp>
    </p:spTree>
    <p:extLst>
      <p:ext uri="{BB962C8B-B14F-4D97-AF65-F5344CB8AC3E}">
        <p14:creationId xmlns:p14="http://schemas.microsoft.com/office/powerpoint/2010/main" val="30372226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2CAF4-594D-4232-9FFD-F84D2E428E36}"/>
              </a:ext>
            </a:extLst>
          </p:cNvPr>
          <p:cNvSpPr>
            <a:spLocks noGrp="1"/>
          </p:cNvSpPr>
          <p:nvPr>
            <p:ph type="title"/>
          </p:nvPr>
        </p:nvSpPr>
        <p:spPr/>
        <p:txBody>
          <a:bodyPr/>
          <a:lstStyle>
            <a:lvl1pPr>
              <a:defRPr b="1">
                <a:latin typeface="Century Gothic" panose="020B0502020202020204" pitchFamily="34" charset="0"/>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33C9D732-FD09-4885-94CE-4C6D966DBBA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11F0D4-E991-4403-874A-23E6A3D15A04}"/>
              </a:ext>
            </a:extLst>
          </p:cNvPr>
          <p:cNvSpPr>
            <a:spLocks noGrp="1"/>
          </p:cNvSpPr>
          <p:nvPr>
            <p:ph type="dt" sz="half" idx="10"/>
          </p:nvPr>
        </p:nvSpPr>
        <p:spPr/>
        <p:txBody>
          <a:bodyPr/>
          <a:lstStyle/>
          <a:p>
            <a:fld id="{8CB95CDE-0060-4E52-8466-1221270ADC33}" type="datetimeFigureOut">
              <a:rPr lang="en-US" smtClean="0"/>
              <a:t>4/26/2021</a:t>
            </a:fld>
            <a:endParaRPr lang="en-US"/>
          </a:p>
        </p:txBody>
      </p:sp>
      <p:sp>
        <p:nvSpPr>
          <p:cNvPr id="5" name="Footer Placeholder 4">
            <a:extLst>
              <a:ext uri="{FF2B5EF4-FFF2-40B4-BE49-F238E27FC236}">
                <a16:creationId xmlns:a16="http://schemas.microsoft.com/office/drawing/2014/main" id="{3F6FC553-1366-41C6-83E7-69C341373D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870A10-025C-4ED6-B74B-AE2CC170109A}"/>
              </a:ext>
            </a:extLst>
          </p:cNvPr>
          <p:cNvSpPr>
            <a:spLocks noGrp="1"/>
          </p:cNvSpPr>
          <p:nvPr>
            <p:ph type="sldNum" sz="quarter" idx="12"/>
          </p:nvPr>
        </p:nvSpPr>
        <p:spPr/>
        <p:txBody>
          <a:bodyPr/>
          <a:lstStyle/>
          <a:p>
            <a:fld id="{8A08D03C-A8A7-4DE1-BE67-273BE0D9BAEC}" type="slidenum">
              <a:rPr lang="en-US" smtClean="0"/>
              <a:t>‹#›</a:t>
            </a:fld>
            <a:endParaRPr lang="en-US"/>
          </a:p>
        </p:txBody>
      </p:sp>
    </p:spTree>
    <p:extLst>
      <p:ext uri="{BB962C8B-B14F-4D97-AF65-F5344CB8AC3E}">
        <p14:creationId xmlns:p14="http://schemas.microsoft.com/office/powerpoint/2010/main" val="17339045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AF74E-D048-473F-A752-D5F0FAC4252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CD0C18-B879-4A51-BE98-8653CF679D5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BB68F8-993D-453D-B17B-76450877FFDA}"/>
              </a:ext>
            </a:extLst>
          </p:cNvPr>
          <p:cNvSpPr>
            <a:spLocks noGrp="1"/>
          </p:cNvSpPr>
          <p:nvPr>
            <p:ph type="dt" sz="half" idx="10"/>
          </p:nvPr>
        </p:nvSpPr>
        <p:spPr/>
        <p:txBody>
          <a:bodyPr/>
          <a:lstStyle/>
          <a:p>
            <a:fld id="{8CB95CDE-0060-4E52-8466-1221270ADC33}" type="datetimeFigureOut">
              <a:rPr lang="en-US" smtClean="0"/>
              <a:t>4/26/2021</a:t>
            </a:fld>
            <a:endParaRPr lang="en-US"/>
          </a:p>
        </p:txBody>
      </p:sp>
      <p:sp>
        <p:nvSpPr>
          <p:cNvPr id="5" name="Footer Placeholder 4">
            <a:extLst>
              <a:ext uri="{FF2B5EF4-FFF2-40B4-BE49-F238E27FC236}">
                <a16:creationId xmlns:a16="http://schemas.microsoft.com/office/drawing/2014/main" id="{F1FDC788-D2C7-44B8-A7B7-59208F952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0B51BA-9157-47CB-96E9-C2E14A55604A}"/>
              </a:ext>
            </a:extLst>
          </p:cNvPr>
          <p:cNvSpPr>
            <a:spLocks noGrp="1"/>
          </p:cNvSpPr>
          <p:nvPr>
            <p:ph type="sldNum" sz="quarter" idx="12"/>
          </p:nvPr>
        </p:nvSpPr>
        <p:spPr/>
        <p:txBody>
          <a:bodyPr/>
          <a:lstStyle/>
          <a:p>
            <a:fld id="{8A08D03C-A8A7-4DE1-BE67-273BE0D9BAEC}" type="slidenum">
              <a:rPr lang="en-US" smtClean="0"/>
              <a:t>‹#›</a:t>
            </a:fld>
            <a:endParaRPr lang="en-US"/>
          </a:p>
        </p:txBody>
      </p:sp>
    </p:spTree>
    <p:extLst>
      <p:ext uri="{BB962C8B-B14F-4D97-AF65-F5344CB8AC3E}">
        <p14:creationId xmlns:p14="http://schemas.microsoft.com/office/powerpoint/2010/main" val="349121713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8DEDA0-75CD-476D-A720-F33F3676FF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EB1427-23EA-4A74-91C3-0522813C96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E237C6-2601-4010-8D35-162206F469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B95CDE-0060-4E52-8466-1221270ADC33}" type="datetimeFigureOut">
              <a:rPr lang="en-US" smtClean="0"/>
              <a:t>4/26/2021</a:t>
            </a:fld>
            <a:endParaRPr lang="en-US"/>
          </a:p>
        </p:txBody>
      </p:sp>
      <p:sp>
        <p:nvSpPr>
          <p:cNvPr id="5" name="Footer Placeholder 4">
            <a:extLst>
              <a:ext uri="{FF2B5EF4-FFF2-40B4-BE49-F238E27FC236}">
                <a16:creationId xmlns:a16="http://schemas.microsoft.com/office/drawing/2014/main" id="{830F61C0-37BA-415A-B954-5FC8B013E7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C1ED405-B5C8-413E-B98C-863A5B1DBA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08D03C-A8A7-4DE1-BE67-273BE0D9BAEC}" type="slidenum">
              <a:rPr lang="en-US" smtClean="0"/>
              <a:t>‹#›</a:t>
            </a:fld>
            <a:endParaRPr lang="en-US"/>
          </a:p>
        </p:txBody>
      </p:sp>
    </p:spTree>
    <p:extLst>
      <p:ext uri="{BB962C8B-B14F-4D97-AF65-F5344CB8AC3E}">
        <p14:creationId xmlns:p14="http://schemas.microsoft.com/office/powerpoint/2010/main" val="1848690822"/>
      </p:ext>
    </p:extLst>
  </p:cSld>
  <p:clrMap bg1="lt1" tx1="dk1" bg2="lt2" tx2="dk2" accent1="accent1" accent2="accent2" accent3="accent3" accent4="accent4" accent5="accent5" accent6="accent6" hlink="hlink" folHlink="folHlink"/>
  <p:sldLayoutIdLst>
    <p:sldLayoutId id="2147484716" r:id="rId1"/>
    <p:sldLayoutId id="2147484717" r:id="rId2"/>
    <p:sldLayoutId id="2147484718" r:id="rId3"/>
    <p:sldLayoutId id="2147484719" r:id="rId4"/>
    <p:sldLayoutId id="2147484720" r:id="rId5"/>
    <p:sldLayoutId id="2147484721" r:id="rId6"/>
    <p:sldLayoutId id="2147484722" r:id="rId7"/>
    <p:sldLayoutId id="2147484723" r:id="rId8"/>
    <p:sldLayoutId id="2147484724" r:id="rId9"/>
    <p:sldLayoutId id="2147484725" r:id="rId10"/>
    <p:sldLayoutId id="2147484726"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3.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microsoft.com/office/2007/relationships/media" Target="../media/media2.wav"/><Relationship Id="rId7" Type="http://schemas.openxmlformats.org/officeDocument/2006/relationships/slideLayout" Target="../slideLayouts/slideLayout7.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audio" Target="../media/media3.wav"/><Relationship Id="rId11" Type="http://schemas.openxmlformats.org/officeDocument/2006/relationships/image" Target="../media/image15.png"/><Relationship Id="rId5" Type="http://schemas.microsoft.com/office/2007/relationships/media" Target="../media/media3.wav"/><Relationship Id="rId10" Type="http://schemas.openxmlformats.org/officeDocument/2006/relationships/image" Target="../media/image3.JPG"/><Relationship Id="rId4" Type="http://schemas.openxmlformats.org/officeDocument/2006/relationships/audio" Target="../media/media2.wav"/><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JP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3.JPG"/><Relationship Id="rId5" Type="http://schemas.openxmlformats.org/officeDocument/2006/relationships/image" Target="../media/image2.pn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1C9CC24-B375-4226-BF2B-61FADBBA6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D70A28E-4FD8-4474-A206-E15B5EBB3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084747"/>
            <a:ext cx="12188952" cy="3294207"/>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5" name="Picture 74">
            <a:extLst>
              <a:ext uri="{FF2B5EF4-FFF2-40B4-BE49-F238E27FC236}">
                <a16:creationId xmlns:a16="http://schemas.microsoft.com/office/drawing/2014/main" id="{39647E21-5366-4638-AC97-D8CD4111EB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l="8235" r="8214" b="45501"/>
          <a:stretch>
            <a:fillRect/>
          </a:stretch>
        </p:blipFill>
        <p:spPr>
          <a:xfrm flipV="1">
            <a:off x="0" y="0"/>
            <a:ext cx="12191999" cy="4473360"/>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sp>
        <p:nvSpPr>
          <p:cNvPr id="2" name="Title 1"/>
          <p:cNvSpPr>
            <a:spLocks noGrp="1"/>
          </p:cNvSpPr>
          <p:nvPr>
            <p:ph type="ctrTitle"/>
          </p:nvPr>
        </p:nvSpPr>
        <p:spPr>
          <a:xfrm>
            <a:off x="753925" y="2076450"/>
            <a:ext cx="10684151" cy="1345134"/>
          </a:xfrm>
        </p:spPr>
        <p:txBody>
          <a:bodyPr anchor="ctr">
            <a:normAutofit/>
          </a:bodyPr>
          <a:lstStyle/>
          <a:p>
            <a:r>
              <a:rPr lang="en-US" sz="4300" b="1" dirty="0">
                <a:solidFill>
                  <a:srgbClr val="FFFFFF"/>
                </a:solidFill>
                <a:latin typeface="Century Gothic" panose="020B0502020202020204" pitchFamily="34" charset="0"/>
              </a:rPr>
              <a:t>Greater Heights Narrative VR Experience Development</a:t>
            </a:r>
          </a:p>
        </p:txBody>
      </p:sp>
      <p:sp>
        <p:nvSpPr>
          <p:cNvPr id="3" name="Subtitle 2"/>
          <p:cNvSpPr>
            <a:spLocks noGrp="1"/>
          </p:cNvSpPr>
          <p:nvPr>
            <p:ph type="subTitle" idx="1"/>
          </p:nvPr>
        </p:nvSpPr>
        <p:spPr>
          <a:xfrm>
            <a:off x="804949" y="4747600"/>
            <a:ext cx="9469211" cy="1405550"/>
          </a:xfrm>
        </p:spPr>
        <p:txBody>
          <a:bodyPr anchor="ctr">
            <a:noAutofit/>
          </a:bodyPr>
          <a:lstStyle/>
          <a:p>
            <a:r>
              <a:rPr lang="en-US" dirty="0">
                <a:solidFill>
                  <a:srgbClr val="000000"/>
                </a:solidFill>
                <a:latin typeface="Century Gothic" panose="020B0502020202020204" pitchFamily="34" charset="0"/>
              </a:rPr>
              <a:t>Sara Caudill, Spring 2021 Intern </a:t>
            </a:r>
          </a:p>
          <a:p>
            <a:r>
              <a:rPr lang="en-US" dirty="0">
                <a:solidFill>
                  <a:srgbClr val="000000"/>
                </a:solidFill>
                <a:latin typeface="Century Gothic" panose="020B0502020202020204" pitchFamily="34" charset="0"/>
              </a:rPr>
              <a:t>Simulation Engineering (AFRC-630)</a:t>
            </a:r>
          </a:p>
          <a:p>
            <a:r>
              <a:rPr lang="en-US" dirty="0">
                <a:solidFill>
                  <a:srgbClr val="000000"/>
                </a:solidFill>
                <a:latin typeface="Century Gothic" panose="020B0502020202020204" pitchFamily="34" charset="0"/>
              </a:rPr>
              <a:t>Mentor: Aamod Samuel </a:t>
            </a:r>
          </a:p>
        </p:txBody>
      </p:sp>
      <p:pic>
        <p:nvPicPr>
          <p:cNvPr id="1026" name="Picture 2" descr="https://upload.wikimedia.org/wikipedia/commons/thumb/e/e5/NASA_logo.svg/200px-NASA_logo.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 y="149946"/>
            <a:ext cx="1320338" cy="1095881"/>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02809" y="71461"/>
            <a:ext cx="1405371" cy="1252850"/>
          </a:xfrm>
          <a:prstGeom prst="rect">
            <a:avLst/>
          </a:prstGeom>
        </p:spPr>
      </p:pic>
    </p:spTree>
    <p:extLst>
      <p:ext uri="{BB962C8B-B14F-4D97-AF65-F5344CB8AC3E}">
        <p14:creationId xmlns:p14="http://schemas.microsoft.com/office/powerpoint/2010/main" val="4984573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97280" y="286604"/>
            <a:ext cx="10058400" cy="565452"/>
          </a:xfrm>
        </p:spPr>
        <p:txBody>
          <a:bodyPr>
            <a:normAutofit/>
          </a:bodyPr>
          <a:lstStyle/>
          <a:p>
            <a:pPr algn="ctr"/>
            <a:r>
              <a:rPr lang="en-US" sz="3200" dirty="0"/>
              <a:t>Sara Caudill</a:t>
            </a:r>
          </a:p>
        </p:txBody>
      </p:sp>
      <p:pic>
        <p:nvPicPr>
          <p:cNvPr id="9" name="Picture 2" descr="https://upload.wikimedia.org/wikipedia/commons/thumb/e/e5/NASA_logo.svg/200px-NASA_logo.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 y="149946"/>
            <a:ext cx="1320338" cy="1095881"/>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02809" y="71461"/>
            <a:ext cx="1405371" cy="1252850"/>
          </a:xfrm>
          <a:prstGeom prst="rect">
            <a:avLst/>
          </a:prstGeom>
        </p:spPr>
      </p:pic>
      <p:sp>
        <p:nvSpPr>
          <p:cNvPr id="16" name="TextBox 15"/>
          <p:cNvSpPr txBox="1"/>
          <p:nvPr/>
        </p:nvSpPr>
        <p:spPr>
          <a:xfrm>
            <a:off x="3877346" y="813881"/>
            <a:ext cx="4739175" cy="954107"/>
          </a:xfrm>
          <a:prstGeom prst="rect">
            <a:avLst/>
          </a:prstGeom>
          <a:noFill/>
        </p:spPr>
        <p:txBody>
          <a:bodyPr wrap="square" rtlCol="0">
            <a:spAutoFit/>
          </a:bodyPr>
          <a:lstStyle/>
          <a:p>
            <a:pPr algn="ctr"/>
            <a:r>
              <a:rPr lang="en-US" sz="2000" b="1" dirty="0">
                <a:latin typeface="Century Gothic" panose="020B0502020202020204" pitchFamily="34" charset="0"/>
              </a:rPr>
              <a:t>The Ohio State University</a:t>
            </a:r>
          </a:p>
          <a:p>
            <a:pPr algn="ctr"/>
            <a:r>
              <a:rPr lang="en-US" dirty="0">
                <a:latin typeface="Century Gothic" panose="020B0502020202020204" pitchFamily="34" charset="0"/>
              </a:rPr>
              <a:t>MFA Candidate, Design</a:t>
            </a:r>
          </a:p>
          <a:p>
            <a:pPr algn="ctr"/>
            <a:r>
              <a:rPr lang="en-US" dirty="0">
                <a:latin typeface="Century Gothic" panose="020B0502020202020204" pitchFamily="34" charset="0"/>
              </a:rPr>
              <a:t>Summer 2021</a:t>
            </a:r>
          </a:p>
        </p:txBody>
      </p:sp>
      <p:sp>
        <p:nvSpPr>
          <p:cNvPr id="11" name="TextBox 10">
            <a:extLst>
              <a:ext uri="{FF2B5EF4-FFF2-40B4-BE49-F238E27FC236}">
                <a16:creationId xmlns:a16="http://schemas.microsoft.com/office/drawing/2014/main" id="{443CD12A-752E-4ADC-A215-5BB7716F8674}"/>
              </a:ext>
            </a:extLst>
          </p:cNvPr>
          <p:cNvSpPr txBox="1"/>
          <p:nvPr/>
        </p:nvSpPr>
        <p:spPr>
          <a:xfrm>
            <a:off x="1097280" y="1851588"/>
            <a:ext cx="4833777" cy="4555093"/>
          </a:xfrm>
          <a:prstGeom prst="rect">
            <a:avLst/>
          </a:prstGeom>
          <a:noFill/>
        </p:spPr>
        <p:txBody>
          <a:bodyPr wrap="square" rtlCol="0">
            <a:spAutoFit/>
          </a:bodyPr>
          <a:lstStyle/>
          <a:p>
            <a:r>
              <a:rPr lang="en-US" sz="2000" b="1" dirty="0">
                <a:latin typeface="Century Gothic" panose="020B0502020202020204" pitchFamily="34" charset="0"/>
              </a:rPr>
              <a:t>Previous Work:</a:t>
            </a:r>
          </a:p>
          <a:p>
            <a:endParaRPr lang="en-US" dirty="0">
              <a:latin typeface="Century Gothic" panose="020B0502020202020204" pitchFamily="34" charset="0"/>
            </a:endParaRPr>
          </a:p>
          <a:p>
            <a:r>
              <a:rPr lang="en-US" i="1" dirty="0">
                <a:latin typeface="Century Gothic" panose="020B0502020202020204" pitchFamily="34" charset="0"/>
              </a:rPr>
              <a:t>Hospital Heroes: Rugby’s Medical Adventure</a:t>
            </a:r>
            <a:r>
              <a:rPr lang="en-US" dirty="0">
                <a:latin typeface="Century Gothic" panose="020B0502020202020204" pitchFamily="34" charset="0"/>
              </a:rPr>
              <a:t>, Children’s Book Illustrator</a:t>
            </a:r>
            <a:endParaRPr lang="en-US" i="1" dirty="0">
              <a:latin typeface="Century Gothic" panose="020B0502020202020204" pitchFamily="34" charset="0"/>
            </a:endParaRPr>
          </a:p>
          <a:p>
            <a:endParaRPr lang="en-US" dirty="0">
              <a:latin typeface="Century Gothic" panose="020B0502020202020204" pitchFamily="34" charset="0"/>
            </a:endParaRPr>
          </a:p>
          <a:p>
            <a:r>
              <a:rPr lang="en-US" dirty="0">
                <a:latin typeface="Century Gothic" panose="020B0502020202020204" pitchFamily="34" charset="0"/>
              </a:rPr>
              <a:t>NASA AFRC,</a:t>
            </a:r>
          </a:p>
          <a:p>
            <a:r>
              <a:rPr lang="en-US" dirty="0">
                <a:latin typeface="Century Gothic" panose="020B0502020202020204" pitchFamily="34" charset="0"/>
              </a:rPr>
              <a:t>Summer/Fall 2020 Intern</a:t>
            </a:r>
          </a:p>
          <a:p>
            <a:endParaRPr lang="en-US" dirty="0">
              <a:latin typeface="Century Gothic" panose="020B0502020202020204" pitchFamily="34" charset="0"/>
            </a:endParaRPr>
          </a:p>
          <a:p>
            <a:r>
              <a:rPr lang="en-US" dirty="0">
                <a:latin typeface="Century Gothic" panose="020B0502020202020204" pitchFamily="34" charset="0"/>
              </a:rPr>
              <a:t>The Ohio State University,</a:t>
            </a:r>
          </a:p>
          <a:p>
            <a:r>
              <a:rPr lang="en-US" dirty="0">
                <a:latin typeface="Century Gothic" panose="020B0502020202020204" pitchFamily="34" charset="0"/>
              </a:rPr>
              <a:t>Graduate Teaching Assistant</a:t>
            </a:r>
          </a:p>
          <a:p>
            <a:endParaRPr lang="en-US" dirty="0">
              <a:latin typeface="Century Gothic" panose="020B0502020202020204" pitchFamily="34" charset="0"/>
            </a:endParaRPr>
          </a:p>
          <a:p>
            <a:r>
              <a:rPr lang="en-US" dirty="0">
                <a:latin typeface="Century Gothic" panose="020B0502020202020204" pitchFamily="34" charset="0"/>
              </a:rPr>
              <a:t>Fox TV Animation,</a:t>
            </a:r>
          </a:p>
          <a:p>
            <a:r>
              <a:rPr lang="en-US" i="1" dirty="0">
                <a:latin typeface="Century Gothic" panose="020B0502020202020204" pitchFamily="34" charset="0"/>
              </a:rPr>
              <a:t>The Simpsons</a:t>
            </a:r>
            <a:r>
              <a:rPr lang="en-US" dirty="0">
                <a:latin typeface="Century Gothic" panose="020B0502020202020204" pitchFamily="34" charset="0"/>
              </a:rPr>
              <a:t> Intern</a:t>
            </a:r>
          </a:p>
          <a:p>
            <a:endParaRPr lang="en-US" dirty="0">
              <a:latin typeface="Century Gothic" panose="020B0502020202020204" pitchFamily="34" charset="0"/>
            </a:endParaRPr>
          </a:p>
          <a:p>
            <a:r>
              <a:rPr lang="en-US" dirty="0">
                <a:latin typeface="Century Gothic" panose="020B0502020202020204" pitchFamily="34" charset="0"/>
              </a:rPr>
              <a:t>Fulbright Korea,</a:t>
            </a:r>
          </a:p>
          <a:p>
            <a:r>
              <a:rPr lang="en-US" dirty="0">
                <a:latin typeface="Century Gothic" panose="020B0502020202020204" pitchFamily="34" charset="0"/>
              </a:rPr>
              <a:t>English Teaching Assistant</a:t>
            </a:r>
          </a:p>
        </p:txBody>
      </p:sp>
      <p:sp>
        <p:nvSpPr>
          <p:cNvPr id="17" name="TextBox 16">
            <a:extLst>
              <a:ext uri="{FF2B5EF4-FFF2-40B4-BE49-F238E27FC236}">
                <a16:creationId xmlns:a16="http://schemas.microsoft.com/office/drawing/2014/main" id="{B8E3004C-979E-447F-8174-10BCD950BE93}"/>
              </a:ext>
            </a:extLst>
          </p:cNvPr>
          <p:cNvSpPr txBox="1"/>
          <p:nvPr/>
        </p:nvSpPr>
        <p:spPr>
          <a:xfrm>
            <a:off x="6851887" y="6407625"/>
            <a:ext cx="4553607" cy="307777"/>
          </a:xfrm>
          <a:prstGeom prst="rect">
            <a:avLst/>
          </a:prstGeom>
          <a:noFill/>
        </p:spPr>
        <p:txBody>
          <a:bodyPr wrap="square" rtlCol="0">
            <a:spAutoFit/>
          </a:bodyPr>
          <a:lstStyle/>
          <a:p>
            <a:pPr algn="ctr"/>
            <a:r>
              <a:rPr lang="en-US" sz="1400" dirty="0">
                <a:latin typeface="Century Gothic" panose="020B0502020202020204" pitchFamily="34" charset="0"/>
              </a:rPr>
              <a:t>Artist: Sara Caudill</a:t>
            </a:r>
          </a:p>
        </p:txBody>
      </p:sp>
      <p:pic>
        <p:nvPicPr>
          <p:cNvPr id="2" name="Picture 4">
            <a:extLst>
              <a:ext uri="{FF2B5EF4-FFF2-40B4-BE49-F238E27FC236}">
                <a16:creationId xmlns:a16="http://schemas.microsoft.com/office/drawing/2014/main" id="{BAF4394E-B1FA-4DD5-ACCE-22CC933700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1887" y="1851588"/>
            <a:ext cx="4553607" cy="4553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61929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Picture 10" descr="A picture containing text, indoor, wall&#10;&#10;Description automatically generated">
            <a:extLst>
              <a:ext uri="{FF2B5EF4-FFF2-40B4-BE49-F238E27FC236}">
                <a16:creationId xmlns:a16="http://schemas.microsoft.com/office/drawing/2014/main" id="{CFD94DE6-665C-4FC8-9428-24430A42FA44}"/>
              </a:ext>
            </a:extLst>
          </p:cNvPr>
          <p:cNvPicPr>
            <a:picLocks noChangeAspect="1"/>
          </p:cNvPicPr>
          <p:nvPr/>
        </p:nvPicPr>
        <p:blipFill rotWithShape="1">
          <a:blip r:embed="rId3">
            <a:extLst>
              <a:ext uri="{28A0092B-C50C-407E-A947-70E740481C1C}">
                <a14:useLocalDpi xmlns:a14="http://schemas.microsoft.com/office/drawing/2010/main" val="0"/>
              </a:ext>
            </a:extLst>
          </a:blip>
          <a:srcRect l="14160" r="28344"/>
          <a:stretch/>
        </p:blipFill>
        <p:spPr>
          <a:xfrm>
            <a:off x="20" y="10"/>
            <a:ext cx="7009876" cy="6857990"/>
          </a:xfrm>
          <a:custGeom>
            <a:avLst/>
            <a:gdLst/>
            <a:ahLst/>
            <a:cxnLst/>
            <a:rect l="l" t="t" r="r" b="b"/>
            <a:pathLst>
              <a:path w="7009896" h="6858000">
                <a:moveTo>
                  <a:pt x="0" y="0"/>
                </a:moveTo>
                <a:lnTo>
                  <a:pt x="7009896" y="0"/>
                </a:lnTo>
                <a:lnTo>
                  <a:pt x="7009896" y="1"/>
                </a:lnTo>
                <a:lnTo>
                  <a:pt x="6295211" y="1"/>
                </a:lnTo>
                <a:lnTo>
                  <a:pt x="6195255" y="380651"/>
                </a:lnTo>
                <a:cubicBezTo>
                  <a:pt x="5677600" y="2559611"/>
                  <a:pt x="5966601" y="4758249"/>
                  <a:pt x="6880029" y="6647018"/>
                </a:cubicBezTo>
                <a:lnTo>
                  <a:pt x="6988280" y="6858000"/>
                </a:lnTo>
                <a:lnTo>
                  <a:pt x="0" y="6858000"/>
                </a:lnTo>
                <a:close/>
              </a:path>
            </a:pathLst>
          </a:custGeom>
        </p:spPr>
      </p:pic>
      <p:sp>
        <p:nvSpPr>
          <p:cNvPr id="32" name="Freeform: Shape 31">
            <a:extLst>
              <a:ext uri="{FF2B5EF4-FFF2-40B4-BE49-F238E27FC236}">
                <a16:creationId xmlns:a16="http://schemas.microsoft.com/office/drawing/2014/main" id="{5FDF4720-5445-47BE-89FE-E40D1AE6F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11927" y="-1"/>
            <a:ext cx="6480073"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4" name="Freeform: Shape 33">
            <a:extLst>
              <a:ext uri="{FF2B5EF4-FFF2-40B4-BE49-F238E27FC236}">
                <a16:creationId xmlns:a16="http://schemas.microsoft.com/office/drawing/2014/main" id="{AC8710B4-A815-4082-9E4F-F13A00070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42784" y="0"/>
            <a:ext cx="6249216"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801436" y="1396289"/>
            <a:ext cx="4819952" cy="1325563"/>
          </a:xfrm>
        </p:spPr>
        <p:txBody>
          <a:bodyPr vert="horz" lIns="91440" tIns="45720" rIns="91440" bIns="45720" rtlCol="0">
            <a:normAutofit/>
          </a:bodyPr>
          <a:lstStyle/>
          <a:p>
            <a:r>
              <a:rPr lang="en-US" sz="7200" dirty="0">
                <a:solidFill>
                  <a:schemeClr val="bg1"/>
                </a:solidFill>
              </a:rPr>
              <a:t>Overview</a:t>
            </a:r>
          </a:p>
        </p:txBody>
      </p:sp>
      <p:sp>
        <p:nvSpPr>
          <p:cNvPr id="3" name="Content Placeholder 2"/>
          <p:cNvSpPr>
            <a:spLocks noGrp="1"/>
          </p:cNvSpPr>
          <p:nvPr>
            <p:ph idx="1"/>
          </p:nvPr>
        </p:nvSpPr>
        <p:spPr>
          <a:xfrm>
            <a:off x="6550164" y="3107464"/>
            <a:ext cx="5034456" cy="2057369"/>
          </a:xfrm>
        </p:spPr>
        <p:txBody>
          <a:bodyPr vert="horz" lIns="91440" tIns="45720" rIns="91440" bIns="45720" rtlCol="0" anchor="t">
            <a:normAutofit/>
          </a:bodyPr>
          <a:lstStyle/>
          <a:p>
            <a:pPr marL="0" lvl="1" indent="0" algn="ctr">
              <a:spcBef>
                <a:spcPts val="1000"/>
              </a:spcBef>
              <a:buNone/>
            </a:pPr>
            <a:r>
              <a:rPr lang="en-US" dirty="0">
                <a:solidFill>
                  <a:schemeClr val="bg1"/>
                </a:solidFill>
                <a:latin typeface="+mn-lt"/>
              </a:rPr>
              <a:t>Intern-led narrative Virtual Reality (VR) experience intended to demonstrate the AFRC Sim Team’s ability to calculate the dynamics of an aircraft in a story-driven flight simulation</a:t>
            </a:r>
          </a:p>
        </p:txBody>
      </p:sp>
      <p:pic>
        <p:nvPicPr>
          <p:cNvPr id="5" name="Picture 2" descr="https://upload.wikimedia.org/wikipedia/commons/thumb/e/e5/NASA_logo.svg/200px-NASA_logo.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 y="149946"/>
            <a:ext cx="1320338" cy="1095881"/>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02809" y="98953"/>
            <a:ext cx="1405371" cy="1252850"/>
          </a:xfrm>
          <a:prstGeom prst="rect">
            <a:avLst/>
          </a:prstGeom>
        </p:spPr>
      </p:pic>
      <p:sp>
        <p:nvSpPr>
          <p:cNvPr id="35" name="TextBox 34">
            <a:extLst>
              <a:ext uri="{FF2B5EF4-FFF2-40B4-BE49-F238E27FC236}">
                <a16:creationId xmlns:a16="http://schemas.microsoft.com/office/drawing/2014/main" id="{315FB288-D1F8-47D0-9003-18B032764691}"/>
              </a:ext>
            </a:extLst>
          </p:cNvPr>
          <p:cNvSpPr txBox="1"/>
          <p:nvPr/>
        </p:nvSpPr>
        <p:spPr>
          <a:xfrm>
            <a:off x="235163" y="6396335"/>
            <a:ext cx="2903123" cy="311719"/>
          </a:xfrm>
          <a:prstGeom prst="rect">
            <a:avLst/>
          </a:prstGeom>
          <a:noFill/>
        </p:spPr>
        <p:txBody>
          <a:bodyPr wrap="square" rtlCol="0">
            <a:spAutoFit/>
          </a:bodyPr>
          <a:lstStyle/>
          <a:p>
            <a:pPr algn="ctr"/>
            <a:r>
              <a:rPr lang="en-US" sz="1400" dirty="0">
                <a:latin typeface="Century Gothic" panose="020B0502020202020204" pitchFamily="34" charset="0"/>
              </a:rPr>
              <a:t>3D Render Artist: Sara Caudill</a:t>
            </a:r>
          </a:p>
        </p:txBody>
      </p:sp>
    </p:spTree>
    <p:extLst>
      <p:ext uri="{BB962C8B-B14F-4D97-AF65-F5344CB8AC3E}">
        <p14:creationId xmlns:p14="http://schemas.microsoft.com/office/powerpoint/2010/main" val="62230552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96656" y="271191"/>
            <a:ext cx="9795638" cy="1114380"/>
          </a:xfrm>
        </p:spPr>
        <p:txBody>
          <a:bodyPr vert="horz" lIns="91440" tIns="45720" rIns="91440" bIns="45720" rtlCol="0" anchor="b">
            <a:normAutofit/>
          </a:bodyPr>
          <a:lstStyle/>
          <a:p>
            <a:pPr algn="ctr"/>
            <a:r>
              <a:rPr lang="en-US" sz="5200" dirty="0"/>
              <a:t>Background</a:t>
            </a:r>
          </a:p>
        </p:txBody>
      </p:sp>
      <p:pic>
        <p:nvPicPr>
          <p:cNvPr id="32" name="Content Placeholder 31">
            <a:extLst>
              <a:ext uri="{FF2B5EF4-FFF2-40B4-BE49-F238E27FC236}">
                <a16:creationId xmlns:a16="http://schemas.microsoft.com/office/drawing/2014/main" id="{6D06D630-7A2C-45DC-A890-6A4DADD4D4C0}"/>
              </a:ext>
            </a:extLst>
          </p:cNvPr>
          <p:cNvPicPr>
            <a:picLocks noGrp="1" noChangeAspect="1"/>
          </p:cNvPicPr>
          <p:nvPr>
            <p:ph sz="half" idx="1"/>
          </p:nvPr>
        </p:nvPicPr>
        <p:blipFill>
          <a:blip r:embed="rId3"/>
          <a:stretch>
            <a:fillRect/>
          </a:stretch>
        </p:blipFill>
        <p:spPr>
          <a:xfrm>
            <a:off x="742756" y="1930608"/>
            <a:ext cx="5191161" cy="4672045"/>
          </a:xfrm>
          <a:prstGeom prst="rect">
            <a:avLst/>
          </a:prstGeom>
        </p:spPr>
      </p:pic>
      <p:pic>
        <p:nvPicPr>
          <p:cNvPr id="4" name="Picture 2" descr="https://upload.wikimedia.org/wikipedia/commons/thumb/e/e5/NASA_logo.svg/200px-NASA_logo.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 y="149946"/>
            <a:ext cx="1320338" cy="1095881"/>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02809" y="71461"/>
            <a:ext cx="1405371" cy="1252850"/>
          </a:xfrm>
          <a:prstGeom prst="rect">
            <a:avLst/>
          </a:prstGeom>
        </p:spPr>
      </p:pic>
      <p:sp>
        <p:nvSpPr>
          <p:cNvPr id="55" name="TextBox 54">
            <a:extLst>
              <a:ext uri="{FF2B5EF4-FFF2-40B4-BE49-F238E27FC236}">
                <a16:creationId xmlns:a16="http://schemas.microsoft.com/office/drawing/2014/main" id="{8C133546-09DB-4A16-A669-0FF68D34F4A4}"/>
              </a:ext>
            </a:extLst>
          </p:cNvPr>
          <p:cNvSpPr txBox="1"/>
          <p:nvPr/>
        </p:nvSpPr>
        <p:spPr>
          <a:xfrm>
            <a:off x="968748" y="1549391"/>
            <a:ext cx="4739175" cy="307777"/>
          </a:xfrm>
          <a:prstGeom prst="rect">
            <a:avLst/>
          </a:prstGeom>
          <a:noFill/>
        </p:spPr>
        <p:txBody>
          <a:bodyPr wrap="square" rtlCol="0">
            <a:spAutoFit/>
          </a:bodyPr>
          <a:lstStyle/>
          <a:p>
            <a:pPr algn="ctr"/>
            <a:r>
              <a:rPr lang="en-US" sz="1400" dirty="0">
                <a:latin typeface="Century Gothic" panose="020B0502020202020204" pitchFamily="34" charset="0"/>
              </a:rPr>
              <a:t>Summer 2020: Game Design Document</a:t>
            </a:r>
          </a:p>
        </p:txBody>
      </p:sp>
      <p:sp>
        <p:nvSpPr>
          <p:cNvPr id="56" name="TextBox 55">
            <a:extLst>
              <a:ext uri="{FF2B5EF4-FFF2-40B4-BE49-F238E27FC236}">
                <a16:creationId xmlns:a16="http://schemas.microsoft.com/office/drawing/2014/main" id="{3460AB94-DEB7-40DB-85EC-4A70A059F46D}"/>
              </a:ext>
            </a:extLst>
          </p:cNvPr>
          <p:cNvSpPr txBox="1"/>
          <p:nvPr/>
        </p:nvSpPr>
        <p:spPr>
          <a:xfrm>
            <a:off x="6562254" y="1542753"/>
            <a:ext cx="4330820" cy="307777"/>
          </a:xfrm>
          <a:prstGeom prst="rect">
            <a:avLst/>
          </a:prstGeom>
          <a:noFill/>
        </p:spPr>
        <p:txBody>
          <a:bodyPr wrap="square" rtlCol="0">
            <a:spAutoFit/>
          </a:bodyPr>
          <a:lstStyle/>
          <a:p>
            <a:pPr algn="ctr"/>
            <a:r>
              <a:rPr lang="en-US" sz="1400" dirty="0">
                <a:latin typeface="Century Gothic" panose="020B0502020202020204" pitchFamily="34" charset="0"/>
              </a:rPr>
              <a:t>Fall 2020: Tech Demonstration and Teaser Trailer</a:t>
            </a:r>
          </a:p>
        </p:txBody>
      </p:sp>
      <p:pic>
        <p:nvPicPr>
          <p:cNvPr id="64" name="Content Placeholder 63" descr="A picture containing floor, indoor, window, room&#10;&#10;Description automatically generated">
            <a:extLst>
              <a:ext uri="{FF2B5EF4-FFF2-40B4-BE49-F238E27FC236}">
                <a16:creationId xmlns:a16="http://schemas.microsoft.com/office/drawing/2014/main" id="{40FDA3A4-E55C-42E0-963A-B75180241E9B}"/>
              </a:ext>
            </a:extLst>
          </p:cNvPr>
          <p:cNvPicPr>
            <a:picLocks noGrp="1" noChangeAspect="1"/>
          </p:cNvPicPr>
          <p:nvPr>
            <p:ph sz="half" idx="2"/>
          </p:nvPr>
        </p:nvPicPr>
        <p:blipFill rotWithShape="1">
          <a:blip r:embed="rId6">
            <a:extLst>
              <a:ext uri="{28A0092B-C50C-407E-A947-70E740481C1C}">
                <a14:useLocalDpi xmlns:a14="http://schemas.microsoft.com/office/drawing/2010/main" val="0"/>
              </a:ext>
            </a:extLst>
          </a:blip>
          <a:srcRect l="35730"/>
          <a:stretch/>
        </p:blipFill>
        <p:spPr>
          <a:xfrm>
            <a:off x="6258082" y="2007712"/>
            <a:ext cx="5191162" cy="4543373"/>
          </a:xfrm>
        </p:spPr>
      </p:pic>
      <p:sp>
        <p:nvSpPr>
          <p:cNvPr id="65" name="TextBox 64">
            <a:extLst>
              <a:ext uri="{FF2B5EF4-FFF2-40B4-BE49-F238E27FC236}">
                <a16:creationId xmlns:a16="http://schemas.microsoft.com/office/drawing/2014/main" id="{34DBA218-7FDC-4C53-A84A-834B799CB7AB}"/>
              </a:ext>
            </a:extLst>
          </p:cNvPr>
          <p:cNvSpPr txBox="1"/>
          <p:nvPr/>
        </p:nvSpPr>
        <p:spPr>
          <a:xfrm>
            <a:off x="8915974" y="6526017"/>
            <a:ext cx="2903123" cy="311719"/>
          </a:xfrm>
          <a:prstGeom prst="rect">
            <a:avLst/>
          </a:prstGeom>
          <a:noFill/>
        </p:spPr>
        <p:txBody>
          <a:bodyPr wrap="square" rtlCol="0">
            <a:spAutoFit/>
          </a:bodyPr>
          <a:lstStyle/>
          <a:p>
            <a:pPr algn="ctr"/>
            <a:r>
              <a:rPr lang="en-US" sz="1400" dirty="0">
                <a:latin typeface="Century Gothic" panose="020B0502020202020204" pitchFamily="34" charset="0"/>
              </a:rPr>
              <a:t>2D/3D Artist: Sara Caudill</a:t>
            </a:r>
          </a:p>
        </p:txBody>
      </p:sp>
    </p:spTree>
    <p:extLst>
      <p:ext uri="{BB962C8B-B14F-4D97-AF65-F5344CB8AC3E}">
        <p14:creationId xmlns:p14="http://schemas.microsoft.com/office/powerpoint/2010/main" val="165896912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upload.wikimedia.org/wikipedia/commons/thumb/e/e5/NASA_logo.svg/200px-NASA_logo.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 y="149946"/>
            <a:ext cx="1320338" cy="1095881"/>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02809" y="71461"/>
            <a:ext cx="1405371" cy="1252850"/>
          </a:xfrm>
          <a:prstGeom prst="rect">
            <a:avLst/>
          </a:prstGeom>
        </p:spPr>
      </p:pic>
      <p:sp>
        <p:nvSpPr>
          <p:cNvPr id="7" name="TextBox 6">
            <a:extLst>
              <a:ext uri="{FF2B5EF4-FFF2-40B4-BE49-F238E27FC236}">
                <a16:creationId xmlns:a16="http://schemas.microsoft.com/office/drawing/2014/main" id="{7CFBEE2B-3041-45E7-872A-EB0DA4629837}"/>
              </a:ext>
            </a:extLst>
          </p:cNvPr>
          <p:cNvSpPr txBox="1"/>
          <p:nvPr/>
        </p:nvSpPr>
        <p:spPr>
          <a:xfrm>
            <a:off x="8065111" y="1904620"/>
            <a:ext cx="3262745" cy="3139321"/>
          </a:xfrm>
          <a:prstGeom prst="rect">
            <a:avLst/>
          </a:prstGeom>
          <a:noFill/>
        </p:spPr>
        <p:txBody>
          <a:bodyPr wrap="square" numCol="1" rtlCol="0">
            <a:spAutoFit/>
          </a:bodyPr>
          <a:lstStyle/>
          <a:p>
            <a:r>
              <a:rPr lang="en-US" b="1" dirty="0">
                <a:latin typeface="Century Gothic" panose="020B0502020202020204" pitchFamily="34" charset="0"/>
              </a:rPr>
              <a:t>CIF Allocation</a:t>
            </a:r>
          </a:p>
          <a:p>
            <a:endParaRPr lang="en-US" b="1" dirty="0">
              <a:latin typeface="Century Gothic" panose="020B0502020202020204" pitchFamily="34" charset="0"/>
            </a:endParaRPr>
          </a:p>
          <a:p>
            <a:r>
              <a:rPr lang="en-US" dirty="0">
                <a:latin typeface="Century Gothic" panose="020B0502020202020204" pitchFamily="34" charset="0"/>
              </a:rPr>
              <a:t>Managed proper use of funds received from successful 2020 CIF proposal</a:t>
            </a:r>
          </a:p>
          <a:p>
            <a:endParaRPr lang="en-US" b="1" dirty="0">
              <a:latin typeface="Century Gothic" panose="020B0502020202020204" pitchFamily="34" charset="0"/>
            </a:endParaRPr>
          </a:p>
          <a:p>
            <a:r>
              <a:rPr lang="en-US" dirty="0">
                <a:latin typeface="Century Gothic" panose="020B0502020202020204" pitchFamily="34" charset="0"/>
              </a:rPr>
              <a:t>Purchased high-quality, fully animatable cockpit, as well as 3D environment and asset models</a:t>
            </a:r>
          </a:p>
        </p:txBody>
      </p:sp>
      <p:sp>
        <p:nvSpPr>
          <p:cNvPr id="8" name="TextBox 7">
            <a:extLst>
              <a:ext uri="{FF2B5EF4-FFF2-40B4-BE49-F238E27FC236}">
                <a16:creationId xmlns:a16="http://schemas.microsoft.com/office/drawing/2014/main" id="{10E146C3-D0EE-4D27-970D-BC0015E88DF0}"/>
              </a:ext>
            </a:extLst>
          </p:cNvPr>
          <p:cNvSpPr txBox="1"/>
          <p:nvPr/>
        </p:nvSpPr>
        <p:spPr>
          <a:xfrm>
            <a:off x="614601" y="1904621"/>
            <a:ext cx="3262745" cy="3693319"/>
          </a:xfrm>
          <a:prstGeom prst="rect">
            <a:avLst/>
          </a:prstGeom>
          <a:noFill/>
        </p:spPr>
        <p:txBody>
          <a:bodyPr wrap="square" numCol="1" rtlCol="0">
            <a:spAutoFit/>
          </a:bodyPr>
          <a:lstStyle/>
          <a:p>
            <a:r>
              <a:rPr lang="en-US" b="1" dirty="0">
                <a:latin typeface="Century Gothic" panose="020B0502020202020204" pitchFamily="34" charset="0"/>
              </a:rPr>
              <a:t>Project Management</a:t>
            </a:r>
          </a:p>
          <a:p>
            <a:endParaRPr lang="en-US" b="1" dirty="0">
              <a:latin typeface="Century Gothic" panose="020B0502020202020204" pitchFamily="34" charset="0"/>
            </a:endParaRPr>
          </a:p>
          <a:p>
            <a:r>
              <a:rPr lang="en-US" dirty="0">
                <a:latin typeface="Century Gothic" panose="020B0502020202020204" pitchFamily="34" charset="0"/>
              </a:rPr>
              <a:t>Oversaw production calendar and team meetings</a:t>
            </a:r>
          </a:p>
          <a:p>
            <a:endParaRPr lang="en-US" dirty="0">
              <a:latin typeface="Century Gothic" panose="020B0502020202020204" pitchFamily="34" charset="0"/>
            </a:endParaRPr>
          </a:p>
          <a:p>
            <a:r>
              <a:rPr lang="en-US" dirty="0">
                <a:latin typeface="Century Gothic" panose="020B0502020202020204" pitchFamily="34" charset="0"/>
              </a:rPr>
              <a:t>Drafted New Technology Report (NTR) and Request for Information (RFI)</a:t>
            </a:r>
          </a:p>
          <a:p>
            <a:endParaRPr lang="en-US" dirty="0">
              <a:latin typeface="Century Gothic" panose="020B0502020202020204" pitchFamily="34" charset="0"/>
            </a:endParaRPr>
          </a:p>
          <a:p>
            <a:r>
              <a:rPr lang="en-US" dirty="0">
                <a:latin typeface="Century Gothic" panose="020B0502020202020204" pitchFamily="34" charset="0"/>
              </a:rPr>
              <a:t>Served as point-of-contact with various stakeholders and SMEs</a:t>
            </a:r>
          </a:p>
        </p:txBody>
      </p:sp>
      <p:sp>
        <p:nvSpPr>
          <p:cNvPr id="9" name="TextBox 8">
            <a:extLst>
              <a:ext uri="{FF2B5EF4-FFF2-40B4-BE49-F238E27FC236}">
                <a16:creationId xmlns:a16="http://schemas.microsoft.com/office/drawing/2014/main" id="{A1AB486F-79B7-452B-9B2A-B02F10BBA1D7}"/>
              </a:ext>
            </a:extLst>
          </p:cNvPr>
          <p:cNvSpPr txBox="1"/>
          <p:nvPr/>
        </p:nvSpPr>
        <p:spPr>
          <a:xfrm>
            <a:off x="4339856" y="1904620"/>
            <a:ext cx="3262745" cy="3416320"/>
          </a:xfrm>
          <a:prstGeom prst="rect">
            <a:avLst/>
          </a:prstGeom>
          <a:noFill/>
        </p:spPr>
        <p:txBody>
          <a:bodyPr wrap="square" numCol="1" rtlCol="0">
            <a:spAutoFit/>
          </a:bodyPr>
          <a:lstStyle/>
          <a:p>
            <a:r>
              <a:rPr lang="en-US" b="1" dirty="0">
                <a:latin typeface="Century Gothic" panose="020B0502020202020204" pitchFamily="34" charset="0"/>
              </a:rPr>
              <a:t>Environment Design</a:t>
            </a:r>
          </a:p>
          <a:p>
            <a:endParaRPr lang="en-US" b="1" dirty="0">
              <a:latin typeface="Century Gothic" panose="020B0502020202020204" pitchFamily="34" charset="0"/>
            </a:endParaRPr>
          </a:p>
          <a:p>
            <a:r>
              <a:rPr lang="en-US" dirty="0">
                <a:latin typeface="Century Gothic" panose="020B0502020202020204" pitchFamily="34" charset="0"/>
              </a:rPr>
              <a:t>Used Blender 3D modeling software to prototype EAFB runway</a:t>
            </a:r>
          </a:p>
          <a:p>
            <a:endParaRPr lang="en-US" dirty="0">
              <a:latin typeface="Century Gothic" panose="020B0502020202020204" pitchFamily="34" charset="0"/>
            </a:endParaRPr>
          </a:p>
          <a:p>
            <a:r>
              <a:rPr lang="en-US" dirty="0">
                <a:latin typeface="Century Gothic" panose="020B0502020202020204" pitchFamily="34" charset="0"/>
              </a:rPr>
              <a:t>Built environment in Godot with purchased assets </a:t>
            </a:r>
          </a:p>
          <a:p>
            <a:endParaRPr lang="en-US" dirty="0">
              <a:latin typeface="Century Gothic" panose="020B0502020202020204" pitchFamily="34" charset="0"/>
            </a:endParaRPr>
          </a:p>
          <a:p>
            <a:r>
              <a:rPr lang="en-US" dirty="0">
                <a:latin typeface="Century Gothic" panose="020B0502020202020204" pitchFamily="34" charset="0"/>
              </a:rPr>
              <a:t>Edited dialogue voiceovers in Adobe Audition for atmosphere and tone</a:t>
            </a:r>
            <a:r>
              <a:rPr lang="en-US" i="1" dirty="0">
                <a:latin typeface="Century Gothic" panose="020B0502020202020204" pitchFamily="34" charset="0"/>
              </a:rPr>
              <a:t>     </a:t>
            </a:r>
          </a:p>
        </p:txBody>
      </p:sp>
      <p:sp>
        <p:nvSpPr>
          <p:cNvPr id="12" name="Title 1">
            <a:extLst>
              <a:ext uri="{FF2B5EF4-FFF2-40B4-BE49-F238E27FC236}">
                <a16:creationId xmlns:a16="http://schemas.microsoft.com/office/drawing/2014/main" id="{1A2FC2A1-4B95-4629-B407-DB759C3366C2}"/>
              </a:ext>
            </a:extLst>
          </p:cNvPr>
          <p:cNvSpPr txBox="1">
            <a:spLocks/>
          </p:cNvSpPr>
          <p:nvPr/>
        </p:nvSpPr>
        <p:spPr>
          <a:xfrm>
            <a:off x="1196656" y="271191"/>
            <a:ext cx="9795638" cy="111438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200" b="1" dirty="0">
                <a:latin typeface="Century Gothic" panose="020B0502020202020204" pitchFamily="34" charset="0"/>
              </a:rPr>
              <a:t>Tasks</a:t>
            </a:r>
          </a:p>
        </p:txBody>
      </p:sp>
    </p:spTree>
    <p:extLst>
      <p:ext uri="{BB962C8B-B14F-4D97-AF65-F5344CB8AC3E}">
        <p14:creationId xmlns:p14="http://schemas.microsoft.com/office/powerpoint/2010/main" val="405076576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upload.wikimedia.org/wikipedia/commons/thumb/e/e5/NASA_logo.svg/200px-NASA_logo.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 y="149946"/>
            <a:ext cx="1320338" cy="1095881"/>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02809" y="71461"/>
            <a:ext cx="1405371" cy="1252850"/>
          </a:xfrm>
          <a:prstGeom prst="rect">
            <a:avLst/>
          </a:prstGeom>
        </p:spPr>
      </p:pic>
      <p:sp>
        <p:nvSpPr>
          <p:cNvPr id="12" name="Title 1">
            <a:extLst>
              <a:ext uri="{FF2B5EF4-FFF2-40B4-BE49-F238E27FC236}">
                <a16:creationId xmlns:a16="http://schemas.microsoft.com/office/drawing/2014/main" id="{1A2FC2A1-4B95-4629-B407-DB759C3366C2}"/>
              </a:ext>
            </a:extLst>
          </p:cNvPr>
          <p:cNvSpPr txBox="1">
            <a:spLocks/>
          </p:cNvSpPr>
          <p:nvPr/>
        </p:nvSpPr>
        <p:spPr>
          <a:xfrm>
            <a:off x="1196656" y="271191"/>
            <a:ext cx="9795638" cy="111438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200" b="1" dirty="0">
                <a:latin typeface="Century Gothic" panose="020B0502020202020204" pitchFamily="34" charset="0"/>
              </a:rPr>
              <a:t>Project Management</a:t>
            </a:r>
          </a:p>
        </p:txBody>
      </p:sp>
      <p:sp>
        <p:nvSpPr>
          <p:cNvPr id="10" name="Content Placeholder 11">
            <a:extLst>
              <a:ext uri="{FF2B5EF4-FFF2-40B4-BE49-F238E27FC236}">
                <a16:creationId xmlns:a16="http://schemas.microsoft.com/office/drawing/2014/main" id="{1B7E650D-278D-41A1-BC74-9A2E9D334369}"/>
              </a:ext>
            </a:extLst>
          </p:cNvPr>
          <p:cNvSpPr txBox="1">
            <a:spLocks/>
          </p:cNvSpPr>
          <p:nvPr/>
        </p:nvSpPr>
        <p:spPr>
          <a:xfrm>
            <a:off x="836675" y="3087958"/>
            <a:ext cx="10515600" cy="273227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2400" dirty="0"/>
              <a:t>Project manager of growing cross-disciplinary team as </a:t>
            </a:r>
            <a:r>
              <a:rPr lang="en-US" sz="2400" i="1" dirty="0"/>
              <a:t>Greater Heights</a:t>
            </a:r>
            <a:r>
              <a:rPr lang="en-US" sz="2400" dirty="0"/>
              <a:t> shifted from pre-production to production phases</a:t>
            </a:r>
          </a:p>
          <a:p>
            <a:pPr>
              <a:lnSpc>
                <a:spcPct val="150000"/>
              </a:lnSpc>
            </a:pPr>
            <a:r>
              <a:rPr lang="en-US" sz="2400" dirty="0"/>
              <a:t>Coordinated meetings with internal and external subject matter experts</a:t>
            </a:r>
          </a:p>
          <a:p>
            <a:pPr>
              <a:lnSpc>
                <a:spcPct val="150000"/>
              </a:lnSpc>
            </a:pPr>
            <a:r>
              <a:rPr lang="en-US" sz="2400" dirty="0"/>
              <a:t>Worked with Aamod and team to set short-, mid-, and long-term deliverables</a:t>
            </a:r>
          </a:p>
        </p:txBody>
      </p:sp>
      <p:pic>
        <p:nvPicPr>
          <p:cNvPr id="11" name="Picture 10">
            <a:extLst>
              <a:ext uri="{FF2B5EF4-FFF2-40B4-BE49-F238E27FC236}">
                <a16:creationId xmlns:a16="http://schemas.microsoft.com/office/drawing/2014/main" id="{A49FD6A6-678B-4D9F-BD6A-9D7F4A6132F1}"/>
              </a:ext>
            </a:extLst>
          </p:cNvPr>
          <p:cNvPicPr>
            <a:picLocks noChangeAspect="1"/>
          </p:cNvPicPr>
          <p:nvPr/>
        </p:nvPicPr>
        <p:blipFill>
          <a:blip r:embed="rId5"/>
          <a:stretch>
            <a:fillRect/>
          </a:stretch>
        </p:blipFill>
        <p:spPr>
          <a:xfrm>
            <a:off x="0" y="1984352"/>
            <a:ext cx="12192001" cy="504825"/>
          </a:xfrm>
          <a:prstGeom prst="rect">
            <a:avLst/>
          </a:prstGeom>
        </p:spPr>
      </p:pic>
    </p:spTree>
    <p:extLst>
      <p:ext uri="{BB962C8B-B14F-4D97-AF65-F5344CB8AC3E}">
        <p14:creationId xmlns:p14="http://schemas.microsoft.com/office/powerpoint/2010/main" val="19578915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16">
            <a:extLst>
              <a:ext uri="{FF2B5EF4-FFF2-40B4-BE49-F238E27FC236}">
                <a16:creationId xmlns:a16="http://schemas.microsoft.com/office/drawing/2014/main" id="{B0836548-8375-43E9-93FB-1CB9C52E6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1A2FC2A1-4B95-4629-B407-DB759C3366C2}"/>
              </a:ext>
            </a:extLst>
          </p:cNvPr>
          <p:cNvSpPr txBox="1">
            <a:spLocks/>
          </p:cNvSpPr>
          <p:nvPr/>
        </p:nvSpPr>
        <p:spPr>
          <a:xfrm>
            <a:off x="8039755" y="2598522"/>
            <a:ext cx="3746065" cy="148146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4000" b="1" kern="1200" dirty="0">
                <a:solidFill>
                  <a:schemeClr val="tx1"/>
                </a:solidFill>
                <a:latin typeface="Century Gothic" panose="020B0502020202020204" pitchFamily="34" charset="0"/>
              </a:rPr>
              <a:t>Environment Design</a:t>
            </a:r>
          </a:p>
        </p:txBody>
      </p:sp>
      <p:pic>
        <p:nvPicPr>
          <p:cNvPr id="9" name="Picture 8">
            <a:extLst>
              <a:ext uri="{FF2B5EF4-FFF2-40B4-BE49-F238E27FC236}">
                <a16:creationId xmlns:a16="http://schemas.microsoft.com/office/drawing/2014/main" id="{2659C50B-3FC9-46E2-97B1-F99735B7ACF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031" r="33089" b="1"/>
          <a:stretch/>
        </p:blipFill>
        <p:spPr>
          <a:xfrm>
            <a:off x="-4" y="10"/>
            <a:ext cx="4010364" cy="3903596"/>
          </a:xfrm>
          <a:prstGeom prst="rect">
            <a:avLst/>
          </a:prstGeom>
        </p:spPr>
      </p:pic>
      <p:pic>
        <p:nvPicPr>
          <p:cNvPr id="3" name="Picture 2">
            <a:extLst>
              <a:ext uri="{FF2B5EF4-FFF2-40B4-BE49-F238E27FC236}">
                <a16:creationId xmlns:a16="http://schemas.microsoft.com/office/drawing/2014/main" id="{7C69B3F1-3A4C-4E3D-A144-79DC55212A6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857" r="11632" b="1"/>
          <a:stretch/>
        </p:blipFill>
        <p:spPr>
          <a:xfrm>
            <a:off x="-2" y="4079988"/>
            <a:ext cx="4010364" cy="2778011"/>
          </a:xfrm>
          <a:prstGeom prst="rect">
            <a:avLst/>
          </a:prstGeom>
        </p:spPr>
      </p:pic>
      <p:pic>
        <p:nvPicPr>
          <p:cNvPr id="7" name="Picture 6">
            <a:extLst>
              <a:ext uri="{FF2B5EF4-FFF2-40B4-BE49-F238E27FC236}">
                <a16:creationId xmlns:a16="http://schemas.microsoft.com/office/drawing/2014/main" id="{B0CD6B67-56FB-482E-828E-B3ACC4920EFF}"/>
              </a:ext>
            </a:extLst>
          </p:cNvPr>
          <p:cNvPicPr>
            <a:picLocks noChangeAspect="1"/>
          </p:cNvPicPr>
          <p:nvPr/>
        </p:nvPicPr>
        <p:blipFill rotWithShape="1">
          <a:blip r:embed="rId5">
            <a:extLst>
              <a:ext uri="{28A0092B-C50C-407E-A947-70E740481C1C}">
                <a14:useLocalDpi xmlns:a14="http://schemas.microsoft.com/office/drawing/2010/main" val="0"/>
              </a:ext>
            </a:extLst>
          </a:blip>
          <a:srcRect l="17834" r="26754"/>
          <a:stretch/>
        </p:blipFill>
        <p:spPr>
          <a:xfrm>
            <a:off x="4182839" y="10"/>
            <a:ext cx="3420141" cy="6857990"/>
          </a:xfrm>
          <a:prstGeom prst="rect">
            <a:avLst/>
          </a:prstGeom>
        </p:spPr>
      </p:pic>
      <p:pic>
        <p:nvPicPr>
          <p:cNvPr id="4" name="Picture 2" descr="https://upload.wikimedia.org/wikipedia/commons/thumb/e/e5/NASA_logo.svg/200px-NASA_logo.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4780" y="149946"/>
            <a:ext cx="1320338" cy="1095881"/>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02809" y="71461"/>
            <a:ext cx="1405371" cy="1252850"/>
          </a:xfrm>
          <a:prstGeom prst="rect">
            <a:avLst/>
          </a:prstGeom>
        </p:spPr>
      </p:pic>
      <p:sp>
        <p:nvSpPr>
          <p:cNvPr id="70" name="TextBox 69">
            <a:extLst>
              <a:ext uri="{FF2B5EF4-FFF2-40B4-BE49-F238E27FC236}">
                <a16:creationId xmlns:a16="http://schemas.microsoft.com/office/drawing/2014/main" id="{7577AF79-8A1D-4A12-89A9-54F3F95C2068}"/>
              </a:ext>
            </a:extLst>
          </p:cNvPr>
          <p:cNvSpPr txBox="1"/>
          <p:nvPr/>
        </p:nvSpPr>
        <p:spPr>
          <a:xfrm>
            <a:off x="-436777" y="6478613"/>
            <a:ext cx="2903123" cy="311719"/>
          </a:xfrm>
          <a:prstGeom prst="rect">
            <a:avLst/>
          </a:prstGeom>
          <a:noFill/>
        </p:spPr>
        <p:txBody>
          <a:bodyPr wrap="square" rtlCol="0">
            <a:spAutoFit/>
          </a:bodyPr>
          <a:lstStyle/>
          <a:p>
            <a:pPr algn="ctr"/>
            <a:r>
              <a:rPr lang="en-US" sz="1400" dirty="0">
                <a:solidFill>
                  <a:schemeClr val="bg1"/>
                </a:solidFill>
                <a:latin typeface="Century Gothic" panose="020B0502020202020204" pitchFamily="34" charset="0"/>
              </a:rPr>
              <a:t>Artist: Sara Caudill</a:t>
            </a:r>
          </a:p>
        </p:txBody>
      </p:sp>
    </p:spTree>
    <p:extLst>
      <p:ext uri="{BB962C8B-B14F-4D97-AF65-F5344CB8AC3E}">
        <p14:creationId xmlns:p14="http://schemas.microsoft.com/office/powerpoint/2010/main" val="3279484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 name="Rectangle 104">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1A2FC2A1-4B95-4629-B407-DB759C3366C2}"/>
              </a:ext>
            </a:extLst>
          </p:cNvPr>
          <p:cNvSpPr txBox="1">
            <a:spLocks/>
          </p:cNvSpPr>
          <p:nvPr/>
        </p:nvSpPr>
        <p:spPr>
          <a:xfrm>
            <a:off x="6774887" y="1324311"/>
            <a:ext cx="5055218" cy="149961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200" b="1" kern="1200" dirty="0">
                <a:solidFill>
                  <a:schemeClr val="tx1"/>
                </a:solidFill>
                <a:latin typeface="Century Gothic" panose="020B0502020202020204" pitchFamily="34" charset="0"/>
              </a:rPr>
              <a:t>Environment Design, cont.</a:t>
            </a:r>
          </a:p>
        </p:txBody>
      </p:sp>
      <p:pic>
        <p:nvPicPr>
          <p:cNvPr id="7" name="Picture 6" descr="A picture containing outdoor, tree&#10;&#10;Description automatically generated">
            <a:extLst>
              <a:ext uri="{FF2B5EF4-FFF2-40B4-BE49-F238E27FC236}">
                <a16:creationId xmlns:a16="http://schemas.microsoft.com/office/drawing/2014/main" id="{6BEF2CB6-8F2B-4134-85B9-14830F20752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627" r="-3" b="-3"/>
          <a:stretch/>
        </p:blipFill>
        <p:spPr>
          <a:xfrm>
            <a:off x="603504" y="10"/>
            <a:ext cx="5769864" cy="3191246"/>
          </a:xfrm>
          <a:prstGeom prst="rect">
            <a:avLst/>
          </a:prstGeom>
        </p:spPr>
      </p:pic>
      <p:sp>
        <p:nvSpPr>
          <p:cNvPr id="107" name="Rectangle 106">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9" name="Group 108">
            <a:extLst>
              <a:ext uri="{FF2B5EF4-FFF2-40B4-BE49-F238E27FC236}">
                <a16:creationId xmlns:a16="http://schemas.microsoft.com/office/drawing/2014/main" id="{BC8EE059-AB39-4517-9D26-9DAE4682CE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766560" y="73152"/>
            <a:ext cx="1178966" cy="232963"/>
            <a:chOff x="7763256" y="73152"/>
            <a:chExt cx="1178966" cy="232963"/>
          </a:xfrm>
        </p:grpSpPr>
        <p:sp>
          <p:nvSpPr>
            <p:cNvPr id="110" name="Rectangle 64">
              <a:extLst>
                <a:ext uri="{FF2B5EF4-FFF2-40B4-BE49-F238E27FC236}">
                  <a16:creationId xmlns:a16="http://schemas.microsoft.com/office/drawing/2014/main" id="{06531543-D90B-4A60-B8CD-BB0211E26B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66">
              <a:extLst>
                <a:ext uri="{FF2B5EF4-FFF2-40B4-BE49-F238E27FC236}">
                  <a16:creationId xmlns:a16="http://schemas.microsoft.com/office/drawing/2014/main" id="{98C10909-A040-47B2-95CA-06D64D90D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64">
              <a:extLst>
                <a:ext uri="{FF2B5EF4-FFF2-40B4-BE49-F238E27FC236}">
                  <a16:creationId xmlns:a16="http://schemas.microsoft.com/office/drawing/2014/main" id="{BFA1FB9A-31E1-485B-89D0-2EE3705B14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66">
              <a:extLst>
                <a:ext uri="{FF2B5EF4-FFF2-40B4-BE49-F238E27FC236}">
                  <a16:creationId xmlns:a16="http://schemas.microsoft.com/office/drawing/2014/main" id="{FFF9BF03-9E6D-45DB-8C3E-8F79C0CB14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64">
              <a:extLst>
                <a:ext uri="{FF2B5EF4-FFF2-40B4-BE49-F238E27FC236}">
                  <a16:creationId xmlns:a16="http://schemas.microsoft.com/office/drawing/2014/main" id="{668F4955-768F-488E-9666-219B2AD05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66">
              <a:extLst>
                <a:ext uri="{FF2B5EF4-FFF2-40B4-BE49-F238E27FC236}">
                  <a16:creationId xmlns:a16="http://schemas.microsoft.com/office/drawing/2014/main" id="{89983B3C-CAEB-41D7-9733-EF376E0803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64">
              <a:extLst>
                <a:ext uri="{FF2B5EF4-FFF2-40B4-BE49-F238E27FC236}">
                  <a16:creationId xmlns:a16="http://schemas.microsoft.com/office/drawing/2014/main" id="{5B85CDA9-8452-46D6-923F-6D33A963A0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66">
              <a:extLst>
                <a:ext uri="{FF2B5EF4-FFF2-40B4-BE49-F238E27FC236}">
                  <a16:creationId xmlns:a16="http://schemas.microsoft.com/office/drawing/2014/main" id="{02BAFAD7-8326-4F54-9691-A52797E45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64">
              <a:extLst>
                <a:ext uri="{FF2B5EF4-FFF2-40B4-BE49-F238E27FC236}">
                  <a16:creationId xmlns:a16="http://schemas.microsoft.com/office/drawing/2014/main" id="{83ED0952-51A1-4A0A-BFF9-C3E440E02D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66">
              <a:extLst>
                <a:ext uri="{FF2B5EF4-FFF2-40B4-BE49-F238E27FC236}">
                  <a16:creationId xmlns:a16="http://schemas.microsoft.com/office/drawing/2014/main" id="{098627B9-4B6E-416D-921B-FC03061234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64">
              <a:extLst>
                <a:ext uri="{FF2B5EF4-FFF2-40B4-BE49-F238E27FC236}">
                  <a16:creationId xmlns:a16="http://schemas.microsoft.com/office/drawing/2014/main" id="{487E1204-E4D5-452A-BF17-CE05816DDE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66">
              <a:extLst>
                <a:ext uri="{FF2B5EF4-FFF2-40B4-BE49-F238E27FC236}">
                  <a16:creationId xmlns:a16="http://schemas.microsoft.com/office/drawing/2014/main" id="{ABF43A5C-9DFB-4745-ABFB-03235AA00A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64">
              <a:extLst>
                <a:ext uri="{FF2B5EF4-FFF2-40B4-BE49-F238E27FC236}">
                  <a16:creationId xmlns:a16="http://schemas.microsoft.com/office/drawing/2014/main" id="{3548981F-3241-438F-B0A4-A08CFD11CC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66">
              <a:extLst>
                <a:ext uri="{FF2B5EF4-FFF2-40B4-BE49-F238E27FC236}">
                  <a16:creationId xmlns:a16="http://schemas.microsoft.com/office/drawing/2014/main" id="{DC8B92ED-8D54-449C-BCD8-8691A29FB8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64">
              <a:extLst>
                <a:ext uri="{FF2B5EF4-FFF2-40B4-BE49-F238E27FC236}">
                  <a16:creationId xmlns:a16="http://schemas.microsoft.com/office/drawing/2014/main" id="{25854E89-E0C2-44BF-B649-2E6B8D281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66">
              <a:extLst>
                <a:ext uri="{FF2B5EF4-FFF2-40B4-BE49-F238E27FC236}">
                  <a16:creationId xmlns:a16="http://schemas.microsoft.com/office/drawing/2014/main" id="{C4A8AFAD-478B-4570-A740-495F1080AA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64">
              <a:extLst>
                <a:ext uri="{FF2B5EF4-FFF2-40B4-BE49-F238E27FC236}">
                  <a16:creationId xmlns:a16="http://schemas.microsoft.com/office/drawing/2014/main" id="{9B9C6D6E-E1C6-4E59-BBCE-F50C5E2EA1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66">
              <a:extLst>
                <a:ext uri="{FF2B5EF4-FFF2-40B4-BE49-F238E27FC236}">
                  <a16:creationId xmlns:a16="http://schemas.microsoft.com/office/drawing/2014/main" id="{6C712499-E868-4C04-9170-7829A8C330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64">
              <a:extLst>
                <a:ext uri="{FF2B5EF4-FFF2-40B4-BE49-F238E27FC236}">
                  <a16:creationId xmlns:a16="http://schemas.microsoft.com/office/drawing/2014/main" id="{BCDB2C0A-DE9F-4812-8422-4CF1BAA8BC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66">
              <a:extLst>
                <a:ext uri="{FF2B5EF4-FFF2-40B4-BE49-F238E27FC236}">
                  <a16:creationId xmlns:a16="http://schemas.microsoft.com/office/drawing/2014/main" id="{B829B12E-77BD-445F-88A8-A43904BAD3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a:extLst>
              <a:ext uri="{FF2B5EF4-FFF2-40B4-BE49-F238E27FC236}">
                <a16:creationId xmlns:a16="http://schemas.microsoft.com/office/drawing/2014/main" id="{79967462-D2B1-459F-9648-3F89A06B50B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391" t="2" r="5755" b="2"/>
          <a:stretch/>
        </p:blipFill>
        <p:spPr>
          <a:xfrm>
            <a:off x="603503" y="3236976"/>
            <a:ext cx="5769864" cy="3621024"/>
          </a:xfrm>
          <a:prstGeom prst="rect">
            <a:avLst/>
          </a:prstGeom>
        </p:spPr>
      </p:pic>
      <p:sp>
        <p:nvSpPr>
          <p:cNvPr id="131" name="Rectangle 130">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CC3C153-F8BA-4C1B-B1D9-A170E4186D0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968" r="5863" b="-3"/>
          <a:stretch/>
        </p:blipFill>
        <p:spPr>
          <a:xfrm>
            <a:off x="6412992" y="3236976"/>
            <a:ext cx="5779008" cy="3621024"/>
          </a:xfrm>
          <a:prstGeom prst="rect">
            <a:avLst/>
          </a:prstGeom>
        </p:spPr>
      </p:pic>
      <p:pic>
        <p:nvPicPr>
          <p:cNvPr id="4" name="Picture 2" descr="https://upload.wikimedia.org/wikipedia/commons/thumb/e/e5/NASA_logo.svg/200px-NASA_logo.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4780" y="149946"/>
            <a:ext cx="1320338" cy="1095881"/>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02809" y="71461"/>
            <a:ext cx="1405371" cy="1252850"/>
          </a:xfrm>
          <a:prstGeom prst="rect">
            <a:avLst/>
          </a:prstGeom>
        </p:spPr>
      </p:pic>
      <p:sp>
        <p:nvSpPr>
          <p:cNvPr id="156" name="TextBox 155">
            <a:extLst>
              <a:ext uri="{FF2B5EF4-FFF2-40B4-BE49-F238E27FC236}">
                <a16:creationId xmlns:a16="http://schemas.microsoft.com/office/drawing/2014/main" id="{6B5DF94E-BC8B-415C-BB13-F2BBCBEC8277}"/>
              </a:ext>
            </a:extLst>
          </p:cNvPr>
          <p:cNvSpPr txBox="1"/>
          <p:nvPr/>
        </p:nvSpPr>
        <p:spPr>
          <a:xfrm>
            <a:off x="9800299" y="6474820"/>
            <a:ext cx="2307881" cy="307777"/>
          </a:xfrm>
          <a:prstGeom prst="rect">
            <a:avLst/>
          </a:prstGeom>
          <a:noFill/>
        </p:spPr>
        <p:txBody>
          <a:bodyPr wrap="square" rtlCol="0">
            <a:spAutoFit/>
          </a:bodyPr>
          <a:lstStyle/>
          <a:p>
            <a:pPr algn="ctr"/>
            <a:r>
              <a:rPr lang="en-US" sz="1400" dirty="0">
                <a:solidFill>
                  <a:schemeClr val="bg1"/>
                </a:solidFill>
                <a:latin typeface="Century Gothic" panose="020B0502020202020204" pitchFamily="34" charset="0"/>
              </a:rPr>
              <a:t>Artist: Sara Caudill</a:t>
            </a:r>
          </a:p>
        </p:txBody>
      </p:sp>
    </p:spTree>
    <p:extLst>
      <p:ext uri="{BB962C8B-B14F-4D97-AF65-F5344CB8AC3E}">
        <p14:creationId xmlns:p14="http://schemas.microsoft.com/office/powerpoint/2010/main" val="311518415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upload.wikimedia.org/wikipedia/commons/thumb/e/e5/NASA_logo.svg/200px-NASA_logo.svg.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4780" y="149946"/>
            <a:ext cx="1320338" cy="1095881"/>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702809" y="71461"/>
            <a:ext cx="1405371" cy="1252850"/>
          </a:xfrm>
          <a:prstGeom prst="rect">
            <a:avLst/>
          </a:prstGeom>
        </p:spPr>
      </p:pic>
      <p:sp>
        <p:nvSpPr>
          <p:cNvPr id="12" name="Title 1">
            <a:extLst>
              <a:ext uri="{FF2B5EF4-FFF2-40B4-BE49-F238E27FC236}">
                <a16:creationId xmlns:a16="http://schemas.microsoft.com/office/drawing/2014/main" id="{1A2FC2A1-4B95-4629-B407-DB759C3366C2}"/>
              </a:ext>
            </a:extLst>
          </p:cNvPr>
          <p:cNvSpPr txBox="1">
            <a:spLocks/>
          </p:cNvSpPr>
          <p:nvPr/>
        </p:nvSpPr>
        <p:spPr>
          <a:xfrm>
            <a:off x="1196656" y="271191"/>
            <a:ext cx="9795638" cy="111438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200" b="1" dirty="0">
                <a:latin typeface="Century Gothic" panose="020B0502020202020204" pitchFamily="34" charset="0"/>
              </a:rPr>
              <a:t>Environment Design, cont.</a:t>
            </a:r>
          </a:p>
        </p:txBody>
      </p:sp>
      <p:pic>
        <p:nvPicPr>
          <p:cNvPr id="2" name="isThisFunForYou_SCRATCH">
            <a:hlinkClick r:id="" action="ppaction://media"/>
            <a:extLst>
              <a:ext uri="{FF2B5EF4-FFF2-40B4-BE49-F238E27FC236}">
                <a16:creationId xmlns:a16="http://schemas.microsoft.com/office/drawing/2014/main" id="{8B774573-D749-4C75-BEFE-313D3D3C5903}"/>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2404533" y="3409893"/>
            <a:ext cx="487363" cy="487363"/>
          </a:xfrm>
          <a:prstGeom prst="rect">
            <a:avLst/>
          </a:prstGeom>
        </p:spPr>
      </p:pic>
      <p:sp>
        <p:nvSpPr>
          <p:cNvPr id="8" name="TextBox 7">
            <a:extLst>
              <a:ext uri="{FF2B5EF4-FFF2-40B4-BE49-F238E27FC236}">
                <a16:creationId xmlns:a16="http://schemas.microsoft.com/office/drawing/2014/main" id="{5BE3BB40-3E49-4E1A-A340-97BA912CEA88}"/>
              </a:ext>
            </a:extLst>
          </p:cNvPr>
          <p:cNvSpPr txBox="1"/>
          <p:nvPr/>
        </p:nvSpPr>
        <p:spPr>
          <a:xfrm>
            <a:off x="1196656" y="4030822"/>
            <a:ext cx="2903123" cy="400110"/>
          </a:xfrm>
          <a:prstGeom prst="rect">
            <a:avLst/>
          </a:prstGeom>
          <a:noFill/>
        </p:spPr>
        <p:txBody>
          <a:bodyPr wrap="square" rtlCol="0">
            <a:spAutoFit/>
          </a:bodyPr>
          <a:lstStyle/>
          <a:p>
            <a:pPr algn="ctr"/>
            <a:r>
              <a:rPr lang="en-US" sz="2000" dirty="0">
                <a:latin typeface="Century Gothic" panose="020B0502020202020204" pitchFamily="34" charset="0"/>
              </a:rPr>
              <a:t>Scratch</a:t>
            </a:r>
          </a:p>
        </p:txBody>
      </p:sp>
      <p:pic>
        <p:nvPicPr>
          <p:cNvPr id="3" name="isThisFunForYou">
            <a:hlinkClick r:id="" action="ppaction://media"/>
            <a:extLst>
              <a:ext uri="{FF2B5EF4-FFF2-40B4-BE49-F238E27FC236}">
                <a16:creationId xmlns:a16="http://schemas.microsoft.com/office/drawing/2014/main" id="{49B584B9-FC21-4C9D-8D3B-4A0F5AF23741}"/>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9300103" y="3430833"/>
            <a:ext cx="487363" cy="487363"/>
          </a:xfrm>
          <a:prstGeom prst="rect">
            <a:avLst/>
          </a:prstGeom>
        </p:spPr>
      </p:pic>
      <p:sp>
        <p:nvSpPr>
          <p:cNvPr id="13" name="TextBox 12">
            <a:extLst>
              <a:ext uri="{FF2B5EF4-FFF2-40B4-BE49-F238E27FC236}">
                <a16:creationId xmlns:a16="http://schemas.microsoft.com/office/drawing/2014/main" id="{7BF97AC2-C157-4793-A9AA-62592C7B20A3}"/>
              </a:ext>
            </a:extLst>
          </p:cNvPr>
          <p:cNvSpPr txBox="1"/>
          <p:nvPr/>
        </p:nvSpPr>
        <p:spPr>
          <a:xfrm>
            <a:off x="8089162" y="4030822"/>
            <a:ext cx="2903123" cy="400110"/>
          </a:xfrm>
          <a:prstGeom prst="rect">
            <a:avLst/>
          </a:prstGeom>
          <a:noFill/>
        </p:spPr>
        <p:txBody>
          <a:bodyPr wrap="square" rtlCol="0">
            <a:spAutoFit/>
          </a:bodyPr>
          <a:lstStyle/>
          <a:p>
            <a:pPr algn="ctr"/>
            <a:r>
              <a:rPr lang="en-US" sz="2000" dirty="0">
                <a:latin typeface="Century Gothic" panose="020B0502020202020204" pitchFamily="34" charset="0"/>
              </a:rPr>
              <a:t>Final</a:t>
            </a:r>
          </a:p>
        </p:txBody>
      </p:sp>
      <p:pic>
        <p:nvPicPr>
          <p:cNvPr id="6" name="flightDirector_isThisFunForYou_RAW">
            <a:hlinkClick r:id="" action="ppaction://media"/>
            <a:extLst>
              <a:ext uri="{FF2B5EF4-FFF2-40B4-BE49-F238E27FC236}">
                <a16:creationId xmlns:a16="http://schemas.microsoft.com/office/drawing/2014/main" id="{ED468977-B186-4A4C-964F-A237A864F064}"/>
              </a:ext>
            </a:extLst>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5852318" y="3409501"/>
            <a:ext cx="487363" cy="487363"/>
          </a:xfrm>
          <a:prstGeom prst="rect">
            <a:avLst/>
          </a:prstGeom>
        </p:spPr>
      </p:pic>
      <p:sp>
        <p:nvSpPr>
          <p:cNvPr id="14" name="TextBox 13">
            <a:extLst>
              <a:ext uri="{FF2B5EF4-FFF2-40B4-BE49-F238E27FC236}">
                <a16:creationId xmlns:a16="http://schemas.microsoft.com/office/drawing/2014/main" id="{9DFDCAAB-DE6E-4167-806C-7664626C2081}"/>
              </a:ext>
            </a:extLst>
          </p:cNvPr>
          <p:cNvSpPr txBox="1"/>
          <p:nvPr/>
        </p:nvSpPr>
        <p:spPr>
          <a:xfrm>
            <a:off x="4642909" y="4030822"/>
            <a:ext cx="2903123" cy="400110"/>
          </a:xfrm>
          <a:prstGeom prst="rect">
            <a:avLst/>
          </a:prstGeom>
          <a:noFill/>
        </p:spPr>
        <p:txBody>
          <a:bodyPr wrap="square" rtlCol="0">
            <a:spAutoFit/>
          </a:bodyPr>
          <a:lstStyle/>
          <a:p>
            <a:pPr algn="ctr"/>
            <a:r>
              <a:rPr lang="en-US" sz="2000" dirty="0">
                <a:latin typeface="Century Gothic" panose="020B0502020202020204" pitchFamily="34" charset="0"/>
              </a:rPr>
              <a:t>RAW</a:t>
            </a:r>
          </a:p>
        </p:txBody>
      </p:sp>
    </p:spTree>
    <p:extLst>
      <p:ext uri="{BB962C8B-B14F-4D97-AF65-F5344CB8AC3E}">
        <p14:creationId xmlns:p14="http://schemas.microsoft.com/office/powerpoint/2010/main" val="11078636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95"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630"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21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2"/>
                </p:tgtEl>
              </p:cMediaNode>
            </p:audio>
            <p:audio>
              <p:cMediaNode vol="80000">
                <p:cTn id="16" fill="hold" display="0">
                  <p:stCondLst>
                    <p:cond delay="indefinite"/>
                  </p:stCondLst>
                  <p:endCondLst>
                    <p:cond evt="onStopAudio" delay="0">
                      <p:tgtEl>
                        <p:sldTgt/>
                      </p:tgtEl>
                    </p:cond>
                  </p:endCondLst>
                </p:cTn>
                <p:tgtEl>
                  <p:spTgt spid="3"/>
                </p:tgtEl>
              </p:cMediaNode>
            </p:audio>
            <p:audio>
              <p:cMediaNode vol="80000">
                <p:cTn id="1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1">
            <a:extLst>
              <a:ext uri="{FF2B5EF4-FFF2-40B4-BE49-F238E27FC236}">
                <a16:creationId xmlns:a16="http://schemas.microsoft.com/office/drawing/2014/main" id="{CA57513D-822C-4FE7-A978-1529AA801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1A2FC2A1-4B95-4629-B407-DB759C3366C2}"/>
              </a:ext>
            </a:extLst>
          </p:cNvPr>
          <p:cNvSpPr txBox="1">
            <a:spLocks/>
          </p:cNvSpPr>
          <p:nvPr/>
        </p:nvSpPr>
        <p:spPr>
          <a:xfrm>
            <a:off x="359173" y="1144769"/>
            <a:ext cx="3325389" cy="289643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kern="1200" dirty="0">
                <a:solidFill>
                  <a:schemeClr val="tx1"/>
                </a:solidFill>
                <a:latin typeface="Century Gothic" panose="020B0502020202020204" pitchFamily="34" charset="0"/>
              </a:rPr>
              <a:t>CIF Allocation</a:t>
            </a:r>
          </a:p>
        </p:txBody>
      </p:sp>
      <p:sp>
        <p:nvSpPr>
          <p:cNvPr id="41" name="Rectangle 33">
            <a:extLst>
              <a:ext uri="{FF2B5EF4-FFF2-40B4-BE49-F238E27FC236}">
                <a16:creationId xmlns:a16="http://schemas.microsoft.com/office/drawing/2014/main" id="{114A821F-8663-46BA-8CC0-D4C44F639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824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D4E6D3C7-7FA6-4B21-9017-3DC97CE5C77E}"/>
              </a:ext>
            </a:extLst>
          </p:cNvPr>
          <p:cNvPicPr>
            <a:picLocks noChangeAspect="1"/>
          </p:cNvPicPr>
          <p:nvPr/>
        </p:nvPicPr>
        <p:blipFill rotWithShape="1">
          <a:blip r:embed="rId3"/>
          <a:srcRect l="21484" r="17419" b="-2"/>
          <a:stretch/>
        </p:blipFill>
        <p:spPr>
          <a:xfrm>
            <a:off x="4197088" y="-8"/>
            <a:ext cx="4301214" cy="4136066"/>
          </a:xfrm>
          <a:prstGeom prst="rect">
            <a:avLst/>
          </a:prstGeom>
        </p:spPr>
      </p:pic>
      <p:pic>
        <p:nvPicPr>
          <p:cNvPr id="10" name="Picture 9">
            <a:extLst>
              <a:ext uri="{FF2B5EF4-FFF2-40B4-BE49-F238E27FC236}">
                <a16:creationId xmlns:a16="http://schemas.microsoft.com/office/drawing/2014/main" id="{70FB72FF-2F44-437D-8113-EEE25775880B}"/>
              </a:ext>
            </a:extLst>
          </p:cNvPr>
          <p:cNvPicPr>
            <a:picLocks noChangeAspect="1"/>
          </p:cNvPicPr>
          <p:nvPr/>
        </p:nvPicPr>
        <p:blipFill rotWithShape="1">
          <a:blip r:embed="rId4"/>
          <a:srcRect l="3340" r="14215" b="4"/>
          <a:stretch/>
        </p:blipFill>
        <p:spPr>
          <a:xfrm>
            <a:off x="8606609" y="8"/>
            <a:ext cx="3585399" cy="3207119"/>
          </a:xfrm>
          <a:prstGeom prst="rect">
            <a:avLst/>
          </a:prstGeom>
        </p:spPr>
      </p:pic>
      <p:sp>
        <p:nvSpPr>
          <p:cNvPr id="42" name="Rectangle 35">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172" y="4177748"/>
            <a:ext cx="332539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8754B57E-E9C3-480C-A705-6487BB714F11}"/>
              </a:ext>
            </a:extLst>
          </p:cNvPr>
          <p:cNvPicPr>
            <a:picLocks noChangeAspect="1"/>
          </p:cNvPicPr>
          <p:nvPr/>
        </p:nvPicPr>
        <p:blipFill rotWithShape="1">
          <a:blip r:embed="rId5"/>
          <a:srcRect r="4536" b="-1"/>
          <a:stretch/>
        </p:blipFill>
        <p:spPr>
          <a:xfrm>
            <a:off x="4197088" y="4233471"/>
            <a:ext cx="4301214" cy="2624537"/>
          </a:xfrm>
          <a:prstGeom prst="rect">
            <a:avLst/>
          </a:prstGeom>
        </p:spPr>
      </p:pic>
      <p:pic>
        <p:nvPicPr>
          <p:cNvPr id="11" name="Picture 10">
            <a:extLst>
              <a:ext uri="{FF2B5EF4-FFF2-40B4-BE49-F238E27FC236}">
                <a16:creationId xmlns:a16="http://schemas.microsoft.com/office/drawing/2014/main" id="{F6FABF86-869B-4D45-99E2-8D6918510760}"/>
              </a:ext>
            </a:extLst>
          </p:cNvPr>
          <p:cNvPicPr>
            <a:picLocks noChangeAspect="1"/>
          </p:cNvPicPr>
          <p:nvPr/>
        </p:nvPicPr>
        <p:blipFill rotWithShape="1">
          <a:blip r:embed="rId6"/>
          <a:srcRect l="30615" r="3443" b="-3"/>
          <a:stretch/>
        </p:blipFill>
        <p:spPr>
          <a:xfrm>
            <a:off x="8606609" y="3310128"/>
            <a:ext cx="3585399" cy="3547872"/>
          </a:xfrm>
          <a:prstGeom prst="rect">
            <a:avLst/>
          </a:prstGeom>
        </p:spPr>
      </p:pic>
      <p:pic>
        <p:nvPicPr>
          <p:cNvPr id="4" name="Picture 2" descr="https://upload.wikimedia.org/wikipedia/commons/thumb/e/e5/NASA_logo.svg/200px-NASA_logo.svg.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780" y="149946"/>
            <a:ext cx="1320338" cy="1095881"/>
          </a:xfrm>
          <a:prstGeom prst="rect">
            <a:avLst/>
          </a:prstGeom>
          <a:noFill/>
          <a:extLst>
            <a:ext uri="{909E8E84-426E-40dd-AFC4-6F175D3DCCD1}">
              <a14:hiddenFill xmlns:a14="http://schemas.microsoft.com/office/drawing/2010/main" xmlns="">
                <a:solidFill>
                  <a:srgbClr val="FFFFFF"/>
                </a:solidFill>
              </a14:hiddenFill>
            </a:ext>
          </a:extLst>
        </p:spPr>
      </p:pic>
      <p:sp>
        <p:nvSpPr>
          <p:cNvPr id="35" name="TextBox 34">
            <a:extLst>
              <a:ext uri="{FF2B5EF4-FFF2-40B4-BE49-F238E27FC236}">
                <a16:creationId xmlns:a16="http://schemas.microsoft.com/office/drawing/2014/main" id="{A3E462EE-0B61-4861-97E1-615902060DA6}"/>
              </a:ext>
            </a:extLst>
          </p:cNvPr>
          <p:cNvSpPr txBox="1"/>
          <p:nvPr/>
        </p:nvSpPr>
        <p:spPr>
          <a:xfrm>
            <a:off x="359172" y="6470401"/>
            <a:ext cx="2043304" cy="307777"/>
          </a:xfrm>
          <a:prstGeom prst="rect">
            <a:avLst/>
          </a:prstGeom>
          <a:noFill/>
        </p:spPr>
        <p:txBody>
          <a:bodyPr wrap="square" rtlCol="0">
            <a:spAutoFit/>
          </a:bodyPr>
          <a:lstStyle/>
          <a:p>
            <a:pPr algn="ctr"/>
            <a:r>
              <a:rPr lang="en-US" sz="1400" dirty="0">
                <a:latin typeface="Century Gothic" panose="020B0502020202020204" pitchFamily="34" charset="0"/>
              </a:rPr>
              <a:t>Purchased 3D Assets</a:t>
            </a:r>
          </a:p>
        </p:txBody>
      </p:sp>
    </p:spTree>
    <p:extLst>
      <p:ext uri="{BB962C8B-B14F-4D97-AF65-F5344CB8AC3E}">
        <p14:creationId xmlns:p14="http://schemas.microsoft.com/office/powerpoint/2010/main" val="206613823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upload.wikimedia.org/wikipedia/commons/thumb/e/e5/NASA_logo.svg/200px-NASA_logo.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 y="149946"/>
            <a:ext cx="1320338" cy="1095881"/>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02809" y="71461"/>
            <a:ext cx="1405371" cy="1252850"/>
          </a:xfrm>
          <a:prstGeom prst="rect">
            <a:avLst/>
          </a:prstGeom>
        </p:spPr>
      </p:pic>
      <p:sp>
        <p:nvSpPr>
          <p:cNvPr id="12" name="Title 1">
            <a:extLst>
              <a:ext uri="{FF2B5EF4-FFF2-40B4-BE49-F238E27FC236}">
                <a16:creationId xmlns:a16="http://schemas.microsoft.com/office/drawing/2014/main" id="{1A2FC2A1-4B95-4629-B407-DB759C3366C2}"/>
              </a:ext>
            </a:extLst>
          </p:cNvPr>
          <p:cNvSpPr txBox="1">
            <a:spLocks/>
          </p:cNvSpPr>
          <p:nvPr/>
        </p:nvSpPr>
        <p:spPr>
          <a:xfrm>
            <a:off x="1196656" y="271191"/>
            <a:ext cx="9795638" cy="111438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200" b="1" dirty="0">
                <a:latin typeface="Century Gothic" panose="020B0502020202020204" pitchFamily="34" charset="0"/>
              </a:rPr>
              <a:t>CIF Allocation, cont.</a:t>
            </a:r>
          </a:p>
        </p:txBody>
      </p:sp>
      <p:pic>
        <p:nvPicPr>
          <p:cNvPr id="2" name="Picture 1">
            <a:extLst>
              <a:ext uri="{FF2B5EF4-FFF2-40B4-BE49-F238E27FC236}">
                <a16:creationId xmlns:a16="http://schemas.microsoft.com/office/drawing/2014/main" id="{72EF13FE-93D3-41EB-91DE-744D3881AFDB}"/>
              </a:ext>
            </a:extLst>
          </p:cNvPr>
          <p:cNvPicPr>
            <a:picLocks noChangeAspect="1"/>
          </p:cNvPicPr>
          <p:nvPr/>
        </p:nvPicPr>
        <p:blipFill rotWithShape="1">
          <a:blip r:embed="rId5"/>
          <a:srcRect t="8746"/>
          <a:stretch/>
        </p:blipFill>
        <p:spPr>
          <a:xfrm>
            <a:off x="0" y="1908713"/>
            <a:ext cx="12192000" cy="4949287"/>
          </a:xfrm>
          <a:prstGeom prst="rect">
            <a:avLst/>
          </a:prstGeom>
        </p:spPr>
      </p:pic>
      <p:sp>
        <p:nvSpPr>
          <p:cNvPr id="6" name="TextBox 5">
            <a:extLst>
              <a:ext uri="{FF2B5EF4-FFF2-40B4-BE49-F238E27FC236}">
                <a16:creationId xmlns:a16="http://schemas.microsoft.com/office/drawing/2014/main" id="{BF820E0F-711F-41EB-88CF-11D9635D3F19}"/>
              </a:ext>
            </a:extLst>
          </p:cNvPr>
          <p:cNvSpPr txBox="1"/>
          <p:nvPr/>
        </p:nvSpPr>
        <p:spPr>
          <a:xfrm>
            <a:off x="10148696" y="6478762"/>
            <a:ext cx="2043304" cy="307777"/>
          </a:xfrm>
          <a:prstGeom prst="rect">
            <a:avLst/>
          </a:prstGeom>
          <a:noFill/>
        </p:spPr>
        <p:txBody>
          <a:bodyPr wrap="square" rtlCol="0">
            <a:spAutoFit/>
          </a:bodyPr>
          <a:lstStyle/>
          <a:p>
            <a:pPr algn="ctr"/>
            <a:r>
              <a:rPr lang="en-US" sz="1400" dirty="0">
                <a:latin typeface="Century Gothic" panose="020B0502020202020204" pitchFamily="34" charset="0"/>
              </a:rPr>
              <a:t>Purchased 3D Assets</a:t>
            </a:r>
          </a:p>
        </p:txBody>
      </p:sp>
    </p:spTree>
    <p:extLst>
      <p:ext uri="{BB962C8B-B14F-4D97-AF65-F5344CB8AC3E}">
        <p14:creationId xmlns:p14="http://schemas.microsoft.com/office/powerpoint/2010/main" val="331739569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6">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loveAnim">
            <a:hlinkClick r:id="" action="ppaction://media"/>
            <a:extLst>
              <a:ext uri="{FF2B5EF4-FFF2-40B4-BE49-F238E27FC236}">
                <a16:creationId xmlns:a16="http://schemas.microsoft.com/office/drawing/2014/main" id="{A72B18B9-69A2-462A-A02A-632988AA2A5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38648" y="1845426"/>
            <a:ext cx="7911650" cy="4450303"/>
          </a:xfrm>
          <a:prstGeom prst="rect">
            <a:avLst/>
          </a:prstGeom>
        </p:spPr>
      </p:pic>
      <p:pic>
        <p:nvPicPr>
          <p:cNvPr id="4" name="Picture 2" descr="https://upload.wikimedia.org/wikipedia/commons/thumb/e/e5/NASA_logo.svg/200px-NASA_logo.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4780" y="149946"/>
            <a:ext cx="1320338" cy="1095881"/>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02809" y="71461"/>
            <a:ext cx="1405371" cy="1252850"/>
          </a:xfrm>
          <a:prstGeom prst="rect">
            <a:avLst/>
          </a:prstGeom>
        </p:spPr>
      </p:pic>
      <p:sp>
        <p:nvSpPr>
          <p:cNvPr id="8" name="Title 1">
            <a:extLst>
              <a:ext uri="{FF2B5EF4-FFF2-40B4-BE49-F238E27FC236}">
                <a16:creationId xmlns:a16="http://schemas.microsoft.com/office/drawing/2014/main" id="{5E0D7B44-1A23-4686-B4C0-411B107AB268}"/>
              </a:ext>
            </a:extLst>
          </p:cNvPr>
          <p:cNvSpPr txBox="1">
            <a:spLocks/>
          </p:cNvSpPr>
          <p:nvPr/>
        </p:nvSpPr>
        <p:spPr>
          <a:xfrm>
            <a:off x="1196656" y="271191"/>
            <a:ext cx="9795638" cy="111438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200" b="1" dirty="0">
                <a:latin typeface="Century Gothic" panose="020B0502020202020204" pitchFamily="34" charset="0"/>
              </a:rPr>
              <a:t>CIF Allocation, cont.</a:t>
            </a:r>
          </a:p>
        </p:txBody>
      </p:sp>
      <p:sp>
        <p:nvSpPr>
          <p:cNvPr id="7" name="TextBox 6">
            <a:extLst>
              <a:ext uri="{FF2B5EF4-FFF2-40B4-BE49-F238E27FC236}">
                <a16:creationId xmlns:a16="http://schemas.microsoft.com/office/drawing/2014/main" id="{63278DCD-4CA7-4B2C-B77E-38DA3512B04C}"/>
              </a:ext>
            </a:extLst>
          </p:cNvPr>
          <p:cNvSpPr txBox="1"/>
          <p:nvPr/>
        </p:nvSpPr>
        <p:spPr>
          <a:xfrm>
            <a:off x="7312913" y="6295729"/>
            <a:ext cx="2903123" cy="311719"/>
          </a:xfrm>
          <a:prstGeom prst="rect">
            <a:avLst/>
          </a:prstGeom>
          <a:noFill/>
        </p:spPr>
        <p:txBody>
          <a:bodyPr wrap="square" rtlCol="0">
            <a:spAutoFit/>
          </a:bodyPr>
          <a:lstStyle/>
          <a:p>
            <a:pPr algn="ctr"/>
            <a:r>
              <a:rPr lang="en-US" sz="1400" dirty="0">
                <a:latin typeface="Century Gothic" panose="020B0502020202020204" pitchFamily="34" charset="0"/>
              </a:rPr>
              <a:t>3D Render Artist: Sara Caudill</a:t>
            </a:r>
          </a:p>
        </p:txBody>
      </p:sp>
    </p:spTree>
    <p:extLst>
      <p:ext uri="{BB962C8B-B14F-4D97-AF65-F5344CB8AC3E}">
        <p14:creationId xmlns:p14="http://schemas.microsoft.com/office/powerpoint/2010/main" val="197427470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1" name="Picture 26">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pic>
        <p:nvPicPr>
          <p:cNvPr id="10" name="Content Placeholder 9">
            <a:extLst>
              <a:ext uri="{FF2B5EF4-FFF2-40B4-BE49-F238E27FC236}">
                <a16:creationId xmlns:a16="http://schemas.microsoft.com/office/drawing/2014/main" id="{DB4A4050-914C-4896-9FF9-BE69828F5F72}"/>
              </a:ext>
            </a:extLst>
          </p:cNvPr>
          <p:cNvPicPr>
            <a:picLocks noGrp="1" noChangeAspect="1"/>
          </p:cNvPicPr>
          <p:nvPr>
            <p:ph sz="half" idx="1"/>
          </p:nvPr>
        </p:nvPicPr>
        <p:blipFill rotWithShape="1">
          <a:blip r:embed="rId4" cstate="print">
            <a:alphaModFix/>
            <a:extLst>
              <a:ext uri="{28A0092B-C50C-407E-A947-70E740481C1C}">
                <a14:useLocalDpi xmlns:a14="http://schemas.microsoft.com/office/drawing/2010/main" val="0"/>
              </a:ext>
            </a:extLst>
          </a:blip>
          <a:srcRect l="12463" r="17610"/>
          <a:stretch/>
        </p:blipFill>
        <p:spPr>
          <a:xfrm>
            <a:off x="0" y="0"/>
            <a:ext cx="6394152" cy="6857990"/>
          </a:xfrm>
          <a:prstGeom prst="rect">
            <a:avLst/>
          </a:prstGeom>
        </p:spPr>
      </p:pic>
      <p:sp>
        <p:nvSpPr>
          <p:cNvPr id="12" name="Title 1">
            <a:extLst>
              <a:ext uri="{FF2B5EF4-FFF2-40B4-BE49-F238E27FC236}">
                <a16:creationId xmlns:a16="http://schemas.microsoft.com/office/drawing/2014/main" id="{1A2FC2A1-4B95-4629-B407-DB759C3366C2}"/>
              </a:ext>
            </a:extLst>
          </p:cNvPr>
          <p:cNvSpPr txBox="1">
            <a:spLocks/>
          </p:cNvSpPr>
          <p:nvPr/>
        </p:nvSpPr>
        <p:spPr>
          <a:xfrm>
            <a:off x="6939673" y="935079"/>
            <a:ext cx="4285221" cy="13116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b="1" dirty="0">
                <a:solidFill>
                  <a:srgbClr val="000000"/>
                </a:solidFill>
                <a:latin typeface="Century Gothic" panose="020B0502020202020204" pitchFamily="34" charset="0"/>
              </a:rPr>
              <a:t>Lessons Learned</a:t>
            </a:r>
          </a:p>
        </p:txBody>
      </p:sp>
      <p:sp>
        <p:nvSpPr>
          <p:cNvPr id="22" name="Content Placeholder 21">
            <a:extLst>
              <a:ext uri="{FF2B5EF4-FFF2-40B4-BE49-F238E27FC236}">
                <a16:creationId xmlns:a16="http://schemas.microsoft.com/office/drawing/2014/main" id="{3CD150CB-FFF5-470A-8414-241D947A99E6}"/>
              </a:ext>
            </a:extLst>
          </p:cNvPr>
          <p:cNvSpPr>
            <a:spLocks noGrp="1"/>
          </p:cNvSpPr>
          <p:nvPr>
            <p:ph sz="half" idx="2"/>
          </p:nvPr>
        </p:nvSpPr>
        <p:spPr>
          <a:xfrm>
            <a:off x="6939674" y="2701159"/>
            <a:ext cx="4706803" cy="3221762"/>
          </a:xfrm>
        </p:spPr>
        <p:txBody>
          <a:bodyPr vert="horz" lIns="91440" tIns="45720" rIns="91440" bIns="45720" rtlCol="0" anchor="ctr">
            <a:normAutofit/>
          </a:bodyPr>
          <a:lstStyle/>
          <a:p>
            <a:pPr marL="0" indent="0">
              <a:buNone/>
            </a:pPr>
            <a:r>
              <a:rPr lang="en-US" sz="2000" dirty="0">
                <a:solidFill>
                  <a:srgbClr val="000000"/>
                </a:solidFill>
              </a:rPr>
              <a:t>Iterate, iterate, iterate—then lock it in.</a:t>
            </a:r>
          </a:p>
          <a:p>
            <a:pPr marL="0" indent="0">
              <a:buNone/>
            </a:pPr>
            <a:endParaRPr lang="en-US" sz="2000" dirty="0">
              <a:solidFill>
                <a:srgbClr val="000000"/>
              </a:solidFill>
            </a:endParaRPr>
          </a:p>
          <a:p>
            <a:pPr marL="0" indent="0">
              <a:buNone/>
            </a:pPr>
            <a:r>
              <a:rPr lang="en-US" sz="2000" dirty="0">
                <a:solidFill>
                  <a:srgbClr val="000000"/>
                </a:solidFill>
              </a:rPr>
              <a:t>Don’t hesitate.  Explore the new technology. Ask the question.</a:t>
            </a:r>
          </a:p>
          <a:p>
            <a:pPr marL="0" indent="0">
              <a:buNone/>
            </a:pPr>
            <a:endParaRPr lang="en-US" sz="2000" dirty="0">
              <a:solidFill>
                <a:srgbClr val="000000"/>
              </a:solidFill>
            </a:endParaRPr>
          </a:p>
          <a:p>
            <a:pPr marL="0" indent="0">
              <a:buNone/>
            </a:pPr>
            <a:r>
              <a:rPr lang="en-US" sz="2000" dirty="0">
                <a:solidFill>
                  <a:srgbClr val="000000"/>
                </a:solidFill>
              </a:rPr>
              <a:t>We’re all still learning.</a:t>
            </a:r>
          </a:p>
        </p:txBody>
      </p:sp>
      <p:pic>
        <p:nvPicPr>
          <p:cNvPr id="4" name="Picture 2" descr="https://upload.wikimedia.org/wikipedia/commons/thumb/e/e5/NASA_logo.svg/200px-NASA_logo.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 y="149946"/>
            <a:ext cx="1320338" cy="1095881"/>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02809" y="71461"/>
            <a:ext cx="1405371" cy="1252850"/>
          </a:xfrm>
          <a:prstGeom prst="rect">
            <a:avLst/>
          </a:prstGeom>
        </p:spPr>
      </p:pic>
      <p:sp>
        <p:nvSpPr>
          <p:cNvPr id="26" name="TextBox 25">
            <a:extLst>
              <a:ext uri="{FF2B5EF4-FFF2-40B4-BE49-F238E27FC236}">
                <a16:creationId xmlns:a16="http://schemas.microsoft.com/office/drawing/2014/main" id="{73D84BA5-256B-4521-8263-F90DF31DBBC1}"/>
              </a:ext>
            </a:extLst>
          </p:cNvPr>
          <p:cNvSpPr txBox="1"/>
          <p:nvPr/>
        </p:nvSpPr>
        <p:spPr>
          <a:xfrm>
            <a:off x="2623457" y="6550213"/>
            <a:ext cx="3770695" cy="307777"/>
          </a:xfrm>
          <a:prstGeom prst="rect">
            <a:avLst/>
          </a:prstGeom>
          <a:noFill/>
        </p:spPr>
        <p:txBody>
          <a:bodyPr wrap="square" rtlCol="0">
            <a:spAutoFit/>
          </a:bodyPr>
          <a:lstStyle/>
          <a:p>
            <a:pPr algn="ctr"/>
            <a:r>
              <a:rPr lang="en-US" sz="1400" dirty="0">
                <a:solidFill>
                  <a:schemeClr val="bg1"/>
                </a:solidFill>
                <a:latin typeface="Century Gothic" panose="020B0502020202020204" pitchFamily="34" charset="0"/>
              </a:rPr>
              <a:t>Pictured: Sara Caudill on her work laptop</a:t>
            </a:r>
          </a:p>
        </p:txBody>
      </p:sp>
      <p:sp>
        <p:nvSpPr>
          <p:cNvPr id="23" name="Oval 22">
            <a:extLst>
              <a:ext uri="{FF2B5EF4-FFF2-40B4-BE49-F238E27FC236}">
                <a16:creationId xmlns:a16="http://schemas.microsoft.com/office/drawing/2014/main" id="{167F2123-651C-4FA5-B4DE-5F55C02EC27D}"/>
              </a:ext>
            </a:extLst>
          </p:cNvPr>
          <p:cNvSpPr/>
          <p:nvPr/>
        </p:nvSpPr>
        <p:spPr>
          <a:xfrm>
            <a:off x="4307304" y="5399314"/>
            <a:ext cx="166723" cy="152400"/>
          </a:xfrm>
          <a:prstGeom prst="ellipse">
            <a:avLst/>
          </a:prstGeom>
          <a:solidFill>
            <a:srgbClr val="1D1717"/>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1165FC3-3FC3-4E21-AF07-85BCFFF73F58}"/>
              </a:ext>
            </a:extLst>
          </p:cNvPr>
          <p:cNvSpPr/>
          <p:nvPr/>
        </p:nvSpPr>
        <p:spPr>
          <a:xfrm>
            <a:off x="5170714" y="1023257"/>
            <a:ext cx="152400" cy="119743"/>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502469F0-AC1B-4204-A5AE-FE283D44A0C0}"/>
              </a:ext>
            </a:extLst>
          </p:cNvPr>
          <p:cNvSpPr/>
          <p:nvPr/>
        </p:nvSpPr>
        <p:spPr>
          <a:xfrm>
            <a:off x="2732314" y="4702629"/>
            <a:ext cx="195943" cy="130628"/>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247096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E26BEA6-5F9D-48DA-A337-075899523E5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0" y="10"/>
            <a:ext cx="12191981" cy="6857990"/>
          </a:xfrm>
          <a:prstGeom prst="rect">
            <a:avLst/>
          </a:prstGeom>
          <a:noFill/>
        </p:spPr>
      </p:pic>
      <p:sp>
        <p:nvSpPr>
          <p:cNvPr id="105" name="Rectangle 10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3875" y="5317240"/>
            <a:ext cx="11210925" cy="744836"/>
          </a:xfrm>
        </p:spPr>
        <p:txBody>
          <a:bodyPr vert="horz" lIns="91440" tIns="45720" rIns="91440" bIns="45720" rtlCol="0">
            <a:normAutofit/>
          </a:bodyPr>
          <a:lstStyle/>
          <a:p>
            <a:pPr algn="ctr"/>
            <a:r>
              <a:rPr lang="en-US" sz="3600" dirty="0">
                <a:solidFill>
                  <a:schemeClr val="tx1">
                    <a:lumMod val="85000"/>
                    <a:lumOff val="15000"/>
                  </a:schemeClr>
                </a:solidFill>
              </a:rPr>
              <a:t>Next Steps</a:t>
            </a:r>
          </a:p>
        </p:txBody>
      </p:sp>
      <p:cxnSp>
        <p:nvCxnSpPr>
          <p:cNvPr id="107" name="Straight Connector 10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8" name="Picture 2" descr="https://upload.wikimedia.org/wikipedia/commons/thumb/e/e5/NASA_logo.svg/200px-NASA_logo.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 y="149946"/>
            <a:ext cx="1320338" cy="1095881"/>
          </a:xfrm>
          <a:prstGeom prst="rect">
            <a:avLst/>
          </a:prstGeom>
          <a:noFill/>
          <a:extLst>
            <a:ext uri="{909E8E84-426E-40dd-AFC4-6F175D3DCCD1}">
              <a14:hiddenFill xmlns="" xmlns:a14="http://schemas.microsoft.com/office/drawing/2010/main">
                <a:solidFill>
                  <a:srgbClr val="FFFFFF"/>
                </a:solidFill>
              </a14:hiddenFill>
            </a:ext>
          </a:extLst>
        </p:spPr>
      </p:pic>
      <p:sp>
        <p:nvSpPr>
          <p:cNvPr id="77" name="TextBox 76">
            <a:extLst>
              <a:ext uri="{FF2B5EF4-FFF2-40B4-BE49-F238E27FC236}">
                <a16:creationId xmlns:a16="http://schemas.microsoft.com/office/drawing/2014/main" id="{C3C96D6C-EEC8-49E2-873A-2EB79D1706F0}"/>
              </a:ext>
            </a:extLst>
          </p:cNvPr>
          <p:cNvSpPr txBox="1"/>
          <p:nvPr/>
        </p:nvSpPr>
        <p:spPr>
          <a:xfrm>
            <a:off x="9288857" y="6184707"/>
            <a:ext cx="2903123" cy="311719"/>
          </a:xfrm>
          <a:prstGeom prst="rect">
            <a:avLst/>
          </a:prstGeom>
          <a:noFill/>
        </p:spPr>
        <p:txBody>
          <a:bodyPr wrap="square" rtlCol="0">
            <a:spAutoFit/>
          </a:bodyPr>
          <a:lstStyle/>
          <a:p>
            <a:pPr algn="ctr"/>
            <a:r>
              <a:rPr lang="en-US" sz="1400" dirty="0">
                <a:solidFill>
                  <a:schemeClr val="bg1"/>
                </a:solidFill>
                <a:latin typeface="Century Gothic" panose="020B0502020202020204" pitchFamily="34" charset="0"/>
              </a:rPr>
              <a:t>3D Render Artist: Sara Caudill</a:t>
            </a:r>
          </a:p>
        </p:txBody>
      </p:sp>
    </p:spTree>
    <p:extLst>
      <p:ext uri="{BB962C8B-B14F-4D97-AF65-F5344CB8AC3E}">
        <p14:creationId xmlns:p14="http://schemas.microsoft.com/office/powerpoint/2010/main" val="420478111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1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95E76B-F5B1-47F1-A83C-D961F56351D3}"/>
              </a:ext>
            </a:extLst>
          </p:cNvPr>
          <p:cNvSpPr>
            <a:spLocks noGrp="1"/>
          </p:cNvSpPr>
          <p:nvPr>
            <p:ph type="title"/>
          </p:nvPr>
        </p:nvSpPr>
        <p:spPr>
          <a:xfrm>
            <a:off x="841248" y="548640"/>
            <a:ext cx="3600860" cy="5431536"/>
          </a:xfrm>
        </p:spPr>
        <p:txBody>
          <a:bodyPr vert="horz" lIns="91440" tIns="45720" rIns="91440" bIns="45720" rtlCol="0">
            <a:normAutofit/>
          </a:bodyPr>
          <a:lstStyle/>
          <a:p>
            <a:r>
              <a:rPr lang="en-US" sz="2600" b="1" kern="1200" dirty="0"/>
              <a:t>Acknowledgements</a:t>
            </a:r>
          </a:p>
        </p:txBody>
      </p:sp>
      <p:sp>
        <p:nvSpPr>
          <p:cNvPr id="27"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rgbClr val="1A5DAD"/>
          </a:solidFill>
          <a:ln w="41275" cap="rnd">
            <a:solidFill>
              <a:srgbClr val="1A5DAD"/>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368C3B05-D34B-47BD-A53C-F425AE871EC1}"/>
              </a:ext>
            </a:extLst>
          </p:cNvPr>
          <p:cNvSpPr>
            <a:spLocks noGrp="1"/>
          </p:cNvSpPr>
          <p:nvPr>
            <p:ph idx="1"/>
          </p:nvPr>
        </p:nvSpPr>
        <p:spPr>
          <a:xfrm>
            <a:off x="5126418" y="552091"/>
            <a:ext cx="6224335" cy="5431536"/>
          </a:xfrm>
        </p:spPr>
        <p:txBody>
          <a:bodyPr anchor="ctr">
            <a:normAutofit/>
          </a:bodyPr>
          <a:lstStyle/>
          <a:p>
            <a:pPr marL="0" indent="0">
              <a:lnSpc>
                <a:spcPct val="150000"/>
              </a:lnSpc>
              <a:buNone/>
            </a:pPr>
            <a:r>
              <a:rPr lang="en-US" sz="2200" dirty="0"/>
              <a:t>A big thanks to the Sim Team, Aamod Samuel, Kevin Rohrer and the rest of the PAO, Lisa Illowsky, Dave Voracek, the Greater Heights intern team (Neil Malik, Casey Merritt, and Stephen Clarke), and my family who had to hop over the ethernet cable snaking through the hallway each day!</a:t>
            </a:r>
          </a:p>
        </p:txBody>
      </p:sp>
      <p:pic>
        <p:nvPicPr>
          <p:cNvPr id="4" name="Picture 2" descr="https://upload.wikimedia.org/wikipedia/commons/thumb/e/e5/NASA_logo.svg/200px-NASA_logo.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 y="149946"/>
            <a:ext cx="1320338" cy="1095881"/>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descr="Logo, company name&#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02809" y="71461"/>
            <a:ext cx="1405371" cy="1252850"/>
          </a:xfrm>
          <a:prstGeom prst="rect">
            <a:avLst/>
          </a:prstGeom>
        </p:spPr>
      </p:pic>
    </p:spTree>
    <p:extLst>
      <p:ext uri="{BB962C8B-B14F-4D97-AF65-F5344CB8AC3E}">
        <p14:creationId xmlns:p14="http://schemas.microsoft.com/office/powerpoint/2010/main" val="352342770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108D317-7CBD-4897-BD1F-959436D2A3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E40E249-C88A-4ECA-BFE3-BD754AA69DB6}"/>
              </a:ext>
            </a:extLst>
          </p:cNvPr>
          <p:cNvPicPr>
            <a:picLocks noChangeAspect="1"/>
          </p:cNvPicPr>
          <p:nvPr/>
        </p:nvPicPr>
        <p:blipFill rotWithShape="1">
          <a:blip r:embed="rId2">
            <a:extLst>
              <a:ext uri="{28A0092B-C50C-407E-A947-70E740481C1C}">
                <a14:useLocalDpi xmlns:a14="http://schemas.microsoft.com/office/drawing/2010/main" val="0"/>
              </a:ext>
            </a:extLst>
          </a:blip>
          <a:srcRect l="14984" r="14982"/>
          <a:stretch/>
        </p:blipFill>
        <p:spPr>
          <a:xfrm>
            <a:off x="20" y="10"/>
            <a:ext cx="6717436" cy="6857990"/>
          </a:xfrm>
          <a:custGeom>
            <a:avLst/>
            <a:gdLst/>
            <a:ahLst/>
            <a:cxnLst/>
            <a:rect l="l" t="t" r="r" b="b"/>
            <a:pathLst>
              <a:path w="6717456" h="6858000">
                <a:moveTo>
                  <a:pt x="0" y="0"/>
                </a:moveTo>
                <a:lnTo>
                  <a:pt x="6149468" y="0"/>
                </a:lnTo>
                <a:lnTo>
                  <a:pt x="6202448" y="162605"/>
                </a:lnTo>
                <a:cubicBezTo>
                  <a:pt x="6535625" y="1263763"/>
                  <a:pt x="6717456" y="2453207"/>
                  <a:pt x="6717456" y="3694043"/>
                </a:cubicBezTo>
                <a:cubicBezTo>
                  <a:pt x="6717456" y="4757617"/>
                  <a:pt x="6583866" y="5783433"/>
                  <a:pt x="6335883" y="6748259"/>
                </a:cubicBezTo>
                <a:lnTo>
                  <a:pt x="6305198" y="6858000"/>
                </a:lnTo>
                <a:lnTo>
                  <a:pt x="0" y="6858000"/>
                </a:lnTo>
                <a:close/>
              </a:path>
            </a:pathLst>
          </a:custGeom>
          <a:effectLst>
            <a:outerShdw blurRad="50800" dist="38100" algn="l" rotWithShape="0">
              <a:schemeClr val="bg1">
                <a:lumMod val="85000"/>
                <a:alpha val="30000"/>
              </a:schemeClr>
            </a:outerShdw>
          </a:effectLst>
        </p:spPr>
      </p:pic>
      <p:sp>
        <p:nvSpPr>
          <p:cNvPr id="28" name="Rectangle 27">
            <a:extLst>
              <a:ext uri="{FF2B5EF4-FFF2-40B4-BE49-F238E27FC236}">
                <a16:creationId xmlns:a16="http://schemas.microsoft.com/office/drawing/2014/main" id="{D6297641-8B9F-4767-9606-8A1131322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89864"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0" name="Rectangle 29">
            <a:extLst>
              <a:ext uri="{FF2B5EF4-FFF2-40B4-BE49-F238E27FC236}">
                <a16:creationId xmlns:a16="http://schemas.microsoft.com/office/drawing/2014/main" id="{D8F3CA65-EA00-46B4-9616-39E6853F7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6172" y="2240371"/>
            <a:ext cx="42062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Title 1">
            <a:extLst>
              <a:ext uri="{FF2B5EF4-FFF2-40B4-BE49-F238E27FC236}">
                <a16:creationId xmlns:a16="http://schemas.microsoft.com/office/drawing/2014/main" id="{1A2FC2A1-4B95-4629-B407-DB759C3366C2}"/>
              </a:ext>
            </a:extLst>
          </p:cNvPr>
          <p:cNvSpPr txBox="1">
            <a:spLocks/>
          </p:cNvSpPr>
          <p:nvPr/>
        </p:nvSpPr>
        <p:spPr>
          <a:xfrm>
            <a:off x="7255563" y="2557587"/>
            <a:ext cx="4314645" cy="3717317"/>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5200" b="1" dirty="0">
                <a:latin typeface="Century Gothic" panose="020B0502020202020204" pitchFamily="34" charset="0"/>
                <a:ea typeface="+mn-ea"/>
                <a:cs typeface="+mn-cs"/>
              </a:rPr>
              <a:t>Q&amp;A</a:t>
            </a:r>
          </a:p>
          <a:p>
            <a:pPr>
              <a:spcAft>
                <a:spcPts val="600"/>
              </a:spcAft>
            </a:pPr>
            <a:endParaRPr lang="en-US" sz="5200" b="1" dirty="0">
              <a:latin typeface="Century Gothic" panose="020B0502020202020204" pitchFamily="34" charset="0"/>
              <a:ea typeface="+mn-ea"/>
              <a:cs typeface="+mn-cs"/>
            </a:endParaRPr>
          </a:p>
          <a:p>
            <a:pPr>
              <a:spcAft>
                <a:spcPts val="600"/>
              </a:spcAft>
            </a:pPr>
            <a:endParaRPr lang="en-US" sz="5200" b="1" dirty="0">
              <a:latin typeface="Century Gothic" panose="020B0502020202020204" pitchFamily="34" charset="0"/>
              <a:ea typeface="+mn-ea"/>
              <a:cs typeface="+mn-cs"/>
            </a:endParaRPr>
          </a:p>
          <a:p>
            <a:pPr>
              <a:spcAft>
                <a:spcPts val="600"/>
              </a:spcAft>
            </a:pPr>
            <a:endParaRPr lang="en-US" sz="5200" b="1" dirty="0">
              <a:latin typeface="Century Gothic" panose="020B0502020202020204" pitchFamily="34" charset="0"/>
              <a:ea typeface="+mn-ea"/>
              <a:cs typeface="+mn-cs"/>
            </a:endParaRPr>
          </a:p>
          <a:p>
            <a:pPr>
              <a:spcAft>
                <a:spcPts val="600"/>
              </a:spcAft>
            </a:pPr>
            <a:r>
              <a:rPr lang="en-US" sz="2400" b="1" dirty="0">
                <a:latin typeface="Century Gothic" panose="020B0502020202020204" pitchFamily="34" charset="0"/>
                <a:ea typeface="+mn-ea"/>
                <a:cs typeface="+mn-cs"/>
              </a:rPr>
              <a:t>Contact:</a:t>
            </a:r>
          </a:p>
          <a:p>
            <a:pPr>
              <a:spcAft>
                <a:spcPts val="600"/>
              </a:spcAft>
            </a:pPr>
            <a:r>
              <a:rPr lang="en-US" sz="2400" b="1" dirty="0">
                <a:latin typeface="Century Gothic" panose="020B0502020202020204" pitchFamily="34" charset="0"/>
                <a:ea typeface="+mn-ea"/>
                <a:cs typeface="+mn-cs"/>
              </a:rPr>
              <a:t>sara@saracaudill.com</a:t>
            </a:r>
          </a:p>
        </p:txBody>
      </p:sp>
      <p:pic>
        <p:nvPicPr>
          <p:cNvPr id="4" name="Picture 2" descr="https://upload.wikimedia.org/wikipedia/commons/thumb/e/e5/NASA_logo.svg/200px-NASA_logo.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 y="149946"/>
            <a:ext cx="1320338" cy="1095881"/>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02809" y="71461"/>
            <a:ext cx="1405371" cy="1252850"/>
          </a:xfrm>
          <a:prstGeom prst="rect">
            <a:avLst/>
          </a:prstGeom>
        </p:spPr>
      </p:pic>
      <p:sp>
        <p:nvSpPr>
          <p:cNvPr id="13" name="TextBox 12">
            <a:extLst>
              <a:ext uri="{FF2B5EF4-FFF2-40B4-BE49-F238E27FC236}">
                <a16:creationId xmlns:a16="http://schemas.microsoft.com/office/drawing/2014/main" id="{E6ABADEC-6EF3-434C-903A-BBEB1058F421}"/>
              </a:ext>
            </a:extLst>
          </p:cNvPr>
          <p:cNvSpPr txBox="1"/>
          <p:nvPr/>
        </p:nvSpPr>
        <p:spPr>
          <a:xfrm>
            <a:off x="-84083" y="6396335"/>
            <a:ext cx="2251482" cy="311719"/>
          </a:xfrm>
          <a:prstGeom prst="rect">
            <a:avLst/>
          </a:prstGeom>
          <a:noFill/>
        </p:spPr>
        <p:txBody>
          <a:bodyPr wrap="square" rtlCol="0">
            <a:spAutoFit/>
          </a:bodyPr>
          <a:lstStyle/>
          <a:p>
            <a:pPr algn="ctr"/>
            <a:r>
              <a:rPr lang="en-US" sz="1400" dirty="0">
                <a:latin typeface="Century Gothic" panose="020B0502020202020204" pitchFamily="34" charset="0"/>
              </a:rPr>
              <a:t>Artist: Sara Caudill</a:t>
            </a:r>
          </a:p>
        </p:txBody>
      </p:sp>
    </p:spTree>
    <p:extLst>
      <p:ext uri="{BB962C8B-B14F-4D97-AF65-F5344CB8AC3E}">
        <p14:creationId xmlns:p14="http://schemas.microsoft.com/office/powerpoint/2010/main" val="148574631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369</TotalTime>
  <Words>445</Words>
  <Application>Microsoft Office PowerPoint</Application>
  <PresentationFormat>Widescreen</PresentationFormat>
  <Paragraphs>101</Paragraphs>
  <Slides>16</Slides>
  <Notes>14</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Century Gothic</vt:lpstr>
      <vt:lpstr>Office Theme</vt:lpstr>
      <vt:lpstr>Greater Heights Narrative VR Experience Development</vt:lpstr>
      <vt:lpstr>Sara Caudill</vt:lpstr>
      <vt:lpstr>Overview</vt:lpstr>
      <vt:lpstr>Background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Next Steps</vt:lpstr>
      <vt:lpstr>Acknowledgements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Greater Heights Narrative VR Experience Development</dc:title>
  <dc:creator>Caudill, Sara A. (AFRC-630)[AFRC Office of Education]</dc:creator>
  <cp:lastModifiedBy>Bender, Karl A. (AFRC-570)</cp:lastModifiedBy>
  <cp:revision>28</cp:revision>
  <dcterms:created xsi:type="dcterms:W3CDTF">2021-04-20T00:21:40Z</dcterms:created>
  <dcterms:modified xsi:type="dcterms:W3CDTF">2021-04-26T22:20:06Z</dcterms:modified>
</cp:coreProperties>
</file>