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2.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4"/>
    <p:sldMasterId id="2147483660" r:id="rId5"/>
    <p:sldMasterId id="2147483695" r:id="rId6"/>
  </p:sldMasterIdLst>
  <p:notesMasterIdLst>
    <p:notesMasterId r:id="rId17"/>
  </p:notesMasterIdLst>
  <p:sldIdLst>
    <p:sldId id="256" r:id="rId7"/>
    <p:sldId id="294" r:id="rId8"/>
    <p:sldId id="293" r:id="rId9"/>
    <p:sldId id="283" r:id="rId10"/>
    <p:sldId id="264" r:id="rId11"/>
    <p:sldId id="298" r:id="rId12"/>
    <p:sldId id="295" r:id="rId13"/>
    <p:sldId id="296" r:id="rId14"/>
    <p:sldId id="292" r:id="rId15"/>
    <p:sldId id="297"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00"/>
    <a:srgbClr val="FF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12" autoAdjust="0"/>
    <p:restoredTop sz="93792" autoAdjust="0"/>
  </p:normalViewPr>
  <p:slideViewPr>
    <p:cSldViewPr snapToGrid="0">
      <p:cViewPr varScale="1">
        <p:scale>
          <a:sx n="152" d="100"/>
          <a:sy n="152" d="100"/>
        </p:scale>
        <p:origin x="1170" y="138"/>
      </p:cViewPr>
      <p:guideLst/>
    </p:cSldViewPr>
  </p:slideViewPr>
  <p:notesTextViewPr>
    <p:cViewPr>
      <p:scale>
        <a:sx n="1" d="1"/>
        <a:sy n="1" d="1"/>
      </p:scale>
      <p:origin x="0" y="0"/>
    </p:cViewPr>
  </p:notesTextViewPr>
  <p:sorterViewPr>
    <p:cViewPr>
      <p:scale>
        <a:sx n="180" d="100"/>
        <a:sy n="18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5" Type="http://schemas.openxmlformats.org/officeDocument/2006/relationships/slideMaster" Target="slideMasters/slideMaster2.xml"/><Relationship Id="rId15" Type="http://schemas.openxmlformats.org/officeDocument/2006/relationships/slide" Target="slides/slide9.xml"/><Relationship Id="rId10" Type="http://schemas.openxmlformats.org/officeDocument/2006/relationships/slide" Target="slides/slide4.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E683248-C145-4657-BC94-BD55727874E1}" type="datetimeFigureOut">
              <a:rPr lang="en-US" smtClean="0"/>
              <a:t>5/26/2021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F8A0D3A-AD90-44CB-BC9B-BB72F7710144}" type="slidenum">
              <a:rPr lang="en-US" smtClean="0"/>
              <a:t>‹#›</a:t>
            </a:fld>
            <a:endParaRPr lang="en-US"/>
          </a:p>
        </p:txBody>
      </p:sp>
    </p:spTree>
    <p:extLst>
      <p:ext uri="{BB962C8B-B14F-4D97-AF65-F5344CB8AC3E}">
        <p14:creationId xmlns:p14="http://schemas.microsoft.com/office/powerpoint/2010/main" val="37327794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F8A0D3A-AD90-44CB-BC9B-BB72F7710144}" type="slidenum">
              <a:rPr lang="en-US" smtClean="0"/>
              <a:t>1</a:t>
            </a:fld>
            <a:endParaRPr lang="en-US"/>
          </a:p>
        </p:txBody>
      </p:sp>
    </p:spTree>
    <p:extLst>
      <p:ext uri="{BB962C8B-B14F-4D97-AF65-F5344CB8AC3E}">
        <p14:creationId xmlns:p14="http://schemas.microsoft.com/office/powerpoint/2010/main" val="8525468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1AF6964-B455-41E2-BF55-116DFBA736A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27881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1AF6964-B455-41E2-BF55-116DFBA736A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934779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1AF6964-B455-41E2-BF55-116DFBA736A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373299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1AF6964-B455-41E2-BF55-116DFBA736A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701340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1AF6964-B455-41E2-BF55-116DFBA736A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815158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1AF6964-B455-41E2-BF55-116DFBA736A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097578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1AF6964-B455-41E2-BF55-116DFBA736A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10163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1AF6964-B455-41E2-BF55-116DFBA736A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617379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1AF6964-B455-41E2-BF55-116DFBA736A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009705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gradFill flip="none" rotWithShape="1">
          <a:gsLst>
            <a:gs pos="0">
              <a:schemeClr val="accent1">
                <a:lumMod val="67000"/>
              </a:schemeClr>
            </a:gs>
            <a:gs pos="24000">
              <a:schemeClr val="accent1">
                <a:lumMod val="97000"/>
                <a:lumOff val="3000"/>
              </a:schemeClr>
            </a:gs>
            <a:gs pos="100000">
              <a:schemeClr val="accent1">
                <a:lumMod val="60000"/>
                <a:lumOff val="40000"/>
              </a:schemeClr>
            </a:gs>
          </a:gsLst>
          <a:lin ang="16200000" scaled="1"/>
          <a:tileRect/>
        </a:gradFill>
        <a:effectLst/>
      </p:bgPr>
    </p:bg>
    <p:spTree>
      <p:nvGrpSpPr>
        <p:cNvPr id="1" name=""/>
        <p:cNvGrpSpPr/>
        <p:nvPr/>
      </p:nvGrpSpPr>
      <p:grpSpPr>
        <a:xfrm>
          <a:off x="0" y="0"/>
          <a:ext cx="0" cy="0"/>
          <a:chOff x="0" y="0"/>
          <a:chExt cx="0" cy="0"/>
        </a:xfrm>
      </p:grpSpPr>
      <p:pic>
        <p:nvPicPr>
          <p:cNvPr id="13" name="Picture 12"/>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1"/>
            <a:ext cx="12192000" cy="6858000"/>
          </a:xfrm>
          <a:prstGeom prst="rect">
            <a:avLst/>
          </a:prstGeom>
        </p:spPr>
      </p:pic>
      <p:sp>
        <p:nvSpPr>
          <p:cNvPr id="7" name="Rectangle 162"/>
          <p:cNvSpPr>
            <a:spLocks noGrp="1" noChangeArrowheads="1"/>
          </p:cNvSpPr>
          <p:nvPr>
            <p:ph type="ctrTitle"/>
          </p:nvPr>
        </p:nvSpPr>
        <p:spPr>
          <a:xfrm>
            <a:off x="424078" y="1841954"/>
            <a:ext cx="10198100" cy="882289"/>
          </a:xfrm>
          <a:ln>
            <a:noFill/>
          </a:ln>
        </p:spPr>
        <p:txBody>
          <a:bodyPr anchor="t"/>
          <a:lstStyle>
            <a:lvl1pPr>
              <a:defRPr sz="2400">
                <a:solidFill>
                  <a:schemeClr val="bg1"/>
                </a:solidFill>
              </a:defRPr>
            </a:lvl1pPr>
          </a:lstStyle>
          <a:p>
            <a:r>
              <a:rPr lang="en-US" dirty="0"/>
              <a:t>Click to edit Master title style</a:t>
            </a:r>
          </a:p>
        </p:txBody>
      </p:sp>
      <p:sp>
        <p:nvSpPr>
          <p:cNvPr id="9" name="Rectangle 163"/>
          <p:cNvSpPr>
            <a:spLocks noGrp="1" noChangeArrowheads="1"/>
          </p:cNvSpPr>
          <p:nvPr>
            <p:ph type="subTitle" idx="1"/>
          </p:nvPr>
        </p:nvSpPr>
        <p:spPr>
          <a:xfrm>
            <a:off x="424078" y="2819018"/>
            <a:ext cx="10198100" cy="430903"/>
          </a:xfrm>
          <a:ln>
            <a:noFill/>
          </a:ln>
        </p:spPr>
        <p:txBody>
          <a:bodyPr/>
          <a:lstStyle>
            <a:lvl1pPr>
              <a:buNone/>
              <a:defRPr sz="1600" b="0" baseline="0">
                <a:solidFill>
                  <a:schemeClr val="bg1"/>
                </a:solidFill>
              </a:defRPr>
            </a:lvl1pPr>
          </a:lstStyle>
          <a:p>
            <a:r>
              <a:rPr lang="en-US" dirty="0"/>
              <a:t>Click to edit Master subtitle style</a:t>
            </a:r>
          </a:p>
        </p:txBody>
      </p:sp>
    </p:spTree>
    <p:extLst>
      <p:ext uri="{BB962C8B-B14F-4D97-AF65-F5344CB8AC3E}">
        <p14:creationId xmlns:p14="http://schemas.microsoft.com/office/powerpoint/2010/main" val="1660364809"/>
      </p:ext>
    </p:extLst>
  </p:cSld>
  <p:clrMapOvr>
    <a:masterClrMapping/>
  </p:clrMapOvr>
  <p:transition advClick="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400"/>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5"/>
          <p:cNvSpPr>
            <a:spLocks noGrp="1"/>
          </p:cNvSpPr>
          <p:nvPr>
            <p:ph type="sldNum" sz="quarter" idx="10"/>
          </p:nvPr>
        </p:nvSpPr>
        <p:spPr/>
        <p:txBody>
          <a:bodyPr/>
          <a:lstStyle>
            <a:lvl1pPr>
              <a:defRPr>
                <a:solidFill>
                  <a:schemeClr val="tx2"/>
                </a:solidFill>
              </a:defRPr>
            </a:lvl1pPr>
          </a:lstStyle>
          <a:p>
            <a:pPr>
              <a:defRPr/>
            </a:pPr>
            <a:fld id="{2FB12537-B55F-1D4C-AACF-3B10E7522722}" type="slidenum">
              <a:rPr lang="en-US" smtClean="0">
                <a:solidFill>
                  <a:srgbClr val="1F497D"/>
                </a:solidFill>
              </a:rPr>
              <a:pPr>
                <a:defRPr/>
              </a:pPr>
              <a:t>‹#›</a:t>
            </a:fld>
            <a:endParaRPr lang="en-US" dirty="0">
              <a:solidFill>
                <a:srgbClr val="1F497D"/>
              </a:solidFill>
            </a:endParaRPr>
          </a:p>
        </p:txBody>
      </p:sp>
    </p:spTree>
    <p:extLst>
      <p:ext uri="{BB962C8B-B14F-4D97-AF65-F5344CB8AC3E}">
        <p14:creationId xmlns:p14="http://schemas.microsoft.com/office/powerpoint/2010/main" val="39378881"/>
      </p:ext>
    </p:extLst>
  </p:cSld>
  <p:clrMapOvr>
    <a:masterClrMapping/>
  </p:clrMapOvr>
  <p:transition advClick="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3"/>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2367222B-4B3E-3943-AD3F-B1643399706C}" type="slidenum">
              <a:rPr lang="en-US">
                <a:solidFill>
                  <a:srgbClr val="1F497D"/>
                </a:solidFill>
              </a:rPr>
              <a:pPr>
                <a:defRPr/>
              </a:pPr>
              <a:t>‹#›</a:t>
            </a:fld>
            <a:endParaRPr lang="en-US" dirty="0">
              <a:solidFill>
                <a:srgbClr val="1F497D"/>
              </a:solidFill>
            </a:endParaRPr>
          </a:p>
        </p:txBody>
      </p:sp>
    </p:spTree>
    <p:extLst>
      <p:ext uri="{BB962C8B-B14F-4D97-AF65-F5344CB8AC3E}">
        <p14:creationId xmlns:p14="http://schemas.microsoft.com/office/powerpoint/2010/main" val="3471174638"/>
      </p:ext>
    </p:extLst>
  </p:cSld>
  <p:clrMapOvr>
    <a:masterClrMapping/>
  </p:clrMapOvr>
  <p:transition advClick="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609600" y="1600203"/>
            <a:ext cx="5384800" cy="4525963"/>
          </a:xfrm>
        </p:spPr>
        <p:txBody>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97600" y="1600203"/>
            <a:ext cx="5384800" cy="4525963"/>
          </a:xfrm>
        </p:spPr>
        <p:txBody>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5"/>
          <p:cNvSpPr>
            <a:spLocks noGrp="1"/>
          </p:cNvSpPr>
          <p:nvPr>
            <p:ph type="sldNum" sz="quarter" idx="10"/>
          </p:nvPr>
        </p:nvSpPr>
        <p:spPr/>
        <p:txBody>
          <a:bodyPr/>
          <a:lstStyle>
            <a:lvl1pPr>
              <a:defRPr/>
            </a:lvl1pPr>
          </a:lstStyle>
          <a:p>
            <a:pPr>
              <a:defRPr/>
            </a:pPr>
            <a:fld id="{C452800A-40B0-9F47-AA4E-26F2C6069B2B}" type="slidenum">
              <a:rPr lang="en-US">
                <a:solidFill>
                  <a:srgbClr val="1F497D"/>
                </a:solidFill>
              </a:rPr>
              <a:pPr>
                <a:defRPr/>
              </a:pPr>
              <a:t>‹#›</a:t>
            </a:fld>
            <a:endParaRPr lang="en-US" dirty="0">
              <a:solidFill>
                <a:srgbClr val="1F497D"/>
              </a:solidFill>
            </a:endParaRPr>
          </a:p>
        </p:txBody>
      </p:sp>
    </p:spTree>
    <p:extLst>
      <p:ext uri="{BB962C8B-B14F-4D97-AF65-F5344CB8AC3E}">
        <p14:creationId xmlns:p14="http://schemas.microsoft.com/office/powerpoint/2010/main" val="3745102448"/>
      </p:ext>
    </p:extLst>
  </p:cSld>
  <p:clrMapOvr>
    <a:masterClrMapping/>
  </p:clrMapOvr>
  <p:transition advClick="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535113"/>
            <a:ext cx="5389033" cy="639762"/>
          </a:xfr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5"/>
          <p:cNvSpPr>
            <a:spLocks noGrp="1"/>
          </p:cNvSpPr>
          <p:nvPr>
            <p:ph type="sldNum" sz="quarter" idx="10"/>
          </p:nvPr>
        </p:nvSpPr>
        <p:spPr/>
        <p:txBody>
          <a:bodyPr/>
          <a:lstStyle>
            <a:lvl1pPr>
              <a:defRPr/>
            </a:lvl1pPr>
          </a:lstStyle>
          <a:p>
            <a:pPr>
              <a:defRPr/>
            </a:pPr>
            <a:fld id="{28E4EEBA-EC9D-884B-A76C-51E8805C6603}" type="slidenum">
              <a:rPr lang="en-US">
                <a:solidFill>
                  <a:srgbClr val="1F497D"/>
                </a:solidFill>
              </a:rPr>
              <a:pPr>
                <a:defRPr/>
              </a:pPr>
              <a:t>‹#›</a:t>
            </a:fld>
            <a:endParaRPr lang="en-US" dirty="0">
              <a:solidFill>
                <a:srgbClr val="1F497D"/>
              </a:solidFill>
            </a:endParaRPr>
          </a:p>
        </p:txBody>
      </p:sp>
    </p:spTree>
    <p:extLst>
      <p:ext uri="{BB962C8B-B14F-4D97-AF65-F5344CB8AC3E}">
        <p14:creationId xmlns:p14="http://schemas.microsoft.com/office/powerpoint/2010/main" val="1399894171"/>
      </p:ext>
    </p:extLst>
  </p:cSld>
  <p:clrMapOvr>
    <a:masterClrMapping/>
  </p:clrMapOvr>
  <p:transition advClick="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5"/>
          <p:cNvSpPr>
            <a:spLocks noGrp="1"/>
          </p:cNvSpPr>
          <p:nvPr>
            <p:ph type="sldNum" sz="quarter" idx="10"/>
          </p:nvPr>
        </p:nvSpPr>
        <p:spPr/>
        <p:txBody>
          <a:bodyPr/>
          <a:lstStyle>
            <a:lvl1pPr>
              <a:defRPr/>
            </a:lvl1pPr>
          </a:lstStyle>
          <a:p>
            <a:pPr>
              <a:defRPr/>
            </a:pPr>
            <a:fld id="{6E5059B5-FA2A-D14A-9FA4-0D0A48FB7DF0}" type="slidenum">
              <a:rPr lang="en-US">
                <a:solidFill>
                  <a:srgbClr val="1F497D"/>
                </a:solidFill>
              </a:rPr>
              <a:pPr>
                <a:defRPr/>
              </a:pPr>
              <a:t>‹#›</a:t>
            </a:fld>
            <a:endParaRPr lang="en-US" dirty="0">
              <a:solidFill>
                <a:srgbClr val="1F497D"/>
              </a:solidFill>
            </a:endParaRPr>
          </a:p>
        </p:txBody>
      </p:sp>
      <p:sp>
        <p:nvSpPr>
          <p:cNvPr id="4" name="Footer Placeholder 3"/>
          <p:cNvSpPr>
            <a:spLocks noGrp="1"/>
          </p:cNvSpPr>
          <p:nvPr>
            <p:ph type="ftr" sz="quarter" idx="11"/>
          </p:nvPr>
        </p:nvSpPr>
        <p:spPr>
          <a:xfrm>
            <a:off x="609600" y="6356353"/>
            <a:ext cx="7416800" cy="365125"/>
          </a:xfrm>
          <a:prstGeom prst="rect">
            <a:avLst/>
          </a:prstGeom>
        </p:spPr>
        <p:txBody>
          <a:bodyPr/>
          <a:lstStyle/>
          <a:p>
            <a:pPr>
              <a:defRPr/>
            </a:pPr>
            <a:endParaRPr lang="en-US" dirty="0">
              <a:solidFill>
                <a:prstClr val="black"/>
              </a:solidFill>
            </a:endParaRPr>
          </a:p>
        </p:txBody>
      </p:sp>
    </p:spTree>
    <p:extLst>
      <p:ext uri="{BB962C8B-B14F-4D97-AF65-F5344CB8AC3E}">
        <p14:creationId xmlns:p14="http://schemas.microsoft.com/office/powerpoint/2010/main" val="847129812"/>
      </p:ext>
    </p:extLst>
  </p:cSld>
  <p:clrMapOvr>
    <a:masterClrMapping/>
  </p:clrMapOvr>
  <p:transition advClick="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F79BA73B-62DA-7C45-A31D-D6B41ED9CB93}" type="slidenum">
              <a:rPr lang="en-US">
                <a:solidFill>
                  <a:srgbClr val="1F497D"/>
                </a:solidFill>
              </a:rPr>
              <a:pPr>
                <a:defRPr/>
              </a:pPr>
              <a:t>‹#›</a:t>
            </a:fld>
            <a:endParaRPr lang="en-US" dirty="0">
              <a:solidFill>
                <a:srgbClr val="1F497D"/>
              </a:solidFill>
            </a:endParaRPr>
          </a:p>
        </p:txBody>
      </p:sp>
    </p:spTree>
    <p:extLst>
      <p:ext uri="{BB962C8B-B14F-4D97-AF65-F5344CB8AC3E}">
        <p14:creationId xmlns:p14="http://schemas.microsoft.com/office/powerpoint/2010/main" val="2613817189"/>
      </p:ext>
    </p:extLst>
  </p:cSld>
  <p:clrMapOvr>
    <a:masterClrMapping/>
  </p:clrMapOvr>
  <p:transition advClick="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3"/>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2F706772-625F-0E46-B934-F9082C83F52B}" type="slidenum">
              <a:rPr lang="en-US">
                <a:solidFill>
                  <a:srgbClr val="1F497D"/>
                </a:solidFill>
              </a:rPr>
              <a:pPr>
                <a:defRPr/>
              </a:pPr>
              <a:t>‹#›</a:t>
            </a:fld>
            <a:endParaRPr lang="en-US" dirty="0">
              <a:solidFill>
                <a:srgbClr val="1F497D"/>
              </a:solidFill>
            </a:endParaRPr>
          </a:p>
        </p:txBody>
      </p:sp>
    </p:spTree>
    <p:extLst>
      <p:ext uri="{BB962C8B-B14F-4D97-AF65-F5344CB8AC3E}">
        <p14:creationId xmlns:p14="http://schemas.microsoft.com/office/powerpoint/2010/main" val="117104638"/>
      </p:ext>
    </p:extLst>
  </p:cSld>
  <p:clrMapOvr>
    <a:masterClrMapping/>
  </p:clrMapOvr>
  <p:transition advClick="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00250982-42F3-5447-871F-AFA39A36BE82}" type="slidenum">
              <a:rPr lang="en-US">
                <a:solidFill>
                  <a:srgbClr val="1F497D"/>
                </a:solidFill>
              </a:rPr>
              <a:pPr>
                <a:defRPr/>
              </a:pPr>
              <a:t>‹#›</a:t>
            </a:fld>
            <a:endParaRPr lang="en-US" dirty="0">
              <a:solidFill>
                <a:srgbClr val="1F497D"/>
              </a:solidFill>
            </a:endParaRPr>
          </a:p>
        </p:txBody>
      </p:sp>
    </p:spTree>
    <p:extLst>
      <p:ext uri="{BB962C8B-B14F-4D97-AF65-F5344CB8AC3E}">
        <p14:creationId xmlns:p14="http://schemas.microsoft.com/office/powerpoint/2010/main" val="3272813574"/>
      </p:ext>
    </p:extLst>
  </p:cSld>
  <p:clrMapOvr>
    <a:masterClrMapping/>
  </p:clrMapOvr>
  <p:transition advClick="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5"/>
          <p:cNvSpPr>
            <a:spLocks noGrp="1"/>
          </p:cNvSpPr>
          <p:nvPr>
            <p:ph type="sldNum" sz="quarter" idx="10"/>
          </p:nvPr>
        </p:nvSpPr>
        <p:spPr/>
        <p:txBody>
          <a:bodyPr/>
          <a:lstStyle>
            <a:lvl1pPr>
              <a:defRPr/>
            </a:lvl1pPr>
          </a:lstStyle>
          <a:p>
            <a:pPr>
              <a:defRPr/>
            </a:pPr>
            <a:fld id="{0BB7A66C-9E60-1449-A623-238DBBA6AF58}" type="slidenum">
              <a:rPr lang="en-US">
                <a:solidFill>
                  <a:srgbClr val="1F497D"/>
                </a:solidFill>
              </a:rPr>
              <a:pPr>
                <a:defRPr/>
              </a:pPr>
              <a:t>‹#›</a:t>
            </a:fld>
            <a:endParaRPr lang="en-US" dirty="0">
              <a:solidFill>
                <a:srgbClr val="1F497D"/>
              </a:solidFill>
            </a:endParaRPr>
          </a:p>
        </p:txBody>
      </p:sp>
    </p:spTree>
    <p:extLst>
      <p:ext uri="{BB962C8B-B14F-4D97-AF65-F5344CB8AC3E}">
        <p14:creationId xmlns:p14="http://schemas.microsoft.com/office/powerpoint/2010/main" val="2506483263"/>
      </p:ext>
    </p:extLst>
  </p:cSld>
  <p:clrMapOvr>
    <a:masterClrMapping/>
  </p:clrMapOvr>
  <p:transition advClick="0"/>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3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Slide Number Placeholder 7"/>
          <p:cNvSpPr>
            <a:spLocks noGrp="1" noChangeArrowheads="1"/>
          </p:cNvSpPr>
          <p:nvPr>
            <p:ph type="sldNum" sz="quarter" idx="10"/>
          </p:nvPr>
        </p:nvSpPr>
        <p:spPr/>
        <p:txBody>
          <a:bodyPr/>
          <a:lstStyle>
            <a:lvl1pPr>
              <a:defRPr>
                <a:solidFill>
                  <a:srgbClr val="000000"/>
                </a:solidFill>
              </a:defRPr>
            </a:lvl1pPr>
          </a:lstStyle>
          <a:p>
            <a:fld id="{386AC575-653E-4439-AA59-2B406492A337}" type="slidenum">
              <a:rPr lang="en-US"/>
              <a:pPr/>
              <a:t>‹#›</a:t>
            </a:fld>
            <a:endParaRPr lang="en-US"/>
          </a:p>
        </p:txBody>
      </p:sp>
    </p:spTree>
    <p:extLst>
      <p:ext uri="{BB962C8B-B14F-4D97-AF65-F5344CB8AC3E}">
        <p14:creationId xmlns:p14="http://schemas.microsoft.com/office/powerpoint/2010/main" val="2043748231"/>
      </p:ext>
    </p:extLst>
  </p:cSld>
  <p:clrMapOvr>
    <a:masterClrMapping/>
  </p:clrMapOvr>
  <p:transition spd="med" advClick="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2" name="Slide Number Placeholder 7"/>
          <p:cNvSpPr>
            <a:spLocks noGrp="1" noChangeArrowheads="1"/>
          </p:cNvSpPr>
          <p:nvPr>
            <p:ph type="sldNum" sz="quarter" idx="10"/>
          </p:nvPr>
        </p:nvSpPr>
        <p:spPr/>
        <p:txBody>
          <a:bodyPr/>
          <a:lstStyle>
            <a:lvl1pPr>
              <a:defRPr/>
            </a:lvl1pPr>
          </a:lstStyle>
          <a:p>
            <a:fld id="{1A168E58-362E-438E-ACB3-5E5CAE501250}" type="slidenum">
              <a:rPr lang="en-US">
                <a:solidFill>
                  <a:srgbClr val="1F497D"/>
                </a:solidFill>
              </a:rPr>
              <a:pPr/>
              <a:t>‹#›</a:t>
            </a:fld>
            <a:endParaRPr lang="en-US">
              <a:solidFill>
                <a:srgbClr val="1F497D"/>
              </a:solidFill>
            </a:endParaRPr>
          </a:p>
        </p:txBody>
      </p:sp>
    </p:spTree>
    <p:extLst>
      <p:ext uri="{BB962C8B-B14F-4D97-AF65-F5344CB8AC3E}">
        <p14:creationId xmlns:p14="http://schemas.microsoft.com/office/powerpoint/2010/main" val="3096438411"/>
      </p:ext>
    </p:extLst>
  </p:cSld>
  <p:clrMapOvr>
    <a:masterClrMapping/>
  </p:clrMapOvr>
  <p:transition spd="med" advClick="0"/>
</p:sldLayout>
</file>

<file path=ppt/slideLayouts/slideLayout13.xml><?xml version="1.0" encoding="utf-8"?>
<p:sldLayout xmlns:a="http://schemas.openxmlformats.org/drawingml/2006/main" xmlns:r="http://schemas.openxmlformats.org/officeDocument/2006/relationships" xmlns:p="http://schemas.openxmlformats.org/presentationml/2006/main" type="tx" preserve="1">
  <p:cSld name="Title &amp; Bullets blue and black American">
    <p:spTree>
      <p:nvGrpSpPr>
        <p:cNvPr id="1" name=""/>
        <p:cNvGrpSpPr/>
        <p:nvPr/>
      </p:nvGrpSpPr>
      <p:grpSpPr>
        <a:xfrm>
          <a:off x="0" y="0"/>
          <a:ext cx="0" cy="0"/>
          <a:chOff x="0" y="0"/>
          <a:chExt cx="0" cy="0"/>
        </a:xfrm>
      </p:grpSpPr>
      <p:sp>
        <p:nvSpPr>
          <p:cNvPr id="11" name="Title Text"/>
          <p:cNvSpPr txBox="1">
            <a:spLocks noGrp="1"/>
          </p:cNvSpPr>
          <p:nvPr>
            <p:ph type="title"/>
          </p:nvPr>
        </p:nvSpPr>
        <p:spPr>
          <a:prstGeom prst="rect">
            <a:avLst/>
          </a:prstGeom>
        </p:spPr>
        <p:txBody>
          <a:bodyPr/>
          <a:lstStyle/>
          <a:p>
            <a:r>
              <a:t>Title Text</a:t>
            </a:r>
          </a:p>
        </p:txBody>
      </p:sp>
      <p:sp>
        <p:nvSpPr>
          <p:cNvPr id="12"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13" name="Slide Number"/>
          <p:cNvSpPr txBox="1">
            <a:spLocks noGrp="1"/>
          </p:cNvSpPr>
          <p:nvPr>
            <p:ph type="sldNum" sz="quarter" idx="2"/>
          </p:nvPr>
        </p:nvSpPr>
        <p:spPr>
          <a:prstGeom prst="rect">
            <a:avLst/>
          </a:prstGeom>
        </p:spPr>
        <p:txBody>
          <a:bodyPr/>
          <a:lstStyle/>
          <a:p>
            <a:fld id="{86CB4B4D-7CA3-9044-876B-883B54F8677D}" type="slidenum">
              <a:rPr>
                <a:solidFill>
                  <a:srgbClr val="1F497D"/>
                </a:solidFill>
              </a:rPr>
              <a:pPr/>
              <a:t>‹#›</a:t>
            </a:fld>
            <a:endParaRPr>
              <a:solidFill>
                <a:srgbClr val="1F497D"/>
              </a:solidFill>
            </a:endParaRPr>
          </a:p>
        </p:txBody>
      </p:sp>
    </p:spTree>
    <p:extLst>
      <p:ext uri="{BB962C8B-B14F-4D97-AF65-F5344CB8AC3E}">
        <p14:creationId xmlns:p14="http://schemas.microsoft.com/office/powerpoint/2010/main" val="3287231268"/>
      </p:ext>
    </p:extLst>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5F47D6C6-1BFE-5549-AE1E-41A7AEA0E8BE}" type="slidenum">
              <a:rPr lang="en-US" altLang="x-none"/>
              <a:pPr>
                <a:defRPr/>
              </a:pPr>
              <a:t>‹#›</a:t>
            </a:fld>
            <a:endParaRPr lang="en-US" altLang="x-none"/>
          </a:p>
        </p:txBody>
      </p:sp>
      <p:sp>
        <p:nvSpPr>
          <p:cNvPr id="5" name="Title Placeholder 1"/>
          <p:cNvSpPr>
            <a:spLocks noGrp="1"/>
          </p:cNvSpPr>
          <p:nvPr>
            <p:ph type="title"/>
          </p:nvPr>
        </p:nvSpPr>
        <p:spPr bwMode="auto">
          <a:xfrm>
            <a:off x="315384" y="103188"/>
            <a:ext cx="10769600" cy="74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en-US" altLang="x-none" dirty="0"/>
              <a:t>CLICK TO EDIT MASTER TITLE STYLE</a:t>
            </a:r>
          </a:p>
        </p:txBody>
      </p:sp>
      <p:pic>
        <p:nvPicPr>
          <p:cNvPr id="6" name="Picture 5"/>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1250886" y="118347"/>
            <a:ext cx="715837" cy="592854"/>
          </a:xfrm>
          <a:prstGeom prst="rect">
            <a:avLst/>
          </a:prstGeom>
        </p:spPr>
      </p:pic>
    </p:spTree>
    <p:extLst>
      <p:ext uri="{BB962C8B-B14F-4D97-AF65-F5344CB8AC3E}">
        <p14:creationId xmlns:p14="http://schemas.microsoft.com/office/powerpoint/2010/main" val="26370237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5F47D6C6-1BFE-5549-AE1E-41A7AEA0E8BE}" type="slidenum">
              <a:rPr lang="en-US" altLang="x-none"/>
              <a:pPr>
                <a:defRPr/>
              </a:pPr>
              <a:t>‹#›</a:t>
            </a:fld>
            <a:endParaRPr lang="en-US" altLang="x-none"/>
          </a:p>
        </p:txBody>
      </p:sp>
      <p:sp>
        <p:nvSpPr>
          <p:cNvPr id="5" name="Title Placeholder 1"/>
          <p:cNvSpPr>
            <a:spLocks noGrp="1"/>
          </p:cNvSpPr>
          <p:nvPr>
            <p:ph type="title"/>
          </p:nvPr>
        </p:nvSpPr>
        <p:spPr bwMode="auto">
          <a:xfrm>
            <a:off x="315384" y="103188"/>
            <a:ext cx="10769600" cy="74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en-US" altLang="x-none" dirty="0"/>
              <a:t>CLICK TO EDIT MASTER TITLE STYLE</a:t>
            </a:r>
          </a:p>
        </p:txBody>
      </p:sp>
      <p:pic>
        <p:nvPicPr>
          <p:cNvPr id="6" name="Picture 5"/>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1250886" y="118347"/>
            <a:ext cx="715837" cy="592854"/>
          </a:xfrm>
          <a:prstGeom prst="rect">
            <a:avLst/>
          </a:prstGeom>
        </p:spPr>
      </p:pic>
    </p:spTree>
    <p:extLst>
      <p:ext uri="{BB962C8B-B14F-4D97-AF65-F5344CB8AC3E}">
        <p14:creationId xmlns:p14="http://schemas.microsoft.com/office/powerpoint/2010/main" val="3862359554"/>
      </p:ext>
    </p:extLst>
  </p:cSld>
  <p:clrMapOvr>
    <a:masterClrMapping/>
  </p:clrMapOvr>
  <p:transition advClick="0"/>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Click to edit Master title style</a:t>
            </a:r>
          </a:p>
        </p:txBody>
      </p:sp>
      <p:sp>
        <p:nvSpPr>
          <p:cNvPr id="5" name="Rectangle 10"/>
          <p:cNvSpPr>
            <a:spLocks noGrp="1" noChangeArrowheads="1"/>
          </p:cNvSpPr>
          <p:nvPr>
            <p:ph type="sldNum" sz="quarter" idx="4"/>
          </p:nvPr>
        </p:nvSpPr>
        <p:spPr>
          <a:xfrm>
            <a:off x="11692467" y="6618288"/>
            <a:ext cx="499533" cy="239712"/>
          </a:xfrm>
          <a:prstGeom prst="rect">
            <a:avLst/>
          </a:prstGeom>
          <a:ln w="9525">
            <a:noFill/>
          </a:ln>
        </p:spPr>
        <p:txBody>
          <a:bodyPr/>
          <a:lstStyle>
            <a:lvl1pPr>
              <a:defRPr sz="1100">
                <a:solidFill>
                  <a:schemeClr val="tx1"/>
                </a:solidFill>
              </a:defRPr>
            </a:lvl1pPr>
          </a:lstStyle>
          <a:p>
            <a:fld id="{273F0475-154E-4151-A103-F0E691BBF3A6}" type="slidenum">
              <a:rPr lang="en-US" smtClean="0"/>
              <a:pPr/>
              <a:t>‹#›</a:t>
            </a:fld>
            <a:endParaRPr lang="en-US" dirty="0"/>
          </a:p>
        </p:txBody>
      </p:sp>
    </p:spTree>
    <p:extLst>
      <p:ext uri="{BB962C8B-B14F-4D97-AF65-F5344CB8AC3E}">
        <p14:creationId xmlns:p14="http://schemas.microsoft.com/office/powerpoint/2010/main" val="249711166"/>
      </p:ext>
    </p:extLst>
  </p:cSld>
  <p:clrMapOvr>
    <a:masterClrMapping/>
  </p:clrMapOvr>
  <p:transition spd="slow">
    <p:wipe dir="d"/>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2" name="Slide Number Placeholder 7"/>
          <p:cNvSpPr>
            <a:spLocks noGrp="1" noChangeArrowheads="1"/>
          </p:cNvSpPr>
          <p:nvPr>
            <p:ph type="sldNum" sz="quarter" idx="10"/>
          </p:nvPr>
        </p:nvSpPr>
        <p:spPr/>
        <p:txBody>
          <a:bodyPr/>
          <a:lstStyle>
            <a:lvl1pPr>
              <a:defRPr/>
            </a:lvl1pPr>
          </a:lstStyle>
          <a:p>
            <a:fld id="{1A168E58-362E-438E-ACB3-5E5CAE501250}" type="slidenum">
              <a:rPr lang="en-US"/>
              <a:pPr/>
              <a:t>‹#›</a:t>
            </a:fld>
            <a:endParaRPr lang="en-US"/>
          </a:p>
        </p:txBody>
      </p:sp>
    </p:spTree>
    <p:extLst>
      <p:ext uri="{BB962C8B-B14F-4D97-AF65-F5344CB8AC3E}">
        <p14:creationId xmlns:p14="http://schemas.microsoft.com/office/powerpoint/2010/main" val="1974086104"/>
      </p:ext>
    </p:extLst>
  </p:cSld>
  <p:clrMapOvr>
    <a:masterClrMapping/>
  </p:clrMapOvr>
  <p:transition spd="med" advClick="0"/>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2" name="Slide Number Placeholder 7"/>
          <p:cNvSpPr>
            <a:spLocks noGrp="1" noChangeArrowheads="1"/>
          </p:cNvSpPr>
          <p:nvPr>
            <p:ph type="sldNum" sz="quarter" idx="10"/>
          </p:nvPr>
        </p:nvSpPr>
        <p:spPr/>
        <p:txBody>
          <a:bodyPr/>
          <a:lstStyle>
            <a:lvl1pPr>
              <a:defRPr/>
            </a:lvl1pPr>
          </a:lstStyle>
          <a:p>
            <a:fld id="{4D99FF8D-6D2F-4A50-8CDF-4097B74CB827}" type="slidenum">
              <a:rPr lang="en-US"/>
              <a:pPr/>
              <a:t>‹#›</a:t>
            </a:fld>
            <a:endParaRPr lang="en-US"/>
          </a:p>
        </p:txBody>
      </p:sp>
    </p:spTree>
    <p:extLst>
      <p:ext uri="{BB962C8B-B14F-4D97-AF65-F5344CB8AC3E}">
        <p14:creationId xmlns:p14="http://schemas.microsoft.com/office/powerpoint/2010/main" val="1795729404"/>
      </p:ext>
    </p:extLst>
  </p:cSld>
  <p:clrMapOvr>
    <a:masterClrMapping/>
  </p:clrMapOvr>
  <p:transition spd="med" advClick="0"/>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7" name="Rectangle 10"/>
          <p:cNvSpPr>
            <a:spLocks noGrp="1" noChangeArrowheads="1"/>
          </p:cNvSpPr>
          <p:nvPr>
            <p:ph type="sldNum" sz="quarter" idx="4"/>
          </p:nvPr>
        </p:nvSpPr>
        <p:spPr>
          <a:xfrm>
            <a:off x="11692467" y="6618288"/>
            <a:ext cx="499533" cy="239712"/>
          </a:xfrm>
          <a:prstGeom prst="rect">
            <a:avLst/>
          </a:prstGeom>
          <a:ln w="9525">
            <a:noFill/>
          </a:ln>
        </p:spPr>
        <p:txBody>
          <a:bodyPr/>
          <a:lstStyle>
            <a:lvl1pPr>
              <a:defRPr sz="1100">
                <a:solidFill>
                  <a:schemeClr val="bg1"/>
                </a:solidFill>
              </a:defRPr>
            </a:lvl1pPr>
          </a:lstStyle>
          <a:p>
            <a:fld id="{273F0475-154E-4151-A103-F0E691BBF3A6}" type="slidenum">
              <a:rPr lang="en-US" smtClean="0"/>
              <a:pPr/>
              <a:t>‹#›</a:t>
            </a:fld>
            <a:endParaRPr lang="en-US" dirty="0"/>
          </a:p>
        </p:txBody>
      </p:sp>
    </p:spTree>
    <p:extLst>
      <p:ext uri="{BB962C8B-B14F-4D97-AF65-F5344CB8AC3E}">
        <p14:creationId xmlns:p14="http://schemas.microsoft.com/office/powerpoint/2010/main" val="2112336685"/>
      </p:ext>
    </p:extLst>
  </p:cSld>
  <p:clrMapOvr>
    <a:masterClrMapping/>
  </p:clrMapOvr>
  <p:transition advClick="0"/>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Text, and Content">
    <p:spTree>
      <p:nvGrpSpPr>
        <p:cNvPr id="1" name=""/>
        <p:cNvGrpSpPr/>
        <p:nvPr/>
      </p:nvGrpSpPr>
      <p:grpSpPr>
        <a:xfrm>
          <a:off x="0" y="0"/>
          <a:ext cx="0" cy="0"/>
          <a:chOff x="0" y="0"/>
          <a:chExt cx="0" cy="0"/>
        </a:xfrm>
      </p:grpSpPr>
      <p:sp>
        <p:nvSpPr>
          <p:cNvPr id="3" name="Text Placeholder 2"/>
          <p:cNvSpPr>
            <a:spLocks noGrp="1"/>
          </p:cNvSpPr>
          <p:nvPr>
            <p:ph type="body" sz="half" idx="1"/>
          </p:nvPr>
        </p:nvSpPr>
        <p:spPr>
          <a:xfrm>
            <a:off x="160867" y="1077913"/>
            <a:ext cx="5913967" cy="55689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78034" y="1077913"/>
            <a:ext cx="5913967" cy="55689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
          <p:cNvSpPr>
            <a:spLocks noGrp="1" noChangeArrowheads="1"/>
          </p:cNvSpPr>
          <p:nvPr>
            <p:ph type="sldNum" sz="quarter" idx="4"/>
          </p:nvPr>
        </p:nvSpPr>
        <p:spPr>
          <a:xfrm>
            <a:off x="11692467" y="6618288"/>
            <a:ext cx="499533" cy="239712"/>
          </a:xfrm>
          <a:prstGeom prst="rect">
            <a:avLst/>
          </a:prstGeom>
          <a:ln w="9525">
            <a:noFill/>
          </a:ln>
        </p:spPr>
        <p:txBody>
          <a:bodyPr/>
          <a:lstStyle>
            <a:lvl1pPr>
              <a:defRPr sz="1100">
                <a:solidFill>
                  <a:schemeClr val="tx1"/>
                </a:solidFill>
              </a:defRPr>
            </a:lvl1pPr>
          </a:lstStyle>
          <a:p>
            <a:fld id="{273F0475-154E-4151-A103-F0E691BBF3A6}" type="slidenum">
              <a:rPr lang="en-US" smtClean="0"/>
              <a:pPr/>
              <a:t>‹#›</a:t>
            </a:fld>
            <a:endParaRPr lang="en-US" dirty="0"/>
          </a:p>
        </p:txBody>
      </p:sp>
      <p:sp>
        <p:nvSpPr>
          <p:cNvPr id="6" name="Rectangle 3"/>
          <p:cNvSpPr>
            <a:spLocks noGrp="1" noChangeArrowheads="1"/>
          </p:cNvSpPr>
          <p:nvPr>
            <p:ph type="title"/>
          </p:nvPr>
        </p:nvSpPr>
        <p:spPr bwMode="auto">
          <a:xfrm>
            <a:off x="0" y="0"/>
            <a:ext cx="12192000" cy="990599"/>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p>
            <a:pPr lvl="0"/>
            <a:endParaRPr lang="en-US" dirty="0"/>
          </a:p>
        </p:txBody>
      </p:sp>
    </p:spTree>
    <p:extLst>
      <p:ext uri="{BB962C8B-B14F-4D97-AF65-F5344CB8AC3E}">
        <p14:creationId xmlns:p14="http://schemas.microsoft.com/office/powerpoint/2010/main" val="3866593574"/>
      </p:ext>
    </p:extLst>
  </p:cSld>
  <p:clrMapOvr>
    <a:masterClrMapping/>
  </p:clrMapOvr>
  <p:transition advClick="0"/>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4_Blank">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Click to edit Master title style</a:t>
            </a:r>
          </a:p>
        </p:txBody>
      </p:sp>
      <p:sp>
        <p:nvSpPr>
          <p:cNvPr id="5" name="Rectangle 10"/>
          <p:cNvSpPr>
            <a:spLocks noGrp="1" noChangeArrowheads="1"/>
          </p:cNvSpPr>
          <p:nvPr>
            <p:ph type="sldNum" sz="quarter" idx="4"/>
          </p:nvPr>
        </p:nvSpPr>
        <p:spPr>
          <a:xfrm>
            <a:off x="11692467" y="6618288"/>
            <a:ext cx="499533" cy="239712"/>
          </a:xfrm>
          <a:prstGeom prst="rect">
            <a:avLst/>
          </a:prstGeom>
          <a:ln w="9525">
            <a:noFill/>
          </a:ln>
        </p:spPr>
        <p:txBody>
          <a:bodyPr/>
          <a:lstStyle>
            <a:lvl1pPr>
              <a:defRPr sz="1100">
                <a:solidFill>
                  <a:schemeClr val="tx1"/>
                </a:solidFill>
              </a:defRPr>
            </a:lvl1pPr>
          </a:lstStyle>
          <a:p>
            <a:fld id="{273F0475-154E-4151-A103-F0E691BBF3A6}" type="slidenum">
              <a:rPr lang="en-US" smtClean="0"/>
              <a:pPr/>
              <a:t>‹#›</a:t>
            </a:fld>
            <a:endParaRPr lang="en-US" dirty="0"/>
          </a:p>
        </p:txBody>
      </p:sp>
    </p:spTree>
    <p:extLst>
      <p:ext uri="{BB962C8B-B14F-4D97-AF65-F5344CB8AC3E}">
        <p14:creationId xmlns:p14="http://schemas.microsoft.com/office/powerpoint/2010/main" val="2285292387"/>
      </p:ext>
    </p:extLst>
  </p:cSld>
  <p:clrMapOvr>
    <a:masterClrMapping/>
  </p:clrMapOvr>
  <p:transition spd="slow">
    <p:wipe dir="d"/>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100AAAC3-8F78-1C4C-B959-8C6F368DC10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2" name="TextBox 11">
            <a:extLst>
              <a:ext uri="{FF2B5EF4-FFF2-40B4-BE49-F238E27FC236}">
                <a16:creationId xmlns:a16="http://schemas.microsoft.com/office/drawing/2014/main" id="{AC6D95EA-4B47-6349-B2C2-212D3ECD8E89}"/>
              </a:ext>
            </a:extLst>
          </p:cNvPr>
          <p:cNvSpPr txBox="1"/>
          <p:nvPr userDrawn="1"/>
        </p:nvSpPr>
        <p:spPr>
          <a:xfrm>
            <a:off x="807260" y="651204"/>
            <a:ext cx="5288740"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dirty="0">
                <a:solidFill>
                  <a:schemeClr val="bg1"/>
                </a:solidFill>
                <a:latin typeface="Arial" panose="020B0604020202020204" pitchFamily="34" charset="0"/>
                <a:cs typeface="Arial" panose="020B0604020202020204" pitchFamily="34" charset="0"/>
              </a:rPr>
              <a:t>National Aeronautics and Space Administration</a:t>
            </a:r>
            <a:endParaRPr lang="en-US" sz="800" dirty="0">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E43E0EB3-2DBC-0F40-98D0-6652C60A2C81}"/>
              </a:ext>
            </a:extLst>
          </p:cNvPr>
          <p:cNvSpPr>
            <a:spLocks noGrp="1"/>
          </p:cNvSpPr>
          <p:nvPr>
            <p:ph type="ctrTitle" hasCustomPrompt="1"/>
          </p:nvPr>
        </p:nvSpPr>
        <p:spPr>
          <a:xfrm>
            <a:off x="807260" y="2942387"/>
            <a:ext cx="7676340" cy="1274762"/>
          </a:xfrm>
        </p:spPr>
        <p:txBody>
          <a:bodyPr anchor="t">
            <a:noAutofit/>
          </a:bodyPr>
          <a:lstStyle>
            <a:lvl1pPr algn="l">
              <a:defRPr sz="4700" b="1" i="0">
                <a:solidFill>
                  <a:schemeClr val="bg1"/>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78C9FCCA-7E9F-8345-AE4B-8A1649D460B3}"/>
              </a:ext>
            </a:extLst>
          </p:cNvPr>
          <p:cNvSpPr>
            <a:spLocks noGrp="1"/>
          </p:cNvSpPr>
          <p:nvPr>
            <p:ph type="subTitle" idx="1" hasCustomPrompt="1"/>
          </p:nvPr>
        </p:nvSpPr>
        <p:spPr>
          <a:xfrm>
            <a:off x="807260" y="4364787"/>
            <a:ext cx="7676340" cy="1488440"/>
          </a:xfrm>
        </p:spPr>
        <p:txBody>
          <a:bodyPr>
            <a:normAutofit/>
          </a:bodyPr>
          <a:lstStyle>
            <a:lvl1pPr marL="0" indent="0" algn="l">
              <a:buNone/>
              <a:defRPr sz="2000" b="0" i="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9" name="Picture 8">
            <a:extLst>
              <a:ext uri="{FF2B5EF4-FFF2-40B4-BE49-F238E27FC236}">
                <a16:creationId xmlns:a16="http://schemas.microsoft.com/office/drawing/2014/main" id="{9D3539AA-42F9-1441-85F8-283DA3D37ED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997705" y="338876"/>
            <a:ext cx="931059" cy="772390"/>
          </a:xfrm>
          <a:prstGeom prst="rect">
            <a:avLst/>
          </a:prstGeom>
        </p:spPr>
      </p:pic>
      <p:sp>
        <p:nvSpPr>
          <p:cNvPr id="14" name="TextBox 13">
            <a:extLst>
              <a:ext uri="{FF2B5EF4-FFF2-40B4-BE49-F238E27FC236}">
                <a16:creationId xmlns:a16="http://schemas.microsoft.com/office/drawing/2014/main" id="{3FCEA98A-6763-E14A-83EC-293F9BF56540}"/>
              </a:ext>
            </a:extLst>
          </p:cNvPr>
          <p:cNvSpPr txBox="1"/>
          <p:nvPr userDrawn="1"/>
        </p:nvSpPr>
        <p:spPr>
          <a:xfrm>
            <a:off x="10363913" y="6452046"/>
            <a:ext cx="1534160" cy="215444"/>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800" dirty="0">
                <a:solidFill>
                  <a:schemeClr val="tx1"/>
                </a:solidFill>
                <a:latin typeface="Arial" panose="020B0604020202020204" pitchFamily="34" charset="0"/>
                <a:cs typeface="Arial" panose="020B0604020202020204" pitchFamily="34" charset="0"/>
              </a:rPr>
              <a:t>www.nasa.gov</a:t>
            </a:r>
          </a:p>
        </p:txBody>
      </p:sp>
      <p:sp>
        <p:nvSpPr>
          <p:cNvPr id="16" name="Date Placeholder 15">
            <a:extLst>
              <a:ext uri="{FF2B5EF4-FFF2-40B4-BE49-F238E27FC236}">
                <a16:creationId xmlns:a16="http://schemas.microsoft.com/office/drawing/2014/main" id="{F59C2EB3-E198-FD49-8F89-87A452375BC5}"/>
              </a:ext>
            </a:extLst>
          </p:cNvPr>
          <p:cNvSpPr>
            <a:spLocks noGrp="1"/>
          </p:cNvSpPr>
          <p:nvPr>
            <p:ph type="dt" sz="half" idx="10"/>
          </p:nvPr>
        </p:nvSpPr>
        <p:spPr/>
        <p:txBody>
          <a:bodyPr/>
          <a:lstStyle>
            <a:lvl1pPr>
              <a:defRPr>
                <a:solidFill>
                  <a:schemeClr val="tx1"/>
                </a:solidFill>
              </a:defRPr>
            </a:lvl1pPr>
          </a:lstStyle>
          <a:p>
            <a:endParaRPr lang="en-US" dirty="0"/>
          </a:p>
        </p:txBody>
      </p:sp>
      <p:sp>
        <p:nvSpPr>
          <p:cNvPr id="17" name="Footer Placeholder 16">
            <a:extLst>
              <a:ext uri="{FF2B5EF4-FFF2-40B4-BE49-F238E27FC236}">
                <a16:creationId xmlns:a16="http://schemas.microsoft.com/office/drawing/2014/main" id="{D9B83BAB-DC43-CD4D-96EE-48E7DC07F836}"/>
              </a:ext>
            </a:extLst>
          </p:cNvPr>
          <p:cNvSpPr>
            <a:spLocks noGrp="1"/>
          </p:cNvSpPr>
          <p:nvPr>
            <p:ph type="ftr" sz="quarter" idx="11"/>
          </p:nvPr>
        </p:nvSpPr>
        <p:spPr>
          <a:xfrm>
            <a:off x="4038600" y="6356350"/>
            <a:ext cx="4114800" cy="365125"/>
          </a:xfrm>
        </p:spPr>
        <p:txBody>
          <a:bodyPr/>
          <a:lstStyle>
            <a:lvl1pPr>
              <a:defRPr>
                <a:solidFill>
                  <a:schemeClr val="tx1"/>
                </a:solidFill>
              </a:defRPr>
            </a:lvl1pPr>
          </a:lstStyle>
          <a:p>
            <a:endParaRPr lang="en-US" dirty="0"/>
          </a:p>
        </p:txBody>
      </p:sp>
    </p:spTree>
    <p:extLst>
      <p:ext uri="{BB962C8B-B14F-4D97-AF65-F5344CB8AC3E}">
        <p14:creationId xmlns:p14="http://schemas.microsoft.com/office/powerpoint/2010/main" val="237366285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Title and Content - Triangl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BD015F3A-B103-9D43-874F-AF0B11A38D3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997705" y="338876"/>
            <a:ext cx="931059" cy="772390"/>
          </a:xfrm>
          <a:prstGeom prst="rect">
            <a:avLst/>
          </a:prstGeom>
        </p:spPr>
      </p:pic>
      <p:sp>
        <p:nvSpPr>
          <p:cNvPr id="2" name="Title 1">
            <a:extLst>
              <a:ext uri="{FF2B5EF4-FFF2-40B4-BE49-F238E27FC236}">
                <a16:creationId xmlns:a16="http://schemas.microsoft.com/office/drawing/2014/main" id="{0930FFB1-95C8-154C-ABEB-94D84C66CA08}"/>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9D96A49B-6BBF-5A4E-8342-5A880A3A0649}"/>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9344D7-BCFF-784E-8975-79A0932C5E6B}"/>
              </a:ext>
            </a:extLst>
          </p:cNvPr>
          <p:cNvSpPr>
            <a:spLocks noGrp="1"/>
          </p:cNvSpPr>
          <p:nvPr>
            <p:ph type="dt" sz="half" idx="10"/>
          </p:nvPr>
        </p:nvSpPr>
        <p:spPr/>
        <p:txBody>
          <a:bodyPr/>
          <a:lstStyle>
            <a:lvl1pPr>
              <a:defRPr>
                <a:solidFill>
                  <a:schemeClr val="bg1"/>
                </a:solidFill>
              </a:defRPr>
            </a:lvl1pPr>
          </a:lstStyle>
          <a:p>
            <a:endParaRPr lang="en-US" dirty="0"/>
          </a:p>
        </p:txBody>
      </p:sp>
      <p:sp>
        <p:nvSpPr>
          <p:cNvPr id="5" name="Footer Placeholder 4">
            <a:extLst>
              <a:ext uri="{FF2B5EF4-FFF2-40B4-BE49-F238E27FC236}">
                <a16:creationId xmlns:a16="http://schemas.microsoft.com/office/drawing/2014/main" id="{469A30E6-0B82-5D40-A654-76CD6D3EC6AF}"/>
              </a:ext>
            </a:extLst>
          </p:cNvPr>
          <p:cNvSpPr>
            <a:spLocks noGrp="1"/>
          </p:cNvSpPr>
          <p:nvPr>
            <p:ph type="ftr" sz="quarter" idx="11"/>
          </p:nvPr>
        </p:nvSpPr>
        <p:spPr/>
        <p:txBody>
          <a:bodyPr/>
          <a:lstStyle>
            <a:lvl1pPr>
              <a:defRPr>
                <a:solidFill>
                  <a:schemeClr val="bg1"/>
                </a:solidFill>
              </a:defRPr>
            </a:lvl1pPr>
          </a:lstStyle>
          <a:p>
            <a:endParaRPr lang="en-US" dirty="0"/>
          </a:p>
        </p:txBody>
      </p:sp>
      <p:sp>
        <p:nvSpPr>
          <p:cNvPr id="6" name="Slide Number Placeholder 5">
            <a:extLst>
              <a:ext uri="{FF2B5EF4-FFF2-40B4-BE49-F238E27FC236}">
                <a16:creationId xmlns:a16="http://schemas.microsoft.com/office/drawing/2014/main" id="{153401DC-1F81-E34D-82E3-959FF795F843}"/>
              </a:ext>
            </a:extLst>
          </p:cNvPr>
          <p:cNvSpPr>
            <a:spLocks noGrp="1"/>
          </p:cNvSpPr>
          <p:nvPr>
            <p:ph type="sldNum" sz="quarter" idx="12"/>
          </p:nvPr>
        </p:nvSpPr>
        <p:spPr/>
        <p:txBody>
          <a:bodyPr/>
          <a:lstStyle>
            <a:lvl1pPr>
              <a:defRPr>
                <a:solidFill>
                  <a:schemeClr val="bg1"/>
                </a:solidFill>
              </a:defRPr>
            </a:lvl1pPr>
          </a:lstStyle>
          <a:p>
            <a:fld id="{AAA21668-7E2D-D34B-8F28-D8590BEFEB53}" type="slidenum">
              <a:rPr lang="en-US" smtClean="0"/>
              <a:pPr/>
              <a:t>‹#›</a:t>
            </a:fld>
            <a:endParaRPr lang="en-US" dirty="0"/>
          </a:p>
        </p:txBody>
      </p:sp>
      <p:sp>
        <p:nvSpPr>
          <p:cNvPr id="7" name="TextBox 6">
            <a:extLst>
              <a:ext uri="{FF2B5EF4-FFF2-40B4-BE49-F238E27FC236}">
                <a16:creationId xmlns:a16="http://schemas.microsoft.com/office/drawing/2014/main" id="{584F4100-54F3-0E4B-827A-1261A60D5AC9}"/>
              </a:ext>
            </a:extLst>
          </p:cNvPr>
          <p:cNvSpPr txBox="1"/>
          <p:nvPr userDrawn="1"/>
        </p:nvSpPr>
        <p:spPr>
          <a:xfrm>
            <a:off x="11945815" y="2567354"/>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232707779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 Swoosh">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31D4AA14-4063-2443-A9D6-0BCB844EB00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0930FFB1-95C8-154C-ABEB-94D84C66CA0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D96A49B-6BBF-5A4E-8342-5A880A3A0649}"/>
              </a:ext>
            </a:extLst>
          </p:cNvPr>
          <p:cNvSpPr>
            <a:spLocks noGrp="1"/>
          </p:cNvSpPr>
          <p:nvPr>
            <p:ph idx="1"/>
          </p:nvPr>
        </p:nvSpPr>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9344D7-BCFF-784E-8975-79A0932C5E6B}"/>
              </a:ext>
            </a:extLst>
          </p:cNvPr>
          <p:cNvSpPr>
            <a:spLocks noGrp="1"/>
          </p:cNvSpPr>
          <p:nvPr>
            <p:ph type="dt" sz="half" idx="10"/>
          </p:nvPr>
        </p:nvSpPr>
        <p:spPr/>
        <p:txBody>
          <a:bodyPr/>
          <a:lstStyle>
            <a:lvl1pPr>
              <a:defRPr>
                <a:solidFill>
                  <a:schemeClr val="bg1"/>
                </a:solidFill>
              </a:defRPr>
            </a:lvl1pPr>
          </a:lstStyle>
          <a:p>
            <a:endParaRPr lang="en-US" dirty="0"/>
          </a:p>
        </p:txBody>
      </p:sp>
      <p:sp>
        <p:nvSpPr>
          <p:cNvPr id="5" name="Footer Placeholder 4">
            <a:extLst>
              <a:ext uri="{FF2B5EF4-FFF2-40B4-BE49-F238E27FC236}">
                <a16:creationId xmlns:a16="http://schemas.microsoft.com/office/drawing/2014/main" id="{469A30E6-0B82-5D40-A654-76CD6D3EC6AF}"/>
              </a:ext>
            </a:extLst>
          </p:cNvPr>
          <p:cNvSpPr>
            <a:spLocks noGrp="1"/>
          </p:cNvSpPr>
          <p:nvPr>
            <p:ph type="ftr" sz="quarter" idx="11"/>
          </p:nvPr>
        </p:nvSpPr>
        <p:spPr/>
        <p:txBody>
          <a:bodyPr/>
          <a:lstStyle>
            <a:lvl1pPr>
              <a:defRPr>
                <a:solidFill>
                  <a:schemeClr val="bg1"/>
                </a:solidFill>
              </a:defRPr>
            </a:lvl1pPr>
          </a:lstStyle>
          <a:p>
            <a:endParaRPr lang="en-US" dirty="0"/>
          </a:p>
        </p:txBody>
      </p:sp>
      <p:sp>
        <p:nvSpPr>
          <p:cNvPr id="6" name="Slide Number Placeholder 5">
            <a:extLst>
              <a:ext uri="{FF2B5EF4-FFF2-40B4-BE49-F238E27FC236}">
                <a16:creationId xmlns:a16="http://schemas.microsoft.com/office/drawing/2014/main" id="{153401DC-1F81-E34D-82E3-959FF795F843}"/>
              </a:ext>
            </a:extLst>
          </p:cNvPr>
          <p:cNvSpPr>
            <a:spLocks noGrp="1"/>
          </p:cNvSpPr>
          <p:nvPr>
            <p:ph type="sldNum" sz="quarter" idx="12"/>
          </p:nvPr>
        </p:nvSpPr>
        <p:spPr/>
        <p:txBody>
          <a:bodyPr/>
          <a:lstStyle>
            <a:lvl1pPr>
              <a:defRPr>
                <a:solidFill>
                  <a:schemeClr val="bg1"/>
                </a:solidFill>
              </a:defRPr>
            </a:lvl1pPr>
          </a:lstStyle>
          <a:p>
            <a:fld id="{AAA21668-7E2D-D34B-8F28-D8590BEFEB53}" type="slidenum">
              <a:rPr lang="en-US" smtClean="0"/>
              <a:pPr/>
              <a:t>‹#›</a:t>
            </a:fld>
            <a:endParaRPr lang="en-US" dirty="0"/>
          </a:p>
        </p:txBody>
      </p:sp>
      <p:pic>
        <p:nvPicPr>
          <p:cNvPr id="11" name="Picture 10">
            <a:extLst>
              <a:ext uri="{FF2B5EF4-FFF2-40B4-BE49-F238E27FC236}">
                <a16:creationId xmlns:a16="http://schemas.microsoft.com/office/drawing/2014/main" id="{7F90E324-EC4A-A541-B8D1-BDBE5CDEDE5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997705" y="338876"/>
            <a:ext cx="931059" cy="772390"/>
          </a:xfrm>
          <a:prstGeom prst="rect">
            <a:avLst/>
          </a:prstGeom>
        </p:spPr>
      </p:pic>
    </p:spTree>
    <p:extLst>
      <p:ext uri="{BB962C8B-B14F-4D97-AF65-F5344CB8AC3E}">
        <p14:creationId xmlns:p14="http://schemas.microsoft.com/office/powerpoint/2010/main" val="87374124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Closing Slid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827E313-3DA8-8C46-8AD9-F5ECBC5ACB9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Date Placeholder 1">
            <a:extLst>
              <a:ext uri="{FF2B5EF4-FFF2-40B4-BE49-F238E27FC236}">
                <a16:creationId xmlns:a16="http://schemas.microsoft.com/office/drawing/2014/main" id="{769E59E8-1875-B141-9FDB-1641CDE39FD5}"/>
              </a:ext>
            </a:extLst>
          </p:cNvPr>
          <p:cNvSpPr>
            <a:spLocks noGrp="1"/>
          </p:cNvSpPr>
          <p:nvPr>
            <p:ph type="dt" sz="half" idx="10"/>
          </p:nvPr>
        </p:nvSpPr>
        <p:spPr/>
        <p:txBody>
          <a:bodyPr/>
          <a:lstStyle>
            <a:lvl1pPr>
              <a:defRPr>
                <a:solidFill>
                  <a:schemeClr val="tx1"/>
                </a:solidFill>
              </a:defRPr>
            </a:lvl1pPr>
          </a:lstStyle>
          <a:p>
            <a:endParaRPr lang="en-US" dirty="0"/>
          </a:p>
        </p:txBody>
      </p:sp>
      <p:sp>
        <p:nvSpPr>
          <p:cNvPr id="3" name="Footer Placeholder 2">
            <a:extLst>
              <a:ext uri="{FF2B5EF4-FFF2-40B4-BE49-F238E27FC236}">
                <a16:creationId xmlns:a16="http://schemas.microsoft.com/office/drawing/2014/main" id="{842D66B3-E2E9-3F46-B8EA-87CDA0E4EBBB}"/>
              </a:ext>
            </a:extLst>
          </p:cNvPr>
          <p:cNvSpPr>
            <a:spLocks noGrp="1"/>
          </p:cNvSpPr>
          <p:nvPr>
            <p:ph type="ftr" sz="quarter" idx="11"/>
          </p:nvPr>
        </p:nvSpPr>
        <p:spPr/>
        <p:txBody>
          <a:bodyPr/>
          <a:lstStyle>
            <a:lvl1pPr>
              <a:defRPr>
                <a:solidFill>
                  <a:schemeClr val="tx1"/>
                </a:solidFill>
              </a:defRPr>
            </a:lvl1pPr>
          </a:lstStyle>
          <a:p>
            <a:endParaRPr lang="en-US" dirty="0"/>
          </a:p>
        </p:txBody>
      </p:sp>
      <p:sp>
        <p:nvSpPr>
          <p:cNvPr id="4" name="Slide Number Placeholder 3">
            <a:extLst>
              <a:ext uri="{FF2B5EF4-FFF2-40B4-BE49-F238E27FC236}">
                <a16:creationId xmlns:a16="http://schemas.microsoft.com/office/drawing/2014/main" id="{14421A84-9834-FF4B-BBAF-34F4F9586BC5}"/>
              </a:ext>
            </a:extLst>
          </p:cNvPr>
          <p:cNvSpPr>
            <a:spLocks noGrp="1"/>
          </p:cNvSpPr>
          <p:nvPr>
            <p:ph type="sldNum" sz="quarter" idx="12"/>
          </p:nvPr>
        </p:nvSpPr>
        <p:spPr/>
        <p:txBody>
          <a:bodyPr/>
          <a:lstStyle>
            <a:lvl1pPr>
              <a:defRPr>
                <a:solidFill>
                  <a:schemeClr val="tx1"/>
                </a:solidFill>
              </a:defRPr>
            </a:lvl1pPr>
          </a:lstStyle>
          <a:p>
            <a:fld id="{AAA21668-7E2D-D34B-8F28-D8590BEFEB53}" type="slidenum">
              <a:rPr lang="en-US" smtClean="0"/>
              <a:pPr/>
              <a:t>‹#›</a:t>
            </a:fld>
            <a:endParaRPr lang="en-US" dirty="0"/>
          </a:p>
        </p:txBody>
      </p:sp>
    </p:spTree>
    <p:extLst>
      <p:ext uri="{BB962C8B-B14F-4D97-AF65-F5344CB8AC3E}">
        <p14:creationId xmlns:p14="http://schemas.microsoft.com/office/powerpoint/2010/main" val="194346584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9C1E86-7A73-5B47-893D-57C07E3F2CC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8C21C57-5C13-7442-8B9B-C43590233288}"/>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4C8F913-E8D8-7A43-B5CA-55E34B8BDEE3}"/>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41C65B3-D09A-7C49-90AF-3732B38B543D}"/>
              </a:ext>
            </a:extLst>
          </p:cNvPr>
          <p:cNvSpPr>
            <a:spLocks noGrp="1"/>
          </p:cNvSpPr>
          <p:nvPr>
            <p:ph type="dt" sz="half" idx="10"/>
          </p:nvPr>
        </p:nvSpPr>
        <p:spPr/>
        <p:txBody>
          <a:bodyPr/>
          <a:lstStyle/>
          <a:p>
            <a:endParaRPr lang="en-US" dirty="0"/>
          </a:p>
        </p:txBody>
      </p:sp>
      <p:sp>
        <p:nvSpPr>
          <p:cNvPr id="6" name="Footer Placeholder 5">
            <a:extLst>
              <a:ext uri="{FF2B5EF4-FFF2-40B4-BE49-F238E27FC236}">
                <a16:creationId xmlns:a16="http://schemas.microsoft.com/office/drawing/2014/main" id="{93428249-EB91-B84C-A7A8-BF47D24C9CB2}"/>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7884B752-72EA-CB43-88DF-11D337EE6FDE}"/>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15541753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9F7714-F9DE-5549-A994-E31DDFC27AB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7E7BC61-2A6B-F14D-AEE7-F6FE4689F97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BF885B73-736E-5541-A0FF-612927D0FF09}"/>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9DF2F5D-4F65-5446-9DED-1A5834D1B17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127DB25A-2C98-7842-A2B3-468F36DE2185}"/>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FD2AA16-D324-D448-93CC-86341AC76B46}"/>
              </a:ext>
            </a:extLst>
          </p:cNvPr>
          <p:cNvSpPr>
            <a:spLocks noGrp="1"/>
          </p:cNvSpPr>
          <p:nvPr>
            <p:ph type="dt" sz="half" idx="10"/>
          </p:nvPr>
        </p:nvSpPr>
        <p:spPr/>
        <p:txBody>
          <a:bodyPr/>
          <a:lstStyle/>
          <a:p>
            <a:endParaRPr lang="en-US" dirty="0"/>
          </a:p>
        </p:txBody>
      </p:sp>
      <p:sp>
        <p:nvSpPr>
          <p:cNvPr id="8" name="Footer Placeholder 7">
            <a:extLst>
              <a:ext uri="{FF2B5EF4-FFF2-40B4-BE49-F238E27FC236}">
                <a16:creationId xmlns:a16="http://schemas.microsoft.com/office/drawing/2014/main" id="{38A97442-3BAC-C744-955E-3FA557640054}"/>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EADC992F-CCB6-434D-861D-32D643E26559}"/>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105058144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A0EB3-F186-354B-9BFE-C379EC6AF45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73CCBB0-51C3-2F48-8D70-04ECAB38F36D}"/>
              </a:ext>
            </a:extLst>
          </p:cNvPr>
          <p:cNvSpPr>
            <a:spLocks noGrp="1"/>
          </p:cNvSpPr>
          <p:nvPr>
            <p:ph type="dt" sz="half" idx="10"/>
          </p:nvPr>
        </p:nvSpPr>
        <p:spPr/>
        <p:txBody>
          <a:bodyPr/>
          <a:lstStyle/>
          <a:p>
            <a:endParaRPr lang="en-US" dirty="0"/>
          </a:p>
        </p:txBody>
      </p:sp>
      <p:sp>
        <p:nvSpPr>
          <p:cNvPr id="4" name="Footer Placeholder 3">
            <a:extLst>
              <a:ext uri="{FF2B5EF4-FFF2-40B4-BE49-F238E27FC236}">
                <a16:creationId xmlns:a16="http://schemas.microsoft.com/office/drawing/2014/main" id="{FA078886-FFB1-4843-BF32-3DD3EB91F5FE}"/>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792DA97E-A7FF-3A40-B2BF-19DE68288394}"/>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104428637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69E59E8-1875-B141-9FDB-1641CDE39FD5}"/>
              </a:ext>
            </a:extLst>
          </p:cNvPr>
          <p:cNvSpPr>
            <a:spLocks noGrp="1"/>
          </p:cNvSpPr>
          <p:nvPr>
            <p:ph type="dt" sz="half" idx="10"/>
          </p:nvPr>
        </p:nvSpPr>
        <p:spPr/>
        <p:txBody>
          <a:bodyPr/>
          <a:lstStyle/>
          <a:p>
            <a:endParaRPr lang="en-US" dirty="0"/>
          </a:p>
        </p:txBody>
      </p:sp>
      <p:sp>
        <p:nvSpPr>
          <p:cNvPr id="3" name="Footer Placeholder 2">
            <a:extLst>
              <a:ext uri="{FF2B5EF4-FFF2-40B4-BE49-F238E27FC236}">
                <a16:creationId xmlns:a16="http://schemas.microsoft.com/office/drawing/2014/main" id="{842D66B3-E2E9-3F46-B8EA-87CDA0E4EBBB}"/>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14421A84-9834-FF4B-BBAF-34F4F9586BC5}"/>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61401165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F4405D-2AE0-1E4D-BC0B-B165E5B5E5C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C8E354D-4308-AE4E-8570-53157DB401F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E72F12A-9D13-8E44-A8F9-0DD1BB30632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F2118851-558D-364D-A8D2-4D77969C758A}"/>
              </a:ext>
            </a:extLst>
          </p:cNvPr>
          <p:cNvSpPr>
            <a:spLocks noGrp="1"/>
          </p:cNvSpPr>
          <p:nvPr>
            <p:ph type="dt" sz="half" idx="10"/>
          </p:nvPr>
        </p:nvSpPr>
        <p:spPr/>
        <p:txBody>
          <a:bodyPr/>
          <a:lstStyle/>
          <a:p>
            <a:endParaRPr lang="en-US" dirty="0"/>
          </a:p>
        </p:txBody>
      </p:sp>
      <p:sp>
        <p:nvSpPr>
          <p:cNvPr id="6" name="Footer Placeholder 5">
            <a:extLst>
              <a:ext uri="{FF2B5EF4-FFF2-40B4-BE49-F238E27FC236}">
                <a16:creationId xmlns:a16="http://schemas.microsoft.com/office/drawing/2014/main" id="{8B33A453-A4A7-5E4F-80DF-96B4A7B18E33}"/>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7AD0BC36-6E09-1F4C-A026-C51A6472C56B}"/>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370043242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18EFCF-B6AE-F64E-A065-FB7141251CF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1DEE119-92F1-7944-A8F4-96BD446DAC4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84C7911A-F4C7-3340-9C3D-52C9FC3317C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DE0D038A-F2FE-7040-9ED4-22A123E21C60}"/>
              </a:ext>
            </a:extLst>
          </p:cNvPr>
          <p:cNvSpPr>
            <a:spLocks noGrp="1"/>
          </p:cNvSpPr>
          <p:nvPr>
            <p:ph type="dt" sz="half" idx="10"/>
          </p:nvPr>
        </p:nvSpPr>
        <p:spPr/>
        <p:txBody>
          <a:bodyPr/>
          <a:lstStyle/>
          <a:p>
            <a:endParaRPr lang="en-US" dirty="0"/>
          </a:p>
        </p:txBody>
      </p:sp>
      <p:sp>
        <p:nvSpPr>
          <p:cNvPr id="6" name="Footer Placeholder 5">
            <a:extLst>
              <a:ext uri="{FF2B5EF4-FFF2-40B4-BE49-F238E27FC236}">
                <a16:creationId xmlns:a16="http://schemas.microsoft.com/office/drawing/2014/main" id="{ECF92E64-E19F-4946-8E1B-59A7CA3A9F1B}"/>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624DA8B8-75CA-2D4B-AD53-06ACD7B6461E}"/>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106366085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8A3E72-5579-D44D-8067-7D7C4A30C43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1B03802-5AF4-6240-8B23-34C9BDA233D2}"/>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D650DFB-DC9E-2945-AB47-F1FF41ED9D5E}"/>
              </a:ext>
            </a:extLst>
          </p:cNvPr>
          <p:cNvSpPr>
            <a:spLocks noGrp="1"/>
          </p:cNvSpPr>
          <p:nvPr>
            <p:ph type="dt" sz="half" idx="10"/>
          </p:nvPr>
        </p:nvSpPr>
        <p:spPr/>
        <p:txBody>
          <a:bodyPr/>
          <a:lstStyle/>
          <a:p>
            <a:endParaRPr lang="en-US" dirty="0"/>
          </a:p>
        </p:txBody>
      </p:sp>
      <p:sp>
        <p:nvSpPr>
          <p:cNvPr id="5" name="Footer Placeholder 4">
            <a:extLst>
              <a:ext uri="{FF2B5EF4-FFF2-40B4-BE49-F238E27FC236}">
                <a16:creationId xmlns:a16="http://schemas.microsoft.com/office/drawing/2014/main" id="{53D7B12C-9BE6-994A-9164-3413500F46B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69C97B8B-DBE4-6B48-9ED6-202B0CF357AB}"/>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429253603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BBED994-87F5-BC46-81D8-BED53FB6562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D4077A8-331E-EA40-8D4E-3A7B24152FC4}"/>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5E1EEBB-69EB-884A-B31E-983E90BC19D7}"/>
              </a:ext>
            </a:extLst>
          </p:cNvPr>
          <p:cNvSpPr>
            <a:spLocks noGrp="1"/>
          </p:cNvSpPr>
          <p:nvPr>
            <p:ph type="dt" sz="half" idx="10"/>
          </p:nvPr>
        </p:nvSpPr>
        <p:spPr/>
        <p:txBody>
          <a:bodyPr/>
          <a:lstStyle/>
          <a:p>
            <a:endParaRPr lang="en-US" dirty="0"/>
          </a:p>
        </p:txBody>
      </p:sp>
      <p:sp>
        <p:nvSpPr>
          <p:cNvPr id="5" name="Footer Placeholder 4">
            <a:extLst>
              <a:ext uri="{FF2B5EF4-FFF2-40B4-BE49-F238E27FC236}">
                <a16:creationId xmlns:a16="http://schemas.microsoft.com/office/drawing/2014/main" id="{DB264505-28DF-3746-B197-9290A0DC8E1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6A5A26B-2553-9A42-B48E-5FA34B8E1F50}"/>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100006437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gradFill flip="none" rotWithShape="1">
          <a:gsLst>
            <a:gs pos="0">
              <a:schemeClr val="accent1">
                <a:lumMod val="67000"/>
              </a:schemeClr>
            </a:gs>
            <a:gs pos="24000">
              <a:schemeClr val="accent1">
                <a:lumMod val="97000"/>
                <a:lumOff val="3000"/>
              </a:schemeClr>
            </a:gs>
            <a:gs pos="100000">
              <a:schemeClr val="accent1">
                <a:lumMod val="60000"/>
                <a:lumOff val="40000"/>
              </a:schemeClr>
            </a:gs>
          </a:gsLst>
          <a:lin ang="16200000" scaled="1"/>
          <a:tileRect/>
        </a:gradFill>
        <a:effectLst/>
      </p:bgPr>
    </p:bg>
    <p:spTree>
      <p:nvGrpSpPr>
        <p:cNvPr id="1" name=""/>
        <p:cNvGrpSpPr/>
        <p:nvPr/>
      </p:nvGrpSpPr>
      <p:grpSpPr>
        <a:xfrm>
          <a:off x="0" y="0"/>
          <a:ext cx="0" cy="0"/>
          <a:chOff x="0" y="0"/>
          <a:chExt cx="0" cy="0"/>
        </a:xfrm>
      </p:grpSpPr>
      <p:pic>
        <p:nvPicPr>
          <p:cNvPr id="13" name="Picture 12"/>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1"/>
            <a:ext cx="12192000" cy="6858000"/>
          </a:xfrm>
          <a:prstGeom prst="rect">
            <a:avLst/>
          </a:prstGeom>
        </p:spPr>
      </p:pic>
      <p:sp>
        <p:nvSpPr>
          <p:cNvPr id="7" name="Rectangle 162"/>
          <p:cNvSpPr>
            <a:spLocks noGrp="1" noChangeArrowheads="1"/>
          </p:cNvSpPr>
          <p:nvPr>
            <p:ph type="ctrTitle"/>
          </p:nvPr>
        </p:nvSpPr>
        <p:spPr>
          <a:xfrm>
            <a:off x="424078" y="1841954"/>
            <a:ext cx="10198100" cy="882289"/>
          </a:xfrm>
          <a:ln>
            <a:noFill/>
          </a:ln>
        </p:spPr>
        <p:txBody>
          <a:bodyPr anchor="t"/>
          <a:lstStyle>
            <a:lvl1pPr>
              <a:defRPr sz="2400">
                <a:solidFill>
                  <a:schemeClr val="bg1"/>
                </a:solidFill>
              </a:defRPr>
            </a:lvl1pPr>
          </a:lstStyle>
          <a:p>
            <a:r>
              <a:rPr lang="en-US" dirty="0"/>
              <a:t>Click to edit Master title style</a:t>
            </a:r>
          </a:p>
        </p:txBody>
      </p:sp>
      <p:sp>
        <p:nvSpPr>
          <p:cNvPr id="9" name="Rectangle 163"/>
          <p:cNvSpPr>
            <a:spLocks noGrp="1" noChangeArrowheads="1"/>
          </p:cNvSpPr>
          <p:nvPr>
            <p:ph type="subTitle" idx="1"/>
          </p:nvPr>
        </p:nvSpPr>
        <p:spPr>
          <a:xfrm>
            <a:off x="424078" y="2819018"/>
            <a:ext cx="10198100" cy="430903"/>
          </a:xfrm>
          <a:ln>
            <a:noFill/>
          </a:ln>
        </p:spPr>
        <p:txBody>
          <a:bodyPr/>
          <a:lstStyle>
            <a:lvl1pPr>
              <a:buNone/>
              <a:defRPr sz="1600" b="0" baseline="0">
                <a:solidFill>
                  <a:schemeClr val="bg1"/>
                </a:solidFill>
              </a:defRPr>
            </a:lvl1pPr>
          </a:lstStyle>
          <a:p>
            <a:r>
              <a:rPr lang="en-US" dirty="0"/>
              <a:t>Click to edit Master subtitle style</a:t>
            </a:r>
          </a:p>
        </p:txBody>
      </p:sp>
    </p:spTree>
    <p:extLst>
      <p:ext uri="{BB962C8B-B14F-4D97-AF65-F5344CB8AC3E}">
        <p14:creationId xmlns:p14="http://schemas.microsoft.com/office/powerpoint/2010/main" val="1891998516"/>
      </p:ext>
    </p:extLst>
  </p:cSld>
  <p:clrMapOvr>
    <a:masterClrMapping/>
  </p:clrMapOvr>
  <p:transition advClick="0"/>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400"/>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5"/>
          <p:cNvSpPr>
            <a:spLocks noGrp="1"/>
          </p:cNvSpPr>
          <p:nvPr>
            <p:ph type="sldNum" sz="quarter" idx="10"/>
          </p:nvPr>
        </p:nvSpPr>
        <p:spPr/>
        <p:txBody>
          <a:bodyPr/>
          <a:lstStyle>
            <a:lvl1pPr>
              <a:defRPr>
                <a:solidFill>
                  <a:schemeClr val="tx2"/>
                </a:solidFill>
              </a:defRPr>
            </a:lvl1pPr>
          </a:lstStyle>
          <a:p>
            <a:pPr>
              <a:defRPr/>
            </a:pPr>
            <a:fld id="{2FB12537-B55F-1D4C-AACF-3B10E7522722}" type="slidenum">
              <a:rPr lang="en-US" smtClean="0">
                <a:solidFill>
                  <a:srgbClr val="1F497D"/>
                </a:solidFill>
              </a:rPr>
              <a:pPr>
                <a:defRPr/>
              </a:pPr>
              <a:t>‹#›</a:t>
            </a:fld>
            <a:endParaRPr lang="en-US" dirty="0">
              <a:solidFill>
                <a:srgbClr val="1F497D"/>
              </a:solidFill>
            </a:endParaRPr>
          </a:p>
        </p:txBody>
      </p:sp>
    </p:spTree>
    <p:extLst>
      <p:ext uri="{BB962C8B-B14F-4D97-AF65-F5344CB8AC3E}">
        <p14:creationId xmlns:p14="http://schemas.microsoft.com/office/powerpoint/2010/main" val="1695123734"/>
      </p:ext>
    </p:extLst>
  </p:cSld>
  <p:clrMapOvr>
    <a:masterClrMapping/>
  </p:clrMapOvr>
  <p:transition advClick="0"/>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3"/>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2367222B-4B3E-3943-AD3F-B1643399706C}" type="slidenum">
              <a:rPr lang="en-US">
                <a:solidFill>
                  <a:srgbClr val="1F497D"/>
                </a:solidFill>
              </a:rPr>
              <a:pPr>
                <a:defRPr/>
              </a:pPr>
              <a:t>‹#›</a:t>
            </a:fld>
            <a:endParaRPr lang="en-US" dirty="0">
              <a:solidFill>
                <a:srgbClr val="1F497D"/>
              </a:solidFill>
            </a:endParaRPr>
          </a:p>
        </p:txBody>
      </p:sp>
    </p:spTree>
    <p:extLst>
      <p:ext uri="{BB962C8B-B14F-4D97-AF65-F5344CB8AC3E}">
        <p14:creationId xmlns:p14="http://schemas.microsoft.com/office/powerpoint/2010/main" val="1698644517"/>
      </p:ext>
    </p:extLst>
  </p:cSld>
  <p:clrMapOvr>
    <a:masterClrMapping/>
  </p:clrMapOvr>
  <p:transition advClick="0"/>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609600" y="1600203"/>
            <a:ext cx="5384800" cy="4525963"/>
          </a:xfrm>
        </p:spPr>
        <p:txBody>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97600" y="1600203"/>
            <a:ext cx="5384800" cy="4525963"/>
          </a:xfrm>
        </p:spPr>
        <p:txBody>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5"/>
          <p:cNvSpPr>
            <a:spLocks noGrp="1"/>
          </p:cNvSpPr>
          <p:nvPr>
            <p:ph type="sldNum" sz="quarter" idx="10"/>
          </p:nvPr>
        </p:nvSpPr>
        <p:spPr/>
        <p:txBody>
          <a:bodyPr/>
          <a:lstStyle>
            <a:lvl1pPr>
              <a:defRPr/>
            </a:lvl1pPr>
          </a:lstStyle>
          <a:p>
            <a:pPr>
              <a:defRPr/>
            </a:pPr>
            <a:fld id="{C452800A-40B0-9F47-AA4E-26F2C6069B2B}" type="slidenum">
              <a:rPr lang="en-US">
                <a:solidFill>
                  <a:srgbClr val="1F497D"/>
                </a:solidFill>
              </a:rPr>
              <a:pPr>
                <a:defRPr/>
              </a:pPr>
              <a:t>‹#›</a:t>
            </a:fld>
            <a:endParaRPr lang="en-US" dirty="0">
              <a:solidFill>
                <a:srgbClr val="1F497D"/>
              </a:solidFill>
            </a:endParaRPr>
          </a:p>
        </p:txBody>
      </p:sp>
    </p:spTree>
    <p:extLst>
      <p:ext uri="{BB962C8B-B14F-4D97-AF65-F5344CB8AC3E}">
        <p14:creationId xmlns:p14="http://schemas.microsoft.com/office/powerpoint/2010/main" val="3543910954"/>
      </p:ext>
    </p:extLst>
  </p:cSld>
  <p:clrMapOvr>
    <a:masterClrMapping/>
  </p:clrMapOvr>
  <p:transition advClick="0"/>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535113"/>
            <a:ext cx="5389033" cy="639762"/>
          </a:xfr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5"/>
          <p:cNvSpPr>
            <a:spLocks noGrp="1"/>
          </p:cNvSpPr>
          <p:nvPr>
            <p:ph type="sldNum" sz="quarter" idx="10"/>
          </p:nvPr>
        </p:nvSpPr>
        <p:spPr/>
        <p:txBody>
          <a:bodyPr/>
          <a:lstStyle>
            <a:lvl1pPr>
              <a:defRPr/>
            </a:lvl1pPr>
          </a:lstStyle>
          <a:p>
            <a:pPr>
              <a:defRPr/>
            </a:pPr>
            <a:fld id="{28E4EEBA-EC9D-884B-A76C-51E8805C6603}" type="slidenum">
              <a:rPr lang="en-US">
                <a:solidFill>
                  <a:srgbClr val="1F497D"/>
                </a:solidFill>
              </a:rPr>
              <a:pPr>
                <a:defRPr/>
              </a:pPr>
              <a:t>‹#›</a:t>
            </a:fld>
            <a:endParaRPr lang="en-US" dirty="0">
              <a:solidFill>
                <a:srgbClr val="1F497D"/>
              </a:solidFill>
            </a:endParaRPr>
          </a:p>
        </p:txBody>
      </p:sp>
    </p:spTree>
    <p:extLst>
      <p:ext uri="{BB962C8B-B14F-4D97-AF65-F5344CB8AC3E}">
        <p14:creationId xmlns:p14="http://schemas.microsoft.com/office/powerpoint/2010/main" val="1223197882"/>
      </p:ext>
    </p:extLst>
  </p:cSld>
  <p:clrMapOvr>
    <a:masterClrMapping/>
  </p:clrMapOvr>
  <p:transition advClick="0"/>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5"/>
          <p:cNvSpPr>
            <a:spLocks noGrp="1"/>
          </p:cNvSpPr>
          <p:nvPr>
            <p:ph type="sldNum" sz="quarter" idx="10"/>
          </p:nvPr>
        </p:nvSpPr>
        <p:spPr/>
        <p:txBody>
          <a:bodyPr/>
          <a:lstStyle>
            <a:lvl1pPr>
              <a:defRPr/>
            </a:lvl1pPr>
          </a:lstStyle>
          <a:p>
            <a:pPr>
              <a:defRPr/>
            </a:pPr>
            <a:fld id="{6E5059B5-FA2A-D14A-9FA4-0D0A48FB7DF0}" type="slidenum">
              <a:rPr lang="en-US">
                <a:solidFill>
                  <a:srgbClr val="1F497D"/>
                </a:solidFill>
              </a:rPr>
              <a:pPr>
                <a:defRPr/>
              </a:pPr>
              <a:t>‹#›</a:t>
            </a:fld>
            <a:endParaRPr lang="en-US" dirty="0">
              <a:solidFill>
                <a:srgbClr val="1F497D"/>
              </a:solidFill>
            </a:endParaRPr>
          </a:p>
        </p:txBody>
      </p:sp>
      <p:sp>
        <p:nvSpPr>
          <p:cNvPr id="4" name="Footer Placeholder 3"/>
          <p:cNvSpPr>
            <a:spLocks noGrp="1"/>
          </p:cNvSpPr>
          <p:nvPr>
            <p:ph type="ftr" sz="quarter" idx="11"/>
          </p:nvPr>
        </p:nvSpPr>
        <p:spPr>
          <a:xfrm>
            <a:off x="-62753" y="6492875"/>
            <a:ext cx="7416800" cy="365125"/>
          </a:xfrm>
          <a:prstGeom prst="rect">
            <a:avLst/>
          </a:prstGeom>
        </p:spPr>
        <p:txBody>
          <a:bodyPr/>
          <a:lstStyle/>
          <a:p>
            <a:pPr>
              <a:defRPr/>
            </a:pPr>
            <a:endParaRPr lang="en-US" dirty="0">
              <a:solidFill>
                <a:prstClr val="black"/>
              </a:solidFill>
            </a:endParaRPr>
          </a:p>
        </p:txBody>
      </p:sp>
    </p:spTree>
    <p:extLst>
      <p:ext uri="{BB962C8B-B14F-4D97-AF65-F5344CB8AC3E}">
        <p14:creationId xmlns:p14="http://schemas.microsoft.com/office/powerpoint/2010/main" val="244437356"/>
      </p:ext>
    </p:extLst>
  </p:cSld>
  <p:clrMapOvr>
    <a:masterClrMapping/>
  </p:clrMapOvr>
  <p:transition advClick="0"/>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F79BA73B-62DA-7C45-A31D-D6B41ED9CB93}" type="slidenum">
              <a:rPr lang="en-US">
                <a:solidFill>
                  <a:srgbClr val="1F497D"/>
                </a:solidFill>
              </a:rPr>
              <a:pPr>
                <a:defRPr/>
              </a:pPr>
              <a:t>‹#›</a:t>
            </a:fld>
            <a:endParaRPr lang="en-US" dirty="0">
              <a:solidFill>
                <a:srgbClr val="1F497D"/>
              </a:solidFill>
            </a:endParaRPr>
          </a:p>
        </p:txBody>
      </p:sp>
    </p:spTree>
    <p:extLst>
      <p:ext uri="{BB962C8B-B14F-4D97-AF65-F5344CB8AC3E}">
        <p14:creationId xmlns:p14="http://schemas.microsoft.com/office/powerpoint/2010/main" val="1338160827"/>
      </p:ext>
    </p:extLst>
  </p:cSld>
  <p:clrMapOvr>
    <a:masterClrMapping/>
  </p:clrMapOvr>
  <p:transition advClick="0"/>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3"/>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2F706772-625F-0E46-B934-F9082C83F52B}" type="slidenum">
              <a:rPr lang="en-US">
                <a:solidFill>
                  <a:srgbClr val="1F497D"/>
                </a:solidFill>
              </a:rPr>
              <a:pPr>
                <a:defRPr/>
              </a:pPr>
              <a:t>‹#›</a:t>
            </a:fld>
            <a:endParaRPr lang="en-US" dirty="0">
              <a:solidFill>
                <a:srgbClr val="1F497D"/>
              </a:solidFill>
            </a:endParaRPr>
          </a:p>
        </p:txBody>
      </p:sp>
    </p:spTree>
    <p:extLst>
      <p:ext uri="{BB962C8B-B14F-4D97-AF65-F5344CB8AC3E}">
        <p14:creationId xmlns:p14="http://schemas.microsoft.com/office/powerpoint/2010/main" val="3137428843"/>
      </p:ext>
    </p:extLst>
  </p:cSld>
  <p:clrMapOvr>
    <a:masterClrMapping/>
  </p:clrMapOvr>
  <p:transition advClick="0"/>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00250982-42F3-5447-871F-AFA39A36BE82}" type="slidenum">
              <a:rPr lang="en-US">
                <a:solidFill>
                  <a:srgbClr val="1F497D"/>
                </a:solidFill>
              </a:rPr>
              <a:pPr>
                <a:defRPr/>
              </a:pPr>
              <a:t>‹#›</a:t>
            </a:fld>
            <a:endParaRPr lang="en-US" dirty="0">
              <a:solidFill>
                <a:srgbClr val="1F497D"/>
              </a:solidFill>
            </a:endParaRPr>
          </a:p>
        </p:txBody>
      </p:sp>
    </p:spTree>
    <p:extLst>
      <p:ext uri="{BB962C8B-B14F-4D97-AF65-F5344CB8AC3E}">
        <p14:creationId xmlns:p14="http://schemas.microsoft.com/office/powerpoint/2010/main" val="1285344140"/>
      </p:ext>
    </p:extLst>
  </p:cSld>
  <p:clrMapOvr>
    <a:masterClrMapping/>
  </p:clrMapOvr>
  <p:transition advClick="0"/>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5"/>
          <p:cNvSpPr>
            <a:spLocks noGrp="1"/>
          </p:cNvSpPr>
          <p:nvPr>
            <p:ph type="sldNum" sz="quarter" idx="10"/>
          </p:nvPr>
        </p:nvSpPr>
        <p:spPr/>
        <p:txBody>
          <a:bodyPr/>
          <a:lstStyle>
            <a:lvl1pPr>
              <a:defRPr/>
            </a:lvl1pPr>
          </a:lstStyle>
          <a:p>
            <a:pPr>
              <a:defRPr/>
            </a:pPr>
            <a:fld id="{0BB7A66C-9E60-1449-A623-238DBBA6AF58}" type="slidenum">
              <a:rPr lang="en-US">
                <a:solidFill>
                  <a:srgbClr val="1F497D"/>
                </a:solidFill>
              </a:rPr>
              <a:pPr>
                <a:defRPr/>
              </a:pPr>
              <a:t>‹#›</a:t>
            </a:fld>
            <a:endParaRPr lang="en-US" dirty="0">
              <a:solidFill>
                <a:srgbClr val="1F497D"/>
              </a:solidFill>
            </a:endParaRPr>
          </a:p>
        </p:txBody>
      </p:sp>
    </p:spTree>
    <p:extLst>
      <p:ext uri="{BB962C8B-B14F-4D97-AF65-F5344CB8AC3E}">
        <p14:creationId xmlns:p14="http://schemas.microsoft.com/office/powerpoint/2010/main" val="3787748724"/>
      </p:ext>
    </p:extLst>
  </p:cSld>
  <p:clrMapOvr>
    <a:masterClrMapping/>
  </p:clrMapOvr>
  <p:transition advClick="0"/>
</p:sldLayout>
</file>

<file path=ppt/slideLayouts/slideLayout44.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3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Slide Number Placeholder 7"/>
          <p:cNvSpPr>
            <a:spLocks noGrp="1" noChangeArrowheads="1"/>
          </p:cNvSpPr>
          <p:nvPr>
            <p:ph type="sldNum" sz="quarter" idx="10"/>
          </p:nvPr>
        </p:nvSpPr>
        <p:spPr/>
        <p:txBody>
          <a:bodyPr/>
          <a:lstStyle>
            <a:lvl1pPr>
              <a:defRPr>
                <a:solidFill>
                  <a:srgbClr val="000000"/>
                </a:solidFill>
              </a:defRPr>
            </a:lvl1pPr>
          </a:lstStyle>
          <a:p>
            <a:fld id="{386AC575-653E-4439-AA59-2B406492A337}" type="slidenum">
              <a:rPr lang="en-US"/>
              <a:pPr/>
              <a:t>‹#›</a:t>
            </a:fld>
            <a:endParaRPr lang="en-US"/>
          </a:p>
        </p:txBody>
      </p:sp>
    </p:spTree>
    <p:extLst>
      <p:ext uri="{BB962C8B-B14F-4D97-AF65-F5344CB8AC3E}">
        <p14:creationId xmlns:p14="http://schemas.microsoft.com/office/powerpoint/2010/main" val="1919526801"/>
      </p:ext>
    </p:extLst>
  </p:cSld>
  <p:clrMapOvr>
    <a:masterClrMapping/>
  </p:clrMapOvr>
  <p:transition spd="med" advClick="0"/>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sp>
        <p:nvSpPr>
          <p:cNvPr id="2" name="Slide Number Placeholder 7"/>
          <p:cNvSpPr>
            <a:spLocks noGrp="1" noChangeArrowheads="1"/>
          </p:cNvSpPr>
          <p:nvPr>
            <p:ph type="sldNum" sz="quarter" idx="10"/>
          </p:nvPr>
        </p:nvSpPr>
        <p:spPr/>
        <p:txBody>
          <a:bodyPr/>
          <a:lstStyle>
            <a:lvl1pPr>
              <a:defRPr/>
            </a:lvl1pPr>
          </a:lstStyle>
          <a:p>
            <a:fld id="{1A168E58-362E-438E-ACB3-5E5CAE501250}" type="slidenum">
              <a:rPr lang="en-US">
                <a:solidFill>
                  <a:srgbClr val="1F497D"/>
                </a:solidFill>
              </a:rPr>
              <a:pPr/>
              <a:t>‹#›</a:t>
            </a:fld>
            <a:endParaRPr lang="en-US">
              <a:solidFill>
                <a:srgbClr val="1F497D"/>
              </a:solidFill>
            </a:endParaRPr>
          </a:p>
        </p:txBody>
      </p:sp>
    </p:spTree>
    <p:extLst>
      <p:ext uri="{BB962C8B-B14F-4D97-AF65-F5344CB8AC3E}">
        <p14:creationId xmlns:p14="http://schemas.microsoft.com/office/powerpoint/2010/main" val="1704111904"/>
      </p:ext>
    </p:extLst>
  </p:cSld>
  <p:clrMapOvr>
    <a:masterClrMapping/>
  </p:clrMapOvr>
  <p:transition spd="med" advClick="0"/>
</p:sldLayout>
</file>

<file path=ppt/slideLayouts/slideLayout46.xml><?xml version="1.0" encoding="utf-8"?>
<p:sldLayout xmlns:a="http://schemas.openxmlformats.org/drawingml/2006/main" xmlns:r="http://schemas.openxmlformats.org/officeDocument/2006/relationships" xmlns:p="http://schemas.openxmlformats.org/presentationml/2006/main" type="tx">
  <p:cSld name="Title &amp; Bullets blue and black American">
    <p:spTree>
      <p:nvGrpSpPr>
        <p:cNvPr id="1" name=""/>
        <p:cNvGrpSpPr/>
        <p:nvPr/>
      </p:nvGrpSpPr>
      <p:grpSpPr>
        <a:xfrm>
          <a:off x="0" y="0"/>
          <a:ext cx="0" cy="0"/>
          <a:chOff x="0" y="0"/>
          <a:chExt cx="0" cy="0"/>
        </a:xfrm>
      </p:grpSpPr>
      <p:sp>
        <p:nvSpPr>
          <p:cNvPr id="11" name="Title Text"/>
          <p:cNvSpPr txBox="1">
            <a:spLocks noGrp="1"/>
          </p:cNvSpPr>
          <p:nvPr>
            <p:ph type="title"/>
          </p:nvPr>
        </p:nvSpPr>
        <p:spPr>
          <a:prstGeom prst="rect">
            <a:avLst/>
          </a:prstGeom>
        </p:spPr>
        <p:txBody>
          <a:bodyPr/>
          <a:lstStyle/>
          <a:p>
            <a:r>
              <a:t>Title Text</a:t>
            </a:r>
          </a:p>
        </p:txBody>
      </p:sp>
      <p:sp>
        <p:nvSpPr>
          <p:cNvPr id="12"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13" name="Slide Number"/>
          <p:cNvSpPr txBox="1">
            <a:spLocks noGrp="1"/>
          </p:cNvSpPr>
          <p:nvPr>
            <p:ph type="sldNum" sz="quarter" idx="2"/>
          </p:nvPr>
        </p:nvSpPr>
        <p:spPr>
          <a:prstGeom prst="rect">
            <a:avLst/>
          </a:prstGeom>
        </p:spPr>
        <p:txBody>
          <a:bodyPr/>
          <a:lstStyle/>
          <a:p>
            <a:fld id="{86CB4B4D-7CA3-9044-876B-883B54F8677D}" type="slidenum">
              <a:rPr>
                <a:solidFill>
                  <a:srgbClr val="1F497D"/>
                </a:solidFill>
              </a:rPr>
              <a:pPr/>
              <a:t>‹#›</a:t>
            </a:fld>
            <a:endParaRPr>
              <a:solidFill>
                <a:srgbClr val="1F497D"/>
              </a:solidFill>
            </a:endParaRPr>
          </a:p>
        </p:txBody>
      </p:sp>
    </p:spTree>
    <p:extLst>
      <p:ext uri="{BB962C8B-B14F-4D97-AF65-F5344CB8AC3E}">
        <p14:creationId xmlns:p14="http://schemas.microsoft.com/office/powerpoint/2010/main" val="3584593624"/>
      </p:ext>
    </p:extLst>
  </p:cSld>
  <p:clrMapOvr>
    <a:masterClrMapping/>
  </p:clrMapOvr>
  <p:transition spd="med"/>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5F47D6C6-1BFE-5549-AE1E-41A7AEA0E8BE}" type="slidenum">
              <a:rPr lang="en-US" altLang="x-none"/>
              <a:pPr>
                <a:defRPr/>
              </a:pPr>
              <a:t>‹#›</a:t>
            </a:fld>
            <a:endParaRPr lang="en-US" altLang="x-none"/>
          </a:p>
        </p:txBody>
      </p:sp>
      <p:sp>
        <p:nvSpPr>
          <p:cNvPr id="5" name="Title Placeholder 1"/>
          <p:cNvSpPr>
            <a:spLocks noGrp="1"/>
          </p:cNvSpPr>
          <p:nvPr>
            <p:ph type="title"/>
          </p:nvPr>
        </p:nvSpPr>
        <p:spPr bwMode="auto">
          <a:xfrm>
            <a:off x="315384" y="103188"/>
            <a:ext cx="10769600" cy="74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ltLang="x-none" dirty="0"/>
              <a:t>CLICK TO EDIT MASTER TITLE STYLE</a:t>
            </a:r>
          </a:p>
        </p:txBody>
      </p:sp>
      <p:pic>
        <p:nvPicPr>
          <p:cNvPr id="6" name="Picture 5"/>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1250886" y="118347"/>
            <a:ext cx="715837" cy="592854"/>
          </a:xfrm>
          <a:prstGeom prst="rect">
            <a:avLst/>
          </a:prstGeom>
        </p:spPr>
      </p:pic>
    </p:spTree>
    <p:extLst>
      <p:ext uri="{BB962C8B-B14F-4D97-AF65-F5344CB8AC3E}">
        <p14:creationId xmlns:p14="http://schemas.microsoft.com/office/powerpoint/2010/main" val="193952635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5F47D6C6-1BFE-5549-AE1E-41A7AEA0E8BE}" type="slidenum">
              <a:rPr lang="en-US" altLang="x-none"/>
              <a:pPr>
                <a:defRPr/>
              </a:pPr>
              <a:t>‹#›</a:t>
            </a:fld>
            <a:endParaRPr lang="en-US" altLang="x-none"/>
          </a:p>
        </p:txBody>
      </p:sp>
      <p:sp>
        <p:nvSpPr>
          <p:cNvPr id="5" name="Title Placeholder 1"/>
          <p:cNvSpPr>
            <a:spLocks noGrp="1"/>
          </p:cNvSpPr>
          <p:nvPr>
            <p:ph type="title"/>
          </p:nvPr>
        </p:nvSpPr>
        <p:spPr bwMode="auto">
          <a:xfrm>
            <a:off x="315384" y="103188"/>
            <a:ext cx="10769600" cy="74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ltLang="x-none" dirty="0"/>
              <a:t>CLICK TO EDIT MASTER TITLE STYLE</a:t>
            </a:r>
          </a:p>
        </p:txBody>
      </p:sp>
      <p:pic>
        <p:nvPicPr>
          <p:cNvPr id="6" name="Picture 5"/>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1250886" y="118347"/>
            <a:ext cx="715837" cy="592854"/>
          </a:xfrm>
          <a:prstGeom prst="rect">
            <a:avLst/>
          </a:prstGeom>
        </p:spPr>
      </p:pic>
    </p:spTree>
    <p:extLst>
      <p:ext uri="{BB962C8B-B14F-4D97-AF65-F5344CB8AC3E}">
        <p14:creationId xmlns:p14="http://schemas.microsoft.com/office/powerpoint/2010/main" val="3430327778"/>
      </p:ext>
    </p:extLst>
  </p:cSld>
  <p:clrMapOvr>
    <a:masterClrMapping/>
  </p:clrMapOvr>
  <p:transition advClick="0"/>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3_Blank">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Click to edit Master title style</a:t>
            </a:r>
          </a:p>
        </p:txBody>
      </p:sp>
      <p:sp>
        <p:nvSpPr>
          <p:cNvPr id="5" name="Rectangle 10"/>
          <p:cNvSpPr>
            <a:spLocks noGrp="1" noChangeArrowheads="1"/>
          </p:cNvSpPr>
          <p:nvPr>
            <p:ph type="sldNum" sz="quarter" idx="4"/>
          </p:nvPr>
        </p:nvSpPr>
        <p:spPr>
          <a:xfrm>
            <a:off x="11692467" y="6618288"/>
            <a:ext cx="499533" cy="239712"/>
          </a:xfrm>
          <a:prstGeom prst="rect">
            <a:avLst/>
          </a:prstGeom>
          <a:ln w="9525">
            <a:noFill/>
          </a:ln>
        </p:spPr>
        <p:txBody>
          <a:bodyPr/>
          <a:lstStyle>
            <a:lvl1pPr>
              <a:defRPr sz="1100">
                <a:solidFill>
                  <a:schemeClr val="tx1"/>
                </a:solidFill>
              </a:defRPr>
            </a:lvl1pPr>
          </a:lstStyle>
          <a:p>
            <a:fld id="{273F0475-154E-4151-A103-F0E691BBF3A6}" type="slidenum">
              <a:rPr lang="en-US" smtClean="0"/>
              <a:pPr/>
              <a:t>‹#›</a:t>
            </a:fld>
            <a:endParaRPr lang="en-US" dirty="0"/>
          </a:p>
        </p:txBody>
      </p:sp>
    </p:spTree>
    <p:extLst>
      <p:ext uri="{BB962C8B-B14F-4D97-AF65-F5344CB8AC3E}">
        <p14:creationId xmlns:p14="http://schemas.microsoft.com/office/powerpoint/2010/main" val="2964175876"/>
      </p:ext>
    </p:extLst>
  </p:cSld>
  <p:clrMapOvr>
    <a:masterClrMapping/>
  </p:clrMapOvr>
  <p:transition spd="slow">
    <p:wipe dir="d"/>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5_Title Slide">
    <p:spTree>
      <p:nvGrpSpPr>
        <p:cNvPr id="1" name=""/>
        <p:cNvGrpSpPr/>
        <p:nvPr/>
      </p:nvGrpSpPr>
      <p:grpSpPr>
        <a:xfrm>
          <a:off x="0" y="0"/>
          <a:ext cx="0" cy="0"/>
          <a:chOff x="0" y="0"/>
          <a:chExt cx="0" cy="0"/>
        </a:xfrm>
      </p:grpSpPr>
      <p:sp>
        <p:nvSpPr>
          <p:cNvPr id="2" name="Slide Number Placeholder 7"/>
          <p:cNvSpPr>
            <a:spLocks noGrp="1" noChangeArrowheads="1"/>
          </p:cNvSpPr>
          <p:nvPr>
            <p:ph type="sldNum" sz="quarter" idx="10"/>
          </p:nvPr>
        </p:nvSpPr>
        <p:spPr/>
        <p:txBody>
          <a:bodyPr/>
          <a:lstStyle>
            <a:lvl1pPr>
              <a:defRPr/>
            </a:lvl1pPr>
          </a:lstStyle>
          <a:p>
            <a:fld id="{1A168E58-362E-438E-ACB3-5E5CAE501250}" type="slidenum">
              <a:rPr lang="en-US"/>
              <a:pPr/>
              <a:t>‹#›</a:t>
            </a:fld>
            <a:endParaRPr lang="en-US"/>
          </a:p>
        </p:txBody>
      </p:sp>
    </p:spTree>
    <p:extLst>
      <p:ext uri="{BB962C8B-B14F-4D97-AF65-F5344CB8AC3E}">
        <p14:creationId xmlns:p14="http://schemas.microsoft.com/office/powerpoint/2010/main" val="3083103624"/>
      </p:ext>
    </p:extLst>
  </p:cSld>
  <p:clrMapOvr>
    <a:masterClrMapping/>
  </p:clrMapOvr>
  <p:transition spd="med" advClick="0"/>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6_Title Slide">
    <p:spTree>
      <p:nvGrpSpPr>
        <p:cNvPr id="1" name=""/>
        <p:cNvGrpSpPr/>
        <p:nvPr/>
      </p:nvGrpSpPr>
      <p:grpSpPr>
        <a:xfrm>
          <a:off x="0" y="0"/>
          <a:ext cx="0" cy="0"/>
          <a:chOff x="0" y="0"/>
          <a:chExt cx="0" cy="0"/>
        </a:xfrm>
      </p:grpSpPr>
      <p:sp>
        <p:nvSpPr>
          <p:cNvPr id="2" name="Slide Number Placeholder 7"/>
          <p:cNvSpPr>
            <a:spLocks noGrp="1" noChangeArrowheads="1"/>
          </p:cNvSpPr>
          <p:nvPr>
            <p:ph type="sldNum" sz="quarter" idx="10"/>
          </p:nvPr>
        </p:nvSpPr>
        <p:spPr/>
        <p:txBody>
          <a:bodyPr/>
          <a:lstStyle>
            <a:lvl1pPr>
              <a:defRPr/>
            </a:lvl1pPr>
          </a:lstStyle>
          <a:p>
            <a:fld id="{4D99FF8D-6D2F-4A50-8CDF-4097B74CB827}" type="slidenum">
              <a:rPr lang="en-US"/>
              <a:pPr/>
              <a:t>‹#›</a:t>
            </a:fld>
            <a:endParaRPr lang="en-US"/>
          </a:p>
        </p:txBody>
      </p:sp>
    </p:spTree>
    <p:extLst>
      <p:ext uri="{BB962C8B-B14F-4D97-AF65-F5344CB8AC3E}">
        <p14:creationId xmlns:p14="http://schemas.microsoft.com/office/powerpoint/2010/main" val="842035722"/>
      </p:ext>
    </p:extLst>
  </p:cSld>
  <p:clrMapOvr>
    <a:masterClrMapping/>
  </p:clrMapOvr>
  <p:transition spd="med" advClick="0"/>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7" name="Rectangle 10"/>
          <p:cNvSpPr>
            <a:spLocks noGrp="1" noChangeArrowheads="1"/>
          </p:cNvSpPr>
          <p:nvPr>
            <p:ph type="sldNum" sz="quarter" idx="4"/>
          </p:nvPr>
        </p:nvSpPr>
        <p:spPr>
          <a:xfrm>
            <a:off x="11692467" y="6618288"/>
            <a:ext cx="499533" cy="239712"/>
          </a:xfrm>
          <a:prstGeom prst="rect">
            <a:avLst/>
          </a:prstGeom>
          <a:ln w="9525">
            <a:noFill/>
          </a:ln>
        </p:spPr>
        <p:txBody>
          <a:bodyPr/>
          <a:lstStyle>
            <a:lvl1pPr>
              <a:defRPr sz="1100">
                <a:solidFill>
                  <a:schemeClr val="bg1"/>
                </a:solidFill>
              </a:defRPr>
            </a:lvl1pPr>
          </a:lstStyle>
          <a:p>
            <a:fld id="{273F0475-154E-4151-A103-F0E691BBF3A6}" type="slidenum">
              <a:rPr lang="en-US" smtClean="0"/>
              <a:pPr/>
              <a:t>‹#›</a:t>
            </a:fld>
            <a:endParaRPr lang="en-US" dirty="0"/>
          </a:p>
        </p:txBody>
      </p:sp>
    </p:spTree>
    <p:extLst>
      <p:ext uri="{BB962C8B-B14F-4D97-AF65-F5344CB8AC3E}">
        <p14:creationId xmlns:p14="http://schemas.microsoft.com/office/powerpoint/2010/main" val="2660607022"/>
      </p:ext>
    </p:extLst>
  </p:cSld>
  <p:clrMapOvr>
    <a:masterClrMapping/>
  </p:clrMapOvr>
  <p:transition advClick="0"/>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Title, Text, and Content">
    <p:spTree>
      <p:nvGrpSpPr>
        <p:cNvPr id="1" name=""/>
        <p:cNvGrpSpPr/>
        <p:nvPr/>
      </p:nvGrpSpPr>
      <p:grpSpPr>
        <a:xfrm>
          <a:off x="0" y="0"/>
          <a:ext cx="0" cy="0"/>
          <a:chOff x="0" y="0"/>
          <a:chExt cx="0" cy="0"/>
        </a:xfrm>
      </p:grpSpPr>
      <p:sp>
        <p:nvSpPr>
          <p:cNvPr id="3" name="Text Placeholder 2"/>
          <p:cNvSpPr>
            <a:spLocks noGrp="1"/>
          </p:cNvSpPr>
          <p:nvPr>
            <p:ph type="body" sz="half" idx="1"/>
          </p:nvPr>
        </p:nvSpPr>
        <p:spPr>
          <a:xfrm>
            <a:off x="160867" y="1077913"/>
            <a:ext cx="5913967" cy="55689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78034" y="1077913"/>
            <a:ext cx="5913967" cy="55689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
          <p:cNvSpPr>
            <a:spLocks noGrp="1" noChangeArrowheads="1"/>
          </p:cNvSpPr>
          <p:nvPr>
            <p:ph type="sldNum" sz="quarter" idx="4"/>
          </p:nvPr>
        </p:nvSpPr>
        <p:spPr>
          <a:xfrm>
            <a:off x="11692467" y="6618288"/>
            <a:ext cx="499533" cy="239712"/>
          </a:xfrm>
          <a:prstGeom prst="rect">
            <a:avLst/>
          </a:prstGeom>
          <a:ln w="9525">
            <a:noFill/>
          </a:ln>
        </p:spPr>
        <p:txBody>
          <a:bodyPr/>
          <a:lstStyle>
            <a:lvl1pPr>
              <a:defRPr sz="1100">
                <a:solidFill>
                  <a:schemeClr val="tx1"/>
                </a:solidFill>
              </a:defRPr>
            </a:lvl1pPr>
          </a:lstStyle>
          <a:p>
            <a:fld id="{273F0475-154E-4151-A103-F0E691BBF3A6}" type="slidenum">
              <a:rPr lang="en-US" smtClean="0"/>
              <a:pPr/>
              <a:t>‹#›</a:t>
            </a:fld>
            <a:endParaRPr lang="en-US" dirty="0"/>
          </a:p>
        </p:txBody>
      </p:sp>
      <p:sp>
        <p:nvSpPr>
          <p:cNvPr id="6" name="Rectangle 3"/>
          <p:cNvSpPr>
            <a:spLocks noGrp="1" noChangeArrowheads="1"/>
          </p:cNvSpPr>
          <p:nvPr>
            <p:ph type="title"/>
          </p:nvPr>
        </p:nvSpPr>
        <p:spPr bwMode="auto">
          <a:xfrm>
            <a:off x="0" y="0"/>
            <a:ext cx="12192000" cy="990599"/>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p>
            <a:pPr lvl="0"/>
            <a:endParaRPr lang="en-US" dirty="0"/>
          </a:p>
        </p:txBody>
      </p:sp>
    </p:spTree>
    <p:extLst>
      <p:ext uri="{BB962C8B-B14F-4D97-AF65-F5344CB8AC3E}">
        <p14:creationId xmlns:p14="http://schemas.microsoft.com/office/powerpoint/2010/main" val="1561561170"/>
      </p:ext>
    </p:extLst>
  </p:cSld>
  <p:clrMapOvr>
    <a:masterClrMapping/>
  </p:clrMapOvr>
  <p:transition advClick="0"/>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4_Blank">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Click to edit Master title style</a:t>
            </a:r>
          </a:p>
        </p:txBody>
      </p:sp>
      <p:sp>
        <p:nvSpPr>
          <p:cNvPr id="5" name="Rectangle 10"/>
          <p:cNvSpPr>
            <a:spLocks noGrp="1" noChangeArrowheads="1"/>
          </p:cNvSpPr>
          <p:nvPr>
            <p:ph type="sldNum" sz="quarter" idx="4"/>
          </p:nvPr>
        </p:nvSpPr>
        <p:spPr>
          <a:xfrm>
            <a:off x="11692467" y="6618288"/>
            <a:ext cx="499533" cy="239712"/>
          </a:xfrm>
          <a:prstGeom prst="rect">
            <a:avLst/>
          </a:prstGeom>
          <a:ln w="9525">
            <a:noFill/>
          </a:ln>
        </p:spPr>
        <p:txBody>
          <a:bodyPr/>
          <a:lstStyle>
            <a:lvl1pPr>
              <a:defRPr sz="1100">
                <a:solidFill>
                  <a:schemeClr val="tx1"/>
                </a:solidFill>
              </a:defRPr>
            </a:lvl1pPr>
          </a:lstStyle>
          <a:p>
            <a:fld id="{273F0475-154E-4151-A103-F0E691BBF3A6}" type="slidenum">
              <a:rPr lang="en-US" smtClean="0"/>
              <a:pPr/>
              <a:t>‹#›</a:t>
            </a:fld>
            <a:endParaRPr lang="en-US" dirty="0"/>
          </a:p>
        </p:txBody>
      </p:sp>
    </p:spTree>
    <p:extLst>
      <p:ext uri="{BB962C8B-B14F-4D97-AF65-F5344CB8AC3E}">
        <p14:creationId xmlns:p14="http://schemas.microsoft.com/office/powerpoint/2010/main" val="606974418"/>
      </p:ext>
    </p:extLst>
  </p:cSld>
  <p:clrMapOvr>
    <a:masterClrMapping/>
  </p:clrMapOvr>
  <p:transition spd="slow">
    <p:wipe dir="d"/>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1.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9.xml"/><Relationship Id="rId13" Type="http://schemas.openxmlformats.org/officeDocument/2006/relationships/theme" Target="../theme/theme2.xml"/><Relationship Id="rId3" Type="http://schemas.openxmlformats.org/officeDocument/2006/relationships/slideLayout" Target="../slideLayouts/slideLayout24.xml"/><Relationship Id="rId7" Type="http://schemas.openxmlformats.org/officeDocument/2006/relationships/slideLayout" Target="../slideLayouts/slideLayout28.xml"/><Relationship Id="rId12" Type="http://schemas.openxmlformats.org/officeDocument/2006/relationships/slideLayout" Target="../slideLayouts/slideLayout33.xml"/><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5" Type="http://schemas.openxmlformats.org/officeDocument/2006/relationships/slideLayout" Target="../slideLayouts/slideLayout26.xml"/><Relationship Id="rId10" Type="http://schemas.openxmlformats.org/officeDocument/2006/relationships/slideLayout" Target="../slideLayouts/slideLayout31.xml"/><Relationship Id="rId4" Type="http://schemas.openxmlformats.org/officeDocument/2006/relationships/slideLayout" Target="../slideLayouts/slideLayout25.xml"/><Relationship Id="rId9" Type="http://schemas.openxmlformats.org/officeDocument/2006/relationships/slideLayout" Target="../slideLayouts/slideLayout30.xml"/><Relationship Id="rId14" Type="http://schemas.openxmlformats.org/officeDocument/2006/relationships/image" Target="../media/image4.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slideLayout" Target="../slideLayouts/slideLayout46.xml"/><Relationship Id="rId18" Type="http://schemas.openxmlformats.org/officeDocument/2006/relationships/slideLayout" Target="../slideLayouts/slideLayout51.xml"/><Relationship Id="rId3" Type="http://schemas.openxmlformats.org/officeDocument/2006/relationships/slideLayout" Target="../slideLayouts/slideLayout36.xml"/><Relationship Id="rId21" Type="http://schemas.openxmlformats.org/officeDocument/2006/relationships/slideLayout" Target="../slideLayouts/slideLayout54.xml"/><Relationship Id="rId7" Type="http://schemas.openxmlformats.org/officeDocument/2006/relationships/slideLayout" Target="../slideLayouts/slideLayout40.xml"/><Relationship Id="rId12" Type="http://schemas.openxmlformats.org/officeDocument/2006/relationships/slideLayout" Target="../slideLayouts/slideLayout45.xml"/><Relationship Id="rId17" Type="http://schemas.openxmlformats.org/officeDocument/2006/relationships/slideLayout" Target="../slideLayouts/slideLayout50.xml"/><Relationship Id="rId2" Type="http://schemas.openxmlformats.org/officeDocument/2006/relationships/slideLayout" Target="../slideLayouts/slideLayout35.xml"/><Relationship Id="rId16" Type="http://schemas.openxmlformats.org/officeDocument/2006/relationships/slideLayout" Target="../slideLayouts/slideLayout49.xml"/><Relationship Id="rId20" Type="http://schemas.openxmlformats.org/officeDocument/2006/relationships/slideLayout" Target="../slideLayouts/slideLayout53.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5" Type="http://schemas.openxmlformats.org/officeDocument/2006/relationships/slideLayout" Target="../slideLayouts/slideLayout48.xml"/><Relationship Id="rId23" Type="http://schemas.openxmlformats.org/officeDocument/2006/relationships/image" Target="../media/image1.png"/><Relationship Id="rId10" Type="http://schemas.openxmlformats.org/officeDocument/2006/relationships/slideLayout" Target="../slideLayouts/slideLayout43.xml"/><Relationship Id="rId19" Type="http://schemas.openxmlformats.org/officeDocument/2006/relationships/slideLayout" Target="../slideLayouts/slideLayout52.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slideLayout" Target="../slideLayouts/slideLayout47.xml"/><Relationship Id="rId22"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9"/>
          <p:cNvSpPr>
            <a:spLocks noChangeArrowheads="1"/>
          </p:cNvSpPr>
          <p:nvPr userDrawn="1"/>
        </p:nvSpPr>
        <p:spPr bwMode="auto">
          <a:xfrm>
            <a:off x="0" y="0"/>
            <a:ext cx="12192000" cy="846138"/>
          </a:xfrm>
          <a:prstGeom prst="rect">
            <a:avLst/>
          </a:prstGeom>
          <a:solidFill>
            <a:srgbClr val="000000"/>
          </a:solidFill>
          <a:ln>
            <a:noFill/>
          </a:ln>
        </p:spPr>
        <p:txBody>
          <a:bodyPr/>
          <a:lstStyle>
            <a:lvl1pPr eaLnBrk="0" hangingPunct="0">
              <a:defRPr sz="2400">
                <a:solidFill>
                  <a:schemeClr val="tx1"/>
                </a:solidFill>
                <a:latin typeface="Calibri" pitchFamily="34" charset="0"/>
                <a:ea typeface="MS PGothic" pitchFamily="34" charset="-128"/>
              </a:defRPr>
            </a:lvl1pPr>
            <a:lvl2pPr marL="742950" indent="-285750" eaLnBrk="0" hangingPunct="0">
              <a:defRPr sz="2400">
                <a:solidFill>
                  <a:schemeClr val="tx1"/>
                </a:solidFill>
                <a:latin typeface="Calibri" pitchFamily="34" charset="0"/>
                <a:ea typeface="MS PGothic" pitchFamily="34" charset="-128"/>
              </a:defRPr>
            </a:lvl2pPr>
            <a:lvl3pPr marL="1143000" indent="-228600" eaLnBrk="0" hangingPunct="0">
              <a:defRPr sz="2400">
                <a:solidFill>
                  <a:schemeClr val="tx1"/>
                </a:solidFill>
                <a:latin typeface="Calibri" pitchFamily="34" charset="0"/>
                <a:ea typeface="MS PGothic" pitchFamily="34" charset="-128"/>
              </a:defRPr>
            </a:lvl3pPr>
            <a:lvl4pPr marL="1600200" indent="-228600" eaLnBrk="0" hangingPunct="0">
              <a:defRPr sz="2400">
                <a:solidFill>
                  <a:schemeClr val="tx1"/>
                </a:solidFill>
                <a:latin typeface="Calibri" pitchFamily="34" charset="0"/>
                <a:ea typeface="MS PGothic" pitchFamily="34" charset="-128"/>
              </a:defRPr>
            </a:lvl4pPr>
            <a:lvl5pPr marL="2057400" indent="-228600" eaLnBrk="0" hangingPunct="0">
              <a:defRPr sz="2400">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9pPr>
          </a:lstStyle>
          <a:p>
            <a:pPr defTabSz="457200" eaLnBrk="1" fontAlgn="base" hangingPunct="1">
              <a:spcBef>
                <a:spcPct val="20000"/>
              </a:spcBef>
              <a:spcAft>
                <a:spcPct val="0"/>
              </a:spcAft>
              <a:defRPr/>
            </a:pPr>
            <a:endParaRPr lang="en-US" altLang="en-US" sz="1800" dirty="0">
              <a:solidFill>
                <a:srgbClr val="000000"/>
              </a:solidFill>
              <a:latin typeface="Arial" pitchFamily="34" charset="0"/>
              <a:cs typeface="ＭＳ Ｐゴシック" charset="0"/>
            </a:endParaRPr>
          </a:p>
        </p:txBody>
      </p:sp>
      <p:pic>
        <p:nvPicPr>
          <p:cNvPr id="1027" name="Picture 7" descr="NASA insignia RGB.png"/>
          <p:cNvPicPr>
            <a:picLocks noChangeAspect="1"/>
          </p:cNvPicPr>
          <p:nvPr userDrawn="1"/>
        </p:nvPicPr>
        <p:blipFill>
          <a:blip r:embed="rId23">
            <a:extLst>
              <a:ext uri="{28A0092B-C50C-407E-A947-70E740481C1C}">
                <a14:useLocalDpi xmlns:a14="http://schemas.microsoft.com/office/drawing/2010/main"/>
              </a:ext>
            </a:extLst>
          </a:blip>
          <a:srcRect/>
          <a:stretch>
            <a:fillRect/>
          </a:stretch>
        </p:blipFill>
        <p:spPr bwMode="auto">
          <a:xfrm>
            <a:off x="11272838" y="158752"/>
            <a:ext cx="787930" cy="5937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028" name="Title Placeholder 1"/>
          <p:cNvSpPr>
            <a:spLocks noGrp="1"/>
          </p:cNvSpPr>
          <p:nvPr>
            <p:ph type="title"/>
          </p:nvPr>
        </p:nvSpPr>
        <p:spPr bwMode="auto">
          <a:xfrm>
            <a:off x="315384" y="103188"/>
            <a:ext cx="10769600" cy="74295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9" name="Text Placeholder 2"/>
          <p:cNvSpPr>
            <a:spLocks noGrp="1"/>
          </p:cNvSpPr>
          <p:nvPr>
            <p:ph type="body" idx="1"/>
          </p:nvPr>
        </p:nvSpPr>
        <p:spPr bwMode="auto">
          <a:xfrm>
            <a:off x="609600" y="1003303"/>
            <a:ext cx="10972800" cy="5122863"/>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4"/>
          </p:nvPr>
        </p:nvSpPr>
        <p:spPr>
          <a:xfrm>
            <a:off x="9347200" y="6575247"/>
            <a:ext cx="2844800" cy="282753"/>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000">
                <a:solidFill>
                  <a:schemeClr val="tx2"/>
                </a:solidFill>
                <a:latin typeface="Arial" charset="0"/>
                <a:cs typeface="Arial" charset="0"/>
              </a:defRPr>
            </a:lvl1pPr>
          </a:lstStyle>
          <a:p>
            <a:pPr defTabSz="457200" fontAlgn="base">
              <a:spcBef>
                <a:spcPct val="0"/>
              </a:spcBef>
              <a:spcAft>
                <a:spcPct val="0"/>
              </a:spcAft>
              <a:defRPr/>
            </a:pPr>
            <a:fld id="{F9B15C5C-0988-094E-B1BA-EF1B8BCD2926}" type="slidenum">
              <a:rPr lang="en-US" smtClean="0">
                <a:solidFill>
                  <a:srgbClr val="1F497D"/>
                </a:solidFill>
                <a:ea typeface="ＭＳ Ｐゴシック" charset="0"/>
              </a:rPr>
              <a:pPr defTabSz="457200" fontAlgn="base">
                <a:spcBef>
                  <a:spcPct val="0"/>
                </a:spcBef>
                <a:spcAft>
                  <a:spcPct val="0"/>
                </a:spcAft>
                <a:defRPr/>
              </a:pPr>
              <a:t>‹#›</a:t>
            </a:fld>
            <a:endParaRPr lang="en-US" dirty="0">
              <a:solidFill>
                <a:srgbClr val="1F497D"/>
              </a:solidFill>
              <a:ea typeface="ＭＳ Ｐゴシック" charset="0"/>
            </a:endParaRPr>
          </a:p>
        </p:txBody>
      </p:sp>
      <p:sp>
        <p:nvSpPr>
          <p:cNvPr id="7" name="TextBox 6"/>
          <p:cNvSpPr txBox="1"/>
          <p:nvPr userDrawn="1"/>
        </p:nvSpPr>
        <p:spPr>
          <a:xfrm>
            <a:off x="4770120" y="6675120"/>
            <a:ext cx="2651760" cy="182880"/>
          </a:xfrm>
          <a:prstGeom prst="rect">
            <a:avLst/>
          </a:prstGeom>
          <a:noFill/>
        </p:spPr>
        <p:txBody>
          <a:bodyPr wrap="square" rtlCol="0">
            <a:spAutoFit/>
          </a:bodyPr>
          <a:lstStyle/>
          <a:p>
            <a:pPr algn="ctr"/>
            <a:r>
              <a:rPr lang="en-US" sz="900" b="1" dirty="0">
                <a:solidFill>
                  <a:srgbClr val="FF0000"/>
                </a:solidFill>
                <a:latin typeface="Arial"/>
                <a:cs typeface="Arial"/>
              </a:rPr>
              <a:t>NASA</a:t>
            </a:r>
            <a:r>
              <a:rPr lang="en-US" sz="900" b="1" baseline="0" dirty="0">
                <a:solidFill>
                  <a:srgbClr val="FF0000"/>
                </a:solidFill>
                <a:latin typeface="Arial"/>
                <a:cs typeface="Arial"/>
              </a:rPr>
              <a:t> Internal Use Only • Do Not Distribute</a:t>
            </a:r>
            <a:endParaRPr lang="en-US" sz="900" b="1" dirty="0">
              <a:solidFill>
                <a:srgbClr val="FF0000"/>
              </a:solidFill>
              <a:latin typeface="Arial"/>
              <a:cs typeface="Arial"/>
            </a:endParaRPr>
          </a:p>
        </p:txBody>
      </p:sp>
    </p:spTree>
    <p:extLst>
      <p:ext uri="{BB962C8B-B14F-4D97-AF65-F5344CB8AC3E}">
        <p14:creationId xmlns:p14="http://schemas.microsoft.com/office/powerpoint/2010/main" val="3705425455"/>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 id="2147483686" r:id="rId13"/>
    <p:sldLayoutId id="2147483687" r:id="rId14"/>
    <p:sldLayoutId id="2147483688" r:id="rId15"/>
    <p:sldLayoutId id="2147483689" r:id="rId16"/>
    <p:sldLayoutId id="2147483690" r:id="rId17"/>
    <p:sldLayoutId id="2147483691" r:id="rId18"/>
    <p:sldLayoutId id="2147483692" r:id="rId19"/>
    <p:sldLayoutId id="2147483693" r:id="rId20"/>
    <p:sldLayoutId id="2147483694" r:id="rId21"/>
  </p:sldLayoutIdLst>
  <p:transition advClick="0"/>
  <p:hf hdr="0" ftr="0" dt="0"/>
  <p:txStyles>
    <p:titleStyle>
      <a:lvl1pPr algn="l" defTabSz="457200" rtl="0" eaLnBrk="0" fontAlgn="base" hangingPunct="0">
        <a:spcBef>
          <a:spcPct val="0"/>
        </a:spcBef>
        <a:spcAft>
          <a:spcPct val="0"/>
        </a:spcAft>
        <a:defRPr sz="2400" b="1" kern="1200">
          <a:solidFill>
            <a:schemeClr val="bg1"/>
          </a:solidFill>
          <a:latin typeface="Arial"/>
          <a:ea typeface="ヒラギノ角ゴ Pro W3" charset="-128"/>
          <a:cs typeface="Arial"/>
        </a:defRPr>
      </a:lvl1pPr>
      <a:lvl2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2pPr>
      <a:lvl3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3pPr>
      <a:lvl4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4pPr>
      <a:lvl5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5pPr>
      <a:lvl6pPr marL="4572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6pPr>
      <a:lvl7pPr marL="9144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7pPr>
      <a:lvl8pPr marL="13716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8pPr>
      <a:lvl9pPr marL="18288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9pPr>
    </p:titleStyle>
    <p:bodyStyle>
      <a:lvl1pPr marL="177800" indent="-177800" algn="l" defTabSz="457200" rtl="0" eaLnBrk="0" fontAlgn="base" hangingPunct="0">
        <a:spcBef>
          <a:spcPct val="20000"/>
        </a:spcBef>
        <a:spcAft>
          <a:spcPct val="0"/>
        </a:spcAft>
        <a:buFont typeface="Arial" charset="0"/>
        <a:buChar char="•"/>
        <a:defRPr b="1" kern="1200">
          <a:solidFill>
            <a:schemeClr val="tx1"/>
          </a:solidFill>
          <a:latin typeface="Arial"/>
          <a:ea typeface="ヒラギノ角ゴ Pro W3" charset="-128"/>
          <a:cs typeface="Arial"/>
        </a:defRPr>
      </a:lvl1pPr>
      <a:lvl2pPr marL="685800" indent="-228600" algn="l" defTabSz="457200" rtl="0" eaLnBrk="0" fontAlgn="base" hangingPunct="0">
        <a:spcBef>
          <a:spcPct val="20000"/>
        </a:spcBef>
        <a:spcAft>
          <a:spcPct val="0"/>
        </a:spcAft>
        <a:buFont typeface="Arial" charset="0"/>
        <a:buChar char="–"/>
        <a:defRPr kern="1200">
          <a:solidFill>
            <a:schemeClr val="tx1"/>
          </a:solidFill>
          <a:latin typeface="Arial"/>
          <a:ea typeface="ヒラギノ角ゴ Pro W3" charset="-128"/>
          <a:cs typeface="Arial"/>
        </a:defRPr>
      </a:lvl2pPr>
      <a:lvl3pPr marL="1143000" indent="-228600" algn="l" defTabSz="457200" rtl="0" eaLnBrk="0" fontAlgn="base" hangingPunct="0">
        <a:spcBef>
          <a:spcPct val="20000"/>
        </a:spcBef>
        <a:spcAft>
          <a:spcPct val="0"/>
        </a:spcAft>
        <a:buFont typeface="Arial" charset="0"/>
        <a:buChar char="•"/>
        <a:defRPr kern="1200">
          <a:solidFill>
            <a:schemeClr val="tx1"/>
          </a:solidFill>
          <a:latin typeface="Arial"/>
          <a:ea typeface="ヒラギノ角ゴ Pro W3" charset="-128"/>
          <a:cs typeface="Arial"/>
        </a:defRPr>
      </a:lvl3pPr>
      <a:lvl4pPr marL="1600200" indent="-228600" algn="l" defTabSz="457200" rtl="0" eaLnBrk="0" fontAlgn="base" hangingPunct="0">
        <a:spcBef>
          <a:spcPct val="20000"/>
        </a:spcBef>
        <a:spcAft>
          <a:spcPct val="0"/>
        </a:spcAft>
        <a:buFont typeface="Arial" charset="0"/>
        <a:buChar char="–"/>
        <a:defRPr kern="1200">
          <a:solidFill>
            <a:schemeClr val="tx1"/>
          </a:solidFill>
          <a:latin typeface="Arial"/>
          <a:ea typeface="ヒラギノ角ゴ Pro W3" charset="-128"/>
          <a:cs typeface="Arial"/>
        </a:defRPr>
      </a:lvl4pPr>
      <a:lvl5pPr marL="2057400" indent="-228600" algn="l" defTabSz="457200" rtl="0" eaLnBrk="0" fontAlgn="base" hangingPunct="0">
        <a:spcBef>
          <a:spcPct val="20000"/>
        </a:spcBef>
        <a:spcAft>
          <a:spcPct val="0"/>
        </a:spcAft>
        <a:buFont typeface="Arial" charset="0"/>
        <a:buChar char="»"/>
        <a:defRPr kern="1200">
          <a:solidFill>
            <a:schemeClr val="tx1"/>
          </a:solidFill>
          <a:latin typeface="Arial"/>
          <a:ea typeface="ヒラギノ角ゴ Pro W3" charset="-128"/>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FD5A06D-018B-0343-A54E-2C3D039CD5B3}"/>
              </a:ext>
            </a:extLst>
          </p:cNvPr>
          <p:cNvSpPr/>
          <p:nvPr userDrawn="1"/>
        </p:nvSpPr>
        <p:spPr>
          <a:xfrm>
            <a:off x="0" y="0"/>
            <a:ext cx="12192000" cy="1371600"/>
          </a:xfrm>
          <a:prstGeom prst="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a:extLst>
              <a:ext uri="{FF2B5EF4-FFF2-40B4-BE49-F238E27FC236}">
                <a16:creationId xmlns:a16="http://schemas.microsoft.com/office/drawing/2014/main" id="{0C26FB86-D894-4D42-84BE-9C0D479F8A41}"/>
              </a:ext>
            </a:extLst>
          </p:cNvPr>
          <p:cNvSpPr>
            <a:spLocks noGrp="1"/>
          </p:cNvSpPr>
          <p:nvPr>
            <p:ph type="title"/>
          </p:nvPr>
        </p:nvSpPr>
        <p:spPr>
          <a:xfrm>
            <a:off x="838200" y="365125"/>
            <a:ext cx="10515600" cy="892175"/>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95092499-E2CE-484C-BF8D-A72DFDE955EF}"/>
              </a:ext>
            </a:extLst>
          </p:cNvPr>
          <p:cNvSpPr>
            <a:spLocks noGrp="1"/>
          </p:cNvSpPr>
          <p:nvPr>
            <p:ph type="body" idx="1"/>
          </p:nvPr>
        </p:nvSpPr>
        <p:spPr>
          <a:xfrm>
            <a:off x="838200" y="1371600"/>
            <a:ext cx="10515600" cy="480536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BA42465A-E776-584B-B3C2-769DA137EA0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solidFill>
                <a:latin typeface="Arial" panose="020B0604020202020204" pitchFamily="34" charset="0"/>
                <a:cs typeface="Arial" panose="020B0604020202020204" pitchFamily="34" charset="0"/>
              </a:defRPr>
            </a:lvl1pPr>
          </a:lstStyle>
          <a:p>
            <a:endParaRPr lang="en-US" dirty="0"/>
          </a:p>
        </p:txBody>
      </p:sp>
      <p:sp>
        <p:nvSpPr>
          <p:cNvPr id="5" name="Footer Placeholder 4">
            <a:extLst>
              <a:ext uri="{FF2B5EF4-FFF2-40B4-BE49-F238E27FC236}">
                <a16:creationId xmlns:a16="http://schemas.microsoft.com/office/drawing/2014/main" id="{32C6F335-F990-5947-A715-B10B3A7A6D1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solidFill>
                <a:latin typeface="Arial" panose="020B0604020202020204" pitchFamily="34" charset="0"/>
                <a:cs typeface="Arial" panose="020B0604020202020204" pitchFamily="34" charset="0"/>
              </a:defRPr>
            </a:lvl1pPr>
          </a:lstStyle>
          <a:p>
            <a:endParaRPr lang="en-US" dirty="0"/>
          </a:p>
        </p:txBody>
      </p:sp>
      <p:sp>
        <p:nvSpPr>
          <p:cNvPr id="6" name="Slide Number Placeholder 5">
            <a:extLst>
              <a:ext uri="{FF2B5EF4-FFF2-40B4-BE49-F238E27FC236}">
                <a16:creationId xmlns:a16="http://schemas.microsoft.com/office/drawing/2014/main" id="{939A5AB9-9525-2548-BA4B-F84F5DB410A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solidFill>
                <a:latin typeface="Arial" panose="020B0604020202020204" pitchFamily="34" charset="0"/>
                <a:cs typeface="Arial" panose="020B0604020202020204" pitchFamily="34" charset="0"/>
              </a:defRPr>
            </a:lvl1pPr>
          </a:lstStyle>
          <a:p>
            <a:fld id="{AAA21668-7E2D-D34B-8F28-D8590BEFEB53}" type="slidenum">
              <a:rPr lang="en-US" smtClean="0"/>
              <a:pPr/>
              <a:t>‹#›</a:t>
            </a:fld>
            <a:endParaRPr lang="en-US" dirty="0"/>
          </a:p>
        </p:txBody>
      </p:sp>
      <p:pic>
        <p:nvPicPr>
          <p:cNvPr id="7" name="Picture 6">
            <a:extLst>
              <a:ext uri="{FF2B5EF4-FFF2-40B4-BE49-F238E27FC236}">
                <a16:creationId xmlns:a16="http://schemas.microsoft.com/office/drawing/2014/main" id="{29880F24-8512-FD40-A516-D2FB6635851D}"/>
              </a:ext>
            </a:extLst>
          </p:cNvPr>
          <p:cNvPicPr>
            <a:picLocks noChangeAspect="1"/>
          </p:cNvPicPr>
          <p:nvPr userDrawn="1"/>
        </p:nvPicPr>
        <p:blipFill>
          <a:blip r:embed="rId14" cstate="email">
            <a:extLst>
              <a:ext uri="{28A0092B-C50C-407E-A947-70E740481C1C}">
                <a14:useLocalDpi xmlns:a14="http://schemas.microsoft.com/office/drawing/2010/main"/>
              </a:ext>
            </a:extLst>
          </a:blip>
          <a:stretch>
            <a:fillRect/>
          </a:stretch>
        </p:blipFill>
        <p:spPr>
          <a:xfrm>
            <a:off x="10997705" y="338876"/>
            <a:ext cx="931059" cy="772390"/>
          </a:xfrm>
          <a:prstGeom prst="rect">
            <a:avLst/>
          </a:prstGeom>
        </p:spPr>
      </p:pic>
    </p:spTree>
    <p:extLst>
      <p:ext uri="{BB962C8B-B14F-4D97-AF65-F5344CB8AC3E}">
        <p14:creationId xmlns:p14="http://schemas.microsoft.com/office/powerpoint/2010/main" val="342310935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hf hdr="0" ftr="0" dt="0"/>
  <p:txStyles>
    <p:titleStyle>
      <a:lvl1pPr algn="l" defTabSz="914400" rtl="0" eaLnBrk="1" latinLnBrk="0" hangingPunct="1">
        <a:lnSpc>
          <a:spcPct val="90000"/>
        </a:lnSpc>
        <a:spcBef>
          <a:spcPct val="0"/>
        </a:spcBef>
        <a:buNone/>
        <a:defRPr sz="3200" b="1" i="0" kern="1200">
          <a:solidFill>
            <a:schemeClr val="bg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504">
          <p15:clr>
            <a:srgbClr val="F26B43"/>
          </p15:clr>
        </p15:guide>
        <p15:guide id="2" pos="3840">
          <p15:clr>
            <a:srgbClr val="F26B43"/>
          </p15:clr>
        </p15:guide>
        <p15:guide id="3" orient="horz" pos="4152">
          <p15:clr>
            <a:srgbClr val="F26B43"/>
          </p15:clr>
        </p15:guide>
        <p15:guide id="4" pos="7440">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9"/>
          <p:cNvSpPr>
            <a:spLocks noChangeArrowheads="1"/>
          </p:cNvSpPr>
          <p:nvPr userDrawn="1"/>
        </p:nvSpPr>
        <p:spPr bwMode="auto">
          <a:xfrm>
            <a:off x="0" y="0"/>
            <a:ext cx="12192000" cy="846138"/>
          </a:xfrm>
          <a:prstGeom prst="rect">
            <a:avLst/>
          </a:prstGeom>
          <a:solidFill>
            <a:srgbClr val="000000"/>
          </a:solidFill>
          <a:ln>
            <a:noFill/>
          </a:ln>
        </p:spPr>
        <p:txBody>
          <a:bodyPr/>
          <a:lstStyle>
            <a:lvl1pPr eaLnBrk="0" hangingPunct="0">
              <a:defRPr sz="2400">
                <a:solidFill>
                  <a:schemeClr val="tx1"/>
                </a:solidFill>
                <a:latin typeface="Calibri" pitchFamily="34" charset="0"/>
                <a:ea typeface="MS PGothic" pitchFamily="34" charset="-128"/>
              </a:defRPr>
            </a:lvl1pPr>
            <a:lvl2pPr marL="742950" indent="-285750" eaLnBrk="0" hangingPunct="0">
              <a:defRPr sz="2400">
                <a:solidFill>
                  <a:schemeClr val="tx1"/>
                </a:solidFill>
                <a:latin typeface="Calibri" pitchFamily="34" charset="0"/>
                <a:ea typeface="MS PGothic" pitchFamily="34" charset="-128"/>
              </a:defRPr>
            </a:lvl2pPr>
            <a:lvl3pPr marL="1143000" indent="-228600" eaLnBrk="0" hangingPunct="0">
              <a:defRPr sz="2400">
                <a:solidFill>
                  <a:schemeClr val="tx1"/>
                </a:solidFill>
                <a:latin typeface="Calibri" pitchFamily="34" charset="0"/>
                <a:ea typeface="MS PGothic" pitchFamily="34" charset="-128"/>
              </a:defRPr>
            </a:lvl3pPr>
            <a:lvl4pPr marL="1600200" indent="-228600" eaLnBrk="0" hangingPunct="0">
              <a:defRPr sz="2400">
                <a:solidFill>
                  <a:schemeClr val="tx1"/>
                </a:solidFill>
                <a:latin typeface="Calibri" pitchFamily="34" charset="0"/>
                <a:ea typeface="MS PGothic" pitchFamily="34" charset="-128"/>
              </a:defRPr>
            </a:lvl4pPr>
            <a:lvl5pPr marL="2057400" indent="-228600" eaLnBrk="0" hangingPunct="0">
              <a:defRPr sz="2400">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9pPr>
          </a:lstStyle>
          <a:p>
            <a:pPr defTabSz="457200" eaLnBrk="1" fontAlgn="base" hangingPunct="1">
              <a:spcBef>
                <a:spcPct val="20000"/>
              </a:spcBef>
              <a:spcAft>
                <a:spcPct val="0"/>
              </a:spcAft>
              <a:defRPr/>
            </a:pPr>
            <a:endParaRPr lang="en-US" altLang="en-US" sz="1800" dirty="0">
              <a:solidFill>
                <a:srgbClr val="000000"/>
              </a:solidFill>
              <a:latin typeface="Arial" pitchFamily="34" charset="0"/>
              <a:cs typeface="ＭＳ Ｐゴシック" charset="0"/>
            </a:endParaRPr>
          </a:p>
        </p:txBody>
      </p:sp>
      <p:pic>
        <p:nvPicPr>
          <p:cNvPr id="1027" name="Picture 7" descr="NASA insignia RGB.png"/>
          <p:cNvPicPr>
            <a:picLocks noChangeAspect="1"/>
          </p:cNvPicPr>
          <p:nvPr userDrawn="1"/>
        </p:nvPicPr>
        <p:blipFill>
          <a:blip r:embed="rId23">
            <a:extLst>
              <a:ext uri="{28A0092B-C50C-407E-A947-70E740481C1C}">
                <a14:useLocalDpi xmlns:a14="http://schemas.microsoft.com/office/drawing/2010/main"/>
              </a:ext>
            </a:extLst>
          </a:blip>
          <a:srcRect/>
          <a:stretch>
            <a:fillRect/>
          </a:stretch>
        </p:blipFill>
        <p:spPr bwMode="auto">
          <a:xfrm>
            <a:off x="11272838" y="158752"/>
            <a:ext cx="787930" cy="5937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28" name="Title Placeholder 1"/>
          <p:cNvSpPr>
            <a:spLocks noGrp="1"/>
          </p:cNvSpPr>
          <p:nvPr>
            <p:ph type="title"/>
          </p:nvPr>
        </p:nvSpPr>
        <p:spPr bwMode="auto">
          <a:xfrm>
            <a:off x="315384" y="103188"/>
            <a:ext cx="10769600" cy="74295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9" name="Text Placeholder 2"/>
          <p:cNvSpPr>
            <a:spLocks noGrp="1"/>
          </p:cNvSpPr>
          <p:nvPr>
            <p:ph type="body" idx="1"/>
          </p:nvPr>
        </p:nvSpPr>
        <p:spPr bwMode="auto">
          <a:xfrm>
            <a:off x="609600" y="1003303"/>
            <a:ext cx="10972800" cy="5122863"/>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4"/>
          </p:nvPr>
        </p:nvSpPr>
        <p:spPr>
          <a:xfrm>
            <a:off x="9347200" y="6575247"/>
            <a:ext cx="2844800" cy="282753"/>
          </a:xfrm>
          <a:prstGeom prst="rect">
            <a:avLst/>
          </a:prstGeom>
        </p:spPr>
        <p:txBody>
          <a:bodyPr vert="horz" lIns="91440" tIns="45720" rIns="91440" bIns="45720" rtlCol="0" anchor="ctr"/>
          <a:lstStyle>
            <a:lvl1pPr algn="r">
              <a:defRPr lang="en-US" sz="1200" smtClean="0">
                <a:solidFill>
                  <a:schemeClr val="tx1">
                    <a:tint val="75000"/>
                  </a:schemeClr>
                </a:solidFill>
              </a:defRPr>
            </a:lvl1pPr>
          </a:lstStyle>
          <a:p>
            <a:fld id="{F9B15C5C-0988-094E-B1BA-EF1B8BCD2926}" type="slidenum">
              <a:rPr lang="en-US" smtClean="0"/>
              <a:pPr/>
              <a:t>‹#›</a:t>
            </a:fld>
            <a:endParaRPr lang="en-US" dirty="0"/>
          </a:p>
        </p:txBody>
      </p:sp>
      <p:sp>
        <p:nvSpPr>
          <p:cNvPr id="3" name="Date Placeholder 2"/>
          <p:cNvSpPr>
            <a:spLocks noGrp="1"/>
          </p:cNvSpPr>
          <p:nvPr>
            <p:ph type="dt" sz="half" idx="2"/>
          </p:nvPr>
        </p:nvSpPr>
        <p:spPr>
          <a:xfrm>
            <a:off x="0" y="6492875"/>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2/18/20</a:t>
            </a:r>
            <a:endParaRPr lang="en-US" dirty="0"/>
          </a:p>
        </p:txBody>
      </p:sp>
    </p:spTree>
    <p:extLst>
      <p:ext uri="{BB962C8B-B14F-4D97-AF65-F5344CB8AC3E}">
        <p14:creationId xmlns:p14="http://schemas.microsoft.com/office/powerpoint/2010/main" val="2139987023"/>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 id="2147483707" r:id="rId12"/>
    <p:sldLayoutId id="2147483708" r:id="rId13"/>
    <p:sldLayoutId id="2147483709" r:id="rId14"/>
    <p:sldLayoutId id="2147483710" r:id="rId15"/>
    <p:sldLayoutId id="2147483711" r:id="rId16"/>
    <p:sldLayoutId id="2147483712" r:id="rId17"/>
    <p:sldLayoutId id="2147483713" r:id="rId18"/>
    <p:sldLayoutId id="2147483714" r:id="rId19"/>
    <p:sldLayoutId id="2147483715" r:id="rId20"/>
    <p:sldLayoutId id="2147483716" r:id="rId21"/>
  </p:sldLayoutIdLst>
  <p:transition advClick="0"/>
  <p:hf hdr="0" ftr="0"/>
  <p:txStyles>
    <p:titleStyle>
      <a:lvl1pPr algn="l" defTabSz="457200" rtl="0" eaLnBrk="0" fontAlgn="base" hangingPunct="0">
        <a:spcBef>
          <a:spcPct val="0"/>
        </a:spcBef>
        <a:spcAft>
          <a:spcPct val="0"/>
        </a:spcAft>
        <a:defRPr sz="2400" b="1" kern="1200">
          <a:solidFill>
            <a:schemeClr val="bg1"/>
          </a:solidFill>
          <a:latin typeface="Arial"/>
          <a:ea typeface="ヒラギノ角ゴ Pro W3" charset="-128"/>
          <a:cs typeface="Arial"/>
        </a:defRPr>
      </a:lvl1pPr>
      <a:lvl2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2pPr>
      <a:lvl3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3pPr>
      <a:lvl4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4pPr>
      <a:lvl5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5pPr>
      <a:lvl6pPr marL="4572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6pPr>
      <a:lvl7pPr marL="9144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7pPr>
      <a:lvl8pPr marL="13716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8pPr>
      <a:lvl9pPr marL="18288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9pPr>
    </p:titleStyle>
    <p:bodyStyle>
      <a:lvl1pPr marL="177800" indent="-177800" algn="l" defTabSz="457200" rtl="0" eaLnBrk="0" fontAlgn="base" hangingPunct="0">
        <a:spcBef>
          <a:spcPct val="20000"/>
        </a:spcBef>
        <a:spcAft>
          <a:spcPct val="0"/>
        </a:spcAft>
        <a:buFont typeface="Arial" charset="0"/>
        <a:buChar char="•"/>
        <a:defRPr b="1" kern="1200">
          <a:solidFill>
            <a:schemeClr val="tx1"/>
          </a:solidFill>
          <a:latin typeface="Arial"/>
          <a:ea typeface="ヒラギノ角ゴ Pro W3" charset="-128"/>
          <a:cs typeface="Arial"/>
        </a:defRPr>
      </a:lvl1pPr>
      <a:lvl2pPr marL="685800" indent="-228600" algn="l" defTabSz="457200" rtl="0" eaLnBrk="0" fontAlgn="base" hangingPunct="0">
        <a:spcBef>
          <a:spcPct val="20000"/>
        </a:spcBef>
        <a:spcAft>
          <a:spcPct val="0"/>
        </a:spcAft>
        <a:buFont typeface="Arial" charset="0"/>
        <a:buChar char="–"/>
        <a:defRPr kern="1200">
          <a:solidFill>
            <a:schemeClr val="tx1"/>
          </a:solidFill>
          <a:latin typeface="Arial"/>
          <a:ea typeface="ヒラギノ角ゴ Pro W3" charset="-128"/>
          <a:cs typeface="Arial"/>
        </a:defRPr>
      </a:lvl2pPr>
      <a:lvl3pPr marL="1143000" indent="-228600" algn="l" defTabSz="457200" rtl="0" eaLnBrk="0" fontAlgn="base" hangingPunct="0">
        <a:spcBef>
          <a:spcPct val="20000"/>
        </a:spcBef>
        <a:spcAft>
          <a:spcPct val="0"/>
        </a:spcAft>
        <a:buFont typeface="Arial" charset="0"/>
        <a:buChar char="•"/>
        <a:defRPr kern="1200">
          <a:solidFill>
            <a:schemeClr val="tx1"/>
          </a:solidFill>
          <a:latin typeface="Arial"/>
          <a:ea typeface="ヒラギノ角ゴ Pro W3" charset="-128"/>
          <a:cs typeface="Arial"/>
        </a:defRPr>
      </a:lvl3pPr>
      <a:lvl4pPr marL="1600200" indent="-228600" algn="l" defTabSz="457200" rtl="0" eaLnBrk="0" fontAlgn="base" hangingPunct="0">
        <a:spcBef>
          <a:spcPct val="20000"/>
        </a:spcBef>
        <a:spcAft>
          <a:spcPct val="0"/>
        </a:spcAft>
        <a:buFont typeface="Arial" charset="0"/>
        <a:buChar char="–"/>
        <a:defRPr kern="1200">
          <a:solidFill>
            <a:schemeClr val="tx1"/>
          </a:solidFill>
          <a:latin typeface="Arial"/>
          <a:ea typeface="ヒラギノ角ゴ Pro W3" charset="-128"/>
          <a:cs typeface="Arial"/>
        </a:defRPr>
      </a:lvl4pPr>
      <a:lvl5pPr marL="2057400" indent="-228600" algn="l" defTabSz="457200" rtl="0" eaLnBrk="0" fontAlgn="base" hangingPunct="0">
        <a:spcBef>
          <a:spcPct val="20000"/>
        </a:spcBef>
        <a:spcAft>
          <a:spcPct val="0"/>
        </a:spcAft>
        <a:buFont typeface="Arial" charset="0"/>
        <a:buChar char="»"/>
        <a:defRPr kern="1200">
          <a:solidFill>
            <a:schemeClr val="tx1"/>
          </a:solidFill>
          <a:latin typeface="Arial"/>
          <a:ea typeface="ヒラギノ角ゴ Pro W3" charset="-128"/>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2.xml"/></Relationships>
</file>

<file path=ppt/slides/_rels/slide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35.xml"/></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35.xml"/></Relationships>
</file>

<file path=ppt/slides/_rels/slide4.xml.rels><?xml version="1.0" encoding="UTF-8" standalone="yes"?>
<Relationships xmlns="http://schemas.openxmlformats.org/package/2006/relationships"><Relationship Id="rId3" Type="http://schemas.openxmlformats.org/officeDocument/2006/relationships/hyperlink" Target="https://www.nasa.gov/sites/default/files/atoms/files/tp-20205007604.pdf" TargetMode="External"/><Relationship Id="rId2" Type="http://schemas.openxmlformats.org/officeDocument/2006/relationships/notesSlide" Target="../notesSlides/notesSlide4.xml"/><Relationship Id="rId1" Type="http://schemas.openxmlformats.org/officeDocument/2006/relationships/slideLayout" Target="../slideLayouts/slideLayout3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5.xml"/></Relationships>
</file>

<file path=ppt/slides/_rels/slide6.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6.xml"/><Relationship Id="rId1" Type="http://schemas.openxmlformats.org/officeDocument/2006/relationships/slideLayout" Target="../slideLayouts/slideLayout35.xml"/><Relationship Id="rId4" Type="http://schemas.openxmlformats.org/officeDocument/2006/relationships/hyperlink" Target="https://www.nasa.gov/suitup/reference" TargetMode="Externa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5.xml"/></Relationships>
</file>

<file path=ppt/slides/_rels/slide9.xml.rels><?xml version="1.0" encoding="UTF-8" standalone="yes"?>
<Relationships xmlns="http://schemas.openxmlformats.org/package/2006/relationships"><Relationship Id="rId3" Type="http://schemas.openxmlformats.org/officeDocument/2006/relationships/hyperlink" Target="https://www.nasa.gov/sites/default/files/atoms/files/2020_eva_gap_list.pdf" TargetMode="External"/><Relationship Id="rId2" Type="http://schemas.openxmlformats.org/officeDocument/2006/relationships/notesSlide" Target="../notesSlides/notesSlide9.xml"/><Relationship Id="rId1" Type="http://schemas.openxmlformats.org/officeDocument/2006/relationships/slideLayout" Target="../slideLayouts/slideLayout3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807260" y="2942387"/>
            <a:ext cx="7676340" cy="1274762"/>
          </a:xfrm>
        </p:spPr>
        <p:txBody>
          <a:bodyPr/>
          <a:lstStyle/>
          <a:p>
            <a:r>
              <a:rPr lang="en-US" dirty="0"/>
              <a:t>Suits and Crew Deconditioning</a:t>
            </a:r>
          </a:p>
        </p:txBody>
      </p:sp>
      <p:sp>
        <p:nvSpPr>
          <p:cNvPr id="2" name="Subtitle 1">
            <a:extLst>
              <a:ext uri="{FF2B5EF4-FFF2-40B4-BE49-F238E27FC236}">
                <a16:creationId xmlns:a16="http://schemas.microsoft.com/office/drawing/2014/main" id="{AED1726E-79B1-40FE-9150-F8B3F334522A}"/>
              </a:ext>
            </a:extLst>
          </p:cNvPr>
          <p:cNvSpPr>
            <a:spLocks noGrp="1"/>
          </p:cNvSpPr>
          <p:nvPr>
            <p:ph type="subTitle" idx="1"/>
          </p:nvPr>
        </p:nvSpPr>
        <p:spPr/>
        <p:txBody>
          <a:bodyPr>
            <a:normAutofit/>
          </a:bodyPr>
          <a:lstStyle/>
          <a:p>
            <a:r>
              <a:rPr lang="en-US" dirty="0"/>
              <a:t>Affording Mars VIII Workshop</a:t>
            </a:r>
          </a:p>
          <a:p>
            <a:r>
              <a:rPr lang="en-US" dirty="0"/>
              <a:t>1 June 2021</a:t>
            </a:r>
          </a:p>
        </p:txBody>
      </p:sp>
      <p:sp>
        <p:nvSpPr>
          <p:cNvPr id="3" name="TextBox 2">
            <a:extLst>
              <a:ext uri="{FF2B5EF4-FFF2-40B4-BE49-F238E27FC236}">
                <a16:creationId xmlns:a16="http://schemas.microsoft.com/office/drawing/2014/main" id="{F2787D66-89F0-4B7C-A706-1222DCF3525D}"/>
              </a:ext>
            </a:extLst>
          </p:cNvPr>
          <p:cNvSpPr txBox="1"/>
          <p:nvPr/>
        </p:nvSpPr>
        <p:spPr>
          <a:xfrm>
            <a:off x="807260" y="5354534"/>
            <a:ext cx="4483931" cy="830997"/>
          </a:xfrm>
          <a:prstGeom prst="rect">
            <a:avLst/>
          </a:prstGeom>
          <a:noFill/>
        </p:spPr>
        <p:txBody>
          <a:bodyPr wrap="square" rtlCol="0">
            <a:spAutoFit/>
          </a:bodyPr>
          <a:lstStyle/>
          <a:p>
            <a:r>
              <a:rPr lang="en-US" sz="1200" dirty="0">
                <a:solidFill>
                  <a:schemeClr val="bg1"/>
                </a:solidFill>
              </a:rPr>
              <a:t>This document has been reviewed for Proprietary, SBU, and Export Control (ITAR/EAR) and has been determined to be non-sensitive.  It has been released to the public via the NASA Scientific and Technical Information (STI) Process (Document ID 20210016331).</a:t>
            </a:r>
            <a:endParaRPr lang="en-US" dirty="0"/>
          </a:p>
        </p:txBody>
      </p:sp>
    </p:spTree>
    <p:extLst>
      <p:ext uri="{BB962C8B-B14F-4D97-AF65-F5344CB8AC3E}">
        <p14:creationId xmlns:p14="http://schemas.microsoft.com/office/powerpoint/2010/main" val="629741446"/>
      </p:ext>
    </p:extLst>
  </p:cSld>
  <p:clrMapOvr>
    <a:masterClrMapping/>
  </p:clrMapOvr>
  <mc:AlternateContent xmlns:mc="http://schemas.openxmlformats.org/markup-compatibility/2006" xmlns:p14="http://schemas.microsoft.com/office/powerpoint/2010/main">
    <mc:Choice Requires="p14">
      <p:transition spd="slow" p14:dur="2000" advTm="29678"/>
    </mc:Choice>
    <mc:Fallback xmlns="">
      <p:transition spd="slow" advTm="29678"/>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The Extravehicular Mobility Unit (EMU)">
            <a:extLst>
              <a:ext uri="{FF2B5EF4-FFF2-40B4-BE49-F238E27FC236}">
                <a16:creationId xmlns:a16="http://schemas.microsoft.com/office/drawing/2014/main" id="{DE448093-C68D-496F-87E4-87655D7C9D4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44276" y="843430"/>
            <a:ext cx="8303448" cy="601457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dirty="0"/>
              <a:t>Current ISS Operational Suit Design (EMU) Components</a:t>
            </a:r>
            <a:endParaRPr lang="en-US" dirty="0">
              <a:solidFill>
                <a:srgbClr val="FF0000"/>
              </a:solidFill>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12537-B55F-1D4C-AACF-3B10E7522722}" type="slidenum">
              <a:rPr kumimoji="0" lang="en-US" sz="1200" b="0" i="0" u="none" strike="noStrike" kern="1200" cap="none" spc="0" normalizeH="0" baseline="0" noProof="0" smtClean="0">
                <a:ln>
                  <a:noFill/>
                </a:ln>
                <a:solidFill>
                  <a:srgbClr val="1F497D"/>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srgbClr val="1F497D"/>
              </a:solidFill>
              <a:effectLst/>
              <a:uLnTx/>
              <a:uFillTx/>
              <a:latin typeface="Calibri"/>
              <a:ea typeface="+mn-ea"/>
              <a:cs typeface="+mn-cs"/>
            </a:endParaRPr>
          </a:p>
        </p:txBody>
      </p:sp>
      <p:sp>
        <p:nvSpPr>
          <p:cNvPr id="42" name="TextBox 41">
            <a:extLst>
              <a:ext uri="{FF2B5EF4-FFF2-40B4-BE49-F238E27FC236}">
                <a16:creationId xmlns:a16="http://schemas.microsoft.com/office/drawing/2014/main" id="{E16007E1-7887-42EA-A5A2-035018ECD2C0}"/>
              </a:ext>
            </a:extLst>
          </p:cNvPr>
          <p:cNvSpPr txBox="1"/>
          <p:nvPr/>
        </p:nvSpPr>
        <p:spPr>
          <a:xfrm>
            <a:off x="3108644" y="6560364"/>
            <a:ext cx="5974713" cy="215444"/>
          </a:xfrm>
          <a:prstGeom prst="rect">
            <a:avLst/>
          </a:prstGeom>
          <a:noFill/>
        </p:spPr>
        <p:txBody>
          <a:bodyPr wrap="none" rtlCol="0">
            <a:spAutoFit/>
          </a:bodyPr>
          <a:lstStyle/>
          <a:p>
            <a:r>
              <a:rPr lang="en-US" sz="800" dirty="0">
                <a:solidFill>
                  <a:schemeClr val="bg1"/>
                </a:solidFill>
              </a:rPr>
              <a:t>This document has been approved for public release (Document ID 20210016331) and does not contain any export-controlled information.</a:t>
            </a:r>
          </a:p>
        </p:txBody>
      </p:sp>
    </p:spTree>
    <p:extLst>
      <p:ext uri="{BB962C8B-B14F-4D97-AF65-F5344CB8AC3E}">
        <p14:creationId xmlns:p14="http://schemas.microsoft.com/office/powerpoint/2010/main" val="1445219762"/>
      </p:ext>
    </p:extLst>
  </p:cSld>
  <p:clrMapOvr>
    <a:masterClrMapping/>
  </p:clrMapOvr>
  <p:transition advClick="0" advTm="82564"/>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a:extLst>
              <a:ext uri="{FF2B5EF4-FFF2-40B4-BE49-F238E27FC236}">
                <a16:creationId xmlns:a16="http://schemas.microsoft.com/office/drawing/2014/main" id="{554B47AF-0CBE-4FC5-B042-CCD0EF0B5D1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31866" y="846138"/>
            <a:ext cx="9328265" cy="6011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dirty="0"/>
              <a:t>In Development Exploration EVA Suit Design (</a:t>
            </a:r>
            <a:r>
              <a:rPr lang="en-US" dirty="0" err="1"/>
              <a:t>xEMU</a:t>
            </a:r>
            <a:r>
              <a:rPr lang="en-US" dirty="0"/>
              <a:t>) Enhancements</a:t>
            </a:r>
            <a:endParaRPr lang="en-US" dirty="0">
              <a:solidFill>
                <a:srgbClr val="FF0000"/>
              </a:solidFill>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12537-B55F-1D4C-AACF-3B10E7522722}" type="slidenum">
              <a:rPr kumimoji="0" lang="en-US" sz="1200" b="0" i="0" u="none" strike="noStrike" kern="1200" cap="none" spc="0" normalizeH="0" baseline="0" noProof="0" smtClean="0">
                <a:ln>
                  <a:noFill/>
                </a:ln>
                <a:solidFill>
                  <a:srgbClr val="1F497D"/>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dirty="0">
              <a:ln>
                <a:noFill/>
              </a:ln>
              <a:solidFill>
                <a:srgbClr val="1F497D"/>
              </a:solidFill>
              <a:effectLst/>
              <a:uLnTx/>
              <a:uFillTx/>
              <a:latin typeface="Calibri"/>
              <a:ea typeface="+mn-ea"/>
              <a:cs typeface="+mn-cs"/>
            </a:endParaRPr>
          </a:p>
        </p:txBody>
      </p:sp>
      <p:sp>
        <p:nvSpPr>
          <p:cNvPr id="6" name="TextBox 5">
            <a:extLst>
              <a:ext uri="{FF2B5EF4-FFF2-40B4-BE49-F238E27FC236}">
                <a16:creationId xmlns:a16="http://schemas.microsoft.com/office/drawing/2014/main" id="{A82ABD95-DA34-4040-90C4-86268EEC52DE}"/>
              </a:ext>
            </a:extLst>
          </p:cNvPr>
          <p:cNvSpPr txBox="1"/>
          <p:nvPr/>
        </p:nvSpPr>
        <p:spPr>
          <a:xfrm>
            <a:off x="3108644" y="6642556"/>
            <a:ext cx="5974713" cy="215444"/>
          </a:xfrm>
          <a:prstGeom prst="rect">
            <a:avLst/>
          </a:prstGeom>
          <a:noFill/>
        </p:spPr>
        <p:txBody>
          <a:bodyPr wrap="none" rtlCol="0">
            <a:spAutoFit/>
          </a:bodyPr>
          <a:lstStyle/>
          <a:p>
            <a:r>
              <a:rPr lang="en-US" sz="800" dirty="0"/>
              <a:t>This document has been approved for public release (Document ID 20210016331) and does not contain any export-controlled information.</a:t>
            </a:r>
          </a:p>
        </p:txBody>
      </p:sp>
    </p:spTree>
    <p:extLst>
      <p:ext uri="{BB962C8B-B14F-4D97-AF65-F5344CB8AC3E}">
        <p14:creationId xmlns:p14="http://schemas.microsoft.com/office/powerpoint/2010/main" val="2985102666"/>
      </p:ext>
    </p:extLst>
  </p:cSld>
  <p:clrMapOvr>
    <a:masterClrMapping/>
  </p:clrMapOvr>
  <p:transition advClick="0" advTm="82564"/>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Crew Deconditioning Overview</a:t>
            </a:r>
            <a:endParaRPr lang="en-US" dirty="0">
              <a:solidFill>
                <a:srgbClr val="FF0000"/>
              </a:solidFill>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12537-B55F-1D4C-AACF-3B10E7522722}" type="slidenum">
              <a:rPr kumimoji="0" lang="en-US" sz="1200" b="0" i="0" u="none" strike="noStrike" kern="1200" cap="none" spc="0" normalizeH="0" baseline="0" noProof="0" smtClean="0">
                <a:ln>
                  <a:noFill/>
                </a:ln>
                <a:solidFill>
                  <a:srgbClr val="1F497D"/>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dirty="0">
              <a:ln>
                <a:noFill/>
              </a:ln>
              <a:solidFill>
                <a:srgbClr val="1F497D"/>
              </a:solidFill>
              <a:effectLst/>
              <a:uLnTx/>
              <a:uFillTx/>
              <a:latin typeface="Calibri"/>
              <a:ea typeface="+mn-ea"/>
              <a:cs typeface="+mn-cs"/>
            </a:endParaRPr>
          </a:p>
        </p:txBody>
      </p:sp>
      <p:sp>
        <p:nvSpPr>
          <p:cNvPr id="6" name="Content Placeholder 2">
            <a:extLst>
              <a:ext uri="{FF2B5EF4-FFF2-40B4-BE49-F238E27FC236}">
                <a16:creationId xmlns:a16="http://schemas.microsoft.com/office/drawing/2014/main" id="{ED9D2FB2-F144-446C-A703-06ED0EE459A7}"/>
              </a:ext>
            </a:extLst>
          </p:cNvPr>
          <p:cNvSpPr>
            <a:spLocks noGrp="1"/>
          </p:cNvSpPr>
          <p:nvPr>
            <p:ph idx="1"/>
          </p:nvPr>
        </p:nvSpPr>
        <p:spPr>
          <a:xfrm>
            <a:off x="326964" y="866000"/>
            <a:ext cx="5771136" cy="5888812"/>
          </a:xfrm>
        </p:spPr>
        <p:txBody>
          <a:bodyPr/>
          <a:lstStyle/>
          <a:p>
            <a:pPr marL="0" indent="0">
              <a:buNone/>
            </a:pPr>
            <a:r>
              <a:rPr lang="en-US" b="0" u="sng" dirty="0"/>
              <a:t>Physiological Adaptation</a:t>
            </a:r>
          </a:p>
          <a:p>
            <a:r>
              <a:rPr lang="en-US" b="0" dirty="0"/>
              <a:t>Cardiovascular Deconditioning</a:t>
            </a:r>
          </a:p>
          <a:p>
            <a:r>
              <a:rPr lang="en-US" b="0" dirty="0"/>
              <a:t>Declined Aerobic (Cardiopulmonary /Cardiorespiratory) Capacity</a:t>
            </a:r>
          </a:p>
          <a:p>
            <a:r>
              <a:rPr lang="en-US" b="0" dirty="0"/>
              <a:t>Bone Density Loss</a:t>
            </a:r>
          </a:p>
          <a:p>
            <a:r>
              <a:rPr lang="en-US" b="0" dirty="0"/>
              <a:t>Muscle Mass Loss</a:t>
            </a:r>
          </a:p>
          <a:p>
            <a:r>
              <a:rPr lang="en-US" b="0" dirty="0"/>
              <a:t>Ocular Distortion</a:t>
            </a:r>
          </a:p>
          <a:p>
            <a:r>
              <a:rPr lang="en-US" b="0" dirty="0"/>
              <a:t>Spinal Elongation</a:t>
            </a:r>
          </a:p>
          <a:p>
            <a:r>
              <a:rPr lang="en-US" b="0" dirty="0"/>
              <a:t>General Fluid Shifting</a:t>
            </a:r>
          </a:p>
          <a:p>
            <a:pPr marL="0" indent="0">
              <a:buNone/>
            </a:pPr>
            <a:endParaRPr lang="en-US" b="0" dirty="0"/>
          </a:p>
          <a:p>
            <a:pPr marL="0" indent="0">
              <a:buNone/>
            </a:pPr>
            <a:r>
              <a:rPr lang="en-US" b="0" u="sng" dirty="0"/>
              <a:t>Impacts</a:t>
            </a:r>
          </a:p>
          <a:p>
            <a:r>
              <a:rPr lang="en-US" b="0" dirty="0"/>
              <a:t>Decreased crew performance</a:t>
            </a:r>
          </a:p>
          <a:p>
            <a:r>
              <a:rPr lang="en-US" b="0" dirty="0"/>
              <a:t>Increased crew injury risk</a:t>
            </a:r>
          </a:p>
          <a:p>
            <a:endParaRPr lang="en-US" b="0" dirty="0"/>
          </a:p>
          <a:p>
            <a:pPr marL="0" indent="0">
              <a:buNone/>
            </a:pPr>
            <a:endParaRPr lang="en-US" b="0" dirty="0"/>
          </a:p>
        </p:txBody>
      </p:sp>
      <p:sp>
        <p:nvSpPr>
          <p:cNvPr id="8" name="Content Placeholder 2">
            <a:extLst>
              <a:ext uri="{FF2B5EF4-FFF2-40B4-BE49-F238E27FC236}">
                <a16:creationId xmlns:a16="http://schemas.microsoft.com/office/drawing/2014/main" id="{34F46D1A-A096-4BBB-BD22-2E879457B223}"/>
              </a:ext>
            </a:extLst>
          </p:cNvPr>
          <p:cNvSpPr txBox="1">
            <a:spLocks/>
          </p:cNvSpPr>
          <p:nvPr/>
        </p:nvSpPr>
        <p:spPr bwMode="auto">
          <a:xfrm>
            <a:off x="5700184" y="2194559"/>
            <a:ext cx="5384800" cy="1753125"/>
          </a:xfrm>
          <a:prstGeom prst="rect">
            <a:avLst/>
          </a:prstGeom>
          <a:noFill/>
          <a:ln>
            <a:solidFill>
              <a:schemeClr val="tx1"/>
            </a:solid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177800" indent="-177800" algn="l" defTabSz="457200" rtl="0" eaLnBrk="0" fontAlgn="base" hangingPunct="0">
              <a:spcBef>
                <a:spcPct val="20000"/>
              </a:spcBef>
              <a:spcAft>
                <a:spcPct val="0"/>
              </a:spcAft>
              <a:buFont typeface="Arial" charset="0"/>
              <a:buChar char="•"/>
              <a:defRPr b="1" kern="1200">
                <a:solidFill>
                  <a:schemeClr val="tx1"/>
                </a:solidFill>
                <a:latin typeface="Arial"/>
                <a:ea typeface="ヒラギノ角ゴ Pro W3" charset="-128"/>
                <a:cs typeface="Arial"/>
              </a:defRPr>
            </a:lvl1pPr>
            <a:lvl2pPr marL="685800" indent="-228600" algn="l" defTabSz="457200" rtl="0" eaLnBrk="0" fontAlgn="base" hangingPunct="0">
              <a:spcBef>
                <a:spcPct val="20000"/>
              </a:spcBef>
              <a:spcAft>
                <a:spcPct val="0"/>
              </a:spcAft>
              <a:buFont typeface="Arial" charset="0"/>
              <a:buChar char="–"/>
              <a:defRPr kern="1200">
                <a:solidFill>
                  <a:schemeClr val="tx1"/>
                </a:solidFill>
                <a:latin typeface="Arial"/>
                <a:ea typeface="ヒラギノ角ゴ Pro W3" charset="-128"/>
                <a:cs typeface="Arial"/>
              </a:defRPr>
            </a:lvl2pPr>
            <a:lvl3pPr marL="1143000" indent="-228600" algn="l" defTabSz="457200" rtl="0" eaLnBrk="0" fontAlgn="base" hangingPunct="0">
              <a:spcBef>
                <a:spcPct val="20000"/>
              </a:spcBef>
              <a:spcAft>
                <a:spcPct val="0"/>
              </a:spcAft>
              <a:buFont typeface="Arial" charset="0"/>
              <a:buChar char="•"/>
              <a:defRPr kern="1200">
                <a:solidFill>
                  <a:schemeClr val="tx1"/>
                </a:solidFill>
                <a:latin typeface="Arial"/>
                <a:ea typeface="ヒラギノ角ゴ Pro W3" charset="-128"/>
                <a:cs typeface="Arial"/>
              </a:defRPr>
            </a:lvl3pPr>
            <a:lvl4pPr marL="1600200" indent="-228600" algn="l" defTabSz="457200" rtl="0" eaLnBrk="0" fontAlgn="base" hangingPunct="0">
              <a:spcBef>
                <a:spcPct val="20000"/>
              </a:spcBef>
              <a:spcAft>
                <a:spcPct val="0"/>
              </a:spcAft>
              <a:buFont typeface="Arial" charset="0"/>
              <a:buChar char="–"/>
              <a:defRPr kern="1200">
                <a:solidFill>
                  <a:schemeClr val="tx1"/>
                </a:solidFill>
                <a:latin typeface="Arial"/>
                <a:ea typeface="ヒラギノ角ゴ Pro W3" charset="-128"/>
                <a:cs typeface="Arial"/>
              </a:defRPr>
            </a:lvl4pPr>
            <a:lvl5pPr marL="2057400" indent="-228600" algn="l" defTabSz="457200" rtl="0" eaLnBrk="0" fontAlgn="base" hangingPunct="0">
              <a:spcBef>
                <a:spcPct val="20000"/>
              </a:spcBef>
              <a:spcAft>
                <a:spcPct val="0"/>
              </a:spcAft>
              <a:buFont typeface="Arial" charset="0"/>
              <a:buChar char="»"/>
              <a:defRPr kern="1200">
                <a:solidFill>
                  <a:schemeClr val="tx1"/>
                </a:solidFill>
                <a:latin typeface="Arial"/>
                <a:ea typeface="ヒラギノ角ゴ Pro W3" charset="-128"/>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charset="0"/>
              <a:buNone/>
            </a:pPr>
            <a:r>
              <a:rPr lang="en-US" b="0" dirty="0"/>
              <a:t>All of these coupled with nominal psychological affects due to long duration space flight, isolation, and communication latency associated with Mars missions compound the psychological affects of decreased physical capability and increase the overall impacts to the crew’s cognitive capacity</a:t>
            </a:r>
          </a:p>
          <a:p>
            <a:pPr marL="0" indent="0">
              <a:buFont typeface="Arial" charset="0"/>
              <a:buNone/>
            </a:pPr>
            <a:endParaRPr lang="en-US" b="0" dirty="0"/>
          </a:p>
        </p:txBody>
      </p:sp>
      <p:sp>
        <p:nvSpPr>
          <p:cNvPr id="3" name="TextBox 2">
            <a:extLst>
              <a:ext uri="{FF2B5EF4-FFF2-40B4-BE49-F238E27FC236}">
                <a16:creationId xmlns:a16="http://schemas.microsoft.com/office/drawing/2014/main" id="{10AFE0A3-29D6-48E9-BADE-34A66C4E8170}"/>
              </a:ext>
            </a:extLst>
          </p:cNvPr>
          <p:cNvSpPr txBox="1"/>
          <p:nvPr/>
        </p:nvSpPr>
        <p:spPr>
          <a:xfrm>
            <a:off x="5700184" y="4433264"/>
            <a:ext cx="5924763" cy="738664"/>
          </a:xfrm>
          <a:prstGeom prst="rect">
            <a:avLst/>
          </a:prstGeom>
          <a:noFill/>
        </p:spPr>
        <p:txBody>
          <a:bodyPr wrap="none" rtlCol="0">
            <a:spAutoFit/>
          </a:bodyPr>
          <a:lstStyle/>
          <a:p>
            <a:r>
              <a:rPr lang="en-US" sz="1400" dirty="0">
                <a:latin typeface="Arial"/>
                <a:cs typeface="Arial"/>
                <a:hlinkClick r:id="rId3"/>
              </a:rPr>
              <a:t>Reference 2020 Crew Health &amp; Performance EVA Roadmap</a:t>
            </a:r>
          </a:p>
          <a:p>
            <a:r>
              <a:rPr lang="en-US" sz="1400" dirty="0">
                <a:latin typeface="Arial"/>
                <a:cs typeface="Arial"/>
                <a:hlinkClick r:id="rId3"/>
              </a:rPr>
              <a:t>https://www.nasa.gov/sites/default/files/atoms/files/tp-20205007604.pdf</a:t>
            </a:r>
            <a:endParaRPr lang="en-US" sz="1400" dirty="0">
              <a:latin typeface="Arial"/>
              <a:cs typeface="Arial"/>
            </a:endParaRPr>
          </a:p>
          <a:p>
            <a:endParaRPr lang="en-US" sz="1400" dirty="0">
              <a:latin typeface="Arial"/>
              <a:cs typeface="Arial"/>
            </a:endParaRPr>
          </a:p>
        </p:txBody>
      </p:sp>
      <p:sp>
        <p:nvSpPr>
          <p:cNvPr id="9" name="TextBox 8">
            <a:extLst>
              <a:ext uri="{FF2B5EF4-FFF2-40B4-BE49-F238E27FC236}">
                <a16:creationId xmlns:a16="http://schemas.microsoft.com/office/drawing/2014/main" id="{ED9312CF-EEAA-42E3-B136-1F59FD032492}"/>
              </a:ext>
            </a:extLst>
          </p:cNvPr>
          <p:cNvSpPr txBox="1"/>
          <p:nvPr/>
        </p:nvSpPr>
        <p:spPr>
          <a:xfrm>
            <a:off x="3108644" y="6642556"/>
            <a:ext cx="5974713" cy="215444"/>
          </a:xfrm>
          <a:prstGeom prst="rect">
            <a:avLst/>
          </a:prstGeom>
          <a:noFill/>
        </p:spPr>
        <p:txBody>
          <a:bodyPr wrap="none" rtlCol="0">
            <a:spAutoFit/>
          </a:bodyPr>
          <a:lstStyle/>
          <a:p>
            <a:r>
              <a:rPr lang="en-US" sz="800" dirty="0"/>
              <a:t>This document has been approved for public release (Document ID 20210016331) and does not contain any export-controlled information.</a:t>
            </a:r>
          </a:p>
        </p:txBody>
      </p:sp>
    </p:spTree>
    <p:extLst>
      <p:ext uri="{BB962C8B-B14F-4D97-AF65-F5344CB8AC3E}">
        <p14:creationId xmlns:p14="http://schemas.microsoft.com/office/powerpoint/2010/main" val="3651781268"/>
      </p:ext>
    </p:extLst>
  </p:cSld>
  <p:clrMapOvr>
    <a:masterClrMapping/>
  </p:clrMapOvr>
  <p:transition advClick="0" advTm="82564"/>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Approach to Suit Development</a:t>
            </a:r>
            <a:endParaRPr lang="en-US" dirty="0">
              <a:solidFill>
                <a:srgbClr val="FF0000"/>
              </a:solidFill>
            </a:endParaRPr>
          </a:p>
        </p:txBody>
      </p:sp>
      <p:sp>
        <p:nvSpPr>
          <p:cNvPr id="3" name="Content Placeholder 2"/>
          <p:cNvSpPr>
            <a:spLocks noGrp="1"/>
          </p:cNvSpPr>
          <p:nvPr>
            <p:ph idx="1"/>
          </p:nvPr>
        </p:nvSpPr>
        <p:spPr>
          <a:xfrm>
            <a:off x="62105" y="866000"/>
            <a:ext cx="12062487" cy="5888812"/>
          </a:xfrm>
        </p:spPr>
        <p:txBody>
          <a:bodyPr/>
          <a:lstStyle/>
          <a:p>
            <a:pPr marL="0" indent="0">
              <a:buNone/>
            </a:pPr>
            <a:endParaRPr lang="en-US" b="0" u="sng" dirty="0"/>
          </a:p>
          <a:p>
            <a:pPr marL="0" indent="0">
              <a:buNone/>
            </a:pPr>
            <a:r>
              <a:rPr lang="en-US" b="0" u="sng" dirty="0"/>
              <a:t>A Suit Specific Approach</a:t>
            </a:r>
            <a:endParaRPr lang="en-US" b="0" dirty="0"/>
          </a:p>
          <a:p>
            <a:pPr marL="0" indent="0">
              <a:buNone/>
            </a:pPr>
            <a:r>
              <a:rPr lang="en-US" b="0" dirty="0"/>
              <a:t>A suit specific approach to suit development is driven by two guiding principles in priority order:</a:t>
            </a:r>
          </a:p>
          <a:p>
            <a:pPr marL="342900" indent="-342900">
              <a:buAutoNum type="arabicPeriod"/>
            </a:pPr>
            <a:r>
              <a:rPr lang="en-US" b="0" dirty="0"/>
              <a:t>Provide life support systems to sustain the life of the crewmember</a:t>
            </a:r>
          </a:p>
          <a:p>
            <a:pPr marL="342900" indent="-342900">
              <a:buAutoNum type="arabicPeriod"/>
            </a:pPr>
            <a:r>
              <a:rPr lang="en-US" b="0" dirty="0"/>
              <a:t>Provide as much mobility and dexterity for functional performance as possible without impacting number one</a:t>
            </a:r>
          </a:p>
          <a:p>
            <a:pPr marL="0" indent="0">
              <a:buNone/>
            </a:pPr>
            <a:endParaRPr lang="en-US" b="0" u="sng" dirty="0"/>
          </a:p>
          <a:p>
            <a:pPr marL="0" indent="0">
              <a:buNone/>
            </a:pPr>
            <a:r>
              <a:rPr lang="en-US" b="0" u="sng" dirty="0"/>
              <a:t>A System Approach</a:t>
            </a:r>
          </a:p>
          <a:p>
            <a:pPr marL="0" indent="0">
              <a:buNone/>
            </a:pPr>
            <a:r>
              <a:rPr lang="en-US" b="0" dirty="0"/>
              <a:t>A system approach to suit development considers the following elements:</a:t>
            </a:r>
          </a:p>
          <a:p>
            <a:r>
              <a:rPr lang="en-US" b="0" dirty="0"/>
              <a:t>In addition to suits being a comprehensive protective system, suits can also serve as a proactive functional enabler within the overall architecture</a:t>
            </a:r>
          </a:p>
          <a:p>
            <a:r>
              <a:rPr lang="en-US" b="0" dirty="0"/>
              <a:t>Suits can serve as a subsystem of the overall crew health and performance system</a:t>
            </a:r>
          </a:p>
          <a:p>
            <a:r>
              <a:rPr lang="en-US" b="0" dirty="0"/>
              <a:t>Facilitates collaboration and synergy in solving suit challenges as well as crew performance challenges</a:t>
            </a:r>
          </a:p>
          <a:p>
            <a:r>
              <a:rPr lang="en-US" b="0" dirty="0"/>
              <a:t>Enables adaptive functional application to spur environmental adaptation and stimulate crew health for return</a:t>
            </a:r>
          </a:p>
          <a:p>
            <a:r>
              <a:rPr lang="en-US" b="0" dirty="0"/>
              <a:t>Includes effective utilization of all elements of the </a:t>
            </a:r>
            <a:r>
              <a:rPr lang="en-US" b="0" dirty="0" err="1"/>
              <a:t>xEVA</a:t>
            </a:r>
            <a:r>
              <a:rPr lang="en-US" b="0" dirty="0"/>
              <a:t> System (i.e.: tools, support team)</a:t>
            </a:r>
          </a:p>
          <a:p>
            <a:pPr marL="0" indent="0">
              <a:buNone/>
            </a:pPr>
            <a:endParaRPr lang="en-US" b="0" dirty="0"/>
          </a:p>
          <a:p>
            <a:pPr marL="0" indent="0">
              <a:buNone/>
            </a:pPr>
            <a:endParaRPr lang="en-US" b="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12537-B55F-1D4C-AACF-3B10E7522722}" type="slidenum">
              <a:rPr kumimoji="0" lang="en-US" sz="1200" b="0" i="0" u="none" strike="noStrike" kern="1200" cap="none" spc="0" normalizeH="0" baseline="0" noProof="0" smtClean="0">
                <a:ln>
                  <a:noFill/>
                </a:ln>
                <a:solidFill>
                  <a:srgbClr val="1F497D"/>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dirty="0">
              <a:ln>
                <a:noFill/>
              </a:ln>
              <a:solidFill>
                <a:srgbClr val="1F497D"/>
              </a:solidFill>
              <a:effectLst/>
              <a:uLnTx/>
              <a:uFillTx/>
              <a:latin typeface="Calibri"/>
              <a:ea typeface="+mn-ea"/>
              <a:cs typeface="+mn-cs"/>
            </a:endParaRPr>
          </a:p>
        </p:txBody>
      </p:sp>
      <p:sp>
        <p:nvSpPr>
          <p:cNvPr id="6" name="TextBox 5">
            <a:extLst>
              <a:ext uri="{FF2B5EF4-FFF2-40B4-BE49-F238E27FC236}">
                <a16:creationId xmlns:a16="http://schemas.microsoft.com/office/drawing/2014/main" id="{7895A123-9EE7-4CB2-B42C-7C215A2D756D}"/>
              </a:ext>
            </a:extLst>
          </p:cNvPr>
          <p:cNvSpPr txBox="1"/>
          <p:nvPr/>
        </p:nvSpPr>
        <p:spPr>
          <a:xfrm>
            <a:off x="3108644" y="6642556"/>
            <a:ext cx="5974713" cy="215444"/>
          </a:xfrm>
          <a:prstGeom prst="rect">
            <a:avLst/>
          </a:prstGeom>
          <a:noFill/>
        </p:spPr>
        <p:txBody>
          <a:bodyPr wrap="none" rtlCol="0">
            <a:spAutoFit/>
          </a:bodyPr>
          <a:lstStyle/>
          <a:p>
            <a:r>
              <a:rPr lang="en-US" sz="800" dirty="0"/>
              <a:t>This document has been approved for public release (Document ID 20210016331) and does not contain any export-controlled information.</a:t>
            </a:r>
          </a:p>
        </p:txBody>
      </p:sp>
    </p:spTree>
    <p:extLst>
      <p:ext uri="{BB962C8B-B14F-4D97-AF65-F5344CB8AC3E}">
        <p14:creationId xmlns:p14="http://schemas.microsoft.com/office/powerpoint/2010/main" val="1967384101"/>
      </p:ext>
    </p:extLst>
  </p:cSld>
  <p:clrMapOvr>
    <a:masterClrMapping/>
  </p:clrMapOvr>
  <p:transition advClick="0" advTm="124547"/>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30E1BA8A-AFD8-4198-972C-B46E877B2A24}"/>
              </a:ext>
            </a:extLst>
          </p:cNvPr>
          <p:cNvPicPr>
            <a:picLocks noChangeAspect="1"/>
          </p:cNvPicPr>
          <p:nvPr/>
        </p:nvPicPr>
        <p:blipFill>
          <a:blip r:embed="rId3"/>
          <a:stretch>
            <a:fillRect/>
          </a:stretch>
        </p:blipFill>
        <p:spPr>
          <a:xfrm>
            <a:off x="536740" y="947034"/>
            <a:ext cx="11118519" cy="5630575"/>
          </a:xfrm>
          <a:prstGeom prst="rect">
            <a:avLst/>
          </a:prstGeom>
        </p:spPr>
      </p:pic>
      <p:sp>
        <p:nvSpPr>
          <p:cNvPr id="2" name="Title 1"/>
          <p:cNvSpPr>
            <a:spLocks noGrp="1"/>
          </p:cNvSpPr>
          <p:nvPr>
            <p:ph type="title"/>
          </p:nvPr>
        </p:nvSpPr>
        <p:spPr/>
        <p:txBody>
          <a:bodyPr/>
          <a:lstStyle/>
          <a:p>
            <a:r>
              <a:rPr lang="en-US" dirty="0" err="1"/>
              <a:t>xEVA</a:t>
            </a:r>
            <a:r>
              <a:rPr lang="en-US" dirty="0"/>
              <a:t> System Elements (reference EVA-EXP-0042 </a:t>
            </a:r>
            <a:r>
              <a:rPr lang="en-US" dirty="0" err="1"/>
              <a:t>xEVA</a:t>
            </a:r>
            <a:r>
              <a:rPr lang="en-US" dirty="0"/>
              <a:t> System </a:t>
            </a:r>
            <a:r>
              <a:rPr lang="en-US" dirty="0" err="1"/>
              <a:t>ConOps</a:t>
            </a:r>
            <a:r>
              <a:rPr lang="en-US" dirty="0"/>
              <a:t>)</a:t>
            </a:r>
            <a:endParaRPr lang="en-US" dirty="0">
              <a:solidFill>
                <a:srgbClr val="FF0000"/>
              </a:solidFill>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12537-B55F-1D4C-AACF-3B10E7522722}" type="slidenum">
              <a:rPr kumimoji="0" lang="en-US" sz="1200" b="0" i="0" u="none" strike="noStrike" kern="1200" cap="none" spc="0" normalizeH="0" baseline="0" noProof="0" smtClean="0">
                <a:ln>
                  <a:noFill/>
                </a:ln>
                <a:solidFill>
                  <a:srgbClr val="1F497D"/>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dirty="0">
              <a:ln>
                <a:noFill/>
              </a:ln>
              <a:solidFill>
                <a:srgbClr val="1F497D"/>
              </a:solidFill>
              <a:effectLst/>
              <a:uLnTx/>
              <a:uFillTx/>
              <a:latin typeface="Calibri"/>
              <a:ea typeface="+mn-ea"/>
              <a:cs typeface="+mn-cs"/>
            </a:endParaRPr>
          </a:p>
        </p:txBody>
      </p:sp>
      <p:sp>
        <p:nvSpPr>
          <p:cNvPr id="10" name="TextBox 9">
            <a:extLst>
              <a:ext uri="{FF2B5EF4-FFF2-40B4-BE49-F238E27FC236}">
                <a16:creationId xmlns:a16="http://schemas.microsoft.com/office/drawing/2014/main" id="{C79B3AE3-3818-4D7A-88D8-77BB3573880B}"/>
              </a:ext>
            </a:extLst>
          </p:cNvPr>
          <p:cNvSpPr txBox="1"/>
          <p:nvPr/>
        </p:nvSpPr>
        <p:spPr>
          <a:xfrm>
            <a:off x="315384" y="6194623"/>
            <a:ext cx="3209276" cy="523220"/>
          </a:xfrm>
          <a:prstGeom prst="rect">
            <a:avLst/>
          </a:prstGeom>
          <a:noFill/>
        </p:spPr>
        <p:txBody>
          <a:bodyPr wrap="none" rtlCol="0">
            <a:spAutoFit/>
          </a:bodyPr>
          <a:lstStyle/>
          <a:p>
            <a:r>
              <a:rPr lang="en-US" sz="1400" dirty="0">
                <a:latin typeface="Arial"/>
                <a:cs typeface="Arial"/>
                <a:hlinkClick r:id="rId4"/>
              </a:rPr>
              <a:t>https://www.nasa.gov/suitup/reference</a:t>
            </a:r>
            <a:endParaRPr lang="en-US" sz="1400" dirty="0">
              <a:latin typeface="Arial"/>
              <a:cs typeface="Arial"/>
            </a:endParaRPr>
          </a:p>
          <a:p>
            <a:endParaRPr lang="en-US" sz="1400" dirty="0">
              <a:latin typeface="Arial"/>
              <a:cs typeface="Arial"/>
            </a:endParaRPr>
          </a:p>
        </p:txBody>
      </p:sp>
      <p:sp>
        <p:nvSpPr>
          <p:cNvPr id="7" name="TextBox 6">
            <a:extLst>
              <a:ext uri="{FF2B5EF4-FFF2-40B4-BE49-F238E27FC236}">
                <a16:creationId xmlns:a16="http://schemas.microsoft.com/office/drawing/2014/main" id="{399A4AB1-6CC8-4C83-B4CA-B49F0401D99D}"/>
              </a:ext>
            </a:extLst>
          </p:cNvPr>
          <p:cNvSpPr txBox="1"/>
          <p:nvPr/>
        </p:nvSpPr>
        <p:spPr>
          <a:xfrm>
            <a:off x="3108644" y="6642556"/>
            <a:ext cx="5974713" cy="215444"/>
          </a:xfrm>
          <a:prstGeom prst="rect">
            <a:avLst/>
          </a:prstGeom>
          <a:noFill/>
        </p:spPr>
        <p:txBody>
          <a:bodyPr wrap="none" rtlCol="0">
            <a:spAutoFit/>
          </a:bodyPr>
          <a:lstStyle/>
          <a:p>
            <a:r>
              <a:rPr lang="en-US" sz="800" dirty="0"/>
              <a:t>This document has been approved for public release (Document ID 20210016331) and does not contain any export-controlled information.</a:t>
            </a:r>
          </a:p>
        </p:txBody>
      </p:sp>
    </p:spTree>
    <p:extLst>
      <p:ext uri="{BB962C8B-B14F-4D97-AF65-F5344CB8AC3E}">
        <p14:creationId xmlns:p14="http://schemas.microsoft.com/office/powerpoint/2010/main" val="3342018487"/>
      </p:ext>
    </p:extLst>
  </p:cSld>
  <p:clrMapOvr>
    <a:masterClrMapping/>
  </p:clrMapOvr>
  <p:transition advClick="0" advTm="124547"/>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System Approach &amp; Crew Deconditioning Mitigation Discussion Primer</a:t>
            </a:r>
            <a:endParaRPr lang="en-US" dirty="0">
              <a:solidFill>
                <a:srgbClr val="FF0000"/>
              </a:solidFill>
            </a:endParaRPr>
          </a:p>
        </p:txBody>
      </p:sp>
      <p:sp>
        <p:nvSpPr>
          <p:cNvPr id="3" name="Content Placeholder 2"/>
          <p:cNvSpPr>
            <a:spLocks noGrp="1"/>
          </p:cNvSpPr>
          <p:nvPr>
            <p:ph idx="1"/>
          </p:nvPr>
        </p:nvSpPr>
        <p:spPr>
          <a:xfrm>
            <a:off x="62105" y="866000"/>
            <a:ext cx="12062487" cy="5888812"/>
          </a:xfrm>
        </p:spPr>
        <p:txBody>
          <a:bodyPr/>
          <a:lstStyle/>
          <a:p>
            <a:pPr marL="0" indent="0">
              <a:buNone/>
            </a:pPr>
            <a:r>
              <a:rPr lang="en-US" b="0" u="sng" dirty="0"/>
              <a:t>Crew Deconditioning Challenges &amp; Questions to Consider</a:t>
            </a:r>
          </a:p>
          <a:p>
            <a:pPr marL="0" indent="0">
              <a:buNone/>
            </a:pPr>
            <a:r>
              <a:rPr lang="en-US" b="0" dirty="0"/>
              <a:t>[NOTE: assumption is that in-transit mitigation options are not being discussed and the crew </a:t>
            </a:r>
            <a:r>
              <a:rPr lang="en-US" dirty="0"/>
              <a:t>IS</a:t>
            </a:r>
            <a:r>
              <a:rPr lang="en-US" b="0" dirty="0"/>
              <a:t> deconditioned upon arrival at the surface of Mars]</a:t>
            </a:r>
          </a:p>
          <a:p>
            <a:pPr marL="342900" indent="-342900">
              <a:buFont typeface="+mj-lt"/>
              <a:buAutoNum type="arabicPeriod"/>
            </a:pPr>
            <a:r>
              <a:rPr lang="en-US" b="0" dirty="0"/>
              <a:t>How can a suit system help to overcome orthostatic intolerance?</a:t>
            </a:r>
          </a:p>
          <a:p>
            <a:pPr marL="850900" lvl="1" indent="-342900">
              <a:buFont typeface="+mj-lt"/>
              <a:buAutoNum type="alphaLcPeriod"/>
            </a:pPr>
            <a:r>
              <a:rPr lang="en-US" dirty="0"/>
              <a:t>Potentially incorporate compression garments into the suit design?</a:t>
            </a:r>
          </a:p>
          <a:p>
            <a:pPr marL="850900" lvl="1" indent="-342900">
              <a:buFont typeface="+mj-lt"/>
              <a:buAutoNum type="alphaLcPeriod"/>
            </a:pPr>
            <a:r>
              <a:rPr lang="en-US" b="0" dirty="0"/>
              <a:t>How does the potential solution create additional limitations/</a:t>
            </a:r>
            <a:r>
              <a:rPr lang="en-US" dirty="0"/>
              <a:t>impacts (i.e.: decreased mobility, decreased thermal management effectivity)?</a:t>
            </a:r>
          </a:p>
          <a:p>
            <a:pPr marL="342900" indent="-342900">
              <a:buFont typeface="+mj-lt"/>
              <a:buAutoNum type="arabicPeriod"/>
            </a:pPr>
            <a:r>
              <a:rPr lang="en-US" b="0" dirty="0"/>
              <a:t>How can a suit system help to overcome decreased aerobic capacity?</a:t>
            </a:r>
          </a:p>
          <a:p>
            <a:pPr marL="850900" lvl="1" indent="-342900">
              <a:buFont typeface="+mj-lt"/>
              <a:buAutoNum type="alphaLcPeriod"/>
            </a:pPr>
            <a:r>
              <a:rPr lang="en-US" b="0" dirty="0"/>
              <a:t>Potentially increasing suit system capability to compensate for anticipated increase in metabolic loading and consumable depletion?</a:t>
            </a:r>
          </a:p>
          <a:p>
            <a:pPr marL="850900" lvl="1" indent="-342900">
              <a:buFont typeface="+mj-lt"/>
              <a:buAutoNum type="alphaLcPeriod"/>
            </a:pPr>
            <a:r>
              <a:rPr lang="en-US" b="0" dirty="0"/>
              <a:t>How does the potential solution create additional limitations/impacts due to increased mass?</a:t>
            </a:r>
          </a:p>
          <a:p>
            <a:pPr marL="342900" indent="-342900">
              <a:buFont typeface="+mj-lt"/>
              <a:buAutoNum type="arabicPeriod"/>
            </a:pPr>
            <a:r>
              <a:rPr lang="en-US" b="0" dirty="0"/>
              <a:t>How can a suit system help to overcome increased injury risk due to bone density &amp; muscle mass loss while also improving crew performance?</a:t>
            </a:r>
          </a:p>
          <a:p>
            <a:pPr marL="850900" lvl="1" indent="-342900">
              <a:buFont typeface="+mj-lt"/>
              <a:buAutoNum type="alphaLcPeriod"/>
            </a:pPr>
            <a:r>
              <a:rPr lang="en-US" dirty="0"/>
              <a:t>Potential incorporation of an exoskeleton to reduce loading on crewmember?</a:t>
            </a:r>
          </a:p>
          <a:p>
            <a:pPr marL="850900" lvl="1" indent="-342900">
              <a:buFont typeface="+mj-lt"/>
              <a:buAutoNum type="alphaLcPeriod"/>
            </a:pPr>
            <a:r>
              <a:rPr lang="en-US" dirty="0"/>
              <a:t>Potential implementation of umbilical operations vs. back mounted life support system?</a:t>
            </a:r>
          </a:p>
          <a:p>
            <a:pPr marL="850900" lvl="1" indent="-342900">
              <a:buFont typeface="+mj-lt"/>
              <a:buAutoNum type="alphaLcPeriod"/>
            </a:pPr>
            <a:r>
              <a:rPr lang="en-US" b="0" dirty="0"/>
              <a:t>How does the potential solution creat</a:t>
            </a:r>
            <a:r>
              <a:rPr lang="en-US" dirty="0"/>
              <a:t>e additional limitations/impacts (i.e. decreased mobility, increase system mass impacts on transportation systems)?</a:t>
            </a:r>
            <a:endParaRPr lang="en-US" b="0" dirty="0"/>
          </a:p>
          <a:p>
            <a:pPr marL="0" indent="0">
              <a:buNone/>
            </a:pPr>
            <a:endParaRPr lang="en-US" b="0" dirty="0"/>
          </a:p>
          <a:p>
            <a:pPr marL="0" indent="0">
              <a:buNone/>
            </a:pPr>
            <a:endParaRPr lang="en-US" b="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12537-B55F-1D4C-AACF-3B10E7522722}" type="slidenum">
              <a:rPr kumimoji="0" lang="en-US" sz="1200" b="0" i="0" u="none" strike="noStrike" kern="1200" cap="none" spc="0" normalizeH="0" baseline="0" noProof="0" smtClean="0">
                <a:ln>
                  <a:noFill/>
                </a:ln>
                <a:solidFill>
                  <a:srgbClr val="1F497D"/>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dirty="0">
              <a:ln>
                <a:noFill/>
              </a:ln>
              <a:solidFill>
                <a:srgbClr val="1F497D"/>
              </a:solidFill>
              <a:effectLst/>
              <a:uLnTx/>
              <a:uFillTx/>
              <a:latin typeface="Calibri"/>
              <a:ea typeface="+mn-ea"/>
              <a:cs typeface="+mn-cs"/>
            </a:endParaRPr>
          </a:p>
        </p:txBody>
      </p:sp>
      <p:sp>
        <p:nvSpPr>
          <p:cNvPr id="6" name="TextBox 5">
            <a:extLst>
              <a:ext uri="{FF2B5EF4-FFF2-40B4-BE49-F238E27FC236}">
                <a16:creationId xmlns:a16="http://schemas.microsoft.com/office/drawing/2014/main" id="{676C88A3-65C9-47B5-9F6D-CD00587C57E4}"/>
              </a:ext>
            </a:extLst>
          </p:cNvPr>
          <p:cNvSpPr txBox="1"/>
          <p:nvPr/>
        </p:nvSpPr>
        <p:spPr>
          <a:xfrm>
            <a:off x="3108644" y="6642556"/>
            <a:ext cx="5974713" cy="215444"/>
          </a:xfrm>
          <a:prstGeom prst="rect">
            <a:avLst/>
          </a:prstGeom>
          <a:noFill/>
        </p:spPr>
        <p:txBody>
          <a:bodyPr wrap="none" rtlCol="0">
            <a:spAutoFit/>
          </a:bodyPr>
          <a:lstStyle/>
          <a:p>
            <a:r>
              <a:rPr lang="en-US" sz="800" dirty="0"/>
              <a:t>This document has been approved for public release (Document ID 20210016331) and does not contain any export-controlled information.</a:t>
            </a:r>
          </a:p>
        </p:txBody>
      </p:sp>
    </p:spTree>
    <p:extLst>
      <p:ext uri="{BB962C8B-B14F-4D97-AF65-F5344CB8AC3E}">
        <p14:creationId xmlns:p14="http://schemas.microsoft.com/office/powerpoint/2010/main" val="819953648"/>
      </p:ext>
    </p:extLst>
  </p:cSld>
  <p:clrMapOvr>
    <a:masterClrMapping/>
  </p:clrMapOvr>
  <p:transition advClick="0" advTm="124547"/>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System Approach &amp; Crew Deconditioning Mitigation Discussion Primer</a:t>
            </a:r>
            <a:endParaRPr lang="en-US" dirty="0">
              <a:solidFill>
                <a:srgbClr val="FF0000"/>
              </a:solidFill>
            </a:endParaRPr>
          </a:p>
        </p:txBody>
      </p:sp>
      <p:sp>
        <p:nvSpPr>
          <p:cNvPr id="3" name="Content Placeholder 2"/>
          <p:cNvSpPr>
            <a:spLocks noGrp="1"/>
          </p:cNvSpPr>
          <p:nvPr>
            <p:ph idx="1"/>
          </p:nvPr>
        </p:nvSpPr>
        <p:spPr>
          <a:xfrm>
            <a:off x="62105" y="866000"/>
            <a:ext cx="12062487" cy="5888812"/>
          </a:xfrm>
        </p:spPr>
        <p:txBody>
          <a:bodyPr/>
          <a:lstStyle/>
          <a:p>
            <a:pPr marL="0" indent="0">
              <a:buNone/>
            </a:pPr>
            <a:r>
              <a:rPr lang="en-US" b="0" u="sng" dirty="0"/>
              <a:t>Crew Deconditioning Challenges &amp; Questions to Consider</a:t>
            </a:r>
          </a:p>
          <a:p>
            <a:pPr marL="0" indent="0">
              <a:buNone/>
            </a:pPr>
            <a:r>
              <a:rPr lang="en-US" b="0" dirty="0"/>
              <a:t>[NOTE: assumption is that in-transit mitigation options are not being discussed and the crew </a:t>
            </a:r>
            <a:r>
              <a:rPr lang="en-US" dirty="0"/>
              <a:t>IS</a:t>
            </a:r>
            <a:r>
              <a:rPr lang="en-US" b="0" dirty="0"/>
              <a:t> deconditioned upon arrival at the surface of Mars]</a:t>
            </a:r>
          </a:p>
          <a:p>
            <a:pPr marL="342900" indent="-342900">
              <a:buFont typeface="+mj-lt"/>
              <a:buAutoNum type="arabicPeriod" startAt="4"/>
            </a:pPr>
            <a:r>
              <a:rPr lang="en-US" b="0" dirty="0"/>
              <a:t>How can a suit system accommodate fluid shifts and changing anthropometrics while enabling proper fit for performance and injury prevention?</a:t>
            </a:r>
          </a:p>
          <a:p>
            <a:pPr marL="850900" lvl="1" indent="-342900">
              <a:buFont typeface="+mj-lt"/>
              <a:buAutoNum type="alphaLcPeriod"/>
            </a:pPr>
            <a:r>
              <a:rPr lang="en-US" b="0" dirty="0"/>
              <a:t>Potential inclusion of compression garments to facilitate fluid balancing?</a:t>
            </a:r>
          </a:p>
          <a:p>
            <a:pPr marL="850900" lvl="1" indent="-342900">
              <a:buFont typeface="+mj-lt"/>
              <a:buAutoNum type="alphaLcPeriod"/>
            </a:pPr>
            <a:r>
              <a:rPr lang="en-US" dirty="0"/>
              <a:t>Potential mechanical counterpressure suit system instead of pressure garment system?</a:t>
            </a:r>
          </a:p>
          <a:p>
            <a:pPr marL="850900" lvl="1" indent="-342900">
              <a:buFont typeface="+mj-lt"/>
              <a:buAutoNum type="alphaLcPeriod"/>
            </a:pPr>
            <a:r>
              <a:rPr lang="en-US" b="0" dirty="0"/>
              <a:t>How does </a:t>
            </a:r>
            <a:r>
              <a:rPr lang="en-US" dirty="0"/>
              <a:t>the potential solution create additional limitations (i.e. mobility, timelines due to technology development needs)?</a:t>
            </a:r>
            <a:endParaRPr lang="en-US" b="0" dirty="0"/>
          </a:p>
          <a:p>
            <a:pPr marL="342900" indent="-342900">
              <a:buFont typeface="+mj-lt"/>
              <a:buAutoNum type="arabicPeriod" startAt="4"/>
            </a:pPr>
            <a:r>
              <a:rPr lang="en-US" b="0" dirty="0"/>
              <a:t>How can a suit system help to overcome potential decreased cognitive capacity and the potential compounding effects from decreased ground support?</a:t>
            </a:r>
          </a:p>
          <a:p>
            <a:pPr marL="850900" lvl="1" indent="-342900">
              <a:buFont typeface="+mj-lt"/>
              <a:buAutoNum type="alphaLcPeriod"/>
            </a:pPr>
            <a:r>
              <a:rPr lang="en-US" dirty="0"/>
              <a:t>Potential inclusion of informatics systems and autonomous system monitoring to reduce cognitive load?</a:t>
            </a:r>
          </a:p>
          <a:p>
            <a:pPr marL="850900" lvl="1" indent="-342900">
              <a:buFont typeface="+mj-lt"/>
              <a:buAutoNum type="alphaLcPeriod"/>
            </a:pPr>
            <a:r>
              <a:rPr lang="en-US" dirty="0"/>
              <a:t>How does the potential solution create additional limitations or adapt to changes in crew physiology (i.e.: intensify cognitive loading instead of alleviating it, compounding visual changes)?</a:t>
            </a:r>
            <a:endParaRPr lang="en-US" b="0" dirty="0"/>
          </a:p>
          <a:p>
            <a:pPr marL="0" indent="0">
              <a:buNone/>
            </a:pPr>
            <a:endParaRPr lang="en-US" b="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12537-B55F-1D4C-AACF-3B10E7522722}" type="slidenum">
              <a:rPr kumimoji="0" lang="en-US" sz="1200" b="0" i="0" u="none" strike="noStrike" kern="1200" cap="none" spc="0" normalizeH="0" baseline="0" noProof="0" smtClean="0">
                <a:ln>
                  <a:noFill/>
                </a:ln>
                <a:solidFill>
                  <a:srgbClr val="1F497D"/>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dirty="0">
              <a:ln>
                <a:noFill/>
              </a:ln>
              <a:solidFill>
                <a:srgbClr val="1F497D"/>
              </a:solidFill>
              <a:effectLst/>
              <a:uLnTx/>
              <a:uFillTx/>
              <a:latin typeface="Calibri"/>
              <a:ea typeface="+mn-ea"/>
              <a:cs typeface="+mn-cs"/>
            </a:endParaRPr>
          </a:p>
        </p:txBody>
      </p:sp>
      <p:sp>
        <p:nvSpPr>
          <p:cNvPr id="6" name="TextBox 5">
            <a:extLst>
              <a:ext uri="{FF2B5EF4-FFF2-40B4-BE49-F238E27FC236}">
                <a16:creationId xmlns:a16="http://schemas.microsoft.com/office/drawing/2014/main" id="{4F00F0DB-0A06-416F-A83F-2C96F4561259}"/>
              </a:ext>
            </a:extLst>
          </p:cNvPr>
          <p:cNvSpPr txBox="1"/>
          <p:nvPr/>
        </p:nvSpPr>
        <p:spPr>
          <a:xfrm>
            <a:off x="3108644" y="6642556"/>
            <a:ext cx="5974713" cy="215444"/>
          </a:xfrm>
          <a:prstGeom prst="rect">
            <a:avLst/>
          </a:prstGeom>
          <a:noFill/>
        </p:spPr>
        <p:txBody>
          <a:bodyPr wrap="none" rtlCol="0">
            <a:spAutoFit/>
          </a:bodyPr>
          <a:lstStyle/>
          <a:p>
            <a:r>
              <a:rPr lang="en-US" sz="800" dirty="0"/>
              <a:t>This document has been approved for public release (Document ID 20210016331) and does not contain any export-controlled information.</a:t>
            </a:r>
          </a:p>
        </p:txBody>
      </p:sp>
    </p:spTree>
    <p:extLst>
      <p:ext uri="{BB962C8B-B14F-4D97-AF65-F5344CB8AC3E}">
        <p14:creationId xmlns:p14="http://schemas.microsoft.com/office/powerpoint/2010/main" val="3095727045"/>
      </p:ext>
    </p:extLst>
  </p:cSld>
  <p:clrMapOvr>
    <a:masterClrMapping/>
  </p:clrMapOvr>
  <p:transition advClick="0" advTm="124547"/>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System Approach &amp; Crew Deconditioning Mitigation Discussion Primer</a:t>
            </a:r>
            <a:endParaRPr lang="en-US" dirty="0">
              <a:solidFill>
                <a:srgbClr val="FF0000"/>
              </a:solidFill>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12537-B55F-1D4C-AACF-3B10E7522722}" type="slidenum">
              <a:rPr kumimoji="0" lang="en-US" sz="1200" b="0" i="0" u="none" strike="noStrike" kern="1200" cap="none" spc="0" normalizeH="0" baseline="0" noProof="0" smtClean="0">
                <a:ln>
                  <a:noFill/>
                </a:ln>
                <a:solidFill>
                  <a:srgbClr val="1F497D"/>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dirty="0">
              <a:ln>
                <a:noFill/>
              </a:ln>
              <a:solidFill>
                <a:srgbClr val="1F497D"/>
              </a:solidFill>
              <a:effectLst/>
              <a:uLnTx/>
              <a:uFillTx/>
              <a:latin typeface="Calibri"/>
              <a:ea typeface="+mn-ea"/>
              <a:cs typeface="+mn-cs"/>
            </a:endParaRPr>
          </a:p>
        </p:txBody>
      </p:sp>
      <p:sp>
        <p:nvSpPr>
          <p:cNvPr id="15" name="Content Placeholder 2">
            <a:extLst>
              <a:ext uri="{FF2B5EF4-FFF2-40B4-BE49-F238E27FC236}">
                <a16:creationId xmlns:a16="http://schemas.microsoft.com/office/drawing/2014/main" id="{40391F6A-F0D6-4CD8-9048-038F33F5612D}"/>
              </a:ext>
            </a:extLst>
          </p:cNvPr>
          <p:cNvSpPr>
            <a:spLocks noGrp="1"/>
          </p:cNvSpPr>
          <p:nvPr>
            <p:ph idx="1"/>
          </p:nvPr>
        </p:nvSpPr>
        <p:spPr>
          <a:xfrm>
            <a:off x="62105" y="866000"/>
            <a:ext cx="12062487" cy="5888812"/>
          </a:xfrm>
        </p:spPr>
        <p:txBody>
          <a:bodyPr/>
          <a:lstStyle/>
          <a:p>
            <a:pPr marL="0" indent="0">
              <a:buNone/>
            </a:pPr>
            <a:r>
              <a:rPr lang="en-US" b="0" u="sng" dirty="0"/>
              <a:t>Suit Development Challenges to Consider</a:t>
            </a:r>
          </a:p>
          <a:p>
            <a:pPr marL="342900" indent="-342900">
              <a:buAutoNum type="arabicPeriod"/>
            </a:pPr>
            <a:r>
              <a:rPr lang="en-US" b="0" dirty="0"/>
              <a:t>Optimization of suit system capability vs. crew mass loading</a:t>
            </a:r>
          </a:p>
          <a:p>
            <a:pPr marL="342900" indent="-342900">
              <a:buAutoNum type="arabicPeriod"/>
            </a:pPr>
            <a:r>
              <a:rPr lang="en-US" b="0" dirty="0"/>
              <a:t>Enhancing reliability while reducing suit system complexity</a:t>
            </a:r>
          </a:p>
          <a:p>
            <a:pPr marL="342900" indent="-342900">
              <a:buAutoNum type="arabicPeriod"/>
            </a:pPr>
            <a:r>
              <a:rPr lang="en-US" b="0" dirty="0"/>
              <a:t>Implementing highly effective suit characteristics while also facilitating multi-environmental usability (micro-gravity and partial gravity scenarios; vacuum and partial atmosphere scenarios) to minimize the need for multiple suits and impacts to transportation architectures</a:t>
            </a:r>
          </a:p>
          <a:p>
            <a:pPr marL="0" indent="0">
              <a:buNone/>
            </a:pPr>
            <a:endParaRPr lang="en-US" b="0" dirty="0"/>
          </a:p>
          <a:p>
            <a:pPr marL="0" indent="0">
              <a:buNone/>
            </a:pPr>
            <a:endParaRPr lang="en-US" b="0" dirty="0"/>
          </a:p>
          <a:p>
            <a:pPr marL="0" indent="0">
              <a:buNone/>
            </a:pPr>
            <a:r>
              <a:rPr lang="en-US" b="0" u="sng" dirty="0"/>
              <a:t>Questions to Consider Across the Board</a:t>
            </a:r>
            <a:r>
              <a:rPr lang="en-US" b="0" dirty="0"/>
              <a:t> </a:t>
            </a:r>
          </a:p>
          <a:p>
            <a:pPr marL="342900" indent="-342900">
              <a:buAutoNum type="arabicPeriod"/>
            </a:pPr>
            <a:r>
              <a:rPr lang="en-US" b="0" dirty="0"/>
              <a:t>Can you or how do you modulate implementation of the many potential solutions to facilitate crew development and reconditioning instead of fostering a dependency that further diminishes the crew’s capability outside of the suit system?</a:t>
            </a:r>
          </a:p>
          <a:p>
            <a:pPr marL="342900" indent="-342900">
              <a:buAutoNum type="arabicPeriod"/>
            </a:pPr>
            <a:r>
              <a:rPr lang="en-US" b="0" dirty="0"/>
              <a:t>Is there a solution that would improve crew health &amp; performance that further facilitates the crew’s transition back to Earth?</a:t>
            </a:r>
          </a:p>
          <a:p>
            <a:pPr marL="342900" indent="-342900">
              <a:buAutoNum type="arabicPeriod"/>
            </a:pPr>
            <a:r>
              <a:rPr lang="en-US" b="0" dirty="0"/>
              <a:t>Just because the suit can serve a function, is it the most effective/efficient to do so or is it better to utilize other systems?</a:t>
            </a:r>
          </a:p>
        </p:txBody>
      </p:sp>
      <p:sp>
        <p:nvSpPr>
          <p:cNvPr id="3" name="TextBox 2">
            <a:extLst>
              <a:ext uri="{FF2B5EF4-FFF2-40B4-BE49-F238E27FC236}">
                <a16:creationId xmlns:a16="http://schemas.microsoft.com/office/drawing/2014/main" id="{584E3284-F2DB-48DD-8953-B150800B4477}"/>
              </a:ext>
            </a:extLst>
          </p:cNvPr>
          <p:cNvSpPr txBox="1"/>
          <p:nvPr/>
        </p:nvSpPr>
        <p:spPr>
          <a:xfrm>
            <a:off x="5700184" y="2690336"/>
            <a:ext cx="6125138" cy="738664"/>
          </a:xfrm>
          <a:prstGeom prst="rect">
            <a:avLst/>
          </a:prstGeom>
          <a:noFill/>
        </p:spPr>
        <p:txBody>
          <a:bodyPr wrap="none" rtlCol="0">
            <a:spAutoFit/>
          </a:bodyPr>
          <a:lstStyle/>
          <a:p>
            <a:r>
              <a:rPr lang="en-US" sz="1400" dirty="0">
                <a:latin typeface="Arial"/>
                <a:cs typeface="Arial"/>
                <a:hlinkClick r:id="rId3"/>
              </a:rPr>
              <a:t>Reference 2020 EVA Gap List</a:t>
            </a:r>
          </a:p>
          <a:p>
            <a:r>
              <a:rPr lang="en-US" sz="1400" dirty="0">
                <a:latin typeface="Arial"/>
                <a:cs typeface="Arial"/>
                <a:hlinkClick r:id="rId3"/>
              </a:rPr>
              <a:t>https://www.nasa.gov/sites/default/files/atoms/files/2020_eva_gap_list.pdf</a:t>
            </a:r>
            <a:endParaRPr lang="en-US" sz="1400" dirty="0">
              <a:latin typeface="Arial"/>
              <a:cs typeface="Arial"/>
            </a:endParaRPr>
          </a:p>
          <a:p>
            <a:endParaRPr lang="en-US" sz="1400" dirty="0">
              <a:latin typeface="Arial"/>
              <a:cs typeface="Arial"/>
            </a:endParaRPr>
          </a:p>
        </p:txBody>
      </p:sp>
      <p:sp>
        <p:nvSpPr>
          <p:cNvPr id="7" name="TextBox 6">
            <a:extLst>
              <a:ext uri="{FF2B5EF4-FFF2-40B4-BE49-F238E27FC236}">
                <a16:creationId xmlns:a16="http://schemas.microsoft.com/office/drawing/2014/main" id="{5218C1CA-026D-42AF-853A-F2A318742723}"/>
              </a:ext>
            </a:extLst>
          </p:cNvPr>
          <p:cNvSpPr txBox="1"/>
          <p:nvPr/>
        </p:nvSpPr>
        <p:spPr>
          <a:xfrm>
            <a:off x="3108644" y="6642556"/>
            <a:ext cx="5974713" cy="215444"/>
          </a:xfrm>
          <a:prstGeom prst="rect">
            <a:avLst/>
          </a:prstGeom>
          <a:noFill/>
        </p:spPr>
        <p:txBody>
          <a:bodyPr wrap="none" rtlCol="0">
            <a:spAutoFit/>
          </a:bodyPr>
          <a:lstStyle/>
          <a:p>
            <a:r>
              <a:rPr lang="en-US" sz="800" dirty="0"/>
              <a:t>This document has been approved for public release (Document ID 20210016331) and does not contain any export-controlled information.</a:t>
            </a:r>
          </a:p>
        </p:txBody>
      </p:sp>
    </p:spTree>
    <p:extLst>
      <p:ext uri="{BB962C8B-B14F-4D97-AF65-F5344CB8AC3E}">
        <p14:creationId xmlns:p14="http://schemas.microsoft.com/office/powerpoint/2010/main" val="2019073949"/>
      </p:ext>
    </p:extLst>
  </p:cSld>
  <p:clrMapOvr>
    <a:masterClrMapping/>
  </p:clrMapOvr>
  <p:transition advClick="0" advTm="94352"/>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Conclusion</a:t>
            </a:r>
            <a:endParaRPr lang="en-US" dirty="0">
              <a:solidFill>
                <a:srgbClr val="FF0000"/>
              </a:solidFill>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12537-B55F-1D4C-AACF-3B10E7522722}" type="slidenum">
              <a:rPr kumimoji="0" lang="en-US" sz="1200" b="0" i="0" u="none" strike="noStrike" kern="1200" cap="none" spc="0" normalizeH="0" baseline="0" noProof="0" smtClean="0">
                <a:ln>
                  <a:noFill/>
                </a:ln>
                <a:solidFill>
                  <a:srgbClr val="1F497D"/>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dirty="0">
              <a:ln>
                <a:noFill/>
              </a:ln>
              <a:solidFill>
                <a:srgbClr val="1F497D"/>
              </a:solidFill>
              <a:effectLst/>
              <a:uLnTx/>
              <a:uFillTx/>
              <a:latin typeface="Calibri"/>
              <a:ea typeface="+mn-ea"/>
              <a:cs typeface="+mn-cs"/>
            </a:endParaRPr>
          </a:p>
        </p:txBody>
      </p:sp>
      <p:sp>
        <p:nvSpPr>
          <p:cNvPr id="15" name="Content Placeholder 2">
            <a:extLst>
              <a:ext uri="{FF2B5EF4-FFF2-40B4-BE49-F238E27FC236}">
                <a16:creationId xmlns:a16="http://schemas.microsoft.com/office/drawing/2014/main" id="{40391F6A-F0D6-4CD8-9048-038F33F5612D}"/>
              </a:ext>
            </a:extLst>
          </p:cNvPr>
          <p:cNvSpPr>
            <a:spLocks noGrp="1"/>
          </p:cNvSpPr>
          <p:nvPr>
            <p:ph idx="1"/>
          </p:nvPr>
        </p:nvSpPr>
        <p:spPr>
          <a:xfrm>
            <a:off x="62105" y="866000"/>
            <a:ext cx="12062487" cy="5888812"/>
          </a:xfrm>
        </p:spPr>
        <p:txBody>
          <a:bodyPr/>
          <a:lstStyle/>
          <a:p>
            <a:r>
              <a:rPr lang="en-US" b="0" dirty="0"/>
              <a:t>The suit system is a key element in any human space exploration mission</a:t>
            </a:r>
          </a:p>
          <a:p>
            <a:r>
              <a:rPr lang="en-US" b="0" dirty="0"/>
              <a:t>There is a delicate balance between suit capability and crewmember capability</a:t>
            </a:r>
          </a:p>
          <a:p>
            <a:r>
              <a:rPr lang="en-US" b="0" dirty="0"/>
              <a:t>The further we explore beyond Earth, the more reliable a suit system must be in ever-increasing uncertain environments</a:t>
            </a:r>
          </a:p>
          <a:p>
            <a:r>
              <a:rPr lang="en-US" b="0" dirty="0"/>
              <a:t>The suit system can help solve other crew health &amp; performance needs</a:t>
            </a:r>
          </a:p>
          <a:p>
            <a:r>
              <a:rPr lang="en-US" b="0" dirty="0"/>
              <a:t>A systematic, methodical, and collaborative approach must be taken to fully understand the trade-offs involved in the myriad of implementation options available</a:t>
            </a:r>
          </a:p>
          <a:p>
            <a:r>
              <a:rPr lang="en-US" b="0" dirty="0"/>
              <a:t>Even with a system approach to suit development:</a:t>
            </a:r>
          </a:p>
          <a:p>
            <a:pPr lvl="1"/>
            <a:r>
              <a:rPr lang="en-US" dirty="0"/>
              <a:t>T</a:t>
            </a:r>
            <a:r>
              <a:rPr lang="en-US" b="0" dirty="0"/>
              <a:t>he more complex the overall system architecture, the more intentional we must be to prioritize key capability</a:t>
            </a:r>
          </a:p>
          <a:p>
            <a:pPr lvl="1"/>
            <a:r>
              <a:rPr lang="en-US" dirty="0"/>
              <a:t>The </a:t>
            </a:r>
            <a:r>
              <a:rPr lang="en-US" b="0" dirty="0"/>
              <a:t>number of system variables will grow requiring a clear prioritization rubric for identifying and ensuring critical capability</a:t>
            </a:r>
          </a:p>
          <a:p>
            <a:pPr lvl="1"/>
            <a:r>
              <a:rPr lang="en-US" b="0" dirty="0"/>
              <a:t>The demand and pressure to </a:t>
            </a:r>
            <a:r>
              <a:rPr lang="en-US" dirty="0"/>
              <a:t>provide increasing capability while reducing overhead (mass, cost, volume, schedule) will grow exponentially as access to mission destinations evolve</a:t>
            </a:r>
            <a:endParaRPr lang="en-US" b="0" dirty="0"/>
          </a:p>
          <a:p>
            <a:endParaRPr lang="en-US" b="0" dirty="0"/>
          </a:p>
          <a:p>
            <a:pPr marL="0" indent="0">
              <a:buNone/>
            </a:pPr>
            <a:endParaRPr lang="en-US" b="0" dirty="0"/>
          </a:p>
        </p:txBody>
      </p:sp>
      <p:sp>
        <p:nvSpPr>
          <p:cNvPr id="6" name="TextBox 5">
            <a:extLst>
              <a:ext uri="{FF2B5EF4-FFF2-40B4-BE49-F238E27FC236}">
                <a16:creationId xmlns:a16="http://schemas.microsoft.com/office/drawing/2014/main" id="{09DEF1E8-8BAB-4360-A4E8-12B00559ADBA}"/>
              </a:ext>
            </a:extLst>
          </p:cNvPr>
          <p:cNvSpPr txBox="1"/>
          <p:nvPr/>
        </p:nvSpPr>
        <p:spPr>
          <a:xfrm>
            <a:off x="3108644" y="6642556"/>
            <a:ext cx="5974713" cy="215444"/>
          </a:xfrm>
          <a:prstGeom prst="rect">
            <a:avLst/>
          </a:prstGeom>
          <a:noFill/>
        </p:spPr>
        <p:txBody>
          <a:bodyPr wrap="none" rtlCol="0">
            <a:spAutoFit/>
          </a:bodyPr>
          <a:lstStyle/>
          <a:p>
            <a:r>
              <a:rPr lang="en-US" sz="800" dirty="0"/>
              <a:t>This document has been approved for public release (Document ID 20210016331) and does not contain any export-controlled information.</a:t>
            </a:r>
          </a:p>
        </p:txBody>
      </p:sp>
    </p:spTree>
    <p:extLst>
      <p:ext uri="{BB962C8B-B14F-4D97-AF65-F5344CB8AC3E}">
        <p14:creationId xmlns:p14="http://schemas.microsoft.com/office/powerpoint/2010/main" val="106330855"/>
      </p:ext>
    </p:extLst>
  </p:cSld>
  <p:clrMapOvr>
    <a:masterClrMapping/>
  </p:clrMapOvr>
  <p:transition advClick="0" advTm="94352"/>
</p:sld>
</file>

<file path=ppt/theme/theme1.xml><?xml version="1.0" encoding="utf-8"?>
<a:theme xmlns:a="http://schemas.openxmlformats.org/drawingml/2006/main" name="8_ExplorationScenario-Updated">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defRPr sz="1400" dirty="0" smtClean="0">
            <a:latin typeface="Arial"/>
            <a:cs typeface="Arial"/>
          </a:defRPr>
        </a:defPPr>
      </a:lstStyle>
    </a:txDef>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7_ExplorationScenario-Updated">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defRPr sz="1400" dirty="0" smtClean="0">
            <a:latin typeface="Arial"/>
            <a:cs typeface="Arial"/>
          </a:defRPr>
        </a:defPPr>
      </a:lstStyle>
    </a:tx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6CD099A569462D4EBB50CF7EAE1ED5AF" ma:contentTypeVersion="13" ma:contentTypeDescription="Create a new document." ma:contentTypeScope="" ma:versionID="dbe4ad023a0c767056f6945b4a936abf">
  <xsd:schema xmlns:xsd="http://www.w3.org/2001/XMLSchema" xmlns:xs="http://www.w3.org/2001/XMLSchema" xmlns:p="http://schemas.microsoft.com/office/2006/metadata/properties" xmlns:ns1="http://schemas.microsoft.com/sharepoint/v3" xmlns:ns3="5d484304-ba46-4f13-bf0e-964845ebdee3" xmlns:ns4="2c9b7ae6-499e-4fb0-bc3a-8ee9438a372f" targetNamespace="http://schemas.microsoft.com/office/2006/metadata/properties" ma:root="true" ma:fieldsID="8b0d2266a8e260a9e08906a82259de8f" ns1:_="" ns3:_="" ns4:_="">
    <xsd:import namespace="http://schemas.microsoft.com/sharepoint/v3"/>
    <xsd:import namespace="5d484304-ba46-4f13-bf0e-964845ebdee3"/>
    <xsd:import namespace="2c9b7ae6-499e-4fb0-bc3a-8ee9438a372f"/>
    <xsd:element name="properties">
      <xsd:complexType>
        <xsd:sequence>
          <xsd:element name="documentManagement">
            <xsd:complexType>
              <xsd:all>
                <xsd:element ref="ns3:MediaServiceMetadata" minOccurs="0"/>
                <xsd:element ref="ns3:MediaServiceFastMetadata" minOccurs="0"/>
                <xsd:element ref="ns1:_ip_UnifiedCompliancePolicyProperties" minOccurs="0"/>
                <xsd:element ref="ns1:_ip_UnifiedCompliancePolicyUIAction" minOccurs="0"/>
                <xsd:element ref="ns3:MediaServiceDateTaken" minOccurs="0"/>
                <xsd:element ref="ns3:MediaServiceAutoTags" minOccurs="0"/>
                <xsd:element ref="ns3:MediaServiceLocation" minOccurs="0"/>
                <xsd:element ref="ns3:MediaServiceGenerationTime" minOccurs="0"/>
                <xsd:element ref="ns3:MediaServiceEventHashCode" minOccurs="0"/>
                <xsd:element ref="ns3:MediaServiceOCR" minOccurs="0"/>
                <xsd:element ref="ns4:SharedWithUsers" minOccurs="0"/>
                <xsd:element ref="ns4:SharedWithDetails" minOccurs="0"/>
                <xsd:element ref="ns4:SharingHintHash"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0" nillable="true" ma:displayName="Unified Compliance Policy Properties" ma:hidden="true" ma:internalName="_ip_UnifiedCompliancePolicyProperties">
      <xsd:simpleType>
        <xsd:restriction base="dms:Note"/>
      </xsd:simpleType>
    </xsd:element>
    <xsd:element name="_ip_UnifiedCompliancePolicyUIAction" ma:index="11"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d484304-ba46-4f13-bf0e-964845ebdee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Location" ma:index="14" nillable="true" ma:displayName="Location" ma:internalName="MediaServiceLocatio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c9b7ae6-499e-4fb0-bc3a-8ee9438a372f"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SharingHintHash" ma:index="20"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documentManagement>
</p:properties>
</file>

<file path=customXml/itemProps1.xml><?xml version="1.0" encoding="utf-8"?>
<ds:datastoreItem xmlns:ds="http://schemas.openxmlformats.org/officeDocument/2006/customXml" ds:itemID="{C4EB8C8E-2FD1-4CD3-B5B4-1F61C9450334}">
  <ds:schemaRefs>
    <ds:schemaRef ds:uri="http://schemas.microsoft.com/sharepoint/v3/contenttype/forms"/>
  </ds:schemaRefs>
</ds:datastoreItem>
</file>

<file path=customXml/itemProps2.xml><?xml version="1.0" encoding="utf-8"?>
<ds:datastoreItem xmlns:ds="http://schemas.openxmlformats.org/officeDocument/2006/customXml" ds:itemID="{055DECAD-C97D-4CF9-8505-01A26818724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5d484304-ba46-4f13-bf0e-964845ebdee3"/>
    <ds:schemaRef ds:uri="2c9b7ae6-499e-4fb0-bc3a-8ee9438a372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56621A0A-51BA-48AD-A226-245316C335EB}">
  <ds:schemaRefs>
    <ds:schemaRef ds:uri="http://schemas.microsoft.com/office/2006/documentManagement/types"/>
    <ds:schemaRef ds:uri="http://schemas.microsoft.com/sharepoint/v3"/>
    <ds:schemaRef ds:uri="http://purl.org/dc/terms/"/>
    <ds:schemaRef ds:uri="http://purl.org/dc/elements/1.1/"/>
    <ds:schemaRef ds:uri="http://schemas.microsoft.com/office/2006/metadata/properties"/>
    <ds:schemaRef ds:uri="http://www.w3.org/XML/1998/namespace"/>
    <ds:schemaRef ds:uri="http://purl.org/dc/dcmitype/"/>
    <ds:schemaRef ds:uri="http://schemas.microsoft.com/office/infopath/2007/PartnerControls"/>
    <ds:schemaRef ds:uri="http://schemas.openxmlformats.org/package/2006/metadata/core-properties"/>
    <ds:schemaRef ds:uri="2c9b7ae6-499e-4fb0-bc3a-8ee9438a372f"/>
    <ds:schemaRef ds:uri="5d484304-ba46-4f13-bf0e-964845ebdee3"/>
  </ds:schemaRefs>
</ds:datastoreItem>
</file>

<file path=docProps/app.xml><?xml version="1.0" encoding="utf-8"?>
<Properties xmlns="http://schemas.openxmlformats.org/officeDocument/2006/extended-properties" xmlns:vt="http://schemas.openxmlformats.org/officeDocument/2006/docPropsVTypes">
  <TotalTime>22196</TotalTime>
  <Words>1283</Words>
  <Application>Microsoft Office PowerPoint</Application>
  <PresentationFormat>Widescreen</PresentationFormat>
  <Paragraphs>112</Paragraphs>
  <Slides>10</Slides>
  <Notes>10</Notes>
  <HiddenSlides>0</HiddenSlides>
  <MMClips>0</MMClips>
  <ScaleCrop>false</ScaleCrop>
  <HeadingPairs>
    <vt:vector size="6" baseType="variant">
      <vt:variant>
        <vt:lpstr>Fonts Used</vt:lpstr>
      </vt:variant>
      <vt:variant>
        <vt:i4>2</vt:i4>
      </vt:variant>
      <vt:variant>
        <vt:lpstr>Theme</vt:lpstr>
      </vt:variant>
      <vt:variant>
        <vt:i4>3</vt:i4>
      </vt:variant>
      <vt:variant>
        <vt:lpstr>Slide Titles</vt:lpstr>
      </vt:variant>
      <vt:variant>
        <vt:i4>10</vt:i4>
      </vt:variant>
    </vt:vector>
  </HeadingPairs>
  <TitlesOfParts>
    <vt:vector size="15" baseType="lpstr">
      <vt:lpstr>Arial</vt:lpstr>
      <vt:lpstr>Calibri</vt:lpstr>
      <vt:lpstr>8_ExplorationScenario-Updated</vt:lpstr>
      <vt:lpstr>1_Office Theme</vt:lpstr>
      <vt:lpstr>7_ExplorationScenario-Updated</vt:lpstr>
      <vt:lpstr>Suits and Crew Deconditioning</vt:lpstr>
      <vt:lpstr>Current ISS Operational Suit Design (EMU) Components</vt:lpstr>
      <vt:lpstr>In Development Exploration EVA Suit Design (xEMU) Enhancements</vt:lpstr>
      <vt:lpstr>Crew Deconditioning Overview</vt:lpstr>
      <vt:lpstr>Approach to Suit Development</vt:lpstr>
      <vt:lpstr>xEVA System Elements (reference EVA-EXP-0042 xEVA System ConOps)</vt:lpstr>
      <vt:lpstr>System Approach &amp; Crew Deconditioning Mitigation Discussion Primer</vt:lpstr>
      <vt:lpstr>System Approach &amp; Crew Deconditioning Mitigation Discussion Primer</vt:lpstr>
      <vt:lpstr>System Approach &amp; Crew Deconditioning Mitigation Discussion Primer</vt:lpstr>
      <vt:lpstr>Conclusion</vt:lpstr>
    </vt:vector>
  </TitlesOfParts>
  <Company>HPES ACES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Exploration EVA Community Meetings</dc:title>
  <dc:creator>Brian Alpert</dc:creator>
  <cp:lastModifiedBy>NELSON, CHRISTOPHER (JSC-XX)[THE AEROSPACE CORPORATION]</cp:lastModifiedBy>
  <cp:revision>271</cp:revision>
  <cp:lastPrinted>2020-10-08T22:30:04Z</cp:lastPrinted>
  <dcterms:created xsi:type="dcterms:W3CDTF">2020-04-16T15:39:37Z</dcterms:created>
  <dcterms:modified xsi:type="dcterms:W3CDTF">2021-05-26T20:59:14Z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0x0101006CD099A569462D4EBB50CF7EAE1ED5AF</vt:lpwstr>
  </property>
</Properties>
</file>