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90" r:id="rId1"/>
  </p:sldMasterIdLst>
  <p:sldIdLst>
    <p:sldId id="256" r:id="rId2"/>
    <p:sldId id="257" r:id="rId3"/>
    <p:sldId id="299" r:id="rId4"/>
    <p:sldId id="258" r:id="rId5"/>
    <p:sldId id="302" r:id="rId6"/>
    <p:sldId id="303" r:id="rId7"/>
    <p:sldId id="298" r:id="rId8"/>
    <p:sldId id="306" r:id="rId9"/>
    <p:sldId id="300" r:id="rId10"/>
    <p:sldId id="310" r:id="rId11"/>
    <p:sldId id="311" r:id="rId12"/>
    <p:sldId id="301" r:id="rId13"/>
    <p:sldId id="307" r:id="rId14"/>
    <p:sldId id="305" r:id="rId15"/>
    <p:sldId id="292" r:id="rId16"/>
    <p:sldId id="308" r:id="rId17"/>
    <p:sldId id="309" r:id="rId18"/>
    <p:sldId id="269" r:id="rId19"/>
    <p:sldId id="265" r:id="rId20"/>
    <p:sldId id="29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25AB6C-BE3A-4AEA-B985-AC0F9AD4FF8D}" v="10" dt="2021-04-21T20:04:23.567"/>
    <p1510:client id="{1EE14FC0-FAEB-D353-DA52-17FAF4897982}" v="3644" dt="2021-04-16T16:16:35.385"/>
    <p1510:client id="{25986FED-59C9-4BF3-9C5B-1E18171D998A}" v="1175" dt="2021-04-21T16:57:24.739"/>
    <p1510:client id="{40E7BE9F-C0F3-0000-BA71-85B10D1480BB}" v="109" dt="2021-04-16T20:04:52.479"/>
    <p1510:client id="{4BE2CA00-AE65-DF45-8200-C32DC58F261D}" v="75" dt="2021-04-14T20:44:56.067"/>
    <p1510:client id="{58BA9788-F3F5-8FCB-E703-0C7C12BAEC71}" v="3818" dt="2021-04-13T19:07:25.583"/>
    <p1510:client id="{6FD48495-B91C-4E8D-AB4C-6FADC0A18655}" v="293" dt="2021-04-19T19:41:05.255"/>
    <p1510:client id="{7A14EA64-522B-2E45-5A2A-DB778A5C0D44}" v="622" dt="2021-04-20T20:53:42.823"/>
    <p1510:client id="{866292B0-BB3B-4B80-AE6B-B5522EE70828}" v="1716" dt="2021-04-21T17:32:08.060"/>
    <p1510:client id="{8709831A-CE6E-48CE-8E48-5F17DF4CC96A}" v="11" dt="2021-04-26T16:40:24.009"/>
    <p1510:client id="{89687507-2DF6-D47B-A8C2-A6C3272DE0E2}" v="895" dt="2021-04-20T18:26:26.609"/>
    <p1510:client id="{8F75C09F-A09D-0000-BA70-0C8E58703225}" v="28" dt="2021-04-21T16:22:32.424"/>
    <p1510:client id="{9404DE94-E5F9-4EEA-A13C-6881AB0A0882}" v="26" dt="2021-04-22T19:42:13.379"/>
    <p1510:client id="{9B75BCD8-610D-DC02-3FC0-67E26B8724A6}" v="198" dt="2021-04-22T19:50:38.769"/>
    <p1510:client id="{A5A52E13-B9FA-4F51-8FD7-C7D7811502E7}" v="222" dt="2021-04-21T17:56:58.845"/>
    <p1510:client id="{A795C5F9-5B53-49B6-8769-149757599B7B}" v="113" dt="2021-04-22T18:16:03.571"/>
    <p1510:client id="{A976C09F-10C8-0000-BA70-03485A15DF66}" v="1605" dt="2021-04-21T18:24:40.204"/>
    <p1510:client id="{B482598D-FAAD-4F92-BCF3-F562C595B043}" v="18" dt="2021-04-22T21:36:59.106"/>
    <p1510:client id="{C0FE4ACB-40A3-42C9-AFC4-D7F7C61D11F9}" v="116" dt="2021-04-15T20:48:50.613"/>
    <p1510:client id="{C611C29F-60E5-0000-BA71-8D6A479D294A}" v="16" dt="2021-04-26T16:09:19.810"/>
    <p1510:client id="{D17FC09F-30D2-0000-A9AA-D4D98BB8C044}" v="48" dt="2021-04-21T19:13:46.140"/>
    <p1510:client id="{D48EBE9F-00E0-0000-CA5D-0C1EE4BC33BC}" v="21" dt="2021-04-15T18:27:22.483"/>
    <p1510:client id="{E4D7BF9F-90FC-0000-BA71-89E58B760BE0}" v="159" dt="2021-04-19T18:14:18.241"/>
    <p1510:client id="{E5F0E3A7-BB4A-49F4-8D3C-002D96FF3E0C}" v="582" dt="2021-04-22T19:17:45.2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9"/>
    <p:restoredTop sz="95506" autoAdjust="0"/>
  </p:normalViewPr>
  <p:slideViewPr>
    <p:cSldViewPr snapToGrid="0">
      <p:cViewPr varScale="1">
        <p:scale>
          <a:sx n="87" d="100"/>
          <a:sy n="87" d="100"/>
        </p:scale>
        <p:origin x="208" y="8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ang, Wendy (AFRC-520)[USRA]" userId="S::wyang7@ndc.nasa.gov::2dee5a08-9678-419b-a04d-2d54b872390c" providerId="AD" clId="Web-{E5F0E3A7-BB4A-49F4-8D3C-002D96FF3E0C}"/>
    <pc:docChg chg="modSld">
      <pc:chgData name="Yang, Wendy (AFRC-520)[USRA]" userId="S::wyang7@ndc.nasa.gov::2dee5a08-9678-419b-a04d-2d54b872390c" providerId="AD" clId="Web-{E5F0E3A7-BB4A-49F4-8D3C-002D96FF3E0C}" dt="2021-04-22T19:17:44.793" v="326" actId="20577"/>
      <pc:docMkLst>
        <pc:docMk/>
      </pc:docMkLst>
      <pc:sldChg chg="modSp">
        <pc:chgData name="Yang, Wendy (AFRC-520)[USRA]" userId="S::wyang7@ndc.nasa.gov::2dee5a08-9678-419b-a04d-2d54b872390c" providerId="AD" clId="Web-{E5F0E3A7-BB4A-49F4-8D3C-002D96FF3E0C}" dt="2021-04-22T18:39:29.646" v="28" actId="14100"/>
        <pc:sldMkLst>
          <pc:docMk/>
          <pc:sldMk cId="64619295" sldId="257"/>
        </pc:sldMkLst>
        <pc:spChg chg="mod">
          <ac:chgData name="Yang, Wendy (AFRC-520)[USRA]" userId="S::wyang7@ndc.nasa.gov::2dee5a08-9678-419b-a04d-2d54b872390c" providerId="AD" clId="Web-{E5F0E3A7-BB4A-49F4-8D3C-002D96FF3E0C}" dt="2021-04-22T18:39:29.646" v="28" actId="14100"/>
          <ac:spMkLst>
            <pc:docMk/>
            <pc:sldMk cId="64619295" sldId="257"/>
            <ac:spMk id="8" creationId="{00000000-0000-0000-0000-000000000000}"/>
          </ac:spMkLst>
        </pc:spChg>
        <pc:picChg chg="mod modCrop">
          <ac:chgData name="Yang, Wendy (AFRC-520)[USRA]" userId="S::wyang7@ndc.nasa.gov::2dee5a08-9678-419b-a04d-2d54b872390c" providerId="AD" clId="Web-{E5F0E3A7-BB4A-49F4-8D3C-002D96FF3E0C}" dt="2021-04-22T18:36:22.799" v="9"/>
          <ac:picMkLst>
            <pc:docMk/>
            <pc:sldMk cId="64619295" sldId="257"/>
            <ac:picMk id="6" creationId="{8B5816E5-C14E-4826-88FF-25D52BA38597}"/>
          </ac:picMkLst>
        </pc:picChg>
      </pc:sldChg>
      <pc:sldChg chg="addSp modSp">
        <pc:chgData name="Yang, Wendy (AFRC-520)[USRA]" userId="S::wyang7@ndc.nasa.gov::2dee5a08-9678-419b-a04d-2d54b872390c" providerId="AD" clId="Web-{E5F0E3A7-BB4A-49F4-8D3C-002D96FF3E0C}" dt="2021-04-22T19:17:44.793" v="326" actId="20577"/>
        <pc:sldMkLst>
          <pc:docMk/>
          <pc:sldMk cId="744786115" sldId="265"/>
        </pc:sldMkLst>
        <pc:spChg chg="mod">
          <ac:chgData name="Yang, Wendy (AFRC-520)[USRA]" userId="S::wyang7@ndc.nasa.gov::2dee5a08-9678-419b-a04d-2d54b872390c" providerId="AD" clId="Web-{E5F0E3A7-BB4A-49F4-8D3C-002D96FF3E0C}" dt="2021-04-22T19:16:48.444" v="257" actId="1076"/>
          <ac:spMkLst>
            <pc:docMk/>
            <pc:sldMk cId="744786115" sldId="265"/>
            <ac:spMk id="3" creationId="{2F9D506D-5BAB-4343-83F2-4C964120208C}"/>
          </ac:spMkLst>
        </pc:spChg>
        <pc:spChg chg="mod">
          <ac:chgData name="Yang, Wendy (AFRC-520)[USRA]" userId="S::wyang7@ndc.nasa.gov::2dee5a08-9678-419b-a04d-2d54b872390c" providerId="AD" clId="Web-{E5F0E3A7-BB4A-49F4-8D3C-002D96FF3E0C}" dt="2021-04-22T19:16:52.038" v="258" actId="1076"/>
          <ac:spMkLst>
            <pc:docMk/>
            <pc:sldMk cId="744786115" sldId="265"/>
            <ac:spMk id="7" creationId="{AD64E116-CF27-474F-9B08-890C1F74B347}"/>
          </ac:spMkLst>
        </pc:spChg>
        <pc:spChg chg="add mod">
          <ac:chgData name="Yang, Wendy (AFRC-520)[USRA]" userId="S::wyang7@ndc.nasa.gov::2dee5a08-9678-419b-a04d-2d54b872390c" providerId="AD" clId="Web-{E5F0E3A7-BB4A-49F4-8D3C-002D96FF3E0C}" dt="2021-04-22T19:17:44.793" v="326" actId="20577"/>
          <ac:spMkLst>
            <pc:docMk/>
            <pc:sldMk cId="744786115" sldId="265"/>
            <ac:spMk id="9" creationId="{47474F73-C031-4477-9251-74B56040F32B}"/>
          </ac:spMkLst>
        </pc:spChg>
      </pc:sldChg>
      <pc:sldChg chg="modSp">
        <pc:chgData name="Yang, Wendy (AFRC-520)[USRA]" userId="S::wyang7@ndc.nasa.gov::2dee5a08-9678-419b-a04d-2d54b872390c" providerId="AD" clId="Web-{E5F0E3A7-BB4A-49F4-8D3C-002D96FF3E0C}" dt="2021-04-22T18:40:46.794" v="30"/>
        <pc:sldMkLst>
          <pc:docMk/>
          <pc:sldMk cId="747240660" sldId="299"/>
        </pc:sldMkLst>
        <pc:spChg chg="mod">
          <ac:chgData name="Yang, Wendy (AFRC-520)[USRA]" userId="S::wyang7@ndc.nasa.gov::2dee5a08-9678-419b-a04d-2d54b872390c" providerId="AD" clId="Web-{E5F0E3A7-BB4A-49F4-8D3C-002D96FF3E0C}" dt="2021-04-22T18:40:46.794" v="30"/>
          <ac:spMkLst>
            <pc:docMk/>
            <pc:sldMk cId="747240660" sldId="299"/>
            <ac:spMk id="3" creationId="{00000000-0000-0000-0000-000000000000}"/>
          </ac:spMkLst>
        </pc:spChg>
      </pc:sldChg>
      <pc:sldChg chg="modSp">
        <pc:chgData name="Yang, Wendy (AFRC-520)[USRA]" userId="S::wyang7@ndc.nasa.gov::2dee5a08-9678-419b-a04d-2d54b872390c" providerId="AD" clId="Web-{E5F0E3A7-BB4A-49F4-8D3C-002D96FF3E0C}" dt="2021-04-22T19:04:47.764" v="129" actId="20577"/>
        <pc:sldMkLst>
          <pc:docMk/>
          <pc:sldMk cId="1048603606" sldId="300"/>
        </pc:sldMkLst>
        <pc:spChg chg="mod">
          <ac:chgData name="Yang, Wendy (AFRC-520)[USRA]" userId="S::wyang7@ndc.nasa.gov::2dee5a08-9678-419b-a04d-2d54b872390c" providerId="AD" clId="Web-{E5F0E3A7-BB4A-49F4-8D3C-002D96FF3E0C}" dt="2021-04-22T19:04:47.764" v="129" actId="20577"/>
          <ac:spMkLst>
            <pc:docMk/>
            <pc:sldMk cId="1048603606" sldId="300"/>
            <ac:spMk id="2" creationId="{1204FE40-BF47-4D87-98D9-320EA2931AD3}"/>
          </ac:spMkLst>
        </pc:spChg>
      </pc:sldChg>
      <pc:sldChg chg="modSp">
        <pc:chgData name="Yang, Wendy (AFRC-520)[USRA]" userId="S::wyang7@ndc.nasa.gov::2dee5a08-9678-419b-a04d-2d54b872390c" providerId="AD" clId="Web-{E5F0E3A7-BB4A-49F4-8D3C-002D96FF3E0C}" dt="2021-04-22T18:53:14.211" v="42" actId="20577"/>
        <pc:sldMkLst>
          <pc:docMk/>
          <pc:sldMk cId="3382303876" sldId="303"/>
        </pc:sldMkLst>
        <pc:spChg chg="mod">
          <ac:chgData name="Yang, Wendy (AFRC-520)[USRA]" userId="S::wyang7@ndc.nasa.gov::2dee5a08-9678-419b-a04d-2d54b872390c" providerId="AD" clId="Web-{E5F0E3A7-BB4A-49F4-8D3C-002D96FF3E0C}" dt="2021-04-22T18:53:14.211" v="42" actId="20577"/>
          <ac:spMkLst>
            <pc:docMk/>
            <pc:sldMk cId="3382303876" sldId="303"/>
            <ac:spMk id="8" creationId="{290E4130-3B40-4B33-A66A-BC5F3CD3D171}"/>
          </ac:spMkLst>
        </pc:spChg>
      </pc:sldChg>
      <pc:sldChg chg="modSp">
        <pc:chgData name="Yang, Wendy (AFRC-520)[USRA]" userId="S::wyang7@ndc.nasa.gov::2dee5a08-9678-419b-a04d-2d54b872390c" providerId="AD" clId="Web-{E5F0E3A7-BB4A-49F4-8D3C-002D96FF3E0C}" dt="2021-04-22T18:56:12.338" v="60" actId="20577"/>
        <pc:sldMkLst>
          <pc:docMk/>
          <pc:sldMk cId="4151951159" sldId="306"/>
        </pc:sldMkLst>
        <pc:spChg chg="mod">
          <ac:chgData name="Yang, Wendy (AFRC-520)[USRA]" userId="S::wyang7@ndc.nasa.gov::2dee5a08-9678-419b-a04d-2d54b872390c" providerId="AD" clId="Web-{E5F0E3A7-BB4A-49F4-8D3C-002D96FF3E0C}" dt="2021-04-22T18:56:12.338" v="60" actId="20577"/>
          <ac:spMkLst>
            <pc:docMk/>
            <pc:sldMk cId="4151951159" sldId="306"/>
            <ac:spMk id="9" creationId="{46E80623-3CAA-4FFB-90C0-8B3DFDC348DD}"/>
          </ac:spMkLst>
        </pc:spChg>
      </pc:sldChg>
      <pc:sldChg chg="modSp">
        <pc:chgData name="Yang, Wendy (AFRC-520)[USRA]" userId="S::wyang7@ndc.nasa.gov::2dee5a08-9678-419b-a04d-2d54b872390c" providerId="AD" clId="Web-{E5F0E3A7-BB4A-49F4-8D3C-002D96FF3E0C}" dt="2021-04-22T19:12:51.515" v="252" actId="20577"/>
        <pc:sldMkLst>
          <pc:docMk/>
          <pc:sldMk cId="1837633271" sldId="308"/>
        </pc:sldMkLst>
        <pc:spChg chg="mod">
          <ac:chgData name="Yang, Wendy (AFRC-520)[USRA]" userId="S::wyang7@ndc.nasa.gov::2dee5a08-9678-419b-a04d-2d54b872390c" providerId="AD" clId="Web-{E5F0E3A7-BB4A-49F4-8D3C-002D96FF3E0C}" dt="2021-04-22T19:12:51.515" v="252" actId="20577"/>
          <ac:spMkLst>
            <pc:docMk/>
            <pc:sldMk cId="1837633271" sldId="308"/>
            <ac:spMk id="6" creationId="{68F8DBB2-7CB3-4FC5-8C5B-EF8F367D48E8}"/>
          </ac:spMkLst>
        </pc:spChg>
      </pc:sldChg>
      <pc:sldChg chg="modSp">
        <pc:chgData name="Yang, Wendy (AFRC-520)[USRA]" userId="S::wyang7@ndc.nasa.gov::2dee5a08-9678-419b-a04d-2d54b872390c" providerId="AD" clId="Web-{E5F0E3A7-BB4A-49F4-8D3C-002D96FF3E0C}" dt="2021-04-22T19:06:08.381" v="142" actId="1076"/>
        <pc:sldMkLst>
          <pc:docMk/>
          <pc:sldMk cId="604456156" sldId="310"/>
        </pc:sldMkLst>
        <pc:spChg chg="mod">
          <ac:chgData name="Yang, Wendy (AFRC-520)[USRA]" userId="S::wyang7@ndc.nasa.gov::2dee5a08-9678-419b-a04d-2d54b872390c" providerId="AD" clId="Web-{E5F0E3A7-BB4A-49F4-8D3C-002D96FF3E0C}" dt="2021-04-22T19:06:02.521" v="137" actId="20577"/>
          <ac:spMkLst>
            <pc:docMk/>
            <pc:sldMk cId="604456156" sldId="310"/>
            <ac:spMk id="2" creationId="{1204FE40-BF47-4D87-98D9-320EA2931AD3}"/>
          </ac:spMkLst>
        </pc:spChg>
        <pc:picChg chg="mod">
          <ac:chgData name="Yang, Wendy (AFRC-520)[USRA]" userId="S::wyang7@ndc.nasa.gov::2dee5a08-9678-419b-a04d-2d54b872390c" providerId="AD" clId="Web-{E5F0E3A7-BB4A-49F4-8D3C-002D96FF3E0C}" dt="2021-04-22T19:06:08.381" v="142" actId="1076"/>
          <ac:picMkLst>
            <pc:docMk/>
            <pc:sldMk cId="604456156" sldId="310"/>
            <ac:picMk id="7" creationId="{D892B151-6D36-452A-8AF6-FC8E5886F994}"/>
          </ac:picMkLst>
        </pc:picChg>
        <pc:picChg chg="mod">
          <ac:chgData name="Yang, Wendy (AFRC-520)[USRA]" userId="S::wyang7@ndc.nasa.gov::2dee5a08-9678-419b-a04d-2d54b872390c" providerId="AD" clId="Web-{E5F0E3A7-BB4A-49F4-8D3C-002D96FF3E0C}" dt="2021-04-22T19:06:07.334" v="141" actId="1076"/>
          <ac:picMkLst>
            <pc:docMk/>
            <pc:sldMk cId="604456156" sldId="310"/>
            <ac:picMk id="8" creationId="{450C0536-17F7-4D6A-9281-F02AF40E35B6}"/>
          </ac:picMkLst>
        </pc:picChg>
      </pc:sldChg>
      <pc:sldChg chg="addSp modSp">
        <pc:chgData name="Yang, Wendy (AFRC-520)[USRA]" userId="S::wyang7@ndc.nasa.gov::2dee5a08-9678-419b-a04d-2d54b872390c" providerId="AD" clId="Web-{E5F0E3A7-BB4A-49F4-8D3C-002D96FF3E0C}" dt="2021-04-22T19:07:57.579" v="162" actId="1076"/>
        <pc:sldMkLst>
          <pc:docMk/>
          <pc:sldMk cId="2063997988" sldId="311"/>
        </pc:sldMkLst>
        <pc:picChg chg="mod modCrop">
          <ac:chgData name="Yang, Wendy (AFRC-520)[USRA]" userId="S::wyang7@ndc.nasa.gov::2dee5a08-9678-419b-a04d-2d54b872390c" providerId="AD" clId="Web-{E5F0E3A7-BB4A-49F4-8D3C-002D96FF3E0C}" dt="2021-04-22T19:07:37.890" v="155" actId="1076"/>
          <ac:picMkLst>
            <pc:docMk/>
            <pc:sldMk cId="2063997988" sldId="311"/>
            <ac:picMk id="8" creationId="{D2985532-6AF2-49BA-8851-A37CB32CF583}"/>
          </ac:picMkLst>
        </pc:picChg>
        <pc:picChg chg="add mod modCrop">
          <ac:chgData name="Yang, Wendy (AFRC-520)[USRA]" userId="S::wyang7@ndc.nasa.gov::2dee5a08-9678-419b-a04d-2d54b872390c" providerId="AD" clId="Web-{E5F0E3A7-BB4A-49F4-8D3C-002D96FF3E0C}" dt="2021-04-22T19:07:57.579" v="162" actId="1076"/>
          <ac:picMkLst>
            <pc:docMk/>
            <pc:sldMk cId="2063997988" sldId="311"/>
            <ac:picMk id="9" creationId="{40180893-7D67-4F10-9E95-DC42010D53DC}"/>
          </ac:picMkLst>
        </pc:picChg>
      </pc:sldChg>
    </pc:docChg>
  </pc:docChgLst>
  <pc:docChgLst>
    <pc:chgData name="Mak, Aurora (AFRC-520)[USRA]" userId="S::amak@ndc.nasa.gov::8f215a1e-090e-45ad-a139-98c499b09461" providerId="AD" clId="Web-{E4D7BF9F-90FC-0000-BA71-89E58B760BE0}"/>
    <pc:docChg chg="modSld">
      <pc:chgData name="Mak, Aurora (AFRC-520)[USRA]" userId="S::amak@ndc.nasa.gov::8f215a1e-090e-45ad-a139-98c499b09461" providerId="AD" clId="Web-{E4D7BF9F-90FC-0000-BA71-89E58B760BE0}" dt="2021-04-19T18:14:15.662" v="105" actId="20577"/>
      <pc:docMkLst>
        <pc:docMk/>
      </pc:docMkLst>
      <pc:sldChg chg="addSp modSp">
        <pc:chgData name="Mak, Aurora (AFRC-520)[USRA]" userId="S::amak@ndc.nasa.gov::8f215a1e-090e-45ad-a139-98c499b09461" providerId="AD" clId="Web-{E4D7BF9F-90FC-0000-BA71-89E58B760BE0}" dt="2021-04-19T18:14:15.662" v="105" actId="20577"/>
        <pc:sldMkLst>
          <pc:docMk/>
          <pc:sldMk cId="744786115" sldId="265"/>
        </pc:sldMkLst>
        <pc:spChg chg="mod">
          <ac:chgData name="Mak, Aurora (AFRC-520)[USRA]" userId="S::amak@ndc.nasa.gov::8f215a1e-090e-45ad-a139-98c499b09461" providerId="AD" clId="Web-{E4D7BF9F-90FC-0000-BA71-89E58B760BE0}" dt="2021-04-19T18:14:15.662" v="105" actId="20577"/>
          <ac:spMkLst>
            <pc:docMk/>
            <pc:sldMk cId="744786115" sldId="265"/>
            <ac:spMk id="3" creationId="{2F9D506D-5BAB-4343-83F2-4C964120208C}"/>
          </ac:spMkLst>
        </pc:spChg>
        <pc:spChg chg="add mod">
          <ac:chgData name="Mak, Aurora (AFRC-520)[USRA]" userId="S::amak@ndc.nasa.gov::8f215a1e-090e-45ad-a139-98c499b09461" providerId="AD" clId="Web-{E4D7BF9F-90FC-0000-BA71-89E58B760BE0}" dt="2021-04-19T18:14:14.975" v="103" actId="20577"/>
          <ac:spMkLst>
            <pc:docMk/>
            <pc:sldMk cId="744786115" sldId="265"/>
            <ac:spMk id="7" creationId="{AD64E116-CF27-474F-9B08-890C1F74B347}"/>
          </ac:spMkLst>
        </pc:spChg>
        <pc:spChg chg="add mod">
          <ac:chgData name="Mak, Aurora (AFRC-520)[USRA]" userId="S::amak@ndc.nasa.gov::8f215a1e-090e-45ad-a139-98c499b09461" providerId="AD" clId="Web-{E4D7BF9F-90FC-0000-BA71-89E58B760BE0}" dt="2021-04-19T18:12:29.394" v="64" actId="1076"/>
          <ac:spMkLst>
            <pc:docMk/>
            <pc:sldMk cId="744786115" sldId="265"/>
            <ac:spMk id="8" creationId="{931556EB-BA0C-4AFB-9006-EC3268263B62}"/>
          </ac:spMkLst>
        </pc:spChg>
      </pc:sldChg>
      <pc:sldChg chg="modSp">
        <pc:chgData name="Mak, Aurora (AFRC-520)[USRA]" userId="S::amak@ndc.nasa.gov::8f215a1e-090e-45ad-a139-98c499b09461" providerId="AD" clId="Web-{E4D7BF9F-90FC-0000-BA71-89E58B760BE0}" dt="2021-04-19T18:09:00.872" v="1" actId="20577"/>
        <pc:sldMkLst>
          <pc:docMk/>
          <pc:sldMk cId="4235510244" sldId="295"/>
        </pc:sldMkLst>
        <pc:spChg chg="mod">
          <ac:chgData name="Mak, Aurora (AFRC-520)[USRA]" userId="S::amak@ndc.nasa.gov::8f215a1e-090e-45ad-a139-98c499b09461" providerId="AD" clId="Web-{E4D7BF9F-90FC-0000-BA71-89E58B760BE0}" dt="2021-04-19T18:09:00.872" v="1" actId="20577"/>
          <ac:spMkLst>
            <pc:docMk/>
            <pc:sldMk cId="4235510244" sldId="295"/>
            <ac:spMk id="6" creationId="{68F8DBB2-7CB3-4FC5-8C5B-EF8F367D48E8}"/>
          </ac:spMkLst>
        </pc:spChg>
      </pc:sldChg>
    </pc:docChg>
  </pc:docChgLst>
  <pc:docChgLst>
    <pc:chgData name="Mak, Aurora (AFRC-520)[USRA]" userId="S::amak@ndc.nasa.gov::8f215a1e-090e-45ad-a139-98c499b09461" providerId="AD" clId="Web-{7A14EA64-522B-2E45-5A2A-DB778A5C0D44}"/>
    <pc:docChg chg="addSld modSld">
      <pc:chgData name="Mak, Aurora (AFRC-520)[USRA]" userId="S::amak@ndc.nasa.gov::8f215a1e-090e-45ad-a139-98c499b09461" providerId="AD" clId="Web-{7A14EA64-522B-2E45-5A2A-DB778A5C0D44}" dt="2021-04-20T20:53:42.823" v="361" actId="20577"/>
      <pc:docMkLst>
        <pc:docMk/>
      </pc:docMkLst>
      <pc:sldChg chg="modSp">
        <pc:chgData name="Mak, Aurora (AFRC-520)[USRA]" userId="S::amak@ndc.nasa.gov::8f215a1e-090e-45ad-a139-98c499b09461" providerId="AD" clId="Web-{7A14EA64-522B-2E45-5A2A-DB778A5C0D44}" dt="2021-04-20T20:13:32.264" v="21" actId="20577"/>
        <pc:sldMkLst>
          <pc:docMk/>
          <pc:sldMk cId="64619295" sldId="257"/>
        </pc:sldMkLst>
        <pc:spChg chg="mod">
          <ac:chgData name="Mak, Aurora (AFRC-520)[USRA]" userId="S::amak@ndc.nasa.gov::8f215a1e-090e-45ad-a139-98c499b09461" providerId="AD" clId="Web-{7A14EA64-522B-2E45-5A2A-DB778A5C0D44}" dt="2021-04-20T20:13:32.264" v="21" actId="20577"/>
          <ac:spMkLst>
            <pc:docMk/>
            <pc:sldMk cId="64619295" sldId="257"/>
            <ac:spMk id="5" creationId="{00000000-0000-0000-0000-000000000000}"/>
          </ac:spMkLst>
        </pc:spChg>
      </pc:sldChg>
      <pc:sldChg chg="addSp delSp modSp">
        <pc:chgData name="Mak, Aurora (AFRC-520)[USRA]" userId="S::amak@ndc.nasa.gov::8f215a1e-090e-45ad-a139-98c499b09461" providerId="AD" clId="Web-{7A14EA64-522B-2E45-5A2A-DB778A5C0D44}" dt="2021-04-20T20:37:30.161" v="292" actId="1076"/>
        <pc:sldMkLst>
          <pc:docMk/>
          <pc:sldMk cId="747240660" sldId="299"/>
        </pc:sldMkLst>
        <pc:spChg chg="mod">
          <ac:chgData name="Mak, Aurora (AFRC-520)[USRA]" userId="S::amak@ndc.nasa.gov::8f215a1e-090e-45ad-a139-98c499b09461" providerId="AD" clId="Web-{7A14EA64-522B-2E45-5A2A-DB778A5C0D44}" dt="2021-04-20T20:24:32.050" v="265" actId="1076"/>
          <ac:spMkLst>
            <pc:docMk/>
            <pc:sldMk cId="747240660" sldId="299"/>
            <ac:spMk id="3" creationId="{00000000-0000-0000-0000-000000000000}"/>
          </ac:spMkLst>
        </pc:spChg>
        <pc:spChg chg="del mod">
          <ac:chgData name="Mak, Aurora (AFRC-520)[USRA]" userId="S::amak@ndc.nasa.gov::8f215a1e-090e-45ad-a139-98c499b09461" providerId="AD" clId="Web-{7A14EA64-522B-2E45-5A2A-DB778A5C0D44}" dt="2021-04-20T20:20:46.027" v="220"/>
          <ac:spMkLst>
            <pc:docMk/>
            <pc:sldMk cId="747240660" sldId="299"/>
            <ac:spMk id="4" creationId="{00000000-0000-0000-0000-000000000000}"/>
          </ac:spMkLst>
        </pc:spChg>
        <pc:spChg chg="mod">
          <ac:chgData name="Mak, Aurora (AFRC-520)[USRA]" userId="S::amak@ndc.nasa.gov::8f215a1e-090e-45ad-a139-98c499b09461" providerId="AD" clId="Web-{7A14EA64-522B-2E45-5A2A-DB778A5C0D44}" dt="2021-04-20T20:13:24.278" v="20" actId="20577"/>
          <ac:spMkLst>
            <pc:docMk/>
            <pc:sldMk cId="747240660" sldId="299"/>
            <ac:spMk id="5" creationId="{00000000-0000-0000-0000-000000000000}"/>
          </ac:spMkLst>
        </pc:spChg>
        <pc:spChg chg="add mod">
          <ac:chgData name="Mak, Aurora (AFRC-520)[USRA]" userId="S::amak@ndc.nasa.gov::8f215a1e-090e-45ad-a139-98c499b09461" providerId="AD" clId="Web-{7A14EA64-522B-2E45-5A2A-DB778A5C0D44}" dt="2021-04-20T20:37:30.161" v="292" actId="1076"/>
          <ac:spMkLst>
            <pc:docMk/>
            <pc:sldMk cId="747240660" sldId="299"/>
            <ac:spMk id="6" creationId="{8E5C76A6-3457-44CF-87A8-6AE978E809F0}"/>
          </ac:spMkLst>
        </pc:spChg>
        <pc:spChg chg="del mod">
          <ac:chgData name="Mak, Aurora (AFRC-520)[USRA]" userId="S::amak@ndc.nasa.gov::8f215a1e-090e-45ad-a139-98c499b09461" providerId="AD" clId="Web-{7A14EA64-522B-2E45-5A2A-DB778A5C0D44}" dt="2021-04-20T20:15:49.840" v="28"/>
          <ac:spMkLst>
            <pc:docMk/>
            <pc:sldMk cId="747240660" sldId="299"/>
            <ac:spMk id="7" creationId="{00000000-0000-0000-0000-000000000000}"/>
          </ac:spMkLst>
        </pc:spChg>
        <pc:spChg chg="mod">
          <ac:chgData name="Mak, Aurora (AFRC-520)[USRA]" userId="S::amak@ndc.nasa.gov::8f215a1e-090e-45ad-a139-98c499b09461" providerId="AD" clId="Web-{7A14EA64-522B-2E45-5A2A-DB778A5C0D44}" dt="2021-04-20T20:13:10.980" v="19" actId="20577"/>
          <ac:spMkLst>
            <pc:docMk/>
            <pc:sldMk cId="747240660" sldId="299"/>
            <ac:spMk id="16" creationId="{00000000-0000-0000-0000-000000000000}"/>
          </ac:spMkLst>
        </pc:spChg>
        <pc:picChg chg="add del mod">
          <ac:chgData name="Mak, Aurora (AFRC-520)[USRA]" userId="S::amak@ndc.nasa.gov::8f215a1e-090e-45ad-a139-98c499b09461" providerId="AD" clId="Web-{7A14EA64-522B-2E45-5A2A-DB778A5C0D44}" dt="2021-04-20T20:35:46.869" v="269"/>
          <ac:picMkLst>
            <pc:docMk/>
            <pc:sldMk cId="747240660" sldId="299"/>
            <ac:picMk id="8" creationId="{36F817EC-48F5-41DE-B963-82E53F8BD69C}"/>
          </ac:picMkLst>
        </pc:picChg>
        <pc:picChg chg="add mod modCrop">
          <ac:chgData name="Mak, Aurora (AFRC-520)[USRA]" userId="S::amak@ndc.nasa.gov::8f215a1e-090e-45ad-a139-98c499b09461" providerId="AD" clId="Web-{7A14EA64-522B-2E45-5A2A-DB778A5C0D44}" dt="2021-04-20T20:36:57.845" v="290" actId="1076"/>
          <ac:picMkLst>
            <pc:docMk/>
            <pc:sldMk cId="747240660" sldId="299"/>
            <ac:picMk id="11" creationId="{E10F5EA9-A041-4408-956D-7A345CFB05CD}"/>
          </ac:picMkLst>
        </pc:picChg>
        <pc:picChg chg="add mod">
          <ac:chgData name="Mak, Aurora (AFRC-520)[USRA]" userId="S::amak@ndc.nasa.gov::8f215a1e-090e-45ad-a139-98c499b09461" providerId="AD" clId="Web-{7A14EA64-522B-2E45-5A2A-DB778A5C0D44}" dt="2021-04-20T20:37:00.064" v="291" actId="1076"/>
          <ac:picMkLst>
            <pc:docMk/>
            <pc:sldMk cId="747240660" sldId="299"/>
            <ac:picMk id="12" creationId="{62C60592-781D-4468-B877-622D74D4320C}"/>
          </ac:picMkLst>
        </pc:picChg>
      </pc:sldChg>
      <pc:sldChg chg="addSp modSp">
        <pc:chgData name="Mak, Aurora (AFRC-520)[USRA]" userId="S::amak@ndc.nasa.gov::8f215a1e-090e-45ad-a139-98c499b09461" providerId="AD" clId="Web-{7A14EA64-522B-2E45-5A2A-DB778A5C0D44}" dt="2021-04-20T20:53:42.823" v="361" actId="20577"/>
        <pc:sldMkLst>
          <pc:docMk/>
          <pc:sldMk cId="718082090" sldId="301"/>
        </pc:sldMkLst>
        <pc:spChg chg="mod">
          <ac:chgData name="Mak, Aurora (AFRC-520)[USRA]" userId="S::amak@ndc.nasa.gov::8f215a1e-090e-45ad-a139-98c499b09461" providerId="AD" clId="Web-{7A14EA64-522B-2E45-5A2A-DB778A5C0D44}" dt="2021-04-20T20:53:42.823" v="361" actId="20577"/>
          <ac:spMkLst>
            <pc:docMk/>
            <pc:sldMk cId="718082090" sldId="301"/>
            <ac:spMk id="2" creationId="{1204FE40-BF47-4D87-98D9-320EA2931AD3}"/>
          </ac:spMkLst>
        </pc:spChg>
        <pc:picChg chg="add mod">
          <ac:chgData name="Mak, Aurora (AFRC-520)[USRA]" userId="S::amak@ndc.nasa.gov::8f215a1e-090e-45ad-a139-98c499b09461" providerId="AD" clId="Web-{7A14EA64-522B-2E45-5A2A-DB778A5C0D44}" dt="2021-04-20T20:52:49.099" v="358" actId="1076"/>
          <ac:picMkLst>
            <pc:docMk/>
            <pc:sldMk cId="718082090" sldId="301"/>
            <ac:picMk id="7" creationId="{6A09254B-CC48-47DA-A1AD-ED1E03013099}"/>
          </ac:picMkLst>
        </pc:picChg>
      </pc:sldChg>
      <pc:sldChg chg="delSp add replId">
        <pc:chgData name="Mak, Aurora (AFRC-520)[USRA]" userId="S::amak@ndc.nasa.gov::8f215a1e-090e-45ad-a139-98c499b09461" providerId="AD" clId="Web-{7A14EA64-522B-2E45-5A2A-DB778A5C0D44}" dt="2021-04-20T20:49:17.796" v="300"/>
        <pc:sldMkLst>
          <pc:docMk/>
          <pc:sldMk cId="3563297380" sldId="305"/>
        </pc:sldMkLst>
        <pc:picChg chg="del">
          <ac:chgData name="Mak, Aurora (AFRC-520)[USRA]" userId="S::amak@ndc.nasa.gov::8f215a1e-090e-45ad-a139-98c499b09461" providerId="AD" clId="Web-{7A14EA64-522B-2E45-5A2A-DB778A5C0D44}" dt="2021-04-20T20:49:17.796" v="300"/>
          <ac:picMkLst>
            <pc:docMk/>
            <pc:sldMk cId="3563297380" sldId="305"/>
            <ac:picMk id="7" creationId="{6A09254B-CC48-47DA-A1AD-ED1E03013099}"/>
          </ac:picMkLst>
        </pc:picChg>
      </pc:sldChg>
    </pc:docChg>
  </pc:docChgLst>
  <pc:docChgLst>
    <pc:chgData name="Yang, Wendy (AFRC-520)[USRA]" userId="S::wyang7@ndc.nasa.gov::2dee5a08-9678-419b-a04d-2d54b872390c" providerId="AD" clId="Web-{6FD48495-B91C-4E8D-AB4C-6FADC0A18655}"/>
    <pc:docChg chg="modSld">
      <pc:chgData name="Yang, Wendy (AFRC-520)[USRA]" userId="S::wyang7@ndc.nasa.gov::2dee5a08-9678-419b-a04d-2d54b872390c" providerId="AD" clId="Web-{6FD48495-B91C-4E8D-AB4C-6FADC0A18655}" dt="2021-04-19T19:41:05.255" v="143" actId="14100"/>
      <pc:docMkLst>
        <pc:docMk/>
      </pc:docMkLst>
      <pc:sldChg chg="modSp">
        <pc:chgData name="Yang, Wendy (AFRC-520)[USRA]" userId="S::wyang7@ndc.nasa.gov::2dee5a08-9678-419b-a04d-2d54b872390c" providerId="AD" clId="Web-{6FD48495-B91C-4E8D-AB4C-6FADC0A18655}" dt="2021-04-19T19:40:43.160" v="141" actId="20577"/>
        <pc:sldMkLst>
          <pc:docMk/>
          <pc:sldMk cId="744786115" sldId="265"/>
        </pc:sldMkLst>
        <pc:spChg chg="mod">
          <ac:chgData name="Yang, Wendy (AFRC-520)[USRA]" userId="S::wyang7@ndc.nasa.gov::2dee5a08-9678-419b-a04d-2d54b872390c" providerId="AD" clId="Web-{6FD48495-B91C-4E8D-AB4C-6FADC0A18655}" dt="2021-04-19T19:40:43.160" v="141" actId="20577"/>
          <ac:spMkLst>
            <pc:docMk/>
            <pc:sldMk cId="744786115" sldId="265"/>
            <ac:spMk id="7" creationId="{AD64E116-CF27-474F-9B08-890C1F74B347}"/>
          </ac:spMkLst>
        </pc:spChg>
      </pc:sldChg>
      <pc:sldChg chg="modSp">
        <pc:chgData name="Yang, Wendy (AFRC-520)[USRA]" userId="S::wyang7@ndc.nasa.gov::2dee5a08-9678-419b-a04d-2d54b872390c" providerId="AD" clId="Web-{6FD48495-B91C-4E8D-AB4C-6FADC0A18655}" dt="2021-04-19T19:41:05.255" v="143" actId="14100"/>
        <pc:sldMkLst>
          <pc:docMk/>
          <pc:sldMk cId="3382303876" sldId="303"/>
        </pc:sldMkLst>
        <pc:spChg chg="mod">
          <ac:chgData name="Yang, Wendy (AFRC-520)[USRA]" userId="S::wyang7@ndc.nasa.gov::2dee5a08-9678-419b-a04d-2d54b872390c" providerId="AD" clId="Web-{6FD48495-B91C-4E8D-AB4C-6FADC0A18655}" dt="2021-04-19T19:41:05.255" v="143" actId="14100"/>
          <ac:spMkLst>
            <pc:docMk/>
            <pc:sldMk cId="3382303876" sldId="303"/>
            <ac:spMk id="7" creationId="{29FC5BEC-C902-41C1-8500-AE2164630EBD}"/>
          </ac:spMkLst>
        </pc:spChg>
      </pc:sldChg>
    </pc:docChg>
  </pc:docChgLst>
  <pc:docChgLst>
    <pc:chgData name="Mak, Aurora (AFRC-520)[USRA]" userId="S::amak@ndc.nasa.gov::8f215a1e-090e-45ad-a139-98c499b09461" providerId="AD" clId="Web-{40E7BE9F-C0F3-0000-BA71-85B10D1480BB}"/>
    <pc:docChg chg="addSld delSld modSld">
      <pc:chgData name="Mak, Aurora (AFRC-520)[USRA]" userId="S::amak@ndc.nasa.gov::8f215a1e-090e-45ad-a139-98c499b09461" providerId="AD" clId="Web-{40E7BE9F-C0F3-0000-BA71-85B10D1480BB}" dt="2021-04-16T20:04:52.479" v="61"/>
      <pc:docMkLst>
        <pc:docMk/>
      </pc:docMkLst>
      <pc:sldChg chg="modSp">
        <pc:chgData name="Mak, Aurora (AFRC-520)[USRA]" userId="S::amak@ndc.nasa.gov::8f215a1e-090e-45ad-a139-98c499b09461" providerId="AD" clId="Web-{40E7BE9F-C0F3-0000-BA71-85B10D1480BB}" dt="2021-04-16T20:03:58.802" v="35" actId="20577"/>
        <pc:sldMkLst>
          <pc:docMk/>
          <pc:sldMk cId="622305525" sldId="258"/>
        </pc:sldMkLst>
        <pc:spChg chg="mod">
          <ac:chgData name="Mak, Aurora (AFRC-520)[USRA]" userId="S::amak@ndc.nasa.gov::8f215a1e-090e-45ad-a139-98c499b09461" providerId="AD" clId="Web-{40E7BE9F-C0F3-0000-BA71-85B10D1480BB}" dt="2021-04-16T20:03:58.802" v="35" actId="20577"/>
          <ac:spMkLst>
            <pc:docMk/>
            <pc:sldMk cId="622305525" sldId="258"/>
            <ac:spMk id="7" creationId="{8D878626-CDE3-456E-83EB-734A53DA208B}"/>
          </ac:spMkLst>
        </pc:spChg>
      </pc:sldChg>
      <pc:sldChg chg="modSp del">
        <pc:chgData name="Mak, Aurora (AFRC-520)[USRA]" userId="S::amak@ndc.nasa.gov::8f215a1e-090e-45ad-a139-98c499b09461" providerId="AD" clId="Web-{40E7BE9F-C0F3-0000-BA71-85B10D1480BB}" dt="2021-04-16T20:04:52.479" v="61"/>
        <pc:sldMkLst>
          <pc:docMk/>
          <pc:sldMk cId="326506168" sldId="297"/>
        </pc:sldMkLst>
        <pc:spChg chg="mod">
          <ac:chgData name="Mak, Aurora (AFRC-520)[USRA]" userId="S::amak@ndc.nasa.gov::8f215a1e-090e-45ad-a139-98c499b09461" providerId="AD" clId="Web-{40E7BE9F-C0F3-0000-BA71-85B10D1480BB}" dt="2021-04-16T20:04:21.367" v="38" actId="20577"/>
          <ac:spMkLst>
            <pc:docMk/>
            <pc:sldMk cId="326506168" sldId="297"/>
            <ac:spMk id="2" creationId="{1204FE40-BF47-4D87-98D9-320EA2931AD3}"/>
          </ac:spMkLst>
        </pc:spChg>
      </pc:sldChg>
      <pc:sldChg chg="modSp add replId">
        <pc:chgData name="Mak, Aurora (AFRC-520)[USRA]" userId="S::amak@ndc.nasa.gov::8f215a1e-090e-45ad-a139-98c499b09461" providerId="AD" clId="Web-{40E7BE9F-C0F3-0000-BA71-85B10D1480BB}" dt="2021-04-16T20:04:51.228" v="60" actId="20577"/>
        <pc:sldMkLst>
          <pc:docMk/>
          <pc:sldMk cId="2152105048" sldId="304"/>
        </pc:sldMkLst>
        <pc:spChg chg="mod">
          <ac:chgData name="Mak, Aurora (AFRC-520)[USRA]" userId="S::amak@ndc.nasa.gov::8f215a1e-090e-45ad-a139-98c499b09461" providerId="AD" clId="Web-{40E7BE9F-C0F3-0000-BA71-85B10D1480BB}" dt="2021-04-16T20:04:37.243" v="54" actId="20577"/>
          <ac:spMkLst>
            <pc:docMk/>
            <pc:sldMk cId="2152105048" sldId="304"/>
            <ac:spMk id="2" creationId="{00000000-0000-0000-0000-000000000000}"/>
          </ac:spMkLst>
        </pc:spChg>
        <pc:spChg chg="mod">
          <ac:chgData name="Mak, Aurora (AFRC-520)[USRA]" userId="S::amak@ndc.nasa.gov::8f215a1e-090e-45ad-a139-98c499b09461" providerId="AD" clId="Web-{40E7BE9F-C0F3-0000-BA71-85B10D1480BB}" dt="2021-04-16T20:04:51.228" v="60" actId="20577"/>
          <ac:spMkLst>
            <pc:docMk/>
            <pc:sldMk cId="2152105048" sldId="304"/>
            <ac:spMk id="9" creationId="{46E80623-3CAA-4FFB-90C0-8B3DFDC348DD}"/>
          </ac:spMkLst>
        </pc:spChg>
      </pc:sldChg>
    </pc:docChg>
  </pc:docChgLst>
  <pc:docChgLst>
    <pc:chgData name="Mak, Aurora (AFRC-520)[USRA]" userId="S::amak@ndc.nasa.gov::8f215a1e-090e-45ad-a139-98c499b09461" providerId="AD" clId="Web-{1EE14FC0-FAEB-D353-DA52-17FAF4897982}"/>
    <pc:docChg chg="addSld delSld modSld modMainMaster">
      <pc:chgData name="Mak, Aurora (AFRC-520)[USRA]" userId="S::amak@ndc.nasa.gov::8f215a1e-090e-45ad-a139-98c499b09461" providerId="AD" clId="Web-{1EE14FC0-FAEB-D353-DA52-17FAF4897982}" dt="2021-04-16T16:16:35.338" v="1908" actId="20577"/>
      <pc:docMkLst>
        <pc:docMk/>
      </pc:docMkLst>
      <pc:sldChg chg="addSp modSp">
        <pc:chgData name="Mak, Aurora (AFRC-520)[USRA]" userId="S::amak@ndc.nasa.gov::8f215a1e-090e-45ad-a139-98c499b09461" providerId="AD" clId="Web-{1EE14FC0-FAEB-D353-DA52-17FAF4897982}" dt="2021-04-16T16:00:14.108" v="1786"/>
        <pc:sldMkLst>
          <pc:docMk/>
          <pc:sldMk cId="49845736" sldId="256"/>
        </pc:sldMkLst>
        <pc:spChg chg="mod">
          <ac:chgData name="Mak, Aurora (AFRC-520)[USRA]" userId="S::amak@ndc.nasa.gov::8f215a1e-090e-45ad-a139-98c499b09461" providerId="AD" clId="Web-{1EE14FC0-FAEB-D353-DA52-17FAF4897982}" dt="2021-04-15T20:42:01.204" v="602" actId="20577"/>
          <ac:spMkLst>
            <pc:docMk/>
            <pc:sldMk cId="49845736" sldId="256"/>
            <ac:spMk id="3" creationId="{00000000-0000-0000-0000-000000000000}"/>
          </ac:spMkLst>
        </pc:spChg>
        <pc:spChg chg="add mod">
          <ac:chgData name="Mak, Aurora (AFRC-520)[USRA]" userId="S::amak@ndc.nasa.gov::8f215a1e-090e-45ad-a139-98c499b09461" providerId="AD" clId="Web-{1EE14FC0-FAEB-D353-DA52-17FAF4897982}" dt="2021-04-16T16:00:14.108" v="1786"/>
          <ac:spMkLst>
            <pc:docMk/>
            <pc:sldMk cId="49845736" sldId="256"/>
            <ac:spMk id="5" creationId="{40EEE0A3-8C25-4C9D-8CF1-26D8A28CDCD6}"/>
          </ac:spMkLst>
        </pc:spChg>
      </pc:sldChg>
      <pc:sldChg chg="addSp modSp">
        <pc:chgData name="Mak, Aurora (AFRC-520)[USRA]" userId="S::amak@ndc.nasa.gov::8f215a1e-090e-45ad-a139-98c499b09461" providerId="AD" clId="Web-{1EE14FC0-FAEB-D353-DA52-17FAF4897982}" dt="2021-04-16T16:00:19.061" v="1787"/>
        <pc:sldMkLst>
          <pc:docMk/>
          <pc:sldMk cId="64619295" sldId="257"/>
        </pc:sldMkLst>
        <pc:spChg chg="add mod">
          <ac:chgData name="Mak, Aurora (AFRC-520)[USRA]" userId="S::amak@ndc.nasa.gov::8f215a1e-090e-45ad-a139-98c499b09461" providerId="AD" clId="Web-{1EE14FC0-FAEB-D353-DA52-17FAF4897982}" dt="2021-04-16T16:00:19.061" v="1787"/>
          <ac:spMkLst>
            <pc:docMk/>
            <pc:sldMk cId="64619295" sldId="257"/>
            <ac:spMk id="2" creationId="{4DD37835-77D7-4636-96B3-96AA4CBAE0A0}"/>
          </ac:spMkLst>
        </pc:spChg>
        <pc:spChg chg="mod">
          <ac:chgData name="Mak, Aurora (AFRC-520)[USRA]" userId="S::amak@ndc.nasa.gov::8f215a1e-090e-45ad-a139-98c499b09461" providerId="AD" clId="Web-{1EE14FC0-FAEB-D353-DA52-17FAF4897982}" dt="2021-04-15T20:10:43.954" v="2" actId="20577"/>
          <ac:spMkLst>
            <pc:docMk/>
            <pc:sldMk cId="64619295" sldId="257"/>
            <ac:spMk id="5" creationId="{00000000-0000-0000-0000-000000000000}"/>
          </ac:spMkLst>
        </pc:spChg>
      </pc:sldChg>
      <pc:sldChg chg="addSp modSp">
        <pc:chgData name="Mak, Aurora (AFRC-520)[USRA]" userId="S::amak@ndc.nasa.gov::8f215a1e-090e-45ad-a139-98c499b09461" providerId="AD" clId="Web-{1EE14FC0-FAEB-D353-DA52-17FAF4897982}" dt="2021-04-16T16:15:44.556" v="1900" actId="20577"/>
        <pc:sldMkLst>
          <pc:docMk/>
          <pc:sldMk cId="622305525" sldId="258"/>
        </pc:sldMkLst>
        <pc:spChg chg="mod">
          <ac:chgData name="Mak, Aurora (AFRC-520)[USRA]" userId="S::amak@ndc.nasa.gov::8f215a1e-090e-45ad-a139-98c499b09461" providerId="AD" clId="Web-{1EE14FC0-FAEB-D353-DA52-17FAF4897982}" dt="2021-04-16T16:15:44.556" v="1900" actId="20577"/>
          <ac:spMkLst>
            <pc:docMk/>
            <pc:sldMk cId="622305525" sldId="258"/>
            <ac:spMk id="7" creationId="{8D878626-CDE3-456E-83EB-734A53DA208B}"/>
          </ac:spMkLst>
        </pc:spChg>
        <pc:spChg chg="add mod">
          <ac:chgData name="Mak, Aurora (AFRC-520)[USRA]" userId="S::amak@ndc.nasa.gov::8f215a1e-090e-45ad-a139-98c499b09461" providerId="AD" clId="Web-{1EE14FC0-FAEB-D353-DA52-17FAF4897982}" dt="2021-04-16T16:00:19.061" v="1787"/>
          <ac:spMkLst>
            <pc:docMk/>
            <pc:sldMk cId="622305525" sldId="258"/>
            <ac:spMk id="8" creationId="{EB2B1E8C-36A5-4A3B-994C-463BD45FE8A5}"/>
          </ac:spMkLst>
        </pc:spChg>
      </pc:sldChg>
      <pc:sldChg chg="addSp modSp">
        <pc:chgData name="Mak, Aurora (AFRC-520)[USRA]" userId="S::amak@ndc.nasa.gov::8f215a1e-090e-45ad-a139-98c499b09461" providerId="AD" clId="Web-{1EE14FC0-FAEB-D353-DA52-17FAF4897982}" dt="2021-04-16T16:00:19.061" v="1787"/>
        <pc:sldMkLst>
          <pc:docMk/>
          <pc:sldMk cId="744786115" sldId="265"/>
        </pc:sldMkLst>
        <pc:spChg chg="mod">
          <ac:chgData name="Mak, Aurora (AFRC-520)[USRA]" userId="S::amak@ndc.nasa.gov::8f215a1e-090e-45ad-a139-98c499b09461" providerId="AD" clId="Web-{1EE14FC0-FAEB-D353-DA52-17FAF4897982}" dt="2021-04-15T20:35:41.073" v="598" actId="20577"/>
          <ac:spMkLst>
            <pc:docMk/>
            <pc:sldMk cId="744786115" sldId="265"/>
            <ac:spMk id="3" creationId="{2F9D506D-5BAB-4343-83F2-4C964120208C}"/>
          </ac:spMkLst>
        </pc:spChg>
        <pc:spChg chg="add mod">
          <ac:chgData name="Mak, Aurora (AFRC-520)[USRA]" userId="S::amak@ndc.nasa.gov::8f215a1e-090e-45ad-a139-98c499b09461" providerId="AD" clId="Web-{1EE14FC0-FAEB-D353-DA52-17FAF4897982}" dt="2021-04-16T16:00:19.061" v="1787"/>
          <ac:spMkLst>
            <pc:docMk/>
            <pc:sldMk cId="744786115" sldId="265"/>
            <ac:spMk id="6" creationId="{4DB1852E-61CA-4F59-BAA3-BFCE04103B59}"/>
          </ac:spMkLst>
        </pc:spChg>
      </pc:sldChg>
      <pc:sldChg chg="addSp modSp">
        <pc:chgData name="Mak, Aurora (AFRC-520)[USRA]" userId="S::amak@ndc.nasa.gov::8f215a1e-090e-45ad-a139-98c499b09461" providerId="AD" clId="Web-{1EE14FC0-FAEB-D353-DA52-17FAF4897982}" dt="2021-04-16T16:00:19.061" v="1787"/>
        <pc:sldMkLst>
          <pc:docMk/>
          <pc:sldMk cId="4204781116" sldId="269"/>
        </pc:sldMkLst>
        <pc:spChg chg="add mod">
          <ac:chgData name="Mak, Aurora (AFRC-520)[USRA]" userId="S::amak@ndc.nasa.gov::8f215a1e-090e-45ad-a139-98c499b09461" providerId="AD" clId="Web-{1EE14FC0-FAEB-D353-DA52-17FAF4897982}" dt="2021-04-16T16:00:19.061" v="1787"/>
          <ac:spMkLst>
            <pc:docMk/>
            <pc:sldMk cId="4204781116" sldId="269"/>
            <ac:spMk id="3" creationId="{A2AC47F8-C277-4ACF-8939-32D9D7B12F09}"/>
          </ac:spMkLst>
        </pc:spChg>
        <pc:spChg chg="mod">
          <ac:chgData name="Mak, Aurora (AFRC-520)[USRA]" userId="S::amak@ndc.nasa.gov::8f215a1e-090e-45ad-a139-98c499b09461" providerId="AD" clId="Web-{1EE14FC0-FAEB-D353-DA52-17FAF4897982}" dt="2021-04-15T20:32:36.031" v="529" actId="20577"/>
          <ac:spMkLst>
            <pc:docMk/>
            <pc:sldMk cId="4204781116" sldId="269"/>
            <ac:spMk id="6" creationId="{00000000-0000-0000-0000-000000000000}"/>
          </ac:spMkLst>
        </pc:spChg>
      </pc:sldChg>
      <pc:sldChg chg="del">
        <pc:chgData name="Mak, Aurora (AFRC-520)[USRA]" userId="S::amak@ndc.nasa.gov::8f215a1e-090e-45ad-a139-98c499b09461" providerId="AD" clId="Web-{1EE14FC0-FAEB-D353-DA52-17FAF4897982}" dt="2021-04-15T20:37:20.250" v="599"/>
        <pc:sldMkLst>
          <pc:docMk/>
          <pc:sldMk cId="1911766782" sldId="283"/>
        </pc:sldMkLst>
      </pc:sldChg>
      <pc:sldChg chg="addSp modSp">
        <pc:chgData name="Mak, Aurora (AFRC-520)[USRA]" userId="S::amak@ndc.nasa.gov::8f215a1e-090e-45ad-a139-98c499b09461" providerId="AD" clId="Web-{1EE14FC0-FAEB-D353-DA52-17FAF4897982}" dt="2021-04-16T16:16:35.338" v="1908" actId="20577"/>
        <pc:sldMkLst>
          <pc:docMk/>
          <pc:sldMk cId="2775879640" sldId="292"/>
        </pc:sldMkLst>
        <pc:spChg chg="mod">
          <ac:chgData name="Mak, Aurora (AFRC-520)[USRA]" userId="S::amak@ndc.nasa.gov::8f215a1e-090e-45ad-a139-98c499b09461" providerId="AD" clId="Web-{1EE14FC0-FAEB-D353-DA52-17FAF4897982}" dt="2021-04-15T20:24:48.144" v="314" actId="20577"/>
          <ac:spMkLst>
            <pc:docMk/>
            <pc:sldMk cId="2775879640" sldId="292"/>
            <ac:spMk id="2" creationId="{00000000-0000-0000-0000-000000000000}"/>
          </ac:spMkLst>
        </pc:spChg>
        <pc:spChg chg="mod">
          <ac:chgData name="Mak, Aurora (AFRC-520)[USRA]" userId="S::amak@ndc.nasa.gov::8f215a1e-090e-45ad-a139-98c499b09461" providerId="AD" clId="Web-{1EE14FC0-FAEB-D353-DA52-17FAF4897982}" dt="2021-04-16T16:16:35.338" v="1908" actId="20577"/>
          <ac:spMkLst>
            <pc:docMk/>
            <pc:sldMk cId="2775879640" sldId="292"/>
            <ac:spMk id="3" creationId="{6FFC7EAD-5C4E-426C-BF86-9EA78F5260E3}"/>
          </ac:spMkLst>
        </pc:spChg>
        <pc:spChg chg="add mod">
          <ac:chgData name="Mak, Aurora (AFRC-520)[USRA]" userId="S::amak@ndc.nasa.gov::8f215a1e-090e-45ad-a139-98c499b09461" providerId="AD" clId="Web-{1EE14FC0-FAEB-D353-DA52-17FAF4897982}" dt="2021-04-16T16:00:19.061" v="1787"/>
          <ac:spMkLst>
            <pc:docMk/>
            <pc:sldMk cId="2775879640" sldId="292"/>
            <ac:spMk id="4" creationId="{630AC259-8F5B-4992-B2EB-C51DF7EDDD2D}"/>
          </ac:spMkLst>
        </pc:spChg>
      </pc:sldChg>
      <pc:sldChg chg="addSp modSp">
        <pc:chgData name="Mak, Aurora (AFRC-520)[USRA]" userId="S::amak@ndc.nasa.gov::8f215a1e-090e-45ad-a139-98c499b09461" providerId="AD" clId="Web-{1EE14FC0-FAEB-D353-DA52-17FAF4897982}" dt="2021-04-16T16:14:36.540" v="1898" actId="20577"/>
        <pc:sldMkLst>
          <pc:docMk/>
          <pc:sldMk cId="1658969122" sldId="294"/>
        </pc:sldMkLst>
        <pc:spChg chg="mod">
          <ac:chgData name="Mak, Aurora (AFRC-520)[USRA]" userId="S::amak@ndc.nasa.gov::8f215a1e-090e-45ad-a139-98c499b09461" providerId="AD" clId="Web-{1EE14FC0-FAEB-D353-DA52-17FAF4897982}" dt="2021-04-16T16:14:36.540" v="1898" actId="20577"/>
          <ac:spMkLst>
            <pc:docMk/>
            <pc:sldMk cId="1658969122" sldId="294"/>
            <ac:spMk id="6" creationId="{35D8A19E-F7DD-40AC-B465-746A01A5E388}"/>
          </ac:spMkLst>
        </pc:spChg>
        <pc:spChg chg="add mod">
          <ac:chgData name="Mak, Aurora (AFRC-520)[USRA]" userId="S::amak@ndc.nasa.gov::8f215a1e-090e-45ad-a139-98c499b09461" providerId="AD" clId="Web-{1EE14FC0-FAEB-D353-DA52-17FAF4897982}" dt="2021-04-16T16:00:19.061" v="1787"/>
          <ac:spMkLst>
            <pc:docMk/>
            <pc:sldMk cId="1658969122" sldId="294"/>
            <ac:spMk id="7" creationId="{54F0F52B-ED5F-4552-AD56-631D66AF8930}"/>
          </ac:spMkLst>
        </pc:spChg>
      </pc:sldChg>
      <pc:sldChg chg="addSp modSp">
        <pc:chgData name="Mak, Aurora (AFRC-520)[USRA]" userId="S::amak@ndc.nasa.gov::8f215a1e-090e-45ad-a139-98c499b09461" providerId="AD" clId="Web-{1EE14FC0-FAEB-D353-DA52-17FAF4897982}" dt="2021-04-16T16:00:19.061" v="1787"/>
        <pc:sldMkLst>
          <pc:docMk/>
          <pc:sldMk cId="4235510244" sldId="295"/>
        </pc:sldMkLst>
        <pc:spChg chg="mod">
          <ac:chgData name="Mak, Aurora (AFRC-520)[USRA]" userId="S::amak@ndc.nasa.gov::8f215a1e-090e-45ad-a139-98c499b09461" providerId="AD" clId="Web-{1EE14FC0-FAEB-D353-DA52-17FAF4897982}" dt="2021-04-15T20:31:48.512" v="521" actId="20577"/>
          <ac:spMkLst>
            <pc:docMk/>
            <pc:sldMk cId="4235510244" sldId="295"/>
            <ac:spMk id="6" creationId="{68F8DBB2-7CB3-4FC5-8C5B-EF8F367D48E8}"/>
          </ac:spMkLst>
        </pc:spChg>
        <pc:spChg chg="add mod">
          <ac:chgData name="Mak, Aurora (AFRC-520)[USRA]" userId="S::amak@ndc.nasa.gov::8f215a1e-090e-45ad-a139-98c499b09461" providerId="AD" clId="Web-{1EE14FC0-FAEB-D353-DA52-17FAF4897982}" dt="2021-04-16T16:00:19.061" v="1787"/>
          <ac:spMkLst>
            <pc:docMk/>
            <pc:sldMk cId="4235510244" sldId="295"/>
            <ac:spMk id="7" creationId="{08DCBCA9-AEDC-4718-ABAD-789295F49A7A}"/>
          </ac:spMkLst>
        </pc:spChg>
      </pc:sldChg>
      <pc:sldChg chg="addSp modSp">
        <pc:chgData name="Mak, Aurora (AFRC-520)[USRA]" userId="S::amak@ndc.nasa.gov::8f215a1e-090e-45ad-a139-98c499b09461" providerId="AD" clId="Web-{1EE14FC0-FAEB-D353-DA52-17FAF4897982}" dt="2021-04-16T16:00:19.061" v="1787"/>
        <pc:sldMkLst>
          <pc:docMk/>
          <pc:sldMk cId="3316903995" sldId="296"/>
        </pc:sldMkLst>
        <pc:spChg chg="add mod">
          <ac:chgData name="Mak, Aurora (AFRC-520)[USRA]" userId="S::amak@ndc.nasa.gov::8f215a1e-090e-45ad-a139-98c499b09461" providerId="AD" clId="Web-{1EE14FC0-FAEB-D353-DA52-17FAF4897982}" dt="2021-04-16T16:00:19.061" v="1787"/>
          <ac:spMkLst>
            <pc:docMk/>
            <pc:sldMk cId="3316903995" sldId="296"/>
            <ac:spMk id="5" creationId="{86FF69C1-82E0-42D9-896C-1811BDBBDCBF}"/>
          </ac:spMkLst>
        </pc:spChg>
      </pc:sldChg>
      <pc:sldChg chg="addSp modSp">
        <pc:chgData name="Mak, Aurora (AFRC-520)[USRA]" userId="S::amak@ndc.nasa.gov::8f215a1e-090e-45ad-a139-98c499b09461" providerId="AD" clId="Web-{1EE14FC0-FAEB-D353-DA52-17FAF4897982}" dt="2021-04-16T16:00:19.061" v="1787"/>
        <pc:sldMkLst>
          <pc:docMk/>
          <pc:sldMk cId="326506168" sldId="297"/>
        </pc:sldMkLst>
        <pc:spChg chg="add mod">
          <ac:chgData name="Mak, Aurora (AFRC-520)[USRA]" userId="S::amak@ndc.nasa.gov::8f215a1e-090e-45ad-a139-98c499b09461" providerId="AD" clId="Web-{1EE14FC0-FAEB-D353-DA52-17FAF4897982}" dt="2021-04-16T16:00:19.061" v="1787"/>
          <ac:spMkLst>
            <pc:docMk/>
            <pc:sldMk cId="326506168" sldId="297"/>
            <ac:spMk id="6" creationId="{58A72C75-C7A0-4483-8093-A015A5818762}"/>
          </ac:spMkLst>
        </pc:spChg>
      </pc:sldChg>
      <pc:sldChg chg="addSp delSp modSp">
        <pc:chgData name="Mak, Aurora (AFRC-520)[USRA]" userId="S::amak@ndc.nasa.gov::8f215a1e-090e-45ad-a139-98c499b09461" providerId="AD" clId="Web-{1EE14FC0-FAEB-D353-DA52-17FAF4897982}" dt="2021-04-16T16:03:31.767" v="1825" actId="14100"/>
        <pc:sldMkLst>
          <pc:docMk/>
          <pc:sldMk cId="4050765768" sldId="298"/>
        </pc:sldMkLst>
        <pc:spChg chg="del mod">
          <ac:chgData name="Mak, Aurora (AFRC-520)[USRA]" userId="S::amak@ndc.nasa.gov::8f215a1e-090e-45ad-a139-98c499b09461" providerId="AD" clId="Web-{1EE14FC0-FAEB-D353-DA52-17FAF4897982}" dt="2021-04-16T15:38:33.204" v="1241"/>
          <ac:spMkLst>
            <pc:docMk/>
            <pc:sldMk cId="4050765768" sldId="298"/>
            <ac:spMk id="3" creationId="{00000000-0000-0000-0000-000000000000}"/>
          </ac:spMkLst>
        </pc:spChg>
        <pc:spChg chg="del mod">
          <ac:chgData name="Mak, Aurora (AFRC-520)[USRA]" userId="S::amak@ndc.nasa.gov::8f215a1e-090e-45ad-a139-98c499b09461" providerId="AD" clId="Web-{1EE14FC0-FAEB-D353-DA52-17FAF4897982}" dt="2021-04-16T15:56:27.528" v="1744"/>
          <ac:spMkLst>
            <pc:docMk/>
            <pc:sldMk cId="4050765768" sldId="298"/>
            <ac:spMk id="6" creationId="{AAE382EE-600A-49E9-A9CB-387717A49F9C}"/>
          </ac:spMkLst>
        </pc:spChg>
        <pc:spChg chg="add del mod">
          <ac:chgData name="Mak, Aurora (AFRC-520)[USRA]" userId="S::amak@ndc.nasa.gov::8f215a1e-090e-45ad-a139-98c499b09461" providerId="AD" clId="Web-{1EE14FC0-FAEB-D353-DA52-17FAF4897982}" dt="2021-04-16T16:01:15.390" v="1793"/>
          <ac:spMkLst>
            <pc:docMk/>
            <pc:sldMk cId="4050765768" sldId="298"/>
            <ac:spMk id="7" creationId="{921C9CEF-326E-41B3-8100-688A98EAB5BB}"/>
          </ac:spMkLst>
        </pc:spChg>
        <pc:spChg chg="add mod">
          <ac:chgData name="Mak, Aurora (AFRC-520)[USRA]" userId="S::amak@ndc.nasa.gov::8f215a1e-090e-45ad-a139-98c499b09461" providerId="AD" clId="Web-{1EE14FC0-FAEB-D353-DA52-17FAF4897982}" dt="2021-04-16T16:03:31.767" v="1825" actId="14100"/>
          <ac:spMkLst>
            <pc:docMk/>
            <pc:sldMk cId="4050765768" sldId="298"/>
            <ac:spMk id="9" creationId="{46E80623-3CAA-4FFB-90C0-8B3DFDC348DD}"/>
          </ac:spMkLst>
        </pc:spChg>
        <pc:spChg chg="add mod">
          <ac:chgData name="Mak, Aurora (AFRC-520)[USRA]" userId="S::amak@ndc.nasa.gov::8f215a1e-090e-45ad-a139-98c499b09461" providerId="AD" clId="Web-{1EE14FC0-FAEB-D353-DA52-17FAF4897982}" dt="2021-04-16T16:00:19.061" v="1787"/>
          <ac:spMkLst>
            <pc:docMk/>
            <pc:sldMk cId="4050765768" sldId="298"/>
            <ac:spMk id="10" creationId="{A2AD5D88-CF56-4E17-99DD-31968499C6DD}"/>
          </ac:spMkLst>
        </pc:spChg>
      </pc:sldChg>
      <pc:sldChg chg="addSp modSp">
        <pc:chgData name="Mak, Aurora (AFRC-520)[USRA]" userId="S::amak@ndc.nasa.gov::8f215a1e-090e-45ad-a139-98c499b09461" providerId="AD" clId="Web-{1EE14FC0-FAEB-D353-DA52-17FAF4897982}" dt="2021-04-16T16:00:19.061" v="1787"/>
        <pc:sldMkLst>
          <pc:docMk/>
          <pc:sldMk cId="747240660" sldId="299"/>
        </pc:sldMkLst>
        <pc:spChg chg="add mod">
          <ac:chgData name="Mak, Aurora (AFRC-520)[USRA]" userId="S::amak@ndc.nasa.gov::8f215a1e-090e-45ad-a139-98c499b09461" providerId="AD" clId="Web-{1EE14FC0-FAEB-D353-DA52-17FAF4897982}" dt="2021-04-16T16:00:19.061" v="1787"/>
          <ac:spMkLst>
            <pc:docMk/>
            <pc:sldMk cId="747240660" sldId="299"/>
            <ac:spMk id="2" creationId="{3B731586-8096-4E44-AE1E-B1C9FA56F033}"/>
          </ac:spMkLst>
        </pc:spChg>
        <pc:spChg chg="mod">
          <ac:chgData name="Mak, Aurora (AFRC-520)[USRA]" userId="S::amak@ndc.nasa.gov::8f215a1e-090e-45ad-a139-98c499b09461" providerId="AD" clId="Web-{1EE14FC0-FAEB-D353-DA52-17FAF4897982}" dt="2021-04-15T20:10:51.298" v="8" actId="20577"/>
          <ac:spMkLst>
            <pc:docMk/>
            <pc:sldMk cId="747240660" sldId="299"/>
            <ac:spMk id="5" creationId="{00000000-0000-0000-0000-000000000000}"/>
          </ac:spMkLst>
        </pc:spChg>
      </pc:sldChg>
      <pc:sldChg chg="addSp modSp add replId">
        <pc:chgData name="Mak, Aurora (AFRC-520)[USRA]" userId="S::amak@ndc.nasa.gov::8f215a1e-090e-45ad-a139-98c499b09461" providerId="AD" clId="Web-{1EE14FC0-FAEB-D353-DA52-17FAF4897982}" dt="2021-04-16T16:00:19.061" v="1787"/>
        <pc:sldMkLst>
          <pc:docMk/>
          <pc:sldMk cId="1048603606" sldId="300"/>
        </pc:sldMkLst>
        <pc:spChg chg="mod">
          <ac:chgData name="Mak, Aurora (AFRC-520)[USRA]" userId="S::amak@ndc.nasa.gov::8f215a1e-090e-45ad-a139-98c499b09461" providerId="AD" clId="Web-{1EE14FC0-FAEB-D353-DA52-17FAF4897982}" dt="2021-04-15T20:31:15.151" v="468" actId="20577"/>
          <ac:spMkLst>
            <pc:docMk/>
            <pc:sldMk cId="1048603606" sldId="300"/>
            <ac:spMk id="2" creationId="{1204FE40-BF47-4D87-98D9-320EA2931AD3}"/>
          </ac:spMkLst>
        </pc:spChg>
        <pc:spChg chg="mod">
          <ac:chgData name="Mak, Aurora (AFRC-520)[USRA]" userId="S::amak@ndc.nasa.gov::8f215a1e-090e-45ad-a139-98c499b09461" providerId="AD" clId="Web-{1EE14FC0-FAEB-D353-DA52-17FAF4897982}" dt="2021-04-15T20:30:52.509" v="439" actId="20577"/>
          <ac:spMkLst>
            <pc:docMk/>
            <pc:sldMk cId="1048603606" sldId="300"/>
            <ac:spMk id="3" creationId="{00000000-0000-0000-0000-000000000000}"/>
          </ac:spMkLst>
        </pc:spChg>
        <pc:spChg chg="add mod">
          <ac:chgData name="Mak, Aurora (AFRC-520)[USRA]" userId="S::amak@ndc.nasa.gov::8f215a1e-090e-45ad-a139-98c499b09461" providerId="AD" clId="Web-{1EE14FC0-FAEB-D353-DA52-17FAF4897982}" dt="2021-04-16T16:00:19.061" v="1787"/>
          <ac:spMkLst>
            <pc:docMk/>
            <pc:sldMk cId="1048603606" sldId="300"/>
            <ac:spMk id="6" creationId="{804CDB80-A1B2-4B76-B759-088AF7FF45E4}"/>
          </ac:spMkLst>
        </pc:spChg>
      </pc:sldChg>
      <pc:sldChg chg="new del">
        <pc:chgData name="Mak, Aurora (AFRC-520)[USRA]" userId="S::amak@ndc.nasa.gov::8f215a1e-090e-45ad-a139-98c499b09461" providerId="AD" clId="Web-{1EE14FC0-FAEB-D353-DA52-17FAF4897982}" dt="2021-04-15T20:30:42.743" v="427"/>
        <pc:sldMkLst>
          <pc:docMk/>
          <pc:sldMk cId="1259638093" sldId="300"/>
        </pc:sldMkLst>
      </pc:sldChg>
      <pc:sldChg chg="addSp modSp add replId">
        <pc:chgData name="Mak, Aurora (AFRC-520)[USRA]" userId="S::amak@ndc.nasa.gov::8f215a1e-090e-45ad-a139-98c499b09461" providerId="AD" clId="Web-{1EE14FC0-FAEB-D353-DA52-17FAF4897982}" dt="2021-04-16T16:00:19.061" v="1787"/>
        <pc:sldMkLst>
          <pc:docMk/>
          <pc:sldMk cId="718082090" sldId="301"/>
        </pc:sldMkLst>
        <pc:spChg chg="mod">
          <ac:chgData name="Mak, Aurora (AFRC-520)[USRA]" userId="S::amak@ndc.nasa.gov::8f215a1e-090e-45ad-a139-98c499b09461" providerId="AD" clId="Web-{1EE14FC0-FAEB-D353-DA52-17FAF4897982}" dt="2021-04-15T20:31:23.042" v="470" actId="20577"/>
          <ac:spMkLst>
            <pc:docMk/>
            <pc:sldMk cId="718082090" sldId="301"/>
            <ac:spMk id="3" creationId="{00000000-0000-0000-0000-000000000000}"/>
          </ac:spMkLst>
        </pc:spChg>
        <pc:spChg chg="add mod">
          <ac:chgData name="Mak, Aurora (AFRC-520)[USRA]" userId="S::amak@ndc.nasa.gov::8f215a1e-090e-45ad-a139-98c499b09461" providerId="AD" clId="Web-{1EE14FC0-FAEB-D353-DA52-17FAF4897982}" dt="2021-04-16T16:00:19.061" v="1787"/>
          <ac:spMkLst>
            <pc:docMk/>
            <pc:sldMk cId="718082090" sldId="301"/>
            <ac:spMk id="6" creationId="{28A5E6B9-12AC-4C14-8A1E-789DC104DDD8}"/>
          </ac:spMkLst>
        </pc:spChg>
      </pc:sldChg>
      <pc:sldChg chg="addSp delSp modSp add replId">
        <pc:chgData name="Mak, Aurora (AFRC-520)[USRA]" userId="S::amak@ndc.nasa.gov::8f215a1e-090e-45ad-a139-98c499b09461" providerId="AD" clId="Web-{1EE14FC0-FAEB-D353-DA52-17FAF4897982}" dt="2021-04-16T16:03:18.751" v="1822" actId="1076"/>
        <pc:sldMkLst>
          <pc:docMk/>
          <pc:sldMk cId="4208726961" sldId="302"/>
        </pc:sldMkLst>
        <pc:spChg chg="mod">
          <ac:chgData name="Mak, Aurora (AFRC-520)[USRA]" userId="S::amak@ndc.nasa.gov::8f215a1e-090e-45ad-a139-98c499b09461" providerId="AD" clId="Web-{1EE14FC0-FAEB-D353-DA52-17FAF4897982}" dt="2021-04-15T20:54:33.295" v="1178" actId="20577"/>
          <ac:spMkLst>
            <pc:docMk/>
            <pc:sldMk cId="4208726961" sldId="302"/>
            <ac:spMk id="2" creationId="{00000000-0000-0000-0000-000000000000}"/>
          </ac:spMkLst>
        </pc:spChg>
        <pc:spChg chg="mod">
          <ac:chgData name="Mak, Aurora (AFRC-520)[USRA]" userId="S::amak@ndc.nasa.gov::8f215a1e-090e-45ad-a139-98c499b09461" providerId="AD" clId="Web-{1EE14FC0-FAEB-D353-DA52-17FAF4897982}" dt="2021-04-16T16:03:18.751" v="1822" actId="1076"/>
          <ac:spMkLst>
            <pc:docMk/>
            <pc:sldMk cId="4208726961" sldId="302"/>
            <ac:spMk id="6" creationId="{35D8A19E-F7DD-40AC-B465-746A01A5E388}"/>
          </ac:spMkLst>
        </pc:spChg>
        <pc:spChg chg="add mod">
          <ac:chgData name="Mak, Aurora (AFRC-520)[USRA]" userId="S::amak@ndc.nasa.gov::8f215a1e-090e-45ad-a139-98c499b09461" providerId="AD" clId="Web-{1EE14FC0-FAEB-D353-DA52-17FAF4897982}" dt="2021-04-16T15:59:42.686" v="1779" actId="1076"/>
          <ac:spMkLst>
            <pc:docMk/>
            <pc:sldMk cId="4208726961" sldId="302"/>
            <ac:spMk id="7" creationId="{29FC5BEC-C902-41C1-8500-AE2164630EBD}"/>
          </ac:spMkLst>
        </pc:spChg>
        <pc:spChg chg="add del mod">
          <ac:chgData name="Mak, Aurora (AFRC-520)[USRA]" userId="S::amak@ndc.nasa.gov::8f215a1e-090e-45ad-a139-98c499b09461" providerId="AD" clId="Web-{1EE14FC0-FAEB-D353-DA52-17FAF4897982}" dt="2021-04-16T15:34:02.498" v="1190"/>
          <ac:spMkLst>
            <pc:docMk/>
            <pc:sldMk cId="4208726961" sldId="302"/>
            <ac:spMk id="8" creationId="{E416234A-640D-446E-9D21-5208D3E209F9}"/>
          </ac:spMkLst>
        </pc:spChg>
        <pc:spChg chg="add mod">
          <ac:chgData name="Mak, Aurora (AFRC-520)[USRA]" userId="S::amak@ndc.nasa.gov::8f215a1e-090e-45ad-a139-98c499b09461" providerId="AD" clId="Web-{1EE14FC0-FAEB-D353-DA52-17FAF4897982}" dt="2021-04-16T15:59:38.702" v="1778" actId="1076"/>
          <ac:spMkLst>
            <pc:docMk/>
            <pc:sldMk cId="4208726961" sldId="302"/>
            <ac:spMk id="10" creationId="{9E9BCE19-F8A0-4EF4-AEF1-6BC491563E1F}"/>
          </ac:spMkLst>
        </pc:spChg>
        <pc:spChg chg="add mod">
          <ac:chgData name="Mak, Aurora (AFRC-520)[USRA]" userId="S::amak@ndc.nasa.gov::8f215a1e-090e-45ad-a139-98c499b09461" providerId="AD" clId="Web-{1EE14FC0-FAEB-D353-DA52-17FAF4897982}" dt="2021-04-16T16:00:19.061" v="1787"/>
          <ac:spMkLst>
            <pc:docMk/>
            <pc:sldMk cId="4208726961" sldId="302"/>
            <ac:spMk id="11" creationId="{AE69A493-DA59-4C02-8C4A-C22CEEE94966}"/>
          </ac:spMkLst>
        </pc:spChg>
        <pc:picChg chg="add mod">
          <ac:chgData name="Mak, Aurora (AFRC-520)[USRA]" userId="S::amak@ndc.nasa.gov::8f215a1e-090e-45ad-a139-98c499b09461" providerId="AD" clId="Web-{1EE14FC0-FAEB-D353-DA52-17FAF4897982}" dt="2021-04-16T16:00:06.702" v="1785" actId="1076"/>
          <ac:picMkLst>
            <pc:docMk/>
            <pc:sldMk cId="4208726961" sldId="302"/>
            <ac:picMk id="9" creationId="{831C0353-536E-43B1-8A2A-9AEF7B3F1549}"/>
          </ac:picMkLst>
        </pc:picChg>
      </pc:sldChg>
      <pc:sldChg chg="delSp modSp add replId">
        <pc:chgData name="Mak, Aurora (AFRC-520)[USRA]" userId="S::amak@ndc.nasa.gov::8f215a1e-090e-45ad-a139-98c499b09461" providerId="AD" clId="Web-{1EE14FC0-FAEB-D353-DA52-17FAF4897982}" dt="2021-04-16T16:13:54.226" v="1896" actId="1076"/>
        <pc:sldMkLst>
          <pc:docMk/>
          <pc:sldMk cId="3382303876" sldId="303"/>
        </pc:sldMkLst>
        <pc:spChg chg="del">
          <ac:chgData name="Mak, Aurora (AFRC-520)[USRA]" userId="S::amak@ndc.nasa.gov::8f215a1e-090e-45ad-a139-98c499b09461" providerId="AD" clId="Web-{1EE14FC0-FAEB-D353-DA52-17FAF4897982}" dt="2021-04-16T16:12:11.819" v="1858"/>
          <ac:spMkLst>
            <pc:docMk/>
            <pc:sldMk cId="3382303876" sldId="303"/>
            <ac:spMk id="6" creationId="{35D8A19E-F7DD-40AC-B465-746A01A5E388}"/>
          </ac:spMkLst>
        </pc:spChg>
        <pc:spChg chg="mod">
          <ac:chgData name="Mak, Aurora (AFRC-520)[USRA]" userId="S::amak@ndc.nasa.gov::8f215a1e-090e-45ad-a139-98c499b09461" providerId="AD" clId="Web-{1EE14FC0-FAEB-D353-DA52-17FAF4897982}" dt="2021-04-16T16:13:54.226" v="1896" actId="1076"/>
          <ac:spMkLst>
            <pc:docMk/>
            <pc:sldMk cId="3382303876" sldId="303"/>
            <ac:spMk id="7" creationId="{29FC5BEC-C902-41C1-8500-AE2164630EBD}"/>
          </ac:spMkLst>
        </pc:spChg>
        <pc:spChg chg="del">
          <ac:chgData name="Mak, Aurora (AFRC-520)[USRA]" userId="S::amak@ndc.nasa.gov::8f215a1e-090e-45ad-a139-98c499b09461" providerId="AD" clId="Web-{1EE14FC0-FAEB-D353-DA52-17FAF4897982}" dt="2021-04-16T16:12:13.819" v="1859"/>
          <ac:spMkLst>
            <pc:docMk/>
            <pc:sldMk cId="3382303876" sldId="303"/>
            <ac:spMk id="10" creationId="{9E9BCE19-F8A0-4EF4-AEF1-6BC491563E1F}"/>
          </ac:spMkLst>
        </pc:spChg>
        <pc:picChg chg="del">
          <ac:chgData name="Mak, Aurora (AFRC-520)[USRA]" userId="S::amak@ndc.nasa.gov::8f215a1e-090e-45ad-a139-98c499b09461" providerId="AD" clId="Web-{1EE14FC0-FAEB-D353-DA52-17FAF4897982}" dt="2021-04-16T16:03:50.267" v="1827"/>
          <ac:picMkLst>
            <pc:docMk/>
            <pc:sldMk cId="3382303876" sldId="303"/>
            <ac:picMk id="9" creationId="{831C0353-536E-43B1-8A2A-9AEF7B3F1549}"/>
          </ac:picMkLst>
        </pc:picChg>
      </pc:sldChg>
      <pc:sldMasterChg chg="mod modSldLayout">
        <pc:chgData name="Mak, Aurora (AFRC-520)[USRA]" userId="S::amak@ndc.nasa.gov::8f215a1e-090e-45ad-a139-98c499b09461" providerId="AD" clId="Web-{1EE14FC0-FAEB-D353-DA52-17FAF4897982}" dt="2021-04-16T16:00:19.061" v="1787"/>
        <pc:sldMasterMkLst>
          <pc:docMk/>
          <pc:sldMasterMk cId="4281808173" sldId="2147484590"/>
        </pc:sldMasterMkLst>
        <pc:sldLayoutChg chg="mod">
          <pc:chgData name="Mak, Aurora (AFRC-520)[USRA]" userId="S::amak@ndc.nasa.gov::8f215a1e-090e-45ad-a139-98c499b09461" providerId="AD" clId="Web-{1EE14FC0-FAEB-D353-DA52-17FAF4897982}" dt="2021-04-16T16:00:19.061" v="1787"/>
          <pc:sldLayoutMkLst>
            <pc:docMk/>
            <pc:sldMasterMk cId="4281808173" sldId="2147484590"/>
            <pc:sldLayoutMk cId="3769499321" sldId="2147484591"/>
          </pc:sldLayoutMkLst>
        </pc:sldLayoutChg>
        <pc:sldLayoutChg chg="mod">
          <pc:chgData name="Mak, Aurora (AFRC-520)[USRA]" userId="S::amak@ndc.nasa.gov::8f215a1e-090e-45ad-a139-98c499b09461" providerId="AD" clId="Web-{1EE14FC0-FAEB-D353-DA52-17FAF4897982}" dt="2021-04-16T16:00:19.061" v="1787"/>
          <pc:sldLayoutMkLst>
            <pc:docMk/>
            <pc:sldMasterMk cId="4281808173" sldId="2147484590"/>
            <pc:sldLayoutMk cId="431166474" sldId="2147484592"/>
          </pc:sldLayoutMkLst>
        </pc:sldLayoutChg>
        <pc:sldLayoutChg chg="mod">
          <pc:chgData name="Mak, Aurora (AFRC-520)[USRA]" userId="S::amak@ndc.nasa.gov::8f215a1e-090e-45ad-a139-98c499b09461" providerId="AD" clId="Web-{1EE14FC0-FAEB-D353-DA52-17FAF4897982}" dt="2021-04-16T16:00:19.061" v="1787"/>
          <pc:sldLayoutMkLst>
            <pc:docMk/>
            <pc:sldMasterMk cId="4281808173" sldId="2147484590"/>
            <pc:sldLayoutMk cId="3097080865" sldId="2147484593"/>
          </pc:sldLayoutMkLst>
        </pc:sldLayoutChg>
        <pc:sldLayoutChg chg="mod">
          <pc:chgData name="Mak, Aurora (AFRC-520)[USRA]" userId="S::amak@ndc.nasa.gov::8f215a1e-090e-45ad-a139-98c499b09461" providerId="AD" clId="Web-{1EE14FC0-FAEB-D353-DA52-17FAF4897982}" dt="2021-04-16T16:00:19.061" v="1787"/>
          <pc:sldLayoutMkLst>
            <pc:docMk/>
            <pc:sldMasterMk cId="4281808173" sldId="2147484590"/>
            <pc:sldLayoutMk cId="1915578070" sldId="2147484594"/>
          </pc:sldLayoutMkLst>
        </pc:sldLayoutChg>
        <pc:sldLayoutChg chg="mod">
          <pc:chgData name="Mak, Aurora (AFRC-520)[USRA]" userId="S::amak@ndc.nasa.gov::8f215a1e-090e-45ad-a139-98c499b09461" providerId="AD" clId="Web-{1EE14FC0-FAEB-D353-DA52-17FAF4897982}" dt="2021-04-16T16:00:19.061" v="1787"/>
          <pc:sldLayoutMkLst>
            <pc:docMk/>
            <pc:sldMasterMk cId="4281808173" sldId="2147484590"/>
            <pc:sldLayoutMk cId="2966869475" sldId="2147484595"/>
          </pc:sldLayoutMkLst>
        </pc:sldLayoutChg>
        <pc:sldLayoutChg chg="mod">
          <pc:chgData name="Mak, Aurora (AFRC-520)[USRA]" userId="S::amak@ndc.nasa.gov::8f215a1e-090e-45ad-a139-98c499b09461" providerId="AD" clId="Web-{1EE14FC0-FAEB-D353-DA52-17FAF4897982}" dt="2021-04-16T16:00:19.061" v="1787"/>
          <pc:sldLayoutMkLst>
            <pc:docMk/>
            <pc:sldMasterMk cId="4281808173" sldId="2147484590"/>
            <pc:sldLayoutMk cId="4008230683" sldId="2147484596"/>
          </pc:sldLayoutMkLst>
        </pc:sldLayoutChg>
        <pc:sldLayoutChg chg="mod">
          <pc:chgData name="Mak, Aurora (AFRC-520)[USRA]" userId="S::amak@ndc.nasa.gov::8f215a1e-090e-45ad-a139-98c499b09461" providerId="AD" clId="Web-{1EE14FC0-FAEB-D353-DA52-17FAF4897982}" dt="2021-04-16T16:00:19.061" v="1787"/>
          <pc:sldLayoutMkLst>
            <pc:docMk/>
            <pc:sldMasterMk cId="4281808173" sldId="2147484590"/>
            <pc:sldLayoutMk cId="1996412440" sldId="2147484597"/>
          </pc:sldLayoutMkLst>
        </pc:sldLayoutChg>
        <pc:sldLayoutChg chg="mod">
          <pc:chgData name="Mak, Aurora (AFRC-520)[USRA]" userId="S::amak@ndc.nasa.gov::8f215a1e-090e-45ad-a139-98c499b09461" providerId="AD" clId="Web-{1EE14FC0-FAEB-D353-DA52-17FAF4897982}" dt="2021-04-16T16:00:19.061" v="1787"/>
          <pc:sldLayoutMkLst>
            <pc:docMk/>
            <pc:sldMasterMk cId="4281808173" sldId="2147484590"/>
            <pc:sldLayoutMk cId="402888826" sldId="2147484598"/>
          </pc:sldLayoutMkLst>
        </pc:sldLayoutChg>
        <pc:sldLayoutChg chg="mod">
          <pc:chgData name="Mak, Aurora (AFRC-520)[USRA]" userId="S::amak@ndc.nasa.gov::8f215a1e-090e-45ad-a139-98c499b09461" providerId="AD" clId="Web-{1EE14FC0-FAEB-D353-DA52-17FAF4897982}" dt="2021-04-16T16:00:19.061" v="1787"/>
          <pc:sldLayoutMkLst>
            <pc:docMk/>
            <pc:sldMasterMk cId="4281808173" sldId="2147484590"/>
            <pc:sldLayoutMk cId="3030497189" sldId="2147484599"/>
          </pc:sldLayoutMkLst>
        </pc:sldLayoutChg>
        <pc:sldLayoutChg chg="mod">
          <pc:chgData name="Mak, Aurora (AFRC-520)[USRA]" userId="S::amak@ndc.nasa.gov::8f215a1e-090e-45ad-a139-98c499b09461" providerId="AD" clId="Web-{1EE14FC0-FAEB-D353-DA52-17FAF4897982}" dt="2021-04-16T16:00:19.061" v="1787"/>
          <pc:sldLayoutMkLst>
            <pc:docMk/>
            <pc:sldMasterMk cId="4281808173" sldId="2147484590"/>
            <pc:sldLayoutMk cId="516432023" sldId="2147484600"/>
          </pc:sldLayoutMkLst>
        </pc:sldLayoutChg>
        <pc:sldLayoutChg chg="mod">
          <pc:chgData name="Mak, Aurora (AFRC-520)[USRA]" userId="S::amak@ndc.nasa.gov::8f215a1e-090e-45ad-a139-98c499b09461" providerId="AD" clId="Web-{1EE14FC0-FAEB-D353-DA52-17FAF4897982}" dt="2021-04-16T16:00:19.061" v="1787"/>
          <pc:sldLayoutMkLst>
            <pc:docMk/>
            <pc:sldMasterMk cId="4281808173" sldId="2147484590"/>
            <pc:sldLayoutMk cId="3571537230" sldId="2147484601"/>
          </pc:sldLayoutMkLst>
        </pc:sldLayoutChg>
      </pc:sldMasterChg>
    </pc:docChg>
  </pc:docChgLst>
  <pc:docChgLst>
    <pc:chgData name="Mak, Aurora (AFRC-520)[USRA]" userId="S::amak@ndc.nasa.gov::8f215a1e-090e-45ad-a139-98c499b09461" providerId="AD" clId="Web-{8F75C09F-A09D-0000-BA70-0C8E58703225}"/>
    <pc:docChg chg="addSld delSld modSld">
      <pc:chgData name="Mak, Aurora (AFRC-520)[USRA]" userId="S::amak@ndc.nasa.gov::8f215a1e-090e-45ad-a139-98c499b09461" providerId="AD" clId="Web-{8F75C09F-A09D-0000-BA70-0C8E58703225}" dt="2021-04-21T16:22:32.424" v="25" actId="1076"/>
      <pc:docMkLst>
        <pc:docMk/>
      </pc:docMkLst>
      <pc:sldChg chg="modSp">
        <pc:chgData name="Mak, Aurora (AFRC-520)[USRA]" userId="S::amak@ndc.nasa.gov::8f215a1e-090e-45ad-a139-98c499b09461" providerId="AD" clId="Web-{8F75C09F-A09D-0000-BA70-0C8E58703225}" dt="2021-04-21T16:07:08.033" v="20" actId="14100"/>
        <pc:sldMkLst>
          <pc:docMk/>
          <pc:sldMk cId="4050765768" sldId="298"/>
        </pc:sldMkLst>
        <pc:spChg chg="mod">
          <ac:chgData name="Mak, Aurora (AFRC-520)[USRA]" userId="S::amak@ndc.nasa.gov::8f215a1e-090e-45ad-a139-98c499b09461" providerId="AD" clId="Web-{8F75C09F-A09D-0000-BA70-0C8E58703225}" dt="2021-04-21T16:07:08.033" v="20" actId="14100"/>
          <ac:spMkLst>
            <pc:docMk/>
            <pc:sldMk cId="4050765768" sldId="298"/>
            <ac:spMk id="9" creationId="{46E80623-3CAA-4FFB-90C0-8B3DFDC348DD}"/>
          </ac:spMkLst>
        </pc:spChg>
      </pc:sldChg>
      <pc:sldChg chg="modSp">
        <pc:chgData name="Mak, Aurora (AFRC-520)[USRA]" userId="S::amak@ndc.nasa.gov::8f215a1e-090e-45ad-a139-98c499b09461" providerId="AD" clId="Web-{8F75C09F-A09D-0000-BA70-0C8E58703225}" dt="2021-04-21T16:05:54.103" v="10" actId="1076"/>
        <pc:sldMkLst>
          <pc:docMk/>
          <pc:sldMk cId="747240660" sldId="299"/>
        </pc:sldMkLst>
        <pc:spChg chg="mod">
          <ac:chgData name="Mak, Aurora (AFRC-520)[USRA]" userId="S::amak@ndc.nasa.gov::8f215a1e-090e-45ad-a139-98c499b09461" providerId="AD" clId="Web-{8F75C09F-A09D-0000-BA70-0C8E58703225}" dt="2021-04-21T16:04:09.624" v="5" actId="14100"/>
          <ac:spMkLst>
            <pc:docMk/>
            <pc:sldMk cId="747240660" sldId="299"/>
            <ac:spMk id="3" creationId="{00000000-0000-0000-0000-000000000000}"/>
          </ac:spMkLst>
        </pc:spChg>
        <pc:spChg chg="mod">
          <ac:chgData name="Mak, Aurora (AFRC-520)[USRA]" userId="S::amak@ndc.nasa.gov::8f215a1e-090e-45ad-a139-98c499b09461" providerId="AD" clId="Web-{8F75C09F-A09D-0000-BA70-0C8E58703225}" dt="2021-04-21T16:04:38.720" v="7" actId="1076"/>
          <ac:spMkLst>
            <pc:docMk/>
            <pc:sldMk cId="747240660" sldId="299"/>
            <ac:spMk id="6" creationId="{8E5C76A6-3457-44CF-87A8-6AE978E809F0}"/>
          </ac:spMkLst>
        </pc:spChg>
        <pc:picChg chg="mod">
          <ac:chgData name="Mak, Aurora (AFRC-520)[USRA]" userId="S::amak@ndc.nasa.gov::8f215a1e-090e-45ad-a139-98c499b09461" providerId="AD" clId="Web-{8F75C09F-A09D-0000-BA70-0C8E58703225}" dt="2021-04-21T16:05:50.665" v="9" actId="1076"/>
          <ac:picMkLst>
            <pc:docMk/>
            <pc:sldMk cId="747240660" sldId="299"/>
            <ac:picMk id="11" creationId="{E10F5EA9-A041-4408-956D-7A345CFB05CD}"/>
          </ac:picMkLst>
        </pc:picChg>
        <pc:picChg chg="mod">
          <ac:chgData name="Mak, Aurora (AFRC-520)[USRA]" userId="S::amak@ndc.nasa.gov::8f215a1e-090e-45ad-a139-98c499b09461" providerId="AD" clId="Web-{8F75C09F-A09D-0000-BA70-0C8E58703225}" dt="2021-04-21T16:05:54.103" v="10" actId="1076"/>
          <ac:picMkLst>
            <pc:docMk/>
            <pc:sldMk cId="747240660" sldId="299"/>
            <ac:picMk id="12" creationId="{62C60592-781D-4468-B877-622D74D4320C}"/>
          </ac:picMkLst>
        </pc:picChg>
      </pc:sldChg>
      <pc:sldChg chg="new del">
        <pc:chgData name="Mak, Aurora (AFRC-520)[USRA]" userId="S::amak@ndc.nasa.gov::8f215a1e-090e-45ad-a139-98c499b09461" providerId="AD" clId="Web-{8F75C09F-A09D-0000-BA70-0C8E58703225}" dt="2021-04-21T16:06:48.656" v="12"/>
        <pc:sldMkLst>
          <pc:docMk/>
          <pc:sldMk cId="1040846695" sldId="306"/>
        </pc:sldMkLst>
      </pc:sldChg>
      <pc:sldChg chg="addSp modSp add replId">
        <pc:chgData name="Mak, Aurora (AFRC-520)[USRA]" userId="S::amak@ndc.nasa.gov::8f215a1e-090e-45ad-a139-98c499b09461" providerId="AD" clId="Web-{8F75C09F-A09D-0000-BA70-0C8E58703225}" dt="2021-04-21T16:22:32.424" v="25" actId="1076"/>
        <pc:sldMkLst>
          <pc:docMk/>
          <pc:sldMk cId="4151951159" sldId="306"/>
        </pc:sldMkLst>
        <pc:spChg chg="mod">
          <ac:chgData name="Mak, Aurora (AFRC-520)[USRA]" userId="S::amak@ndc.nasa.gov::8f215a1e-090e-45ad-a139-98c499b09461" providerId="AD" clId="Web-{8F75C09F-A09D-0000-BA70-0C8E58703225}" dt="2021-04-21T16:07:17.127" v="21" actId="14100"/>
          <ac:spMkLst>
            <pc:docMk/>
            <pc:sldMk cId="4151951159" sldId="306"/>
            <ac:spMk id="9" creationId="{46E80623-3CAA-4FFB-90C0-8B3DFDC348DD}"/>
          </ac:spMkLst>
        </pc:spChg>
        <pc:picChg chg="add mod">
          <ac:chgData name="Mak, Aurora (AFRC-520)[USRA]" userId="S::amak@ndc.nasa.gov::8f215a1e-090e-45ad-a139-98c499b09461" providerId="AD" clId="Web-{8F75C09F-A09D-0000-BA70-0C8E58703225}" dt="2021-04-21T16:22:32.424" v="25" actId="1076"/>
          <ac:picMkLst>
            <pc:docMk/>
            <pc:sldMk cId="4151951159" sldId="306"/>
            <ac:picMk id="3" creationId="{9CF897AB-6E64-45CF-B020-53A9B9148125}"/>
          </ac:picMkLst>
        </pc:picChg>
      </pc:sldChg>
    </pc:docChg>
  </pc:docChgLst>
  <pc:docChgLst>
    <pc:chgData name="Yang, Wendy (AFRC-520)[USRA]" userId="S::wyang7@ndc.nasa.gov::2dee5a08-9678-419b-a04d-2d54b872390c" providerId="AD" clId="Web-{C0FE4ACB-40A3-42C9-AFC4-D7F7C61D11F9}"/>
    <pc:docChg chg="modSld">
      <pc:chgData name="Yang, Wendy (AFRC-520)[USRA]" userId="S::wyang7@ndc.nasa.gov::2dee5a08-9678-419b-a04d-2d54b872390c" providerId="AD" clId="Web-{C0FE4ACB-40A3-42C9-AFC4-D7F7C61D11F9}" dt="2021-04-15T20:48:50.535" v="51" actId="20577"/>
      <pc:docMkLst>
        <pc:docMk/>
      </pc:docMkLst>
      <pc:sldChg chg="modSp">
        <pc:chgData name="Yang, Wendy (AFRC-520)[USRA]" userId="S::wyang7@ndc.nasa.gov::2dee5a08-9678-419b-a04d-2d54b872390c" providerId="AD" clId="Web-{C0FE4ACB-40A3-42C9-AFC4-D7F7C61D11F9}" dt="2021-04-15T20:48:50.535" v="51" actId="20577"/>
        <pc:sldMkLst>
          <pc:docMk/>
          <pc:sldMk cId="622305525" sldId="258"/>
        </pc:sldMkLst>
        <pc:spChg chg="mod">
          <ac:chgData name="Yang, Wendy (AFRC-520)[USRA]" userId="S::wyang7@ndc.nasa.gov::2dee5a08-9678-419b-a04d-2d54b872390c" providerId="AD" clId="Web-{C0FE4ACB-40A3-42C9-AFC4-D7F7C61D11F9}" dt="2021-04-15T20:48:50.535" v="51" actId="20577"/>
          <ac:spMkLst>
            <pc:docMk/>
            <pc:sldMk cId="622305525" sldId="258"/>
            <ac:spMk id="7" creationId="{8D878626-CDE3-456E-83EB-734A53DA208B}"/>
          </ac:spMkLst>
        </pc:spChg>
      </pc:sldChg>
      <pc:sldChg chg="modSp">
        <pc:chgData name="Yang, Wendy (AFRC-520)[USRA]" userId="S::wyang7@ndc.nasa.gov::2dee5a08-9678-419b-a04d-2d54b872390c" providerId="AD" clId="Web-{C0FE4ACB-40A3-42C9-AFC4-D7F7C61D11F9}" dt="2021-04-15T20:34:16.452" v="48" actId="20577"/>
        <pc:sldMkLst>
          <pc:docMk/>
          <pc:sldMk cId="744786115" sldId="265"/>
        </pc:sldMkLst>
        <pc:spChg chg="mod">
          <ac:chgData name="Yang, Wendy (AFRC-520)[USRA]" userId="S::wyang7@ndc.nasa.gov::2dee5a08-9678-419b-a04d-2d54b872390c" providerId="AD" clId="Web-{C0FE4ACB-40A3-42C9-AFC4-D7F7C61D11F9}" dt="2021-04-15T20:34:16.452" v="48" actId="20577"/>
          <ac:spMkLst>
            <pc:docMk/>
            <pc:sldMk cId="744786115" sldId="265"/>
            <ac:spMk id="3" creationId="{2F9D506D-5BAB-4343-83F2-4C964120208C}"/>
          </ac:spMkLst>
        </pc:spChg>
      </pc:sldChg>
      <pc:sldChg chg="modSp">
        <pc:chgData name="Yang, Wendy (AFRC-520)[USRA]" userId="S::wyang7@ndc.nasa.gov::2dee5a08-9678-419b-a04d-2d54b872390c" providerId="AD" clId="Web-{C0FE4ACB-40A3-42C9-AFC4-D7F7C61D11F9}" dt="2021-04-15T20:24:58.407" v="25" actId="20577"/>
        <pc:sldMkLst>
          <pc:docMk/>
          <pc:sldMk cId="2775879640" sldId="292"/>
        </pc:sldMkLst>
        <pc:spChg chg="mod">
          <ac:chgData name="Yang, Wendy (AFRC-520)[USRA]" userId="S::wyang7@ndc.nasa.gov::2dee5a08-9678-419b-a04d-2d54b872390c" providerId="AD" clId="Web-{C0FE4ACB-40A3-42C9-AFC4-D7F7C61D11F9}" dt="2021-04-15T20:24:58.407" v="25" actId="20577"/>
          <ac:spMkLst>
            <pc:docMk/>
            <pc:sldMk cId="2775879640" sldId="292"/>
            <ac:spMk id="3" creationId="{6FFC7EAD-5C4E-426C-BF86-9EA78F5260E3}"/>
          </ac:spMkLst>
        </pc:spChg>
      </pc:sldChg>
      <pc:sldChg chg="modSp">
        <pc:chgData name="Yang, Wendy (AFRC-520)[USRA]" userId="S::wyang7@ndc.nasa.gov::2dee5a08-9678-419b-a04d-2d54b872390c" providerId="AD" clId="Web-{C0FE4ACB-40A3-42C9-AFC4-D7F7C61D11F9}" dt="2021-04-15T20:31:02.025" v="40" actId="20577"/>
        <pc:sldMkLst>
          <pc:docMk/>
          <pc:sldMk cId="4235510244" sldId="295"/>
        </pc:sldMkLst>
        <pc:spChg chg="mod">
          <ac:chgData name="Yang, Wendy (AFRC-520)[USRA]" userId="S::wyang7@ndc.nasa.gov::2dee5a08-9678-419b-a04d-2d54b872390c" providerId="AD" clId="Web-{C0FE4ACB-40A3-42C9-AFC4-D7F7C61D11F9}" dt="2021-04-15T20:31:02.025" v="40" actId="20577"/>
          <ac:spMkLst>
            <pc:docMk/>
            <pc:sldMk cId="4235510244" sldId="295"/>
            <ac:spMk id="6" creationId="{68F8DBB2-7CB3-4FC5-8C5B-EF8F367D48E8}"/>
          </ac:spMkLst>
        </pc:spChg>
      </pc:sldChg>
    </pc:docChg>
  </pc:docChgLst>
  <pc:docChgLst>
    <pc:chgData name="Yang, Wendy (AFRC-520)[USRA]" userId="S::wyang7@ndc.nasa.gov::2dee5a08-9678-419b-a04d-2d54b872390c" providerId="AD" clId="Web-{25986FED-59C9-4BF3-9C5B-1E18171D998A}"/>
    <pc:docChg chg="modSld">
      <pc:chgData name="Yang, Wendy (AFRC-520)[USRA]" userId="S::wyang7@ndc.nasa.gov::2dee5a08-9678-419b-a04d-2d54b872390c" providerId="AD" clId="Web-{25986FED-59C9-4BF3-9C5B-1E18171D998A}" dt="2021-04-21T16:57:24.739" v="601" actId="20577"/>
      <pc:docMkLst>
        <pc:docMk/>
      </pc:docMkLst>
      <pc:sldChg chg="addSp delSp modSp">
        <pc:chgData name="Yang, Wendy (AFRC-520)[USRA]" userId="S::wyang7@ndc.nasa.gov::2dee5a08-9678-419b-a04d-2d54b872390c" providerId="AD" clId="Web-{25986FED-59C9-4BF3-9C5B-1E18171D998A}" dt="2021-04-21T16:40:43.838" v="170" actId="1076"/>
        <pc:sldMkLst>
          <pc:docMk/>
          <pc:sldMk cId="64619295" sldId="257"/>
        </pc:sldMkLst>
        <pc:spChg chg="del">
          <ac:chgData name="Yang, Wendy (AFRC-520)[USRA]" userId="S::wyang7@ndc.nasa.gov::2dee5a08-9678-419b-a04d-2d54b872390c" providerId="AD" clId="Web-{25986FED-59C9-4BF3-9C5B-1E18171D998A}" dt="2021-04-21T16:29:09.612" v="59"/>
          <ac:spMkLst>
            <pc:docMk/>
            <pc:sldMk cId="64619295" sldId="257"/>
            <ac:spMk id="4" creationId="{00000000-0000-0000-0000-000000000000}"/>
          </ac:spMkLst>
        </pc:spChg>
        <pc:spChg chg="del mod">
          <ac:chgData name="Yang, Wendy (AFRC-520)[USRA]" userId="S::wyang7@ndc.nasa.gov::2dee5a08-9678-419b-a04d-2d54b872390c" providerId="AD" clId="Web-{25986FED-59C9-4BF3-9C5B-1E18171D998A}" dt="2021-04-21T16:29:06.081" v="58"/>
          <ac:spMkLst>
            <pc:docMk/>
            <pc:sldMk cId="64619295" sldId="257"/>
            <ac:spMk id="7" creationId="{00000000-0000-0000-0000-000000000000}"/>
          </ac:spMkLst>
        </pc:spChg>
        <pc:spChg chg="mod">
          <ac:chgData name="Yang, Wendy (AFRC-520)[USRA]" userId="S::wyang7@ndc.nasa.gov::2dee5a08-9678-419b-a04d-2d54b872390c" providerId="AD" clId="Web-{25986FED-59C9-4BF3-9C5B-1E18171D998A}" dt="2021-04-21T16:40:43.838" v="170" actId="1076"/>
          <ac:spMkLst>
            <pc:docMk/>
            <pc:sldMk cId="64619295" sldId="257"/>
            <ac:spMk id="8" creationId="{00000000-0000-0000-0000-000000000000}"/>
          </ac:spMkLst>
        </pc:spChg>
        <pc:spChg chg="mod">
          <ac:chgData name="Yang, Wendy (AFRC-520)[USRA]" userId="S::wyang7@ndc.nasa.gov::2dee5a08-9678-419b-a04d-2d54b872390c" providerId="AD" clId="Web-{25986FED-59C9-4BF3-9C5B-1E18171D998A}" dt="2021-04-21T16:06:05.168" v="44" actId="20577"/>
          <ac:spMkLst>
            <pc:docMk/>
            <pc:sldMk cId="64619295" sldId="257"/>
            <ac:spMk id="16" creationId="{00000000-0000-0000-0000-000000000000}"/>
          </ac:spMkLst>
        </pc:spChg>
        <pc:picChg chg="add mod">
          <ac:chgData name="Yang, Wendy (AFRC-520)[USRA]" userId="S::wyang7@ndc.nasa.gov::2dee5a08-9678-419b-a04d-2d54b872390c" providerId="AD" clId="Web-{25986FED-59C9-4BF3-9C5B-1E18171D998A}" dt="2021-04-21T16:40:36.385" v="169" actId="14100"/>
          <ac:picMkLst>
            <pc:docMk/>
            <pc:sldMk cId="64619295" sldId="257"/>
            <ac:picMk id="6" creationId="{8B5816E5-C14E-4826-88FF-25D52BA38597}"/>
          </ac:picMkLst>
        </pc:picChg>
      </pc:sldChg>
      <pc:sldChg chg="addSp delSp modSp">
        <pc:chgData name="Yang, Wendy (AFRC-520)[USRA]" userId="S::wyang7@ndc.nasa.gov::2dee5a08-9678-419b-a04d-2d54b872390c" providerId="AD" clId="Web-{25986FED-59C9-4BF3-9C5B-1E18171D998A}" dt="2021-04-21T16:57:24.739" v="601" actId="20577"/>
        <pc:sldMkLst>
          <pc:docMk/>
          <pc:sldMk cId="3382303876" sldId="303"/>
        </pc:sldMkLst>
        <pc:spChg chg="mod">
          <ac:chgData name="Yang, Wendy (AFRC-520)[USRA]" userId="S::wyang7@ndc.nasa.gov::2dee5a08-9678-419b-a04d-2d54b872390c" providerId="AD" clId="Web-{25986FED-59C9-4BF3-9C5B-1E18171D998A}" dt="2021-04-21T16:54:53.957" v="487" actId="1076"/>
          <ac:spMkLst>
            <pc:docMk/>
            <pc:sldMk cId="3382303876" sldId="303"/>
            <ac:spMk id="7" creationId="{29FC5BEC-C902-41C1-8500-AE2164630EBD}"/>
          </ac:spMkLst>
        </pc:spChg>
        <pc:spChg chg="add mod">
          <ac:chgData name="Yang, Wendy (AFRC-520)[USRA]" userId="S::wyang7@ndc.nasa.gov::2dee5a08-9678-419b-a04d-2d54b872390c" providerId="AD" clId="Web-{25986FED-59C9-4BF3-9C5B-1E18171D998A}" dt="2021-04-21T16:57:24.739" v="601" actId="20577"/>
          <ac:spMkLst>
            <pc:docMk/>
            <pc:sldMk cId="3382303876" sldId="303"/>
            <ac:spMk id="8" creationId="{290E4130-3B40-4B33-A66A-BC5F3CD3D171}"/>
          </ac:spMkLst>
        </pc:spChg>
        <pc:picChg chg="add del mod">
          <ac:chgData name="Yang, Wendy (AFRC-520)[USRA]" userId="S::wyang7@ndc.nasa.gov::2dee5a08-9678-419b-a04d-2d54b872390c" providerId="AD" clId="Web-{25986FED-59C9-4BF3-9C5B-1E18171D998A}" dt="2021-04-21T16:48:07.843" v="217"/>
          <ac:picMkLst>
            <pc:docMk/>
            <pc:sldMk cId="3382303876" sldId="303"/>
            <ac:picMk id="6" creationId="{C508E5D8-FB6F-41D1-93D0-AD99885EC2FE}"/>
          </ac:picMkLst>
        </pc:picChg>
      </pc:sldChg>
    </pc:docChg>
  </pc:docChgLst>
  <pc:docChgLst>
    <pc:chgData name="Yang, Wendy (AFRC-520)[USRA]" userId="S::wyang7@ndc.nasa.gov::2dee5a08-9678-419b-a04d-2d54b872390c" providerId="AD" clId="Web-{9404DE94-E5F9-4EEA-A13C-6881AB0A0882}"/>
    <pc:docChg chg="modSld">
      <pc:chgData name="Yang, Wendy (AFRC-520)[USRA]" userId="S::wyang7@ndc.nasa.gov::2dee5a08-9678-419b-a04d-2d54b872390c" providerId="AD" clId="Web-{9404DE94-E5F9-4EEA-A13C-6881AB0A0882}" dt="2021-04-22T19:42:13.004" v="11" actId="20577"/>
      <pc:docMkLst>
        <pc:docMk/>
      </pc:docMkLst>
      <pc:sldChg chg="modSp">
        <pc:chgData name="Yang, Wendy (AFRC-520)[USRA]" userId="S::wyang7@ndc.nasa.gov::2dee5a08-9678-419b-a04d-2d54b872390c" providerId="AD" clId="Web-{9404DE94-E5F9-4EEA-A13C-6881AB0A0882}" dt="2021-04-22T19:42:13.004" v="11" actId="20577"/>
        <pc:sldMkLst>
          <pc:docMk/>
          <pc:sldMk cId="744786115" sldId="265"/>
        </pc:sldMkLst>
        <pc:spChg chg="mod">
          <ac:chgData name="Yang, Wendy (AFRC-520)[USRA]" userId="S::wyang7@ndc.nasa.gov::2dee5a08-9678-419b-a04d-2d54b872390c" providerId="AD" clId="Web-{9404DE94-E5F9-4EEA-A13C-6881AB0A0882}" dt="2021-04-22T19:42:13.004" v="11" actId="20577"/>
          <ac:spMkLst>
            <pc:docMk/>
            <pc:sldMk cId="744786115" sldId="265"/>
            <ac:spMk id="9" creationId="{47474F73-C031-4477-9251-74B56040F32B}"/>
          </ac:spMkLst>
        </pc:spChg>
      </pc:sldChg>
    </pc:docChg>
  </pc:docChgLst>
  <pc:docChgLst>
    <pc:chgData name="Yang, Wendy (AFRC-520)[USRA]" userId="S::wyang7@ndc.nasa.gov::2dee5a08-9678-419b-a04d-2d54b872390c" providerId="AD" clId="Web-{1625AB6C-BE3A-4AEA-B985-AC0F9AD4FF8D}"/>
    <pc:docChg chg="addSld modSld">
      <pc:chgData name="Yang, Wendy (AFRC-520)[USRA]" userId="S::wyang7@ndc.nasa.gov::2dee5a08-9678-419b-a04d-2d54b872390c" providerId="AD" clId="Web-{1625AB6C-BE3A-4AEA-B985-AC0F9AD4FF8D}" dt="2021-04-21T20:04:23.567" v="8" actId="20577"/>
      <pc:docMkLst>
        <pc:docMk/>
      </pc:docMkLst>
      <pc:sldChg chg="modSp">
        <pc:chgData name="Yang, Wendy (AFRC-520)[USRA]" userId="S::wyang7@ndc.nasa.gov::2dee5a08-9678-419b-a04d-2d54b872390c" providerId="AD" clId="Web-{1625AB6C-BE3A-4AEA-B985-AC0F9AD4FF8D}" dt="2021-04-21T20:04:18.769" v="4" actId="20577"/>
        <pc:sldMkLst>
          <pc:docMk/>
          <pc:sldMk cId="1048603606" sldId="300"/>
        </pc:sldMkLst>
        <pc:spChg chg="mod">
          <ac:chgData name="Yang, Wendy (AFRC-520)[USRA]" userId="S::wyang7@ndc.nasa.gov::2dee5a08-9678-419b-a04d-2d54b872390c" providerId="AD" clId="Web-{1625AB6C-BE3A-4AEA-B985-AC0F9AD4FF8D}" dt="2021-04-21T20:04:18.769" v="4" actId="20577"/>
          <ac:spMkLst>
            <pc:docMk/>
            <pc:sldMk cId="1048603606" sldId="300"/>
            <ac:spMk id="2" creationId="{1204FE40-BF47-4D87-98D9-320EA2931AD3}"/>
          </ac:spMkLst>
        </pc:spChg>
      </pc:sldChg>
      <pc:sldChg chg="modSp add replId">
        <pc:chgData name="Yang, Wendy (AFRC-520)[USRA]" userId="S::wyang7@ndc.nasa.gov::2dee5a08-9678-419b-a04d-2d54b872390c" providerId="AD" clId="Web-{1625AB6C-BE3A-4AEA-B985-AC0F9AD4FF8D}" dt="2021-04-21T20:04:23.567" v="8" actId="20577"/>
        <pc:sldMkLst>
          <pc:docMk/>
          <pc:sldMk cId="604456156" sldId="310"/>
        </pc:sldMkLst>
        <pc:spChg chg="mod">
          <ac:chgData name="Yang, Wendy (AFRC-520)[USRA]" userId="S::wyang7@ndc.nasa.gov::2dee5a08-9678-419b-a04d-2d54b872390c" providerId="AD" clId="Web-{1625AB6C-BE3A-4AEA-B985-AC0F9AD4FF8D}" dt="2021-04-21T20:04:23.567" v="8" actId="20577"/>
          <ac:spMkLst>
            <pc:docMk/>
            <pc:sldMk cId="604456156" sldId="310"/>
            <ac:spMk id="2" creationId="{1204FE40-BF47-4D87-98D9-320EA2931AD3}"/>
          </ac:spMkLst>
        </pc:spChg>
      </pc:sldChg>
      <pc:sldChg chg="add replId">
        <pc:chgData name="Yang, Wendy (AFRC-520)[USRA]" userId="S::wyang7@ndc.nasa.gov::2dee5a08-9678-419b-a04d-2d54b872390c" providerId="AD" clId="Web-{1625AB6C-BE3A-4AEA-B985-AC0F9AD4FF8D}" dt="2021-04-21T20:04:08.846" v="1"/>
        <pc:sldMkLst>
          <pc:docMk/>
          <pc:sldMk cId="2063997988" sldId="311"/>
        </pc:sldMkLst>
      </pc:sldChg>
    </pc:docChg>
  </pc:docChgLst>
  <pc:docChgLst>
    <pc:chgData name="Yang, Wendy (AFRC-520)[USRA]" userId="S::wyang7@ndc.nasa.gov::2dee5a08-9678-419b-a04d-2d54b872390c" providerId="AD" clId="Web-{8709831A-CE6E-48CE-8E48-5F17DF4CC96A}"/>
    <pc:docChg chg="modSld">
      <pc:chgData name="Yang, Wendy (AFRC-520)[USRA]" userId="S::wyang7@ndc.nasa.gov::2dee5a08-9678-419b-a04d-2d54b872390c" providerId="AD" clId="Web-{8709831A-CE6E-48CE-8E48-5F17DF4CC96A}" dt="2021-04-26T16:40:24.009" v="10" actId="1076"/>
      <pc:docMkLst>
        <pc:docMk/>
      </pc:docMkLst>
      <pc:sldChg chg="addSp modSp">
        <pc:chgData name="Yang, Wendy (AFRC-520)[USRA]" userId="S::wyang7@ndc.nasa.gov::2dee5a08-9678-419b-a04d-2d54b872390c" providerId="AD" clId="Web-{8709831A-CE6E-48CE-8E48-5F17DF4CC96A}" dt="2021-04-26T16:39:46.711" v="6" actId="1076"/>
        <pc:sldMkLst>
          <pc:docMk/>
          <pc:sldMk cId="64619295" sldId="257"/>
        </pc:sldMkLst>
        <pc:picChg chg="add mod">
          <ac:chgData name="Yang, Wendy (AFRC-520)[USRA]" userId="S::wyang7@ndc.nasa.gov::2dee5a08-9678-419b-a04d-2d54b872390c" providerId="AD" clId="Web-{8709831A-CE6E-48CE-8E48-5F17DF4CC96A}" dt="2021-04-26T16:39:46.711" v="6" actId="1076"/>
          <ac:picMkLst>
            <pc:docMk/>
            <pc:sldMk cId="64619295" sldId="257"/>
            <ac:picMk id="4" creationId="{C56B6768-5F1D-47B0-836B-02E09286D7ED}"/>
          </ac:picMkLst>
        </pc:picChg>
        <pc:picChg chg="mod">
          <ac:chgData name="Yang, Wendy (AFRC-520)[USRA]" userId="S::wyang7@ndc.nasa.gov::2dee5a08-9678-419b-a04d-2d54b872390c" providerId="AD" clId="Web-{8709831A-CE6E-48CE-8E48-5F17DF4CC96A}" dt="2021-04-26T16:39:35.773" v="2" actId="1076"/>
          <ac:picMkLst>
            <pc:docMk/>
            <pc:sldMk cId="64619295" sldId="257"/>
            <ac:picMk id="6" creationId="{8B5816E5-C14E-4826-88FF-25D52BA38597}"/>
          </ac:picMkLst>
        </pc:picChg>
      </pc:sldChg>
      <pc:sldChg chg="addSp modSp">
        <pc:chgData name="Yang, Wendy (AFRC-520)[USRA]" userId="S::wyang7@ndc.nasa.gov::2dee5a08-9678-419b-a04d-2d54b872390c" providerId="AD" clId="Web-{8709831A-CE6E-48CE-8E48-5F17DF4CC96A}" dt="2021-04-26T16:40:24.009" v="10" actId="1076"/>
        <pc:sldMkLst>
          <pc:docMk/>
          <pc:sldMk cId="1837633271" sldId="308"/>
        </pc:sldMkLst>
        <pc:picChg chg="add mod">
          <ac:chgData name="Yang, Wendy (AFRC-520)[USRA]" userId="S::wyang7@ndc.nasa.gov::2dee5a08-9678-419b-a04d-2d54b872390c" providerId="AD" clId="Web-{8709831A-CE6E-48CE-8E48-5F17DF4CC96A}" dt="2021-04-26T16:40:24.009" v="10" actId="1076"/>
          <ac:picMkLst>
            <pc:docMk/>
            <pc:sldMk cId="1837633271" sldId="308"/>
            <ac:picMk id="8" creationId="{8E70C649-6421-41C2-9A41-41BF1FDCAEB5}"/>
          </ac:picMkLst>
        </pc:picChg>
      </pc:sldChg>
    </pc:docChg>
  </pc:docChgLst>
  <pc:docChgLst>
    <pc:chgData name="Yang, Wendy (AFRC-520)[USRA]" userId="S::wyang7@ndc.nasa.gov::2dee5a08-9678-419b-a04d-2d54b872390c" providerId="AD" clId="Web-{866292B0-BB3B-4B80-AE6B-B5522EE70828}"/>
    <pc:docChg chg="addSld modSld">
      <pc:chgData name="Yang, Wendy (AFRC-520)[USRA]" userId="S::wyang7@ndc.nasa.gov::2dee5a08-9678-419b-a04d-2d54b872390c" providerId="AD" clId="Web-{866292B0-BB3B-4B80-AE6B-B5522EE70828}" dt="2021-04-21T17:32:08.060" v="885"/>
      <pc:docMkLst>
        <pc:docMk/>
      </pc:docMkLst>
      <pc:sldChg chg="mod modShow">
        <pc:chgData name="Yang, Wendy (AFRC-520)[USRA]" userId="S::wyang7@ndc.nasa.gov::2dee5a08-9678-419b-a04d-2d54b872390c" providerId="AD" clId="Web-{866292B0-BB3B-4B80-AE6B-B5522EE70828}" dt="2021-04-21T17:32:08.060" v="885"/>
        <pc:sldMkLst>
          <pc:docMk/>
          <pc:sldMk cId="4235510244" sldId="295"/>
        </pc:sldMkLst>
      </pc:sldChg>
      <pc:sldChg chg="modSp">
        <pc:chgData name="Yang, Wendy (AFRC-520)[USRA]" userId="S::wyang7@ndc.nasa.gov::2dee5a08-9678-419b-a04d-2d54b872390c" providerId="AD" clId="Web-{866292B0-BB3B-4B80-AE6B-B5522EE70828}" dt="2021-04-21T17:16:15.588" v="468" actId="20577"/>
        <pc:sldMkLst>
          <pc:docMk/>
          <pc:sldMk cId="4050765768" sldId="298"/>
        </pc:sldMkLst>
        <pc:spChg chg="mod">
          <ac:chgData name="Yang, Wendy (AFRC-520)[USRA]" userId="S::wyang7@ndc.nasa.gov::2dee5a08-9678-419b-a04d-2d54b872390c" providerId="AD" clId="Web-{866292B0-BB3B-4B80-AE6B-B5522EE70828}" dt="2021-04-21T17:16:15.588" v="468" actId="20577"/>
          <ac:spMkLst>
            <pc:docMk/>
            <pc:sldMk cId="4050765768" sldId="298"/>
            <ac:spMk id="9" creationId="{46E80623-3CAA-4FFB-90C0-8B3DFDC348DD}"/>
          </ac:spMkLst>
        </pc:spChg>
      </pc:sldChg>
      <pc:sldChg chg="modSp">
        <pc:chgData name="Yang, Wendy (AFRC-520)[USRA]" userId="S::wyang7@ndc.nasa.gov::2dee5a08-9678-419b-a04d-2d54b872390c" providerId="AD" clId="Web-{866292B0-BB3B-4B80-AE6B-B5522EE70828}" dt="2021-04-21T17:09:29.039" v="465" actId="20577"/>
        <pc:sldMkLst>
          <pc:docMk/>
          <pc:sldMk cId="1048603606" sldId="300"/>
        </pc:sldMkLst>
        <pc:spChg chg="mod">
          <ac:chgData name="Yang, Wendy (AFRC-520)[USRA]" userId="S::wyang7@ndc.nasa.gov::2dee5a08-9678-419b-a04d-2d54b872390c" providerId="AD" clId="Web-{866292B0-BB3B-4B80-AE6B-B5522EE70828}" dt="2021-04-21T17:09:29.039" v="465" actId="20577"/>
          <ac:spMkLst>
            <pc:docMk/>
            <pc:sldMk cId="1048603606" sldId="300"/>
            <ac:spMk id="2" creationId="{1204FE40-BF47-4D87-98D9-320EA2931AD3}"/>
          </ac:spMkLst>
        </pc:spChg>
      </pc:sldChg>
      <pc:sldChg chg="modSp">
        <pc:chgData name="Yang, Wendy (AFRC-520)[USRA]" userId="S::wyang7@ndc.nasa.gov::2dee5a08-9678-419b-a04d-2d54b872390c" providerId="AD" clId="Web-{866292B0-BB3B-4B80-AE6B-B5522EE70828}" dt="2021-04-21T17:00:23.803" v="48" actId="1076"/>
        <pc:sldMkLst>
          <pc:docMk/>
          <pc:sldMk cId="3382303876" sldId="303"/>
        </pc:sldMkLst>
        <pc:spChg chg="mod">
          <ac:chgData name="Yang, Wendy (AFRC-520)[USRA]" userId="S::wyang7@ndc.nasa.gov::2dee5a08-9678-419b-a04d-2d54b872390c" providerId="AD" clId="Web-{866292B0-BB3B-4B80-AE6B-B5522EE70828}" dt="2021-04-21T17:00:23.803" v="48" actId="1076"/>
          <ac:spMkLst>
            <pc:docMk/>
            <pc:sldMk cId="3382303876" sldId="303"/>
            <ac:spMk id="8" creationId="{290E4130-3B40-4B33-A66A-BC5F3CD3D171}"/>
          </ac:spMkLst>
        </pc:spChg>
      </pc:sldChg>
      <pc:sldChg chg="modSp">
        <pc:chgData name="Yang, Wendy (AFRC-520)[USRA]" userId="S::wyang7@ndc.nasa.gov::2dee5a08-9678-419b-a04d-2d54b872390c" providerId="AD" clId="Web-{866292B0-BB3B-4B80-AE6B-B5522EE70828}" dt="2021-04-21T17:18:06.072" v="543" actId="20577"/>
        <pc:sldMkLst>
          <pc:docMk/>
          <pc:sldMk cId="4151951159" sldId="306"/>
        </pc:sldMkLst>
        <pc:spChg chg="mod">
          <ac:chgData name="Yang, Wendy (AFRC-520)[USRA]" userId="S::wyang7@ndc.nasa.gov::2dee5a08-9678-419b-a04d-2d54b872390c" providerId="AD" clId="Web-{866292B0-BB3B-4B80-AE6B-B5522EE70828}" dt="2021-04-21T17:18:06.072" v="543" actId="20577"/>
          <ac:spMkLst>
            <pc:docMk/>
            <pc:sldMk cId="4151951159" sldId="306"/>
            <ac:spMk id="9" creationId="{46E80623-3CAA-4FFB-90C0-8B3DFDC348DD}"/>
          </ac:spMkLst>
        </pc:spChg>
      </pc:sldChg>
      <pc:sldChg chg="addSp delSp modSp add replId">
        <pc:chgData name="Yang, Wendy (AFRC-520)[USRA]" userId="S::wyang7@ndc.nasa.gov::2dee5a08-9678-419b-a04d-2d54b872390c" providerId="AD" clId="Web-{866292B0-BB3B-4B80-AE6B-B5522EE70828}" dt="2021-04-21T17:31:28.981" v="884" actId="20577"/>
        <pc:sldMkLst>
          <pc:docMk/>
          <pc:sldMk cId="1837633271" sldId="308"/>
        </pc:sldMkLst>
        <pc:spChg chg="mod">
          <ac:chgData name="Yang, Wendy (AFRC-520)[USRA]" userId="S::wyang7@ndc.nasa.gov::2dee5a08-9678-419b-a04d-2d54b872390c" providerId="AD" clId="Web-{866292B0-BB3B-4B80-AE6B-B5522EE70828}" dt="2021-04-21T17:29:44.278" v="758" actId="20577"/>
          <ac:spMkLst>
            <pc:docMk/>
            <pc:sldMk cId="1837633271" sldId="308"/>
            <ac:spMk id="6" creationId="{68F8DBB2-7CB3-4FC5-8C5B-EF8F367D48E8}"/>
          </ac:spMkLst>
        </pc:spChg>
        <pc:spChg chg="add del">
          <ac:chgData name="Yang, Wendy (AFRC-520)[USRA]" userId="S::wyang7@ndc.nasa.gov::2dee5a08-9678-419b-a04d-2d54b872390c" providerId="AD" clId="Web-{866292B0-BB3B-4B80-AE6B-B5522EE70828}" dt="2021-04-21T17:30:40.450" v="782"/>
          <ac:spMkLst>
            <pc:docMk/>
            <pc:sldMk cId="1837633271" sldId="308"/>
            <ac:spMk id="8" creationId="{3EA89B37-D511-4208-9B67-D89B8E6DC3C4}"/>
          </ac:spMkLst>
        </pc:spChg>
        <pc:spChg chg="add mod">
          <ac:chgData name="Yang, Wendy (AFRC-520)[USRA]" userId="S::wyang7@ndc.nasa.gov::2dee5a08-9678-419b-a04d-2d54b872390c" providerId="AD" clId="Web-{866292B0-BB3B-4B80-AE6B-B5522EE70828}" dt="2021-04-21T17:31:28.981" v="884" actId="20577"/>
          <ac:spMkLst>
            <pc:docMk/>
            <pc:sldMk cId="1837633271" sldId="308"/>
            <ac:spMk id="9" creationId="{E7BBF69B-8EB5-48FF-ADB5-194995B1DB9B}"/>
          </ac:spMkLst>
        </pc:spChg>
      </pc:sldChg>
    </pc:docChg>
  </pc:docChgLst>
  <pc:docChgLst>
    <pc:chgData name="Mak, Aurora (AFRC-520)[USRA]" userId="S::amak@ndc.nasa.gov::8f215a1e-090e-45ad-a139-98c499b09461" providerId="AD" clId="Web-{D17FC09F-30D2-0000-A9AA-D4D98BB8C044}"/>
    <pc:docChg chg="delSld modSld">
      <pc:chgData name="Mak, Aurora (AFRC-520)[USRA]" userId="S::amak@ndc.nasa.gov::8f215a1e-090e-45ad-a139-98c499b09461" providerId="AD" clId="Web-{D17FC09F-30D2-0000-A9AA-D4D98BB8C044}" dt="2021-04-21T19:13:46.140" v="25" actId="20577"/>
      <pc:docMkLst>
        <pc:docMk/>
      </pc:docMkLst>
      <pc:sldChg chg="modSp">
        <pc:chgData name="Mak, Aurora (AFRC-520)[USRA]" userId="S::amak@ndc.nasa.gov::8f215a1e-090e-45ad-a139-98c499b09461" providerId="AD" clId="Web-{D17FC09F-30D2-0000-A9AA-D4D98BB8C044}" dt="2021-04-21T19:09:31.288" v="11" actId="20577"/>
        <pc:sldMkLst>
          <pc:docMk/>
          <pc:sldMk cId="64619295" sldId="257"/>
        </pc:sldMkLst>
        <pc:spChg chg="mod">
          <ac:chgData name="Mak, Aurora (AFRC-520)[USRA]" userId="S::amak@ndc.nasa.gov::8f215a1e-090e-45ad-a139-98c499b09461" providerId="AD" clId="Web-{D17FC09F-30D2-0000-A9AA-D4D98BB8C044}" dt="2021-04-21T19:09:31.288" v="11" actId="20577"/>
          <ac:spMkLst>
            <pc:docMk/>
            <pc:sldMk cId="64619295" sldId="257"/>
            <ac:spMk id="8" creationId="{00000000-0000-0000-0000-000000000000}"/>
          </ac:spMkLst>
        </pc:spChg>
      </pc:sldChg>
      <pc:sldChg chg="del">
        <pc:chgData name="Mak, Aurora (AFRC-520)[USRA]" userId="S::amak@ndc.nasa.gov::8f215a1e-090e-45ad-a139-98c499b09461" providerId="AD" clId="Web-{D17FC09F-30D2-0000-A9AA-D4D98BB8C044}" dt="2021-04-21T19:10:04.619" v="13"/>
        <pc:sldMkLst>
          <pc:docMk/>
          <pc:sldMk cId="1658969122" sldId="294"/>
        </pc:sldMkLst>
      </pc:sldChg>
      <pc:sldChg chg="del">
        <pc:chgData name="Mak, Aurora (AFRC-520)[USRA]" userId="S::amak@ndc.nasa.gov::8f215a1e-090e-45ad-a139-98c499b09461" providerId="AD" clId="Web-{D17FC09F-30D2-0000-A9AA-D4D98BB8C044}" dt="2021-04-21T19:10:15.152" v="14"/>
        <pc:sldMkLst>
          <pc:docMk/>
          <pc:sldMk cId="4235510244" sldId="295"/>
        </pc:sldMkLst>
      </pc:sldChg>
      <pc:sldChg chg="modSp">
        <pc:chgData name="Mak, Aurora (AFRC-520)[USRA]" userId="S::amak@ndc.nasa.gov::8f215a1e-090e-45ad-a139-98c499b09461" providerId="AD" clId="Web-{D17FC09F-30D2-0000-A9AA-D4D98BB8C044}" dt="2021-04-21T19:13:46.140" v="25" actId="20577"/>
        <pc:sldMkLst>
          <pc:docMk/>
          <pc:sldMk cId="4050765768" sldId="298"/>
        </pc:sldMkLst>
        <pc:spChg chg="mod">
          <ac:chgData name="Mak, Aurora (AFRC-520)[USRA]" userId="S::amak@ndc.nasa.gov::8f215a1e-090e-45ad-a139-98c499b09461" providerId="AD" clId="Web-{D17FC09F-30D2-0000-A9AA-D4D98BB8C044}" dt="2021-04-21T19:13:46.140" v="25" actId="20577"/>
          <ac:spMkLst>
            <pc:docMk/>
            <pc:sldMk cId="4050765768" sldId="298"/>
            <ac:spMk id="9" creationId="{46E80623-3CAA-4FFB-90C0-8B3DFDC348DD}"/>
          </ac:spMkLst>
        </pc:spChg>
      </pc:sldChg>
      <pc:sldChg chg="modSp">
        <pc:chgData name="Mak, Aurora (AFRC-520)[USRA]" userId="S::amak@ndc.nasa.gov::8f215a1e-090e-45ad-a139-98c499b09461" providerId="AD" clId="Web-{D17FC09F-30D2-0000-A9AA-D4D98BB8C044}" dt="2021-04-21T19:09:06.333" v="1" actId="20577"/>
        <pc:sldMkLst>
          <pc:docMk/>
          <pc:sldMk cId="747240660" sldId="299"/>
        </pc:sldMkLst>
        <pc:spChg chg="mod">
          <ac:chgData name="Mak, Aurora (AFRC-520)[USRA]" userId="S::amak@ndc.nasa.gov::8f215a1e-090e-45ad-a139-98c499b09461" providerId="AD" clId="Web-{D17FC09F-30D2-0000-A9AA-D4D98BB8C044}" dt="2021-04-21T19:09:02.551" v="0" actId="20577"/>
          <ac:spMkLst>
            <pc:docMk/>
            <pc:sldMk cId="747240660" sldId="299"/>
            <ac:spMk id="3" creationId="{00000000-0000-0000-0000-000000000000}"/>
          </ac:spMkLst>
        </pc:spChg>
        <pc:spChg chg="mod">
          <ac:chgData name="Mak, Aurora (AFRC-520)[USRA]" userId="S::amak@ndc.nasa.gov::8f215a1e-090e-45ad-a139-98c499b09461" providerId="AD" clId="Web-{D17FC09F-30D2-0000-A9AA-D4D98BB8C044}" dt="2021-04-21T19:09:06.333" v="1" actId="20577"/>
          <ac:spMkLst>
            <pc:docMk/>
            <pc:sldMk cId="747240660" sldId="299"/>
            <ac:spMk id="6" creationId="{8E5C76A6-3457-44CF-87A8-6AE978E809F0}"/>
          </ac:spMkLst>
        </pc:spChg>
      </pc:sldChg>
      <pc:sldChg chg="modSp">
        <pc:chgData name="Mak, Aurora (AFRC-520)[USRA]" userId="S::amak@ndc.nasa.gov::8f215a1e-090e-45ad-a139-98c499b09461" providerId="AD" clId="Web-{D17FC09F-30D2-0000-A9AA-D4D98BB8C044}" dt="2021-04-21T19:13:39.514" v="23" actId="20577"/>
        <pc:sldMkLst>
          <pc:docMk/>
          <pc:sldMk cId="1048603606" sldId="300"/>
        </pc:sldMkLst>
        <pc:spChg chg="mod">
          <ac:chgData name="Mak, Aurora (AFRC-520)[USRA]" userId="S::amak@ndc.nasa.gov::8f215a1e-090e-45ad-a139-98c499b09461" providerId="AD" clId="Web-{D17FC09F-30D2-0000-A9AA-D4D98BB8C044}" dt="2021-04-21T19:13:39.514" v="23" actId="20577"/>
          <ac:spMkLst>
            <pc:docMk/>
            <pc:sldMk cId="1048603606" sldId="300"/>
            <ac:spMk id="3" creationId="{00000000-0000-0000-0000-000000000000}"/>
          </ac:spMkLst>
        </pc:spChg>
      </pc:sldChg>
      <pc:sldChg chg="del">
        <pc:chgData name="Mak, Aurora (AFRC-520)[USRA]" userId="S::amak@ndc.nasa.gov::8f215a1e-090e-45ad-a139-98c499b09461" providerId="AD" clId="Web-{D17FC09F-30D2-0000-A9AA-D4D98BB8C044}" dt="2021-04-21T19:09:59.635" v="12"/>
        <pc:sldMkLst>
          <pc:docMk/>
          <pc:sldMk cId="2152105048" sldId="304"/>
        </pc:sldMkLst>
      </pc:sldChg>
    </pc:docChg>
  </pc:docChgLst>
  <pc:docChgLst>
    <pc:chgData name="Mak, Aurora (AFRC-520)[USRA]" userId="S::amak@ndc.nasa.gov::8f215a1e-090e-45ad-a139-98c499b09461" providerId="AD" clId="Web-{4BE2CA00-AE65-DF45-8200-C32DC58F261D}"/>
    <pc:docChg chg="modSld">
      <pc:chgData name="Mak, Aurora (AFRC-520)[USRA]" userId="S::amak@ndc.nasa.gov::8f215a1e-090e-45ad-a139-98c499b09461" providerId="AD" clId="Web-{4BE2CA00-AE65-DF45-8200-C32DC58F261D}" dt="2021-04-14T20:44:54.270" v="36" actId="20577"/>
      <pc:docMkLst>
        <pc:docMk/>
      </pc:docMkLst>
      <pc:sldChg chg="modSp">
        <pc:chgData name="Mak, Aurora (AFRC-520)[USRA]" userId="S::amak@ndc.nasa.gov::8f215a1e-090e-45ad-a139-98c499b09461" providerId="AD" clId="Web-{4BE2CA00-AE65-DF45-8200-C32DC58F261D}" dt="2021-04-14T20:44:54.270" v="36" actId="20577"/>
        <pc:sldMkLst>
          <pc:docMk/>
          <pc:sldMk cId="49845736" sldId="256"/>
        </pc:sldMkLst>
        <pc:spChg chg="mod">
          <ac:chgData name="Mak, Aurora (AFRC-520)[USRA]" userId="S::amak@ndc.nasa.gov::8f215a1e-090e-45ad-a139-98c499b09461" providerId="AD" clId="Web-{4BE2CA00-AE65-DF45-8200-C32DC58F261D}" dt="2021-04-14T20:44:54.270" v="36" actId="20577"/>
          <ac:spMkLst>
            <pc:docMk/>
            <pc:sldMk cId="49845736" sldId="256"/>
            <ac:spMk id="2" creationId="{00000000-0000-0000-0000-000000000000}"/>
          </ac:spMkLst>
        </pc:spChg>
      </pc:sldChg>
    </pc:docChg>
  </pc:docChgLst>
  <pc:docChgLst>
    <pc:chgData name="Mak, Aurora (AFRC-520)[USRA]" userId="S::amak@ndc.nasa.gov::8f215a1e-090e-45ad-a139-98c499b09461" providerId="AD" clId="Web-{D48EBE9F-00E0-0000-CA5D-0C1EE4BC33BC}"/>
    <pc:docChg chg="modSld">
      <pc:chgData name="Mak, Aurora (AFRC-520)[USRA]" userId="S::amak@ndc.nasa.gov::8f215a1e-090e-45ad-a139-98c499b09461" providerId="AD" clId="Web-{D48EBE9F-00E0-0000-CA5D-0C1EE4BC33BC}" dt="2021-04-15T18:27:22.483" v="9" actId="20577"/>
      <pc:docMkLst>
        <pc:docMk/>
      </pc:docMkLst>
      <pc:sldChg chg="modSp">
        <pc:chgData name="Mak, Aurora (AFRC-520)[USRA]" userId="S::amak@ndc.nasa.gov::8f215a1e-090e-45ad-a139-98c499b09461" providerId="AD" clId="Web-{D48EBE9F-00E0-0000-CA5D-0C1EE4BC33BC}" dt="2021-04-15T18:27:22.483" v="9" actId="20577"/>
        <pc:sldMkLst>
          <pc:docMk/>
          <pc:sldMk cId="49845736" sldId="256"/>
        </pc:sldMkLst>
        <pc:spChg chg="mod">
          <ac:chgData name="Mak, Aurora (AFRC-520)[USRA]" userId="S::amak@ndc.nasa.gov::8f215a1e-090e-45ad-a139-98c499b09461" providerId="AD" clId="Web-{D48EBE9F-00E0-0000-CA5D-0C1EE4BC33BC}" dt="2021-04-15T18:27:22.483" v="9" actId="20577"/>
          <ac:spMkLst>
            <pc:docMk/>
            <pc:sldMk cId="49845736" sldId="256"/>
            <ac:spMk id="2" creationId="{00000000-0000-0000-0000-000000000000}"/>
          </ac:spMkLst>
        </pc:spChg>
      </pc:sldChg>
    </pc:docChg>
  </pc:docChgLst>
  <pc:docChgLst>
    <pc:chgData name="Mak, Aurora (AFRC-520)[USRA]" userId="S::amak@ndc.nasa.gov::8f215a1e-090e-45ad-a139-98c499b09461" providerId="AD" clId="Web-{C611C29F-60E5-0000-BA71-8D6A479D294A}"/>
    <pc:docChg chg="modSld">
      <pc:chgData name="Mak, Aurora (AFRC-520)[USRA]" userId="S::amak@ndc.nasa.gov::8f215a1e-090e-45ad-a139-98c499b09461" providerId="AD" clId="Web-{C611C29F-60E5-0000-BA71-8D6A479D294A}" dt="2021-04-26T16:09:19.810" v="7" actId="20577"/>
      <pc:docMkLst>
        <pc:docMk/>
      </pc:docMkLst>
      <pc:sldChg chg="modSp">
        <pc:chgData name="Mak, Aurora (AFRC-520)[USRA]" userId="S::amak@ndc.nasa.gov::8f215a1e-090e-45ad-a139-98c499b09461" providerId="AD" clId="Web-{C611C29F-60E5-0000-BA71-8D6A479D294A}" dt="2021-04-26T16:08:49.183" v="5" actId="20577"/>
        <pc:sldMkLst>
          <pc:docMk/>
          <pc:sldMk cId="744786115" sldId="265"/>
        </pc:sldMkLst>
        <pc:spChg chg="mod">
          <ac:chgData name="Mak, Aurora (AFRC-520)[USRA]" userId="S::amak@ndc.nasa.gov::8f215a1e-090e-45ad-a139-98c499b09461" providerId="AD" clId="Web-{C611C29F-60E5-0000-BA71-8D6A479D294A}" dt="2021-04-26T16:08:49.183" v="5" actId="20577"/>
          <ac:spMkLst>
            <pc:docMk/>
            <pc:sldMk cId="744786115" sldId="265"/>
            <ac:spMk id="9" creationId="{47474F73-C031-4477-9251-74B56040F32B}"/>
          </ac:spMkLst>
        </pc:spChg>
      </pc:sldChg>
      <pc:sldChg chg="modSp">
        <pc:chgData name="Mak, Aurora (AFRC-520)[USRA]" userId="S::amak@ndc.nasa.gov::8f215a1e-090e-45ad-a139-98c499b09461" providerId="AD" clId="Web-{C611C29F-60E5-0000-BA71-8D6A479D294A}" dt="2021-04-26T16:09:19.810" v="7" actId="20577"/>
        <pc:sldMkLst>
          <pc:docMk/>
          <pc:sldMk cId="747240660" sldId="299"/>
        </pc:sldMkLst>
        <pc:spChg chg="mod">
          <ac:chgData name="Mak, Aurora (AFRC-520)[USRA]" userId="S::amak@ndc.nasa.gov::8f215a1e-090e-45ad-a139-98c499b09461" providerId="AD" clId="Web-{C611C29F-60E5-0000-BA71-8D6A479D294A}" dt="2021-04-26T16:09:19.810" v="7" actId="20577"/>
          <ac:spMkLst>
            <pc:docMk/>
            <pc:sldMk cId="747240660" sldId="299"/>
            <ac:spMk id="3" creationId="{00000000-0000-0000-0000-000000000000}"/>
          </ac:spMkLst>
        </pc:spChg>
      </pc:sldChg>
    </pc:docChg>
  </pc:docChgLst>
  <pc:docChgLst>
    <pc:chgData name="Yang, Wendy (AFRC-520)[USRA]" userId="S::wyang7@ndc.nasa.gov::2dee5a08-9678-419b-a04d-2d54b872390c" providerId="AD" clId="Web-{A5A52E13-B9FA-4F51-8FD7-C7D7811502E7}"/>
    <pc:docChg chg="modSld">
      <pc:chgData name="Yang, Wendy (AFRC-520)[USRA]" userId="S::wyang7@ndc.nasa.gov::2dee5a08-9678-419b-a04d-2d54b872390c" providerId="AD" clId="Web-{A5A52E13-B9FA-4F51-8FD7-C7D7811502E7}" dt="2021-04-21T17:56:58.845" v="109" actId="1076"/>
      <pc:docMkLst>
        <pc:docMk/>
      </pc:docMkLst>
      <pc:sldChg chg="modSp">
        <pc:chgData name="Yang, Wendy (AFRC-520)[USRA]" userId="S::wyang7@ndc.nasa.gov::2dee5a08-9678-419b-a04d-2d54b872390c" providerId="AD" clId="Web-{A5A52E13-B9FA-4F51-8FD7-C7D7811502E7}" dt="2021-04-21T17:40:17.001" v="50" actId="1076"/>
        <pc:sldMkLst>
          <pc:docMk/>
          <pc:sldMk cId="64619295" sldId="257"/>
        </pc:sldMkLst>
        <pc:spChg chg="mod">
          <ac:chgData name="Yang, Wendy (AFRC-520)[USRA]" userId="S::wyang7@ndc.nasa.gov::2dee5a08-9678-419b-a04d-2d54b872390c" providerId="AD" clId="Web-{A5A52E13-B9FA-4F51-8FD7-C7D7811502E7}" dt="2021-04-21T17:40:17.001" v="50" actId="1076"/>
          <ac:spMkLst>
            <pc:docMk/>
            <pc:sldMk cId="64619295" sldId="257"/>
            <ac:spMk id="8" creationId="{00000000-0000-0000-0000-000000000000}"/>
          </ac:spMkLst>
        </pc:spChg>
      </pc:sldChg>
      <pc:sldChg chg="modSp">
        <pc:chgData name="Yang, Wendy (AFRC-520)[USRA]" userId="S::wyang7@ndc.nasa.gov::2dee5a08-9678-419b-a04d-2d54b872390c" providerId="AD" clId="Web-{A5A52E13-B9FA-4F51-8FD7-C7D7811502E7}" dt="2021-04-21T17:56:58.845" v="109" actId="1076"/>
        <pc:sldMkLst>
          <pc:docMk/>
          <pc:sldMk cId="744786115" sldId="265"/>
        </pc:sldMkLst>
        <pc:spChg chg="mod">
          <ac:chgData name="Yang, Wendy (AFRC-520)[USRA]" userId="S::wyang7@ndc.nasa.gov::2dee5a08-9678-419b-a04d-2d54b872390c" providerId="AD" clId="Web-{A5A52E13-B9FA-4F51-8FD7-C7D7811502E7}" dt="2021-04-21T17:56:48.860" v="108" actId="1076"/>
          <ac:spMkLst>
            <pc:docMk/>
            <pc:sldMk cId="744786115" sldId="265"/>
            <ac:spMk id="3" creationId="{2F9D506D-5BAB-4343-83F2-4C964120208C}"/>
          </ac:spMkLst>
        </pc:spChg>
        <pc:spChg chg="mod">
          <ac:chgData name="Yang, Wendy (AFRC-520)[USRA]" userId="S::wyang7@ndc.nasa.gov::2dee5a08-9678-419b-a04d-2d54b872390c" providerId="AD" clId="Web-{A5A52E13-B9FA-4F51-8FD7-C7D7811502E7}" dt="2021-04-21T17:56:58.845" v="109" actId="1076"/>
          <ac:spMkLst>
            <pc:docMk/>
            <pc:sldMk cId="744786115" sldId="265"/>
            <ac:spMk id="7" creationId="{AD64E116-CF27-474F-9B08-890C1F74B347}"/>
          </ac:spMkLst>
        </pc:spChg>
      </pc:sldChg>
      <pc:sldChg chg="modSp">
        <pc:chgData name="Yang, Wendy (AFRC-520)[USRA]" userId="S::wyang7@ndc.nasa.gov::2dee5a08-9678-419b-a04d-2d54b872390c" providerId="AD" clId="Web-{A5A52E13-B9FA-4F51-8FD7-C7D7811502E7}" dt="2021-04-21T17:56:36.891" v="107" actId="20577"/>
        <pc:sldMkLst>
          <pc:docMk/>
          <pc:sldMk cId="4204781116" sldId="269"/>
        </pc:sldMkLst>
        <pc:spChg chg="mod">
          <ac:chgData name="Yang, Wendy (AFRC-520)[USRA]" userId="S::wyang7@ndc.nasa.gov::2dee5a08-9678-419b-a04d-2d54b872390c" providerId="AD" clId="Web-{A5A52E13-B9FA-4F51-8FD7-C7D7811502E7}" dt="2021-04-21T17:56:36.891" v="107" actId="20577"/>
          <ac:spMkLst>
            <pc:docMk/>
            <pc:sldMk cId="4204781116" sldId="269"/>
            <ac:spMk id="6" creationId="{00000000-0000-0000-0000-000000000000}"/>
          </ac:spMkLst>
        </pc:spChg>
      </pc:sldChg>
      <pc:sldChg chg="addSp modSp">
        <pc:chgData name="Yang, Wendy (AFRC-520)[USRA]" userId="S::wyang7@ndc.nasa.gov::2dee5a08-9678-419b-a04d-2d54b872390c" providerId="AD" clId="Web-{A5A52E13-B9FA-4F51-8FD7-C7D7811502E7}" dt="2021-04-21T17:52:43.684" v="66" actId="1076"/>
        <pc:sldMkLst>
          <pc:docMk/>
          <pc:sldMk cId="1048603606" sldId="300"/>
        </pc:sldMkLst>
        <pc:spChg chg="mod">
          <ac:chgData name="Yang, Wendy (AFRC-520)[USRA]" userId="S::wyang7@ndc.nasa.gov::2dee5a08-9678-419b-a04d-2d54b872390c" providerId="AD" clId="Web-{A5A52E13-B9FA-4F51-8FD7-C7D7811502E7}" dt="2021-04-21T17:52:34.544" v="64" actId="20577"/>
          <ac:spMkLst>
            <pc:docMk/>
            <pc:sldMk cId="1048603606" sldId="300"/>
            <ac:spMk id="2" creationId="{1204FE40-BF47-4D87-98D9-320EA2931AD3}"/>
          </ac:spMkLst>
        </pc:spChg>
        <pc:picChg chg="add mod">
          <ac:chgData name="Yang, Wendy (AFRC-520)[USRA]" userId="S::wyang7@ndc.nasa.gov::2dee5a08-9678-419b-a04d-2d54b872390c" providerId="AD" clId="Web-{A5A52E13-B9FA-4F51-8FD7-C7D7811502E7}" dt="2021-04-21T17:52:43.684" v="66" actId="1076"/>
          <ac:picMkLst>
            <pc:docMk/>
            <pc:sldMk cId="1048603606" sldId="300"/>
            <ac:picMk id="7" creationId="{D892B151-6D36-452A-8AF6-FC8E5886F994}"/>
          </ac:picMkLst>
        </pc:picChg>
      </pc:sldChg>
      <pc:sldChg chg="addSp modSp">
        <pc:chgData name="Yang, Wendy (AFRC-520)[USRA]" userId="S::wyang7@ndc.nasa.gov::2dee5a08-9678-419b-a04d-2d54b872390c" providerId="AD" clId="Web-{A5A52E13-B9FA-4F51-8FD7-C7D7811502E7}" dt="2021-04-21T17:51:30.574" v="53" actId="1076"/>
        <pc:sldMkLst>
          <pc:docMk/>
          <pc:sldMk cId="3382303876" sldId="303"/>
        </pc:sldMkLst>
        <pc:picChg chg="add mod">
          <ac:chgData name="Yang, Wendy (AFRC-520)[USRA]" userId="S::wyang7@ndc.nasa.gov::2dee5a08-9678-419b-a04d-2d54b872390c" providerId="AD" clId="Web-{A5A52E13-B9FA-4F51-8FD7-C7D7811502E7}" dt="2021-04-21T17:51:30.574" v="53" actId="1076"/>
          <ac:picMkLst>
            <pc:docMk/>
            <pc:sldMk cId="3382303876" sldId="303"/>
            <ac:picMk id="6" creationId="{7D5A1F9C-B7B3-4C53-B498-6B5F2DF26257}"/>
          </ac:picMkLst>
        </pc:picChg>
      </pc:sldChg>
    </pc:docChg>
  </pc:docChgLst>
  <pc:docChgLst>
    <pc:chgData name="Yang, Wendy (AFRC-520)[USRA]" userId="S::wyang7@ndc.nasa.gov::2dee5a08-9678-419b-a04d-2d54b872390c" providerId="AD" clId="Web-{A795C5F9-5B53-49B6-8769-149757599B7B}"/>
    <pc:docChg chg="modSld">
      <pc:chgData name="Yang, Wendy (AFRC-520)[USRA]" userId="S::wyang7@ndc.nasa.gov::2dee5a08-9678-419b-a04d-2d54b872390c" providerId="AD" clId="Web-{A795C5F9-5B53-49B6-8769-149757599B7B}" dt="2021-04-22T18:16:03.196" v="67" actId="20577"/>
      <pc:docMkLst>
        <pc:docMk/>
      </pc:docMkLst>
      <pc:sldChg chg="addSp delSp modSp">
        <pc:chgData name="Yang, Wendy (AFRC-520)[USRA]" userId="S::wyang7@ndc.nasa.gov::2dee5a08-9678-419b-a04d-2d54b872390c" providerId="AD" clId="Web-{A795C5F9-5B53-49B6-8769-149757599B7B}" dt="2021-04-22T17:48:58.944" v="15" actId="1076"/>
        <pc:sldMkLst>
          <pc:docMk/>
          <pc:sldMk cId="1048603606" sldId="300"/>
        </pc:sldMkLst>
        <pc:spChg chg="mod">
          <ac:chgData name="Yang, Wendy (AFRC-520)[USRA]" userId="S::wyang7@ndc.nasa.gov::2dee5a08-9678-419b-a04d-2d54b872390c" providerId="AD" clId="Web-{A795C5F9-5B53-49B6-8769-149757599B7B}" dt="2021-04-22T17:48:24.006" v="13" actId="1076"/>
          <ac:spMkLst>
            <pc:docMk/>
            <pc:sldMk cId="1048603606" sldId="300"/>
            <ac:spMk id="2" creationId="{1204FE40-BF47-4D87-98D9-320EA2931AD3}"/>
          </ac:spMkLst>
        </pc:spChg>
        <pc:picChg chg="del">
          <ac:chgData name="Yang, Wendy (AFRC-520)[USRA]" userId="S::wyang7@ndc.nasa.gov::2dee5a08-9678-419b-a04d-2d54b872390c" providerId="AD" clId="Web-{A795C5F9-5B53-49B6-8769-149757599B7B}" dt="2021-04-22T17:41:54.034" v="10"/>
          <ac:picMkLst>
            <pc:docMk/>
            <pc:sldMk cId="1048603606" sldId="300"/>
            <ac:picMk id="7" creationId="{D892B151-6D36-452A-8AF6-FC8E5886F994}"/>
          </ac:picMkLst>
        </pc:picChg>
        <pc:picChg chg="add mod">
          <ac:chgData name="Yang, Wendy (AFRC-520)[USRA]" userId="S::wyang7@ndc.nasa.gov::2dee5a08-9678-419b-a04d-2d54b872390c" providerId="AD" clId="Web-{A795C5F9-5B53-49B6-8769-149757599B7B}" dt="2021-04-22T17:48:58.944" v="15" actId="1076"/>
          <ac:picMkLst>
            <pc:docMk/>
            <pc:sldMk cId="1048603606" sldId="300"/>
            <ac:picMk id="8" creationId="{F391394C-4D8C-4089-8895-69F886175155}"/>
          </ac:picMkLst>
        </pc:picChg>
      </pc:sldChg>
      <pc:sldChg chg="modSp">
        <pc:chgData name="Yang, Wendy (AFRC-520)[USRA]" userId="S::wyang7@ndc.nasa.gov::2dee5a08-9678-419b-a04d-2d54b872390c" providerId="AD" clId="Web-{A795C5F9-5B53-49B6-8769-149757599B7B}" dt="2021-04-22T18:16:03.196" v="67" actId="20577"/>
        <pc:sldMkLst>
          <pc:docMk/>
          <pc:sldMk cId="3382303876" sldId="303"/>
        </pc:sldMkLst>
        <pc:spChg chg="mod">
          <ac:chgData name="Yang, Wendy (AFRC-520)[USRA]" userId="S::wyang7@ndc.nasa.gov::2dee5a08-9678-419b-a04d-2d54b872390c" providerId="AD" clId="Web-{A795C5F9-5B53-49B6-8769-149757599B7B}" dt="2021-04-22T18:16:03.196" v="67" actId="20577"/>
          <ac:spMkLst>
            <pc:docMk/>
            <pc:sldMk cId="3382303876" sldId="303"/>
            <ac:spMk id="8" creationId="{290E4130-3B40-4B33-A66A-BC5F3CD3D171}"/>
          </ac:spMkLst>
        </pc:spChg>
      </pc:sldChg>
      <pc:sldChg chg="addSp modSp">
        <pc:chgData name="Yang, Wendy (AFRC-520)[USRA]" userId="S::wyang7@ndc.nasa.gov::2dee5a08-9678-419b-a04d-2d54b872390c" providerId="AD" clId="Web-{A795C5F9-5B53-49B6-8769-149757599B7B}" dt="2021-04-22T17:51:05.336" v="21" actId="20577"/>
        <pc:sldMkLst>
          <pc:docMk/>
          <pc:sldMk cId="604456156" sldId="310"/>
        </pc:sldMkLst>
        <pc:spChg chg="mod">
          <ac:chgData name="Yang, Wendy (AFRC-520)[USRA]" userId="S::wyang7@ndc.nasa.gov::2dee5a08-9678-419b-a04d-2d54b872390c" providerId="AD" clId="Web-{A795C5F9-5B53-49B6-8769-149757599B7B}" dt="2021-04-22T17:51:05.336" v="21" actId="20577"/>
          <ac:spMkLst>
            <pc:docMk/>
            <pc:sldMk cId="604456156" sldId="310"/>
            <ac:spMk id="2" creationId="{1204FE40-BF47-4D87-98D9-320EA2931AD3}"/>
          </ac:spMkLst>
        </pc:spChg>
        <pc:picChg chg="mod">
          <ac:chgData name="Yang, Wendy (AFRC-520)[USRA]" userId="S::wyang7@ndc.nasa.gov::2dee5a08-9678-419b-a04d-2d54b872390c" providerId="AD" clId="Web-{A795C5F9-5B53-49B6-8769-149757599B7B}" dt="2021-04-22T17:49:46.054" v="18" actId="1076"/>
          <ac:picMkLst>
            <pc:docMk/>
            <pc:sldMk cId="604456156" sldId="310"/>
            <ac:picMk id="7" creationId="{D892B151-6D36-452A-8AF6-FC8E5886F994}"/>
          </ac:picMkLst>
        </pc:picChg>
        <pc:picChg chg="add mod">
          <ac:chgData name="Yang, Wendy (AFRC-520)[USRA]" userId="S::wyang7@ndc.nasa.gov::2dee5a08-9678-419b-a04d-2d54b872390c" providerId="AD" clId="Web-{A795C5F9-5B53-49B6-8769-149757599B7B}" dt="2021-04-22T17:49:47.460" v="19" actId="1076"/>
          <ac:picMkLst>
            <pc:docMk/>
            <pc:sldMk cId="604456156" sldId="310"/>
            <ac:picMk id="8" creationId="{450C0536-17F7-4D6A-9281-F02AF40E35B6}"/>
          </ac:picMkLst>
        </pc:picChg>
      </pc:sldChg>
      <pc:sldChg chg="addSp delSp modSp">
        <pc:chgData name="Yang, Wendy (AFRC-520)[USRA]" userId="S::wyang7@ndc.nasa.gov::2dee5a08-9678-419b-a04d-2d54b872390c" providerId="AD" clId="Web-{A795C5F9-5B53-49B6-8769-149757599B7B}" dt="2021-04-22T17:51:47.227" v="61" actId="20577"/>
        <pc:sldMkLst>
          <pc:docMk/>
          <pc:sldMk cId="2063997988" sldId="311"/>
        </pc:sldMkLst>
        <pc:spChg chg="mod">
          <ac:chgData name="Yang, Wendy (AFRC-520)[USRA]" userId="S::wyang7@ndc.nasa.gov::2dee5a08-9678-419b-a04d-2d54b872390c" providerId="AD" clId="Web-{A795C5F9-5B53-49B6-8769-149757599B7B}" dt="2021-04-22T17:51:47.227" v="61" actId="20577"/>
          <ac:spMkLst>
            <pc:docMk/>
            <pc:sldMk cId="2063997988" sldId="311"/>
            <ac:spMk id="2" creationId="{1204FE40-BF47-4D87-98D9-320EA2931AD3}"/>
          </ac:spMkLst>
        </pc:spChg>
        <pc:picChg chg="del">
          <ac:chgData name="Yang, Wendy (AFRC-520)[USRA]" userId="S::wyang7@ndc.nasa.gov::2dee5a08-9678-419b-a04d-2d54b872390c" providerId="AD" clId="Web-{A795C5F9-5B53-49B6-8769-149757599B7B}" dt="2021-04-22T17:51:19.071" v="22"/>
          <ac:picMkLst>
            <pc:docMk/>
            <pc:sldMk cId="2063997988" sldId="311"/>
            <ac:picMk id="7" creationId="{D892B151-6D36-452A-8AF6-FC8E5886F994}"/>
          </ac:picMkLst>
        </pc:picChg>
        <pc:picChg chg="add mod">
          <ac:chgData name="Yang, Wendy (AFRC-520)[USRA]" userId="S::wyang7@ndc.nasa.gov::2dee5a08-9678-419b-a04d-2d54b872390c" providerId="AD" clId="Web-{A795C5F9-5B53-49B6-8769-149757599B7B}" dt="2021-04-22T17:51:25.883" v="26" actId="1076"/>
          <ac:picMkLst>
            <pc:docMk/>
            <pc:sldMk cId="2063997988" sldId="311"/>
            <ac:picMk id="8" creationId="{D2985532-6AF2-49BA-8851-A37CB32CF583}"/>
          </ac:picMkLst>
        </pc:picChg>
      </pc:sldChg>
    </pc:docChg>
  </pc:docChgLst>
  <pc:docChgLst>
    <pc:chgData name="Mak, Aurora (AFRC-520)[USRA]" userId="S::amak@ndc.nasa.gov::8f215a1e-090e-45ad-a139-98c499b09461" providerId="AD" clId="Web-{9B75BCD8-610D-DC02-3FC0-67E26B8724A6}"/>
    <pc:docChg chg="modSld">
      <pc:chgData name="Mak, Aurora (AFRC-520)[USRA]" userId="S::amak@ndc.nasa.gov::8f215a1e-090e-45ad-a139-98c499b09461" providerId="AD" clId="Web-{9B75BCD8-610D-DC02-3FC0-67E26B8724A6}" dt="2021-04-22T19:50:38.769" v="139" actId="14100"/>
      <pc:docMkLst>
        <pc:docMk/>
      </pc:docMkLst>
      <pc:sldChg chg="modSp">
        <pc:chgData name="Mak, Aurora (AFRC-520)[USRA]" userId="S::amak@ndc.nasa.gov::8f215a1e-090e-45ad-a139-98c499b09461" providerId="AD" clId="Web-{9B75BCD8-610D-DC02-3FC0-67E26B8724A6}" dt="2021-04-22T18:42:10.979" v="85" actId="20577"/>
        <pc:sldMkLst>
          <pc:docMk/>
          <pc:sldMk cId="622305525" sldId="258"/>
        </pc:sldMkLst>
        <pc:spChg chg="mod">
          <ac:chgData name="Mak, Aurora (AFRC-520)[USRA]" userId="S::amak@ndc.nasa.gov::8f215a1e-090e-45ad-a139-98c499b09461" providerId="AD" clId="Web-{9B75BCD8-610D-DC02-3FC0-67E26B8724A6}" dt="2021-04-22T18:42:10.979" v="85" actId="20577"/>
          <ac:spMkLst>
            <pc:docMk/>
            <pc:sldMk cId="622305525" sldId="258"/>
            <ac:spMk id="7" creationId="{8D878626-CDE3-456E-83EB-734A53DA208B}"/>
          </ac:spMkLst>
        </pc:spChg>
      </pc:sldChg>
      <pc:sldChg chg="modSp">
        <pc:chgData name="Mak, Aurora (AFRC-520)[USRA]" userId="S::amak@ndc.nasa.gov::8f215a1e-090e-45ad-a139-98c499b09461" providerId="AD" clId="Web-{9B75BCD8-610D-DC02-3FC0-67E26B8724A6}" dt="2021-04-22T19:14:18.609" v="100" actId="20577"/>
        <pc:sldMkLst>
          <pc:docMk/>
          <pc:sldMk cId="4204781116" sldId="269"/>
        </pc:sldMkLst>
        <pc:spChg chg="mod">
          <ac:chgData name="Mak, Aurora (AFRC-520)[USRA]" userId="S::amak@ndc.nasa.gov::8f215a1e-090e-45ad-a139-98c499b09461" providerId="AD" clId="Web-{9B75BCD8-610D-DC02-3FC0-67E26B8724A6}" dt="2021-04-22T19:14:18.609" v="100" actId="20577"/>
          <ac:spMkLst>
            <pc:docMk/>
            <pc:sldMk cId="4204781116" sldId="269"/>
            <ac:spMk id="6" creationId="{00000000-0000-0000-0000-000000000000}"/>
          </ac:spMkLst>
        </pc:spChg>
      </pc:sldChg>
      <pc:sldChg chg="modSp">
        <pc:chgData name="Mak, Aurora (AFRC-520)[USRA]" userId="S::amak@ndc.nasa.gov::8f215a1e-090e-45ad-a139-98c499b09461" providerId="AD" clId="Web-{9B75BCD8-610D-DC02-3FC0-67E26B8724A6}" dt="2021-04-22T17:08:00.193" v="24" actId="20577"/>
        <pc:sldMkLst>
          <pc:docMk/>
          <pc:sldMk cId="2775879640" sldId="292"/>
        </pc:sldMkLst>
        <pc:spChg chg="mod">
          <ac:chgData name="Mak, Aurora (AFRC-520)[USRA]" userId="S::amak@ndc.nasa.gov::8f215a1e-090e-45ad-a139-98c499b09461" providerId="AD" clId="Web-{9B75BCD8-610D-DC02-3FC0-67E26B8724A6}" dt="2021-04-22T17:08:00.193" v="24" actId="20577"/>
          <ac:spMkLst>
            <pc:docMk/>
            <pc:sldMk cId="2775879640" sldId="292"/>
            <ac:spMk id="3" creationId="{6FFC7EAD-5C4E-426C-BF86-9EA78F5260E3}"/>
          </ac:spMkLst>
        </pc:spChg>
      </pc:sldChg>
      <pc:sldChg chg="modSp">
        <pc:chgData name="Mak, Aurora (AFRC-520)[USRA]" userId="S::amak@ndc.nasa.gov::8f215a1e-090e-45ad-a139-98c499b09461" providerId="AD" clId="Web-{9B75BCD8-610D-DC02-3FC0-67E26B8724A6}" dt="2021-04-22T18:56:49.247" v="97" actId="1076"/>
        <pc:sldMkLst>
          <pc:docMk/>
          <pc:sldMk cId="4050765768" sldId="298"/>
        </pc:sldMkLst>
        <pc:spChg chg="mod">
          <ac:chgData name="Mak, Aurora (AFRC-520)[USRA]" userId="S::amak@ndc.nasa.gov::8f215a1e-090e-45ad-a139-98c499b09461" providerId="AD" clId="Web-{9B75BCD8-610D-DC02-3FC0-67E26B8724A6}" dt="2021-04-22T18:56:49.247" v="97" actId="1076"/>
          <ac:spMkLst>
            <pc:docMk/>
            <pc:sldMk cId="4050765768" sldId="298"/>
            <ac:spMk id="9" creationId="{46E80623-3CAA-4FFB-90C0-8B3DFDC348DD}"/>
          </ac:spMkLst>
        </pc:spChg>
      </pc:sldChg>
      <pc:sldChg chg="delSp modSp">
        <pc:chgData name="Mak, Aurora (AFRC-520)[USRA]" userId="S::amak@ndc.nasa.gov::8f215a1e-090e-45ad-a139-98c499b09461" providerId="AD" clId="Web-{9B75BCD8-610D-DC02-3FC0-67E26B8724A6}" dt="2021-04-22T19:21:16.345" v="130" actId="20577"/>
        <pc:sldMkLst>
          <pc:docMk/>
          <pc:sldMk cId="747240660" sldId="299"/>
        </pc:sldMkLst>
        <pc:spChg chg="mod">
          <ac:chgData name="Mak, Aurora (AFRC-520)[USRA]" userId="S::amak@ndc.nasa.gov::8f215a1e-090e-45ad-a139-98c499b09461" providerId="AD" clId="Web-{9B75BCD8-610D-DC02-3FC0-67E26B8724A6}" dt="2021-04-22T19:21:16.345" v="130" actId="20577"/>
          <ac:spMkLst>
            <pc:docMk/>
            <pc:sldMk cId="747240660" sldId="299"/>
            <ac:spMk id="3" creationId="{00000000-0000-0000-0000-000000000000}"/>
          </ac:spMkLst>
        </pc:spChg>
        <pc:spChg chg="del mod">
          <ac:chgData name="Mak, Aurora (AFRC-520)[USRA]" userId="S::amak@ndc.nasa.gov::8f215a1e-090e-45ad-a139-98c499b09461" providerId="AD" clId="Web-{9B75BCD8-610D-DC02-3FC0-67E26B8724A6}" dt="2021-04-22T19:20:09.360" v="122"/>
          <ac:spMkLst>
            <pc:docMk/>
            <pc:sldMk cId="747240660" sldId="299"/>
            <ac:spMk id="6" creationId="{8E5C76A6-3457-44CF-87A8-6AE978E809F0}"/>
          </ac:spMkLst>
        </pc:spChg>
      </pc:sldChg>
      <pc:sldChg chg="addSp delSp modSp">
        <pc:chgData name="Mak, Aurora (AFRC-520)[USRA]" userId="S::amak@ndc.nasa.gov::8f215a1e-090e-45ad-a139-98c499b09461" providerId="AD" clId="Web-{9B75BCD8-610D-DC02-3FC0-67E26B8724A6}" dt="2021-04-22T19:50:38.769" v="139" actId="14100"/>
        <pc:sldMkLst>
          <pc:docMk/>
          <pc:sldMk cId="718082090" sldId="301"/>
        </pc:sldMkLst>
        <pc:picChg chg="del mod">
          <ac:chgData name="Mak, Aurora (AFRC-520)[USRA]" userId="S::amak@ndc.nasa.gov::8f215a1e-090e-45ad-a139-98c499b09461" providerId="AD" clId="Web-{9B75BCD8-610D-DC02-3FC0-67E26B8724A6}" dt="2021-04-22T19:49:10.361" v="131"/>
          <ac:picMkLst>
            <pc:docMk/>
            <pc:sldMk cId="718082090" sldId="301"/>
            <ac:picMk id="7" creationId="{6A09254B-CC48-47DA-A1AD-ED1E03013099}"/>
          </ac:picMkLst>
        </pc:picChg>
        <pc:picChg chg="add del mod">
          <ac:chgData name="Mak, Aurora (AFRC-520)[USRA]" userId="S::amak@ndc.nasa.gov::8f215a1e-090e-45ad-a139-98c499b09461" providerId="AD" clId="Web-{9B75BCD8-610D-DC02-3FC0-67E26B8724A6}" dt="2021-04-22T19:50:18.690" v="135"/>
          <ac:picMkLst>
            <pc:docMk/>
            <pc:sldMk cId="718082090" sldId="301"/>
            <ac:picMk id="8" creationId="{7445BFFE-03EC-45B4-BEAC-B6F91548FB4F}"/>
          </ac:picMkLst>
        </pc:picChg>
        <pc:picChg chg="add mod">
          <ac:chgData name="Mak, Aurora (AFRC-520)[USRA]" userId="S::amak@ndc.nasa.gov::8f215a1e-090e-45ad-a139-98c499b09461" providerId="AD" clId="Web-{9B75BCD8-610D-DC02-3FC0-67E26B8724A6}" dt="2021-04-22T19:50:38.769" v="139" actId="14100"/>
          <ac:picMkLst>
            <pc:docMk/>
            <pc:sldMk cId="718082090" sldId="301"/>
            <ac:picMk id="9" creationId="{14F5FF00-7C66-4045-B017-7FD997E341F8}"/>
          </ac:picMkLst>
        </pc:picChg>
      </pc:sldChg>
      <pc:sldChg chg="addSp delSp modSp">
        <pc:chgData name="Mak, Aurora (AFRC-520)[USRA]" userId="S::amak@ndc.nasa.gov::8f215a1e-090e-45ad-a139-98c499b09461" providerId="AD" clId="Web-{9B75BCD8-610D-DC02-3FC0-67E26B8724A6}" dt="2021-04-22T17:11:56.366" v="34" actId="1076"/>
        <pc:sldMkLst>
          <pc:docMk/>
          <pc:sldMk cId="3272706226" sldId="307"/>
        </pc:sldMkLst>
        <pc:spChg chg="mod">
          <ac:chgData name="Mak, Aurora (AFRC-520)[USRA]" userId="S::amak@ndc.nasa.gov::8f215a1e-090e-45ad-a139-98c499b09461" providerId="AD" clId="Web-{9B75BCD8-610D-DC02-3FC0-67E26B8724A6}" dt="2021-04-22T17:11:56.366" v="34" actId="1076"/>
          <ac:spMkLst>
            <pc:docMk/>
            <pc:sldMk cId="3272706226" sldId="307"/>
            <ac:spMk id="2" creationId="{1204FE40-BF47-4D87-98D9-320EA2931AD3}"/>
          </ac:spMkLst>
        </pc:spChg>
        <pc:spChg chg="del">
          <ac:chgData name="Mak, Aurora (AFRC-520)[USRA]" userId="S::amak@ndc.nasa.gov::8f215a1e-090e-45ad-a139-98c499b09461" providerId="AD" clId="Web-{9B75BCD8-610D-DC02-3FC0-67E26B8724A6}" dt="2021-04-22T17:07:14.474" v="1"/>
          <ac:spMkLst>
            <pc:docMk/>
            <pc:sldMk cId="3272706226" sldId="307"/>
            <ac:spMk id="8" creationId="{C8577081-5CB6-4CF7-8DC4-DC952F085E27}"/>
          </ac:spMkLst>
        </pc:spChg>
        <pc:picChg chg="add mod">
          <ac:chgData name="Mak, Aurora (AFRC-520)[USRA]" userId="S::amak@ndc.nasa.gov::8f215a1e-090e-45ad-a139-98c499b09461" providerId="AD" clId="Web-{9B75BCD8-610D-DC02-3FC0-67E26B8724A6}" dt="2021-04-22T17:11:43.601" v="32" actId="1076"/>
          <ac:picMkLst>
            <pc:docMk/>
            <pc:sldMk cId="3272706226" sldId="307"/>
            <ac:picMk id="7" creationId="{BF10DD48-7B4B-4C55-BB50-AF2709FA450A}"/>
          </ac:picMkLst>
        </pc:picChg>
        <pc:picChg chg="add mod">
          <ac:chgData name="Mak, Aurora (AFRC-520)[USRA]" userId="S::amak@ndc.nasa.gov::8f215a1e-090e-45ad-a139-98c499b09461" providerId="AD" clId="Web-{9B75BCD8-610D-DC02-3FC0-67E26B8724A6}" dt="2021-04-22T17:11:48.445" v="33" actId="1076"/>
          <ac:picMkLst>
            <pc:docMk/>
            <pc:sldMk cId="3272706226" sldId="307"/>
            <ac:picMk id="9" creationId="{77C24032-2BC2-4DCB-830B-5EE2791511A8}"/>
          </ac:picMkLst>
        </pc:picChg>
      </pc:sldChg>
      <pc:sldChg chg="addSp delSp modSp">
        <pc:chgData name="Mak, Aurora (AFRC-520)[USRA]" userId="S::amak@ndc.nasa.gov::8f215a1e-090e-45ad-a139-98c499b09461" providerId="AD" clId="Web-{9B75BCD8-610D-DC02-3FC0-67E26B8724A6}" dt="2021-04-22T19:13:28.593" v="99" actId="20577"/>
        <pc:sldMkLst>
          <pc:docMk/>
          <pc:sldMk cId="706836933" sldId="309"/>
        </pc:sldMkLst>
        <pc:spChg chg="mod">
          <ac:chgData name="Mak, Aurora (AFRC-520)[USRA]" userId="S::amak@ndc.nasa.gov::8f215a1e-090e-45ad-a139-98c499b09461" providerId="AD" clId="Web-{9B75BCD8-610D-DC02-3FC0-67E26B8724A6}" dt="2021-04-22T19:13:28.593" v="99" actId="20577"/>
          <ac:spMkLst>
            <pc:docMk/>
            <pc:sldMk cId="706836933" sldId="309"/>
            <ac:spMk id="6" creationId="{68F8DBB2-7CB3-4FC5-8C5B-EF8F367D48E8}"/>
          </ac:spMkLst>
        </pc:spChg>
        <pc:spChg chg="del mod">
          <ac:chgData name="Mak, Aurora (AFRC-520)[USRA]" userId="S::amak@ndc.nasa.gov::8f215a1e-090e-45ad-a139-98c499b09461" providerId="AD" clId="Web-{9B75BCD8-610D-DC02-3FC0-67E26B8724A6}" dt="2021-04-22T17:56:23.605" v="47"/>
          <ac:spMkLst>
            <pc:docMk/>
            <pc:sldMk cId="706836933" sldId="309"/>
            <ac:spMk id="8" creationId="{820CAD00-DA7F-49E5-B395-17CB453BB18F}"/>
          </ac:spMkLst>
        </pc:spChg>
        <pc:picChg chg="add del mod">
          <ac:chgData name="Mak, Aurora (AFRC-520)[USRA]" userId="S::amak@ndc.nasa.gov::8f215a1e-090e-45ad-a139-98c499b09461" providerId="AD" clId="Web-{9B75BCD8-610D-DC02-3FC0-67E26B8724A6}" dt="2021-04-22T17:56:08.168" v="46"/>
          <ac:picMkLst>
            <pc:docMk/>
            <pc:sldMk cId="706836933" sldId="309"/>
            <ac:picMk id="10" creationId="{7B173C46-B14B-4B20-80ED-C7D0B6FCD11C}"/>
          </ac:picMkLst>
        </pc:picChg>
        <pc:picChg chg="add mod">
          <ac:chgData name="Mak, Aurora (AFRC-520)[USRA]" userId="S::amak@ndc.nasa.gov::8f215a1e-090e-45ad-a139-98c499b09461" providerId="AD" clId="Web-{9B75BCD8-610D-DC02-3FC0-67E26B8724A6}" dt="2021-04-22T17:56:50.433" v="52"/>
          <ac:picMkLst>
            <pc:docMk/>
            <pc:sldMk cId="706836933" sldId="309"/>
            <ac:picMk id="11" creationId="{FB31BB5C-B94D-488E-BE49-92895270913D}"/>
          </ac:picMkLst>
        </pc:picChg>
      </pc:sldChg>
    </pc:docChg>
  </pc:docChgLst>
  <pc:docChgLst>
    <pc:chgData name="Mak, Aurora (AFRC-520)[USRA]" userId="S::amak@ndc.nasa.gov::8f215a1e-090e-45ad-a139-98c499b09461" providerId="AD" clId="Web-{58BA9788-F3F5-8FCB-E703-0C7C12BAEC71}"/>
    <pc:docChg chg="modSld">
      <pc:chgData name="Mak, Aurora (AFRC-520)[USRA]" userId="S::amak@ndc.nasa.gov::8f215a1e-090e-45ad-a139-98c499b09461" providerId="AD" clId="Web-{58BA9788-F3F5-8FCB-E703-0C7C12BAEC71}" dt="2021-04-13T19:07:25.583" v="2015"/>
      <pc:docMkLst>
        <pc:docMk/>
      </pc:docMkLst>
      <pc:sldChg chg="modSp">
        <pc:chgData name="Mak, Aurora (AFRC-520)[USRA]" userId="S::amak@ndc.nasa.gov::8f215a1e-090e-45ad-a139-98c499b09461" providerId="AD" clId="Web-{58BA9788-F3F5-8FCB-E703-0C7C12BAEC71}" dt="2021-04-13T19:06:01.637" v="2009" actId="20577"/>
        <pc:sldMkLst>
          <pc:docMk/>
          <pc:sldMk cId="49845736" sldId="256"/>
        </pc:sldMkLst>
        <pc:spChg chg="mod">
          <ac:chgData name="Mak, Aurora (AFRC-520)[USRA]" userId="S::amak@ndc.nasa.gov::8f215a1e-090e-45ad-a139-98c499b09461" providerId="AD" clId="Web-{58BA9788-F3F5-8FCB-E703-0C7C12BAEC71}" dt="2021-04-13T19:06:01.637" v="2009" actId="20577"/>
          <ac:spMkLst>
            <pc:docMk/>
            <pc:sldMk cId="49845736" sldId="256"/>
            <ac:spMk id="3" creationId="{00000000-0000-0000-0000-000000000000}"/>
          </ac:spMkLst>
        </pc:spChg>
      </pc:sldChg>
      <pc:sldChg chg="addSp modSp">
        <pc:chgData name="Mak, Aurora (AFRC-520)[USRA]" userId="S::amak@ndc.nasa.gov::8f215a1e-090e-45ad-a139-98c499b09461" providerId="AD" clId="Web-{58BA9788-F3F5-8FCB-E703-0C7C12BAEC71}" dt="2021-04-13T19:06:33.844" v="2011" actId="20577"/>
        <pc:sldMkLst>
          <pc:docMk/>
          <pc:sldMk cId="622305525" sldId="258"/>
        </pc:sldMkLst>
        <pc:spChg chg="mod">
          <ac:chgData name="Mak, Aurora (AFRC-520)[USRA]" userId="S::amak@ndc.nasa.gov::8f215a1e-090e-45ad-a139-98c499b09461" providerId="AD" clId="Web-{58BA9788-F3F5-8FCB-E703-0C7C12BAEC71}" dt="2021-04-13T19:06:33.844" v="2011" actId="20577"/>
          <ac:spMkLst>
            <pc:docMk/>
            <pc:sldMk cId="622305525" sldId="258"/>
            <ac:spMk id="2" creationId="{00000000-0000-0000-0000-000000000000}"/>
          </ac:spMkLst>
        </pc:spChg>
        <pc:spChg chg="mod">
          <ac:chgData name="Mak, Aurora (AFRC-520)[USRA]" userId="S::amak@ndc.nasa.gov::8f215a1e-090e-45ad-a139-98c499b09461" providerId="AD" clId="Web-{58BA9788-F3F5-8FCB-E703-0C7C12BAEC71}" dt="2021-04-13T18:25:21.683" v="34" actId="20577"/>
          <ac:spMkLst>
            <pc:docMk/>
            <pc:sldMk cId="622305525" sldId="258"/>
            <ac:spMk id="4" creationId="{CBE12BF7-F398-44F6-8736-AC90B44A3062}"/>
          </ac:spMkLst>
        </pc:spChg>
        <pc:spChg chg="add mod">
          <ac:chgData name="Mak, Aurora (AFRC-520)[USRA]" userId="S::amak@ndc.nasa.gov::8f215a1e-090e-45ad-a139-98c499b09461" providerId="AD" clId="Web-{58BA9788-F3F5-8FCB-E703-0C7C12BAEC71}" dt="2021-04-13T18:32:12.004" v="257" actId="20577"/>
          <ac:spMkLst>
            <pc:docMk/>
            <pc:sldMk cId="622305525" sldId="258"/>
            <ac:spMk id="7" creationId="{8D878626-CDE3-456E-83EB-734A53DA208B}"/>
          </ac:spMkLst>
        </pc:spChg>
      </pc:sldChg>
      <pc:sldChg chg="addSp modSp">
        <pc:chgData name="Mak, Aurora (AFRC-520)[USRA]" userId="S::amak@ndc.nasa.gov::8f215a1e-090e-45ad-a139-98c499b09461" providerId="AD" clId="Web-{58BA9788-F3F5-8FCB-E703-0C7C12BAEC71}" dt="2021-04-13T19:05:06.242" v="1966" actId="20577"/>
        <pc:sldMkLst>
          <pc:docMk/>
          <pc:sldMk cId="744786115" sldId="265"/>
        </pc:sldMkLst>
        <pc:spChg chg="add mod">
          <ac:chgData name="Mak, Aurora (AFRC-520)[USRA]" userId="S::amak@ndc.nasa.gov::8f215a1e-090e-45ad-a139-98c499b09461" providerId="AD" clId="Web-{58BA9788-F3F5-8FCB-E703-0C7C12BAEC71}" dt="2021-04-13T19:05:06.242" v="1966" actId="20577"/>
          <ac:spMkLst>
            <pc:docMk/>
            <pc:sldMk cId="744786115" sldId="265"/>
            <ac:spMk id="3" creationId="{2F9D506D-5BAB-4343-83F2-4C964120208C}"/>
          </ac:spMkLst>
        </pc:spChg>
      </pc:sldChg>
      <pc:sldChg chg="modSp">
        <pc:chgData name="Mak, Aurora (AFRC-520)[USRA]" userId="S::amak@ndc.nasa.gov::8f215a1e-090e-45ad-a139-98c499b09461" providerId="AD" clId="Web-{58BA9788-F3F5-8FCB-E703-0C7C12BAEC71}" dt="2021-04-13T19:03:09.230" v="1854" actId="20577"/>
        <pc:sldMkLst>
          <pc:docMk/>
          <pc:sldMk cId="4204781116" sldId="269"/>
        </pc:sldMkLst>
        <pc:spChg chg="mod">
          <ac:chgData name="Mak, Aurora (AFRC-520)[USRA]" userId="S::amak@ndc.nasa.gov::8f215a1e-090e-45ad-a139-98c499b09461" providerId="AD" clId="Web-{58BA9788-F3F5-8FCB-E703-0C7C12BAEC71}" dt="2021-04-13T19:03:09.230" v="1854" actId="20577"/>
          <ac:spMkLst>
            <pc:docMk/>
            <pc:sldMk cId="4204781116" sldId="269"/>
            <ac:spMk id="6" creationId="{00000000-0000-0000-0000-000000000000}"/>
          </ac:spMkLst>
        </pc:spChg>
      </pc:sldChg>
      <pc:sldChg chg="mod modShow">
        <pc:chgData name="Mak, Aurora (AFRC-520)[USRA]" userId="S::amak@ndc.nasa.gov::8f215a1e-090e-45ad-a139-98c499b09461" providerId="AD" clId="Web-{58BA9788-F3F5-8FCB-E703-0C7C12BAEC71}" dt="2021-04-13T18:51:21.084" v="1224"/>
        <pc:sldMkLst>
          <pc:docMk/>
          <pc:sldMk cId="1911766782" sldId="283"/>
        </pc:sldMkLst>
      </pc:sldChg>
      <pc:sldChg chg="addSp modSp">
        <pc:chgData name="Mak, Aurora (AFRC-520)[USRA]" userId="S::amak@ndc.nasa.gov::8f215a1e-090e-45ad-a139-98c499b09461" providerId="AD" clId="Web-{58BA9788-F3F5-8FCB-E703-0C7C12BAEC71}" dt="2021-04-13T18:56:19.566" v="1537" actId="20577"/>
        <pc:sldMkLst>
          <pc:docMk/>
          <pc:sldMk cId="2775879640" sldId="292"/>
        </pc:sldMkLst>
        <pc:spChg chg="add mod">
          <ac:chgData name="Mak, Aurora (AFRC-520)[USRA]" userId="S::amak@ndc.nasa.gov::8f215a1e-090e-45ad-a139-98c499b09461" providerId="AD" clId="Web-{58BA9788-F3F5-8FCB-E703-0C7C12BAEC71}" dt="2021-04-13T18:56:19.566" v="1537" actId="20577"/>
          <ac:spMkLst>
            <pc:docMk/>
            <pc:sldMk cId="2775879640" sldId="292"/>
            <ac:spMk id="3" creationId="{6FFC7EAD-5C4E-426C-BF86-9EA78F5260E3}"/>
          </ac:spMkLst>
        </pc:spChg>
      </pc:sldChg>
      <pc:sldChg chg="addSp modSp">
        <pc:chgData name="Mak, Aurora (AFRC-520)[USRA]" userId="S::amak@ndc.nasa.gov::8f215a1e-090e-45ad-a139-98c499b09461" providerId="AD" clId="Web-{58BA9788-F3F5-8FCB-E703-0C7C12BAEC71}" dt="2021-04-13T18:37:57.600" v="554" actId="14100"/>
        <pc:sldMkLst>
          <pc:docMk/>
          <pc:sldMk cId="1658969122" sldId="294"/>
        </pc:sldMkLst>
        <pc:spChg chg="add mod">
          <ac:chgData name="Mak, Aurora (AFRC-520)[USRA]" userId="S::amak@ndc.nasa.gov::8f215a1e-090e-45ad-a139-98c499b09461" providerId="AD" clId="Web-{58BA9788-F3F5-8FCB-E703-0C7C12BAEC71}" dt="2021-04-13T18:37:57.600" v="554" actId="14100"/>
          <ac:spMkLst>
            <pc:docMk/>
            <pc:sldMk cId="1658969122" sldId="294"/>
            <ac:spMk id="6" creationId="{35D8A19E-F7DD-40AC-B465-746A01A5E388}"/>
          </ac:spMkLst>
        </pc:spChg>
      </pc:sldChg>
      <pc:sldChg chg="addSp modSp">
        <pc:chgData name="Mak, Aurora (AFRC-520)[USRA]" userId="S::amak@ndc.nasa.gov::8f215a1e-090e-45ad-a139-98c499b09461" providerId="AD" clId="Web-{58BA9788-F3F5-8FCB-E703-0C7C12BAEC71}" dt="2021-04-13T19:02:02.802" v="1809" actId="20577"/>
        <pc:sldMkLst>
          <pc:docMk/>
          <pc:sldMk cId="4235510244" sldId="295"/>
        </pc:sldMkLst>
        <pc:spChg chg="add mod">
          <ac:chgData name="Mak, Aurora (AFRC-520)[USRA]" userId="S::amak@ndc.nasa.gov::8f215a1e-090e-45ad-a139-98c499b09461" providerId="AD" clId="Web-{58BA9788-F3F5-8FCB-E703-0C7C12BAEC71}" dt="2021-04-13T19:02:02.802" v="1809" actId="20577"/>
          <ac:spMkLst>
            <pc:docMk/>
            <pc:sldMk cId="4235510244" sldId="295"/>
            <ac:spMk id="6" creationId="{68F8DBB2-7CB3-4FC5-8C5B-EF8F367D48E8}"/>
          </ac:spMkLst>
        </pc:spChg>
      </pc:sldChg>
      <pc:sldChg chg="addSp modSp">
        <pc:chgData name="Mak, Aurora (AFRC-520)[USRA]" userId="S::amak@ndc.nasa.gov::8f215a1e-090e-45ad-a139-98c499b09461" providerId="AD" clId="Web-{58BA9788-F3F5-8FCB-E703-0C7C12BAEC71}" dt="2021-04-13T19:07:25.583" v="2015"/>
        <pc:sldMkLst>
          <pc:docMk/>
          <pc:sldMk cId="326506168" sldId="297"/>
        </pc:sldMkLst>
        <pc:spChg chg="add mod">
          <ac:chgData name="Mak, Aurora (AFRC-520)[USRA]" userId="S::amak@ndc.nasa.gov::8f215a1e-090e-45ad-a139-98c499b09461" providerId="AD" clId="Web-{58BA9788-F3F5-8FCB-E703-0C7C12BAEC71}" dt="2021-04-13T18:50:56.378" v="1223" actId="20577"/>
          <ac:spMkLst>
            <pc:docMk/>
            <pc:sldMk cId="326506168" sldId="297"/>
            <ac:spMk id="2" creationId="{1204FE40-BF47-4D87-98D9-320EA2931AD3}"/>
          </ac:spMkLst>
        </pc:spChg>
        <pc:spChg chg="mod">
          <ac:chgData name="Mak, Aurora (AFRC-520)[USRA]" userId="S::amak@ndc.nasa.gov::8f215a1e-090e-45ad-a139-98c499b09461" providerId="AD" clId="Web-{58BA9788-F3F5-8FCB-E703-0C7C12BAEC71}" dt="2021-04-13T19:07:25.583" v="2015"/>
          <ac:spMkLst>
            <pc:docMk/>
            <pc:sldMk cId="326506168" sldId="297"/>
            <ac:spMk id="3" creationId="{00000000-0000-0000-0000-000000000000}"/>
          </ac:spMkLst>
        </pc:spChg>
      </pc:sldChg>
      <pc:sldChg chg="addSp modSp">
        <pc:chgData name="Mak, Aurora (AFRC-520)[USRA]" userId="S::amak@ndc.nasa.gov::8f215a1e-090e-45ad-a139-98c499b09461" providerId="AD" clId="Web-{58BA9788-F3F5-8FCB-E703-0C7C12BAEC71}" dt="2021-04-13T19:06:41.126" v="2012" actId="20577"/>
        <pc:sldMkLst>
          <pc:docMk/>
          <pc:sldMk cId="4050765768" sldId="298"/>
        </pc:sldMkLst>
        <pc:spChg chg="mod">
          <ac:chgData name="Mak, Aurora (AFRC-520)[USRA]" userId="S::amak@ndc.nasa.gov::8f215a1e-090e-45ad-a139-98c499b09461" providerId="AD" clId="Web-{58BA9788-F3F5-8FCB-E703-0C7C12BAEC71}" dt="2021-04-13T19:06:41.126" v="2012" actId="20577"/>
          <ac:spMkLst>
            <pc:docMk/>
            <pc:sldMk cId="4050765768" sldId="298"/>
            <ac:spMk id="2" creationId="{00000000-0000-0000-0000-000000000000}"/>
          </ac:spMkLst>
        </pc:spChg>
        <pc:spChg chg="add mod">
          <ac:chgData name="Mak, Aurora (AFRC-520)[USRA]" userId="S::amak@ndc.nasa.gov::8f215a1e-090e-45ad-a139-98c499b09461" providerId="AD" clId="Web-{58BA9788-F3F5-8FCB-E703-0C7C12BAEC71}" dt="2021-04-13T18:44:02.073" v="873" actId="20577"/>
          <ac:spMkLst>
            <pc:docMk/>
            <pc:sldMk cId="4050765768" sldId="298"/>
            <ac:spMk id="6" creationId="{AAE382EE-600A-49E9-A9CB-387717A49F9C}"/>
          </ac:spMkLst>
        </pc:spChg>
      </pc:sldChg>
    </pc:docChg>
  </pc:docChgLst>
  <pc:docChgLst>
    <pc:chgData name="Yang, Wendy (AFRC-520)[USRA]" userId="S::wyang7@ndc.nasa.gov::2dee5a08-9678-419b-a04d-2d54b872390c" providerId="AD" clId="Web-{B482598D-FAAD-4F92-BCF3-F562C595B043}"/>
    <pc:docChg chg="modSld">
      <pc:chgData name="Yang, Wendy (AFRC-520)[USRA]" userId="S::wyang7@ndc.nasa.gov::2dee5a08-9678-419b-a04d-2d54b872390c" providerId="AD" clId="Web-{B482598D-FAAD-4F92-BCF3-F562C595B043}" dt="2021-04-22T21:36:58.981" v="9" actId="14100"/>
      <pc:docMkLst>
        <pc:docMk/>
      </pc:docMkLst>
      <pc:sldChg chg="modSp">
        <pc:chgData name="Yang, Wendy (AFRC-520)[USRA]" userId="S::wyang7@ndc.nasa.gov::2dee5a08-9678-419b-a04d-2d54b872390c" providerId="AD" clId="Web-{B482598D-FAAD-4F92-BCF3-F562C595B043}" dt="2021-04-22T21:36:58.981" v="9" actId="14100"/>
        <pc:sldMkLst>
          <pc:docMk/>
          <pc:sldMk cId="744786115" sldId="265"/>
        </pc:sldMkLst>
        <pc:spChg chg="mod">
          <ac:chgData name="Yang, Wendy (AFRC-520)[USRA]" userId="S::wyang7@ndc.nasa.gov::2dee5a08-9678-419b-a04d-2d54b872390c" providerId="AD" clId="Web-{B482598D-FAAD-4F92-BCF3-F562C595B043}" dt="2021-04-22T21:36:58.981" v="9" actId="14100"/>
          <ac:spMkLst>
            <pc:docMk/>
            <pc:sldMk cId="744786115" sldId="265"/>
            <ac:spMk id="9" creationId="{47474F73-C031-4477-9251-74B56040F32B}"/>
          </ac:spMkLst>
        </pc:spChg>
      </pc:sldChg>
    </pc:docChg>
  </pc:docChgLst>
  <pc:docChgLst>
    <pc:chgData name="Mak, Aurora (AFRC-520)[USRA]" userId="S::amak@ndc.nasa.gov::8f215a1e-090e-45ad-a139-98c499b09461" providerId="AD" clId="Web-{A976C09F-10C8-0000-BA70-03485A15DF66}"/>
    <pc:docChg chg="addSld modSld">
      <pc:chgData name="Mak, Aurora (AFRC-520)[USRA]" userId="S::amak@ndc.nasa.gov::8f215a1e-090e-45ad-a139-98c499b09461" providerId="AD" clId="Web-{A976C09F-10C8-0000-BA70-03485A15DF66}" dt="2021-04-21T18:24:40.111" v="861" actId="1076"/>
      <pc:docMkLst>
        <pc:docMk/>
      </pc:docMkLst>
      <pc:sldChg chg="modSp">
        <pc:chgData name="Mak, Aurora (AFRC-520)[USRA]" userId="S::amak@ndc.nasa.gov::8f215a1e-090e-45ad-a139-98c499b09461" providerId="AD" clId="Web-{A976C09F-10C8-0000-BA70-03485A15DF66}" dt="2021-04-21T17:04:29.380" v="173" actId="20577"/>
        <pc:sldMkLst>
          <pc:docMk/>
          <pc:sldMk cId="4050765768" sldId="298"/>
        </pc:sldMkLst>
        <pc:spChg chg="mod">
          <ac:chgData name="Mak, Aurora (AFRC-520)[USRA]" userId="S::amak@ndc.nasa.gov::8f215a1e-090e-45ad-a139-98c499b09461" providerId="AD" clId="Web-{A976C09F-10C8-0000-BA70-03485A15DF66}" dt="2021-04-21T17:04:29.380" v="173" actId="20577"/>
          <ac:spMkLst>
            <pc:docMk/>
            <pc:sldMk cId="4050765768" sldId="298"/>
            <ac:spMk id="9" creationId="{46E80623-3CAA-4FFB-90C0-8B3DFDC348DD}"/>
          </ac:spMkLst>
        </pc:spChg>
      </pc:sldChg>
      <pc:sldChg chg="modSp">
        <pc:chgData name="Mak, Aurora (AFRC-520)[USRA]" userId="S::amak@ndc.nasa.gov::8f215a1e-090e-45ad-a139-98c499b09461" providerId="AD" clId="Web-{A976C09F-10C8-0000-BA70-03485A15DF66}" dt="2021-04-21T17:24:57.921" v="711" actId="20577"/>
        <pc:sldMkLst>
          <pc:docMk/>
          <pc:sldMk cId="747240660" sldId="299"/>
        </pc:sldMkLst>
        <pc:spChg chg="mod">
          <ac:chgData name="Mak, Aurora (AFRC-520)[USRA]" userId="S::amak@ndc.nasa.gov::8f215a1e-090e-45ad-a139-98c499b09461" providerId="AD" clId="Web-{A976C09F-10C8-0000-BA70-03485A15DF66}" dt="2021-04-21T17:24:57.921" v="711" actId="20577"/>
          <ac:spMkLst>
            <pc:docMk/>
            <pc:sldMk cId="747240660" sldId="299"/>
            <ac:spMk id="6" creationId="{8E5C76A6-3457-44CF-87A8-6AE978E809F0}"/>
          </ac:spMkLst>
        </pc:spChg>
      </pc:sldChg>
      <pc:sldChg chg="modSp">
        <pc:chgData name="Mak, Aurora (AFRC-520)[USRA]" userId="S::amak@ndc.nasa.gov::8f215a1e-090e-45ad-a139-98c499b09461" providerId="AD" clId="Web-{A976C09F-10C8-0000-BA70-03485A15DF66}" dt="2021-04-21T17:10:53.902" v="458" actId="20577"/>
        <pc:sldMkLst>
          <pc:docMk/>
          <pc:sldMk cId="718082090" sldId="301"/>
        </pc:sldMkLst>
        <pc:spChg chg="mod">
          <ac:chgData name="Mak, Aurora (AFRC-520)[USRA]" userId="S::amak@ndc.nasa.gov::8f215a1e-090e-45ad-a139-98c499b09461" providerId="AD" clId="Web-{A976C09F-10C8-0000-BA70-03485A15DF66}" dt="2021-04-21T17:10:19.867" v="448" actId="1076"/>
          <ac:spMkLst>
            <pc:docMk/>
            <pc:sldMk cId="718082090" sldId="301"/>
            <ac:spMk id="2" creationId="{1204FE40-BF47-4D87-98D9-320EA2931AD3}"/>
          </ac:spMkLst>
        </pc:spChg>
        <pc:spChg chg="mod">
          <ac:chgData name="Mak, Aurora (AFRC-520)[USRA]" userId="S::amak@ndc.nasa.gov::8f215a1e-090e-45ad-a139-98c499b09461" providerId="AD" clId="Web-{A976C09F-10C8-0000-BA70-03485A15DF66}" dt="2021-04-21T17:10:53.902" v="458" actId="20577"/>
          <ac:spMkLst>
            <pc:docMk/>
            <pc:sldMk cId="718082090" sldId="301"/>
            <ac:spMk id="3" creationId="{00000000-0000-0000-0000-000000000000}"/>
          </ac:spMkLst>
        </pc:spChg>
        <pc:picChg chg="mod">
          <ac:chgData name="Mak, Aurora (AFRC-520)[USRA]" userId="S::amak@ndc.nasa.gov::8f215a1e-090e-45ad-a139-98c499b09461" providerId="AD" clId="Web-{A976C09F-10C8-0000-BA70-03485A15DF66}" dt="2021-04-21T17:10:21.336" v="449" actId="1076"/>
          <ac:picMkLst>
            <pc:docMk/>
            <pc:sldMk cId="718082090" sldId="301"/>
            <ac:picMk id="7" creationId="{6A09254B-CC48-47DA-A1AD-ED1E03013099}"/>
          </ac:picMkLst>
        </pc:picChg>
      </pc:sldChg>
      <pc:sldChg chg="modSp">
        <pc:chgData name="Mak, Aurora (AFRC-520)[USRA]" userId="S::amak@ndc.nasa.gov::8f215a1e-090e-45ad-a139-98c499b09461" providerId="AD" clId="Web-{A976C09F-10C8-0000-BA70-03485A15DF66}" dt="2021-04-21T17:25:10.500" v="712" actId="20577"/>
        <pc:sldMkLst>
          <pc:docMk/>
          <pc:sldMk cId="4208726961" sldId="302"/>
        </pc:sldMkLst>
        <pc:spChg chg="mod">
          <ac:chgData name="Mak, Aurora (AFRC-520)[USRA]" userId="S::amak@ndc.nasa.gov::8f215a1e-090e-45ad-a139-98c499b09461" providerId="AD" clId="Web-{A976C09F-10C8-0000-BA70-03485A15DF66}" dt="2021-04-21T17:25:10.500" v="712" actId="20577"/>
          <ac:spMkLst>
            <pc:docMk/>
            <pc:sldMk cId="4208726961" sldId="302"/>
            <ac:spMk id="2" creationId="{00000000-0000-0000-0000-000000000000}"/>
          </ac:spMkLst>
        </pc:spChg>
        <pc:spChg chg="mod">
          <ac:chgData name="Mak, Aurora (AFRC-520)[USRA]" userId="S::amak@ndc.nasa.gov::8f215a1e-090e-45ad-a139-98c499b09461" providerId="AD" clId="Web-{A976C09F-10C8-0000-BA70-03485A15DF66}" dt="2021-04-21T17:01:54.084" v="165" actId="20577"/>
          <ac:spMkLst>
            <pc:docMk/>
            <pc:sldMk cId="4208726961" sldId="302"/>
            <ac:spMk id="6" creationId="{35D8A19E-F7DD-40AC-B465-746A01A5E388}"/>
          </ac:spMkLst>
        </pc:spChg>
        <pc:spChg chg="mod">
          <ac:chgData name="Mak, Aurora (AFRC-520)[USRA]" userId="S::amak@ndc.nasa.gov::8f215a1e-090e-45ad-a139-98c499b09461" providerId="AD" clId="Web-{A976C09F-10C8-0000-BA70-03485A15DF66}" dt="2021-04-21T17:01:55.662" v="166" actId="20577"/>
          <ac:spMkLst>
            <pc:docMk/>
            <pc:sldMk cId="4208726961" sldId="302"/>
            <ac:spMk id="7" creationId="{29FC5BEC-C902-41C1-8500-AE2164630EBD}"/>
          </ac:spMkLst>
        </pc:spChg>
      </pc:sldChg>
      <pc:sldChg chg="addSp delSp modSp">
        <pc:chgData name="Mak, Aurora (AFRC-520)[USRA]" userId="S::amak@ndc.nasa.gov::8f215a1e-090e-45ad-a139-98c499b09461" providerId="AD" clId="Web-{A976C09F-10C8-0000-BA70-03485A15DF66}" dt="2021-04-21T17:12:20.004" v="489" actId="20577"/>
        <pc:sldMkLst>
          <pc:docMk/>
          <pc:sldMk cId="3563297380" sldId="305"/>
        </pc:sldMkLst>
        <pc:spChg chg="mod">
          <ac:chgData name="Mak, Aurora (AFRC-520)[USRA]" userId="S::amak@ndc.nasa.gov::8f215a1e-090e-45ad-a139-98c499b09461" providerId="AD" clId="Web-{A976C09F-10C8-0000-BA70-03485A15DF66}" dt="2021-04-21T17:12:20.004" v="489" actId="20577"/>
          <ac:spMkLst>
            <pc:docMk/>
            <pc:sldMk cId="3563297380" sldId="305"/>
            <ac:spMk id="2" creationId="{1204FE40-BF47-4D87-98D9-320EA2931AD3}"/>
          </ac:spMkLst>
        </pc:spChg>
        <pc:spChg chg="mod">
          <ac:chgData name="Mak, Aurora (AFRC-520)[USRA]" userId="S::amak@ndc.nasa.gov::8f215a1e-090e-45ad-a139-98c499b09461" providerId="AD" clId="Web-{A976C09F-10C8-0000-BA70-03485A15DF66}" dt="2021-04-21T17:11:04.262" v="470" actId="20577"/>
          <ac:spMkLst>
            <pc:docMk/>
            <pc:sldMk cId="3563297380" sldId="305"/>
            <ac:spMk id="3" creationId="{00000000-0000-0000-0000-000000000000}"/>
          </ac:spMkLst>
        </pc:spChg>
        <pc:picChg chg="add del mod">
          <ac:chgData name="Mak, Aurora (AFRC-520)[USRA]" userId="S::amak@ndc.nasa.gov::8f215a1e-090e-45ad-a139-98c499b09461" providerId="AD" clId="Web-{A976C09F-10C8-0000-BA70-03485A15DF66}" dt="2021-04-21T16:47:17.780" v="128"/>
          <ac:picMkLst>
            <pc:docMk/>
            <pc:sldMk cId="3563297380" sldId="305"/>
            <ac:picMk id="7" creationId="{2489A039-80C5-40B3-8A56-B054480AF6EF}"/>
          </ac:picMkLst>
        </pc:picChg>
        <pc:picChg chg="add mod">
          <ac:chgData name="Mak, Aurora (AFRC-520)[USRA]" userId="S::amak@ndc.nasa.gov::8f215a1e-090e-45ad-a139-98c499b09461" providerId="AD" clId="Web-{A976C09F-10C8-0000-BA70-03485A15DF66}" dt="2021-04-21T16:48:18.083" v="133" actId="1076"/>
          <ac:picMkLst>
            <pc:docMk/>
            <pc:sldMk cId="3563297380" sldId="305"/>
            <ac:picMk id="8" creationId="{8876C1E6-68AF-4A47-A528-174D266D57C6}"/>
          </ac:picMkLst>
        </pc:picChg>
      </pc:sldChg>
      <pc:sldChg chg="delSp modSp">
        <pc:chgData name="Mak, Aurora (AFRC-520)[USRA]" userId="S::amak@ndc.nasa.gov::8f215a1e-090e-45ad-a139-98c499b09461" providerId="AD" clId="Web-{A976C09F-10C8-0000-BA70-03485A15DF66}" dt="2021-04-21T17:04:40.381" v="192" actId="20577"/>
        <pc:sldMkLst>
          <pc:docMk/>
          <pc:sldMk cId="4151951159" sldId="306"/>
        </pc:sldMkLst>
        <pc:spChg chg="mod">
          <ac:chgData name="Mak, Aurora (AFRC-520)[USRA]" userId="S::amak@ndc.nasa.gov::8f215a1e-090e-45ad-a139-98c499b09461" providerId="AD" clId="Web-{A976C09F-10C8-0000-BA70-03485A15DF66}" dt="2021-04-21T17:04:40.381" v="192" actId="20577"/>
          <ac:spMkLst>
            <pc:docMk/>
            <pc:sldMk cId="4151951159" sldId="306"/>
            <ac:spMk id="9" creationId="{46E80623-3CAA-4FFB-90C0-8B3DFDC348DD}"/>
          </ac:spMkLst>
        </pc:spChg>
        <pc:picChg chg="del mod">
          <ac:chgData name="Mak, Aurora (AFRC-520)[USRA]" userId="S::amak@ndc.nasa.gov::8f215a1e-090e-45ad-a139-98c499b09461" providerId="AD" clId="Web-{A976C09F-10C8-0000-BA70-03485A15DF66}" dt="2021-04-21T16:24:56.026" v="10"/>
          <ac:picMkLst>
            <pc:docMk/>
            <pc:sldMk cId="4151951159" sldId="306"/>
            <ac:picMk id="3" creationId="{9CF897AB-6E64-45CF-B020-53A9B9148125}"/>
          </ac:picMkLst>
        </pc:picChg>
      </pc:sldChg>
      <pc:sldChg chg="addSp delSp modSp add replId">
        <pc:chgData name="Mak, Aurora (AFRC-520)[USRA]" userId="S::amak@ndc.nasa.gov::8f215a1e-090e-45ad-a139-98c499b09461" providerId="AD" clId="Web-{A976C09F-10C8-0000-BA70-03485A15DF66}" dt="2021-04-21T18:24:24" v="840" actId="20577"/>
        <pc:sldMkLst>
          <pc:docMk/>
          <pc:sldMk cId="3272706226" sldId="307"/>
        </pc:sldMkLst>
        <pc:spChg chg="mod">
          <ac:chgData name="Mak, Aurora (AFRC-520)[USRA]" userId="S::amak@ndc.nasa.gov::8f215a1e-090e-45ad-a139-98c499b09461" providerId="AD" clId="Web-{A976C09F-10C8-0000-BA70-03485A15DF66}" dt="2021-04-21T17:15:57.150" v="706" actId="14100"/>
          <ac:spMkLst>
            <pc:docMk/>
            <pc:sldMk cId="3272706226" sldId="307"/>
            <ac:spMk id="2" creationId="{1204FE40-BF47-4D87-98D9-320EA2931AD3}"/>
          </ac:spMkLst>
        </pc:spChg>
        <pc:spChg chg="mod">
          <ac:chgData name="Mak, Aurora (AFRC-520)[USRA]" userId="S::amak@ndc.nasa.gov::8f215a1e-090e-45ad-a139-98c499b09461" providerId="AD" clId="Web-{A976C09F-10C8-0000-BA70-03485A15DF66}" dt="2021-04-21T17:10:59.605" v="461" actId="20577"/>
          <ac:spMkLst>
            <pc:docMk/>
            <pc:sldMk cId="3272706226" sldId="307"/>
            <ac:spMk id="3" creationId="{00000000-0000-0000-0000-000000000000}"/>
          </ac:spMkLst>
        </pc:spChg>
        <pc:spChg chg="add mod">
          <ac:chgData name="Mak, Aurora (AFRC-520)[USRA]" userId="S::amak@ndc.nasa.gov::8f215a1e-090e-45ad-a139-98c499b09461" providerId="AD" clId="Web-{A976C09F-10C8-0000-BA70-03485A15DF66}" dt="2021-04-21T18:24:24" v="840" actId="20577"/>
          <ac:spMkLst>
            <pc:docMk/>
            <pc:sldMk cId="3272706226" sldId="307"/>
            <ac:spMk id="8" creationId="{C8577081-5CB6-4CF7-8DC4-DC952F085E27}"/>
          </ac:spMkLst>
        </pc:spChg>
        <pc:picChg chg="del">
          <ac:chgData name="Mak, Aurora (AFRC-520)[USRA]" userId="S::amak@ndc.nasa.gov::8f215a1e-090e-45ad-a139-98c499b09461" providerId="AD" clId="Web-{A976C09F-10C8-0000-BA70-03485A15DF66}" dt="2021-04-21T17:10:41.697" v="451"/>
          <ac:picMkLst>
            <pc:docMk/>
            <pc:sldMk cId="3272706226" sldId="307"/>
            <ac:picMk id="7" creationId="{6A09254B-CC48-47DA-A1AD-ED1E03013099}"/>
          </ac:picMkLst>
        </pc:picChg>
      </pc:sldChg>
      <pc:sldChg chg="addSp modSp add replId">
        <pc:chgData name="Mak, Aurora (AFRC-520)[USRA]" userId="S::amak@ndc.nasa.gov::8f215a1e-090e-45ad-a139-98c499b09461" providerId="AD" clId="Web-{A976C09F-10C8-0000-BA70-03485A15DF66}" dt="2021-04-21T18:24:40.111" v="861" actId="1076"/>
        <pc:sldMkLst>
          <pc:docMk/>
          <pc:sldMk cId="706836933" sldId="309"/>
        </pc:sldMkLst>
        <pc:spChg chg="mod">
          <ac:chgData name="Mak, Aurora (AFRC-520)[USRA]" userId="S::amak@ndc.nasa.gov::8f215a1e-090e-45ad-a139-98c499b09461" providerId="AD" clId="Web-{A976C09F-10C8-0000-BA70-03485A15DF66}" dt="2021-04-21T18:19:10.047" v="817" actId="20577"/>
          <ac:spMkLst>
            <pc:docMk/>
            <pc:sldMk cId="706836933" sldId="309"/>
            <ac:spMk id="6" creationId="{68F8DBB2-7CB3-4FC5-8C5B-EF8F367D48E8}"/>
          </ac:spMkLst>
        </pc:spChg>
        <pc:spChg chg="add mod">
          <ac:chgData name="Mak, Aurora (AFRC-520)[USRA]" userId="S::amak@ndc.nasa.gov::8f215a1e-090e-45ad-a139-98c499b09461" providerId="AD" clId="Web-{A976C09F-10C8-0000-BA70-03485A15DF66}" dt="2021-04-21T18:24:40.111" v="861" actId="1076"/>
          <ac:spMkLst>
            <pc:docMk/>
            <pc:sldMk cId="706836933" sldId="309"/>
            <ac:spMk id="8" creationId="{820CAD00-DA7F-49E5-B395-17CB453BB18F}"/>
          </ac:spMkLst>
        </pc:spChg>
        <pc:spChg chg="mod">
          <ac:chgData name="Mak, Aurora (AFRC-520)[USRA]" userId="S::amak@ndc.nasa.gov::8f215a1e-090e-45ad-a139-98c499b09461" providerId="AD" clId="Web-{A976C09F-10C8-0000-BA70-03485A15DF66}" dt="2021-04-21T18:19:15.048" v="819" actId="20577"/>
          <ac:spMkLst>
            <pc:docMk/>
            <pc:sldMk cId="706836933" sldId="309"/>
            <ac:spMk id="9" creationId="{E7BBF69B-8EB5-48FF-ADB5-194995B1DB9B}"/>
          </ac:spMkLst>
        </pc:spChg>
      </pc:sldChg>
    </pc:docChg>
  </pc:docChgLst>
  <pc:docChgLst>
    <pc:chgData name="Mak, Aurora (AFRC-520)[USRA]" userId="S::amak@ndc.nasa.gov::8f215a1e-090e-45ad-a139-98c499b09461" providerId="AD" clId="Web-{89687507-2DF6-D47B-A8C2-A6C3272DE0E2}"/>
    <pc:docChg chg="modSld">
      <pc:chgData name="Mak, Aurora (AFRC-520)[USRA]" userId="S::amak@ndc.nasa.gov::8f215a1e-090e-45ad-a139-98c499b09461" providerId="AD" clId="Web-{89687507-2DF6-D47B-A8C2-A6C3272DE0E2}" dt="2021-04-20T18:23:42.316" v="463" actId="20577"/>
      <pc:docMkLst>
        <pc:docMk/>
      </pc:docMkLst>
      <pc:sldChg chg="modSp">
        <pc:chgData name="Mak, Aurora (AFRC-520)[USRA]" userId="S::amak@ndc.nasa.gov::8f215a1e-090e-45ad-a139-98c499b09461" providerId="AD" clId="Web-{89687507-2DF6-D47B-A8C2-A6C3272DE0E2}" dt="2021-04-19T20:56:54.689" v="387" actId="20577"/>
        <pc:sldMkLst>
          <pc:docMk/>
          <pc:sldMk cId="622305525" sldId="258"/>
        </pc:sldMkLst>
        <pc:spChg chg="mod">
          <ac:chgData name="Mak, Aurora (AFRC-520)[USRA]" userId="S::amak@ndc.nasa.gov::8f215a1e-090e-45ad-a139-98c499b09461" providerId="AD" clId="Web-{89687507-2DF6-D47B-A8C2-A6C3272DE0E2}" dt="2021-04-19T20:56:54.689" v="387" actId="20577"/>
          <ac:spMkLst>
            <pc:docMk/>
            <pc:sldMk cId="622305525" sldId="258"/>
            <ac:spMk id="7" creationId="{8D878626-CDE3-456E-83EB-734A53DA208B}"/>
          </ac:spMkLst>
        </pc:spChg>
      </pc:sldChg>
      <pc:sldChg chg="modSp">
        <pc:chgData name="Mak, Aurora (AFRC-520)[USRA]" userId="S::amak@ndc.nasa.gov::8f215a1e-090e-45ad-a139-98c499b09461" providerId="AD" clId="Web-{89687507-2DF6-D47B-A8C2-A6C3272DE0E2}" dt="2021-04-20T18:22:04.762" v="417" actId="20577"/>
        <pc:sldMkLst>
          <pc:docMk/>
          <pc:sldMk cId="744786115" sldId="265"/>
        </pc:sldMkLst>
        <pc:spChg chg="mod">
          <ac:chgData name="Mak, Aurora (AFRC-520)[USRA]" userId="S::amak@ndc.nasa.gov::8f215a1e-090e-45ad-a139-98c499b09461" providerId="AD" clId="Web-{89687507-2DF6-D47B-A8C2-A6C3272DE0E2}" dt="2021-04-20T18:22:04.762" v="417" actId="20577"/>
          <ac:spMkLst>
            <pc:docMk/>
            <pc:sldMk cId="744786115" sldId="265"/>
            <ac:spMk id="7" creationId="{AD64E116-CF27-474F-9B08-890C1F74B347}"/>
          </ac:spMkLst>
        </pc:spChg>
      </pc:sldChg>
      <pc:sldChg chg="modSp">
        <pc:chgData name="Mak, Aurora (AFRC-520)[USRA]" userId="S::amak@ndc.nasa.gov::8f215a1e-090e-45ad-a139-98c499b09461" providerId="AD" clId="Web-{89687507-2DF6-D47B-A8C2-A6C3272DE0E2}" dt="2021-04-20T17:55:12.173" v="394" actId="20577"/>
        <pc:sldMkLst>
          <pc:docMk/>
          <pc:sldMk cId="4204781116" sldId="269"/>
        </pc:sldMkLst>
        <pc:spChg chg="mod">
          <ac:chgData name="Mak, Aurora (AFRC-520)[USRA]" userId="S::amak@ndc.nasa.gov::8f215a1e-090e-45ad-a139-98c499b09461" providerId="AD" clId="Web-{89687507-2DF6-D47B-A8C2-A6C3272DE0E2}" dt="2021-04-20T17:53:53.937" v="391" actId="20577"/>
          <ac:spMkLst>
            <pc:docMk/>
            <pc:sldMk cId="4204781116" sldId="269"/>
            <ac:spMk id="2" creationId="{00000000-0000-0000-0000-000000000000}"/>
          </ac:spMkLst>
        </pc:spChg>
        <pc:spChg chg="mod">
          <ac:chgData name="Mak, Aurora (AFRC-520)[USRA]" userId="S::amak@ndc.nasa.gov::8f215a1e-090e-45ad-a139-98c499b09461" providerId="AD" clId="Web-{89687507-2DF6-D47B-A8C2-A6C3272DE0E2}" dt="2021-04-20T17:55:12.173" v="394" actId="20577"/>
          <ac:spMkLst>
            <pc:docMk/>
            <pc:sldMk cId="4204781116" sldId="269"/>
            <ac:spMk id="6" creationId="{00000000-0000-0000-0000-000000000000}"/>
          </ac:spMkLst>
        </pc:spChg>
      </pc:sldChg>
      <pc:sldChg chg="mod modShow">
        <pc:chgData name="Mak, Aurora (AFRC-520)[USRA]" userId="S::amak@ndc.nasa.gov::8f215a1e-090e-45ad-a139-98c499b09461" providerId="AD" clId="Web-{89687507-2DF6-D47B-A8C2-A6C3272DE0E2}" dt="2021-04-19T19:32:14.641" v="299"/>
        <pc:sldMkLst>
          <pc:docMk/>
          <pc:sldMk cId="1658969122" sldId="294"/>
        </pc:sldMkLst>
      </pc:sldChg>
      <pc:sldChg chg="modSp">
        <pc:chgData name="Mak, Aurora (AFRC-520)[USRA]" userId="S::amak@ndc.nasa.gov::8f215a1e-090e-45ad-a139-98c499b09461" providerId="AD" clId="Web-{89687507-2DF6-D47B-A8C2-A6C3272DE0E2}" dt="2021-04-19T19:20:11.493" v="290" actId="20577"/>
        <pc:sldMkLst>
          <pc:docMk/>
          <pc:sldMk cId="4235510244" sldId="295"/>
        </pc:sldMkLst>
        <pc:spChg chg="mod">
          <ac:chgData name="Mak, Aurora (AFRC-520)[USRA]" userId="S::amak@ndc.nasa.gov::8f215a1e-090e-45ad-a139-98c499b09461" providerId="AD" clId="Web-{89687507-2DF6-D47B-A8C2-A6C3272DE0E2}" dt="2021-04-19T19:20:11.493" v="290" actId="20577"/>
          <ac:spMkLst>
            <pc:docMk/>
            <pc:sldMk cId="4235510244" sldId="295"/>
            <ac:spMk id="6" creationId="{68F8DBB2-7CB3-4FC5-8C5B-EF8F367D48E8}"/>
          </ac:spMkLst>
        </pc:spChg>
      </pc:sldChg>
      <pc:sldChg chg="modSp">
        <pc:chgData name="Mak, Aurora (AFRC-520)[USRA]" userId="S::amak@ndc.nasa.gov::8f215a1e-090e-45ad-a139-98c499b09461" providerId="AD" clId="Web-{89687507-2DF6-D47B-A8C2-A6C3272DE0E2}" dt="2021-04-19T19:38:53.349" v="379" actId="1076"/>
        <pc:sldMkLst>
          <pc:docMk/>
          <pc:sldMk cId="3316903995" sldId="296"/>
        </pc:sldMkLst>
        <pc:spChg chg="mod">
          <ac:chgData name="Mak, Aurora (AFRC-520)[USRA]" userId="S::amak@ndc.nasa.gov::8f215a1e-090e-45ad-a139-98c499b09461" providerId="AD" clId="Web-{89687507-2DF6-D47B-A8C2-A6C3272DE0E2}" dt="2021-04-19T19:38:53.349" v="379" actId="1076"/>
          <ac:spMkLst>
            <pc:docMk/>
            <pc:sldMk cId="3316903995" sldId="296"/>
            <ac:spMk id="2" creationId="{00000000-0000-0000-0000-000000000000}"/>
          </ac:spMkLst>
        </pc:spChg>
      </pc:sldChg>
      <pc:sldChg chg="delSp modSp">
        <pc:chgData name="Mak, Aurora (AFRC-520)[USRA]" userId="S::amak@ndc.nasa.gov::8f215a1e-090e-45ad-a139-98c499b09461" providerId="AD" clId="Web-{89687507-2DF6-D47B-A8C2-A6C3272DE0E2}" dt="2021-04-19T18:38:01.201" v="149" actId="1076"/>
        <pc:sldMkLst>
          <pc:docMk/>
          <pc:sldMk cId="747240660" sldId="299"/>
        </pc:sldMkLst>
        <pc:spChg chg="mod">
          <ac:chgData name="Mak, Aurora (AFRC-520)[USRA]" userId="S::amak@ndc.nasa.gov::8f215a1e-090e-45ad-a139-98c499b09461" providerId="AD" clId="Web-{89687507-2DF6-D47B-A8C2-A6C3272DE0E2}" dt="2021-04-19T18:38:01.201" v="149" actId="1076"/>
          <ac:spMkLst>
            <pc:docMk/>
            <pc:sldMk cId="747240660" sldId="299"/>
            <ac:spMk id="3" creationId="{00000000-0000-0000-0000-000000000000}"/>
          </ac:spMkLst>
        </pc:spChg>
        <pc:spChg chg="mod">
          <ac:chgData name="Mak, Aurora (AFRC-520)[USRA]" userId="S::amak@ndc.nasa.gov::8f215a1e-090e-45ad-a139-98c499b09461" providerId="AD" clId="Web-{89687507-2DF6-D47B-A8C2-A6C3272DE0E2}" dt="2021-04-19T18:36:12.959" v="131" actId="20577"/>
          <ac:spMkLst>
            <pc:docMk/>
            <pc:sldMk cId="747240660" sldId="299"/>
            <ac:spMk id="7" creationId="{00000000-0000-0000-0000-000000000000}"/>
          </ac:spMkLst>
        </pc:spChg>
        <pc:spChg chg="del mod">
          <ac:chgData name="Mak, Aurora (AFRC-520)[USRA]" userId="S::amak@ndc.nasa.gov::8f215a1e-090e-45ad-a139-98c499b09461" providerId="AD" clId="Web-{89687507-2DF6-D47B-A8C2-A6C3272DE0E2}" dt="2021-04-19T18:37:51.263" v="146"/>
          <ac:spMkLst>
            <pc:docMk/>
            <pc:sldMk cId="747240660" sldId="299"/>
            <ac:spMk id="8" creationId="{00000000-0000-0000-0000-000000000000}"/>
          </ac:spMkLst>
        </pc:spChg>
      </pc:sldChg>
      <pc:sldChg chg="modSp">
        <pc:chgData name="Mak, Aurora (AFRC-520)[USRA]" userId="S::amak@ndc.nasa.gov::8f215a1e-090e-45ad-a139-98c499b09461" providerId="AD" clId="Web-{89687507-2DF6-D47B-A8C2-A6C3272DE0E2}" dt="2021-04-20T18:23:42.316" v="463" actId="20577"/>
        <pc:sldMkLst>
          <pc:docMk/>
          <pc:sldMk cId="718082090" sldId="301"/>
        </pc:sldMkLst>
        <pc:spChg chg="mod">
          <ac:chgData name="Mak, Aurora (AFRC-520)[USRA]" userId="S::amak@ndc.nasa.gov::8f215a1e-090e-45ad-a139-98c499b09461" providerId="AD" clId="Web-{89687507-2DF6-D47B-A8C2-A6C3272DE0E2}" dt="2021-04-20T18:23:42.316" v="463" actId="20577"/>
          <ac:spMkLst>
            <pc:docMk/>
            <pc:sldMk cId="718082090" sldId="301"/>
            <ac:spMk id="2" creationId="{1204FE40-BF47-4D87-98D9-320EA2931AD3}"/>
          </ac:spMkLst>
        </pc:spChg>
      </pc:sldChg>
      <pc:sldChg chg="addSp delSp modSp">
        <pc:chgData name="Mak, Aurora (AFRC-520)[USRA]" userId="S::amak@ndc.nasa.gov::8f215a1e-090e-45ad-a139-98c499b09461" providerId="AD" clId="Web-{89687507-2DF6-D47B-A8C2-A6C3272DE0E2}" dt="2021-04-20T18:12:31.784" v="401"/>
        <pc:sldMkLst>
          <pc:docMk/>
          <pc:sldMk cId="4208726961" sldId="302"/>
        </pc:sldMkLst>
        <pc:spChg chg="mod">
          <ac:chgData name="Mak, Aurora (AFRC-520)[USRA]" userId="S::amak@ndc.nasa.gov::8f215a1e-090e-45ad-a139-98c499b09461" providerId="AD" clId="Web-{89687507-2DF6-D47B-A8C2-A6C3272DE0E2}" dt="2021-04-19T19:28:21.498" v="298" actId="20577"/>
          <ac:spMkLst>
            <pc:docMk/>
            <pc:sldMk cId="4208726961" sldId="302"/>
            <ac:spMk id="2" creationId="{00000000-0000-0000-0000-000000000000}"/>
          </ac:spMkLst>
        </pc:spChg>
        <pc:spChg chg="del">
          <ac:chgData name="Mak, Aurora (AFRC-520)[USRA]" userId="S::amak@ndc.nasa.gov::8f215a1e-090e-45ad-a139-98c499b09461" providerId="AD" clId="Web-{89687507-2DF6-D47B-A8C2-A6C3272DE0E2}" dt="2021-04-20T18:12:28.378" v="400"/>
          <ac:spMkLst>
            <pc:docMk/>
            <pc:sldMk cId="4208726961" sldId="302"/>
            <ac:spMk id="3" creationId="{00000000-0000-0000-0000-000000000000}"/>
          </ac:spMkLst>
        </pc:spChg>
        <pc:spChg chg="mod">
          <ac:chgData name="Mak, Aurora (AFRC-520)[USRA]" userId="S::amak@ndc.nasa.gov::8f215a1e-090e-45ad-a139-98c499b09461" providerId="AD" clId="Web-{89687507-2DF6-D47B-A8C2-A6C3272DE0E2}" dt="2021-04-20T18:11:17.060" v="397" actId="20577"/>
          <ac:spMkLst>
            <pc:docMk/>
            <pc:sldMk cId="4208726961" sldId="302"/>
            <ac:spMk id="6" creationId="{35D8A19E-F7DD-40AC-B465-746A01A5E388}"/>
          </ac:spMkLst>
        </pc:spChg>
        <pc:spChg chg="mod">
          <ac:chgData name="Mak, Aurora (AFRC-520)[USRA]" userId="S::amak@ndc.nasa.gov::8f215a1e-090e-45ad-a139-98c499b09461" providerId="AD" clId="Web-{89687507-2DF6-D47B-A8C2-A6C3272DE0E2}" dt="2021-04-20T18:11:47.016" v="398" actId="20577"/>
          <ac:spMkLst>
            <pc:docMk/>
            <pc:sldMk cId="4208726961" sldId="302"/>
            <ac:spMk id="7" creationId="{29FC5BEC-C902-41C1-8500-AE2164630EBD}"/>
          </ac:spMkLst>
        </pc:spChg>
        <pc:spChg chg="mod">
          <ac:chgData name="Mak, Aurora (AFRC-520)[USRA]" userId="S::amak@ndc.nasa.gov::8f215a1e-090e-45ad-a139-98c499b09461" providerId="AD" clId="Web-{89687507-2DF6-D47B-A8C2-A6C3272DE0E2}" dt="2021-04-20T18:11:50.344" v="399" actId="20577"/>
          <ac:spMkLst>
            <pc:docMk/>
            <pc:sldMk cId="4208726961" sldId="302"/>
            <ac:spMk id="10" creationId="{9E9BCE19-F8A0-4EF4-AEF1-6BC491563E1F}"/>
          </ac:spMkLst>
        </pc:spChg>
        <pc:spChg chg="add del mod">
          <ac:chgData name="Mak, Aurora (AFRC-520)[USRA]" userId="S::amak@ndc.nasa.gov::8f215a1e-090e-45ad-a139-98c499b09461" providerId="AD" clId="Web-{89687507-2DF6-D47B-A8C2-A6C3272DE0E2}" dt="2021-04-20T18:12:31.784" v="401"/>
          <ac:spMkLst>
            <pc:docMk/>
            <pc:sldMk cId="4208726961" sldId="302"/>
            <ac:spMk id="12" creationId="{FB41C1FD-755D-41A5-ACE1-506B03BD20D9}"/>
          </ac:spMkLst>
        </pc:spChg>
      </pc:sldChg>
      <pc:sldChg chg="mod modShow">
        <pc:chgData name="Mak, Aurora (AFRC-520)[USRA]" userId="S::amak@ndc.nasa.gov::8f215a1e-090e-45ad-a139-98c499b09461" providerId="AD" clId="Web-{89687507-2DF6-D47B-A8C2-A6C3272DE0E2}" dt="2021-04-19T19:32:21.016" v="300"/>
        <pc:sldMkLst>
          <pc:docMk/>
          <pc:sldMk cId="2152105048" sldId="30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95CDE-0060-4E52-8466-1221270ADC33}" type="datetimeFigureOut">
              <a:rPr lang="en-US" smtClean="0"/>
              <a:t>5/27/21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949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95CDE-0060-4E52-8466-1221270ADC33}" type="datetimeFigureOut">
              <a:rPr lang="en-US" smtClean="0"/>
              <a:t>5/27/21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166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95CDE-0060-4E52-8466-1221270ADC33}" type="datetimeFigureOut">
              <a:rPr lang="en-US" smtClean="0"/>
              <a:t>5/27/21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708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95CDE-0060-4E52-8466-1221270ADC33}" type="datetimeFigureOut">
              <a:rPr lang="en-US" smtClean="0"/>
              <a:t>5/27/21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57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95CDE-0060-4E52-8466-1221270ADC33}" type="datetimeFigureOut">
              <a:rPr lang="en-US" smtClean="0"/>
              <a:t>5/27/21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86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95CDE-0060-4E52-8466-1221270ADC33}" type="datetimeFigureOut">
              <a:rPr lang="en-US" smtClean="0"/>
              <a:t>5/27/21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23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95CDE-0060-4E52-8466-1221270ADC33}" type="datetimeFigureOut">
              <a:rPr lang="en-US" smtClean="0"/>
              <a:t>5/27/21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1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CB95CDE-0060-4E52-8466-1221270ADC33}" type="datetimeFigureOut">
              <a:rPr lang="en-US" smtClean="0"/>
              <a:t>5/27/21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8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95CDE-0060-4E52-8466-1221270ADC33}" type="datetimeFigureOut">
              <a:rPr lang="en-US" smtClean="0"/>
              <a:t>5/27/21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49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95CDE-0060-4E52-8466-1221270ADC33}" type="datetimeFigureOut">
              <a:rPr lang="en-US" smtClean="0"/>
              <a:t>5/27/21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43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95CDE-0060-4E52-8466-1221270ADC33}" type="datetimeFigureOut">
              <a:rPr lang="en-US" smtClean="0"/>
              <a:t>5/27/21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53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hf hdr="0" ftr="0" dt="0"/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CB95CDE-0060-4E52-8466-1221270ADC33}" type="datetimeFigureOut">
              <a:rPr lang="en-US" smtClean="0"/>
              <a:t>5/27/21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A08D03C-A8A7-4DE1-BE67-273BE0D9BAE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1808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91" r:id="rId1"/>
    <p:sldLayoutId id="2147484592" r:id="rId2"/>
    <p:sldLayoutId id="2147484593" r:id="rId3"/>
    <p:sldLayoutId id="2147484594" r:id="rId4"/>
    <p:sldLayoutId id="2147484595" r:id="rId5"/>
    <p:sldLayoutId id="2147484596" r:id="rId6"/>
    <p:sldLayoutId id="2147484597" r:id="rId7"/>
    <p:sldLayoutId id="2147484598" r:id="rId8"/>
    <p:sldLayoutId id="2147484599" r:id="rId9"/>
    <p:sldLayoutId id="2147484600" r:id="rId10"/>
    <p:sldLayoutId id="2147484601" r:id="rId11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>
                <a:latin typeface="Bookman Old Style"/>
              </a:rPr>
              <a:t>Prandtl Propeller Project: Understanding, Researching and Designing Propellers</a:t>
            </a:r>
            <a:endParaRPr lang="en-US" sz="6000">
              <a:latin typeface="Bookman Old Style" panose="020506040505050202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2460" y="4694611"/>
            <a:ext cx="10058400" cy="11430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800">
                <a:latin typeface="Bookman Old Style"/>
              </a:rPr>
              <a:t>Wendy Yang and Aurora Mak</a:t>
            </a:r>
          </a:p>
          <a:p>
            <a:r>
              <a:rPr lang="en-US" sz="1800">
                <a:latin typeface="Bookman Old Style"/>
              </a:rPr>
              <a:t>520-Aerodynamics and Propulsion </a:t>
            </a:r>
            <a:endParaRPr lang="en-US" sz="1800">
              <a:latin typeface="Bookman Old Style" panose="02050604050505020204" pitchFamily="18" charset="0"/>
            </a:endParaRPr>
          </a:p>
          <a:p>
            <a:r>
              <a:rPr lang="en-US" sz="1800">
                <a:latin typeface="Bookman Old Style"/>
              </a:rPr>
              <a:t>Mentor: Jason </a:t>
            </a:r>
            <a:r>
              <a:rPr lang="en-US" sz="1800" err="1">
                <a:latin typeface="Bookman Old Style"/>
              </a:rPr>
              <a:t>Lechniak</a:t>
            </a:r>
            <a:endParaRPr lang="en-US" sz="1800" err="1">
              <a:latin typeface="Bookman Old Style" panose="02050604050505020204" pitchFamily="18" charset="0"/>
            </a:endParaRPr>
          </a:p>
        </p:txBody>
      </p:sp>
      <p:pic>
        <p:nvPicPr>
          <p:cNvPr id="1026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2809" y="71461"/>
            <a:ext cx="1405371" cy="125285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EEE0A3-8C25-4C9D-8CF1-26D8A28CD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45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458" y="1867977"/>
            <a:ext cx="3609800" cy="2404148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 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000452" y="1980236"/>
            <a:ext cx="8132615" cy="4295293"/>
          </a:xfrm>
          <a:prstGeom prst="rect">
            <a:avLst/>
          </a:prstGeom>
        </p:spPr>
        <p:txBody>
          <a:bodyPr vert="horz" lIns="0" tIns="45720" rIns="0" bIns="45720" numCol="2" rtlCol="0" anchor="t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en-US" b="1">
                <a:solidFill>
                  <a:schemeClr val="tx1"/>
                </a:solidFill>
                <a:latin typeface="Bookman Old Style"/>
              </a:rPr>
              <a:t>Previously:</a:t>
            </a:r>
          </a:p>
          <a:p>
            <a:pPr marL="0" indent="0">
              <a:buNone/>
            </a:pPr>
            <a:r>
              <a:rPr lang="en-US">
                <a:solidFill>
                  <a:schemeClr val="tx1"/>
                </a:solidFill>
                <a:latin typeface="Bookman Old Style"/>
              </a:rPr>
              <a:t>UCB Fluid Mechanics Laboratory</a:t>
            </a:r>
            <a:endParaRPr lang="en-US" b="1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US">
                <a:solidFill>
                  <a:schemeClr val="tx1"/>
                </a:solidFill>
                <a:latin typeface="Bookman Old Style"/>
              </a:rPr>
              <a:t>L'SPACE MSFC NPWEE project</a:t>
            </a:r>
            <a:endParaRPr lang="en-US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US">
                <a:solidFill>
                  <a:schemeClr val="tx1"/>
                </a:solidFill>
                <a:latin typeface="Bookman Old Style"/>
              </a:rPr>
              <a:t>JSC Micro-G NeXT </a:t>
            </a:r>
            <a:endParaRPr lang="en-US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US">
                <a:solidFill>
                  <a:schemeClr val="tx1"/>
                </a:solidFill>
                <a:latin typeface="Bookman Old Style"/>
              </a:rPr>
              <a:t>AmeriCorps </a:t>
            </a:r>
            <a:r>
              <a:rPr lang="en-US" err="1">
                <a:solidFill>
                  <a:schemeClr val="tx1"/>
                </a:solidFill>
                <a:latin typeface="Bookman Old Style"/>
              </a:rPr>
              <a:t>JusticeCorps</a:t>
            </a:r>
            <a:endParaRPr lang="en-US" err="1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US">
                <a:solidFill>
                  <a:schemeClr val="tx1"/>
                </a:solidFill>
                <a:latin typeface="Bookman Old Style"/>
              </a:rPr>
              <a:t>Amateur Rocketry at UCB </a:t>
            </a:r>
            <a:endParaRPr lang="en-US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en-US" b="1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en-US" b="1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pPr marL="200660" lvl="1" indent="0">
              <a:buNone/>
            </a:pPr>
            <a:endParaRPr lang="en-US">
              <a:latin typeface="Bookman Old Style" panose="02050604050505020204" pitchFamily="18" charset="0"/>
            </a:endParaRPr>
          </a:p>
          <a:p>
            <a:pPr marL="200660" lvl="1" indent="0">
              <a:buNone/>
            </a:pPr>
            <a:endParaRPr lang="en-US"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en-US" i="1">
              <a:latin typeface="Bookman Old Style" panose="02050604050505020204" pitchFamily="18" charset="0"/>
            </a:endParaRPr>
          </a:p>
          <a:p>
            <a:pPr marL="0" indent="0">
              <a:buFont typeface="Calibri" panose="020F0502020204030204" pitchFamily="34" charset="0"/>
              <a:buNone/>
            </a:pPr>
            <a:br>
              <a:rPr lang="en-US"/>
            </a:br>
            <a:endParaRPr lang="en-US"/>
          </a:p>
          <a:p>
            <a:pPr marL="0" indent="0">
              <a:buFont typeface="Calibri" panose="020F0502020204030204" pitchFamily="34" charset="0"/>
              <a:buNone/>
            </a:pPr>
            <a:endParaRPr lang="en-US"/>
          </a:p>
        </p:txBody>
      </p:sp>
      <p:pic>
        <p:nvPicPr>
          <p:cNvPr id="9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2809" y="71461"/>
            <a:ext cx="1405371" cy="125285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565452"/>
          </a:xfrm>
        </p:spPr>
        <p:txBody>
          <a:bodyPr>
            <a:normAutofit/>
          </a:bodyPr>
          <a:lstStyle/>
          <a:p>
            <a:pPr algn="ctr"/>
            <a:r>
              <a:rPr lang="en-US" sz="3200">
                <a:latin typeface="Cambria"/>
              </a:rPr>
              <a:t>Wendy Yang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77346" y="813881"/>
            <a:ext cx="4739175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000" b="1">
                <a:latin typeface="Baskerville Old Face"/>
              </a:rPr>
              <a:t>University of California, Berkeley</a:t>
            </a:r>
            <a:endParaRPr lang="en-US"/>
          </a:p>
          <a:p>
            <a:pPr algn="ctr"/>
            <a:r>
              <a:rPr lang="en-US">
                <a:latin typeface="Baskerville Old Face"/>
              </a:rPr>
              <a:t>Mechanical Engineering</a:t>
            </a:r>
            <a:endParaRPr lang="en-US"/>
          </a:p>
          <a:p>
            <a:pPr algn="ctr"/>
            <a:r>
              <a:rPr lang="en-US">
                <a:latin typeface="Baskerville Old Face"/>
              </a:rPr>
              <a:t>2021</a:t>
            </a:r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D37835-77D7-4636-96B3-96AA4CBAE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2</a:t>
            </a:fld>
            <a:endParaRPr lang="en-US"/>
          </a:p>
        </p:txBody>
      </p:sp>
      <p:pic>
        <p:nvPicPr>
          <p:cNvPr id="6" name="Picture 10" descr="image 1.jpg">
            <a:extLst>
              <a:ext uri="{FF2B5EF4-FFF2-40B4-BE49-F238E27FC236}">
                <a16:creationId xmlns:a16="http://schemas.microsoft.com/office/drawing/2014/main" id="{8B5816E5-C14E-4826-88FF-25D52BA385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705" r="-183" b="16302"/>
          <a:stretch/>
        </p:blipFill>
        <p:spPr>
          <a:xfrm>
            <a:off x="6477001" y="2027766"/>
            <a:ext cx="4648218" cy="2540005"/>
          </a:xfrm>
          <a:prstGeom prst="rect">
            <a:avLst/>
          </a:prstGeom>
        </p:spPr>
      </p:pic>
      <p:pic>
        <p:nvPicPr>
          <p:cNvPr id="4" name="Picture 6" descr="IMG_1805.JPG">
            <a:extLst>
              <a:ext uri="{FF2B5EF4-FFF2-40B4-BE49-F238E27FC236}">
                <a16:creationId xmlns:a16="http://schemas.microsoft.com/office/drawing/2014/main" id="{C56B6768-5F1D-47B0-836B-02E09286D7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1533" y="4415366"/>
            <a:ext cx="2455334" cy="184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19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885" y="1720493"/>
            <a:ext cx="5558986" cy="4589283"/>
          </a:xfrm>
          <a:ln>
            <a:noFill/>
          </a:ln>
        </p:spPr>
        <p:txBody>
          <a:bodyPr vert="horz" lIns="0" tIns="45720" rIns="0" bIns="45720" rtlCol="0" anchor="t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  <a:latin typeface="Cambria"/>
              </a:rPr>
              <a:t>Previous Work:</a:t>
            </a:r>
            <a:endParaRPr lang="en-US" sz="2400" dirty="0">
              <a:solidFill>
                <a:schemeClr val="tx1"/>
              </a:solidFill>
              <a:latin typeface="Cambria"/>
              <a:ea typeface="+mn-lt"/>
              <a:cs typeface="+mn-lt"/>
            </a:endParaRPr>
          </a:p>
          <a:p>
            <a:pPr marL="292100" lvl="1" indent="0">
              <a:buNone/>
            </a:pPr>
            <a:r>
              <a:rPr lang="en-US" sz="2200" dirty="0">
                <a:solidFill>
                  <a:schemeClr val="tx1"/>
                </a:solidFill>
                <a:latin typeface="Cambria"/>
              </a:rPr>
              <a:t>Fall 2020 Prandtl Propeller Project:</a:t>
            </a:r>
          </a:p>
          <a:p>
            <a:pPr marL="943610" lvl="4" indent="-285750">
              <a:buFont typeface="Arial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Cambria"/>
                <a:cs typeface="Calibri"/>
              </a:rPr>
              <a:t>Focused on foundational mathematics</a:t>
            </a:r>
          </a:p>
          <a:p>
            <a:pPr marL="943610" lvl="4" indent="-285750">
              <a:buFont typeface="Arial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Cambria"/>
                <a:cs typeface="Calibri"/>
              </a:rPr>
              <a:t>Derivation of equations in Prandtl 1933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latin typeface="Cambria"/>
                <a:cs typeface="Calibri"/>
              </a:rPr>
              <a:t>Hobbies:</a:t>
            </a:r>
            <a:endParaRPr lang="en-US" sz="2400" dirty="0">
              <a:ea typeface="+mn-lt"/>
              <a:cs typeface="+mn-lt"/>
            </a:endParaRP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en-US" sz="2200" dirty="0">
                <a:latin typeface="Cambria"/>
                <a:cs typeface="Calibri"/>
              </a:rPr>
              <a:t>Cooking</a:t>
            </a:r>
            <a:endParaRPr lang="en-US" sz="2200" dirty="0">
              <a:ea typeface="+mn-lt"/>
              <a:cs typeface="+mn-lt"/>
            </a:endParaRP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en-US" sz="2200" dirty="0">
                <a:latin typeface="Cambria"/>
                <a:cs typeface="Calibri"/>
              </a:rPr>
              <a:t>Fashion</a:t>
            </a:r>
            <a:endParaRPr lang="en-US" sz="2200" dirty="0">
              <a:ea typeface="+mn-lt"/>
              <a:cs typeface="+mn-lt"/>
            </a:endParaRP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en-US" sz="2200" dirty="0">
                <a:latin typeface="Cambria"/>
                <a:cs typeface="Calibri"/>
              </a:rPr>
              <a:t>Reading</a:t>
            </a:r>
            <a:endParaRPr lang="en-US" sz="2200" dirty="0">
              <a:ea typeface="+mn-lt"/>
              <a:cs typeface="+mn-lt"/>
            </a:endParaRP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en-US" sz="2200" dirty="0">
                <a:latin typeface="Cambria"/>
                <a:cs typeface="Calibri"/>
              </a:rPr>
              <a:t>Video Games</a:t>
            </a:r>
            <a:endParaRPr lang="en-US" sz="2200" dirty="0">
              <a:ea typeface="+mn-lt"/>
              <a:cs typeface="+mn-lt"/>
            </a:endParaRPr>
          </a:p>
          <a:p>
            <a:pPr marL="1200150" lvl="2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en-US" sz="2200" dirty="0" err="1">
                <a:latin typeface="Cambria"/>
                <a:cs typeface="Calibri"/>
              </a:rPr>
              <a:t>Valheim</a:t>
            </a:r>
            <a:endParaRPr lang="en-US" sz="2200" dirty="0" err="1">
              <a:ea typeface="+mn-lt"/>
              <a:cs typeface="+mn-lt"/>
            </a:endParaRPr>
          </a:p>
          <a:p>
            <a:pPr marL="1200150" lvl="2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en-US" sz="2200" dirty="0">
                <a:latin typeface="Cambria"/>
                <a:cs typeface="Calibri"/>
              </a:rPr>
              <a:t>Fall Guys</a:t>
            </a:r>
            <a:endParaRPr lang="en-US" sz="2200" dirty="0">
              <a:ea typeface="+mn-lt"/>
              <a:cs typeface="+mn-lt"/>
            </a:endParaRPr>
          </a:p>
          <a:p>
            <a:pPr marL="1200150" lvl="2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en-US" sz="2200" dirty="0">
                <a:latin typeface="Cambria"/>
                <a:cs typeface="Calibri"/>
              </a:rPr>
              <a:t>Resident Evil 7</a:t>
            </a:r>
            <a:endParaRPr lang="en-US" sz="2200" dirty="0">
              <a:ea typeface="+mn-lt"/>
              <a:cs typeface="+mn-lt"/>
            </a:endParaRP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en-US" sz="2200" dirty="0">
                <a:latin typeface="Cambria"/>
                <a:cs typeface="Calibri"/>
              </a:rPr>
              <a:t>Formula 1</a:t>
            </a:r>
            <a:endParaRPr lang="en-US" dirty="0"/>
          </a:p>
        </p:txBody>
      </p:sp>
      <p:pic>
        <p:nvPicPr>
          <p:cNvPr id="9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2809" y="71461"/>
            <a:ext cx="1405371" cy="125285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565452"/>
          </a:xfrm>
        </p:spPr>
        <p:txBody>
          <a:bodyPr>
            <a:normAutofit/>
          </a:bodyPr>
          <a:lstStyle/>
          <a:p>
            <a:pPr algn="ctr"/>
            <a:r>
              <a:rPr lang="en-US" sz="3200">
                <a:latin typeface="Cambria"/>
              </a:rPr>
              <a:t>Aurora Mak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77346" y="813881"/>
            <a:ext cx="4739175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000" b="1">
                <a:latin typeface="Baskerville Old Face"/>
              </a:rPr>
              <a:t>Portland State University  </a:t>
            </a:r>
            <a:endParaRPr lang="en-US" sz="2000" b="1">
              <a:latin typeface="Baskerville Old Face" panose="02020602080505020303" pitchFamily="18" charset="0"/>
            </a:endParaRPr>
          </a:p>
          <a:p>
            <a:pPr algn="ctr"/>
            <a:r>
              <a:rPr lang="en-US">
                <a:latin typeface="Baskerville Old Face"/>
              </a:rPr>
              <a:t>Mathematics</a:t>
            </a:r>
            <a:endParaRPr lang="en-US"/>
          </a:p>
          <a:p>
            <a:pPr algn="ctr"/>
            <a:r>
              <a:rPr lang="en-US">
                <a:latin typeface="Baskerville Old Face" panose="02020602080505020303" pitchFamily="18" charset="0"/>
              </a:rPr>
              <a:t>2021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B731586-8096-4E44-AE1E-B1C9FA56F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3</a:t>
            </a:fld>
            <a:endParaRPr lang="en-US"/>
          </a:p>
        </p:txBody>
      </p:sp>
      <p:pic>
        <p:nvPicPr>
          <p:cNvPr id="11" name="Picture 11" descr="IMG_20210330_191032.jpg">
            <a:extLst>
              <a:ext uri="{FF2B5EF4-FFF2-40B4-BE49-F238E27FC236}">
                <a16:creationId xmlns:a16="http://schemas.microsoft.com/office/drawing/2014/main" id="{E10F5EA9-A041-4408-956D-7A345CFB05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" r="-160" b="24643"/>
          <a:stretch/>
        </p:blipFill>
        <p:spPr>
          <a:xfrm>
            <a:off x="5129103" y="4303591"/>
            <a:ext cx="5932979" cy="1996262"/>
          </a:xfrm>
          <a:prstGeom prst="rect">
            <a:avLst/>
          </a:prstGeom>
        </p:spPr>
      </p:pic>
      <p:pic>
        <p:nvPicPr>
          <p:cNvPr id="12" name="Picture 12" descr="IMG_20210330_191134.jpg">
            <a:extLst>
              <a:ext uri="{FF2B5EF4-FFF2-40B4-BE49-F238E27FC236}">
                <a16:creationId xmlns:a16="http://schemas.microsoft.com/office/drawing/2014/main" id="{62C60592-781D-4468-B877-622D74D432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9101" y="1808948"/>
            <a:ext cx="5380061" cy="2436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240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0"/>
            <a:ext cx="10058400" cy="1450757"/>
          </a:xfrm>
        </p:spPr>
        <p:txBody>
          <a:bodyPr/>
          <a:lstStyle/>
          <a:p>
            <a:pPr algn="ctr"/>
            <a:r>
              <a:rPr lang="en-US">
                <a:latin typeface="Bookman Old Style"/>
              </a:rPr>
              <a:t>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8063" y="1780376"/>
            <a:ext cx="4989793" cy="4088718"/>
          </a:xfrm>
        </p:spPr>
        <p:txBody>
          <a:bodyPr>
            <a:normAutofit/>
          </a:bodyPr>
          <a:lstStyle/>
          <a:p>
            <a:pPr marL="201168" lvl="1" indent="0">
              <a:buNone/>
            </a:pPr>
            <a:br>
              <a:rPr lang="en-US"/>
            </a:br>
            <a:endParaRPr lang="en-US"/>
          </a:p>
        </p:txBody>
      </p:sp>
      <p:pic>
        <p:nvPicPr>
          <p:cNvPr id="5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2809" y="98953"/>
            <a:ext cx="1405371" cy="12528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E12BF7-F398-44F6-8736-AC90B44A3062}"/>
              </a:ext>
            </a:extLst>
          </p:cNvPr>
          <p:cNvSpPr txBox="1"/>
          <p:nvPr/>
        </p:nvSpPr>
        <p:spPr>
          <a:xfrm>
            <a:off x="299838" y="1934789"/>
            <a:ext cx="5575139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878626-CDE3-456E-83EB-734A53DA208B}"/>
              </a:ext>
            </a:extLst>
          </p:cNvPr>
          <p:cNvSpPr txBox="1"/>
          <p:nvPr/>
        </p:nvSpPr>
        <p:spPr>
          <a:xfrm>
            <a:off x="1100470" y="1933353"/>
            <a:ext cx="9991060" cy="40626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trike="sngStrike">
              <a:cs typeface="Calibri"/>
            </a:endParaRPr>
          </a:p>
          <a:p>
            <a:r>
              <a:rPr lang="en-US" sz="2400" b="1">
                <a:latin typeface="Cambria"/>
                <a:cs typeface="Calibri"/>
              </a:rPr>
              <a:t>Goals:</a:t>
            </a:r>
          </a:p>
          <a:p>
            <a:pPr marL="285750" indent="-285750">
              <a:buFont typeface="Arial"/>
              <a:buChar char="•"/>
            </a:pPr>
            <a:r>
              <a:rPr lang="en-US" sz="2400">
                <a:latin typeface="Cambria"/>
                <a:cs typeface="Calibri"/>
              </a:rPr>
              <a:t>All  About Understanding!</a:t>
            </a:r>
            <a:endParaRPr lang="en-US">
              <a:latin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400">
                <a:latin typeface="Cambria"/>
                <a:ea typeface="+mn-lt"/>
                <a:cs typeface="+mn-lt"/>
              </a:rPr>
              <a:t>All to Build on Previous Design Methods to Automate the Process</a:t>
            </a:r>
          </a:p>
          <a:p>
            <a:pPr marL="285750" indent="-285750">
              <a:buFont typeface="Arial"/>
              <a:buChar char="•"/>
            </a:pPr>
            <a:r>
              <a:rPr lang="en-US" sz="2400">
                <a:latin typeface="Cambria"/>
                <a:cs typeface="Calibri"/>
              </a:rPr>
              <a:t>Document the Researching Process for Understanding and Publication</a:t>
            </a:r>
            <a:endParaRPr lang="en-US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400">
                <a:latin typeface="Cambria"/>
                <a:cs typeface="Calibri"/>
              </a:rPr>
              <a:t>Use CAD and CFD to model and analyze Prandtl Propellers</a:t>
            </a:r>
          </a:p>
          <a:p>
            <a:pPr marL="285750" indent="-285750">
              <a:buFont typeface="Arial"/>
              <a:buChar char="•"/>
            </a:pPr>
            <a:r>
              <a:rPr lang="en-US" sz="2400">
                <a:latin typeface="Cambria"/>
                <a:cs typeface="Calibri"/>
              </a:rPr>
              <a:t>Further Understanding of Traditional Wing and Propeller Design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>
                <a:latin typeface="Cambria"/>
                <a:cs typeface="Calibri"/>
              </a:rPr>
              <a:t>Researching Traditional Aero Papers</a:t>
            </a:r>
          </a:p>
          <a:p>
            <a:pPr marL="285750" indent="-285750">
              <a:buFont typeface="Arial"/>
              <a:buChar char="•"/>
            </a:pPr>
            <a:r>
              <a:rPr lang="en-US" sz="2400">
                <a:latin typeface="Cambria"/>
                <a:cs typeface="Calibri"/>
              </a:rPr>
              <a:t>Further Understanding of Prandtl Wing and Propeller Design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>
                <a:latin typeface="Cambria"/>
                <a:cs typeface="Calibri"/>
              </a:rPr>
              <a:t>Collaborating with Prandtl-M</a:t>
            </a:r>
          </a:p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B2B1E8C-36A5-4A3B-994C-463BD45FE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30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latin typeface="Bookman Old Style"/>
              </a:rPr>
              <a:t>Background Info</a:t>
            </a:r>
          </a:p>
        </p:txBody>
      </p:sp>
      <p:pic>
        <p:nvPicPr>
          <p:cNvPr id="4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2809" y="71461"/>
            <a:ext cx="1405371" cy="12528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D8A19E-F7DD-40AC-B465-746A01A5E388}"/>
              </a:ext>
            </a:extLst>
          </p:cNvPr>
          <p:cNvSpPr txBox="1"/>
          <p:nvPr/>
        </p:nvSpPr>
        <p:spPr>
          <a:xfrm>
            <a:off x="7362184" y="1843859"/>
            <a:ext cx="3906561" cy="44012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Cambria"/>
                <a:ea typeface="+mn-lt"/>
                <a:cs typeface="+mn-lt"/>
              </a:rPr>
              <a:t>Wing design – </a:t>
            </a:r>
            <a:endParaRPr lang="en-US" dirty="0">
              <a:latin typeface="Cambria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2000" dirty="0">
                <a:latin typeface="Cambria"/>
                <a:ea typeface="+mn-lt"/>
                <a:cs typeface="+mn-lt"/>
              </a:rPr>
              <a:t>Elliptical </a:t>
            </a:r>
            <a:r>
              <a:rPr lang="en-US" sz="2000" dirty="0" err="1">
                <a:latin typeface="Cambria"/>
                <a:ea typeface="+mn-lt"/>
                <a:cs typeface="+mn-lt"/>
              </a:rPr>
              <a:t>Spanload</a:t>
            </a:r>
            <a:r>
              <a:rPr lang="en-US" sz="2000" dirty="0">
                <a:latin typeface="Cambria"/>
                <a:ea typeface="+mn-lt"/>
                <a:cs typeface="+mn-lt"/>
              </a:rPr>
              <a:t>(Lift Distribution)</a:t>
            </a:r>
            <a:endParaRPr lang="en-US" sz="2000" dirty="0">
              <a:latin typeface="Cambria"/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2000" dirty="0">
                <a:latin typeface="Cambria"/>
                <a:ea typeface="+mn-lt"/>
                <a:cs typeface="+mn-lt"/>
              </a:rPr>
              <a:t>Elliptical Planform</a:t>
            </a:r>
            <a:endParaRPr lang="en-US" sz="2000" dirty="0">
              <a:latin typeface="Cambria"/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2000" dirty="0">
                <a:latin typeface="Cambria"/>
                <a:ea typeface="+mn-lt"/>
                <a:cs typeface="+mn-lt"/>
              </a:rPr>
              <a:t>Set Span</a:t>
            </a:r>
          </a:p>
          <a:p>
            <a:r>
              <a:rPr lang="en-US" sz="2000" dirty="0">
                <a:latin typeface="Cambria"/>
                <a:ea typeface="+mn-lt"/>
                <a:cs typeface="+mn-lt"/>
              </a:rPr>
              <a:t>Prandtl wing design – 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>
                <a:latin typeface="Cambria"/>
                <a:ea typeface="+mn-lt"/>
                <a:cs typeface="+mn-lt"/>
              </a:rPr>
              <a:t>Bell Curve </a:t>
            </a:r>
            <a:r>
              <a:rPr lang="en-US" sz="2000" dirty="0" err="1">
                <a:latin typeface="Cambria"/>
                <a:ea typeface="+mn-lt"/>
                <a:cs typeface="+mn-lt"/>
              </a:rPr>
              <a:t>Spanload</a:t>
            </a:r>
            <a:endParaRPr lang="en-US" sz="2000" dirty="0">
              <a:latin typeface="Cambria"/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2000" dirty="0">
                <a:latin typeface="Cambria"/>
                <a:ea typeface="+mn-lt"/>
                <a:cs typeface="+mn-lt"/>
              </a:rPr>
              <a:t> Set Structural Weight</a:t>
            </a:r>
            <a:endParaRPr lang="en-US" sz="2000" dirty="0">
              <a:latin typeface="Cambria"/>
              <a:cs typeface="Calibri"/>
            </a:endParaRPr>
          </a:p>
          <a:p>
            <a:r>
              <a:rPr lang="en-US" sz="2000" dirty="0">
                <a:latin typeface="Cambria"/>
                <a:ea typeface="+mn-lt"/>
                <a:cs typeface="+mn-lt"/>
              </a:rPr>
              <a:t>Prop design – </a:t>
            </a:r>
            <a:endParaRPr lang="en-US" sz="2000" dirty="0">
              <a:latin typeface="Cambria"/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2000" dirty="0">
                <a:latin typeface="Cambria"/>
                <a:ea typeface="+mn-lt"/>
                <a:cs typeface="+mn-lt"/>
              </a:rPr>
              <a:t>Elliptical </a:t>
            </a:r>
            <a:r>
              <a:rPr lang="en-US" sz="2000" dirty="0" err="1">
                <a:latin typeface="Cambria"/>
                <a:ea typeface="+mn-lt"/>
                <a:cs typeface="+mn-lt"/>
              </a:rPr>
              <a:t>Spanload</a:t>
            </a:r>
            <a:endParaRPr lang="en-US" sz="2000" dirty="0">
              <a:latin typeface="Cambria"/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2000" dirty="0">
                <a:latin typeface="Cambria"/>
                <a:ea typeface="+mn-lt"/>
                <a:cs typeface="+mn-lt"/>
              </a:rPr>
              <a:t>Thrust contribution at tips</a:t>
            </a:r>
            <a:endParaRPr lang="en-US" sz="2000" dirty="0">
              <a:latin typeface="Cambria"/>
              <a:cs typeface="Calibri"/>
            </a:endParaRPr>
          </a:p>
          <a:p>
            <a:r>
              <a:rPr lang="en-US" sz="2000" dirty="0">
                <a:latin typeface="Cambria"/>
                <a:ea typeface="+mn-lt"/>
                <a:cs typeface="+mn-lt"/>
              </a:rPr>
              <a:t>Prandtl Prop Design – </a:t>
            </a:r>
            <a:endParaRPr lang="en-US" sz="2000" dirty="0">
              <a:latin typeface="Cambria"/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2000" dirty="0">
                <a:latin typeface="Cambria"/>
                <a:ea typeface="+mn-lt"/>
                <a:cs typeface="+mn-lt"/>
              </a:rPr>
              <a:t>Bell Curve </a:t>
            </a:r>
            <a:r>
              <a:rPr lang="en-US" sz="2000" dirty="0" err="1">
                <a:latin typeface="Cambria"/>
                <a:ea typeface="+mn-lt"/>
                <a:cs typeface="+mn-lt"/>
              </a:rPr>
              <a:t>Spanload</a:t>
            </a:r>
            <a:endParaRPr lang="en-US" sz="2000" dirty="0">
              <a:latin typeface="Cambria"/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2000" dirty="0">
                <a:latin typeface="Cambria"/>
                <a:ea typeface="+mn-lt"/>
                <a:cs typeface="+mn-lt"/>
              </a:rPr>
              <a:t>Inboard Localized Thrust</a:t>
            </a:r>
            <a:endParaRPr lang="en-US" sz="2000" dirty="0">
              <a:latin typeface="Cambria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FC5BEC-C902-41C1-8500-AE2164630EBD}"/>
              </a:ext>
            </a:extLst>
          </p:cNvPr>
          <p:cNvSpPr txBox="1"/>
          <p:nvPr/>
        </p:nvSpPr>
        <p:spPr>
          <a:xfrm>
            <a:off x="4676410" y="2237073"/>
            <a:ext cx="2743197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latin typeface="Cambria"/>
              </a:rPr>
              <a:t>Prior to this 1933 paper, the proposed best lift distribution was the elliptical spanload.</a:t>
            </a:r>
            <a:endParaRPr lang="en-US" sz="2000">
              <a:latin typeface="Cambria"/>
              <a:ea typeface="+mn-lt"/>
              <a:cs typeface="+mn-lt"/>
            </a:endParaRPr>
          </a:p>
        </p:txBody>
      </p:sp>
      <p:pic>
        <p:nvPicPr>
          <p:cNvPr id="9" name="Picture 9" descr="Screen Shot 2021-02-24 at 3.02.50 PM.png">
            <a:extLst>
              <a:ext uri="{FF2B5EF4-FFF2-40B4-BE49-F238E27FC236}">
                <a16:creationId xmlns:a16="http://schemas.microsoft.com/office/drawing/2014/main" id="{831C0353-536E-43B1-8A2A-9AEF7B3F15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785" y="2016578"/>
            <a:ext cx="4362010" cy="38879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9BCE19-F8A0-4EF4-AEF1-6BC491563E1F}"/>
              </a:ext>
            </a:extLst>
          </p:cNvPr>
          <p:cNvSpPr txBox="1"/>
          <p:nvPr/>
        </p:nvSpPr>
        <p:spPr>
          <a:xfrm>
            <a:off x="4667045" y="4154362"/>
            <a:ext cx="2743200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latin typeface="Cambria"/>
                <a:ea typeface="+mn-lt"/>
                <a:cs typeface="+mn-lt"/>
              </a:rPr>
              <a:t> The, Prandtl proposes that a bell curve lift distribution is more efficient.</a:t>
            </a:r>
            <a:endParaRPr lang="en-US">
              <a:latin typeface="Cambria"/>
              <a:cs typeface="Calibri"/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E69A493-DA59-4C02-8C4A-C22CEEE94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72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latin typeface="Bookman Old Style"/>
              </a:rPr>
              <a:t>Background Info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845734"/>
            <a:ext cx="5126875" cy="4023360"/>
          </a:xfrm>
        </p:spPr>
        <p:txBody>
          <a:bodyPr>
            <a:normAutofit/>
          </a:bodyPr>
          <a:lstStyle/>
          <a:p>
            <a:pPr marL="201168" lvl="1" indent="0">
              <a:buNone/>
            </a:pPr>
            <a:br>
              <a:rPr lang="en-US">
                <a:latin typeface="Bookman Old Style" panose="02050604050505020204" pitchFamily="18" charset="0"/>
              </a:rPr>
            </a:br>
            <a:br>
              <a:rPr lang="en-US">
                <a:latin typeface="Bookman Old Style" panose="02050604050505020204" pitchFamily="18" charset="0"/>
              </a:rPr>
            </a:br>
            <a:endParaRPr lang="en-US">
              <a:latin typeface="Bookman Old Style" panose="02050604050505020204" pitchFamily="18" charset="0"/>
            </a:endParaRPr>
          </a:p>
        </p:txBody>
      </p:sp>
      <p:pic>
        <p:nvPicPr>
          <p:cNvPr id="4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2809" y="71461"/>
            <a:ext cx="1405371" cy="12528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FC5BEC-C902-41C1-8500-AE2164630EBD}"/>
              </a:ext>
            </a:extLst>
          </p:cNvPr>
          <p:cNvSpPr txBox="1"/>
          <p:nvPr/>
        </p:nvSpPr>
        <p:spPr>
          <a:xfrm>
            <a:off x="3814994" y="2066102"/>
            <a:ext cx="4971022" cy="38025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latin typeface="Cambria"/>
              </a:rPr>
              <a:t>Challenges with prop design</a:t>
            </a:r>
          </a:p>
          <a:p>
            <a:pPr marL="342900" indent="-342900">
              <a:buFont typeface="Arial"/>
              <a:buChar char="•"/>
            </a:pPr>
            <a:r>
              <a:rPr lang="en-US" sz="2000">
                <a:latin typeface="Cambria"/>
              </a:rPr>
              <a:t>Span constraint </a:t>
            </a:r>
          </a:p>
          <a:p>
            <a:pPr marL="342900" indent="-342900">
              <a:buFont typeface="Arial"/>
              <a:buChar char="•"/>
            </a:pPr>
            <a:r>
              <a:rPr lang="en-US" sz="2000">
                <a:latin typeface="Cambria"/>
              </a:rPr>
              <a:t>Minimum induced loss design </a:t>
            </a:r>
          </a:p>
          <a:p>
            <a:r>
              <a:rPr lang="en-US" sz="2000">
                <a:latin typeface="Cambria"/>
              </a:rPr>
              <a:t>      based on constant downwash</a:t>
            </a:r>
          </a:p>
          <a:p>
            <a:r>
              <a:rPr lang="en-US" sz="2000">
                <a:latin typeface="Cambria"/>
              </a:rPr>
              <a:t>      (Goldstein 1929)</a:t>
            </a:r>
          </a:p>
          <a:p>
            <a:pPr marL="342900" indent="-342900">
              <a:buFont typeface="Arial"/>
              <a:buChar char="•"/>
            </a:pPr>
            <a:r>
              <a:rPr lang="en-US" sz="2000">
                <a:latin typeface="Cambria"/>
              </a:rPr>
              <a:t>Finite efficiency (Prandtl and Betz 1927)</a:t>
            </a:r>
          </a:p>
          <a:p>
            <a:r>
              <a:rPr lang="en-US" sz="2000">
                <a:latin typeface="Cambria"/>
              </a:rPr>
              <a:t>Comparison with stock propellers</a:t>
            </a:r>
          </a:p>
          <a:p>
            <a:pPr marL="342900" indent="-342900">
              <a:buFont typeface="Arial"/>
              <a:buChar char="•"/>
            </a:pPr>
            <a:r>
              <a:rPr lang="en-US" sz="2000">
                <a:latin typeface="Cambria"/>
              </a:rPr>
              <a:t>Performance comparison</a:t>
            </a:r>
          </a:p>
          <a:p>
            <a:pPr marL="342900" indent="-342900">
              <a:buFont typeface="Arial"/>
              <a:buChar char="•"/>
            </a:pPr>
            <a:r>
              <a:rPr lang="en-US" sz="2000">
                <a:latin typeface="Cambria"/>
              </a:rPr>
              <a:t>Stock vs Prandtl </a:t>
            </a:r>
          </a:p>
          <a:p>
            <a:pPr marL="342900" indent="-342900">
              <a:buFont typeface="Arial"/>
              <a:buChar char="•"/>
            </a:pPr>
            <a:r>
              <a:rPr lang="en-US" sz="2000">
                <a:latin typeface="Cambria"/>
              </a:rPr>
              <a:t>Benefit comparison </a:t>
            </a:r>
          </a:p>
          <a:p>
            <a:endParaRPr lang="en-US" sz="2000">
              <a:latin typeface="Cambria"/>
            </a:endParaRPr>
          </a:p>
          <a:p>
            <a:endParaRPr lang="en-US" sz="2000">
              <a:latin typeface="Cambria"/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E69A493-DA59-4C02-8C4A-C22CEEE94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6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0E4130-3B40-4B33-A66A-BC5F3CD3D171}"/>
              </a:ext>
            </a:extLst>
          </p:cNvPr>
          <p:cNvSpPr txBox="1"/>
          <p:nvPr/>
        </p:nvSpPr>
        <p:spPr>
          <a:xfrm>
            <a:off x="8729134" y="2108200"/>
            <a:ext cx="2887133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ambria"/>
                <a:cs typeface="Calibri"/>
              </a:rPr>
              <a:t>Stock propeller based design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latin typeface="Cambria"/>
                <a:cs typeface="Calibri"/>
              </a:rPr>
              <a:t>Use same airfoil (flat plate, Clark Y, Eppler 63, NACA 4412)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latin typeface="Cambria"/>
                <a:cs typeface="Calibri"/>
              </a:rPr>
              <a:t>Different C(r) and twist angle</a:t>
            </a:r>
          </a:p>
          <a:p>
            <a:endParaRPr lang="en-US">
              <a:latin typeface="Cambria"/>
              <a:cs typeface="Calibri"/>
            </a:endParaRPr>
          </a:p>
        </p:txBody>
      </p:sp>
      <p:pic>
        <p:nvPicPr>
          <p:cNvPr id="6" name="Picture 8" descr="Airfoilanimated_original2.gif">
            <a:extLst>
              <a:ext uri="{FF2B5EF4-FFF2-40B4-BE49-F238E27FC236}">
                <a16:creationId xmlns:a16="http://schemas.microsoft.com/office/drawing/2014/main" id="{7D5A1F9C-B7B3-4C53-B498-6B5F2DF262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133" y="2400300"/>
            <a:ext cx="27432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30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latin typeface="Bookman Old Style"/>
              </a:rPr>
              <a:t>Tasks</a:t>
            </a:r>
            <a:endParaRPr lang="en-US">
              <a:latin typeface="Bookman Old Style" panose="02050604050505020204" pitchFamily="18" charset="0"/>
            </a:endParaRPr>
          </a:p>
        </p:txBody>
      </p:sp>
      <p:pic>
        <p:nvPicPr>
          <p:cNvPr id="4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2809" y="71461"/>
            <a:ext cx="1405371" cy="125285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6E80623-3CAA-4FFB-90C0-8B3DFDC348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541" y="2277460"/>
            <a:ext cx="8760761" cy="3637444"/>
          </a:xfrm>
        </p:spPr>
        <p:txBody>
          <a:bodyPr vert="horz" lIns="0" tIns="45720" rIns="0" bIns="45720" rtlCol="0" anchor="t">
            <a:noAutofit/>
          </a:bodyPr>
          <a:lstStyle/>
          <a:p>
            <a:pPr>
              <a:buFont typeface="Arial" panose="020F0502020204030204" pitchFamily="34" charset="0"/>
              <a:buChar char="•"/>
            </a:pPr>
            <a:r>
              <a:rPr lang="en-US" sz="2100">
                <a:latin typeface="Cambria"/>
                <a:cs typeface="Calibri"/>
              </a:rPr>
              <a:t>Research</a:t>
            </a:r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en-US" sz="2100">
                <a:latin typeface="Cambria"/>
                <a:cs typeface="Calibri"/>
              </a:rPr>
              <a:t>History and traditional methods of wing design and analysis</a:t>
            </a:r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en-US" sz="2100">
                <a:latin typeface="Cambria"/>
                <a:cs typeface="Calibri"/>
              </a:rPr>
              <a:t>Digging into designs assumptions from a mathematical perspective</a:t>
            </a:r>
          </a:p>
          <a:p>
            <a:pPr>
              <a:buFont typeface="Arial,Sans-Serif" panose="020F0502020204030204" pitchFamily="34" charset="0"/>
              <a:buChar char="•"/>
            </a:pPr>
            <a:r>
              <a:rPr lang="en-US" sz="2100">
                <a:latin typeface="Cambria"/>
                <a:cs typeface="Calibri"/>
              </a:rPr>
              <a:t>Documentation</a:t>
            </a:r>
            <a:endParaRPr lang="en-US" sz="2100">
              <a:ea typeface="+mn-lt"/>
              <a:cs typeface="+mn-lt"/>
            </a:endParaRPr>
          </a:p>
          <a:p>
            <a:pPr marL="383540" lvl="1">
              <a:buFont typeface="Arial,Sans-Serif" panose="020F0502020204030204" pitchFamily="34" charset="0"/>
              <a:buChar char="•"/>
            </a:pPr>
            <a:r>
              <a:rPr lang="en-US" sz="2100">
                <a:latin typeface="Cambria"/>
                <a:cs typeface="Calibri"/>
              </a:rPr>
              <a:t>Writing a technical paper for publication and internal documentation</a:t>
            </a:r>
            <a:endParaRPr lang="en-US" sz="2100">
              <a:ea typeface="+mn-lt"/>
              <a:cs typeface="+mn-lt"/>
            </a:endParaRPr>
          </a:p>
          <a:p>
            <a:pPr>
              <a:buFont typeface="Arial,Sans-Serif" panose="020F0502020204030204" pitchFamily="34" charset="0"/>
              <a:buChar char="•"/>
            </a:pPr>
            <a:r>
              <a:rPr lang="en-US" sz="2100">
                <a:latin typeface="Cambria"/>
                <a:cs typeface="Calibri"/>
              </a:rPr>
              <a:t>Collaborating with PRANDTL-M</a:t>
            </a:r>
            <a:endParaRPr lang="en-US" sz="2100">
              <a:ea typeface="+mn-lt"/>
              <a:cs typeface="+mn-lt"/>
            </a:endParaRPr>
          </a:p>
          <a:p>
            <a:pPr marL="383540" lvl="1">
              <a:buFont typeface="Arial,Sans-Serif" panose="020F0502020204030204" pitchFamily="34" charset="0"/>
              <a:buChar char="•"/>
            </a:pPr>
            <a:r>
              <a:rPr lang="en-US" sz="2100">
                <a:latin typeface="Cambria"/>
                <a:cs typeface="Calibri"/>
              </a:rPr>
              <a:t>Develop more  understanding of Prandtl wing design to then apply to the development of a Prandtl Inspired Propeller design method. 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2AD5D88-CF56-4E17-99DD-31968499C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765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latin typeface="Bookman Old Style"/>
              </a:rPr>
              <a:t>Tasks</a:t>
            </a:r>
            <a:endParaRPr lang="en-US">
              <a:latin typeface="Bookman Old Style" panose="02050604050505020204" pitchFamily="18" charset="0"/>
            </a:endParaRPr>
          </a:p>
        </p:txBody>
      </p:sp>
      <p:pic>
        <p:nvPicPr>
          <p:cNvPr id="4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2809" y="71461"/>
            <a:ext cx="1405371" cy="125285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6E80623-3CAA-4FFB-90C0-8B3DFDC348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6445" y="1977649"/>
            <a:ext cx="9079017" cy="2582740"/>
          </a:xfrm>
        </p:spPr>
        <p:txBody>
          <a:bodyPr vert="horz" lIns="0" tIns="45720" rIns="0" bIns="45720" rtlCol="0" anchor="ctr">
            <a:noAutofit/>
          </a:bodyPr>
          <a:lstStyle/>
          <a:p>
            <a:pPr>
              <a:buFont typeface="Arial,Sans-Serif" panose="020F0502020204030204" pitchFamily="34" charset="0"/>
              <a:buChar char="•"/>
            </a:pPr>
            <a:r>
              <a:rPr lang="en-US" sz="2400">
                <a:latin typeface="Cambria"/>
                <a:cs typeface="Calibri"/>
              </a:rPr>
              <a:t>Coding</a:t>
            </a:r>
            <a:endParaRPr lang="en-US" sz="2400">
              <a:ea typeface="+mn-lt"/>
              <a:cs typeface="+mn-lt"/>
            </a:endParaRPr>
          </a:p>
          <a:p>
            <a:pPr marL="383540" lvl="1">
              <a:buFont typeface="Arial,Sans-Serif" panose="020F0502020204030204" pitchFamily="34" charset="0"/>
              <a:buChar char="•"/>
            </a:pPr>
            <a:r>
              <a:rPr lang="en-US" sz="2400">
                <a:latin typeface="Cambria"/>
                <a:cs typeface="Calibri"/>
              </a:rPr>
              <a:t>Using MATLAB and XFOIL to analyze aerodynamics performance of the propeller cross sections</a:t>
            </a:r>
            <a:endParaRPr lang="en-US" sz="2400">
              <a:ea typeface="+mn-lt"/>
              <a:cs typeface="+mn-lt"/>
            </a:endParaRPr>
          </a:p>
          <a:p>
            <a:pPr marL="383540" lvl="1">
              <a:buFont typeface="Arial,Sans-Serif" panose="020F0502020204030204" pitchFamily="34" charset="0"/>
              <a:buChar char="•"/>
            </a:pPr>
            <a:r>
              <a:rPr lang="en-US" sz="2400">
                <a:latin typeface="Cambria"/>
                <a:cs typeface="Calibri"/>
              </a:rPr>
              <a:t>Using MATLAB to develop further understanding of varying parameterizations for lift distribution</a:t>
            </a:r>
          </a:p>
          <a:p>
            <a:pPr marL="383540" lvl="1">
              <a:buFont typeface="Arial,Sans-Serif" panose="020F0502020204030204" pitchFamily="34" charset="0"/>
              <a:buChar char="•"/>
            </a:pPr>
            <a:r>
              <a:rPr lang="en-US" sz="2400">
                <a:latin typeface="Cambria"/>
                <a:cs typeface="Calibri"/>
              </a:rPr>
              <a:t>Use CAD to model propellers for CFD and manufacturing</a:t>
            </a:r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2AD5D88-CF56-4E17-99DD-31968499C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95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467448" y="144652"/>
            <a:ext cx="9318364" cy="105616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>
                <a:latin typeface="Bookman Old Style"/>
              </a:rPr>
              <a:t>Contributions </a:t>
            </a:r>
            <a:endParaRPr lang="en-US">
              <a:latin typeface="Bookman Old Style" panose="02050604050505020204" pitchFamily="18" charset="0"/>
            </a:endParaRPr>
          </a:p>
        </p:txBody>
      </p:sp>
      <p:pic>
        <p:nvPicPr>
          <p:cNvPr id="4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0422" y="55091"/>
            <a:ext cx="1405371" cy="12528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204FE40-BF47-4D87-98D9-320EA2931AD3}"/>
              </a:ext>
            </a:extLst>
          </p:cNvPr>
          <p:cNvSpPr txBox="1"/>
          <p:nvPr/>
        </p:nvSpPr>
        <p:spPr>
          <a:xfrm>
            <a:off x="1210733" y="2382087"/>
            <a:ext cx="6960781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Cambria"/>
                <a:cs typeface="Calibri"/>
              </a:rPr>
              <a:t>MATLAB</a:t>
            </a:r>
          </a:p>
          <a:p>
            <a:pPr marL="285750" indent="-285750">
              <a:buFont typeface="Arial"/>
              <a:buChar char="•"/>
            </a:pPr>
            <a:r>
              <a:rPr lang="en-US" sz="2400">
                <a:latin typeface="Cambria"/>
                <a:cs typeface="Calibri"/>
              </a:rPr>
              <a:t>Code to rotate propeller section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>
                <a:latin typeface="Cambria"/>
                <a:cs typeface="Calibri"/>
              </a:rPr>
              <a:t>Untwist stock propeller section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>
                <a:latin typeface="Cambria"/>
                <a:cs typeface="Calibri"/>
              </a:rPr>
              <a:t>Align chord and feed into CFD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>
                <a:latin typeface="Cambria"/>
                <a:cs typeface="Calibri"/>
              </a:rPr>
              <a:t>Twist again for Prandtl </a:t>
            </a:r>
          </a:p>
          <a:p>
            <a:pPr marL="285750" indent="-285750">
              <a:buFont typeface="Arial"/>
              <a:buChar char="•"/>
            </a:pPr>
            <a:r>
              <a:rPr lang="en-US" sz="2400">
                <a:latin typeface="Cambria"/>
                <a:cs typeface="Calibri"/>
              </a:rPr>
              <a:t>Rotated airfoil generator </a:t>
            </a: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CDB80-A1B2-4B76-B759-088AF7FF4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9</a:t>
            </a:fld>
            <a:endParaRPr lang="en-US"/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F391394C-4D8C-4089-8895-69F8861751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8600" y="2451100"/>
            <a:ext cx="27432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603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467448" y="144652"/>
            <a:ext cx="9318364" cy="105616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>
                <a:latin typeface="Bookman Old Style"/>
              </a:rPr>
              <a:t>Contributions </a:t>
            </a:r>
            <a:endParaRPr lang="en-US">
              <a:latin typeface="Bookman Old Style" panose="02050604050505020204" pitchFamily="18" charset="0"/>
            </a:endParaRPr>
          </a:p>
        </p:txBody>
      </p:sp>
      <p:pic>
        <p:nvPicPr>
          <p:cNvPr id="4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0422" y="55091"/>
            <a:ext cx="1405371" cy="12528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204FE40-BF47-4D87-98D9-320EA2931AD3}"/>
              </a:ext>
            </a:extLst>
          </p:cNvPr>
          <p:cNvSpPr txBox="1"/>
          <p:nvPr/>
        </p:nvSpPr>
        <p:spPr>
          <a:xfrm>
            <a:off x="914400" y="2153487"/>
            <a:ext cx="6960781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2400">
              <a:latin typeface="Cambria"/>
              <a:cs typeface="Calibri"/>
            </a:endParaRPr>
          </a:p>
          <a:p>
            <a:r>
              <a:rPr lang="en-US" sz="2400">
                <a:latin typeface="Cambria"/>
                <a:cs typeface="Calibri"/>
              </a:rPr>
              <a:t>XFOIL/</a:t>
            </a:r>
            <a:r>
              <a:rPr lang="en-US" sz="2400" err="1">
                <a:latin typeface="Cambria"/>
                <a:cs typeface="Calibri"/>
              </a:rPr>
              <a:t>AFTGen</a:t>
            </a:r>
            <a:endParaRPr lang="en-US" sz="2400">
              <a:latin typeface="Cambria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400">
                <a:latin typeface="Cambria"/>
                <a:cs typeface="Calibri"/>
              </a:rPr>
              <a:t>Analyze 20 stock propeller sections performance</a:t>
            </a:r>
          </a:p>
          <a:p>
            <a:pPr marL="285750" indent="-285750">
              <a:buFont typeface="Arial"/>
              <a:buChar char="•"/>
            </a:pPr>
            <a:r>
              <a:rPr lang="en-US" sz="2400">
                <a:latin typeface="Cambria"/>
                <a:cs typeface="Calibri"/>
              </a:rPr>
              <a:t>Determine if stock propeller section good basis</a:t>
            </a:r>
          </a:p>
          <a:p>
            <a:endParaRPr lang="en-US" sz="2400">
              <a:latin typeface="Cambria"/>
              <a:cs typeface="Calibri"/>
            </a:endParaRPr>
          </a:p>
          <a:p>
            <a:endParaRPr lang="en-US">
              <a:latin typeface="Cambria"/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CDB80-A1B2-4B76-B759-088AF7FF4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10</a:t>
            </a:fld>
            <a:endParaRPr lang="en-US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D892B151-6D36-452A-8AF6-FC8E5886F9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0267" y="1654039"/>
            <a:ext cx="3318933" cy="1958191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450C0536-17F7-4D6A-9281-F02AF40E35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4934" y="3806418"/>
            <a:ext cx="3234266" cy="239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45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467448" y="144652"/>
            <a:ext cx="9318364" cy="105616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>
                <a:latin typeface="Bookman Old Style"/>
              </a:rPr>
              <a:t>Contributions </a:t>
            </a:r>
            <a:endParaRPr lang="en-US">
              <a:latin typeface="Bookman Old Style" panose="02050604050505020204" pitchFamily="18" charset="0"/>
            </a:endParaRPr>
          </a:p>
        </p:txBody>
      </p:sp>
      <p:pic>
        <p:nvPicPr>
          <p:cNvPr id="4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0422" y="55091"/>
            <a:ext cx="1405371" cy="12528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204FE40-BF47-4D87-98D9-320EA2931AD3}"/>
              </a:ext>
            </a:extLst>
          </p:cNvPr>
          <p:cNvSpPr txBox="1"/>
          <p:nvPr/>
        </p:nvSpPr>
        <p:spPr>
          <a:xfrm>
            <a:off x="1092200" y="2415954"/>
            <a:ext cx="6960781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2400">
              <a:latin typeface="Cambria"/>
              <a:cs typeface="Calibri"/>
            </a:endParaRPr>
          </a:p>
          <a:p>
            <a:r>
              <a:rPr lang="en-US" sz="2400">
                <a:latin typeface="Cambria"/>
                <a:cs typeface="Calibri"/>
              </a:rPr>
              <a:t>SOLIDWORKS</a:t>
            </a:r>
          </a:p>
          <a:p>
            <a:pPr marL="285750" indent="-285750">
              <a:buFont typeface="Arial"/>
              <a:buChar char="•"/>
            </a:pPr>
            <a:r>
              <a:rPr lang="en-US" sz="2400">
                <a:latin typeface="Cambria"/>
                <a:cs typeface="Calibri"/>
              </a:rPr>
              <a:t>Create better propeller models</a:t>
            </a:r>
          </a:p>
          <a:p>
            <a:pPr marL="285750" indent="-285750">
              <a:buFont typeface="Arial"/>
              <a:buChar char="•"/>
            </a:pPr>
            <a:r>
              <a:rPr lang="en-US" sz="2400">
                <a:latin typeface="Cambria"/>
                <a:cs typeface="Calibri"/>
              </a:rPr>
              <a:t>Use airfoil model (Clark Y)</a:t>
            </a:r>
          </a:p>
          <a:p>
            <a:pPr marL="285750" indent="-285750">
              <a:buFont typeface="Arial"/>
              <a:buChar char="•"/>
            </a:pPr>
            <a:endParaRPr lang="en-US">
              <a:latin typeface="Cambria"/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CDB80-A1B2-4B76-B759-088AF7FF4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11</a:t>
            </a:fld>
            <a:endParaRPr lang="en-US"/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D2985532-6AF2-49BA-8851-A37CB32CF5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892" t="-563" r="-149" b="282"/>
          <a:stretch/>
        </p:blipFill>
        <p:spPr>
          <a:xfrm>
            <a:off x="5630334" y="1079554"/>
            <a:ext cx="5765890" cy="30140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180893-7D67-4F10-9E95-DC42010D53D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926" t="42841" r="19261" b="48550"/>
          <a:stretch/>
        </p:blipFill>
        <p:spPr>
          <a:xfrm>
            <a:off x="6747139" y="4525596"/>
            <a:ext cx="3532280" cy="1252850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1882D6B-B945-6649-8611-F46EB99CED77}"/>
              </a:ext>
            </a:extLst>
          </p:cNvPr>
          <p:cNvCxnSpPr>
            <a:cxnSpLocks/>
          </p:cNvCxnSpPr>
          <p:nvPr/>
        </p:nvCxnSpPr>
        <p:spPr>
          <a:xfrm flipH="1" flipV="1">
            <a:off x="9092699" y="4842187"/>
            <a:ext cx="473473" cy="25142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A354B1C4-59E3-4041-A00B-5B9F04087D7A}"/>
              </a:ext>
            </a:extLst>
          </p:cNvPr>
          <p:cNvSpPr/>
          <p:nvPr/>
        </p:nvSpPr>
        <p:spPr>
          <a:xfrm>
            <a:off x="9546771" y="2356962"/>
            <a:ext cx="762000" cy="251046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DB6C59-C904-614C-9716-4A513D67D97A}"/>
              </a:ext>
            </a:extLst>
          </p:cNvPr>
          <p:cNvSpPr/>
          <p:nvPr/>
        </p:nvSpPr>
        <p:spPr>
          <a:xfrm>
            <a:off x="6747139" y="4525595"/>
            <a:ext cx="3532280" cy="1249353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C1B645A-26D8-2441-97D4-907132285E5A}"/>
              </a:ext>
            </a:extLst>
          </p:cNvPr>
          <p:cNvCxnSpPr>
            <a:cxnSpLocks/>
          </p:cNvCxnSpPr>
          <p:nvPr/>
        </p:nvCxnSpPr>
        <p:spPr>
          <a:xfrm flipV="1">
            <a:off x="6747139" y="2356962"/>
            <a:ext cx="2799632" cy="2168633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AF188A9-9D1C-C54F-9EFC-9689DA1A0F85}"/>
              </a:ext>
            </a:extLst>
          </p:cNvPr>
          <p:cNvCxnSpPr>
            <a:cxnSpLocks/>
          </p:cNvCxnSpPr>
          <p:nvPr/>
        </p:nvCxnSpPr>
        <p:spPr>
          <a:xfrm flipV="1">
            <a:off x="7766384" y="2608009"/>
            <a:ext cx="1780387" cy="1914088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7166552-067A-BF48-A5EC-D188AB919D07}"/>
              </a:ext>
            </a:extLst>
          </p:cNvPr>
          <p:cNvCxnSpPr>
            <a:cxnSpLocks/>
          </p:cNvCxnSpPr>
          <p:nvPr/>
        </p:nvCxnSpPr>
        <p:spPr>
          <a:xfrm flipV="1">
            <a:off x="10264527" y="2356962"/>
            <a:ext cx="44244" cy="2165136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399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467448" y="144652"/>
            <a:ext cx="9318364" cy="105616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>
                <a:latin typeface="Bookman Old Style"/>
              </a:rPr>
              <a:t>Contributions </a:t>
            </a:r>
            <a:endParaRPr lang="en-US">
              <a:latin typeface="Bookman Old Style" panose="02050604050505020204" pitchFamily="18" charset="0"/>
            </a:endParaRPr>
          </a:p>
        </p:txBody>
      </p:sp>
      <p:pic>
        <p:nvPicPr>
          <p:cNvPr id="4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0422" y="55091"/>
            <a:ext cx="1405371" cy="12528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204FE40-BF47-4D87-98D9-320EA2931AD3}"/>
              </a:ext>
            </a:extLst>
          </p:cNvPr>
          <p:cNvSpPr txBox="1"/>
          <p:nvPr/>
        </p:nvSpPr>
        <p:spPr>
          <a:xfrm>
            <a:off x="809933" y="2463006"/>
            <a:ext cx="5076851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latin typeface="Cambria"/>
                <a:cs typeface="Calibri"/>
              </a:rPr>
              <a:t>Matlab:</a:t>
            </a:r>
            <a:endParaRPr lang="en-US" sz="2000"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2000">
                <a:latin typeface="Cambria"/>
                <a:cs typeface="Calibri"/>
              </a:rPr>
              <a:t>Non-dimensional and normalized spanload parameterizations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>
                <a:latin typeface="Cambria"/>
                <a:cs typeface="Calibri"/>
              </a:rPr>
              <a:t>Able to relate equations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>
                <a:latin typeface="Cambria"/>
                <a:cs typeface="Calibri"/>
              </a:rPr>
              <a:t>Different parameterizations imply different span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A5E6B9-12AC-4C14-8A1E-789DC104D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12</a:t>
            </a:fld>
            <a:endParaRPr lang="en-US"/>
          </a:p>
        </p:txBody>
      </p:sp>
      <p:pic>
        <p:nvPicPr>
          <p:cNvPr id="9" name="Picture 9" descr="SLPLOTS4EXITPRES.PNG">
            <a:extLst>
              <a:ext uri="{FF2B5EF4-FFF2-40B4-BE49-F238E27FC236}">
                <a16:creationId xmlns:a16="http://schemas.microsoft.com/office/drawing/2014/main" id="{14F5FF00-7C66-4045-B017-7FD997E341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9136" y="1302801"/>
            <a:ext cx="6312310" cy="489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08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467448" y="144652"/>
            <a:ext cx="9318364" cy="105616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>
                <a:latin typeface="Bookman Old Style"/>
              </a:rPr>
              <a:t>Contributions </a:t>
            </a:r>
            <a:endParaRPr lang="en-US">
              <a:latin typeface="Bookman Old Style" panose="02050604050505020204" pitchFamily="18" charset="0"/>
            </a:endParaRPr>
          </a:p>
        </p:txBody>
      </p:sp>
      <p:pic>
        <p:nvPicPr>
          <p:cNvPr id="4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0422" y="55091"/>
            <a:ext cx="1405371" cy="12528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204FE40-BF47-4D87-98D9-320EA2931AD3}"/>
              </a:ext>
            </a:extLst>
          </p:cNvPr>
          <p:cNvSpPr txBox="1"/>
          <p:nvPr/>
        </p:nvSpPr>
        <p:spPr>
          <a:xfrm>
            <a:off x="1051643" y="1900870"/>
            <a:ext cx="6330463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latin typeface="Cambria"/>
                <a:cs typeface="Calibri"/>
              </a:rPr>
              <a:t>Assumptions:</a:t>
            </a:r>
            <a:endParaRPr lang="en-US" sz="2000"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2000">
                <a:latin typeface="Cambria"/>
                <a:cs typeface="Calibri"/>
              </a:rPr>
              <a:t>Constant Downwash assumed in derivation of Induced Drag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>
                <a:latin typeface="Cambria"/>
                <a:cs typeface="Calibri"/>
              </a:rPr>
              <a:t>Must be investigated since downwash is no longer constant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>
                <a:latin typeface="Cambria"/>
                <a:cs typeface="Calibri"/>
              </a:rPr>
              <a:t>German technical papers are harder to read when you  don't know German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>
                <a:latin typeface="Cambria"/>
                <a:cs typeface="Calibri"/>
              </a:rPr>
              <a:t>Finding this assumption validates our desire to research traditional methods and theory.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A5E6B9-12AC-4C14-8A1E-789DC104D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13</a:t>
            </a:fld>
            <a:endParaRPr lang="en-US"/>
          </a:p>
        </p:txBody>
      </p:sp>
      <p:pic>
        <p:nvPicPr>
          <p:cNvPr id="7" name="Picture 8" descr="Drag.png">
            <a:extLst>
              <a:ext uri="{FF2B5EF4-FFF2-40B4-BE49-F238E27FC236}">
                <a16:creationId xmlns:a16="http://schemas.microsoft.com/office/drawing/2014/main" id="{BF10DD48-7B4B-4C55-BB50-AF2709FA45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9012" y="1475637"/>
            <a:ext cx="3942413" cy="3713699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77C24032-2BC2-4DCB-830B-5EE2791511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4686" y="5415337"/>
            <a:ext cx="5219699" cy="653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70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467448" y="144652"/>
            <a:ext cx="9318364" cy="105616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>
                <a:latin typeface="Bookman Old Style"/>
              </a:rPr>
              <a:t>Contributions</a:t>
            </a:r>
            <a:endParaRPr lang="en-US">
              <a:latin typeface="Bookman Old Style" panose="02050604050505020204" pitchFamily="18" charset="0"/>
            </a:endParaRPr>
          </a:p>
        </p:txBody>
      </p:sp>
      <p:pic>
        <p:nvPicPr>
          <p:cNvPr id="4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0422" y="55091"/>
            <a:ext cx="1405371" cy="12528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204FE40-BF47-4D87-98D9-320EA2931AD3}"/>
              </a:ext>
            </a:extLst>
          </p:cNvPr>
          <p:cNvSpPr txBox="1"/>
          <p:nvPr/>
        </p:nvSpPr>
        <p:spPr>
          <a:xfrm>
            <a:off x="1468050" y="2360294"/>
            <a:ext cx="4195459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latin typeface="Cambria"/>
                <a:cs typeface="Calibri"/>
              </a:rPr>
              <a:t>Technical Write-Up</a:t>
            </a:r>
            <a:endParaRPr lang="en-US"/>
          </a:p>
          <a:p>
            <a:pPr marL="742950" lvl="1" indent="-285750">
              <a:buFont typeface="Arial"/>
              <a:buChar char="•"/>
            </a:pPr>
            <a:r>
              <a:rPr lang="en-US" sz="2000">
                <a:latin typeface="Cambria"/>
                <a:cs typeface="Calibri"/>
              </a:rPr>
              <a:t>Edit and expand the write-up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>
                <a:latin typeface="Cambria"/>
                <a:cs typeface="Calibri"/>
              </a:rPr>
              <a:t>Add in the PRANDTL-M design method.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>
                <a:latin typeface="Cambria"/>
                <a:cs typeface="Calibri"/>
              </a:rPr>
              <a:t>Incorporate the information from nondimensional plots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>
                <a:latin typeface="Cambria"/>
                <a:cs typeface="Calibri"/>
              </a:rPr>
              <a:t>Record and elaborate on assumptions to investigate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A5E6B9-12AC-4C14-8A1E-789DC104D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14</a:t>
            </a:fld>
            <a:endParaRPr lang="en-US"/>
          </a:p>
        </p:txBody>
      </p:sp>
      <p:pic>
        <p:nvPicPr>
          <p:cNvPr id="8" name="Picture 8" descr="Write-UpHeadings.png">
            <a:extLst>
              <a:ext uri="{FF2B5EF4-FFF2-40B4-BE49-F238E27FC236}">
                <a16:creationId xmlns:a16="http://schemas.microsoft.com/office/drawing/2014/main" id="{8876C1E6-68AF-4A47-A528-174D266D57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5659" y="1993922"/>
            <a:ext cx="4205748" cy="360757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3297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latin typeface="Bookman Old Style"/>
              </a:rPr>
              <a:t>Lessons Learned</a:t>
            </a:r>
          </a:p>
        </p:txBody>
      </p:sp>
      <p:pic>
        <p:nvPicPr>
          <p:cNvPr id="12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1251" y="71461"/>
            <a:ext cx="1405371" cy="12528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FFC7EAD-5C4E-426C-BF86-9EA78F5260E3}"/>
              </a:ext>
            </a:extLst>
          </p:cNvPr>
          <p:cNvSpPr txBox="1"/>
          <p:nvPr/>
        </p:nvSpPr>
        <p:spPr>
          <a:xfrm>
            <a:off x="1167924" y="1863613"/>
            <a:ext cx="8005172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latin typeface="Cambria"/>
                <a:cs typeface="Calibri"/>
              </a:rPr>
              <a:t>Don't trust that software will read the coordinates correctly </a:t>
            </a:r>
          </a:p>
          <a:p>
            <a:br>
              <a:rPr lang="en-US" sz="2000">
                <a:latin typeface="Cambria"/>
                <a:cs typeface="Calibri"/>
              </a:rPr>
            </a:br>
            <a:r>
              <a:rPr lang="en-US" sz="2000">
                <a:latin typeface="Cambria"/>
                <a:cs typeface="Calibri"/>
              </a:rPr>
              <a:t>Researching for a project is not as easy as it seems </a:t>
            </a:r>
          </a:p>
          <a:p>
            <a:pPr marL="285750" indent="-285750">
              <a:buFont typeface="Arial"/>
              <a:buChar char="•"/>
            </a:pPr>
            <a:r>
              <a:rPr lang="en-US" sz="2000">
                <a:latin typeface="Cambria"/>
                <a:cs typeface="Calibri"/>
              </a:rPr>
              <a:t>Not translated</a:t>
            </a:r>
          </a:p>
          <a:p>
            <a:pPr marL="285750" indent="-285750">
              <a:buFont typeface="Arial"/>
              <a:buChar char="•"/>
            </a:pPr>
            <a:r>
              <a:rPr lang="en-US" sz="2000">
                <a:latin typeface="Cambria"/>
                <a:cs typeface="Calibri"/>
              </a:rPr>
              <a:t>Not uniform in variable names</a:t>
            </a:r>
          </a:p>
          <a:p>
            <a:pPr marL="285750" indent="-285750">
              <a:buFont typeface="Arial"/>
              <a:buChar char="•"/>
            </a:pPr>
            <a:r>
              <a:rPr lang="en-US" sz="2000">
                <a:latin typeface="Cambria"/>
                <a:cs typeface="Calibri"/>
              </a:rPr>
              <a:t>Not as in depth as desired</a:t>
            </a:r>
          </a:p>
          <a:p>
            <a:pPr marL="285750" indent="-285750">
              <a:buFont typeface="Arial"/>
              <a:buChar char="•"/>
            </a:pPr>
            <a:endParaRPr lang="en-US" sz="2000">
              <a:latin typeface="Cambria"/>
              <a:cs typeface="Calibri"/>
            </a:endParaRPr>
          </a:p>
          <a:p>
            <a:r>
              <a:rPr lang="en-US" sz="2000">
                <a:latin typeface="Cambria"/>
                <a:cs typeface="Calibri"/>
              </a:rPr>
              <a:t>Utilizing Academic Resources when possible </a:t>
            </a:r>
          </a:p>
          <a:p>
            <a:endParaRPr lang="en-US" sz="2000">
              <a:latin typeface="Cambria"/>
              <a:cs typeface="Calibri"/>
            </a:endParaRPr>
          </a:p>
          <a:p>
            <a:r>
              <a:rPr lang="en-US" sz="2000">
                <a:latin typeface="Cambria"/>
                <a:cs typeface="Calibri"/>
              </a:rPr>
              <a:t>Take notes, take notes, take notes. </a:t>
            </a:r>
          </a:p>
          <a:p>
            <a:endParaRPr lang="en-US" sz="2000">
              <a:latin typeface="Cambria"/>
              <a:cs typeface="Calibri"/>
            </a:endParaRPr>
          </a:p>
          <a:p>
            <a:r>
              <a:rPr lang="en-US" sz="2000">
                <a:latin typeface="Cambria"/>
                <a:cs typeface="Calibri"/>
              </a:rPr>
              <a:t>Talking through papers as a group was very helpful.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0AC259-8F5B-4992-B2EB-C51DF7EDD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879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latin typeface="Bookman Old Style" panose="02050604050505020204" pitchFamily="18" charset="0"/>
              </a:rPr>
              <a:t>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Bookman Old Style" panose="02050604050505020204" pitchFamily="18" charset="0"/>
            </a:endParaRPr>
          </a:p>
          <a:p>
            <a:endParaRPr lang="en-US">
              <a:latin typeface="Bookman Old Style" panose="02050604050505020204" pitchFamily="18" charset="0"/>
            </a:endParaRPr>
          </a:p>
        </p:txBody>
      </p:sp>
      <p:pic>
        <p:nvPicPr>
          <p:cNvPr id="4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0422" y="55091"/>
            <a:ext cx="1405371" cy="12528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F8DBB2-7CB3-4FC5-8C5B-EF8F367D48E8}"/>
              </a:ext>
            </a:extLst>
          </p:cNvPr>
          <p:cNvSpPr txBox="1"/>
          <p:nvPr/>
        </p:nvSpPr>
        <p:spPr>
          <a:xfrm>
            <a:off x="1185137" y="1959935"/>
            <a:ext cx="8626548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ambria"/>
                <a:cs typeface="Calibri"/>
              </a:rPr>
              <a:t>Continue to work on this project for summer session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latin typeface="Cambria"/>
                <a:cs typeface="Calibri"/>
              </a:rPr>
              <a:t>Having working CAD with Prandtl incorporated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latin typeface="Cambria"/>
                <a:cs typeface="Calibri"/>
              </a:rPr>
              <a:t>Create algorithm for Prandtl twist on prop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latin typeface="Cambria"/>
                <a:cs typeface="Calibri"/>
              </a:rPr>
              <a:t>Perform CFD analysis on Prandtl prop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latin typeface="Cambria"/>
                <a:cs typeface="Calibri"/>
              </a:rPr>
              <a:t>Dye injection experiment on Prandtl wing performance 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latin typeface="Cambria"/>
                <a:cs typeface="Calibri"/>
              </a:rPr>
              <a:t>Analyze wind tunnel data on Prandtl wing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DCBCA9-AEDC-4718-ABAD-789295F49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16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BBF69B-8EB5-48FF-ADB5-194995B1DB9B}"/>
              </a:ext>
            </a:extLst>
          </p:cNvPr>
          <p:cNvSpPr txBox="1"/>
          <p:nvPr/>
        </p:nvSpPr>
        <p:spPr>
          <a:xfrm>
            <a:off x="1184275" y="4139142"/>
            <a:ext cx="512233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ambria"/>
                <a:cs typeface="Calibri"/>
              </a:rPr>
              <a:t>After internship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latin typeface="Cambria"/>
                <a:cs typeface="Calibri"/>
              </a:rPr>
              <a:t>NPWEE project with MSFC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latin typeface="Cambria"/>
                <a:cs typeface="Calibri"/>
              </a:rPr>
              <a:t>Grad school (potentially working on this from the academia side)</a:t>
            </a:r>
          </a:p>
        </p:txBody>
      </p:sp>
      <p:pic>
        <p:nvPicPr>
          <p:cNvPr id="8" name="Picture 9" descr="IMG_1807.JPG">
            <a:extLst>
              <a:ext uri="{FF2B5EF4-FFF2-40B4-BE49-F238E27FC236}">
                <a16:creationId xmlns:a16="http://schemas.microsoft.com/office/drawing/2014/main" id="{8E70C649-6421-41C2-9A41-41BF1FDCAE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0667" y="2078567"/>
            <a:ext cx="3886200" cy="2912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63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latin typeface="Bookman Old Style" panose="02050604050505020204" pitchFamily="18" charset="0"/>
              </a:rPr>
              <a:t>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Bookman Old Style" panose="02050604050505020204" pitchFamily="18" charset="0"/>
            </a:endParaRPr>
          </a:p>
          <a:p>
            <a:endParaRPr lang="en-US">
              <a:latin typeface="Bookman Old Style" panose="02050604050505020204" pitchFamily="18" charset="0"/>
            </a:endParaRPr>
          </a:p>
        </p:txBody>
      </p:sp>
      <p:pic>
        <p:nvPicPr>
          <p:cNvPr id="4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0422" y="55091"/>
            <a:ext cx="1405371" cy="12528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F8DBB2-7CB3-4FC5-8C5B-EF8F367D48E8}"/>
              </a:ext>
            </a:extLst>
          </p:cNvPr>
          <p:cNvSpPr txBox="1"/>
          <p:nvPr/>
        </p:nvSpPr>
        <p:spPr>
          <a:xfrm>
            <a:off x="1185137" y="1959935"/>
            <a:ext cx="8626548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latin typeface="Cambria"/>
                <a:cs typeface="Calibri"/>
              </a:rPr>
              <a:t>Continue to work on this project for summer session</a:t>
            </a:r>
          </a:p>
          <a:p>
            <a:pPr marL="285750" indent="-285750">
              <a:buFont typeface="Arial"/>
              <a:buChar char="•"/>
            </a:pPr>
            <a:r>
              <a:rPr lang="en-US" sz="2000">
                <a:latin typeface="Cambria"/>
                <a:cs typeface="Calibri"/>
              </a:rPr>
              <a:t>Further the research into assumptions </a:t>
            </a:r>
          </a:p>
          <a:p>
            <a:pPr marL="285750" indent="-285750">
              <a:buFont typeface="Arial"/>
              <a:buChar char="•"/>
            </a:pPr>
            <a:r>
              <a:rPr lang="en-US" sz="2000">
                <a:latin typeface="Cambria"/>
                <a:cs typeface="Calibri"/>
              </a:rPr>
              <a:t>Keep learning what we can</a:t>
            </a:r>
          </a:p>
          <a:p>
            <a:pPr marL="285750" indent="-285750">
              <a:buFont typeface="Arial"/>
              <a:buChar char="•"/>
            </a:pPr>
            <a:r>
              <a:rPr lang="en-US" sz="2000">
                <a:latin typeface="Cambria"/>
                <a:cs typeface="Calibri"/>
              </a:rPr>
              <a:t>Increase documentation 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DCBCA9-AEDC-4718-ABAD-789295F49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17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BBF69B-8EB5-48FF-ADB5-194995B1DB9B}"/>
              </a:ext>
            </a:extLst>
          </p:cNvPr>
          <p:cNvSpPr txBox="1"/>
          <p:nvPr/>
        </p:nvSpPr>
        <p:spPr>
          <a:xfrm>
            <a:off x="1184275" y="4139142"/>
            <a:ext cx="5122333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latin typeface="Cambria"/>
                <a:cs typeface="Calibri"/>
              </a:rPr>
              <a:t>After internship</a:t>
            </a:r>
          </a:p>
          <a:p>
            <a:pPr marL="285750" indent="-285750">
              <a:buFont typeface="Arial"/>
              <a:buChar char="•"/>
            </a:pPr>
            <a:r>
              <a:rPr lang="en-US" sz="2000">
                <a:latin typeface="Cambria"/>
                <a:cs typeface="Calibri"/>
              </a:rPr>
              <a:t>Graduate in June</a:t>
            </a:r>
          </a:p>
          <a:p>
            <a:pPr marL="285750" indent="-285750">
              <a:buFont typeface="Arial"/>
              <a:buChar char="•"/>
            </a:pPr>
            <a:r>
              <a:rPr lang="en-US" sz="2000">
                <a:latin typeface="Cambria"/>
                <a:cs typeface="Calibri"/>
              </a:rPr>
              <a:t>Return next session and continue working</a:t>
            </a:r>
          </a:p>
          <a:p>
            <a:pPr marL="285750" indent="-285750">
              <a:buFont typeface="Arial"/>
              <a:buChar char="•"/>
            </a:pPr>
            <a:r>
              <a:rPr lang="en-US" sz="2000">
                <a:latin typeface="Cambria"/>
                <a:cs typeface="Calibri"/>
              </a:rPr>
              <a:t>Working on personal writing projects</a:t>
            </a:r>
          </a:p>
        </p:txBody>
      </p:sp>
      <p:pic>
        <p:nvPicPr>
          <p:cNvPr id="11" name="Picture 11" descr="futurework.png">
            <a:extLst>
              <a:ext uri="{FF2B5EF4-FFF2-40B4-BE49-F238E27FC236}">
                <a16:creationId xmlns:a16="http://schemas.microsoft.com/office/drawing/2014/main" id="{FB31BB5C-B94D-488E-BE49-9289527091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516" y="2784647"/>
            <a:ext cx="4154773" cy="213815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683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Internship Experience</a:t>
            </a:r>
          </a:p>
        </p:txBody>
      </p:sp>
      <p:pic>
        <p:nvPicPr>
          <p:cNvPr id="8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0422" y="55091"/>
            <a:ext cx="1405371" cy="1252850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54228" y="1964115"/>
            <a:ext cx="10058400" cy="4023360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n-US" sz="2800">
                <a:latin typeface="Cambria"/>
                <a:cs typeface="Calibri"/>
              </a:rPr>
              <a:t>Great time working with other interns on related projects</a:t>
            </a:r>
            <a:endParaRPr lang="en-US" sz="2800">
              <a:ea typeface="+mn-lt"/>
              <a:cs typeface="+mn-lt"/>
            </a:endParaRPr>
          </a:p>
          <a:p>
            <a:pPr marL="383540" lvl="1"/>
            <a:r>
              <a:rPr lang="en-US" sz="2800">
                <a:latin typeface="Cambria"/>
                <a:cs typeface="Calibri"/>
              </a:rPr>
              <a:t>Prandtl-M team</a:t>
            </a:r>
            <a:endParaRPr lang="en-US" sz="2800">
              <a:ea typeface="+mn-lt"/>
              <a:cs typeface="+mn-lt"/>
            </a:endParaRPr>
          </a:p>
          <a:p>
            <a:pPr marL="383540" lvl="1"/>
            <a:r>
              <a:rPr lang="en-US" sz="2800">
                <a:latin typeface="Cambria"/>
                <a:cs typeface="Calibri"/>
              </a:rPr>
              <a:t>RVLT team</a:t>
            </a:r>
            <a:endParaRPr lang="en-US"/>
          </a:p>
          <a:p>
            <a:r>
              <a:rPr lang="en-US" sz="2800">
                <a:latin typeface="Cambria"/>
                <a:cs typeface="Calibri"/>
              </a:rPr>
              <a:t>Parttime limits the ability to do all events and do the project</a:t>
            </a:r>
            <a:endParaRPr lang="en-US"/>
          </a:p>
          <a:p>
            <a:pPr marL="383540" lvl="1"/>
            <a:r>
              <a:rPr lang="en-US" sz="2400">
                <a:latin typeface="Cambria"/>
                <a:cs typeface="Calibri"/>
              </a:rPr>
              <a:t>Pick and Choose</a:t>
            </a:r>
          </a:p>
          <a:p>
            <a:pPr marL="200660" lvl="1" indent="0">
              <a:buNone/>
            </a:pPr>
            <a:r>
              <a:rPr lang="en-US" sz="2800">
                <a:latin typeface="Cambria"/>
                <a:cs typeface="Calibri"/>
              </a:rPr>
              <a:t>Getting to work on cutting edge projects</a:t>
            </a:r>
            <a:endParaRPr lang="en-US" sz="2800">
              <a:cs typeface="Calibri"/>
            </a:endParaRPr>
          </a:p>
          <a:p>
            <a:endParaRPr lang="en-US" sz="2800">
              <a:latin typeface="Cambria"/>
              <a:cs typeface="Calibri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2AC47F8-C277-4ACF-8939-32D9D7B12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78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Acknowledgements </a:t>
            </a:r>
          </a:p>
        </p:txBody>
      </p:sp>
      <p:pic>
        <p:nvPicPr>
          <p:cNvPr id="4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0422" y="55091"/>
            <a:ext cx="1405371" cy="12528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9D506D-5BAB-4343-83F2-4C964120208C}"/>
              </a:ext>
            </a:extLst>
          </p:cNvPr>
          <p:cNvSpPr txBox="1"/>
          <p:nvPr/>
        </p:nvSpPr>
        <p:spPr>
          <a:xfrm>
            <a:off x="1464289" y="2410789"/>
            <a:ext cx="2485105" cy="33566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>
                <a:latin typeface="Cambria"/>
                <a:cs typeface="Calibri"/>
              </a:rPr>
              <a:t>Jason </a:t>
            </a:r>
            <a:r>
              <a:rPr lang="en-US" sz="2400" err="1">
                <a:latin typeface="Cambria"/>
                <a:cs typeface="Calibri"/>
              </a:rPr>
              <a:t>Lechniak</a:t>
            </a:r>
            <a:r>
              <a:rPr lang="en-US" sz="2400">
                <a:latin typeface="Cambria"/>
                <a:cs typeface="Calibri"/>
              </a:rPr>
              <a:t>,</a:t>
            </a:r>
            <a:endParaRPr lang="en-US" sz="2400">
              <a:latin typeface="Cambria"/>
            </a:endParaRPr>
          </a:p>
          <a:p>
            <a:pPr>
              <a:lnSpc>
                <a:spcPct val="150000"/>
              </a:lnSpc>
            </a:pPr>
            <a:r>
              <a:rPr lang="en-US" sz="2400">
                <a:latin typeface="Cambria"/>
                <a:cs typeface="Calibri"/>
              </a:rPr>
              <a:t>Kurt Kloesel,</a:t>
            </a:r>
          </a:p>
          <a:p>
            <a:pPr>
              <a:lnSpc>
                <a:spcPct val="150000"/>
              </a:lnSpc>
            </a:pPr>
            <a:r>
              <a:rPr lang="en-US" sz="2400">
                <a:latin typeface="Cambria"/>
                <a:cs typeface="Calibri"/>
              </a:rPr>
              <a:t>Lisa </a:t>
            </a:r>
            <a:r>
              <a:rPr lang="en-US" sz="2400" err="1">
                <a:latin typeface="Cambria"/>
                <a:cs typeface="Calibri"/>
              </a:rPr>
              <a:t>Illowsky</a:t>
            </a:r>
            <a:r>
              <a:rPr lang="en-US" sz="2400">
                <a:latin typeface="Cambria"/>
                <a:cs typeface="Calibri"/>
              </a:rPr>
              <a:t>,</a:t>
            </a:r>
            <a:endParaRPr lang="en-US"/>
          </a:p>
          <a:p>
            <a:pPr>
              <a:lnSpc>
                <a:spcPct val="150000"/>
              </a:lnSpc>
            </a:pPr>
            <a:r>
              <a:rPr lang="en-US" sz="2400">
                <a:latin typeface="Cambria"/>
                <a:cs typeface="Calibri"/>
              </a:rPr>
              <a:t>Mostafa Youseff,</a:t>
            </a:r>
            <a:endParaRPr lang="en-US"/>
          </a:p>
          <a:p>
            <a:pPr>
              <a:lnSpc>
                <a:spcPct val="150000"/>
              </a:lnSpc>
            </a:pPr>
            <a:r>
              <a:rPr lang="en-US" sz="2400">
                <a:latin typeface="Cambria"/>
                <a:cs typeface="Calibri"/>
              </a:rPr>
              <a:t>Jean Ghantous,</a:t>
            </a:r>
            <a:endParaRPr lang="en-US" sz="2400">
              <a:ea typeface="+mn-lt"/>
              <a:cs typeface="+mn-lt"/>
            </a:endParaRPr>
          </a:p>
          <a:p>
            <a:pPr>
              <a:lnSpc>
                <a:spcPct val="150000"/>
              </a:lnSpc>
            </a:pPr>
            <a:r>
              <a:rPr lang="en-US" sz="2400">
                <a:latin typeface="Cambria"/>
                <a:cs typeface="Calibri"/>
              </a:rPr>
              <a:t>Daniel Velasquez,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B1852E-61CA-4F59-BAA3-BFCE04103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19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64E116-CF27-474F-9B08-890C1F74B347}"/>
              </a:ext>
            </a:extLst>
          </p:cNvPr>
          <p:cNvSpPr txBox="1"/>
          <p:nvPr/>
        </p:nvSpPr>
        <p:spPr>
          <a:xfrm>
            <a:off x="4396932" y="2419827"/>
            <a:ext cx="3393767" cy="334777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>
                <a:latin typeface="Cambria"/>
                <a:ea typeface="+mn-lt"/>
                <a:cs typeface="+mn-lt"/>
              </a:rPr>
              <a:t>Dave Berger,</a:t>
            </a:r>
            <a:endParaRPr lang="en-US" sz="1600"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US" sz="2400">
                <a:latin typeface="Cambria"/>
                <a:ea typeface="+mn-lt"/>
                <a:cs typeface="+mn-lt"/>
              </a:rPr>
              <a:t>Hannah Farley,</a:t>
            </a:r>
            <a:endParaRPr lang="en-US" sz="2400">
              <a:ea typeface="+mn-lt"/>
              <a:cs typeface="+mn-lt"/>
            </a:endParaRPr>
          </a:p>
          <a:p>
            <a:pPr>
              <a:lnSpc>
                <a:spcPct val="150000"/>
              </a:lnSpc>
            </a:pPr>
            <a:r>
              <a:rPr lang="en-US" sz="2400">
                <a:latin typeface="Cambria"/>
                <a:ea typeface="+mn-lt"/>
                <a:cs typeface="+mn-lt"/>
              </a:rPr>
              <a:t>Sophia Hahn,</a:t>
            </a:r>
            <a:endParaRPr lang="en-US"/>
          </a:p>
          <a:p>
            <a:pPr>
              <a:lnSpc>
                <a:spcPct val="150000"/>
              </a:lnSpc>
            </a:pPr>
            <a:r>
              <a:rPr lang="en-US" sz="2400">
                <a:latin typeface="Cambria"/>
                <a:ea typeface="+mn-lt"/>
                <a:cs typeface="+mn-lt"/>
              </a:rPr>
              <a:t>David Voracek,</a:t>
            </a:r>
          </a:p>
          <a:p>
            <a:pPr>
              <a:lnSpc>
                <a:spcPct val="150000"/>
              </a:lnSpc>
            </a:pPr>
            <a:r>
              <a:rPr lang="en-US" sz="2400">
                <a:latin typeface="Cambria"/>
                <a:ea typeface="+mn-lt"/>
                <a:cs typeface="+mn-lt"/>
              </a:rPr>
              <a:t>Al Bowers,</a:t>
            </a:r>
            <a:endParaRPr lang="en-US"/>
          </a:p>
          <a:p>
            <a:pPr>
              <a:lnSpc>
                <a:spcPct val="150000"/>
              </a:lnSpc>
            </a:pPr>
            <a:r>
              <a:rPr lang="en-US" sz="2400">
                <a:latin typeface="Cambria"/>
                <a:ea typeface="+mn-lt"/>
                <a:cs typeface="+mn-lt"/>
              </a:rPr>
              <a:t>Professor Ömer Savaş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1556EB-BA0C-4AFB-9006-EC3268263B62}"/>
              </a:ext>
            </a:extLst>
          </p:cNvPr>
          <p:cNvSpPr txBox="1"/>
          <p:nvPr/>
        </p:nvSpPr>
        <p:spPr>
          <a:xfrm>
            <a:off x="4658339" y="1979047"/>
            <a:ext cx="248510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>
                <a:latin typeface="Cambria"/>
                <a:ea typeface="+mn-lt"/>
                <a:cs typeface="+mn-lt"/>
              </a:rPr>
              <a:t>Thank you!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474F73-C031-4477-9251-74B56040F32B}"/>
              </a:ext>
            </a:extLst>
          </p:cNvPr>
          <p:cNvSpPr txBox="1"/>
          <p:nvPr/>
        </p:nvSpPr>
        <p:spPr>
          <a:xfrm>
            <a:off x="7885198" y="2411361"/>
            <a:ext cx="3681633" cy="168578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Cambria"/>
                <a:ea typeface="+mn-lt"/>
                <a:cs typeface="+mn-lt"/>
              </a:rPr>
              <a:t>Eric Ibarra,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ambria"/>
                <a:ea typeface="+mn-lt"/>
                <a:cs typeface="+mn-lt"/>
              </a:rPr>
              <a:t>Dave McBride,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ambria"/>
                <a:cs typeface="Calibri"/>
              </a:rPr>
              <a:t>Steve Cumming </a:t>
            </a:r>
          </a:p>
        </p:txBody>
      </p:sp>
    </p:spTree>
    <p:extLst>
      <p:ext uri="{BB962C8B-B14F-4D97-AF65-F5344CB8AC3E}">
        <p14:creationId xmlns:p14="http://schemas.microsoft.com/office/powerpoint/2010/main" val="74478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921015" y="1308323"/>
            <a:ext cx="4343480" cy="1449387"/>
          </a:xfrm>
        </p:spPr>
        <p:txBody>
          <a:bodyPr/>
          <a:lstStyle/>
          <a:p>
            <a:pPr algn="ctr"/>
            <a:r>
              <a:rPr lang="en-US">
                <a:latin typeface="Bookman Old Style" panose="02050604050505020204" pitchFamily="18" charset="0"/>
              </a:rPr>
              <a:t>Questions?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0422" y="55091"/>
            <a:ext cx="1405371" cy="1252850"/>
          </a:xfrm>
          <a:prstGeom prst="rect">
            <a:avLst/>
          </a:prstGeom>
        </p:spPr>
      </p:pic>
      <p:pic>
        <p:nvPicPr>
          <p:cNvPr id="4" name="Picture 2" descr="https://upload.wikimedia.org/wikipedia/commons/thumb/e/e5/NASA_logo.svg/200px-NASA_logo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" y="149946"/>
            <a:ext cx="1320338" cy="1095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FF69C1-82E0-42D9-896C-1811BDBBD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D03C-A8A7-4DE1-BE67-273BE0D9BAE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0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heme/theme1.xml><?xml version="1.0" encoding="utf-8"?>
<a:theme xmlns:a="http://schemas.openxmlformats.org/drawingml/2006/main" name="Retrospec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24</TotalTime>
  <Words>813</Words>
  <Application>Microsoft Macintosh PowerPoint</Application>
  <PresentationFormat>Widescreen</PresentationFormat>
  <Paragraphs>210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Arial,Sans-Serif</vt:lpstr>
      <vt:lpstr>Baskerville Old Face</vt:lpstr>
      <vt:lpstr>Bookman Old Style</vt:lpstr>
      <vt:lpstr>Calibri</vt:lpstr>
      <vt:lpstr>Calibri Light</vt:lpstr>
      <vt:lpstr>Cambria</vt:lpstr>
      <vt:lpstr>Retrospect</vt:lpstr>
      <vt:lpstr>Prandtl Propeller Project: Understanding, Researching and Designing Propellers</vt:lpstr>
      <vt:lpstr>Wendy Yang</vt:lpstr>
      <vt:lpstr>Aurora Mak</vt:lpstr>
      <vt:lpstr> Overview</vt:lpstr>
      <vt:lpstr>Background Info</vt:lpstr>
      <vt:lpstr>Background Info</vt:lpstr>
      <vt:lpstr>Tasks</vt:lpstr>
      <vt:lpstr>Tasks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Lessons Learned</vt:lpstr>
      <vt:lpstr>Future Work</vt:lpstr>
      <vt:lpstr>Future Work</vt:lpstr>
      <vt:lpstr>Internship Experience</vt:lpstr>
      <vt:lpstr>Acknowledgements </vt:lpstr>
      <vt:lpstr>Questions?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Aerodynamic Models  for the  Towed Glider Air Launch Sytem</dc:title>
  <dc:creator>McLaughlin, Kassidy M. (AFRC-RA)</dc:creator>
  <cp:lastModifiedBy>Lechniak, Jason A. (AFRC-520)</cp:lastModifiedBy>
  <cp:revision>14</cp:revision>
  <dcterms:created xsi:type="dcterms:W3CDTF">2016-07-21T15:58:30Z</dcterms:created>
  <dcterms:modified xsi:type="dcterms:W3CDTF">2021-05-27T22:33:47Z</dcterms:modified>
</cp:coreProperties>
</file>