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0" r:id="rId4"/>
    <p:sldId id="301" r:id="rId5"/>
    <p:sldId id="262" r:id="rId6"/>
    <p:sldId id="302" r:id="rId7"/>
    <p:sldId id="274" r:id="rId8"/>
    <p:sldId id="291" r:id="rId9"/>
    <p:sldId id="275" r:id="rId10"/>
    <p:sldId id="305" r:id="rId11"/>
    <p:sldId id="258" r:id="rId12"/>
    <p:sldId id="306" r:id="rId13"/>
    <p:sldId id="289" r:id="rId14"/>
    <p:sldId id="286" r:id="rId15"/>
    <p:sldId id="298" r:id="rId16"/>
    <p:sldId id="304" r:id="rId17"/>
    <p:sldId id="287" r:id="rId18"/>
    <p:sldId id="299" r:id="rId19"/>
    <p:sldId id="276" r:id="rId20"/>
    <p:sldId id="288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F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238"/>
    <p:restoredTop sz="94711"/>
  </p:normalViewPr>
  <p:slideViewPr>
    <p:cSldViewPr snapToGrid="0">
      <p:cViewPr varScale="1">
        <p:scale>
          <a:sx n="58" d="100"/>
          <a:sy n="58" d="100"/>
        </p:scale>
        <p:origin x="208" y="13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6319D-AC41-BE49-9785-F2937A46C2F8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50A20-7294-E942-9360-CDE88365A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301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32B8C-B3A9-9949-895E-7083058E962C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87305-3A56-974A-AC5F-3DB03A2F2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71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Used for regenerating zeolite sorbent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Sorbent exposed to atmosphere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Coming out of long-term storage and inactivity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Previous program required manual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Automated operation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Controlled ramp rate (simple and advanced control)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Holding temperature for a pre-determined length of time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Independent bakeout of individual sorbent canister beds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5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33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-Explain differences between simple and advanced ramp</a:t>
            </a:r>
          </a:p>
          <a:p>
            <a:r>
              <a:rPr lang="en-US"/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5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Records system status and sensor data during system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Updated Logging program to support new NI </a:t>
            </a:r>
            <a:r>
              <a:rPr lang="en-US" sz="2400" err="1"/>
              <a:t>cRIO</a:t>
            </a:r>
            <a:r>
              <a:rPr lang="en-US" sz="2400"/>
              <a:t> hardware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Easily add new sensors for recording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Ability to save copies to multiple locations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Save experiment notes with data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Easily adjust record rate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Automatically create new data log to reduce individual files’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2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Main control program for solid-state CO</a:t>
            </a:r>
            <a:r>
              <a:rPr lang="en-US" baseline="-25000"/>
              <a:t>2</a:t>
            </a:r>
            <a:r>
              <a:rPr lang="en-US"/>
              <a:t> compressor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Program updated for use with </a:t>
            </a:r>
            <a:r>
              <a:rPr lang="en-US" sz="2400" err="1"/>
              <a:t>cRIO</a:t>
            </a:r>
            <a:r>
              <a:rPr lang="en-US" sz="2400"/>
              <a:t> hardware and improved for usability and modularity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Completely automated operation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Easily reprogrammable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All temperatures, sensor readings all on one screen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Pause and Idle operation for quick hardware maintenance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Integrated Data Logging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81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Main control program for solid-state CO</a:t>
            </a:r>
            <a:r>
              <a:rPr lang="en-US" baseline="-25000"/>
              <a:t>2</a:t>
            </a:r>
            <a:r>
              <a:rPr lang="en-US"/>
              <a:t> compressor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Program updated for use with </a:t>
            </a:r>
            <a:r>
              <a:rPr lang="en-US" sz="2400" err="1"/>
              <a:t>cRIO</a:t>
            </a:r>
            <a:r>
              <a:rPr lang="en-US" sz="2400"/>
              <a:t> hardware and improved for usability and modularity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Completely automated operation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Easily reprogrammable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All temperatures, sensor readings all on one screen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Pause and Idle operation for quick hardware maintenance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Integrated Data Logging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7305-3A56-974A-AC5F-3DB03A2F21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5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11523"/>
            <a:ext cx="8229600" cy="99447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3044" y="2671909"/>
            <a:ext cx="3676020" cy="2444258"/>
          </a:xfrm>
        </p:spPr>
        <p:txBody>
          <a:bodyPr/>
          <a:lstStyle/>
          <a:p>
            <a:pPr lvl="0"/>
            <a:r>
              <a:rPr lang="en-US"/>
              <a:t>Insert figures and text as needed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39304" y="6356350"/>
            <a:ext cx="947496" cy="365125"/>
          </a:xfrm>
          <a:prstGeom prst="rect">
            <a:avLst/>
          </a:prstGeom>
        </p:spPr>
        <p:txBody>
          <a:bodyPr/>
          <a:lstStyle/>
          <a:p>
            <a:fld id="{DCD57FC4-C305-C246-BAEE-1D022AE99B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30840" y="2671909"/>
            <a:ext cx="3676020" cy="244425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Insert figures and text as needed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461762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81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187294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63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3044" y="2671909"/>
            <a:ext cx="3676020" cy="2444258"/>
          </a:xfrm>
        </p:spPr>
        <p:txBody>
          <a:bodyPr/>
          <a:lstStyle/>
          <a:p>
            <a:pPr lvl="0"/>
            <a:r>
              <a:rPr lang="en-US"/>
              <a:t>Enter appropriate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39304" y="6356350"/>
            <a:ext cx="947496" cy="365125"/>
          </a:xfrm>
          <a:prstGeom prst="rect">
            <a:avLst/>
          </a:prstGeom>
        </p:spPr>
        <p:txBody>
          <a:bodyPr/>
          <a:lstStyle/>
          <a:p>
            <a:fld id="{DCD57FC4-C305-C246-BAEE-1D022AE99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5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82576" y="6356350"/>
            <a:ext cx="504223" cy="365125"/>
          </a:xfrm>
          <a:prstGeom prst="rect">
            <a:avLst/>
          </a:prstGeom>
        </p:spPr>
        <p:txBody>
          <a:bodyPr/>
          <a:lstStyle/>
          <a:p>
            <a:fld id="{DCD57FC4-C305-C246-BAEE-1D022AE99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4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67285"/>
            <a:ext cx="8229600" cy="15218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Paper Title</a:t>
            </a:r>
            <a:br>
              <a:rPr lang="en-US"/>
            </a:br>
            <a:r>
              <a:rPr lang="en-US" sz="1800"/>
              <a:t>ICES Paper 20XX-XXX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1977" y="3079285"/>
            <a:ext cx="4490683" cy="2192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Author 1 – Affiliation</a:t>
            </a:r>
          </a:p>
          <a:p>
            <a:pPr lvl="0"/>
            <a:r>
              <a:rPr lang="en-US"/>
              <a:t>Author 2 – Affiliation</a:t>
            </a:r>
          </a:p>
          <a:p>
            <a:pPr lvl="0"/>
            <a:r>
              <a:rPr lang="en-US"/>
              <a:t>Author 3 – Affiliation</a:t>
            </a:r>
          </a:p>
          <a:p>
            <a:pPr lvl="0"/>
            <a:r>
              <a:rPr lang="en-US"/>
              <a:t>Author 4 – Affiliation</a:t>
            </a:r>
          </a:p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199" y="6356350"/>
            <a:ext cx="3632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International Conference on Environmental Systems, Virtual 2021</a:t>
            </a:r>
          </a:p>
        </p:txBody>
      </p:sp>
      <p:pic>
        <p:nvPicPr>
          <p:cNvPr id="7" name="Picture 6"/>
          <p:cNvPicPr/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9023" y="6307239"/>
            <a:ext cx="500277" cy="500277"/>
          </a:xfrm>
          <a:prstGeom prst="rect">
            <a:avLst/>
          </a:prstGeom>
          <a:noFill/>
        </p:spPr>
      </p:pic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124200" y="2088610"/>
            <a:ext cx="3077002" cy="547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94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0" r:id="rId3"/>
    <p:sldLayoutId id="2147483649" r:id="rId4"/>
  </p:sldLayoutIdLst>
  <p:hf hdr="0" dt="0"/>
  <p:txStyles>
    <p:titleStyle>
      <a:lvl1pPr marL="0" marR="0" indent="0" algn="ctr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Tx/>
        <a:buNone/>
        <a:tabLst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ctrTitle" idx="4294967295"/>
          </p:nvPr>
        </p:nvSpPr>
        <p:spPr>
          <a:xfrm>
            <a:off x="685800" y="1796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Air-Cooled Temperature Swing Compression System Rebuild</a:t>
            </a:r>
            <a:br>
              <a:rPr lang="en-US" dirty="0"/>
            </a:br>
            <a:r>
              <a:rPr lang="en-US" sz="1800" dirty="0"/>
              <a:t>ICES Paper 2021-129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11530" y="3807259"/>
            <a:ext cx="7264400" cy="2419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Marian </a:t>
            </a:r>
            <a:r>
              <a:rPr lang="en-US" dirty="0" err="1"/>
              <a:t>Alcid</a:t>
            </a:r>
            <a:r>
              <a:rPr lang="en-US" dirty="0"/>
              <a:t> and Kelby Gan (Presenters)</a:t>
            </a:r>
          </a:p>
          <a:p>
            <a:pPr algn="ctr"/>
            <a:r>
              <a:rPr lang="en-US" dirty="0" err="1"/>
              <a:t>Tra</a:t>
            </a:r>
            <a:r>
              <a:rPr lang="en-US" dirty="0"/>
              <a:t>-My Justine Richardson and Darrell Jan</a:t>
            </a:r>
          </a:p>
          <a:p>
            <a:pPr algn="ctr"/>
            <a:r>
              <a:rPr lang="en-US" dirty="0"/>
              <a:t>Jonathan Castellanos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632717" cy="365125"/>
          </a:xfrm>
        </p:spPr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pic>
        <p:nvPicPr>
          <p:cNvPr id="7" name="Picture 2" descr="https://upload.wikimedia.org/wikipedia/commons/thumb/e/e5/NASA_logo.svg/200px-NASA_logo.svg.png">
            <a:extLst>
              <a:ext uri="{FF2B5EF4-FFF2-40B4-BE49-F238E27FC236}">
                <a16:creationId xmlns:a16="http://schemas.microsoft.com/office/drawing/2014/main" id="{F8C43249-4E21-44C3-B60F-4F321AF5F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56" y="5949653"/>
            <a:ext cx="979992" cy="81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21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83968"/>
            <a:ext cx="82296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28EEC78-37F3-411B-875B-8FA1488104B7}"/>
              </a:ext>
            </a:extLst>
          </p:cNvPr>
          <p:cNvSpPr txBox="1">
            <a:spLocks/>
          </p:cNvSpPr>
          <p:nvPr/>
        </p:nvSpPr>
        <p:spPr>
          <a:xfrm>
            <a:off x="715407" y="2156123"/>
            <a:ext cx="7719280" cy="3124474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/>
              <a:t>Background and overview of AC-TSAC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/>
              <a:t>Hardware upgrades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/>
              <a:t>Software and LabVIEW program updates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/>
              <a:t>Proposed tests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/>
              <a:t>Future work</a:t>
            </a:r>
          </a:p>
          <a:p>
            <a:endParaRPr lang="en-US"/>
          </a:p>
          <a:p>
            <a:pPr lvl="1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054606-4F1F-3748-859E-1CC61E8E6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0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Air-Revitalization System Workflow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0E8631A-271E-794D-8FB2-5D0418EDAF10}"/>
              </a:ext>
            </a:extLst>
          </p:cNvPr>
          <p:cNvGrpSpPr/>
          <p:nvPr/>
        </p:nvGrpSpPr>
        <p:grpSpPr>
          <a:xfrm>
            <a:off x="725863" y="1080369"/>
            <a:ext cx="7456713" cy="3084423"/>
            <a:chOff x="725863" y="1080369"/>
            <a:chExt cx="7456713" cy="308442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6EF91EE-E66E-9645-99C5-11E63C7537F3}"/>
                </a:ext>
              </a:extLst>
            </p:cNvPr>
            <p:cNvSpPr/>
            <p:nvPr/>
          </p:nvSpPr>
          <p:spPr>
            <a:xfrm>
              <a:off x="1419679" y="2293371"/>
              <a:ext cx="915034" cy="5920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0F05D5-2304-1840-B1E7-EF1CE80ED196}"/>
                </a:ext>
              </a:extLst>
            </p:cNvPr>
            <p:cNvSpPr txBox="1"/>
            <p:nvPr/>
          </p:nvSpPr>
          <p:spPr>
            <a:xfrm>
              <a:off x="1419678" y="2262057"/>
              <a:ext cx="901114" cy="63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</a:t>
              </a:r>
              <a:r>
                <a:rPr lang="en-US" sz="1200" baseline="-25000"/>
                <a:t>2  </a:t>
              </a:r>
              <a:r>
                <a:rPr lang="en-US" sz="1200"/>
                <a:t>Removal Assembly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48B5EBD-2632-BD46-9234-B3E26A3B0F85}"/>
                </a:ext>
              </a:extLst>
            </p:cNvPr>
            <p:cNvSpPr/>
            <p:nvPr/>
          </p:nvSpPr>
          <p:spPr>
            <a:xfrm>
              <a:off x="3098632" y="2399642"/>
              <a:ext cx="446685" cy="4065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563BA29-855D-5946-9665-591833C2A9FC}"/>
                </a:ext>
              </a:extLst>
            </p:cNvPr>
            <p:cNvSpPr txBox="1"/>
            <p:nvPr/>
          </p:nvSpPr>
          <p:spPr>
            <a:xfrm>
              <a:off x="2790941" y="1987155"/>
              <a:ext cx="1136754" cy="45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</a:t>
              </a:r>
              <a:r>
                <a:rPr lang="en-US" sz="1200" baseline="-25000"/>
                <a:t>2</a:t>
              </a:r>
              <a:r>
                <a:rPr lang="en-US" sz="1200"/>
                <a:t> Compressor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18044C-E968-C049-93D7-571247D0CD83}"/>
                </a:ext>
              </a:extLst>
            </p:cNvPr>
            <p:cNvSpPr txBox="1"/>
            <p:nvPr/>
          </p:nvSpPr>
          <p:spPr>
            <a:xfrm>
              <a:off x="4217593" y="2254853"/>
              <a:ext cx="943297" cy="63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</a:t>
              </a:r>
              <a:r>
                <a:rPr lang="en-US" sz="1200" baseline="-25000"/>
                <a:t>2</a:t>
              </a:r>
              <a:r>
                <a:rPr lang="en-US" sz="1200"/>
                <a:t> Reduction</a:t>
              </a:r>
            </a:p>
            <a:p>
              <a:pPr algn="ctr"/>
              <a:r>
                <a:rPr lang="en-US" sz="1200"/>
                <a:t>Assembly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E882AB1-78B5-DA4C-8EA7-DAEC1B7AC470}"/>
                </a:ext>
              </a:extLst>
            </p:cNvPr>
            <p:cNvSpPr/>
            <p:nvPr/>
          </p:nvSpPr>
          <p:spPr>
            <a:xfrm>
              <a:off x="4254591" y="2228443"/>
              <a:ext cx="875275" cy="6973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49" name="Right Arrow 48">
              <a:extLst>
                <a:ext uri="{FF2B5EF4-FFF2-40B4-BE49-F238E27FC236}">
                  <a16:creationId xmlns:a16="http://schemas.microsoft.com/office/drawing/2014/main" id="{FE44547D-8508-4F44-97BA-753878FF5A7E}"/>
                </a:ext>
              </a:extLst>
            </p:cNvPr>
            <p:cNvSpPr/>
            <p:nvPr/>
          </p:nvSpPr>
          <p:spPr>
            <a:xfrm>
              <a:off x="850718" y="2473381"/>
              <a:ext cx="553584" cy="2688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D8791C9-FD09-BE44-BF49-CF8A26D72B81}"/>
                </a:ext>
              </a:extLst>
            </p:cNvPr>
            <p:cNvSpPr txBox="1"/>
            <p:nvPr/>
          </p:nvSpPr>
          <p:spPr>
            <a:xfrm>
              <a:off x="752834" y="2128826"/>
              <a:ext cx="626894" cy="45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Cabin Air</a:t>
              </a:r>
            </a:p>
          </p:txBody>
        </p: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FFCDD51D-F75C-174B-B18B-8CAF22B614B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235487" y="1699883"/>
              <a:ext cx="641713" cy="586705"/>
            </a:xfrm>
            <a:prstGeom prst="bentConnector3">
              <a:avLst>
                <a:gd name="adj1" fmla="val -612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D6D14D8-C20E-2743-9011-20047117A740}"/>
                </a:ext>
              </a:extLst>
            </p:cNvPr>
            <p:cNvSpPr txBox="1"/>
            <p:nvPr/>
          </p:nvSpPr>
          <p:spPr>
            <a:xfrm>
              <a:off x="1465357" y="1080369"/>
              <a:ext cx="1136754" cy="63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Air with reduced CO</a:t>
              </a:r>
              <a:r>
                <a:rPr lang="en-US" sz="1200" baseline="-25000"/>
                <a:t>2</a:t>
              </a:r>
              <a:r>
                <a:rPr lang="en-US" sz="1200"/>
                <a:t> content</a:t>
              </a:r>
            </a:p>
          </p:txBody>
        </p:sp>
        <p:sp>
          <p:nvSpPr>
            <p:cNvPr id="53" name="Right Arrow 52">
              <a:extLst>
                <a:ext uri="{FF2B5EF4-FFF2-40B4-BE49-F238E27FC236}">
                  <a16:creationId xmlns:a16="http://schemas.microsoft.com/office/drawing/2014/main" id="{47C82EFD-9007-F443-8D33-0991440C6B42}"/>
                </a:ext>
              </a:extLst>
            </p:cNvPr>
            <p:cNvSpPr/>
            <p:nvPr/>
          </p:nvSpPr>
          <p:spPr>
            <a:xfrm>
              <a:off x="2361079" y="2521917"/>
              <a:ext cx="723138" cy="161992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41D1BF9-818E-7144-8927-049CBF00C518}"/>
                </a:ext>
              </a:extLst>
            </p:cNvPr>
            <p:cNvSpPr txBox="1"/>
            <p:nvPr/>
          </p:nvSpPr>
          <p:spPr>
            <a:xfrm>
              <a:off x="2313203" y="2620641"/>
              <a:ext cx="786024" cy="63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Low</a:t>
              </a:r>
            </a:p>
            <a:p>
              <a:pPr algn="ctr"/>
              <a:r>
                <a:rPr lang="en-US" sz="1200"/>
                <a:t>Pressure</a:t>
              </a:r>
            </a:p>
            <a:p>
              <a:pPr algn="ctr"/>
              <a:r>
                <a:rPr lang="en-US" sz="1200"/>
                <a:t>CO</a:t>
              </a:r>
              <a:r>
                <a:rPr lang="en-US" sz="1200" baseline="-25000"/>
                <a:t>2</a:t>
              </a:r>
              <a:endParaRPr lang="en-US" sz="1200"/>
            </a:p>
          </p:txBody>
        </p: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E5813918-50A9-554F-9E3B-992BF175ACB6}"/>
                </a:ext>
              </a:extLst>
            </p:cNvPr>
            <p:cNvSpPr/>
            <p:nvPr/>
          </p:nvSpPr>
          <p:spPr>
            <a:xfrm>
              <a:off x="3576697" y="2541911"/>
              <a:ext cx="649574" cy="157458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A5A315-F863-1F4E-BB7C-7A5FA358BC2F}"/>
                </a:ext>
              </a:extLst>
            </p:cNvPr>
            <p:cNvSpPr txBox="1"/>
            <p:nvPr/>
          </p:nvSpPr>
          <p:spPr>
            <a:xfrm>
              <a:off x="3443902" y="2632318"/>
              <a:ext cx="779489" cy="63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High pressure</a:t>
              </a:r>
            </a:p>
            <a:p>
              <a:pPr algn="ctr"/>
              <a:r>
                <a:rPr lang="en-US" sz="1200"/>
                <a:t>CO</a:t>
              </a:r>
              <a:r>
                <a:rPr lang="en-US" sz="1200" baseline="-25000"/>
                <a:t>2</a:t>
              </a:r>
              <a:endParaRPr lang="en-US" sz="120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95A1BF9-6E08-2F45-A38D-BA84B497C603}"/>
                </a:ext>
              </a:extLst>
            </p:cNvPr>
            <p:cNvSpPr/>
            <p:nvPr/>
          </p:nvSpPr>
          <p:spPr>
            <a:xfrm>
              <a:off x="5877398" y="2404544"/>
              <a:ext cx="446685" cy="40654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575017F-FC1D-AB41-9EF1-038A09537C99}"/>
                </a:ext>
              </a:extLst>
            </p:cNvPr>
            <p:cNvSpPr txBox="1"/>
            <p:nvPr/>
          </p:nvSpPr>
          <p:spPr>
            <a:xfrm>
              <a:off x="5640275" y="2119814"/>
              <a:ext cx="920933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Separator</a:t>
              </a:r>
            </a:p>
          </p:txBody>
        </p:sp>
        <p:sp>
          <p:nvSpPr>
            <p:cNvPr id="59" name="Right Arrow 58">
              <a:extLst>
                <a:ext uri="{FF2B5EF4-FFF2-40B4-BE49-F238E27FC236}">
                  <a16:creationId xmlns:a16="http://schemas.microsoft.com/office/drawing/2014/main" id="{6B287AE9-17C9-C045-8434-22030555972F}"/>
                </a:ext>
              </a:extLst>
            </p:cNvPr>
            <p:cNvSpPr/>
            <p:nvPr/>
          </p:nvSpPr>
          <p:spPr>
            <a:xfrm>
              <a:off x="5147784" y="2530169"/>
              <a:ext cx="716808" cy="148814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BD9A32A-94B9-974D-9485-0A7E2DFC6296}"/>
                </a:ext>
              </a:extLst>
            </p:cNvPr>
            <p:cNvSpPr txBox="1"/>
            <p:nvPr/>
          </p:nvSpPr>
          <p:spPr>
            <a:xfrm>
              <a:off x="5070760" y="2683908"/>
              <a:ext cx="875275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CH</a:t>
              </a:r>
              <a:r>
                <a:rPr lang="en-US" sz="1200" baseline="-25000"/>
                <a:t>4</a:t>
              </a:r>
              <a:r>
                <a:rPr lang="en-US" sz="1200"/>
                <a:t>, H</a:t>
              </a:r>
              <a:r>
                <a:rPr lang="en-US" sz="1200" baseline="-25000"/>
                <a:t>2</a:t>
              </a:r>
              <a:r>
                <a:rPr lang="en-US" sz="1200"/>
                <a:t>O</a:t>
              </a:r>
            </a:p>
          </p:txBody>
        </p:sp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C4B9F9B8-AC2A-4944-98C9-E9E4EA4A3C5E}"/>
                </a:ext>
              </a:extLst>
            </p:cNvPr>
            <p:cNvSpPr/>
            <p:nvPr/>
          </p:nvSpPr>
          <p:spPr>
            <a:xfrm rot="5400000">
              <a:off x="5799408" y="3038326"/>
              <a:ext cx="630135" cy="175652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EB9F612-9676-7F4E-B811-CFDE58333C03}"/>
                </a:ext>
              </a:extLst>
            </p:cNvPr>
            <p:cNvSpPr txBox="1"/>
            <p:nvPr/>
          </p:nvSpPr>
          <p:spPr>
            <a:xfrm>
              <a:off x="5654055" y="3045278"/>
              <a:ext cx="446686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CH</a:t>
              </a:r>
              <a:r>
                <a:rPr lang="en-US" sz="1200" baseline="-25000"/>
                <a:t>4</a:t>
              </a:r>
              <a:endParaRPr lang="en-US" sz="12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7199344-6CE0-8441-B146-A6BCEBFE5350}"/>
                </a:ext>
              </a:extLst>
            </p:cNvPr>
            <p:cNvSpPr txBox="1"/>
            <p:nvPr/>
          </p:nvSpPr>
          <p:spPr>
            <a:xfrm>
              <a:off x="5844465" y="3451069"/>
              <a:ext cx="540019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Vent</a:t>
              </a:r>
            </a:p>
          </p:txBody>
        </p: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8F806F7F-446D-0C4E-9098-F69065F299EA}"/>
                </a:ext>
              </a:extLst>
            </p:cNvPr>
            <p:cNvSpPr/>
            <p:nvPr/>
          </p:nvSpPr>
          <p:spPr>
            <a:xfrm>
              <a:off x="6355463" y="2544838"/>
              <a:ext cx="540021" cy="154531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B70E4E-DAE7-C748-AD41-E551967FA5B3}"/>
                </a:ext>
              </a:extLst>
            </p:cNvPr>
            <p:cNvSpPr txBox="1"/>
            <p:nvPr/>
          </p:nvSpPr>
          <p:spPr>
            <a:xfrm>
              <a:off x="6376827" y="2640137"/>
              <a:ext cx="446686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H</a:t>
              </a:r>
              <a:r>
                <a:rPr lang="en-US" sz="1200" baseline="-25000"/>
                <a:t>2</a:t>
              </a:r>
              <a:r>
                <a:rPr lang="en-US" sz="1200"/>
                <a:t>O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2BDAE67-DBF6-4543-92BD-3F15FA2EFFC9}"/>
                </a:ext>
              </a:extLst>
            </p:cNvPr>
            <p:cNvSpPr/>
            <p:nvPr/>
          </p:nvSpPr>
          <p:spPr>
            <a:xfrm>
              <a:off x="6895484" y="2262057"/>
              <a:ext cx="938155" cy="67390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8A76AFE-0F9D-E743-83BA-1B97BF7DF205}"/>
                </a:ext>
              </a:extLst>
            </p:cNvPr>
            <p:cNvSpPr txBox="1"/>
            <p:nvPr/>
          </p:nvSpPr>
          <p:spPr>
            <a:xfrm>
              <a:off x="6852260" y="2494613"/>
              <a:ext cx="1010126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Electrolyzer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70719CA5-0893-5545-B109-FC1DB720DA2D}"/>
                </a:ext>
              </a:extLst>
            </p:cNvPr>
            <p:cNvCxnSpPr>
              <a:cxnSpLocks/>
              <a:stCxn id="66" idx="3"/>
            </p:cNvCxnSpPr>
            <p:nvPr/>
          </p:nvCxnSpPr>
          <p:spPr>
            <a:xfrm flipH="1">
              <a:off x="7749294" y="2599010"/>
              <a:ext cx="84345" cy="1433127"/>
            </a:xfrm>
            <a:prstGeom prst="bentConnector4">
              <a:avLst>
                <a:gd name="adj1" fmla="val -457272"/>
                <a:gd name="adj2" fmla="val 99717"/>
              </a:avLst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3BC0829-8EE8-1A47-A32C-2542777363D8}"/>
                </a:ext>
              </a:extLst>
            </p:cNvPr>
            <p:cNvSpPr txBox="1"/>
            <p:nvPr/>
          </p:nvSpPr>
          <p:spPr>
            <a:xfrm>
              <a:off x="725863" y="1565878"/>
              <a:ext cx="626894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Cabin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DF8E471-3C19-2A40-853C-F04078C69E5C}"/>
                </a:ext>
              </a:extLst>
            </p:cNvPr>
            <p:cNvSpPr txBox="1"/>
            <p:nvPr/>
          </p:nvSpPr>
          <p:spPr>
            <a:xfrm>
              <a:off x="7143349" y="3891065"/>
              <a:ext cx="626894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Cabin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B28C8D1-3093-8541-BD40-46A453BAD995}"/>
                </a:ext>
              </a:extLst>
            </p:cNvPr>
            <p:cNvSpPr txBox="1"/>
            <p:nvPr/>
          </p:nvSpPr>
          <p:spPr>
            <a:xfrm>
              <a:off x="7833639" y="3299383"/>
              <a:ext cx="348937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O</a:t>
              </a:r>
              <a:r>
                <a:rPr lang="en-US" sz="1200" baseline="-25000"/>
                <a:t>2</a:t>
              </a:r>
              <a:endParaRPr lang="en-US" sz="1200"/>
            </a:p>
          </p:txBody>
        </p:sp>
        <p:cxnSp>
          <p:nvCxnSpPr>
            <p:cNvPr id="72" name="Elbow Connector 71">
              <a:extLst>
                <a:ext uri="{FF2B5EF4-FFF2-40B4-BE49-F238E27FC236}">
                  <a16:creationId xmlns:a16="http://schemas.microsoft.com/office/drawing/2014/main" id="{85F1B5D1-99BA-6440-9B7D-F29E259AFBF5}"/>
                </a:ext>
              </a:extLst>
            </p:cNvPr>
            <p:cNvCxnSpPr>
              <a:stCxn id="66" idx="0"/>
              <a:endCxn id="48" idx="0"/>
            </p:cNvCxnSpPr>
            <p:nvPr/>
          </p:nvCxnSpPr>
          <p:spPr>
            <a:xfrm rot="16200000" flipV="1">
              <a:off x="6011589" y="909084"/>
              <a:ext cx="33613" cy="2672332"/>
            </a:xfrm>
            <a:prstGeom prst="bentConnector3">
              <a:avLst>
                <a:gd name="adj1" fmla="val 1944635"/>
              </a:avLst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532E69B-8A39-E646-8946-8C6D2679634B}"/>
                </a:ext>
              </a:extLst>
            </p:cNvPr>
            <p:cNvSpPr txBox="1"/>
            <p:nvPr/>
          </p:nvSpPr>
          <p:spPr>
            <a:xfrm>
              <a:off x="5755616" y="1335985"/>
              <a:ext cx="446686" cy="273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H</a:t>
              </a:r>
              <a:r>
                <a:rPr lang="en-US" sz="1200" baseline="-25000"/>
                <a:t>2</a:t>
              </a:r>
              <a:endParaRPr lang="en-US" sz="1200"/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E0EA7A0F-D457-214E-A40E-264A8504FAAF}"/>
              </a:ext>
            </a:extLst>
          </p:cNvPr>
          <p:cNvSpPr/>
          <p:nvPr/>
        </p:nvSpPr>
        <p:spPr>
          <a:xfrm>
            <a:off x="2790941" y="1565878"/>
            <a:ext cx="1136754" cy="198555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FDD985-B6F1-F448-B402-8CBFA2237123}"/>
              </a:ext>
            </a:extLst>
          </p:cNvPr>
          <p:cNvGrpSpPr/>
          <p:nvPr/>
        </p:nvGrpSpPr>
        <p:grpSpPr>
          <a:xfrm>
            <a:off x="-85358" y="3738230"/>
            <a:ext cx="3588119" cy="2430729"/>
            <a:chOff x="-171177" y="3360547"/>
            <a:chExt cx="4468651" cy="287942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2E0F61-353B-5347-A1FA-436837DD2AFF}"/>
                </a:ext>
              </a:extLst>
            </p:cNvPr>
            <p:cNvSpPr txBox="1"/>
            <p:nvPr/>
          </p:nvSpPr>
          <p:spPr>
            <a:xfrm>
              <a:off x="-171177" y="4412079"/>
              <a:ext cx="963934" cy="619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Current SOA: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5098DBC-AD68-F448-947B-824A6AC22D26}"/>
                </a:ext>
              </a:extLst>
            </p:cNvPr>
            <p:cNvSpPr txBox="1"/>
            <p:nvPr/>
          </p:nvSpPr>
          <p:spPr>
            <a:xfrm>
              <a:off x="1892271" y="3360547"/>
              <a:ext cx="901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CDRA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7EA0234-8B59-8D4F-81FC-6D74683D0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2757" y="3671495"/>
              <a:ext cx="3504716" cy="2014474"/>
            </a:xfrm>
            <a:prstGeom prst="rect">
              <a:avLst/>
            </a:prstGeom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098E356-B013-3648-9B36-941188098734}"/>
                </a:ext>
              </a:extLst>
            </p:cNvPr>
            <p:cNvSpPr/>
            <p:nvPr/>
          </p:nvSpPr>
          <p:spPr>
            <a:xfrm>
              <a:off x="759692" y="5685969"/>
              <a:ext cx="35377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err="1"/>
                <a:t>Isobe</a:t>
              </a:r>
              <a:r>
                <a:rPr lang="en-US" sz="1000"/>
                <a:t>, J., et al., </a:t>
              </a:r>
              <a:r>
                <a:rPr lang="en-US" sz="1000" i="1"/>
                <a:t>Carbon Dioxide Removal Technologies for U.S. Space Vehicles: Past, Present, and Future.</a:t>
              </a:r>
              <a:r>
                <a:rPr lang="en-US" sz="1000"/>
                <a:t> International Conference on Environmental Systems, 2016.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2F78BA7-49F0-C242-BD6A-109AB8A2105A}"/>
              </a:ext>
            </a:extLst>
          </p:cNvPr>
          <p:cNvGrpSpPr/>
          <p:nvPr/>
        </p:nvGrpSpPr>
        <p:grpSpPr>
          <a:xfrm>
            <a:off x="104484" y="3358062"/>
            <a:ext cx="2820775" cy="3073862"/>
            <a:chOff x="4779112" y="3742049"/>
            <a:chExt cx="2820775" cy="3073862"/>
          </a:xfrm>
        </p:grpSpPr>
        <p:pic>
          <p:nvPicPr>
            <p:cNvPr id="80" name="Picture 5">
              <a:extLst>
                <a:ext uri="{FF2B5EF4-FFF2-40B4-BE49-F238E27FC236}">
                  <a16:creationId xmlns:a16="http://schemas.microsoft.com/office/drawing/2014/main" id="{D9CCD0FA-1FD9-DE44-9A12-7828BE6BF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6166" y="4033690"/>
              <a:ext cx="1779981" cy="2280130"/>
            </a:xfrm>
            <a:prstGeom prst="rect">
              <a:avLst/>
            </a:prstGeom>
          </p:spPr>
        </p:pic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0E7CDDE-C991-C644-8E9A-ED3FB84F6AAF}"/>
                </a:ext>
              </a:extLst>
            </p:cNvPr>
            <p:cNvSpPr/>
            <p:nvPr/>
          </p:nvSpPr>
          <p:spPr>
            <a:xfrm>
              <a:off x="5043920" y="6261913"/>
              <a:ext cx="255596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err="1"/>
                <a:t>Cmarik</a:t>
              </a:r>
              <a:r>
                <a:rPr lang="en-US" sz="1000"/>
                <a:t>, G., et al., </a:t>
              </a:r>
              <a:r>
                <a:rPr lang="en-US" sz="1000" i="1"/>
                <a:t>4-Bed CO2 Scrubber – From Design to Build.</a:t>
              </a:r>
              <a:r>
                <a:rPr lang="en-US" sz="1000"/>
                <a:t> International Conference on Environmental Systems, 2020. 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FE5B60-6403-864C-A6B2-E488B0A51750}"/>
                </a:ext>
              </a:extLst>
            </p:cNvPr>
            <p:cNvSpPr txBox="1"/>
            <p:nvPr/>
          </p:nvSpPr>
          <p:spPr>
            <a:xfrm>
              <a:off x="4779112" y="4655742"/>
              <a:ext cx="5832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Next Gen: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3125E94-EC40-2241-A558-958089E2AB8F}"/>
                </a:ext>
              </a:extLst>
            </p:cNvPr>
            <p:cNvSpPr txBox="1"/>
            <p:nvPr/>
          </p:nvSpPr>
          <p:spPr>
            <a:xfrm>
              <a:off x="5700031" y="3742049"/>
              <a:ext cx="1004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4BCO</a:t>
              </a:r>
              <a:r>
                <a:rPr lang="en-US" sz="1600" baseline="-25000"/>
                <a:t>2</a:t>
              </a:r>
              <a:endParaRPr lang="en-US" sz="16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029679-1FDB-2D42-BA2A-883A58CCECBA}"/>
              </a:ext>
            </a:extLst>
          </p:cNvPr>
          <p:cNvGrpSpPr/>
          <p:nvPr/>
        </p:nvGrpSpPr>
        <p:grpSpPr>
          <a:xfrm>
            <a:off x="3140436" y="3467807"/>
            <a:ext cx="4177928" cy="2780862"/>
            <a:chOff x="3186904" y="3175538"/>
            <a:chExt cx="4177928" cy="2780862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1A36D2B8-3531-1942-8375-7CFEE2BE1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91602" y="3702734"/>
              <a:ext cx="3594338" cy="1710187"/>
            </a:xfrm>
            <a:prstGeom prst="rect">
              <a:avLst/>
            </a:prstGeom>
          </p:spPr>
        </p:pic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070EA35-D52F-2E40-BD3A-341A02BABD0F}"/>
                </a:ext>
              </a:extLst>
            </p:cNvPr>
            <p:cNvSpPr/>
            <p:nvPr/>
          </p:nvSpPr>
          <p:spPr>
            <a:xfrm>
              <a:off x="3581653" y="5402402"/>
              <a:ext cx="378317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/>
                <a:t>Richardson, T-M, J., et al., </a:t>
              </a:r>
              <a:r>
                <a:rPr lang="en-US" sz="1000" i="1"/>
                <a:t>A Trade-off Study of the Spacecraft Carbon Dioxide Management System using the Analytical Hierarchy Process.</a:t>
              </a:r>
              <a:r>
                <a:rPr lang="en-US" sz="1000"/>
                <a:t> International Conference on Environmental Systems, 2018. 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013001-B49C-EF4E-BF0D-2D1335266FAD}"/>
                </a:ext>
              </a:extLst>
            </p:cNvPr>
            <p:cNvSpPr txBox="1"/>
            <p:nvPr/>
          </p:nvSpPr>
          <p:spPr>
            <a:xfrm>
              <a:off x="3186904" y="3175538"/>
              <a:ext cx="30803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Mechanical Compressor + Accumulation Tanks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175F96-C2C5-8A44-8E90-96AB5B62B90B}"/>
              </a:ext>
            </a:extLst>
          </p:cNvPr>
          <p:cNvGrpSpPr/>
          <p:nvPr/>
        </p:nvGrpSpPr>
        <p:grpSpPr>
          <a:xfrm>
            <a:off x="2797028" y="3435975"/>
            <a:ext cx="3783179" cy="2944191"/>
            <a:chOff x="2914077" y="3307213"/>
            <a:chExt cx="3783179" cy="2944191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F79A951D-5190-864F-8F37-F1BF5EA79A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14592" y="3629987"/>
              <a:ext cx="2610768" cy="2103348"/>
            </a:xfrm>
            <a:prstGeom prst="rect">
              <a:avLst/>
            </a:prstGeom>
          </p:spPr>
        </p:pic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209C3D4-4EDA-DD44-BBC6-EF316818F0F2}"/>
                </a:ext>
              </a:extLst>
            </p:cNvPr>
            <p:cNvSpPr/>
            <p:nvPr/>
          </p:nvSpPr>
          <p:spPr>
            <a:xfrm>
              <a:off x="2914077" y="5697406"/>
              <a:ext cx="378317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/>
                <a:t>Richardson, T-M, J., et al., </a:t>
              </a:r>
              <a:r>
                <a:rPr lang="en-US" sz="1000" i="1"/>
                <a:t>A Trade-off Study of the Spacecraft Carbon Dioxide Management System using the Analytical Hierarchy Process.</a:t>
              </a:r>
              <a:r>
                <a:rPr lang="en-US" sz="1000"/>
                <a:t> International Conference on Environmental Systems, 2018.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AC57BEE-AD4A-1A49-85A6-ADEE37E702FB}"/>
                </a:ext>
              </a:extLst>
            </p:cNvPr>
            <p:cNvSpPr txBox="1"/>
            <p:nvPr/>
          </p:nvSpPr>
          <p:spPr>
            <a:xfrm>
              <a:off x="3772458" y="3307213"/>
              <a:ext cx="1004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AC-TSAC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6502B-A430-724B-9222-D8F3A56F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7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AC-TSAC Overview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0AADAC1-B5EC-1F4E-8132-0DF56903DEF5}"/>
              </a:ext>
            </a:extLst>
          </p:cNvPr>
          <p:cNvSpPr txBox="1">
            <a:spLocks/>
          </p:cNvSpPr>
          <p:nvPr/>
        </p:nvSpPr>
        <p:spPr>
          <a:xfrm>
            <a:off x="-59056" y="1160799"/>
            <a:ext cx="6366510" cy="25926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Replacement for mechanical compressor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Solid-state compressor</a:t>
            </a:r>
          </a:p>
          <a:p>
            <a:pPr lvl="1"/>
            <a:r>
              <a:rPr lang="en-US" sz="2400"/>
              <a:t>No rotating machinery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Zeolite adsorbent bed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Two canister beds operating in alternate cycles </a:t>
            </a:r>
          </a:p>
          <a:p>
            <a:pPr lvl="1"/>
            <a:r>
              <a:rPr lang="en-US" sz="2400"/>
              <a:t>Constant output of high-pressure CO</a:t>
            </a:r>
            <a:r>
              <a:rPr lang="en-US" sz="2400" baseline="-25000"/>
              <a:t>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9CC12A-0287-3645-8810-28FF06B9FB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487" y="3349554"/>
            <a:ext cx="3065206" cy="229890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0323DB-31B8-C64A-ADE4-63FEF8EAA95D}"/>
              </a:ext>
            </a:extLst>
          </p:cNvPr>
          <p:cNvSpPr/>
          <p:nvPr/>
        </p:nvSpPr>
        <p:spPr>
          <a:xfrm>
            <a:off x="0" y="6150114"/>
            <a:ext cx="2875849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Richardson, T-M, J., et al., </a:t>
            </a:r>
            <a:r>
              <a:rPr lang="en-US" sz="1000" i="1"/>
              <a:t>A Trade-off Study of the Spacecraft Carbon Dioxide Management System using the Analytical Hierarchy Process.</a:t>
            </a:r>
            <a:r>
              <a:rPr lang="en-US" sz="1000"/>
              <a:t> International Conference on Environmental Systems, 2018.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7E12F-0E1A-B744-BCC4-F702877725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7446" y="1075761"/>
            <a:ext cx="3437219" cy="1968413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D2E956C-45CE-C34F-8B4C-D1C072CF7C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95" r="-533"/>
          <a:stretch/>
        </p:blipFill>
        <p:spPr>
          <a:xfrm>
            <a:off x="0" y="3758083"/>
            <a:ext cx="3070306" cy="2388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EA54F5-2271-6A4D-AD81-74C32AF9F6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5621" y="4135808"/>
            <a:ext cx="3501432" cy="218341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B13CC-A16A-304F-979E-0997D62A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8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79650" y="283353"/>
            <a:ext cx="4984448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Full-Cycle Operation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3044" y="1362429"/>
            <a:ext cx="7864446" cy="4524803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u="sng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llate 5">
            <a:extLst>
              <a:ext uri="{FF2B5EF4-FFF2-40B4-BE49-F238E27FC236}">
                <a16:creationId xmlns:a16="http://schemas.microsoft.com/office/drawing/2014/main" id="{CC4EF39B-4181-6648-B2B7-6554169DF103}"/>
              </a:ext>
            </a:extLst>
          </p:cNvPr>
          <p:cNvSpPr/>
          <p:nvPr/>
        </p:nvSpPr>
        <p:spPr>
          <a:xfrm rot="5400000">
            <a:off x="2298700" y="2152134"/>
            <a:ext cx="279400" cy="317500"/>
          </a:xfrm>
          <a:prstGeom prst="flowChartCollat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late 10">
            <a:extLst>
              <a:ext uri="{FF2B5EF4-FFF2-40B4-BE49-F238E27FC236}">
                <a16:creationId xmlns:a16="http://schemas.microsoft.com/office/drawing/2014/main" id="{F1A741FC-2558-8D4C-8579-31396C25B0F4}"/>
              </a:ext>
            </a:extLst>
          </p:cNvPr>
          <p:cNvSpPr/>
          <p:nvPr/>
        </p:nvSpPr>
        <p:spPr>
          <a:xfrm rot="5400000">
            <a:off x="2298700" y="4992256"/>
            <a:ext cx="279400" cy="317500"/>
          </a:xfrm>
          <a:prstGeom prst="flowChartCol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E73200-E0A3-7D4A-90BB-DED63B39C0F2}"/>
              </a:ext>
            </a:extLst>
          </p:cNvPr>
          <p:cNvSpPr/>
          <p:nvPr/>
        </p:nvSpPr>
        <p:spPr>
          <a:xfrm>
            <a:off x="3378200" y="1549489"/>
            <a:ext cx="2247900" cy="15367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FE439F-4F89-FC41-ACC0-B00EEA8A0E70}"/>
              </a:ext>
            </a:extLst>
          </p:cNvPr>
          <p:cNvSpPr txBox="1"/>
          <p:nvPr/>
        </p:nvSpPr>
        <p:spPr>
          <a:xfrm>
            <a:off x="4126887" y="173745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BED 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E1E43D-4E0A-074D-9F46-1D3D3663477B}"/>
              </a:ext>
            </a:extLst>
          </p:cNvPr>
          <p:cNvSpPr/>
          <p:nvPr/>
        </p:nvSpPr>
        <p:spPr>
          <a:xfrm>
            <a:off x="3378200" y="4382656"/>
            <a:ext cx="2247900" cy="15367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8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D620B8-FB91-354B-AB02-A32B72AA291F}"/>
              </a:ext>
            </a:extLst>
          </p:cNvPr>
          <p:cNvSpPr txBox="1"/>
          <p:nvPr/>
        </p:nvSpPr>
        <p:spPr>
          <a:xfrm>
            <a:off x="4114011" y="4641974"/>
            <a:ext cx="742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BED B</a:t>
            </a:r>
          </a:p>
        </p:txBody>
      </p:sp>
      <p:sp>
        <p:nvSpPr>
          <p:cNvPr id="15" name="Collate 14">
            <a:extLst>
              <a:ext uri="{FF2B5EF4-FFF2-40B4-BE49-F238E27FC236}">
                <a16:creationId xmlns:a16="http://schemas.microsoft.com/office/drawing/2014/main" id="{2BF616CC-8991-284D-801B-8C5B8B8CA37D}"/>
              </a:ext>
            </a:extLst>
          </p:cNvPr>
          <p:cNvSpPr/>
          <p:nvPr/>
        </p:nvSpPr>
        <p:spPr>
          <a:xfrm rot="5400000">
            <a:off x="6514798" y="2159089"/>
            <a:ext cx="279400" cy="317500"/>
          </a:xfrm>
          <a:prstGeom prst="flowChartCol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ollate 15">
            <a:extLst>
              <a:ext uri="{FF2B5EF4-FFF2-40B4-BE49-F238E27FC236}">
                <a16:creationId xmlns:a16="http://schemas.microsoft.com/office/drawing/2014/main" id="{E0D8DA67-B5E1-1D4C-A5E5-9CF1370CD9DF}"/>
              </a:ext>
            </a:extLst>
          </p:cNvPr>
          <p:cNvSpPr/>
          <p:nvPr/>
        </p:nvSpPr>
        <p:spPr>
          <a:xfrm rot="5400000">
            <a:off x="6514798" y="4992256"/>
            <a:ext cx="279400" cy="317500"/>
          </a:xfrm>
          <a:prstGeom prst="flowChartCollat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FDB90D-D932-0044-AC63-0D0C301A1814}"/>
              </a:ext>
            </a:extLst>
          </p:cNvPr>
          <p:cNvCxnSpPr>
            <a:stCxn id="6" idx="0"/>
            <a:endCxn id="9" idx="1"/>
          </p:cNvCxnSpPr>
          <p:nvPr/>
        </p:nvCxnSpPr>
        <p:spPr>
          <a:xfrm>
            <a:off x="2597150" y="2310884"/>
            <a:ext cx="781050" cy="695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DBD2BD2-5EFA-2F4A-9DDB-2293871EE2CD}"/>
              </a:ext>
            </a:extLst>
          </p:cNvPr>
          <p:cNvCxnSpPr>
            <a:cxnSpLocks/>
            <a:stCxn id="11" idx="0"/>
            <a:endCxn id="13" idx="1"/>
          </p:cNvCxnSpPr>
          <p:nvPr/>
        </p:nvCxnSpPr>
        <p:spPr>
          <a:xfrm>
            <a:off x="2597150" y="5151006"/>
            <a:ext cx="78105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7CACC73-DE79-C04B-96EB-21BEA1B517A6}"/>
              </a:ext>
            </a:extLst>
          </p:cNvPr>
          <p:cNvCxnSpPr>
            <a:cxnSpLocks/>
            <a:stCxn id="9" idx="3"/>
            <a:endCxn id="15" idx="2"/>
          </p:cNvCxnSpPr>
          <p:nvPr/>
        </p:nvCxnSpPr>
        <p:spPr>
          <a:xfrm>
            <a:off x="5626100" y="2317839"/>
            <a:ext cx="869648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056E942-C57A-A348-A5A6-CCFB8558DC01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5626100" y="5151006"/>
            <a:ext cx="869648" cy="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8FB1C73-4799-AD42-B610-ECB64275E3A8}"/>
              </a:ext>
            </a:extLst>
          </p:cNvPr>
          <p:cNvCxnSpPr>
            <a:stCxn id="5" idx="1"/>
            <a:endCxn id="6" idx="2"/>
          </p:cNvCxnSpPr>
          <p:nvPr/>
        </p:nvCxnSpPr>
        <p:spPr>
          <a:xfrm rot="10800000" flipH="1">
            <a:off x="553044" y="2310885"/>
            <a:ext cx="1726606" cy="1313947"/>
          </a:xfrm>
          <a:prstGeom prst="bentConnector3">
            <a:avLst>
              <a:gd name="adj1" fmla="val 63792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1D821B20-AFCA-4A41-B4C0-3DC49D6BE549}"/>
              </a:ext>
            </a:extLst>
          </p:cNvPr>
          <p:cNvCxnSpPr>
            <a:cxnSpLocks/>
            <a:stCxn id="5" idx="1"/>
            <a:endCxn id="11" idx="2"/>
          </p:cNvCxnSpPr>
          <p:nvPr/>
        </p:nvCxnSpPr>
        <p:spPr>
          <a:xfrm rot="10800000" flipH="1" flipV="1">
            <a:off x="553044" y="3624830"/>
            <a:ext cx="1726606" cy="1526175"/>
          </a:xfrm>
          <a:prstGeom prst="bentConnector3">
            <a:avLst>
              <a:gd name="adj1" fmla="val 63792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8438DBC6-75C6-7044-956A-5B1BF211E1F2}"/>
              </a:ext>
            </a:extLst>
          </p:cNvPr>
          <p:cNvCxnSpPr>
            <a:stCxn id="15" idx="0"/>
            <a:endCxn id="5" idx="3"/>
          </p:cNvCxnSpPr>
          <p:nvPr/>
        </p:nvCxnSpPr>
        <p:spPr>
          <a:xfrm>
            <a:off x="6813248" y="2317839"/>
            <a:ext cx="1604242" cy="1306992"/>
          </a:xfrm>
          <a:prstGeom prst="bentConnector3">
            <a:avLst>
              <a:gd name="adj1" fmla="val 30047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F7872BC9-C03E-DD40-8136-3AC8946EAE3C}"/>
              </a:ext>
            </a:extLst>
          </p:cNvPr>
          <p:cNvCxnSpPr>
            <a:cxnSpLocks/>
            <a:stCxn id="16" idx="0"/>
            <a:endCxn id="5" idx="3"/>
          </p:cNvCxnSpPr>
          <p:nvPr/>
        </p:nvCxnSpPr>
        <p:spPr>
          <a:xfrm flipV="1">
            <a:off x="6813248" y="3624831"/>
            <a:ext cx="1604242" cy="1526175"/>
          </a:xfrm>
          <a:prstGeom prst="bentConnector3">
            <a:avLst>
              <a:gd name="adj1" fmla="val 29964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44F07C0-83FC-1C46-B70B-221F7D72DB25}"/>
              </a:ext>
            </a:extLst>
          </p:cNvPr>
          <p:cNvGrpSpPr/>
          <p:nvPr/>
        </p:nvGrpSpPr>
        <p:grpSpPr>
          <a:xfrm>
            <a:off x="-1457" y="3639374"/>
            <a:ext cx="620712" cy="276999"/>
            <a:chOff x="8162635" y="1796565"/>
            <a:chExt cx="620712" cy="276999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05584E9-254B-C94E-975A-D2650804ECAB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FBE20D0-1BAA-FE41-9D20-63EDF97A6B4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2F6ECC7-1B2E-DF41-B532-7D0D9A083021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33309AC-A0AE-8C43-B4BC-BCA8CF7A60C0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82A0997-E5A8-704B-9DDC-5FFEE91D3286}"/>
              </a:ext>
            </a:extLst>
          </p:cNvPr>
          <p:cNvGrpSpPr/>
          <p:nvPr/>
        </p:nvGrpSpPr>
        <p:grpSpPr>
          <a:xfrm>
            <a:off x="368142" y="3580934"/>
            <a:ext cx="620712" cy="276999"/>
            <a:chOff x="8162635" y="1796565"/>
            <a:chExt cx="620712" cy="276999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F40C96F-CCB7-8845-AB93-2D8061199D36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5164319-F9B9-F04D-8514-5EA805643F8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070A07F-C3F7-3944-AE8C-EBD483F3960C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D84DE23-96BF-7742-98F6-4684F0ED84DA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4358876-D292-C948-A079-8EEF829FE58A}"/>
              </a:ext>
            </a:extLst>
          </p:cNvPr>
          <p:cNvGrpSpPr/>
          <p:nvPr/>
        </p:nvGrpSpPr>
        <p:grpSpPr>
          <a:xfrm>
            <a:off x="498198" y="3537827"/>
            <a:ext cx="620712" cy="276999"/>
            <a:chOff x="8162635" y="1796565"/>
            <a:chExt cx="620712" cy="276999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E181117-666A-3642-9356-3DB6D29BC8F8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2E1536E-48C4-B24E-A3C2-BFBD117F7DA4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0916542A-67F1-E747-94E3-9372564CF5B3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8E1C8DF-BC33-304E-B6FC-E4B1F3EFEE8A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AA465A5-5C10-3B45-B6E5-07C563DBB57C}"/>
              </a:ext>
            </a:extLst>
          </p:cNvPr>
          <p:cNvGrpSpPr/>
          <p:nvPr/>
        </p:nvGrpSpPr>
        <p:grpSpPr>
          <a:xfrm>
            <a:off x="38600" y="3553862"/>
            <a:ext cx="620712" cy="276999"/>
            <a:chOff x="8162635" y="1796565"/>
            <a:chExt cx="620712" cy="276999"/>
          </a:xfrm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CD61578-CB63-BA4F-8159-A3BC6145941B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8B524EA1-B698-2E4E-A7C5-F530627A0B1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187F5EF-07AA-E840-A940-471AC62778AD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1FBC87F-E9C7-B748-BBBC-58794935908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C0A518A-868C-F64E-A086-BCBCED3A114A}"/>
              </a:ext>
            </a:extLst>
          </p:cNvPr>
          <p:cNvGrpSpPr/>
          <p:nvPr/>
        </p:nvGrpSpPr>
        <p:grpSpPr>
          <a:xfrm>
            <a:off x="14317" y="3290970"/>
            <a:ext cx="620712" cy="276999"/>
            <a:chOff x="8162635" y="1796565"/>
            <a:chExt cx="620712" cy="276999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A51B616-3DAB-7A43-9039-0CCDD4BAF9DF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F5AF7DE-57ED-FC47-80D2-60181D01E98D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F11C152-7676-5049-9ADB-E80D598F88AB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1A442E9-9640-5840-BD96-2329048ADBB4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818177F-59E7-AD4E-B9D7-29F7E12C8E6C}"/>
              </a:ext>
            </a:extLst>
          </p:cNvPr>
          <p:cNvGrpSpPr/>
          <p:nvPr/>
        </p:nvGrpSpPr>
        <p:grpSpPr>
          <a:xfrm>
            <a:off x="3560937" y="5142519"/>
            <a:ext cx="620712" cy="276999"/>
            <a:chOff x="8162635" y="1796565"/>
            <a:chExt cx="620712" cy="276999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D592205A-787C-EA49-AAEF-4C53770F99E2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BBC1DCDF-FA6A-8443-92DA-835E268A43BD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F1990A6B-6B51-E64D-B889-4FBF8AE44117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7304288-577F-4B46-BD31-40EF34130312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EA5D752-D313-D248-9FFF-B063467EA9CF}"/>
              </a:ext>
            </a:extLst>
          </p:cNvPr>
          <p:cNvGrpSpPr/>
          <p:nvPr/>
        </p:nvGrpSpPr>
        <p:grpSpPr>
          <a:xfrm>
            <a:off x="3552898" y="4741029"/>
            <a:ext cx="620712" cy="276999"/>
            <a:chOff x="8162635" y="1796565"/>
            <a:chExt cx="620712" cy="276999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0B6D84E3-DE25-B64B-82D4-BAFEBB732BB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4217F4FA-733B-7344-B765-8CEC39C05914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70D53B0-8E99-4C45-9B0B-6A91383FD46F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8DBB2E0-CD02-7643-9D5D-BD05CF7D286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C9674B4-3E57-CE48-9B1A-D9760A40C092}"/>
              </a:ext>
            </a:extLst>
          </p:cNvPr>
          <p:cNvGrpSpPr/>
          <p:nvPr/>
        </p:nvGrpSpPr>
        <p:grpSpPr>
          <a:xfrm>
            <a:off x="3538538" y="5544009"/>
            <a:ext cx="620712" cy="276999"/>
            <a:chOff x="8162635" y="1796565"/>
            <a:chExt cx="620712" cy="276999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61C6DFB7-CBC2-F942-8C6A-396D2DDE99B0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66375F5-6270-C040-BC88-52FB78B27D24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619502C6-4E77-E744-ABDC-582B7C8E7AF0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3B1F81E-FE36-C640-92E0-A4F1D728B777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6FA1121-A511-A64A-96DC-391D28579CA1}"/>
              </a:ext>
            </a:extLst>
          </p:cNvPr>
          <p:cNvGrpSpPr/>
          <p:nvPr/>
        </p:nvGrpSpPr>
        <p:grpSpPr>
          <a:xfrm>
            <a:off x="3550688" y="5322384"/>
            <a:ext cx="620712" cy="276999"/>
            <a:chOff x="8162635" y="1796565"/>
            <a:chExt cx="620712" cy="276999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69F2F87-49BC-F143-9068-1F63192CAD60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61D479EC-286B-334C-B075-49AA99CEF047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89BA50D-CBA1-764B-99DD-44C240E3CE0A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EBDF9C9-C2B7-B446-8A0C-F55573553FE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07981BA-49A5-664D-AEC4-1E34F1250427}"/>
              </a:ext>
            </a:extLst>
          </p:cNvPr>
          <p:cNvGrpSpPr/>
          <p:nvPr/>
        </p:nvGrpSpPr>
        <p:grpSpPr>
          <a:xfrm>
            <a:off x="3545718" y="4937433"/>
            <a:ext cx="620712" cy="276999"/>
            <a:chOff x="8162635" y="1796565"/>
            <a:chExt cx="620712" cy="276999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60B7EB6D-E8F9-9548-B62C-D6861B2377B0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1CABFD1-98E5-2348-919B-CF00DE405E40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D561DFD-7C8B-3042-807C-4084F05C07DA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BE408FC-F0D9-A04D-9DB8-DD0DFC9D5B32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FD7D4DA-59D2-2345-A862-778B8E897966}"/>
              </a:ext>
            </a:extLst>
          </p:cNvPr>
          <p:cNvGrpSpPr/>
          <p:nvPr/>
        </p:nvGrpSpPr>
        <p:grpSpPr>
          <a:xfrm>
            <a:off x="4813570" y="5149286"/>
            <a:ext cx="620712" cy="276999"/>
            <a:chOff x="8162635" y="1796565"/>
            <a:chExt cx="620712" cy="276999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4CD7688-0179-EB40-874E-71354CEB926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ADF4FB0-1C1B-6B43-AFF9-38F5EEE0558F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7B0D787-BE02-4D48-A9AD-180F75BE3EC1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5E94E83-5EB4-AD4E-AD88-4C1D17AF4E7B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1EE5649-8604-3840-BE5A-4B1514161A6D}"/>
              </a:ext>
            </a:extLst>
          </p:cNvPr>
          <p:cNvGrpSpPr/>
          <p:nvPr/>
        </p:nvGrpSpPr>
        <p:grpSpPr>
          <a:xfrm>
            <a:off x="4805531" y="4747796"/>
            <a:ext cx="620712" cy="276999"/>
            <a:chOff x="8162635" y="1796565"/>
            <a:chExt cx="620712" cy="276999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77A7ADC9-7EAE-BC48-A0C5-FFF467EC2DCE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41EA84E2-DFC6-7D4A-B4C3-F0AE4E00FE3B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09DCEA0-5D19-3041-BDBA-473CE98E4098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2338E2C-7196-0E4A-BBB6-601BC0E34482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1559AF7-A644-7F44-B4BE-CC8CF11D8415}"/>
              </a:ext>
            </a:extLst>
          </p:cNvPr>
          <p:cNvGrpSpPr/>
          <p:nvPr/>
        </p:nvGrpSpPr>
        <p:grpSpPr>
          <a:xfrm>
            <a:off x="4791171" y="5533979"/>
            <a:ext cx="620712" cy="276999"/>
            <a:chOff x="8162635" y="1796565"/>
            <a:chExt cx="620712" cy="27699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A7B6EB5-94F5-674F-A123-6B8DD1AC8635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A0E183A7-AB5A-814C-8928-334A0C6B14E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35E80C5-EE3A-FA44-87D6-9D16C2B09951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D0738D6-CA8D-2141-A00E-7D0B5441977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B65058E5-9EB4-A448-808C-59FDDE7C19D0}"/>
              </a:ext>
            </a:extLst>
          </p:cNvPr>
          <p:cNvGrpSpPr/>
          <p:nvPr/>
        </p:nvGrpSpPr>
        <p:grpSpPr>
          <a:xfrm>
            <a:off x="4803321" y="5329151"/>
            <a:ext cx="620712" cy="276999"/>
            <a:chOff x="8162635" y="1796565"/>
            <a:chExt cx="620712" cy="276999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5E1A36A9-32EE-0F4D-9D0A-F3231A7837C2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026A1192-3C9E-1947-8A48-E85561BBEB8B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90FC9C17-FF4D-DC4E-A896-BD3107742DE5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C9D8B4B0-A2FE-DE4B-A6AF-533C942C54E9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1E8F0CC5-06E9-424A-B515-EC1B1320ECC7}"/>
              </a:ext>
            </a:extLst>
          </p:cNvPr>
          <p:cNvGrpSpPr/>
          <p:nvPr/>
        </p:nvGrpSpPr>
        <p:grpSpPr>
          <a:xfrm>
            <a:off x="4798351" y="4944200"/>
            <a:ext cx="620712" cy="276999"/>
            <a:chOff x="8162635" y="1796565"/>
            <a:chExt cx="620712" cy="276999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11D17674-43C0-4944-95CB-E5F203D9AB68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550AD075-EEAD-764B-BA4E-8EBEE4344339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F4F897F0-7632-5244-BC1E-CA82FDDF2AB8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1597697-804F-7E49-82FD-2A2B571831B3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CF6DA411-C7C5-C74A-9F4D-5F94F61827F1}"/>
              </a:ext>
            </a:extLst>
          </p:cNvPr>
          <p:cNvSpPr txBox="1"/>
          <p:nvPr/>
        </p:nvSpPr>
        <p:spPr>
          <a:xfrm>
            <a:off x="3649742" y="3982408"/>
            <a:ext cx="161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PRODUCTION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5A13997-09DB-5646-9CFD-0DFDA2E70F10}"/>
              </a:ext>
            </a:extLst>
          </p:cNvPr>
          <p:cNvSpPr txBox="1"/>
          <p:nvPr/>
        </p:nvSpPr>
        <p:spPr>
          <a:xfrm>
            <a:off x="3696343" y="1176789"/>
            <a:ext cx="161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ADSORPTION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4F66288-8A02-E34E-BD12-AF016D9C12D7}"/>
              </a:ext>
            </a:extLst>
          </p:cNvPr>
          <p:cNvGrpSpPr/>
          <p:nvPr/>
        </p:nvGrpSpPr>
        <p:grpSpPr>
          <a:xfrm>
            <a:off x="420076" y="3324327"/>
            <a:ext cx="620712" cy="276999"/>
            <a:chOff x="8162635" y="1796565"/>
            <a:chExt cx="620712" cy="276999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A380BB21-E28B-4C40-9D0B-F23B16A0E3E1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77B683C8-7247-304F-BDA8-7A67772C451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9A1AA2A-26C9-6B4F-AE2D-318F8993B009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379024D-49E7-574C-A476-DF5F6C8CFA94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3BCA18F-5ED5-D444-B02C-22F4867D8335}"/>
              </a:ext>
            </a:extLst>
          </p:cNvPr>
          <p:cNvGrpSpPr/>
          <p:nvPr/>
        </p:nvGrpSpPr>
        <p:grpSpPr>
          <a:xfrm>
            <a:off x="378678" y="3499810"/>
            <a:ext cx="620712" cy="276999"/>
            <a:chOff x="8162635" y="1796565"/>
            <a:chExt cx="620712" cy="276999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88B79B2-588F-9243-970A-1785150D53FF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C85A59BD-BA5B-8F4B-B064-29770E07F159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F8F498B9-92EF-F345-9A84-6961C4526A00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37BA7D9-2888-1C49-BB95-67E4636FE36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ABB6E094-048D-A945-8907-656E37D502EF}"/>
              </a:ext>
            </a:extLst>
          </p:cNvPr>
          <p:cNvGrpSpPr/>
          <p:nvPr/>
        </p:nvGrpSpPr>
        <p:grpSpPr>
          <a:xfrm>
            <a:off x="384757" y="3421725"/>
            <a:ext cx="620712" cy="276999"/>
            <a:chOff x="8162635" y="1796565"/>
            <a:chExt cx="620712" cy="27699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1B2C5068-5887-3142-A38A-C0A8B103AF57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29C8C179-ACAC-0544-9364-7FC3D86EAE9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0708E78A-5FC6-E141-8F73-6B20FAEAE4BA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C18AEBB-FF82-0C4E-A918-E76AD9EC1677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8614F39-A98D-2C42-8F37-51A37B402B50}"/>
              </a:ext>
            </a:extLst>
          </p:cNvPr>
          <p:cNvGrpSpPr/>
          <p:nvPr/>
        </p:nvGrpSpPr>
        <p:grpSpPr>
          <a:xfrm>
            <a:off x="14317" y="3415747"/>
            <a:ext cx="620712" cy="276999"/>
            <a:chOff x="8162635" y="1796565"/>
            <a:chExt cx="620712" cy="276999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5359B90-D48B-E047-BE59-C469ECA3E02E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E4AEDCD-5B3D-0046-8A8D-EE36AE878C79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EFA4DDBA-6D2A-6F46-95ED-EBF96E55B9E1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990B034B-9211-5D45-B8AA-5C388CCE3073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2CD37813-E810-124D-BF10-4F2A9002357A}"/>
              </a:ext>
            </a:extLst>
          </p:cNvPr>
          <p:cNvGrpSpPr/>
          <p:nvPr/>
        </p:nvGrpSpPr>
        <p:grpSpPr>
          <a:xfrm>
            <a:off x="12420" y="3357416"/>
            <a:ext cx="620712" cy="276999"/>
            <a:chOff x="8162635" y="1796565"/>
            <a:chExt cx="620712" cy="276999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862E8CC-F771-1941-9A68-58CEB0052BE1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785B8D6E-0960-5A42-BF0D-8B087A881519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36362B1-2AF0-2746-A054-B0FBEEEC2902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E1D9C3CF-5B42-3746-A50F-9EB03F73A5E1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3396CF32-AFEA-2B43-9CA9-ED344C40EFDD}"/>
              </a:ext>
            </a:extLst>
          </p:cNvPr>
          <p:cNvSpPr txBox="1"/>
          <p:nvPr/>
        </p:nvSpPr>
        <p:spPr>
          <a:xfrm>
            <a:off x="3687378" y="1179470"/>
            <a:ext cx="161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COMPRESSION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05B7EE91-EAEC-D649-9B74-5CFA6A828961}"/>
              </a:ext>
            </a:extLst>
          </p:cNvPr>
          <p:cNvGrpSpPr/>
          <p:nvPr/>
        </p:nvGrpSpPr>
        <p:grpSpPr>
          <a:xfrm>
            <a:off x="3478752" y="1647857"/>
            <a:ext cx="620712" cy="276999"/>
            <a:chOff x="8162635" y="1796565"/>
            <a:chExt cx="620712" cy="276999"/>
          </a:xfrm>
        </p:grpSpPr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3F3FFC9-5DC1-3948-BC42-E07EEA534628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67E712B-1486-5C49-8F34-F44481C15C2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7E4CC33-672C-3348-BCBB-E93D2BBB75BB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C9E68DA5-1697-D64D-81A7-A491953FD9C7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8C12EFC-9E42-6C45-AF94-508E28E739C6}"/>
              </a:ext>
            </a:extLst>
          </p:cNvPr>
          <p:cNvGrpSpPr/>
          <p:nvPr/>
        </p:nvGrpSpPr>
        <p:grpSpPr>
          <a:xfrm>
            <a:off x="3523437" y="2091126"/>
            <a:ext cx="620712" cy="276999"/>
            <a:chOff x="8162635" y="1796565"/>
            <a:chExt cx="620712" cy="276999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CF227F92-D45E-4C4A-9946-B4AF2D51819D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D6E69BA2-FA36-7E44-A910-CACAC6A41876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96801308-C757-8A48-AF91-E048BFEA25A3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015C94F-1523-1A40-BE59-61DD6C2908EA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C26E9CF-B934-C641-9DE5-5DC07145BA9B}"/>
              </a:ext>
            </a:extLst>
          </p:cNvPr>
          <p:cNvGrpSpPr/>
          <p:nvPr/>
        </p:nvGrpSpPr>
        <p:grpSpPr>
          <a:xfrm>
            <a:off x="3419221" y="2613995"/>
            <a:ext cx="620712" cy="276999"/>
            <a:chOff x="8162635" y="1796565"/>
            <a:chExt cx="620712" cy="276999"/>
          </a:xfrm>
        </p:grpSpPr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624BA49-BB2B-FA4D-AA0A-6D9EAB7D8720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9D708736-013A-A84C-8D3D-387B2BB6B20D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70D8443B-1A95-264C-B75F-E76E0A481C0D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0F8F730-C360-C641-B335-F85C726F9897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39EFCB1-3E0E-2844-B527-A01900877A4C}"/>
              </a:ext>
            </a:extLst>
          </p:cNvPr>
          <p:cNvGrpSpPr/>
          <p:nvPr/>
        </p:nvGrpSpPr>
        <p:grpSpPr>
          <a:xfrm>
            <a:off x="4006256" y="2298908"/>
            <a:ext cx="620712" cy="276999"/>
            <a:chOff x="8162635" y="1796565"/>
            <a:chExt cx="620712" cy="276999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7FB93265-59B9-6744-8679-75C1A89F0605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7F62C399-22CB-2347-A9DD-EBE18F5B7808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443444AE-58C2-4C47-8C8A-2255EE73BF83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6DB8144-E70A-444C-A27B-6ADCEB437746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99C26C22-16D8-DC49-8730-302B459171C6}"/>
              </a:ext>
            </a:extLst>
          </p:cNvPr>
          <p:cNvGrpSpPr/>
          <p:nvPr/>
        </p:nvGrpSpPr>
        <p:grpSpPr>
          <a:xfrm>
            <a:off x="4238739" y="2553136"/>
            <a:ext cx="620712" cy="276999"/>
            <a:chOff x="8162635" y="1796565"/>
            <a:chExt cx="620712" cy="276999"/>
          </a:xfrm>
        </p:grpSpPr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31FB5BDF-15FA-3A49-8C25-EF4059CE6E1B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A068FA90-D20F-1143-82F0-723D2CE12BED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E5F7B9B9-3411-0441-A4F3-6D73991AC1D4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F95162B-8E5B-A245-ABF7-C8E2853CC251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CD3EE5F5-0032-804A-8255-7BC70980E1D3}"/>
              </a:ext>
            </a:extLst>
          </p:cNvPr>
          <p:cNvGrpSpPr/>
          <p:nvPr/>
        </p:nvGrpSpPr>
        <p:grpSpPr>
          <a:xfrm>
            <a:off x="4506265" y="2064348"/>
            <a:ext cx="620712" cy="276999"/>
            <a:chOff x="8162635" y="1796565"/>
            <a:chExt cx="620712" cy="276999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D038EFB4-62C9-8940-B9EE-0D2F789E2B3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00DA7D0D-F172-C948-B198-B6E327444D0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78AF19C8-FF74-E046-9F73-97F4D7268549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BE343CA7-1149-6F48-AA0A-2061BAC1A1D5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26ECE7CE-F7E1-CF4A-91EF-CC157BBAE331}"/>
              </a:ext>
            </a:extLst>
          </p:cNvPr>
          <p:cNvGrpSpPr/>
          <p:nvPr/>
        </p:nvGrpSpPr>
        <p:grpSpPr>
          <a:xfrm>
            <a:off x="4787176" y="1706977"/>
            <a:ext cx="620712" cy="276999"/>
            <a:chOff x="8162635" y="1796565"/>
            <a:chExt cx="620712" cy="276999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F6AF8B8-C74F-D243-8CF6-7CA3879A0D07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15E41491-868D-894E-B1A4-85F9371EF6EF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FB61E37E-1187-DD49-983F-B7397BA42702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AF6C1EB6-68C6-674A-AB7C-7CA0F770D1BF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76062901-E74D-E042-B04B-3D983ABAE7B5}"/>
              </a:ext>
            </a:extLst>
          </p:cNvPr>
          <p:cNvGrpSpPr/>
          <p:nvPr/>
        </p:nvGrpSpPr>
        <p:grpSpPr>
          <a:xfrm>
            <a:off x="4882947" y="2343793"/>
            <a:ext cx="620712" cy="276999"/>
            <a:chOff x="8162635" y="1796565"/>
            <a:chExt cx="620712" cy="276999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E7222333-2A40-F742-B06F-EA75EA68DDB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CE79B7CE-FCB9-9D4F-980D-2E2C25FB1273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C698794F-3D57-7644-8D43-476FCD6733A6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71E855A-7B20-BA44-9A56-A1A8D0F8B609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9E82DBAD-7DCC-3C44-8551-884A45D962F5}"/>
              </a:ext>
            </a:extLst>
          </p:cNvPr>
          <p:cNvGrpSpPr/>
          <p:nvPr/>
        </p:nvGrpSpPr>
        <p:grpSpPr>
          <a:xfrm>
            <a:off x="4959230" y="2686149"/>
            <a:ext cx="620712" cy="276999"/>
            <a:chOff x="8162635" y="1796565"/>
            <a:chExt cx="620712" cy="276999"/>
          </a:xfrm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EBBA5016-D233-4844-A3BB-E0B5A2CF88CD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DA9C0738-2D3B-C440-9DF4-47896D478F58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ADE1670E-B66D-674B-B4AF-945AFEB70025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AD0CEFF5-2DED-084D-8C4B-8289A89F58EA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BEC1300F-700D-EB46-8200-3C9B0DAE55B2}"/>
              </a:ext>
            </a:extLst>
          </p:cNvPr>
          <p:cNvGrpSpPr/>
          <p:nvPr/>
        </p:nvGrpSpPr>
        <p:grpSpPr>
          <a:xfrm>
            <a:off x="3958759" y="2820100"/>
            <a:ext cx="620712" cy="276999"/>
            <a:chOff x="8162635" y="1796565"/>
            <a:chExt cx="620712" cy="276999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3AE516FB-593F-D346-9D0F-3EEE6EE7A7BE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D9607372-7FEB-2E42-A94D-EF33730A2343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1949157B-ED73-F24F-AB0C-E88E70E76A32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D2E3C62-C5F3-6349-B9FA-CC856614400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ADB82A2-2FCC-CA4E-828C-E2EC27418869}"/>
              </a:ext>
            </a:extLst>
          </p:cNvPr>
          <p:cNvGrpSpPr/>
          <p:nvPr/>
        </p:nvGrpSpPr>
        <p:grpSpPr>
          <a:xfrm>
            <a:off x="4155575" y="5134143"/>
            <a:ext cx="620712" cy="276999"/>
            <a:chOff x="8162635" y="1796565"/>
            <a:chExt cx="620712" cy="276999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A751FA70-8EFB-354E-A543-5274EF09B3B8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6F1D8495-F461-124D-A636-910AFFA6841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BB9C4CB6-AC98-C541-866A-E7B9CCEBE563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31DB3E8-D28A-1846-A731-E8227E3902C6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C5D5F39C-DD6C-BD4A-8AD1-08F59427D688}"/>
              </a:ext>
            </a:extLst>
          </p:cNvPr>
          <p:cNvSpPr txBox="1"/>
          <p:nvPr/>
        </p:nvSpPr>
        <p:spPr>
          <a:xfrm>
            <a:off x="3891035" y="3985750"/>
            <a:ext cx="109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COOLING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9151FFA0-642A-2346-9E3F-76BDFEEEF765}"/>
              </a:ext>
            </a:extLst>
          </p:cNvPr>
          <p:cNvSpPr txBox="1"/>
          <p:nvPr/>
        </p:nvSpPr>
        <p:spPr>
          <a:xfrm>
            <a:off x="3687378" y="1176789"/>
            <a:ext cx="161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PRODUCTION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C5D37522-8751-EF43-B8D0-FA3FABDBF44A}"/>
              </a:ext>
            </a:extLst>
          </p:cNvPr>
          <p:cNvSpPr txBox="1"/>
          <p:nvPr/>
        </p:nvSpPr>
        <p:spPr>
          <a:xfrm>
            <a:off x="3649742" y="3996195"/>
            <a:ext cx="160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ADSORPTION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1154072-B1BC-4143-A1CD-6F79D44BE6D6}"/>
              </a:ext>
            </a:extLst>
          </p:cNvPr>
          <p:cNvSpPr txBox="1"/>
          <p:nvPr/>
        </p:nvSpPr>
        <p:spPr>
          <a:xfrm>
            <a:off x="3631158" y="1174606"/>
            <a:ext cx="161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COOLING</a:t>
            </a:r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FCAD4D76-07D6-EC4B-8F23-75A61D31ACBF}"/>
              </a:ext>
            </a:extLst>
          </p:cNvPr>
          <p:cNvGrpSpPr/>
          <p:nvPr/>
        </p:nvGrpSpPr>
        <p:grpSpPr>
          <a:xfrm>
            <a:off x="4080769" y="2147436"/>
            <a:ext cx="620712" cy="276999"/>
            <a:chOff x="8162635" y="1796565"/>
            <a:chExt cx="620712" cy="276999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CFDF29E3-DE98-3146-8C2E-5B25631EC0D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85CD965D-6BEC-1048-AADF-A19290C3BA3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A9A4C6F2-5EDF-F84F-897B-2E846BF2A3E9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019232CE-A840-514A-9EB5-D9F5EB130B00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D16AE66B-E526-AF44-B643-44CE5808670A}"/>
              </a:ext>
            </a:extLst>
          </p:cNvPr>
          <p:cNvGrpSpPr/>
          <p:nvPr/>
        </p:nvGrpSpPr>
        <p:grpSpPr>
          <a:xfrm>
            <a:off x="211906" y="3485129"/>
            <a:ext cx="620712" cy="276999"/>
            <a:chOff x="8162635" y="1796565"/>
            <a:chExt cx="620712" cy="276999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AD674920-366A-584A-B218-6B36C24D4E89}"/>
                </a:ext>
              </a:extLst>
            </p:cNvPr>
            <p:cNvSpPr/>
            <p:nvPr/>
          </p:nvSpPr>
          <p:spPr>
            <a:xfrm>
              <a:off x="8425727" y="1880012"/>
              <a:ext cx="108889" cy="1101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BD6A7562-420E-9146-8723-0FA46B2E1C3C}"/>
                </a:ext>
              </a:extLst>
            </p:cNvPr>
            <p:cNvSpPr/>
            <p:nvPr/>
          </p:nvSpPr>
          <p:spPr>
            <a:xfrm>
              <a:off x="8249820" y="1880011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6A67E727-E345-7E43-929F-35FA1337DA21}"/>
                </a:ext>
              </a:extLst>
            </p:cNvPr>
            <p:cNvSpPr/>
            <p:nvPr/>
          </p:nvSpPr>
          <p:spPr>
            <a:xfrm>
              <a:off x="8587187" y="1883927"/>
              <a:ext cx="108889" cy="110103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034570F-0FF6-AF4E-92AF-7E34D4D1703C}"/>
                </a:ext>
              </a:extLst>
            </p:cNvPr>
            <p:cNvSpPr txBox="1"/>
            <p:nvPr/>
          </p:nvSpPr>
          <p:spPr>
            <a:xfrm>
              <a:off x="8162635" y="1796565"/>
              <a:ext cx="620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O=C=O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C375465-35C6-134F-99EB-0462F75243B7}"/>
              </a:ext>
            </a:extLst>
          </p:cNvPr>
          <p:cNvSpPr txBox="1"/>
          <p:nvPr/>
        </p:nvSpPr>
        <p:spPr>
          <a:xfrm>
            <a:off x="951722" y="48892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884158-CFA1-6743-9BE5-0DD85BE7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7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312 -0.00208 L 0.00312 -0.00208 C 0.00572 0.00509 0.00938 0.01273 0.01093 0.0206 C 0.01146 0.02407 0.01163 0.02778 0.01233 0.03125 C 0.0132 0.03542 0.01233 0.04236 0.01546 0.04375 C 0.02987 0.05 0.02171 0.04745 0.04046 0.05 C 0.04983 0.04931 0.05938 0.04884 0.06858 0.04792 C 0.07136 0.04745 0.07379 0.0463 0.07657 0.0456 C 0.12535 0.03634 0.06146 0.04977 0.10157 0.04144 C 0.10869 0.04005 0.11615 0.03796 0.12344 0.03727 C 0.13681 0.03634 0.15053 0.03588 0.16407 0.03542 C 0.1724 0.03588 0.18073 0.03634 0.18907 0.03727 C 0.19115 0.03773 0.19306 0.03958 0.19532 0.03958 C 0.20678 0.03958 0.21823 0.03819 0.22969 0.03727 C 0.23108 0.03681 0.23299 0.03657 0.23421 0.03542 C 0.23768 0.03171 0.23959 0.02037 0.24046 0.01644 L 0.24219 0.01042 C 0.24254 0.00394 0.24341 -0.00208 0.24358 -0.00856 C 0.24532 -0.06366 0.24688 -0.07801 0.24358 -0.12106 C 0.24323 -0.12593 0.24254 -0.13079 0.24219 -0.13542 C 0.24237 -0.13935 0.2415 -0.16319 0.24532 -0.17292 C 0.24601 -0.17523 0.24688 -0.17755 0.24844 -0.1794 C 0.25122 -0.18264 0.25417 -0.18611 0.25782 -0.18773 L 0.26233 -0.18958 L 0.34532 -0.18542 C 0.35261 -0.18495 0.3599 -0.18403 0.36719 -0.18356 C 0.37952 -0.18009 0.37223 -0.18125 0.38907 -0.18125 L 0.38907 -0.18125 " pathEditMode="relative" ptsTypes="AAAAAAAAAAAAAAAAAAAAAAAAAAAA">
                                      <p:cBhvr>
                                        <p:cTn id="59" dur="8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07 -0.00162 L 0.0007 -0.00162 C 0.0033 0.00324 0.00417 0.01111 0.00851 0.01297 C 0.01945 0.01783 0.08038 0.0132 0.08507 0.01297 C 0.11823 0.00741 0.07986 0.01343 0.1507 0.0088 C 0.15486 0.00857 0.15903 0.00741 0.1632 0.00672 C 0.17326 0.00718 0.2191 0.01111 0.23507 0.00672 C 0.23681 0.00625 0.23715 0.00255 0.2382 0.00047 C 0.25017 -0.06342 0.23837 0.00232 0.24132 -0.1787 C 0.24132 -0.18565 0.24201 -0.19259 0.24288 -0.19953 C 0.24306 -0.20162 0.24306 -0.2044 0.24445 -0.20578 C 0.24705 -0.20833 0.25382 -0.20995 0.25382 -0.20995 C 0.25538 -0.21134 0.25677 -0.21296 0.25851 -0.21412 C 0.26146 -0.21574 0.26788 -0.21828 0.26788 -0.21828 C 0.28195 -0.21759 0.29601 -0.21713 0.31007 -0.2162 C 0.31354 -0.21574 0.3217 -0.21342 0.3257 -0.21203 C 0.32882 -0.21065 0.33507 -0.20787 0.33507 -0.20787 C 0.34392 -0.20856 0.35278 -0.20833 0.36163 -0.20995 C 0.36163 -0.20995 0.37326 -0.21504 0.3757 -0.2162 L 0.38507 -0.22037 L 0.3882 -0.2243 L 0.3882 -0.2243 " pathEditMode="relative" ptsTypes="AAAAAAAAAAAAAAAAAAAAAA">
                                      <p:cBhvr>
                                        <p:cTn id="61" dur="8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243 -0.00023 L -0.00243 -0.00023 C 0.00174 -0.003 0.00591 -0.00578 0.01007 -0.00856 C 0.01164 -0.00995 0.01302 -0.0118 0.01459 -0.01273 C 0.01771 -0.01458 0.02084 -0.0155 0.02396 -0.01689 C 0.07466 -0.03958 0.02709 -0.01898 0.17396 -0.02106 C 0.18177 -0.02083 0.21997 -0.01666 0.23334 -0.02106 C 0.23559 -0.02199 0.23646 -0.02523 0.2382 -0.02731 C 0.23854 -0.02939 0.23889 -0.03171 0.23959 -0.03356 C 0.24045 -0.03587 0.24202 -0.03773 0.24271 -0.03981 C 0.2441 -0.04398 0.24584 -0.05231 0.24584 -0.05231 C 0.24532 -0.07569 0.24271 -0.12916 0.24584 -0.15439 C 0.24618 -0.15671 0.24896 -0.15578 0.2507 -0.15648 C 0.25 -0.15995 0.24983 -0.16365 0.24896 -0.16689 C 0.24827 -0.17129 0.24584 -0.17939 0.24584 -0.17939 C 0.24653 -0.19606 0.24653 -0.21296 0.24757 -0.22939 C 0.24757 -0.23171 0.24809 -0.23402 0.24896 -0.23564 C 0.25174 -0.24027 0.25625 -0.24074 0.26007 -0.24189 L 0.34271 -0.23981 C 0.34966 -0.23958 0.35625 -0.23842 0.3632 -0.23773 L 0.38646 -0.23564 C 0.39028 -0.23402 0.39289 -0.23356 0.39584 -0.22939 C 0.39723 -0.22777 0.39792 -0.22523 0.39896 -0.22314 C 0.39948 -0.22245 0.4 -0.22175 0.4007 -0.22106 L 0.4007 -0.22106 " pathEditMode="relative" ptsTypes="AAAAAAAAAAAAAAAAAAAAAAAAA">
                                      <p:cBhvr>
                                        <p:cTn id="63" dur="8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139 0.00278 L -0.00139 0.00278 C -0.00035 -0.01134 -0.00538 -0.0287 0.00174 -0.03912 C 0.00886 -0.04953 0.0224 -0.04676 0.03299 -0.04745 C 0.05643 -0.04884 0.07986 -0.04606 0.1033 -0.04537 C 0.14531 -0.03981 0.12726 -0.04004 0.17049 -0.04328 L 0.22518 -0.04745 C 0.22934 -0.05162 0.23577 -0.05324 0.23768 -0.05995 C 0.24757 -0.09629 0.24011 -0.12963 0.23611 -0.1662 C 0.23507 -0.18819 0.23125 -0.22106 0.2408 -0.2412 C 0.24531 -0.25092 0.25469 -0.25509 0.26268 -0.25995 C 0.28906 -0.27569 0.3349 -0.26967 0.35643 -0.27037 C 0.38889 -0.25995 0.38663 -0.27384 0.39236 -0.24745 C 0.39236 -0.24676 0.39236 -0.24606 0.39236 -0.24537 L 0.39236 -0.24537 L 0.39236 -0.24537 L 0.39236 -0.25162 L 0.39236 -0.25162 L 0.39236 -0.24745 L 0.39236 -0.24745 L 0.39393 -0.25578 " pathEditMode="relative" ptsTypes="AAAAAAAAAAAAAAAAAAAAA">
                                      <p:cBhvr>
                                        <p:cTn id="65" dur="8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5E-6 -3.33333E-6 L -2.5E-6 -3.33333E-6 C -0.00069 -0.00648 -0.00104 -0.01273 -0.00173 -0.01898 C -0.00208 -0.02314 -0.00278 -0.02708 -0.00312 -0.03148 C -0.00382 -0.0368 -0.00416 -0.04259 -0.00468 -0.04814 C -0.00416 -0.0537 -0.00434 -0.05926 -0.00312 -0.06481 C -0.00278 -0.06713 -0.00156 -0.06921 -2.5E-6 -0.07083 C 0.00504 -0.07685 0.01198 -0.08194 0.01875 -0.08333 L 0.02813 -0.08564 C 0.1125 -0.08009 0.02396 -0.08634 0.07952 -0.08148 C 0.12222 -0.07754 0.12657 -0.07754 0.16389 -0.075 L 0.20625 -0.07731 C 0.2125 -0.07754 0.21875 -0.07801 0.225 -0.07916 C 0.22813 -0.08009 0.23438 -0.08333 0.23438 -0.08333 C 0.23577 -0.08564 0.2375 -0.0875 0.23889 -0.08981 C 0.24566 -0.10046 0.24254 -0.10439 0.24375 -0.12314 C 0.24306 -0.14305 0.24288 -0.16342 0.24202 -0.18333 C 0.24184 -0.18773 0.24115 -0.19189 0.24063 -0.19583 C 0.23959 -0.20162 0.2375 -0.2125 0.2375 -0.2125 C 0.23681 -0.22639 0.23663 -0.24051 0.23577 -0.25416 C 0.23472 -0.27314 0.22847 -0.25254 0.23577 -0.2875 C 0.23681 -0.29236 0.23854 -0.29861 0.24202 -0.3 L 0.25139 -0.30416 C 0.26042 -0.3037 0.26927 -0.30347 0.27813 -0.30231 C 0.27969 -0.30208 0.28108 -0.30069 0.28264 -0.3 C 0.28525 -0.2993 0.30122 -0.29606 0.30313 -0.29583 C 0.31493 -0.2949 0.32709 -0.29444 0.33889 -0.29398 C 0.3625 -0.29629 0.35278 -0.29305 0.36875 -0.3 L 0.37327 -0.30231 L 0.37813 -0.30416 L 0.39688 -0.32083 C 0.39827 -0.32222 0.39966 -0.3243 0.40139 -0.325 L 0.40625 -0.32708 L 0.40625 -0.32708 " pathEditMode="relative" ptsTypes="AAAAAAAAAAAAAAAAAAAAAAAAAAAAAAAAAA">
                                      <p:cBhvr>
                                        <p:cTn id="67" dur="8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313 -0.00509 L -0.00313 -0.00509 C 0.00104 -0.0044 0.02777 -0.00208 0.03888 0.00185 C 0.04253 0.00324 0.04583 0.0051 0.04948 0.00672 L 0.05468 0.00903 C 0.06076 0.01713 0.05659 0.01297 0.06875 0.01829 L 0.07395 0.0206 C 0.07743 0.02385 0.08159 0.02593 0.08454 0.0301 C 0.08802 0.03449 0.0934 0.04329 0.09861 0.0463 C 0.10399 0.04954 0.11024 0.05139 0.11614 0.05347 L 0.19496 0.05093 L 0.28802 0.04861 C 0.30729 0.04792 0.30347 0.0463 0.31961 0.04398 C 0.32656 0.04306 0.33368 0.04236 0.34062 0.04167 C 0.34132 0.04144 0.35173 0.0382 0.35295 0.03704 C 0.35625 0.0338 0.36163 0.02523 0.36163 0.02523 C 0.36232 0.02292 0.36302 0.0206 0.36354 0.01829 C 0.36493 0.00972 0.36614 -0.00625 0.36701 -0.01435 C 0.36753 -0.04629 0.36788 -0.07824 0.36875 -0.11018 C 0.36909 -0.12222 0.371 -0.14745 0.37395 -0.15926 C 0.37465 -0.1618 0.37482 -0.16435 0.37569 -0.16643 C 0.37656 -0.16828 0.37795 -0.16967 0.37916 -0.17106 C 0.38975 -0.18148 0.3868 -0.1794 0.39687 -0.18264 C 0.41024 -0.18194 0.42378 -0.18171 0.43715 -0.18032 C 0.43906 -0.18009 0.44062 -0.1787 0.44236 -0.17801 C 0.44826 -0.17615 0.45399 -0.17407 0.45989 -0.17338 L 0.47743 -0.17106 C 0.48732 -0.17199 0.49948 -0.16782 0.50729 -0.17801 C 0.50885 -0.18009 0.50972 -0.18264 0.51076 -0.18495 C 0.51145 -0.1875 0.51145 -0.19004 0.5125 -0.19213 C 0.51666 -0.19884 0.52482 -0.19815 0.5302 -0.19907 L 0.54062 -0.2037 C 0.54236 -0.20463 0.54444 -0.20463 0.54583 -0.20602 C 0.54965 -0.20949 0.55173 -0.21227 0.55642 -0.21319 C 0.55868 -0.21365 0.56111 -0.21319 0.56354 -0.21319 L 0.56354 -0.21319 " pathEditMode="relative" ptsTypes="AAAAAAAAAAAAAAAAAAAAAAAAAAAAAAAAAAAA">
                                      <p:cBhvr>
                                        <p:cTn id="69" dur="8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0.00069 -0.00556 L -0.00069 -0.00556 C 0.00504 -0.00486 0.01094 -0.00394 0.01684 -0.00324 C 0.02604 -0.00232 0.03559 -0.00209 0.04479 -0.00093 C 0.0467 -0.0007 0.05486 0.00254 0.05712 0.0037 C 0.05955 0.00509 0.06163 0.00717 0.06406 0.00856 C 0.06754 0.01018 0.07118 0.01157 0.07465 0.01319 C 0.07639 0.01389 0.07847 0.01412 0.07986 0.01551 C 0.08177 0.01713 0.08333 0.01898 0.08524 0.02014 C 0.08854 0.02222 0.09566 0.02476 0.09566 0.02476 C 0.17049 0.02106 0.14653 0.02106 0.25365 0.02476 C 0.26875 0.02546 0.27535 0.02685 0.28872 0.02963 C 0.29931 0.0287 0.3099 0.02847 0.32031 0.02708 C 0.32327 0.02685 0.32622 0.02592 0.32917 0.02476 C 0.33264 0.02361 0.33958 0.02014 0.33958 0.02014 C 0.34531 0.01504 0.35313 0.00949 0.35712 0.00139 L 0.36424 -0.0125 C 0.37222 -0.04491 0.36042 0.00463 0.36945 -0.09213 L 0.37118 -0.11088 C 0.3717 -0.12338 0.37205 -0.13588 0.37292 -0.14838 C 0.37327 -0.15324 0.37743 -0.16852 0.3783 -0.17176 C 0.37969 -0.17732 0.38004 -0.18125 0.38351 -0.18565 C 0.3849 -0.18774 0.38698 -0.18889 0.38872 -0.19051 C 0.39288 -0.19861 0.39393 -0.20278 0.40278 -0.20672 L 0.41337 -0.21135 L 0.50452 -0.20672 C 0.50695 -0.20649 0.5092 -0.20486 0.51163 -0.2044 C 0.51806 -0.20324 0.52448 -0.20278 0.5309 -0.20209 L 0.5467 -0.19514 L 0.55191 -0.19283 C 0.55365 -0.1919 0.5559 -0.19213 0.55712 -0.19051 L 0.55903 -0.18797 L 0.55903 -0.18797 " pathEditMode="relative" ptsTypes="AAAAAAAAAAAAAAAAAAAAAAAAAAAAAAAAA">
                                      <p:cBhvr>
                                        <p:cTn id="71" dur="8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.03282 0.00185 L 0.03282 0.00185 C 0.03802 0.00278 0.04323 0.0044 0.04844 0.0044 C 0.05955 0.0044 0.08698 0.00208 0.10122 -0.00047 C 0.10417 -0.00093 0.10695 -0.00209 0.1099 -0.00278 C 0.11268 -0.00324 0.13785 -0.00741 0.13976 -0.00741 L 0.33108 -0.00972 C 0.33455 -0.01065 0.33802 -0.01111 0.3415 -0.01204 C 0.34705 -0.01366 0.34879 -0.01459 0.35382 -0.01667 C 0.35556 -0.01829 0.35747 -0.01968 0.35903 -0.02153 C 0.36216 -0.025 0.36789 -0.0331 0.36789 -0.0331 C 0.36841 -0.03542 0.3691 -0.03773 0.36962 -0.04028 C 0.37275 -0.05579 0.37292 -0.05695 0.37483 -0.0706 C 0.37431 -0.08773 0.37414 -0.10486 0.37309 -0.12199 C 0.37292 -0.12523 0.37136 -0.12824 0.37136 -0.13148 C 0.37136 -0.18241 0.36945 -0.17037 0.37657 -0.19931 C 0.37726 -0.20162 0.37743 -0.20417 0.37848 -0.20625 C 0.38924 -0.22778 0.37535 -0.20139 0.38542 -0.21806 C 0.38681 -0.22014 0.38733 -0.22315 0.38889 -0.225 C 0.39289 -0.2294 0.39827 -0.23033 0.40296 -0.23195 C 0.41007 -0.23843 0.40921 -0.23889 0.42049 -0.23889 C 0.44688 -0.23889 0.47309 -0.2375 0.49948 -0.23658 C 0.51025 -0.2382 0.51754 -0.24121 0.52761 -0.23658 C 0.53091 -0.23519 0.53855 -0.22523 0.53976 -0.22269 C 0.54219 -0.21806 0.54341 -0.21181 0.54688 -0.20857 C 0.54862 -0.20695 0.55052 -0.20556 0.55209 -0.20394 C 0.55955 -0.19607 0.55174 -0.20185 0.55921 -0.19699 L 0.55921 -0.19699 " pathEditMode="relative" ptsTypes="AAAAAAAAAAAAAAAAAAAAAAAAAAAA">
                                      <p:cBhvr>
                                        <p:cTn id="73" dur="8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0.00938 0.00115 L 0.00938 0.00115 C 0.03351 0.00301 0.03976 0.00717 0.06025 -0.00116 C 0.09132 -0.01366 0.06528 -0.00556 0.08993 -0.01968 C 0.09705 -0.02385 0.10521 -0.025 0.11285 -0.02686 C 0.11632 -0.02824 0.11979 -0.02963 0.12327 -0.03149 C 0.13056 -0.03519 0.13837 -0.04098 0.14618 -0.04306 C 0.1507 -0.04445 0.15556 -0.04468 0.16007 -0.04561 L 0.1724 -0.04792 L 0.25834 -0.04561 C 0.26702 -0.04514 0.27136 -0.0419 0.27952 -0.03843 C 0.28351 -0.03681 0.28768 -0.03519 0.29167 -0.0338 C 0.2967 -0.03218 0.30625 -0.0301 0.31094 -0.02917 C 0.31806 -0.02986 0.32535 -0.02894 0.33212 -0.03149 C 0.36719 -0.04445 0.32222 -0.03774 0.35139 -0.04561 C 0.36007 -0.04792 0.36893 -0.04861 0.37761 -0.05024 C 0.37709 -0.07894 0.37691 -0.10787 0.37587 -0.13681 C 0.37587 -0.14074 0.37483 -0.14445 0.37413 -0.14838 C 0.36927 -0.17801 0.37587 -0.13426 0.37066 -0.16945 C 0.37188 -0.18357 0.37275 -0.19746 0.37413 -0.21158 C 0.375 -0.22014 0.37639 -0.22454 0.37761 -0.23264 C 0.37778 -0.23264 0.38056 -0.25232 0.38125 -0.25371 C 0.38698 -0.26459 0.39705 -0.26181 0.40573 -0.26297 C 0.41563 -0.26227 0.4257 -0.26065 0.43559 -0.26065 C 0.44497 -0.26065 0.46962 -0.26343 0.48125 -0.26528 L 0.52327 -0.27223 C 0.53247 -0.28056 0.52483 -0.27524 0.53906 -0.2794 C 0.5408 -0.27986 0.54254 -0.28102 0.54427 -0.28172 C 0.55972 -0.2875 0.54393 -0.28079 0.5566 -0.28635 C 0.56302 -0.2919 0.56094 -0.28843 0.56372 -0.29561 L 0.56372 -0.29561 " pathEditMode="relative" ptsTypes="AAAAAAAAAAAAAAAAAAAAAAAAAAAAAAA">
                                      <p:cBhvr>
                                        <p:cTn id="75" dur="8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Motion origin="layout" path="M 0.02657 0.00648 L 0.02657 0.00648 C 0.05157 0.00926 0.05695 0.01181 0.08611 0.00162 C 0.08976 0.00047 0.09896 -0.01366 0.10191 -0.0169 C 0.10348 -0.01875 0.10556 -0.01991 0.10712 -0.02176 C 0.12153 -0.03842 0.11146 -0.02708 0.11945 -0.04028 C 0.12275 -0.04606 0.12361 -0.04514 0.1283 -0.04977 C 0.13125 -0.05278 0.13351 -0.05717 0.13698 -0.05903 C 0.14254 -0.06203 0.14861 -0.06296 0.15452 -0.06366 C 0.2007 -0.06944 0.18021 -0.06713 0.21598 -0.07083 C 0.25157 -0.0787 0.20573 -0.06944 0.2948 -0.07083 C 0.32292 -0.07129 0.379 -0.07546 0.379 -0.07546 C 0.38021 -0.0794 0.38177 -0.0831 0.38264 -0.08703 C 0.38525 -0.10046 0.38646 -0.11342 0.38785 -0.12685 C 0.38716 -0.13703 0.38698 -0.14722 0.38611 -0.15717 C 0.38577 -0.15972 0.38455 -0.1618 0.38438 -0.16435 C 0.38299 -0.17592 0.38351 -0.18981 0.38073 -0.20162 C 0.37986 -0.20578 0.37848 -0.20949 0.37726 -0.21342 C 0.37431 -0.23379 0.37379 -0.23217 0.37726 -0.2625 C 0.37761 -0.26528 0.37986 -0.2669 0.38073 -0.26944 C 0.38698 -0.28472 0.38698 -0.29444 0.39827 -0.30208 C 0.40105 -0.30393 0.40417 -0.3037 0.40712 -0.3044 C 0.4224 -0.30301 0.4375 -0.30185 0.45278 -0.29977 C 0.45452 -0.29953 0.45625 -0.29861 0.45799 -0.29745 C 0.46268 -0.29444 0.4632 -0.2912 0.46858 -0.29051 C 0.47952 -0.28912 0.4908 -0.28889 0.50191 -0.28819 L 0.52986 -0.28588 C 0.5316 -0.28356 0.53334 -0.28102 0.53525 -0.2787 C 0.5441 -0.26875 0.54584 -0.27477 0.56146 -0.26944 L 0.56858 -0.26713 L 0.56858 -0.26713 " pathEditMode="relative" ptsTypes="AAAAAAAAAAAAAAAAAAAAAAAAAAAAAAA">
                                      <p:cBhvr>
                                        <p:cTn id="77" dur="8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104 -0.00093 L -0.00104 -0.00093 C 0.00625 -0.00255 0.01371 -0.00278 0.02101 -0.00532 C 0.03385 -0.00949 0.04601 -0.01713 0.05885 -0.0206 C 0.06753 -0.02315 0.07639 -0.02245 0.08524 -0.02361 C 0.08941 -0.02245 0.09357 -0.02037 0.09774 -0.0206 C 0.10017 -0.02083 0.10208 -0.02361 0.10416 -0.025 C 0.1059 -0.02593 0.10764 -0.02685 0.10937 -0.02778 C 0.11649 -0.02593 0.12344 -0.02431 0.13038 -0.02199 C 0.13541 -0.0206 0.1401 -0.01759 0.14514 -0.01644 C 0.14791 -0.01597 0.18073 -0.01366 0.18107 -0.01366 L 0.21996 -0.01644 C 0.22378 -0.0169 0.2276 -0.01806 0.2316 -0.01782 C 0.24271 -0.01759 0.25399 -0.01597 0.26528 -0.01505 C 0.26632 -0.01366 0.26684 -0.01134 0.2684 -0.01088 C 0.28524 -0.00625 0.28507 -0.00926 0.3 -0.01505 C 0.30382 -0.01667 0.30764 -0.01782 0.31146 -0.01921 C 0.31215 -0.02639 0.31354 -0.03333 0.31371 -0.04028 C 0.31389 -0.04745 0.31302 -0.0544 0.31267 -0.06134 C 0.30972 -0.11343 0.31041 -0.09769 0.30521 -0.16389 C 0.30868 -0.18912 0.29913 -0.22662 0.3158 -0.23981 C 0.33871 -0.25787 0.3691 -0.23588 0.39583 -0.23542 C 0.40555 -0.23542 0.41545 -0.23727 0.42517 -0.23819 C 0.43177 -0.23611 0.44392 -0.23194 0.44948 -0.23125 C 0.45295 -0.23102 0.45642 -0.23218 0.45989 -0.23264 C 0.46024 -0.23264 0.46059 -0.23264 0.46111 -0.23264 L 0.46111 -0.23264 " pathEditMode="relative" ptsTypes="AAAAAAAAAAAAAAAAAAAAAAAAAAA">
                                      <p:cBhvr>
                                        <p:cTn id="93" dur="8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2"/>
                                            </p:cond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6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2.22222E-6 L 5.55556E-7 0.00023 C 0.00365 0.00047 0.00746 0.00139 0.01128 0.00139 C 0.09583 0.00139 0.07274 0.02153 0.09965 -0.00324 C 0.10625 -0.02986 0.09983 -0.00208 0.10208 -0.07639 C 0.10208 -0.0794 0.10295 -0.08264 0.1033 -0.08588 C 0.10538 -0.11111 0.1033 -0.09491 0.10556 -0.11759 C 0.10608 -0.12361 0.10694 -0.12893 0.10781 -0.13495 C 0.10816 -0.14768 0.10816 -0.16041 0.10885 -0.17315 C 0.10903 -0.17477 0.10937 -0.17639 0.11007 -0.17778 C 0.11059 -0.17916 0.11163 -0.18009 0.1125 -0.18102 C 0.11476 -0.18356 0.11632 -0.18495 0.11927 -0.18588 C 0.12153 -0.18657 0.12378 -0.1868 0.12621 -0.1875 L 0.18246 -0.18588 C 0.18837 -0.18541 0.19184 -0.18403 0.19722 -0.18264 C 0.19965 -0.18194 0.20191 -0.18148 0.20417 -0.18102 C 0.20625 -0.18148 0.20799 -0.18194 0.21007 -0.18264 C 0.21684 -0.18495 0.21858 -0.18588 0.225 -0.1875 C 0.2276 -0.18796 0.23021 -0.18889 0.23299 -0.18889 C 0.25937 -0.19004 0.28576 -0.19004 0.31215 -0.19051 C 0.31476 -0.1912 0.31753 -0.19143 0.32014 -0.19213 C 0.32413 -0.19305 0.32656 -0.19491 0.33056 -0.19537 C 0.33854 -0.19606 0.3467 -0.19629 0.35469 -0.19699 L 0.37309 -0.19838 L 0.48212 -0.19699 C 0.48455 -0.19676 0.48681 -0.19491 0.48889 -0.19375 L 0.49253 -0.19213 C 0.49479 -0.19004 0.4974 -0.18842 0.49931 -0.18588 C 0.50486 -0.17824 0.49809 -0.18796 0.50382 -0.17778 C 0.50469 -0.17662 0.50556 -0.17569 0.50625 -0.17477 C 0.50712 -0.17268 0.50764 -0.17037 0.50851 -0.16828 C 0.5092 -0.16666 0.51024 -0.16528 0.51094 -0.16366 C 0.51146 -0.16203 0.51163 -0.16041 0.51215 -0.15879 C 0.51163 -0.15509 0.51181 -0.15116 0.51094 -0.14768 C 0.51042 -0.1456 0.5059 -0.14236 0.50503 -0.14143 C 0.5033 -0.13935 0.50156 -0.13611 0.50052 -0.13333 C 0.5 -0.13194 0.49965 -0.13032 0.49931 -0.1287 C 0.49965 -0.12453 0.5 -0.12014 0.50052 -0.11597 C 0.50069 -0.11435 0.50121 -0.11273 0.50174 -0.11111 C 0.50226 -0.10949 0.50347 -0.10833 0.50382 -0.10648 C 0.50434 -0.10393 0.50382 -0.10116 0.50382 -0.09861 L 0.50382 -0.09838 " pathEditMode="relative" rAng="0" ptsTypes="AAAAAAAAAAAAAAAAAAAAAAAAAAAAAAAAAAAAAAAAAA">
                                      <p:cBhvr>
                                        <p:cTn id="97" dur="8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08" y="-946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89 0.00949 L -0.01389 0.00972 C -0.01042 0.00996 -0.00677 0.01111 -0.0033 0.01111 C 0.07101 0.01111 0.05208 0.01366 0.08715 0.00787 C 0.08958 0.00695 0.09253 0.00718 0.09427 0.00463 C 0.09757 0.00046 0.09566 0.00208 0.10035 -1.48148E-6 C 0.10399 -0.00764 0.10226 -0.00301 0.10503 -0.01435 L 0.10625 -0.01898 C 0.10538 -0.04352 0.10347 -0.06782 0.10382 -0.09213 C 0.10416 -0.11528 0.10434 -0.13866 0.10503 -0.1618 C 0.10521 -0.16551 0.1066 -0.16759 0.10868 -0.16991 C 0.10972 -0.17106 0.11094 -0.17222 0.11215 -0.17292 C 0.11458 -0.17454 0.12101 -0.17685 0.12413 -0.17778 C 0.12639 -0.17847 0.12882 -0.17893 0.13125 -0.1794 L 0.2026 -0.17778 C 0.21632 -0.17778 0.31649 -0.18055 0.33472 -0.18102 C 0.33941 -0.18148 0.34427 -0.18148 0.34896 -0.18264 C 0.35226 -0.1831 0.35538 -0.18472 0.35851 -0.18565 L 0.36337 -0.18727 C 0.36493 -0.18773 0.36649 -0.18819 0.36805 -0.18889 C 0.36927 -0.18935 0.37031 -0.19028 0.3717 -0.19051 C 0.3783 -0.1919 0.38507 -0.19259 0.39184 -0.19352 C 0.4026 -0.19305 0.41337 -0.19305 0.42396 -0.19213 C 0.42569 -0.1919 0.42708 -0.19074 0.42882 -0.19051 C 0.43541 -0.18889 0.43993 -0.18866 0.44653 -0.18727 C 0.45243 -0.18611 0.45191 -0.18565 0.45729 -0.18403 C 0.4592 -0.18356 0.46128 -0.18333 0.46319 -0.18264 C 0.46562 -0.18171 0.47048 -0.1794 0.47048 -0.17917 C 0.47118 -0.17778 0.47187 -0.17616 0.47274 -0.17454 C 0.47344 -0.17338 0.47465 -0.17268 0.47517 -0.17153 C 0.47986 -0.16111 0.47274 -0.17153 0.47882 -0.16342 C 0.4783 -0.15972 0.4783 -0.15602 0.4776 -0.15231 C 0.47708 -0.15046 0.47604 -0.14907 0.47517 -0.14768 C 0.47326 -0.14444 0.47187 -0.14352 0.46927 -0.1412 C 0.46875 -0.13958 0.46875 -0.13796 0.46805 -0.13657 C 0.46666 -0.13333 0.46406 -0.13241 0.46215 -0.13009 C 0.45955 -0.12731 0.45642 -0.12315 0.45486 -0.11898 C 0.45434 -0.11759 0.45416 -0.11597 0.45382 -0.11435 C 0.45503 -0.09259 0.45486 -0.10046 0.45486 -0.09051 L 0.4526 -0.09213 " pathEditMode="relative" rAng="0" ptsTypes="AAAAAAAAAAAAAAAAAAAAAAAAAAAAAAAAAAAAAAAA">
                                      <p:cBhvr>
                                        <p:cTn id="101" dur="8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35" y="-1004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868 -0.01227 L -0.00868 -0.01227 C 0.01215 -0.00926 -0.00538 -0.01134 0.02813 -0.00903 L 0.04722 -0.00741 C 0.06424 -0.0081 0.08143 -0.0081 0.09844 -0.00903 C 0.09965 -0.00926 0.10104 -0.00972 0.10191 -0.01065 C 0.10452 -0.01342 0.10608 -0.02199 0.10677 -0.025 L 0.10799 -0.02986 C 0.10747 -0.06412 0.10677 -0.09861 0.10677 -0.13287 C 0.10677 -0.14838 0.10712 -0.16366 0.10799 -0.17893 C 0.10799 -0.18079 0.10851 -0.18217 0.10903 -0.1838 C 0.10972 -0.18542 0.11059 -0.18704 0.11146 -0.18842 C 0.11215 -0.18981 0.11285 -0.19097 0.11389 -0.19167 C 0.11493 -0.19259 0.12153 -0.19467 0.12222 -0.19491 C 0.12743 -0.1956 0.13247 -0.19606 0.13768 -0.19653 C 0.14965 -0.19722 0.16146 -0.19745 0.17344 -0.19815 C 0.17813 -0.19861 0.18299 -0.19861 0.18768 -0.19954 C 0.19011 -0.20023 0.19236 -0.20208 0.19479 -0.20278 C 0.20191 -0.20463 0.20052 -0.20393 0.20799 -0.20764 C 0.2099 -0.20856 0.21181 -0.21018 0.21389 -0.21065 C 0.22292 -0.21366 0.23108 -0.21435 0.24011 -0.21551 L 0.28056 -0.21389 C 0.28854 -0.21366 0.29653 -0.21227 0.30434 -0.21227 C 0.33334 -0.21227 0.36233 -0.21342 0.39132 -0.21389 C 0.39254 -0.21435 0.39375 -0.21505 0.39497 -0.21551 C 0.40139 -0.21759 0.40417 -0.21736 0.41163 -0.21875 C 0.43021 -0.22176 0.40781 -0.21921 0.43768 -0.22176 C 0.44219 -0.2213 0.44653 -0.22106 0.45087 -0.22037 C 0.45677 -0.21921 0.45243 -0.21898 0.45677 -0.21551 C 0.45781 -0.21458 0.4592 -0.21458 0.46042 -0.21389 C 0.46163 -0.21319 0.46285 -0.21204 0.46389 -0.21065 C 0.46563 -0.2088 0.4665 -0.20532 0.46875 -0.2044 C 0.47222 -0.20278 0.47292 -0.20301 0.47587 -0.19954 C 0.47761 -0.19768 0.48056 -0.19329 0.48056 -0.19329 C 0.48108 -0.19167 0.48108 -0.19005 0.48177 -0.18842 C 0.48247 -0.18727 0.48368 -0.1868 0.4842 -0.18542 C 0.48525 -0.18241 0.48577 -0.17893 0.48663 -0.17592 C 0.48698 -0.1743 0.48785 -0.16944 0.48785 -0.17106 L 0.48785 -0.17268 L 0.48785 -0.17268 " pathEditMode="relative" ptsTypes="AAAAAAAAAAAAAAAAAAAAAAAAAAAAAAAAAAAAAAAA">
                                      <p:cBhvr>
                                        <p:cTn id="105" dur="8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02274 0.02685 L -0.02274 0.02685 C 0.01615 0.03148 -0.00035 0.02986 0.07483 0.02986 C 0.08316 0.02986 0.09149 0.02894 0.09983 0.02847 C 0.10886 0.01019 0.1033 0.02315 0.1033 -0.02569 C 0.1033 -0.06111 0.10278 -0.06551 0.10104 -0.09236 C 0.10156 -0.10972 0.10052 -0.12176 0.1033 -0.1368 C 0.10365 -0.13842 0.10417 -0.13981 0.10452 -0.14143 C 0.10504 -0.14352 0.10486 -0.14606 0.10573 -0.14792 C 0.1066 -0.14977 0.1132 -0.15347 0.11406 -0.15417 C 0.11528 -0.15509 0.11632 -0.15648 0.11771 -0.15741 C 0.1217 -0.16018 0.12847 -0.16018 0.13195 -0.16065 C 0.13351 -0.16111 0.13507 -0.16157 0.13663 -0.16227 C 0.13785 -0.16273 0.13906 -0.16342 0.14028 -0.16366 C 0.14219 -0.16435 0.14427 -0.16481 0.14618 -0.16528 C 0.14948 -0.16643 0.15243 -0.16852 0.15573 -0.16852 C 0.22604 -0.17037 0.19549 -0.16921 0.2474 -0.17176 L 0.26163 -0.17338 C 0.28386 -0.17616 0.25955 -0.17338 0.27952 -0.17639 C 0.28386 -0.17708 0.28837 -0.17731 0.29271 -0.17801 C 0.29549 -0.17847 0.29827 -0.17917 0.30104 -0.17963 C 0.30573 -0.18032 0.31059 -0.18055 0.31528 -0.18125 C 0.31892 -0.18171 0.3224 -0.18217 0.32604 -0.18287 C 0.32917 -0.1838 0.3349 -0.18588 0.33785 -0.18588 C 0.3474 -0.18588 0.35695 -0.18495 0.36649 -0.18449 C 0.37847 -0.18032 0.37292 -0.18264 0.38316 -0.17801 L 0.38663 -0.17639 L 0.39028 -0.17477 C 0.39774 -0.16505 0.38698 -0.17847 0.39618 -0.17014 C 0.39757 -0.16898 0.39844 -0.1669 0.39983 -0.16528 C 0.40087 -0.16412 0.40226 -0.16342 0.4033 -0.16227 C 0.40417 -0.16134 0.40486 -0.15995 0.40573 -0.15903 C 0.40799 -0.15671 0.41059 -0.15486 0.41285 -0.15255 L 0.41649 -0.14954 C 0.42379 -0.13472 0.41441 -0.15278 0.42118 -0.14143 C 0.42726 -0.13148 0.42031 -0.1412 0.42604 -0.13356 C 0.42639 -0.13148 0.42726 -0.1294 0.42726 -0.12731 C 0.42726 -0.12245 0.42708 -0.11759 0.42604 -0.11296 C 0.42535 -0.11018 0.42136 -0.10301 0.41892 -0.10023 C 0.41771 -0.09907 0.41649 -0.09815 0.41528 -0.09699 C 0.41441 -0.09537 0.41372 -0.09375 0.41285 -0.09236 C 0.41215 -0.0912 0.41111 -0.09051 0.41059 -0.08912 C 0.4099 -0.08773 0.40972 -0.08588 0.40938 -0.08426 C 0.41059 -0.07569 0.41198 -0.07824 0.40938 -0.07477 L 0.40938 -0.07477 " pathEditMode="relative" ptsTypes="AAAAAAAAAAAAAAAAAAAAAAAAAAAAAAAAAAAAAAAAAAAAA">
                                      <p:cBhvr>
                                        <p:cTn id="109" dur="8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2" presetID="0" presetClass="path" presetSubtype="0" accel="50000" decel="5000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0.02292 -0.00602 L -0.02292 -0.00602 C 0.00781 -0.00139 -0.02622 -0.00602 0.04253 -0.00278 C 0.04687 -0.00255 0.05121 -0.00185 0.05555 -0.00116 C 0.06267 -0.00185 0.06996 -0.00162 0.07708 -0.00278 C 0.07847 -0.00324 0.07969 -0.00463 0.08055 -0.00602 C 0.08246 -0.0088 0.08437 -0.01204 0.08541 -0.01551 C 0.08819 -0.02685 0.08628 -0.02222 0.0901 -0.02986 C 0.09045 -0.0331 0.09114 -0.03611 0.09132 -0.03935 C 0.09271 -0.07106 0.09305 -0.08542 0.09132 -0.11574 C 0.09114 -0.11829 0.09045 -0.12083 0.0901 -0.12361 C 0.08976 -0.12685 0.08941 -0.12986 0.08889 -0.1331 C 0.08854 -0.13565 0.08802 -0.13842 0.08767 -0.14097 C 0.08732 -0.14537 0.08698 -0.14954 0.08646 -0.1537 C 0.08698 -0.16319 0.08541 -0.17338 0.08767 -0.18241 C 0.08854 -0.18542 0.09236 -0.18472 0.09496 -0.18542 C 0.09809 -0.18657 0.10121 -0.18866 0.10434 -0.18866 L 0.20798 -0.19028 C 0.21528 -0.19259 0.21128 -0.1912 0.21996 -0.19514 L 0.22344 -0.19653 C 0.22951 -0.20463 0.2217 -0.19514 0.22951 -0.20139 C 0.23038 -0.20208 0.2309 -0.2037 0.23177 -0.20463 C 0.23281 -0.20532 0.2342 -0.20602 0.23541 -0.20625 C 0.2401 -0.20694 0.24496 -0.20717 0.24965 -0.20764 L 0.37465 -0.20625 C 0.37882 -0.20602 0.38264 -0.20393 0.38663 -0.20301 C 0.3941 -0.20092 0.39062 -0.20208 0.39739 -0.19977 C 0.39965 -0.19768 0.40243 -0.19606 0.40451 -0.19352 C 0.40521 -0.19236 0.4059 -0.19097 0.40677 -0.19028 C 0.40903 -0.18889 0.41406 -0.18704 0.41406 -0.18704 C 0.41996 -0.17917 0.41215 -0.18842 0.41996 -0.18241 C 0.4243 -0.1787 0.42066 -0.17917 0.42361 -0.17917 L 0.42361 -0.17917 " pathEditMode="relative" ptsTypes="AAAAAAAAAAAAAAAAAAAAAAAAAAAAAAAAA">
                                      <p:cBhvr>
                                        <p:cTn id="113" dur="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1754 -0.01945 L 0.01754 -0.01945 C 0.02344 -0.01875 0.02934 -0.01783 0.03524 -0.01783 C 0.11024 -0.01783 0.08837 -0.00857 0.11632 -0.02084 L 0.12344 -0.02732 L 0.12691 -0.03056 C 0.13038 -0.0375 0.13455 -0.04468 0.13646 -0.05278 C 0.13837 -0.05996 0.1375 -0.05579 0.13889 -0.06528 C 0.13854 -0.08658 0.13767 -0.10764 0.13767 -0.12894 C 0.13767 -0.13774 0.1382 -0.14676 0.13889 -0.15579 C 0.13924 -0.16204 0.14097 -0.16737 0.14236 -0.17315 C 0.14288 -0.17477 0.14323 -0.17639 0.14358 -0.17801 C 0.14514 -0.18311 0.1474 -0.19213 0.1507 -0.19537 C 0.15955 -0.20417 0.15139 -0.19746 0.16024 -0.20186 C 0.16198 -0.20255 0.16337 -0.2044 0.1651 -0.2051 C 0.16736 -0.20602 0.16979 -0.20579 0.17222 -0.20649 C 0.175 -0.20741 0.1776 -0.20926 0.18056 -0.20973 C 0.19115 -0.21135 0.20191 -0.21181 0.21267 -0.21297 C 0.24097 -0.21574 0.21337 -0.21389 0.25677 -0.21621 L 0.26858 -0.2176 C 0.27135 -0.21806 0.27431 -0.21783 0.27691 -0.21922 C 0.27847 -0.22014 0.27882 -0.22338 0.28056 -0.22408 C 0.28438 -0.2257 0.28837 -0.22524 0.29236 -0.2257 C 0.30278 -0.22639 0.31302 -0.22662 0.32344 -0.22709 L 0.40434 -0.2257 C 0.40625 -0.22547 0.40833 -0.22477 0.41024 -0.22408 C 0.41198 -0.22338 0.41337 -0.22199 0.4151 -0.22084 L 0.41979 -0.21135 C 0.42066 -0.20973 0.42135 -0.20811 0.42222 -0.20649 L 0.4257 -0.20024 L 0.42813 -0.19074 L 0.42934 -0.18588 C 0.42969 -0.18218 0.42986 -0.17848 0.43056 -0.17477 C 0.43073 -0.17315 0.43073 -0.1713 0.43177 -0.17014 L 0.43177 -0.17315 L 0.43177 -0.17315 " pathEditMode="relative" ptsTypes="AAAAAAAAAAAAAAAAAAAAAAAAAAAAAAAAAAAA">
                                      <p:cBhvr>
                                        <p:cTn id="117" dur="8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4496 0.03171 L 0.04496 0.03171 C 0.06753 0.03449 0.05868 0.03403 0.09687 0.03171 C 0.09809 0.03171 0.09948 0.03102 0.10069 0.03056 C 0.10277 0.02963 0.10659 0.02778 0.10659 0.02778 C 0.11041 0.02292 0.10659 0.02731 0.1125 0.02269 C 0.11458 0.02106 0.11649 0.01921 0.1184 0.01736 C 0.11944 0.01667 0.12048 0.01597 0.12135 0.01481 C 0.1276 0.00648 0.12066 0.01528 0.12812 0.00694 C 0.12882 0.00625 0.12934 0.00509 0.13021 0.0044 C 0.13211 0.00255 0.13437 0.00139 0.13611 -0.00093 C 0.13871 -0.0044 0.13715 -0.00301 0.14097 -0.00486 L 0.14687 -0.01273 L 0.14878 -0.01528 C 0.14913 -0.01667 0.1493 -0.01782 0.14982 -0.01921 C 0.15364 -0.0294 0.15017 -0.01713 0.15277 -0.02708 C 0.15295 -0.03056 0.15347 -0.03403 0.15364 -0.0375 C 0.15416 -0.04352 0.15434 -0.04977 0.15468 -0.05579 C 0.15486 -0.06065 0.15538 -0.06528 0.15555 -0.07014 C 0.1559 -0.08472 0.15486 -0.10764 0.15764 -0.125 C 0.15816 -0.12847 0.15868 -0.13218 0.15955 -0.13542 C 0.15989 -0.13681 0.16007 -0.13819 0.16059 -0.13935 C 0.16093 -0.14051 0.16198 -0.14097 0.1625 -0.14213 C 0.16319 -0.14329 0.16354 -0.14514 0.16441 -0.14606 C 0.16614 -0.14745 0.1684 -0.14769 0.17031 -0.14861 C 0.17222 -0.14954 0.1743 -0.15023 0.17621 -0.15116 C 0.18472 -0.15579 0.1776 -0.15231 0.18507 -0.15509 C 0.18611 -0.15556 0.18698 -0.15602 0.18802 -0.15648 C 0.18958 -0.15694 0.19132 -0.15718 0.19288 -0.15764 C 0.19392 -0.1581 0.19479 -0.1588 0.19583 -0.15903 C 0.19965 -0.16019 0.20382 -0.16042 0.20764 -0.16157 C 0.20885 -0.16204 0.21024 -0.16296 0.21146 -0.16296 C 0.22187 -0.16366 0.23246 -0.16389 0.24288 -0.16435 C 0.24409 -0.16481 0.24548 -0.16528 0.24687 -0.16551 C 0.24843 -0.16597 0.25 -0.16644 0.25173 -0.1669 C 0.25868 -0.16921 0.25069 -0.16921 0.26441 -0.17083 L 0.27517 -0.17199 L 0.36441 -0.17083 C 0.36649 -0.1706 0.37031 -0.16829 0.37031 -0.16829 L 0.37621 -0.16296 C 0.37708 -0.16204 0.3783 -0.16134 0.37916 -0.16042 C 0.38003 -0.15903 0.38125 -0.15787 0.38211 -0.15648 C 0.38819 -0.14653 0.38021 -0.15741 0.38593 -0.15 L 0.38802 -0.14213 L 0.38889 -0.13819 C 0.38767 -0.11481 0.38732 -0.11782 0.38889 -0.08981 C 0.38923 -0.08542 0.38906 -0.08588 0.39097 -0.08588 L 0.39097 -0.08588 " pathEditMode="relative" ptsTypes="AAAAAAAAAAAAAAAAAAAAAAAAAAAAAAAAAAAAAAAAAAAAAAAA">
                                      <p:cBhvr>
                                        <p:cTn id="121" dur="8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0.01528 -0.0088 L 0.01528 -0.0088 C 0.0191 -0.00811 0.02292 -0.00718 0.02691 -0.00695 C 0.08021 -0.00417 0.07413 -0.0051 0.1217 -0.00695 C 0.12344 -0.00764 0.12517 -0.00811 0.12691 -0.0088 C 0.12951 -0.00973 0.13472 -0.01227 0.13472 -0.01227 C 0.1382 -0.01528 0.13941 -0.01551 0.14115 -0.02084 C 0.14236 -0.02431 0.14375 -0.03125 0.14375 -0.03125 C 0.1434 -0.04792 0.14306 -0.06482 0.14254 -0.08149 C 0.14219 -0.08889 0.14115 -0.09653 0.14115 -0.10394 C 0.14115 -0.12593 0.14132 -0.14792 0.14254 -0.16968 C 0.14288 -0.17709 0.14497 -0.18125 0.14896 -0.18542 C 0.15139 -0.18797 0.15382 -0.19098 0.15677 -0.19237 C 0.16632 -0.19653 0.16198 -0.19491 0.16979 -0.19746 C 0.17622 -0.19699 0.18281 -0.19653 0.18924 -0.19584 C 0.19184 -0.19537 0.19445 -0.19399 0.19705 -0.19399 C 0.23681 -0.19399 0.27674 -0.19514 0.31649 -0.19584 L 0.32431 -0.19908 C 0.32552 -0.19977 0.32708 -0.2 0.32813 -0.20093 C 0.32951 -0.20209 0.33056 -0.20371 0.33212 -0.2044 C 0.33507 -0.20556 0.35295 -0.20764 0.35417 -0.20787 C 0.35642 -0.20834 0.35851 -0.2088 0.36059 -0.20949 C 0.36684 -0.21158 0.3625 -0.21135 0.36979 -0.21297 C 0.37326 -0.21389 0.37674 -0.21412 0.38021 -0.21482 C 0.38403 -0.21551 0.39601 -0.21783 0.39965 -0.21829 C 0.40955 -0.21899 0.41962 -0.21945 0.42951 -0.21991 C 0.45972 -0.22454 0.4158 -0.21829 0.46458 -0.22338 C 0.46771 -0.22385 0.47066 -0.22477 0.47361 -0.22524 C 0.4842 -0.22686 0.49271 -0.22755 0.50347 -0.22871 L 0.51389 -0.23218 C 0.51632 -0.23287 0.52587 -0.23588 0.52691 -0.23727 L 0.5283 -0.23889 L 0.5283 -0.23889 " pathEditMode="relative" ptsTypes="AAAAAAAAAAAAAAAAAAAAAAAAAAAAAAAAA">
                                      <p:cBhvr>
                                        <p:cTn id="125" dur="8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Motion origin="layout" path="M 0.03854 0.01157 L 0.03854 0.01157 C 0.04236 0.01203 0.04618 0.01296 0.05017 0.01319 C 0.10034 0.01666 0.0743 0.01227 0.09826 0.01666 C 0.10017 0.01666 0.12361 0.01782 0.13073 0.01157 L 0.13455 0.0081 C 0.13541 0.00648 0.13646 0.00486 0.13715 0.00301 C 0.13836 -0.00047 0.13906 -0.00394 0.13975 -0.00741 C 0.14114 -0.01482 0.14132 -0.01505 0.14236 -0.02315 C 0.14288 -0.02662 0.14323 -0.0301 0.14375 -0.03357 C 0.14409 -0.03588 0.14461 -0.03797 0.14496 -0.04028 C 0.14583 -0.04607 0.1467 -0.05185 0.14757 -0.05764 L 0.14878 -0.06644 C 0.1493 -0.09468 0.14896 -0.12292 0.15017 -0.15116 C 0.15034 -0.15602 0.15295 -0.16273 0.15538 -0.1669 C 0.15659 -0.16875 0.15781 -0.17037 0.1592 -0.17199 C 0.16041 -0.17338 0.16163 -0.17477 0.16319 -0.17547 C 0.16562 -0.17662 0.1684 -0.17662 0.171 -0.17709 C 0.18003 -0.17662 0.18906 -0.17639 0.19826 -0.17547 C 0.20173 -0.17523 0.20521 -0.17431 0.20868 -0.17361 C 0.2125 -0.17315 0.21632 -0.17246 0.22031 -0.17199 C 0.22812 -0.1713 0.23593 -0.17107 0.24375 -0.17014 C 0.24843 -0.16991 0.26336 -0.1676 0.2684 -0.1669 L 0.30208 -0.16852 C 0.30521 -0.16875 0.32066 -0.1713 0.3243 -0.17199 C 0.33698 -0.17616 0.321 -0.17107 0.33593 -0.17547 C 0.33767 -0.17593 0.33941 -0.17662 0.34114 -0.17709 C 0.34323 -0.17778 0.34548 -0.17824 0.34757 -0.17894 C 0.3493 -0.1794 0.35104 -0.1801 0.35277 -0.18056 C 0.36389 -0.1838 0.35486 -0.18033 0.36701 -0.18588 L 0.371 -0.1875 C 0.37222 -0.18866 0.37343 -0.19005 0.37482 -0.19098 C 0.37604 -0.1919 0.3776 -0.1919 0.37882 -0.19283 C 0.37882 -0.19283 0.38854 -0.20139 0.39045 -0.20324 L 0.39444 -0.20672 C 0.39566 -0.20787 0.39757 -0.2081 0.39826 -0.21019 L 0.39965 -0.21343 L 0.39965 -0.21343 " pathEditMode="relative" ptsTypes="AAAAAAAAAAAAAAAAAAAAAAAAAAAAAAAAAAAAAA">
                                      <p:cBhvr>
                                        <p:cTn id="129" dur="8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05035 0.01783 L 0.05035 0.01783 C 0.05504 0.01829 0.0599 0.01922 0.06476 0.01968 C 0.09896 0.02315 0.07865 0.01968 0.09948 0.02361 C 0.11615 0.02269 0.13195 0.0338 0.1415 0.01783 C 0.14254 0.01597 0.14341 0.01389 0.14445 0.01204 C 0.14792 -0.00208 0.14653 0.0044 0.14879 -0.00741 C 0.14827 -0.03241 0.14844 -0.05764 0.1474 -0.08287 C 0.14688 -0.0919 0.14549 -0.10092 0.14445 -0.10995 C 0.14393 -0.11366 0.14341 -0.11759 0.14306 -0.12153 C 0.13924 -0.1537 0.14375 -0.11759 0.14011 -0.14653 C 0.14063 -0.15162 0.13924 -0.15787 0.1415 -0.16203 C 0.14323 -0.16528 0.1474 -0.16458 0.15018 -0.16597 L 0.15452 -0.16782 C 0.15608 -0.16852 0.15747 -0.16944 0.15886 -0.16967 L 0.16754 -0.17176 C 0.17396 -0.17106 0.18021 -0.17083 0.18646 -0.16967 C 0.18802 -0.16944 0.18941 -0.16828 0.1908 -0.16782 C 0.19271 -0.16713 0.19462 -0.16643 0.19653 -0.16597 L 0.27344 -0.16782 C 0.27674 -0.16805 0.28021 -0.16921 0.28351 -0.16967 C 0.29063 -0.17106 0.30087 -0.17222 0.30816 -0.17361 C 0.32205 -0.17639 0.3099 -0.1743 0.31979 -0.17754 C 0.32535 -0.1794 0.33143 -0.18032 0.33716 -0.18125 C 0.3467 -0.18078 0.35643 -0.18102 0.36615 -0.1794 C 0.3691 -0.17893 0.37483 -0.17546 0.37483 -0.17546 C 0.3816 -0.16643 0.37969 -0.17129 0.38212 -0.16203 C 0.37882 -0.15764 0.38056 -0.1581 0.37761 -0.1581 L 0.37761 -0.1581 " pathEditMode="relative" ptsTypes="AAAAAAAAAAAAAAAAAAAAAAAAAAAAA">
                                      <p:cBhvr>
                                        <p:cTn id="133" dur="8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9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0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1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2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7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9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9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295 0.0037 L -0.00295 0.0037 L 0.01076 0.00162 L 0.03507 -0.00255 C 0.04028 -0.00324 0.04531 -0.00417 0.05035 -0.00463 C 0.06875 -0.00556 0.08698 -0.00602 0.10538 -0.00648 L 0.11302 -0.00972 C 0.11545 -0.01065 0.11823 -0.01227 0.12066 -0.01273 C 0.12396 -0.01343 0.12726 -0.01366 0.13055 -0.01366 C 0.14201 -0.01412 0.15347 -0.01435 0.16493 -0.01481 L 0.18559 -0.01574 C 0.19496 -0.01551 0.20434 -0.01551 0.21389 -0.01481 C 0.21719 -0.01435 0.22031 -0.01296 0.22378 -0.01273 C 0.24097 -0.01181 0.25833 -0.01204 0.27569 -0.01157 C 0.28507 -0.00995 0.29045 -0.0081 0.30017 -0.01065 C 0.30226 -0.01134 0.30416 -0.01343 0.30625 -0.01481 C 0.32083 -0.04722 0.30607 -0.01273 0.31302 -0.11435 C 0.31319 -0.11667 0.31458 -0.11852 0.31545 -0.1206 C 0.3151 -0.12662 0.31476 -0.13264 0.31458 -0.13889 C 0.31423 -0.15023 0.31441 -0.16181 0.31389 -0.17338 C 0.31354 -0.17986 0.31267 -0.18634 0.31232 -0.19282 C 0.31111 -0.21296 0.31302 -0.20417 0.31076 -0.21296 C 0.31128 -0.22593 0.30712 -0.23356 0.31458 -0.23843 C 0.31597 -0.23935 0.31771 -0.23981 0.31927 -0.24051 C 0.35156 -0.23588 0.3125 -0.24028 0.36267 -0.24144 C 0.36649 -0.24167 0.37031 -0.24005 0.37413 -0.23958 C 0.37795 -0.23912 0.38177 -0.23889 0.38559 -0.23843 C 0.40798 -0.23912 0.42187 -0.24097 0.44132 -0.23843 C 0.44444 -0.23819 0.45035 -0.23611 0.45278 -0.23542 L 0.46267 -0.23657 C 0.4651 -0.23681 0.46736 -0.23727 0.46962 -0.2375 C 0.48125 -0.23866 0.48038 -0.23843 0.48802 -0.23843 L 0.48802 -0.23843 " pathEditMode="relative" ptsTypes="AAAAAAAAAAAAAAAAAAAAAAAAAAAAAAAAA">
                                      <p:cBhvr>
                                        <p:cTn id="237" dur="8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6"/>
                                            </p:cond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34045"/>
                                      </p:to>
                                    </p:animClr>
                                    <p:animClr clrSpc="rgb" dir="cw">
                                      <p:cBhvr>
                                        <p:cTn id="2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34045"/>
                                      </p:to>
                                    </p:animClr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5B58"/>
                                      </p:to>
                                    </p:animClr>
                                    <p:animClr clrSpc="rgb" dir="cw">
                                      <p:cBhvr>
                                        <p:cTn id="257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D5B58"/>
                                      </p:to>
                                    </p:animClr>
                                    <p:set>
                                      <p:cBhvr>
                                        <p:cTn id="258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9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0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1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2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329 -0.00069 L 0.00329 -0.00069 C 0.00555 0.00278 0.00798 0.00648 0.01041 0.01019 C 0.01631 0.02037 0.00937 0.01065 0.0151 0.01829 L 0.01753 0.02778 C 0.01788 0.0294 0.01805 0.03102 0.01875 0.03241 C 0.01944 0.03403 0.02048 0.03565 0.021 0.03727 C 0.02204 0.04028 0.02256 0.04352 0.02343 0.04676 C 0.02378 0.04838 0.02378 0.05046 0.02465 0.05162 L 0.02708 0.05463 C 0.02916 0.06296 0.02691 0.05648 0.03055 0.06273 C 0.03142 0.06412 0.03177 0.06621 0.03298 0.06736 C 0.03402 0.06852 0.03541 0.06852 0.03645 0.06898 C 0.05 0.08704 0.03906 0.07384 0.08645 0.0706 C 0.09375 0.07014 0.10086 0.06852 0.10798 0.06736 C 0.11822 0.06597 0.12864 0.06644 0.13888 0.06574 C 0.14704 0.06227 0.14236 0.06366 0.15798 0.06574 C 0.16041 0.06621 0.16267 0.0669 0.1651 0.06736 C 0.16822 0.06806 0.17135 0.06852 0.17465 0.06898 C 0.17743 0.06945 0.1802 0.07037 0.18298 0.0706 C 0.19409 0.07153 0.2052 0.07153 0.21631 0.07222 C 0.22256 0.07269 0.22899 0.07315 0.23524 0.07384 C 0.23645 0.07431 0.23784 0.07431 0.23888 0.07546 C 0.23993 0.07662 0.24027 0.07871 0.24131 0.08009 C 0.24201 0.08125 0.24288 0.08218 0.24357 0.08333 C 0.24409 0.08496 0.24444 0.08634 0.24479 0.08796 C 0.24652 0.09676 0.24652 0.10185 0.24722 0.11181 C 0.24687 0.12778 0.2467 0.14352 0.246 0.15949 C 0.24583 0.1632 0.24513 0.1669 0.24479 0.1706 C 0.24427 0.17639 0.24409 0.18218 0.24357 0.18796 C 0.24218 0.2044 0.24149 0.21065 0.2401 0.22454 C 0.24045 0.23357 0.24062 0.24259 0.24131 0.25162 C 0.24149 0.2544 0.2427 0.2581 0.24479 0.25949 C 0.25173 0.26412 0.25833 0.26343 0.26631 0.26435 L 0.29947 0.26273 L 0.33767 0.26111 C 0.37743 0.25903 0.34566 0.25949 0.38177 0.25949 L 0.38177 0.25949 " pathEditMode="relative" ptsTypes="AAAAAAAAAAAAAAAAAAAAAAAAAAAAAAAAAAAAAA">
                                      <p:cBhvr>
                                        <p:cTn id="274" dur="5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3"/>
                                            </p:cond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295 -0.00023 L 0.00295 -0.00023 C 0.0059 -4.81481E-6 0.02378 0.00255 0.02795 0.00394 C 0.03107 0.00487 0.03402 0.00695 0.03732 0.00811 C 0.04236 0.00973 0.04583 0.01112 0.05121 0.01227 C 0.07916 0.01806 0.06493 0.01366 0.07934 0.01852 L 0.13871 0.01644 C 0.17864 0.01436 0.14878 0.01274 0.18559 0.01644 L 0.1967 0.01852 C 0.19982 0.01899 0.20277 0.02061 0.20607 0.02061 C 0.21284 0.02061 0.21961 0.01922 0.22621 0.01852 C 0.24062 0.01366 0.23732 0.01389 0.26232 0.01852 C 0.26406 0.01875 0.26545 0.0213 0.26684 0.02269 C 0.27118 0.03982 0.26961 0.03079 0.2717 0.04977 C 0.27204 0.10325 0.2717 0.15672 0.27309 0.21019 C 0.27326 0.21274 0.27448 0.21621 0.27621 0.21644 C 0.29652 0.21783 0.31684 0.21505 0.33732 0.21436 L 0.3467 0.21227 C 0.35139 0.21135 0.36198 0.2095 0.36684 0.20811 C 0.37118 0.20695 0.37517 0.2051 0.37934 0.20394 C 0.38211 0.20325 0.38472 0.20278 0.38732 0.20186 C 0.39045 0.2007 0.3967 0.19769 0.3967 0.19769 L 0.41059 0.18519 C 0.41232 0.1838 0.41354 0.18172 0.41545 0.18102 C 0.42795 0.17547 0.42239 0.17686 0.43732 0.17477 C 0.43767 0.17477 0.43836 0.17477 0.43889 0.17477 L 0.43889 0.17477 " pathEditMode="relative" ptsTypes="AAAAAAAAAAAAAAAAAAAAAAAAAAA">
                                      <p:cBhvr>
                                        <p:cTn id="276" dur="5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5"/>
                                            </p:cond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469 0.00138 L 0.00469 0.00138 C 0.00521 -0.00649 0.00382 -0.01505 0.0066 -0.022 C 0.00886 -0.02755 0.0184 -0.03241 0.0184 -0.03241 C 0.02622 -0.03172 0.03403 -0.03172 0.04184 -0.02987 C 0.04601 -0.02894 0.04965 -0.02639 0.05365 -0.02477 C 0.05556 -0.02385 0.05747 -0.02246 0.05955 -0.022 C 0.08177 -0.01829 0.06997 -0.02014 0.09479 -0.0169 C 0.10781 -0.01852 0.12118 -0.01852 0.13403 -0.022 L 0.15365 -0.02732 L 0.16337 -0.02987 C 0.18368 -0.02894 0.204 -0.02963 0.22431 -0.02732 C 0.22656 -0.02709 0.22882 -0.02477 0.23004 -0.022 C 0.23229 -0.01737 0.23403 -0.00649 0.23403 -0.00649 C 0.23334 0.01203 0.23316 0.03032 0.23212 0.04861 C 0.23195 0.05208 0.2309 0.05555 0.23004 0.05902 C 0.229 0.06435 0.22622 0.07476 0.22622 0.07476 C 0.22691 0.0912 0.22709 0.10787 0.22813 0.1243 C 0.22847 0.128 0.22952 0.13125 0.23004 0.13472 C 0.2309 0.14004 0.23143 0.14537 0.23212 0.15046 C 0.23143 0.15324 0.23004 0.15555 0.23004 0.15833 C 0.23004 0.16111 0.23056 0.16435 0.23212 0.1662 C 0.23889 0.17523 0.24236 0.17592 0.24965 0.17939 L 0.28108 0.17662 C 0.33438 0.17314 0.31215 0.17824 0.33802 0.17152 C 0.35955 0.17314 0.37934 0.17638 0.4007 0.17152 C 0.40313 0.17083 0.40469 0.16805 0.4066 0.1662 C 0.41372 0.16944 0.41042 0.16875 0.4165 0.16875 L 0.4165 0.16875 " pathEditMode="relative" ptsTypes="AAAAAAAAAAAAAAAAAAAAAAAAAAAAA">
                                      <p:cBhvr>
                                        <p:cTn id="278" dur="5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7"/>
                                            </p:cond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9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17 0.00115 L 0.00017 0.00115 C -0.00244 -0.00579 -0.00521 -0.0125 -0.00764 -0.01968 C -0.01164 -0.03149 -0.01129 -0.04746 -0.00764 -0.05903 C -0.00521 -0.06598 0.00451 -0.06968 0.01006 -0.072 C 0.01197 -0.07385 0.01388 -0.07593 0.01597 -0.07732 C 0.0177 -0.07848 0.01979 -0.07963 0.02187 -0.07987 C 0.04722 -0.08149 0.07274 -0.08149 0.09826 -0.08241 C 0.09895 -0.08519 0.09809 -0.09005 0.10017 -0.09028 C 0.10555 -0.09121 0.11059 -0.08635 0.11579 -0.08519 C 0.13281 -0.08125 0.12378 -0.08311 0.1434 -0.07987 C 0.17239 -0.0669 0.15086 -0.07477 0.20989 -0.072 C 0.21319 -0.07061 0.21979 -0.06852 0.2217 -0.06412 C 0.22395 -0.0595 0.22569 -0.04838 0.22569 -0.04838 C 0.225 -0.03889 0.22569 -0.02894 0.22361 -0.01968 C 0.22291 -0.01621 0.21927 -0.01505 0.21788 -0.01181 C 0.21666 -0.0095 0.21649 -0.00672 0.21579 -0.00394 C 0.21649 0.01944 0.21684 0.04305 0.21788 0.06666 C 0.21822 0.07476 0.21996 0.09143 0.2217 0.10046 C 0.22222 0.10324 0.22239 0.10625 0.22361 0.10833 C 0.22604 0.1125 0.23194 0.11504 0.23541 0.1162 C 0.24895 0.12083 0.25642 0.1199 0.27274 0.12152 C 0.27795 0.1206 0.2835 0.12175 0.28836 0.11898 C 0.29027 0.11782 0.28836 0.1118 0.29027 0.11111 C 0.296 0.10902 0.30572 0.11504 0.3118 0.1162 C 0.3184 0.11759 0.325 0.11782 0.33142 0.11898 C 0.33541 0.11944 0.33923 0.1206 0.34322 0.12152 C 0.34774 0.12245 0.35243 0.12314 0.35694 0.12407 C 0.36093 0.12592 0.36527 0.12638 0.36875 0.12939 C 0.37638 0.13611 0.37239 0.13356 0.38055 0.13726 C 0.38697 0.14282 0.38628 0.13935 0.38628 0.14513 L 0.38628 0.14513 " pathEditMode="relative" ptsTypes="AAAAAAAAAAAAAAAAAAAAAAAAAAAAAAAA">
                                      <p:cBhvr>
                                        <p:cTn id="280" dur="5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9"/>
                                            </p:cond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026 -0.00185 L 0.0026 -0.00185 C 0.00729 -0.00254 0.01233 -0.00208 0.01684 -0.00416 C 0.02048 -0.00578 0.02309 -0.00972 0.02639 -0.0125 L 0.03576 -0.02106 C 0.0375 -0.02245 0.03871 -0.0243 0.04062 -0.02523 L 0.05017 -0.02939 C 0.05173 -0.03009 0.0533 -0.03101 0.05486 -0.03148 L 0.06285 -0.03356 C 0.07812 -0.03287 0.09358 -0.03287 0.10885 -0.03148 C 0.11337 -0.03125 0.11458 -0.02777 0.1184 -0.02523 C 0.11996 -0.0243 0.1217 -0.02407 0.12309 -0.02314 C 0.13542 -0.01481 0.12066 -0.02199 0.13264 -0.01666 C 0.14757 -0.01736 0.16233 -0.01759 0.17708 -0.01898 C 0.17882 -0.01898 0.18021 -0.02106 0.18194 -0.02106 C 0.22726 -0.02106 0.2033 -0.01828 0.23906 -0.01666 C 0.26337 -0.01574 0.28767 -0.01527 0.31198 -0.01458 C 0.31354 -0.01388 0.31562 -0.01412 0.31684 -0.0125 C 0.31944 -0.00902 0.32309 0.00024 0.32309 0.00024 C 0.32361 0.05718 0.32326 0.11436 0.32465 0.17153 C 0.32483 0.17848 0.32951 0.17824 0.33264 0.17987 C 0.35208 0.19098 0.32778 0.17778 0.34375 0.18843 C 0.34757 0.19098 0.35243 0.19121 0.35642 0.1926 C 0.35972 0.19375 0.36597 0.19699 0.36597 0.19699 C 0.37135 0.19607 0.37673 0.1963 0.38194 0.19468 C 0.38368 0.19422 0.38472 0.19121 0.38663 0.19051 C 0.39028 0.18912 0.3941 0.18912 0.39774 0.18843 C 0.40035 0.18774 0.40295 0.18681 0.40573 0.18635 C 0.41406 0.18473 0.42257 0.18357 0.43108 0.18218 C 0.43646 0.18102 0.44618 0.1794 0.45173 0.17778 C 0.46094 0.17547 0.46163 0.17292 0.47396 0.17153 L 0.49305 0.16945 C 0.49878 0.17014 0.50469 0.17037 0.51042 0.17153 C 0.51215 0.17176 0.51528 0.17362 0.51528 0.17362 L 0.51528 0.17362 " pathEditMode="relative" ptsTypes="AAAAAAAAAAAAAAAAAAAAAAAAAAAAAAAAAAA">
                                      <p:cBhvr>
                                        <p:cTn id="282" dur="5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1"/>
                                            </p:cond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3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04 -0.00324 L 0.00104 -0.00324 C 0.01041 -0.01412 0.02395 -0.03148 0.03593 -0.0412 C 0.03888 -0.04375 0.04201 -0.04653 0.04531 -0.04768 C 0.05104 -0.0493 0.05711 -0.04884 0.06284 -0.04977 C 0.07031 -0.05092 0.0776 -0.05278 0.08507 -0.05393 C 0.11163 -0.05833 0.11128 -0.05787 0.13593 -0.06018 L 0.26441 -0.0581 C 0.26875 -0.0581 0.27291 -0.05764 0.27708 -0.05602 C 0.28125 -0.05463 0.2901 -0.04861 0.29461 -0.04537 C 0.29618 -0.03981 0.29861 -0.03449 0.2993 -0.02847 C 0.30069 -0.01875 0.30052 -0.0088 0.30086 0.00116 C 0.30208 0.0294 0.3026 0.05764 0.30416 0.08565 C 0.30434 0.09005 0.31024 0.10417 0.31041 0.10486 C 0.31302 0.10417 0.31666 0.09977 0.3184 0.10278 C 0.32031 0.10602 0.31684 0.11111 0.31684 0.11528 C 0.31684 0.12384 0.31493 0.13357 0.3184 0.14074 C 0.32066 0.1456 0.32691 0.14352 0.33107 0.14514 C 0.35225 0.14421 0.37343 0.14514 0.39461 0.14283 C 0.41579 0.14051 0.42031 0.13588 0.43576 0.13241 C 0.43906 0.13171 0.44218 0.13079 0.44531 0.13009 C 0.4559 0.12824 0.46319 0.12732 0.47395 0.12593 C 0.48073 0.12361 0.47812 0.12384 0.48194 0.12384 L 0.48194 0.12384 " pathEditMode="relative" ptsTypes="AAAAAAAAAAAAAAAAAAAAAAAA">
                                      <p:cBhvr>
                                        <p:cTn id="284" dur="5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3"/>
                                            </p:cond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5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39 -0.0037 L 0.00139 -0.0037 C 0.00556 -0.00741 0.01007 -0.01019 0.01406 -0.01435 C 0.025 -0.02569 0.03403 -0.04051 0.04583 -0.05046 C 0.05295 -0.05648 0.0849 -0.08449 0.09653 -0.09051 C 0.10295 -0.09375 0.12708 -0.09931 0.13472 -0.10116 C 0.13993 -0.10463 0.14462 -0.11042 0.15052 -0.11181 C 0.1592 -0.11389 0.1691 -0.09838 0.17587 -0.09699 C 0.19219 -0.09375 0.20868 -0.0956 0.22517 -0.09491 C 0.23194 -0.09398 0.23889 -0.09259 0.24583 -0.09259 C 0.25052 -0.09259 0.25538 -0.09421 0.26007 -0.09491 C 0.29931 -0.10023 0.25382 -0.09375 0.29028 -0.09907 C 0.2934 -0.09838 0.2967 -0.09792 0.29983 -0.09699 C 0.30608 -0.09514 0.31875 -0.09051 0.31875 -0.09051 C 0.32101 -0.08912 0.32361 -0.08866 0.32517 -0.08634 C 0.32951 -0.07963 0.32951 -0.06019 0.32986 -0.05463 C 0.32951 -0.04583 0.32726 0.00671 0.32517 0.01319 C 0.32344 0.01829 0.31771 0.01875 0.31406 0.02153 C 0.31458 0.02593 0.31493 0.03009 0.31563 0.03426 C 0.31667 0.04074 0.31788 0.04699 0.31875 0.05347 C 0.31944 0.05833 0.31979 0.06319 0.32031 0.06829 C 0.32083 0.07245 0.32031 0.07731 0.32205 0.08079 C 0.32413 0.08565 0.32778 0.08912 0.33142 0.09144 C 0.33802 0.0956 0.34531 0.09722 0.35208 0.1 C 0.43021 0.09259 0.31667 0.09931 0.39653 0.10833 C 0.41406 0.11042 0.4316 0.10694 0.44896 0.10625 C 0.46615 0.10301 0.46545 0.10162 0.48872 0.11042 C 0.4908 0.11134 0.49167 0.11505 0.4934 0.1169 C 0.49549 0.11921 0.4974 0.12176 0.49983 0.12315 C 0.50226 0.12477 0.50781 0.12546 0.50781 0.12546 L 0.50781 0.12546 " pathEditMode="relative" ptsTypes="AAAAAAAAAAAAAAAAAAAAAAAAAAAAAAA">
                                      <p:cBhvr>
                                        <p:cTn id="286" dur="5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5"/>
                                            </p:cond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7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0033 -0.00162 L 0.0033 -0.00162 C 0.02969 -0.01204 0.05625 -0.02199 0.08264 -0.03333 C 0.11389 -0.04676 0.125 -0.06019 0.15868 -0.06065 L 0.29358 -0.06273 L 0.33021 -0.05857 L 0.39202 -0.05232 C 0.39931 -0.04792 0.39306 -0.03102 0.39358 -0.0206 C 0.39202 -0.00787 0.39011 0.00486 0.38889 0.01759 C 0.38472 0.06088 0.39045 0.03009 0.3842 0.05972 C 0.38472 0.07407 0.3842 0.09745 0.38889 0.11273 C 0.38993 0.11597 0.3915 0.11921 0.39358 0.12106 C 0.4 0.12662 0.40695 0.13102 0.41424 0.1338 C 0.42153 0.13657 0.42917 0.13657 0.43646 0.13819 C 0.47205 0.1287 0.41163 0.14398 0.5191 0.1338 C 0.52483 0.13333 0.53716 0.12523 0.54288 0.12106 C 0.54445 0.11991 0.54618 0.11852 0.54757 0.1169 C 0.54931 0.11505 0.55035 0.11204 0.55243 0.11065 C 0.55556 0.1081 0.55851 0.10856 0.56198 0.10856 L 0.56198 0.10856 " pathEditMode="relative" ptsTypes="AAAAAAAAAAAAAAAAAAAA">
                                      <p:cBhvr>
                                        <p:cTn id="288" dur="5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7"/>
                                            </p:cond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9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2.77778E-6 0.00509 L 2.77778E-6 0.00509 C 0.00521 0.00579 0.01041 0.00694 0.0158 0.00718 C 0.08923 0.01065 0.06701 0.01968 0.09514 0.00718 C 0.09722 0.00301 0.09791 -0.00718 0.10156 -0.00556 L 0.11093 -0.00116 C 0.11267 -0.00046 0.11406 0.00023 0.1158 0.00093 C 0.11788 0.00162 0.11996 0.00231 0.12205 0.00301 C 0.12482 0.0037 0.12743 0.00486 0.13003 0.00509 C 0.13906 0.00625 0.14809 0.00625 0.15712 0.00718 C 0.1618 0.00764 0.16649 0.00856 0.17135 0.00926 L 0.1809 0.01343 C 0.19809 0.0213 0.18385 0.01551 0.22534 0.01782 C 0.25468 0.02431 0.23107 0.01991 0.29514 0.01782 L 0.36337 0.01574 C 0.36962 0.01366 0.37378 0.01111 0.38073 0.01574 C 0.38229 0.01667 0.38194 0.01991 0.38246 0.02199 C 0.38194 0.04745 0.38281 0.07292 0.38073 0.09815 C 0.38055 0.10069 0.37639 0.09977 0.37604 0.10231 C 0.37517 0.10995 0.37708 0.11782 0.3776 0.12569 C 0.37847 0.13657 0.37934 0.14468 0.38073 0.15532 C 0.38125 0.1588 0.38177 0.16227 0.38246 0.16574 C 0.38333 0.17014 0.38455 0.17431 0.38559 0.17847 L 0.38715 0.18495 L 0.39028 0.19745 C 0.3908 0.19977 0.39028 0.20324 0.39184 0.20394 C 0.40382 0.20926 0.38906 0.20208 0.40139 0.21019 C 0.40364 0.21181 0.41059 0.21389 0.4125 0.21458 C 0.4158 0.21366 0.41892 0.21319 0.42205 0.21227 C 0.42378 0.21181 0.42517 0.21042 0.42691 0.21019 C 0.43837 0.20903 0.45017 0.2088 0.4618 0.2081 C 0.46337 0.20741 0.46493 0.20648 0.46649 0.20602 C 0.48437 0.20069 0.50937 0.20231 0.52361 0.20185 C 0.5276 0.2 0.53003 0.19954 0.53316 0.19537 C 0.54375 0.18125 0.52847 0.19606 0.54114 0.18495 C 0.54218 0.18264 0.54288 0.18009 0.54427 0.17847 C 0.54722 0.17523 0.55069 0.17292 0.55382 0.17014 C 0.55538 0.16875 0.55729 0.16759 0.5585 0.16574 L 0.56024 0.16366 L 0.56024 0.16366 " pathEditMode="relative" ptsTypes="AAAAAAAAAAAAAAAAAAAAAAAAAAAAAAAAAAAAAAAA">
                                      <p:cBhvr>
                                        <p:cTn id="290" dur="5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9"/>
                                            </p:cond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1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329 3.33333E-6 L 0.00329 3.33333E-6 C 0.01493 0.00625 0.02673 0.01157 0.03819 0.01898 C 0.04427 0.02291 0.04965 0.02893 0.05555 0.03379 C 0.05764 0.03541 0.05989 0.03657 0.06198 0.03796 C 0.06562 0.03379 0.0684 0.02314 0.07309 0.02523 C 0.08923 0.03287 0.10034 0.05393 0.11597 0.06342 C 0.1217 0.06689 0.12743 0.07083 0.13333 0.07384 C 0.13541 0.075 0.1375 0.07569 0.13975 0.07615 C 0.14913 0.07777 0.15868 0.07893 0.16823 0.08032 L 0.2 0.08449 C 0.22326 0.08379 0.2467 0.08402 0.26996 0.0824 C 0.28889 0.08102 0.30798 0.07639 0.32708 0.07615 C 0.34184 0.07569 0.35659 0.07893 0.37152 0.08032 C 0.37413 0.0831 0.37725 0.08518 0.37934 0.08865 C 0.38524 0.09861 0.38402 0.1287 0.3842 0.1331 C 0.38281 0.1699 0.38125 0.18102 0.3842 0.21782 C 0.38472 0.2243 0.38611 0.23055 0.38732 0.2368 C 0.38819 0.24189 0.38941 0.24676 0.39045 0.25162 C 0.39097 0.2537 0.39097 0.25625 0.39218 0.2581 C 0.39948 0.26967 0.41493 0.26852 0.42378 0.2706 C 0.42864 0.26921 0.43333 0.26666 0.43819 0.26643 C 0.44583 0.26597 0.46823 0.26944 0.47777 0.2706 C 0.50156 0.27361 0.49461 0.27176 0.52066 0.27708 C 0.52291 0.27754 0.53229 0.28009 0.53489 0.28125 C 0.53923 0.2831 0.5434 0.28541 0.54774 0.28773 C 0.55329 0.29514 0.55295 0.29305 0.55555 0.30463 C 0.5585 0.31782 0.55486 0.31203 0.55885 0.31736 L 0.55885 0.31736 " pathEditMode="relative" ptsTypes="AAAAAAAAAAAAAAAAAAAAAAAAAAAAA">
                                      <p:cBhvr>
                                        <p:cTn id="292" dur="5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1"/>
                                            </p:cond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5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643 -0.00162 L -0.00643 -0.00162 L 0.0026 0.00278 C 0.02014 0.01135 0.02864 0.0051 0.05607 0.00579 L 0.06632 0.00139 C 0.06736 0.00093 0.06857 0.0007 0.06962 -0.00023 C 0.07413 -0.00416 0.0717 -0.00254 0.07639 -0.00463 L 0.0901 0.00139 L 0.09357 0.00278 C 0.09462 0.00324 0.09601 0.00348 0.09687 0.0044 C 0.09809 0.00533 0.09913 0.00672 0.10035 0.00741 C 0.10382 0.00949 0.10798 0.01065 0.11163 0.01204 L 0.15833 0.01042 C 0.16024 0.01019 0.16215 0.00973 0.16406 0.0088 C 0.16528 0.00834 0.16632 0.00695 0.16736 0.00579 L 0.22205 0.00741 C 0.2276 0.00764 0.23333 0.0088 0.23906 0.0088 C 0.24965 0.0088 0.26024 0.00787 0.27083 0.00741 C 0.28767 0.00301 0.28489 0.00301 0.3151 0.00741 C 0.31684 0.00764 0.31736 0.01042 0.31857 0.01204 C 0.32292 0.02917 0.32205 0.02223 0.31979 0.05139 C 0.31944 0.05556 0.31736 0.06343 0.31736 0.06343 C 0.31788 0.08311 0.31788 0.10278 0.31857 0.12246 C 0.31875 0.12709 0.31927 0.13172 0.31979 0.13611 C 0.32031 0.14236 0.32205 0.1544 0.32205 0.1544 C 0.32153 0.15996 0.32083 0.16551 0.32083 0.17107 C 0.32083 0.17871 0.32083 0.18635 0.32205 0.19375 C 0.32257 0.19723 0.32656 0.19931 0.32882 0.19977 C 0.33281 0.20093 0.3434 0.20232 0.34705 0.20301 L 0.37778 0.20139 L 0.46632 0.19838 C 0.47726 0.19584 0.47083 0.19676 0.48576 0.19676 L 0.48576 0.19676 " pathEditMode="relative" ptsTypes="AAAAAAAAAAAAAAAAAAAAAAAAAAAAAAAAA">
                                      <p:cBhvr>
                                        <p:cTn id="311" dur="5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0"/>
                                            </p:cond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024 0.0007 L -0.01024 0.0007 L 0.00469 0.00278 C 0.0125 0.00417 0.02796 0.00718 0.02796 0.00718 L 0.08125 0.00509 C 0.11355 0.00301 0.08907 0.00116 0.11806 0.00509 C 0.11928 0.01204 0.12049 0.01759 0.12136 0.025 C 0.12205 0.03102 0.1224 0.03681 0.12292 0.04282 C 0.12309 0.05532 0.12379 0.1669 0.12639 0.20509 C 0.12639 0.20741 0.12744 0.20949 0.12796 0.21181 C 0.12987 0.22083 0.12796 0.22107 0.13473 0.225 C 0.13785 0.22708 0.14462 0.2294 0.14462 0.2294 C 0.15191 0.2287 0.15921 0.22917 0.16632 0.22732 C 0.16823 0.22685 0.16928 0.22315 0.17136 0.22292 C 0.17414 0.22245 0.17691 0.22431 0.17969 0.225 C 0.19115 0.22778 0.18907 0.22708 0.20139 0.2294 C 0.20469 0.23009 0.20799 0.23102 0.21129 0.23171 L 0.36789 0.22732 C 0.3724 0.22708 0.37691 0.22593 0.38125 0.225 C 0.38455 0.22454 0.38803 0.22361 0.39132 0.22292 C 0.39514 0.22199 0.39914 0.2213 0.40296 0.2206 C 0.41129 0.2213 0.41962 0.22153 0.42796 0.22292 C 0.42969 0.22315 0.4316 0.22361 0.43299 0.225 C 0.43455 0.22662 0.4349 0.22986 0.43629 0.23171 C 0.43768 0.23357 0.43959 0.23472 0.44132 0.23611 C 0.4448 0.25046 0.44219 0.2463 0.44619 0.25185 L 0.44619 0.25185 " pathEditMode="relative" ptsTypes="AAAAAAAAAAAAAAAAAAAAAAAAAAA">
                                      <p:cBhvr>
                                        <p:cTn id="315" dur="5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4"/>
                                            </p:cond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9" grpId="1" animBg="1"/>
      <p:bldP spid="9" grpId="2" animBg="1"/>
      <p:bldP spid="13" grpId="0" animBg="1"/>
      <p:bldP spid="13" grpId="1" animBg="1"/>
      <p:bldP spid="153" grpId="0"/>
      <p:bldP spid="153" grpId="1"/>
      <p:bldP spid="153" grpId="2"/>
      <p:bldP spid="154" grpId="0"/>
      <p:bldP spid="154" grpId="1"/>
      <p:bldP spid="154" grpId="2"/>
      <p:bldP spid="155" grpId="0"/>
      <p:bldP spid="155" grpId="1"/>
      <p:bldP spid="155" grpId="2"/>
      <p:bldP spid="236" grpId="0"/>
      <p:bldP spid="236" grpId="1"/>
      <p:bldP spid="236" grpId="2"/>
      <p:bldP spid="237" grpId="0"/>
      <p:bldP spid="237" grpId="1"/>
      <p:bldP spid="237" grpId="2"/>
      <p:bldP spid="238" grpId="0"/>
      <p:bldP spid="2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Rebuild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9B0D7A8-9247-425E-AD56-C2858DAFC71E}"/>
              </a:ext>
            </a:extLst>
          </p:cNvPr>
          <p:cNvSpPr/>
          <p:nvPr/>
        </p:nvSpPr>
        <p:spPr>
          <a:xfrm>
            <a:off x="2752344" y="4736592"/>
            <a:ext cx="2670048" cy="104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indoor, floor, table&#10;&#10;Description automatically generated">
            <a:extLst>
              <a:ext uri="{FF2B5EF4-FFF2-40B4-BE49-F238E27FC236}">
                <a16:creationId xmlns:a16="http://schemas.microsoft.com/office/drawing/2014/main" id="{FA0D3F41-9C00-1D44-B656-CE48A2BB55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03481" y="1819991"/>
            <a:ext cx="4619624" cy="3378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B746D5-1B81-8649-AE15-EADDD6B1C193}"/>
              </a:ext>
            </a:extLst>
          </p:cNvPr>
          <p:cNvSpPr txBox="1"/>
          <p:nvPr/>
        </p:nvSpPr>
        <p:spPr>
          <a:xfrm>
            <a:off x="1522179" y="5819174"/>
            <a:ext cx="100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Old Rack</a:t>
            </a:r>
          </a:p>
        </p:txBody>
      </p:sp>
      <p:pic>
        <p:nvPicPr>
          <p:cNvPr id="11" name="Picture 10" descr="A picture containing building, indoor&#10;&#10;Description automatically generated">
            <a:extLst>
              <a:ext uri="{FF2B5EF4-FFF2-40B4-BE49-F238E27FC236}">
                <a16:creationId xmlns:a16="http://schemas.microsoft.com/office/drawing/2014/main" id="{D34C3B81-E177-BB41-BF09-601CF8564DA1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62131" y="1972800"/>
            <a:ext cx="4619625" cy="30731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809E6F-D184-DB40-9D83-7AAA85124483}"/>
              </a:ext>
            </a:extLst>
          </p:cNvPr>
          <p:cNvSpPr txBox="1"/>
          <p:nvPr/>
        </p:nvSpPr>
        <p:spPr>
          <a:xfrm>
            <a:off x="6087748" y="5819174"/>
            <a:ext cx="110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New Rack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D4697B9-EC6C-2C4E-AD69-93421D8392FE}"/>
              </a:ext>
            </a:extLst>
          </p:cNvPr>
          <p:cNvSpPr/>
          <p:nvPr/>
        </p:nvSpPr>
        <p:spPr>
          <a:xfrm>
            <a:off x="3420489" y="3069718"/>
            <a:ext cx="855876" cy="524108"/>
          </a:xfrm>
          <a:prstGeom prst="righ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AD0A21-46B6-DB4E-911D-CE1A5683AC27}"/>
              </a:ext>
            </a:extLst>
          </p:cNvPr>
          <p:cNvSpPr txBox="1"/>
          <p:nvPr/>
        </p:nvSpPr>
        <p:spPr>
          <a:xfrm>
            <a:off x="7408501" y="1138027"/>
            <a:ext cx="1718535" cy="35394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11113"/>
            <a:r>
              <a:rPr lang="en-US" sz="1600"/>
              <a:t>New/Updated:</a:t>
            </a:r>
          </a:p>
          <a:p>
            <a:pPr marL="11113" indent="103188">
              <a:buFont typeface="Arial" panose="020B0604020202020204" pitchFamily="34" charset="0"/>
              <a:buChar char="•"/>
            </a:pPr>
            <a:r>
              <a:rPr lang="en-US" sz="1600"/>
              <a:t>Aluminum frame</a:t>
            </a:r>
          </a:p>
          <a:p>
            <a:pPr marL="11113" indent="103188">
              <a:buFont typeface="Arial" panose="020B0604020202020204" pitchFamily="34" charset="0"/>
              <a:buChar char="•"/>
            </a:pPr>
            <a:r>
              <a:rPr lang="en-US" sz="1600"/>
              <a:t>Front panel </a:t>
            </a:r>
          </a:p>
          <a:p>
            <a:pPr marL="114300" lvl="1"/>
            <a:r>
              <a:rPr lang="en-US" sz="1600"/>
              <a:t>-Main power switch</a:t>
            </a:r>
          </a:p>
          <a:p>
            <a:pPr marL="114300" lvl="1"/>
            <a:r>
              <a:rPr lang="en-US" sz="1600"/>
              <a:t>-Canister stage indicator lights</a:t>
            </a:r>
          </a:p>
          <a:p>
            <a:pPr marL="114300" lvl="1" indent="-103188">
              <a:buFont typeface="Arial" panose="020B0604020202020204" pitchFamily="34" charset="0"/>
              <a:buChar char="•"/>
            </a:pPr>
            <a:r>
              <a:rPr lang="en-US" sz="1600"/>
              <a:t>Solenoid valves</a:t>
            </a:r>
          </a:p>
          <a:p>
            <a:pPr marL="114300" lvl="1" indent="-103188">
              <a:buFont typeface="Arial" panose="020B0604020202020204" pitchFamily="34" charset="0"/>
              <a:buChar char="•"/>
            </a:pPr>
            <a:r>
              <a:rPr lang="en-US" sz="1600"/>
              <a:t>Vacuum pump</a:t>
            </a:r>
          </a:p>
          <a:p>
            <a:pPr marL="114300" lvl="1" indent="-103188">
              <a:buFont typeface="Arial" panose="020B0604020202020204" pitchFamily="34" charset="0"/>
              <a:buChar char="•"/>
            </a:pPr>
            <a:r>
              <a:rPr lang="en-US" sz="1600"/>
              <a:t>Thermostats</a:t>
            </a:r>
          </a:p>
          <a:p>
            <a:pPr marL="114300" lvl="1" indent="-103188">
              <a:buFont typeface="Arial" panose="020B0604020202020204" pitchFamily="34" charset="0"/>
              <a:buChar char="•"/>
            </a:pPr>
            <a:r>
              <a:rPr lang="en-US" sz="1600"/>
              <a:t>Pressure controller</a:t>
            </a:r>
          </a:p>
          <a:p>
            <a:pPr marL="114300" lvl="1" indent="-103188">
              <a:buFont typeface="Arial" panose="020B0604020202020204" pitchFamily="34" charset="0"/>
              <a:buChar char="•"/>
            </a:pPr>
            <a:r>
              <a:rPr lang="en-US" sz="1600"/>
              <a:t>Pressure relief valves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E64EA7-458C-5B4E-AF9C-CE2F1C12AE82}"/>
              </a:ext>
            </a:extLst>
          </p:cNvPr>
          <p:cNvSpPr txBox="1"/>
          <p:nvPr/>
        </p:nvSpPr>
        <p:spPr>
          <a:xfrm>
            <a:off x="7408501" y="4774914"/>
            <a:ext cx="1718535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1113"/>
            <a:r>
              <a:rPr lang="en-US" sz="1600"/>
              <a:t>Carried over:</a:t>
            </a:r>
          </a:p>
          <a:p>
            <a:pPr marL="11113" indent="103188">
              <a:buFont typeface="Arial" panose="020B0604020202020204" pitchFamily="34" charset="0"/>
              <a:buChar char="•"/>
            </a:pPr>
            <a:r>
              <a:rPr lang="en-US" sz="1600"/>
              <a:t>MFCs</a:t>
            </a:r>
          </a:p>
          <a:p>
            <a:pPr marL="11113" indent="103188">
              <a:buFont typeface="Arial" panose="020B0604020202020204" pitchFamily="34" charset="0"/>
              <a:buChar char="•"/>
            </a:pPr>
            <a:r>
              <a:rPr lang="en-US" sz="1600"/>
              <a:t>Pressure transducers</a:t>
            </a:r>
          </a:p>
          <a:p>
            <a:pPr marL="11113" indent="103188">
              <a:buFont typeface="Arial" panose="020B0604020202020204" pitchFamily="34" charset="0"/>
              <a:buChar char="•"/>
            </a:pPr>
            <a:r>
              <a:rPr lang="en-US" sz="1600"/>
              <a:t>Blowers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51F6AF0-E615-D14E-8F5B-3FBADD09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Hardware Upgrades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9B0D7A8-9247-425E-AD56-C2858DAFC71E}"/>
              </a:ext>
            </a:extLst>
          </p:cNvPr>
          <p:cNvSpPr/>
          <p:nvPr/>
        </p:nvSpPr>
        <p:spPr>
          <a:xfrm>
            <a:off x="2752344" y="4736592"/>
            <a:ext cx="2670048" cy="104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AFEF8F-9FF3-3E48-BE56-8E10E0046C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621799" y="691767"/>
            <a:ext cx="2009141" cy="29956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81A116-0F6B-5E4A-AD63-071623C59B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1516" y="3236530"/>
            <a:ext cx="2407683" cy="33375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ED39DF-1CFC-8649-92DC-4A10F9476ED0}"/>
              </a:ext>
            </a:extLst>
          </p:cNvPr>
          <p:cNvSpPr txBox="1"/>
          <p:nvPr/>
        </p:nvSpPr>
        <p:spPr>
          <a:xfrm>
            <a:off x="3200163" y="1272564"/>
            <a:ext cx="2222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Previous sorbent retaining screen - large mesh size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3396B6-C4C5-874D-979B-CB55F42E526E}"/>
              </a:ext>
            </a:extLst>
          </p:cNvPr>
          <p:cNvSpPr txBox="1"/>
          <p:nvPr/>
        </p:nvSpPr>
        <p:spPr>
          <a:xfrm>
            <a:off x="2729199" y="3393227"/>
            <a:ext cx="1697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Current sorbent retaining screen – 80 x 700 mesh (35 micron)</a:t>
            </a:r>
          </a:p>
        </p:txBody>
      </p:sp>
      <p:pic>
        <p:nvPicPr>
          <p:cNvPr id="17" name="Picture 16" descr="A picture containing indoor, table, container&#10;&#10;Description automatically generated">
            <a:extLst>
              <a:ext uri="{FF2B5EF4-FFF2-40B4-BE49-F238E27FC236}">
                <a16:creationId xmlns:a16="http://schemas.microsoft.com/office/drawing/2014/main" id="{F929E3D2-D672-6440-9790-3A0A2B543379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5807" y="2491883"/>
            <a:ext cx="3746242" cy="300301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814CC-14CB-2540-B4EF-4F8A70383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4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Hardware Upgrades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9B0D7A8-9247-425E-AD56-C2858DAFC71E}"/>
              </a:ext>
            </a:extLst>
          </p:cNvPr>
          <p:cNvSpPr/>
          <p:nvPr/>
        </p:nvSpPr>
        <p:spPr>
          <a:xfrm>
            <a:off x="2752344" y="4736592"/>
            <a:ext cx="2670048" cy="104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ED39DF-1CFC-8649-92DC-4A10F9476ED0}"/>
              </a:ext>
            </a:extLst>
          </p:cNvPr>
          <p:cNvSpPr txBox="1"/>
          <p:nvPr/>
        </p:nvSpPr>
        <p:spPr>
          <a:xfrm>
            <a:off x="32689" y="3724640"/>
            <a:ext cx="222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Canister front panel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3396B6-C4C5-874D-979B-CB55F42E526E}"/>
              </a:ext>
            </a:extLst>
          </p:cNvPr>
          <p:cNvSpPr txBox="1"/>
          <p:nvPr/>
        </p:nvSpPr>
        <p:spPr>
          <a:xfrm>
            <a:off x="6628924" y="3724640"/>
            <a:ext cx="199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Canister back panel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30F15-70E3-5041-A414-36425EF199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735220" y="777694"/>
            <a:ext cx="2558055" cy="33451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5ADD2-CBCB-324F-8CD1-E976D1EF31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85067" y="718841"/>
            <a:ext cx="2553421" cy="3458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4FAD35-89B2-A148-963D-051380F97A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992" y="3429000"/>
            <a:ext cx="2885631" cy="27741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9F6762-FA1D-7E4C-A64D-E43E5C8342F5}"/>
              </a:ext>
            </a:extLst>
          </p:cNvPr>
          <p:cNvSpPr txBox="1"/>
          <p:nvPr/>
        </p:nvSpPr>
        <p:spPr>
          <a:xfrm>
            <a:off x="5890481" y="5686782"/>
            <a:ext cx="199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Feedthroughs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4D527-1056-9042-9253-181A04E6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39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3968"/>
            <a:ext cx="9144000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Controller and Electrical Panel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indoor, open, shelf&#10;&#10;Description automatically generated">
            <a:extLst>
              <a:ext uri="{FF2B5EF4-FFF2-40B4-BE49-F238E27FC236}">
                <a16:creationId xmlns:a16="http://schemas.microsoft.com/office/drawing/2014/main" id="{5EB6685B-ACC8-8540-B0D9-DA463664C8BC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317" y="1257027"/>
            <a:ext cx="4477683" cy="4335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3C5D4-DE0B-8D4A-8FEF-64BB39F249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6317" y="1265121"/>
            <a:ext cx="4383366" cy="434634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491AA-74AD-5049-B649-EA577F2AC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BB05-821B-4FD6-BA5C-841E96AD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AC-TSAC Software Overview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C6BEA4-4478-4C96-B577-EFF3FC216E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8C5C3-C186-40BE-88B0-6F9A8C6B16A5}"/>
              </a:ext>
            </a:extLst>
          </p:cNvPr>
          <p:cNvSpPr txBox="1">
            <a:spLocks/>
          </p:cNvSpPr>
          <p:nvPr/>
        </p:nvSpPr>
        <p:spPr>
          <a:xfrm>
            <a:off x="547396" y="1989138"/>
            <a:ext cx="8431762" cy="43536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/>
              <a:t>Bakeout Program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Automated regeneration of sorbent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/>
              <a:t>Data Logging Program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Records system status and sensor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/>
              <a:t>Auto Cycle Program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Main operating program for AC-TSAC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Completely automated operation of the system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3600"/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240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8724CE9-AB46-BE49-B916-9B158A89D5C3}"/>
              </a:ext>
            </a:extLst>
          </p:cNvPr>
          <p:cNvSpPr txBox="1">
            <a:spLocks/>
          </p:cNvSpPr>
          <p:nvPr/>
        </p:nvSpPr>
        <p:spPr>
          <a:xfrm>
            <a:off x="8182576" y="6356350"/>
            <a:ext cx="50422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D57FC4-C305-C246-BAEE-1D022AE99BB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4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Bakeout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40236EF-B2E6-460C-8D8C-C642C9E6D9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763" y="1250524"/>
            <a:ext cx="6058473" cy="491234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F3314-F7A6-1446-97CF-E67343D93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42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Bakeout Program Overview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1D050AD-9656-444E-AA9F-985E43635E50}"/>
              </a:ext>
            </a:extLst>
          </p:cNvPr>
          <p:cNvSpPr txBox="1">
            <a:spLocks/>
          </p:cNvSpPr>
          <p:nvPr/>
        </p:nvSpPr>
        <p:spPr>
          <a:xfrm>
            <a:off x="356119" y="1132746"/>
            <a:ext cx="8431762" cy="43536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Full regeneration required: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Sorbent exposed to atmosphere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Coming out of long-term storage and inactivity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Automated operation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Previous bakeout operation was done manually by the user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Controlled ramp rate (simple and advanced control)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Holding temperature for a pre-determined length of time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Independent bakeout of individual sorbent canister beds</a:t>
            </a:r>
          </a:p>
        </p:txBody>
      </p:sp>
    </p:spTree>
    <p:extLst>
      <p:ext uri="{BB962C8B-B14F-4D97-AF65-F5344CB8AC3E}">
        <p14:creationId xmlns:p14="http://schemas.microsoft.com/office/powerpoint/2010/main" val="2215342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Bakeout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C1847339-0D95-4A6D-A207-1E431A6210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297108"/>
            <a:ext cx="4042032" cy="4396334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A59ECA72-D3AE-477D-BDE5-261010D363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4596" y="1918373"/>
            <a:ext cx="3872203" cy="428259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724483-5C79-7F4E-907F-AE68CB544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5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Data Logging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122CA78-BD88-4CF9-827C-68AF75F422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18" y="1405490"/>
            <a:ext cx="7658764" cy="462574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3A45F-6DE0-844C-BA90-9F3066CB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22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Data-Logging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1D050AD-9656-444E-AA9F-985E43635E50}"/>
              </a:ext>
            </a:extLst>
          </p:cNvPr>
          <p:cNvSpPr txBox="1">
            <a:spLocks/>
          </p:cNvSpPr>
          <p:nvPr/>
        </p:nvSpPr>
        <p:spPr>
          <a:xfrm>
            <a:off x="356119" y="1637523"/>
            <a:ext cx="8431762" cy="318473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Updated </a:t>
            </a:r>
            <a:r>
              <a:rPr lang="en-US" sz="2400" dirty="0"/>
              <a:t>Logging program to support new NI </a:t>
            </a:r>
            <a:r>
              <a:rPr lang="en-US" sz="2400" dirty="0" err="1"/>
              <a:t>cRIO</a:t>
            </a:r>
            <a:r>
              <a:rPr lang="en-US" sz="2400" dirty="0"/>
              <a:t> hardware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Easily add new sensors for recording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Ability to save copies to multiple locations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Save experiment notes with data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Easily adjust record rate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Automatically create new data log to reduce individual files’ size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C3D2D-DBD7-A543-AFB9-EBCA81AC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94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Auto-Cycle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2B5A079-87F1-6046-8002-DC7A45F76C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00" y="1152263"/>
            <a:ext cx="8178799" cy="513219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5C2DD-E988-C045-A752-4A056AA03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28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Auto-Cycle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687593B-4611-4AE1-9CE2-85CEA75B2F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761" y="1271018"/>
            <a:ext cx="4736240" cy="28044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D57725-EF1A-4DDD-835F-1D270EC2C0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081" y="2968045"/>
            <a:ext cx="3632717" cy="332117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2B30340-3794-3646-BDAA-6970377A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71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Auto-Cycle Program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1D050AD-9656-444E-AA9F-985E43635E50}"/>
              </a:ext>
            </a:extLst>
          </p:cNvPr>
          <p:cNvSpPr txBox="1">
            <a:spLocks/>
          </p:cNvSpPr>
          <p:nvPr/>
        </p:nvSpPr>
        <p:spPr>
          <a:xfrm>
            <a:off x="356119" y="1637523"/>
            <a:ext cx="8431762" cy="318473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Main control program for solid-state CO</a:t>
            </a:r>
            <a:r>
              <a:rPr lang="en-US" baseline="-25000"/>
              <a:t>2</a:t>
            </a:r>
            <a:r>
              <a:rPr lang="en-US"/>
              <a:t> compressor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Program updated for use with </a:t>
            </a:r>
            <a:r>
              <a:rPr lang="en-US" sz="2400" err="1"/>
              <a:t>cRIO</a:t>
            </a:r>
            <a:r>
              <a:rPr lang="en-US" sz="2400"/>
              <a:t> hardware and improved for usability and modularity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Program features: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Completely automated operation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Easily reprogrammable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All temperatures, sensor readings all on one screen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Pause and Idle operation for quick hardware maintenance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/>
              <a:t>Integrated Data Logging program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EDD86-B436-BD40-8919-B4E33B19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65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Proposed Tests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3044" y="1449779"/>
            <a:ext cx="7851920" cy="4662919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144 minute half-cycle tests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Based on CDRA operating cycle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Inlet pressure: 200 torr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Outlet flowrate: ~1600 </a:t>
            </a:r>
            <a:r>
              <a:rPr lang="en-US" sz="2000" dirty="0" err="1"/>
              <a:t>sccm</a:t>
            </a:r>
            <a:r>
              <a:rPr lang="en-US" sz="2000"/>
              <a:t> (4.1 kg CO</a:t>
            </a:r>
            <a:r>
              <a:rPr lang="en-US" sz="2000" baseline="-25000"/>
              <a:t>2</a:t>
            </a:r>
            <a:r>
              <a:rPr lang="en-US" sz="2000"/>
              <a:t>/day)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80 minute half-cycle tests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Based on 4BCO</a:t>
            </a:r>
            <a:r>
              <a:rPr lang="en-US" sz="2000" baseline="-25000" dirty="0"/>
              <a:t>2</a:t>
            </a:r>
            <a:r>
              <a:rPr lang="en-US" sz="2000" dirty="0"/>
              <a:t> operating cycle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Extended test runs (1+ week)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4BCO</a:t>
            </a:r>
            <a:r>
              <a:rPr lang="en-US" baseline="-25000" dirty="0"/>
              <a:t>2</a:t>
            </a:r>
            <a:r>
              <a:rPr lang="en-US" dirty="0"/>
              <a:t>-TSAC integration tests at MSFC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60E61D-7BEA-0B42-BEA1-937A6CAC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77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Future Work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3044" y="1449779"/>
            <a:ext cx="7851920" cy="4662919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Operate AC-TSAC with other zeolites or novel sorbents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Heat pipes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Heater redesign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Canister redesign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Flight hardware design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FFF22-A8BD-484D-ACA0-EE2C55B78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71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International Conference on Environmental Systems, Virtual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64440"/>
            <a:ext cx="8229600" cy="763554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Acknowledgements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8037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E040D1-2C51-4D6B-80D6-2FEF94C3E453}"/>
              </a:ext>
            </a:extLst>
          </p:cNvPr>
          <p:cNvSpPr txBox="1">
            <a:spLocks/>
          </p:cNvSpPr>
          <p:nvPr/>
        </p:nvSpPr>
        <p:spPr>
          <a:xfrm>
            <a:off x="457199" y="1449779"/>
            <a:ext cx="8229599" cy="3367877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Allen </a:t>
            </a:r>
            <a:r>
              <a:rPr lang="en-US" dirty="0" err="1"/>
              <a:t>Yau</a:t>
            </a:r>
            <a:r>
              <a:rPr lang="en-US" dirty="0"/>
              <a:t> – NASA ARC (KBR)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Jason Samson – NASA ARC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Ryan Purdy – NASA ARC (Intern)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Tim </a:t>
            </a:r>
            <a:r>
              <a:rPr lang="en-US" dirty="0" err="1"/>
              <a:t>Giesy</a:t>
            </a:r>
            <a:r>
              <a:rPr lang="en-US" dirty="0"/>
              <a:t> – NASA MSFC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Greg </a:t>
            </a:r>
            <a:r>
              <a:rPr lang="en-US" dirty="0" err="1"/>
              <a:t>Cmarik</a:t>
            </a:r>
            <a:r>
              <a:rPr lang="en-US" dirty="0"/>
              <a:t> – NASA MSFC (ESSCA)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Jim Knox – NASA MSFC (ESSCA)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AES-LSS Management Team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74DDC2-F3B7-BC47-B516-9B48999A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76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1250</Words>
  <Application>Microsoft Macintosh PowerPoint</Application>
  <PresentationFormat>On-screen Show (4:3)</PresentationFormat>
  <Paragraphs>264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Air-Cooled Temperature Swing Compression System Rebuild ICES Paper 2021-129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AC-TSAC Software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ICES</dc:creator>
  <cp:lastModifiedBy>Alcid, Marian (ARC-SCB)[WYLE LABS]</cp:lastModifiedBy>
  <cp:revision>13</cp:revision>
  <dcterms:created xsi:type="dcterms:W3CDTF">2017-12-03T15:14:05Z</dcterms:created>
  <dcterms:modified xsi:type="dcterms:W3CDTF">2021-06-11T20:36:22Z</dcterms:modified>
</cp:coreProperties>
</file>