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260" r:id="rId3"/>
    <p:sldId id="257" r:id="rId4"/>
    <p:sldId id="271" r:id="rId5"/>
    <p:sldId id="283" r:id="rId6"/>
    <p:sldId id="280" r:id="rId7"/>
    <p:sldId id="284" r:id="rId8"/>
    <p:sldId id="268" r:id="rId9"/>
    <p:sldId id="285" r:id="rId10"/>
    <p:sldId id="28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56D2C-F5D2-4D1A-AA1F-F605556F2224}" v="59" dt="2021-06-09T21:27:44.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86364" autoAdjust="0"/>
  </p:normalViewPr>
  <p:slideViewPr>
    <p:cSldViewPr snapToGrid="0" snapToObjects="1">
      <p:cViewPr varScale="1">
        <p:scale>
          <a:sx n="125" d="100"/>
          <a:sy n="125" d="100"/>
        </p:scale>
        <p:origin x="66" y="258"/>
      </p:cViewPr>
      <p:guideLst>
        <p:guide orient="horz" pos="2160"/>
        <p:guide pos="2880"/>
      </p:guideLst>
    </p:cSldViewPr>
  </p:slideViewPr>
  <p:notesTextViewPr>
    <p:cViewPr>
      <p:scale>
        <a:sx n="65" d="100"/>
        <a:sy n="6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ox, James C. (MSFC-ES62)[ESSCA]" userId="265cf8e5-3100-496a-9c14-cf2ef725a43c" providerId="ADAL" clId="{1B756D2C-F5D2-4D1A-AA1F-F605556F2224}"/>
    <pc:docChg chg="undo custSel addSld delSld modSld sldOrd">
      <pc:chgData name="Knox, James C. (MSFC-ES62)[ESSCA]" userId="265cf8e5-3100-496a-9c14-cf2ef725a43c" providerId="ADAL" clId="{1B756D2C-F5D2-4D1A-AA1F-F605556F2224}" dt="2021-06-09T21:29:03.823" v="2668" actId="20577"/>
      <pc:docMkLst>
        <pc:docMk/>
      </pc:docMkLst>
      <pc:sldChg chg="modSp">
        <pc:chgData name="Knox, James C. (MSFC-ES62)[ESSCA]" userId="265cf8e5-3100-496a-9c14-cf2ef725a43c" providerId="ADAL" clId="{1B756D2C-F5D2-4D1A-AA1F-F605556F2224}" dt="2021-06-08T12:53:16.150" v="747" actId="947"/>
        <pc:sldMkLst>
          <pc:docMk/>
          <pc:sldMk cId="2825219782" sldId="256"/>
        </pc:sldMkLst>
        <pc:spChg chg="mod">
          <ac:chgData name="Knox, James C. (MSFC-ES62)[ESSCA]" userId="265cf8e5-3100-496a-9c14-cf2ef725a43c" providerId="ADAL" clId="{1B756D2C-F5D2-4D1A-AA1F-F605556F2224}" dt="2021-06-08T12:53:16.150" v="747" actId="947"/>
          <ac:spMkLst>
            <pc:docMk/>
            <pc:sldMk cId="2825219782" sldId="256"/>
            <ac:spMk id="4" creationId="{00000000-0000-0000-0000-000000000000}"/>
          </ac:spMkLst>
        </pc:spChg>
        <pc:spChg chg="mod">
          <ac:chgData name="Knox, James C. (MSFC-ES62)[ESSCA]" userId="265cf8e5-3100-496a-9c14-cf2ef725a43c" providerId="ADAL" clId="{1B756D2C-F5D2-4D1A-AA1F-F605556F2224}" dt="2021-06-07T20:56:45.674" v="80" actId="27636"/>
          <ac:spMkLst>
            <pc:docMk/>
            <pc:sldMk cId="2825219782" sldId="256"/>
            <ac:spMk id="5" creationId="{00000000-0000-0000-0000-000000000000}"/>
          </ac:spMkLst>
        </pc:spChg>
        <pc:spChg chg="mod">
          <ac:chgData name="Knox, James C. (MSFC-ES62)[ESSCA]" userId="265cf8e5-3100-496a-9c14-cf2ef725a43c" providerId="ADAL" clId="{1B756D2C-F5D2-4D1A-AA1F-F605556F2224}" dt="2021-06-07T21:04:06.022" v="84" actId="20577"/>
          <ac:spMkLst>
            <pc:docMk/>
            <pc:sldMk cId="2825219782" sldId="256"/>
            <ac:spMk id="6" creationId="{00000000-0000-0000-0000-000000000000}"/>
          </ac:spMkLst>
        </pc:spChg>
      </pc:sldChg>
      <pc:sldChg chg="delSp modSp ord">
        <pc:chgData name="Knox, James C. (MSFC-ES62)[ESSCA]" userId="265cf8e5-3100-496a-9c14-cf2ef725a43c" providerId="ADAL" clId="{1B756D2C-F5D2-4D1A-AA1F-F605556F2224}" dt="2021-06-07T21:37:36.670" v="566"/>
        <pc:sldMkLst>
          <pc:docMk/>
          <pc:sldMk cId="1653406709" sldId="257"/>
        </pc:sldMkLst>
        <pc:spChg chg="mod">
          <ac:chgData name="Knox, James C. (MSFC-ES62)[ESSCA]" userId="265cf8e5-3100-496a-9c14-cf2ef725a43c" providerId="ADAL" clId="{1B756D2C-F5D2-4D1A-AA1F-F605556F2224}" dt="2021-06-07T21:04:36.462" v="85"/>
          <ac:spMkLst>
            <pc:docMk/>
            <pc:sldMk cId="1653406709" sldId="257"/>
            <ac:spMk id="2" creationId="{00000000-0000-0000-0000-000000000000}"/>
          </ac:spMkLst>
        </pc:spChg>
        <pc:spChg chg="mod">
          <ac:chgData name="Knox, James C. (MSFC-ES62)[ESSCA]" userId="265cf8e5-3100-496a-9c14-cf2ef725a43c" providerId="ADAL" clId="{1B756D2C-F5D2-4D1A-AA1F-F605556F2224}" dt="2021-06-07T21:08:04.276" v="123" actId="20577"/>
          <ac:spMkLst>
            <pc:docMk/>
            <pc:sldMk cId="1653406709" sldId="257"/>
            <ac:spMk id="4" creationId="{00000000-0000-0000-0000-000000000000}"/>
          </ac:spMkLst>
        </pc:spChg>
        <pc:spChg chg="del">
          <ac:chgData name="Knox, James C. (MSFC-ES62)[ESSCA]" userId="265cf8e5-3100-496a-9c14-cf2ef725a43c" providerId="ADAL" clId="{1B756D2C-F5D2-4D1A-AA1F-F605556F2224}" dt="2021-06-07T21:05:10.148" v="97" actId="478"/>
          <ac:spMkLst>
            <pc:docMk/>
            <pc:sldMk cId="1653406709" sldId="257"/>
            <ac:spMk id="47" creationId="{00000000-0000-0000-0000-000000000000}"/>
          </ac:spMkLst>
        </pc:spChg>
        <pc:grpChg chg="mod">
          <ac:chgData name="Knox, James C. (MSFC-ES62)[ESSCA]" userId="265cf8e5-3100-496a-9c14-cf2ef725a43c" providerId="ADAL" clId="{1B756D2C-F5D2-4D1A-AA1F-F605556F2224}" dt="2021-06-07T21:06:33.289" v="103" actId="1076"/>
          <ac:grpSpMkLst>
            <pc:docMk/>
            <pc:sldMk cId="1653406709" sldId="257"/>
            <ac:grpSpMk id="8" creationId="{00000000-0000-0000-0000-000000000000}"/>
          </ac:grpSpMkLst>
        </pc:grpChg>
      </pc:sldChg>
      <pc:sldChg chg="addSp modSp">
        <pc:chgData name="Knox, James C. (MSFC-ES62)[ESSCA]" userId="265cf8e5-3100-496a-9c14-cf2ef725a43c" providerId="ADAL" clId="{1B756D2C-F5D2-4D1A-AA1F-F605556F2224}" dt="2021-06-09T02:58:04.238" v="1059"/>
        <pc:sldMkLst>
          <pc:docMk/>
          <pc:sldMk cId="987974797" sldId="260"/>
        </pc:sldMkLst>
        <pc:spChg chg="mod">
          <ac:chgData name="Knox, James C. (MSFC-ES62)[ESSCA]" userId="265cf8e5-3100-496a-9c14-cf2ef725a43c" providerId="ADAL" clId="{1B756D2C-F5D2-4D1A-AA1F-F605556F2224}" dt="2021-06-08T12:51:21.443" v="739" actId="20577"/>
          <ac:spMkLst>
            <pc:docMk/>
            <pc:sldMk cId="987974797" sldId="260"/>
            <ac:spMk id="2" creationId="{00000000-0000-0000-0000-000000000000}"/>
          </ac:spMkLst>
        </pc:spChg>
        <pc:spChg chg="mod">
          <ac:chgData name="Knox, James C. (MSFC-ES62)[ESSCA]" userId="265cf8e5-3100-496a-9c14-cf2ef725a43c" providerId="ADAL" clId="{1B756D2C-F5D2-4D1A-AA1F-F605556F2224}" dt="2021-06-07T21:11:54.062" v="199" actId="20577"/>
          <ac:spMkLst>
            <pc:docMk/>
            <pc:sldMk cId="987974797" sldId="260"/>
            <ac:spMk id="4" creationId="{00000000-0000-0000-0000-000000000000}"/>
          </ac:spMkLst>
        </pc:spChg>
        <pc:spChg chg="mod">
          <ac:chgData name="Knox, James C. (MSFC-ES62)[ESSCA]" userId="265cf8e5-3100-496a-9c14-cf2ef725a43c" providerId="ADAL" clId="{1B756D2C-F5D2-4D1A-AA1F-F605556F2224}" dt="2021-06-08T12:52:02.155" v="743" actId="14100"/>
          <ac:spMkLst>
            <pc:docMk/>
            <pc:sldMk cId="987974797" sldId="260"/>
            <ac:spMk id="5" creationId="{00000000-0000-0000-0000-000000000000}"/>
          </ac:spMkLst>
        </pc:spChg>
        <pc:spChg chg="add mod">
          <ac:chgData name="Knox, James C. (MSFC-ES62)[ESSCA]" userId="265cf8e5-3100-496a-9c14-cf2ef725a43c" providerId="ADAL" clId="{1B756D2C-F5D2-4D1A-AA1F-F605556F2224}" dt="2021-06-09T02:58:04.238" v="1059"/>
          <ac:spMkLst>
            <pc:docMk/>
            <pc:sldMk cId="987974797" sldId="260"/>
            <ac:spMk id="6" creationId="{3B400CFB-F81F-4E06-A985-0B0E579FA0E9}"/>
          </ac:spMkLst>
        </pc:spChg>
        <pc:spChg chg="mod">
          <ac:chgData name="Knox, James C. (MSFC-ES62)[ESSCA]" userId="265cf8e5-3100-496a-9c14-cf2ef725a43c" providerId="ADAL" clId="{1B756D2C-F5D2-4D1A-AA1F-F605556F2224}" dt="2021-06-07T21:07:11.266" v="105" actId="1076"/>
          <ac:spMkLst>
            <pc:docMk/>
            <pc:sldMk cId="987974797" sldId="260"/>
            <ac:spMk id="10" creationId="{00000000-0000-0000-0000-000000000000}"/>
          </ac:spMkLst>
        </pc:spChg>
      </pc:sldChg>
      <pc:sldChg chg="del">
        <pc:chgData name="Knox, James C. (MSFC-ES62)[ESSCA]" userId="265cf8e5-3100-496a-9c14-cf2ef725a43c" providerId="ADAL" clId="{1B756D2C-F5D2-4D1A-AA1F-F605556F2224}" dt="2021-06-07T21:06:56.256" v="104" actId="2696"/>
        <pc:sldMkLst>
          <pc:docMk/>
          <pc:sldMk cId="383015337" sldId="261"/>
        </pc:sldMkLst>
      </pc:sldChg>
      <pc:sldChg chg="del">
        <pc:chgData name="Knox, James C. (MSFC-ES62)[ESSCA]" userId="265cf8e5-3100-496a-9c14-cf2ef725a43c" providerId="ADAL" clId="{1B756D2C-F5D2-4D1A-AA1F-F605556F2224}" dt="2021-06-07T22:50:29.567" v="567" actId="2696"/>
        <pc:sldMkLst>
          <pc:docMk/>
          <pc:sldMk cId="4242046538" sldId="262"/>
        </pc:sldMkLst>
      </pc:sldChg>
      <pc:sldChg chg="del">
        <pc:chgData name="Knox, James C. (MSFC-ES62)[ESSCA]" userId="265cf8e5-3100-496a-9c14-cf2ef725a43c" providerId="ADAL" clId="{1B756D2C-F5D2-4D1A-AA1F-F605556F2224}" dt="2021-06-09T17:34:32.519" v="1699" actId="2696"/>
        <pc:sldMkLst>
          <pc:docMk/>
          <pc:sldMk cId="3792924550" sldId="263"/>
        </pc:sldMkLst>
      </pc:sldChg>
      <pc:sldChg chg="del">
        <pc:chgData name="Knox, James C. (MSFC-ES62)[ESSCA]" userId="265cf8e5-3100-496a-9c14-cf2ef725a43c" providerId="ADAL" clId="{1B756D2C-F5D2-4D1A-AA1F-F605556F2224}" dt="2021-06-09T17:34:27.343" v="1697" actId="2696"/>
        <pc:sldMkLst>
          <pc:docMk/>
          <pc:sldMk cId="1644728707" sldId="264"/>
        </pc:sldMkLst>
      </pc:sldChg>
      <pc:sldChg chg="del">
        <pc:chgData name="Knox, James C. (MSFC-ES62)[ESSCA]" userId="265cf8e5-3100-496a-9c14-cf2ef725a43c" providerId="ADAL" clId="{1B756D2C-F5D2-4D1A-AA1F-F605556F2224}" dt="2021-06-09T17:34:27.327" v="1696" actId="2696"/>
        <pc:sldMkLst>
          <pc:docMk/>
          <pc:sldMk cId="2368769406" sldId="267"/>
        </pc:sldMkLst>
      </pc:sldChg>
      <pc:sldChg chg="addSp delSp modSp">
        <pc:chgData name="Knox, James C. (MSFC-ES62)[ESSCA]" userId="265cf8e5-3100-496a-9c14-cf2ef725a43c" providerId="ADAL" clId="{1B756D2C-F5D2-4D1A-AA1F-F605556F2224}" dt="2021-06-09T17:45:39.583" v="1807" actId="20578"/>
        <pc:sldMkLst>
          <pc:docMk/>
          <pc:sldMk cId="2259247022" sldId="268"/>
        </pc:sldMkLst>
        <pc:spChg chg="mod">
          <ac:chgData name="Knox, James C. (MSFC-ES62)[ESSCA]" userId="265cf8e5-3100-496a-9c14-cf2ef725a43c" providerId="ADAL" clId="{1B756D2C-F5D2-4D1A-AA1F-F605556F2224}" dt="2021-06-09T17:33:42.988" v="1693" actId="20577"/>
          <ac:spMkLst>
            <pc:docMk/>
            <pc:sldMk cId="2259247022" sldId="268"/>
            <ac:spMk id="2" creationId="{00000000-0000-0000-0000-000000000000}"/>
          </ac:spMkLst>
        </pc:spChg>
        <pc:spChg chg="mod">
          <ac:chgData name="Knox, James C. (MSFC-ES62)[ESSCA]" userId="265cf8e5-3100-496a-9c14-cf2ef725a43c" providerId="ADAL" clId="{1B756D2C-F5D2-4D1A-AA1F-F605556F2224}" dt="2021-06-09T17:37:00.748" v="1710" actId="20577"/>
          <ac:spMkLst>
            <pc:docMk/>
            <pc:sldMk cId="2259247022" sldId="268"/>
            <ac:spMk id="4" creationId="{00000000-0000-0000-0000-000000000000}"/>
          </ac:spMkLst>
        </pc:spChg>
        <pc:spChg chg="del mod">
          <ac:chgData name="Knox, James C. (MSFC-ES62)[ESSCA]" userId="265cf8e5-3100-496a-9c14-cf2ef725a43c" providerId="ADAL" clId="{1B756D2C-F5D2-4D1A-AA1F-F605556F2224}" dt="2021-06-09T17:31:14.650" v="1640" actId="478"/>
          <ac:spMkLst>
            <pc:docMk/>
            <pc:sldMk cId="2259247022" sldId="268"/>
            <ac:spMk id="6" creationId="{00000000-0000-0000-0000-000000000000}"/>
          </ac:spMkLst>
        </pc:spChg>
        <pc:spChg chg="add mod">
          <ac:chgData name="Knox, James C. (MSFC-ES62)[ESSCA]" userId="265cf8e5-3100-496a-9c14-cf2ef725a43c" providerId="ADAL" clId="{1B756D2C-F5D2-4D1A-AA1F-F605556F2224}" dt="2021-06-09T17:45:10.705" v="1805" actId="1076"/>
          <ac:spMkLst>
            <pc:docMk/>
            <pc:sldMk cId="2259247022" sldId="268"/>
            <ac:spMk id="9" creationId="{AF5527EF-FA30-48B1-A130-9CE6BDD287D2}"/>
          </ac:spMkLst>
        </pc:spChg>
        <pc:spChg chg="add mod">
          <ac:chgData name="Knox, James C. (MSFC-ES62)[ESSCA]" userId="265cf8e5-3100-496a-9c14-cf2ef725a43c" providerId="ADAL" clId="{1B756D2C-F5D2-4D1A-AA1F-F605556F2224}" dt="2021-06-09T17:45:39.583" v="1807" actId="20578"/>
          <ac:spMkLst>
            <pc:docMk/>
            <pc:sldMk cId="2259247022" sldId="268"/>
            <ac:spMk id="16" creationId="{07FA3113-2B67-4729-8D38-742DD60C9349}"/>
          </ac:spMkLst>
        </pc:spChg>
        <pc:spChg chg="add mod">
          <ac:chgData name="Knox, James C. (MSFC-ES62)[ESSCA]" userId="265cf8e5-3100-496a-9c14-cf2ef725a43c" providerId="ADAL" clId="{1B756D2C-F5D2-4D1A-AA1F-F605556F2224}" dt="2021-06-09T17:45:18.576" v="1806" actId="1076"/>
          <ac:spMkLst>
            <pc:docMk/>
            <pc:sldMk cId="2259247022" sldId="268"/>
            <ac:spMk id="17" creationId="{0BB1A29E-05CE-4D57-9392-37D6063ABABD}"/>
          </ac:spMkLst>
        </pc:spChg>
        <pc:picChg chg="add mod ord modCrop">
          <ac:chgData name="Knox, James C. (MSFC-ES62)[ESSCA]" userId="265cf8e5-3100-496a-9c14-cf2ef725a43c" providerId="ADAL" clId="{1B756D2C-F5D2-4D1A-AA1F-F605556F2224}" dt="2021-06-09T17:41:59.685" v="1740" actId="1076"/>
          <ac:picMkLst>
            <pc:docMk/>
            <pc:sldMk cId="2259247022" sldId="268"/>
            <ac:picMk id="5" creationId="{7B2BAB61-D9F1-448B-834C-590546A5A95F}"/>
          </ac:picMkLst>
        </pc:picChg>
        <pc:picChg chg="del">
          <ac:chgData name="Knox, James C. (MSFC-ES62)[ESSCA]" userId="265cf8e5-3100-496a-9c14-cf2ef725a43c" providerId="ADAL" clId="{1B756D2C-F5D2-4D1A-AA1F-F605556F2224}" dt="2021-06-09T17:09:17.424" v="1390" actId="478"/>
          <ac:picMkLst>
            <pc:docMk/>
            <pc:sldMk cId="2259247022" sldId="268"/>
            <ac:picMk id="10" creationId="{00000000-0000-0000-0000-000000000000}"/>
          </ac:picMkLst>
        </pc:picChg>
        <pc:picChg chg="del">
          <ac:chgData name="Knox, James C. (MSFC-ES62)[ESSCA]" userId="265cf8e5-3100-496a-9c14-cf2ef725a43c" providerId="ADAL" clId="{1B756D2C-F5D2-4D1A-AA1F-F605556F2224}" dt="2021-06-09T17:09:20.095" v="1391" actId="478"/>
          <ac:picMkLst>
            <pc:docMk/>
            <pc:sldMk cId="2259247022" sldId="268"/>
            <ac:picMk id="11" creationId="{00000000-0000-0000-0000-000000000000}"/>
          </ac:picMkLst>
        </pc:picChg>
        <pc:cxnChg chg="del">
          <ac:chgData name="Knox, James C. (MSFC-ES62)[ESSCA]" userId="265cf8e5-3100-496a-9c14-cf2ef725a43c" providerId="ADAL" clId="{1B756D2C-F5D2-4D1A-AA1F-F605556F2224}" dt="2021-06-09T17:10:30.431" v="1401" actId="478"/>
          <ac:cxnSpMkLst>
            <pc:docMk/>
            <pc:sldMk cId="2259247022" sldId="268"/>
            <ac:cxnSpMk id="13" creationId="{00000000-0000-0000-0000-000000000000}"/>
          </ac:cxnSpMkLst>
        </pc:cxnChg>
        <pc:cxnChg chg="mod">
          <ac:chgData name="Knox, James C. (MSFC-ES62)[ESSCA]" userId="265cf8e5-3100-496a-9c14-cf2ef725a43c" providerId="ADAL" clId="{1B756D2C-F5D2-4D1A-AA1F-F605556F2224}" dt="2021-06-09T17:31:38.641" v="1642" actId="1076"/>
          <ac:cxnSpMkLst>
            <pc:docMk/>
            <pc:sldMk cId="2259247022" sldId="268"/>
            <ac:cxnSpMk id="14" creationId="{00000000-0000-0000-0000-000000000000}"/>
          </ac:cxnSpMkLst>
        </pc:cxnChg>
        <pc:cxnChg chg="add mod">
          <ac:chgData name="Knox, James C. (MSFC-ES62)[ESSCA]" userId="265cf8e5-3100-496a-9c14-cf2ef725a43c" providerId="ADAL" clId="{1B756D2C-F5D2-4D1A-AA1F-F605556F2224}" dt="2021-06-09T17:31:38.641" v="1642" actId="1076"/>
          <ac:cxnSpMkLst>
            <pc:docMk/>
            <pc:sldMk cId="2259247022" sldId="268"/>
            <ac:cxnSpMk id="15" creationId="{D538FA1D-CE35-4AF9-9F00-E18CF894F818}"/>
          </ac:cxnSpMkLst>
        </pc:cxnChg>
      </pc:sldChg>
      <pc:sldChg chg="del">
        <pc:chgData name="Knox, James C. (MSFC-ES62)[ESSCA]" userId="265cf8e5-3100-496a-9c14-cf2ef725a43c" providerId="ADAL" clId="{1B756D2C-F5D2-4D1A-AA1F-F605556F2224}" dt="2021-06-09T03:01:14.934" v="1162" actId="2696"/>
        <pc:sldMkLst>
          <pc:docMk/>
          <pc:sldMk cId="4172332256" sldId="269"/>
        </pc:sldMkLst>
      </pc:sldChg>
      <pc:sldChg chg="addSp delSp modSp">
        <pc:chgData name="Knox, James C. (MSFC-ES62)[ESSCA]" userId="265cf8e5-3100-496a-9c14-cf2ef725a43c" providerId="ADAL" clId="{1B756D2C-F5D2-4D1A-AA1F-F605556F2224}" dt="2021-06-09T02:58:27.614" v="1061"/>
        <pc:sldMkLst>
          <pc:docMk/>
          <pc:sldMk cId="3169250115" sldId="271"/>
        </pc:sldMkLst>
        <pc:spChg chg="mod">
          <ac:chgData name="Knox, James C. (MSFC-ES62)[ESSCA]" userId="265cf8e5-3100-496a-9c14-cf2ef725a43c" providerId="ADAL" clId="{1B756D2C-F5D2-4D1A-AA1F-F605556F2224}" dt="2021-06-07T22:51:19.243" v="571"/>
          <ac:spMkLst>
            <pc:docMk/>
            <pc:sldMk cId="3169250115" sldId="271"/>
            <ac:spMk id="2" creationId="{00000000-0000-0000-0000-000000000000}"/>
          </ac:spMkLst>
        </pc:spChg>
        <pc:spChg chg="mod">
          <ac:chgData name="Knox, James C. (MSFC-ES62)[ESSCA]" userId="265cf8e5-3100-496a-9c14-cf2ef725a43c" providerId="ADAL" clId="{1B756D2C-F5D2-4D1A-AA1F-F605556F2224}" dt="2021-06-07T22:57:29.160" v="594" actId="20577"/>
          <ac:spMkLst>
            <pc:docMk/>
            <pc:sldMk cId="3169250115" sldId="271"/>
            <ac:spMk id="4" creationId="{00000000-0000-0000-0000-000000000000}"/>
          </ac:spMkLst>
        </pc:spChg>
        <pc:spChg chg="del">
          <ac:chgData name="Knox, James C. (MSFC-ES62)[ESSCA]" userId="265cf8e5-3100-496a-9c14-cf2ef725a43c" providerId="ADAL" clId="{1B756D2C-F5D2-4D1A-AA1F-F605556F2224}" dt="2021-06-07T22:52:37.607" v="581" actId="478"/>
          <ac:spMkLst>
            <pc:docMk/>
            <pc:sldMk cId="3169250115" sldId="271"/>
            <ac:spMk id="6" creationId="{00000000-0000-0000-0000-000000000000}"/>
          </ac:spMkLst>
        </pc:spChg>
        <pc:spChg chg="add del">
          <ac:chgData name="Knox, James C. (MSFC-ES62)[ESSCA]" userId="265cf8e5-3100-496a-9c14-cf2ef725a43c" providerId="ADAL" clId="{1B756D2C-F5D2-4D1A-AA1F-F605556F2224}" dt="2021-06-07T22:52:03.767" v="579"/>
          <ac:spMkLst>
            <pc:docMk/>
            <pc:sldMk cId="3169250115" sldId="271"/>
            <ac:spMk id="12" creationId="{5ADCAEDC-CF91-4610-8C93-C64503B0FD62}"/>
          </ac:spMkLst>
        </pc:spChg>
        <pc:spChg chg="add mod">
          <ac:chgData name="Knox, James C. (MSFC-ES62)[ESSCA]" userId="265cf8e5-3100-496a-9c14-cf2ef725a43c" providerId="ADAL" clId="{1B756D2C-F5D2-4D1A-AA1F-F605556F2224}" dt="2021-06-09T02:26:52.824" v="865" actId="1076"/>
          <ac:spMkLst>
            <pc:docMk/>
            <pc:sldMk cId="3169250115" sldId="271"/>
            <ac:spMk id="15" creationId="{6AF86DF6-006F-40AB-850E-A95284ABE2CC}"/>
          </ac:spMkLst>
        </pc:spChg>
        <pc:spChg chg="add mod">
          <ac:chgData name="Knox, James C. (MSFC-ES62)[ESSCA]" userId="265cf8e5-3100-496a-9c14-cf2ef725a43c" providerId="ADAL" clId="{1B756D2C-F5D2-4D1A-AA1F-F605556F2224}" dt="2021-06-09T02:26:52.824" v="865" actId="1076"/>
          <ac:spMkLst>
            <pc:docMk/>
            <pc:sldMk cId="3169250115" sldId="271"/>
            <ac:spMk id="16" creationId="{00E3D4C0-D8F1-4EA3-96EC-569C14682B0C}"/>
          </ac:spMkLst>
        </pc:spChg>
        <pc:spChg chg="add mod">
          <ac:chgData name="Knox, James C. (MSFC-ES62)[ESSCA]" userId="265cf8e5-3100-496a-9c14-cf2ef725a43c" providerId="ADAL" clId="{1B756D2C-F5D2-4D1A-AA1F-F605556F2224}" dt="2021-06-09T02:58:27.614" v="1061"/>
          <ac:spMkLst>
            <pc:docMk/>
            <pc:sldMk cId="3169250115" sldId="271"/>
            <ac:spMk id="17" creationId="{04A4E855-AF99-4C9B-BC50-B9411015B36B}"/>
          </ac:spMkLst>
        </pc:spChg>
        <pc:graphicFrameChg chg="del modGraphic">
          <ac:chgData name="Knox, James C. (MSFC-ES62)[ESSCA]" userId="265cf8e5-3100-496a-9c14-cf2ef725a43c" providerId="ADAL" clId="{1B756D2C-F5D2-4D1A-AA1F-F605556F2224}" dt="2021-06-07T22:51:45.039" v="574" actId="478"/>
          <ac:graphicFrameMkLst>
            <pc:docMk/>
            <pc:sldMk cId="3169250115" sldId="271"/>
            <ac:graphicFrameMk id="5" creationId="{00000000-0000-0000-0000-000000000000}"/>
          </ac:graphicFrameMkLst>
        </pc:graphicFrameChg>
        <pc:graphicFrameChg chg="del">
          <ac:chgData name="Knox, James C. (MSFC-ES62)[ESSCA]" userId="265cf8e5-3100-496a-9c14-cf2ef725a43c" providerId="ADAL" clId="{1B756D2C-F5D2-4D1A-AA1F-F605556F2224}" dt="2021-06-07T22:53:01.251" v="582" actId="478"/>
          <ac:graphicFrameMkLst>
            <pc:docMk/>
            <pc:sldMk cId="3169250115" sldId="271"/>
            <ac:graphicFrameMk id="8" creationId="{00000000-0000-0000-0000-000000000000}"/>
          </ac:graphicFrameMkLst>
        </pc:graphicFrameChg>
        <pc:graphicFrameChg chg="add mod modGraphic">
          <ac:chgData name="Knox, James C. (MSFC-ES62)[ESSCA]" userId="265cf8e5-3100-496a-9c14-cf2ef725a43c" providerId="ADAL" clId="{1B756D2C-F5D2-4D1A-AA1F-F605556F2224}" dt="2021-06-09T02:26:52.824" v="865" actId="1076"/>
          <ac:graphicFrameMkLst>
            <pc:docMk/>
            <pc:sldMk cId="3169250115" sldId="271"/>
            <ac:graphicFrameMk id="13" creationId="{27635BB6-6AF5-4388-9D4B-81DF50B79F0B}"/>
          </ac:graphicFrameMkLst>
        </pc:graphicFrameChg>
        <pc:graphicFrameChg chg="add mod modGraphic">
          <ac:chgData name="Knox, James C. (MSFC-ES62)[ESSCA]" userId="265cf8e5-3100-496a-9c14-cf2ef725a43c" providerId="ADAL" clId="{1B756D2C-F5D2-4D1A-AA1F-F605556F2224}" dt="2021-06-09T02:26:52.824" v="865" actId="1076"/>
          <ac:graphicFrameMkLst>
            <pc:docMk/>
            <pc:sldMk cId="3169250115" sldId="271"/>
            <ac:graphicFrameMk id="14" creationId="{F888CBFF-1C24-4EF4-847A-5BEB3590024B}"/>
          </ac:graphicFrameMkLst>
        </pc:graphicFrameChg>
        <pc:picChg chg="del">
          <ac:chgData name="Knox, James C. (MSFC-ES62)[ESSCA]" userId="265cf8e5-3100-496a-9c14-cf2ef725a43c" providerId="ADAL" clId="{1B756D2C-F5D2-4D1A-AA1F-F605556F2224}" dt="2021-06-07T22:51:50.293" v="576" actId="478"/>
          <ac:picMkLst>
            <pc:docMk/>
            <pc:sldMk cId="3169250115" sldId="271"/>
            <ac:picMk id="9" creationId="{00000000-0000-0000-0000-000000000000}"/>
          </ac:picMkLst>
        </pc:picChg>
        <pc:picChg chg="del">
          <ac:chgData name="Knox, James C. (MSFC-ES62)[ESSCA]" userId="265cf8e5-3100-496a-9c14-cf2ef725a43c" providerId="ADAL" clId="{1B756D2C-F5D2-4D1A-AA1F-F605556F2224}" dt="2021-06-07T22:51:49.269" v="575" actId="478"/>
          <ac:picMkLst>
            <pc:docMk/>
            <pc:sldMk cId="3169250115" sldId="271"/>
            <ac:picMk id="10" creationId="{00000000-0000-0000-0000-000000000000}"/>
          </ac:picMkLst>
        </pc:picChg>
        <pc:picChg chg="del">
          <ac:chgData name="Knox, James C. (MSFC-ES62)[ESSCA]" userId="265cf8e5-3100-496a-9c14-cf2ef725a43c" providerId="ADAL" clId="{1B756D2C-F5D2-4D1A-AA1F-F605556F2224}" dt="2021-06-07T22:51:51.510" v="577" actId="478"/>
          <ac:picMkLst>
            <pc:docMk/>
            <pc:sldMk cId="3169250115" sldId="271"/>
            <ac:picMk id="11" creationId="{00000000-0000-0000-0000-000000000000}"/>
          </ac:picMkLst>
        </pc:picChg>
      </pc:sldChg>
      <pc:sldChg chg="del">
        <pc:chgData name="Knox, James C. (MSFC-ES62)[ESSCA]" userId="265cf8e5-3100-496a-9c14-cf2ef725a43c" providerId="ADAL" clId="{1B756D2C-F5D2-4D1A-AA1F-F605556F2224}" dt="2021-06-07T21:04:41.558" v="86" actId="2696"/>
        <pc:sldMkLst>
          <pc:docMk/>
          <pc:sldMk cId="19920959" sldId="273"/>
        </pc:sldMkLst>
      </pc:sldChg>
      <pc:sldChg chg="del">
        <pc:chgData name="Knox, James C. (MSFC-ES62)[ESSCA]" userId="265cf8e5-3100-496a-9c14-cf2ef725a43c" providerId="ADAL" clId="{1B756D2C-F5D2-4D1A-AA1F-F605556F2224}" dt="2021-06-07T21:17:47.866" v="400" actId="2696"/>
        <pc:sldMkLst>
          <pc:docMk/>
          <pc:sldMk cId="1202697557" sldId="274"/>
        </pc:sldMkLst>
      </pc:sldChg>
      <pc:sldChg chg="del">
        <pc:chgData name="Knox, James C. (MSFC-ES62)[ESSCA]" userId="265cf8e5-3100-496a-9c14-cf2ef725a43c" providerId="ADAL" clId="{1B756D2C-F5D2-4D1A-AA1F-F605556F2224}" dt="2021-06-07T21:17:49.350" v="401" actId="2696"/>
        <pc:sldMkLst>
          <pc:docMk/>
          <pc:sldMk cId="2065902536" sldId="275"/>
        </pc:sldMkLst>
      </pc:sldChg>
      <pc:sldChg chg="del">
        <pc:chgData name="Knox, James C. (MSFC-ES62)[ESSCA]" userId="265cf8e5-3100-496a-9c14-cf2ef725a43c" providerId="ADAL" clId="{1B756D2C-F5D2-4D1A-AA1F-F605556F2224}" dt="2021-06-07T22:51:02.094" v="568" actId="2696"/>
        <pc:sldMkLst>
          <pc:docMk/>
          <pc:sldMk cId="2044059677" sldId="276"/>
        </pc:sldMkLst>
      </pc:sldChg>
      <pc:sldChg chg="del">
        <pc:chgData name="Knox, James C. (MSFC-ES62)[ESSCA]" userId="265cf8e5-3100-496a-9c14-cf2ef725a43c" providerId="ADAL" clId="{1B756D2C-F5D2-4D1A-AA1F-F605556F2224}" dt="2021-06-07T22:51:02.137" v="569" actId="2696"/>
        <pc:sldMkLst>
          <pc:docMk/>
          <pc:sldMk cId="3221843786" sldId="277"/>
        </pc:sldMkLst>
      </pc:sldChg>
      <pc:sldChg chg="del">
        <pc:chgData name="Knox, James C. (MSFC-ES62)[ESSCA]" userId="265cf8e5-3100-496a-9c14-cf2ef725a43c" providerId="ADAL" clId="{1B756D2C-F5D2-4D1A-AA1F-F605556F2224}" dt="2021-06-07T22:51:06.191" v="570" actId="2696"/>
        <pc:sldMkLst>
          <pc:docMk/>
          <pc:sldMk cId="267666212" sldId="278"/>
        </pc:sldMkLst>
      </pc:sldChg>
      <pc:sldChg chg="del">
        <pc:chgData name="Knox, James C. (MSFC-ES62)[ESSCA]" userId="265cf8e5-3100-496a-9c14-cf2ef725a43c" providerId="ADAL" clId="{1B756D2C-F5D2-4D1A-AA1F-F605556F2224}" dt="2021-06-09T17:34:27.349" v="1698" actId="2696"/>
        <pc:sldMkLst>
          <pc:docMk/>
          <pc:sldMk cId="285392221" sldId="279"/>
        </pc:sldMkLst>
      </pc:sldChg>
      <pc:sldChg chg="addSp delSp modSp">
        <pc:chgData name="Knox, James C. (MSFC-ES62)[ESSCA]" userId="265cf8e5-3100-496a-9c14-cf2ef725a43c" providerId="ADAL" clId="{1B756D2C-F5D2-4D1A-AA1F-F605556F2224}" dt="2021-06-09T17:04:32.193" v="1389" actId="20577"/>
        <pc:sldMkLst>
          <pc:docMk/>
          <pc:sldMk cId="978812445" sldId="280"/>
        </pc:sldMkLst>
        <pc:spChg chg="mod">
          <ac:chgData name="Knox, James C. (MSFC-ES62)[ESSCA]" userId="265cf8e5-3100-496a-9c14-cf2ef725a43c" providerId="ADAL" clId="{1B756D2C-F5D2-4D1A-AA1F-F605556F2224}" dt="2021-06-09T02:09:17.167" v="776" actId="20577"/>
          <ac:spMkLst>
            <pc:docMk/>
            <pc:sldMk cId="978812445" sldId="280"/>
            <ac:spMk id="2" creationId="{00000000-0000-0000-0000-000000000000}"/>
          </ac:spMkLst>
        </pc:spChg>
        <pc:spChg chg="mod">
          <ac:chgData name="Knox, James C. (MSFC-ES62)[ESSCA]" userId="265cf8e5-3100-496a-9c14-cf2ef725a43c" providerId="ADAL" clId="{1B756D2C-F5D2-4D1A-AA1F-F605556F2224}" dt="2021-06-09T02:08:26.495" v="759" actId="20577"/>
          <ac:spMkLst>
            <pc:docMk/>
            <pc:sldMk cId="978812445" sldId="280"/>
            <ac:spMk id="4" creationId="{00000000-0000-0000-0000-000000000000}"/>
          </ac:spMkLst>
        </pc:spChg>
        <pc:spChg chg="mod">
          <ac:chgData name="Knox, James C. (MSFC-ES62)[ESSCA]" userId="265cf8e5-3100-496a-9c14-cf2ef725a43c" providerId="ADAL" clId="{1B756D2C-F5D2-4D1A-AA1F-F605556F2224}" dt="2021-06-09T02:55:56.274" v="1003" actId="20577"/>
          <ac:spMkLst>
            <pc:docMk/>
            <pc:sldMk cId="978812445" sldId="280"/>
            <ac:spMk id="14" creationId="{00000000-0000-0000-0000-000000000000}"/>
          </ac:spMkLst>
        </pc:spChg>
        <pc:spChg chg="add mod">
          <ac:chgData name="Knox, James C. (MSFC-ES62)[ESSCA]" userId="265cf8e5-3100-496a-9c14-cf2ef725a43c" providerId="ADAL" clId="{1B756D2C-F5D2-4D1A-AA1F-F605556F2224}" dt="2021-06-09T17:04:32.193" v="1389" actId="20577"/>
          <ac:spMkLst>
            <pc:docMk/>
            <pc:sldMk cId="978812445" sldId="280"/>
            <ac:spMk id="15" creationId="{4A9F4037-3F76-44FE-85B8-BC584A8AA0E6}"/>
          </ac:spMkLst>
        </pc:spChg>
        <pc:spChg chg="del">
          <ac:chgData name="Knox, James C. (MSFC-ES62)[ESSCA]" userId="265cf8e5-3100-496a-9c14-cf2ef725a43c" providerId="ADAL" clId="{1B756D2C-F5D2-4D1A-AA1F-F605556F2224}" dt="2021-06-09T02:16:22.433" v="786" actId="478"/>
          <ac:spMkLst>
            <pc:docMk/>
            <pc:sldMk cId="978812445" sldId="280"/>
            <ac:spMk id="17" creationId="{00000000-0000-0000-0000-000000000000}"/>
          </ac:spMkLst>
        </pc:spChg>
        <pc:spChg chg="del">
          <ac:chgData name="Knox, James C. (MSFC-ES62)[ESSCA]" userId="265cf8e5-3100-496a-9c14-cf2ef725a43c" providerId="ADAL" clId="{1B756D2C-F5D2-4D1A-AA1F-F605556F2224}" dt="2021-06-09T02:16:22.433" v="786" actId="478"/>
          <ac:spMkLst>
            <pc:docMk/>
            <pc:sldMk cId="978812445" sldId="280"/>
            <ac:spMk id="18" creationId="{00000000-0000-0000-0000-000000000000}"/>
          </ac:spMkLst>
        </pc:spChg>
        <pc:graphicFrameChg chg="add del">
          <ac:chgData name="Knox, James C. (MSFC-ES62)[ESSCA]" userId="265cf8e5-3100-496a-9c14-cf2ef725a43c" providerId="ADAL" clId="{1B756D2C-F5D2-4D1A-AA1F-F605556F2224}" dt="2021-06-09T02:10:12.661" v="779"/>
          <ac:graphicFrameMkLst>
            <pc:docMk/>
            <pc:sldMk cId="978812445" sldId="280"/>
            <ac:graphicFrameMk id="5" creationId="{F40740AC-5841-46CB-9328-120D380A82D8}"/>
          </ac:graphicFrameMkLst>
        </pc:graphicFrameChg>
        <pc:picChg chg="del">
          <ac:chgData name="Knox, James C. (MSFC-ES62)[ESSCA]" userId="265cf8e5-3100-496a-9c14-cf2ef725a43c" providerId="ADAL" clId="{1B756D2C-F5D2-4D1A-AA1F-F605556F2224}" dt="2021-06-09T02:16:18.528" v="784" actId="478"/>
          <ac:picMkLst>
            <pc:docMk/>
            <pc:sldMk cId="978812445" sldId="280"/>
            <ac:picMk id="6" creationId="{70F9103B-334E-AB45-AE96-8F7F35316826}"/>
          </ac:picMkLst>
        </pc:picChg>
        <pc:picChg chg="add mod">
          <ac:chgData name="Knox, James C. (MSFC-ES62)[ESSCA]" userId="265cf8e5-3100-496a-9c14-cf2ef725a43c" providerId="ADAL" clId="{1B756D2C-F5D2-4D1A-AA1F-F605556F2224}" dt="2021-06-09T03:00:50.727" v="1161" actId="14100"/>
          <ac:picMkLst>
            <pc:docMk/>
            <pc:sldMk cId="978812445" sldId="280"/>
            <ac:picMk id="8" creationId="{0773AD9C-872C-46A0-AD13-78BEEF78A980}"/>
          </ac:picMkLst>
        </pc:picChg>
        <pc:picChg chg="del">
          <ac:chgData name="Knox, James C. (MSFC-ES62)[ESSCA]" userId="265cf8e5-3100-496a-9c14-cf2ef725a43c" providerId="ADAL" clId="{1B756D2C-F5D2-4D1A-AA1F-F605556F2224}" dt="2021-06-09T02:10:06.944" v="777" actId="478"/>
          <ac:picMkLst>
            <pc:docMk/>
            <pc:sldMk cId="978812445" sldId="280"/>
            <ac:picMk id="9" creationId="{00000000-0000-0000-0000-000000000000}"/>
          </ac:picMkLst>
        </pc:picChg>
        <pc:picChg chg="del">
          <ac:chgData name="Knox, James C. (MSFC-ES62)[ESSCA]" userId="265cf8e5-3100-496a-9c14-cf2ef725a43c" providerId="ADAL" clId="{1B756D2C-F5D2-4D1A-AA1F-F605556F2224}" dt="2021-06-09T02:16:19.280" v="785" actId="478"/>
          <ac:picMkLst>
            <pc:docMk/>
            <pc:sldMk cId="978812445" sldId="280"/>
            <ac:picMk id="12" creationId="{FF7AD98F-7DBB-B045-A908-85BE53941FF8}"/>
          </ac:picMkLst>
        </pc:picChg>
      </pc:sldChg>
      <pc:sldChg chg="del">
        <pc:chgData name="Knox, James C. (MSFC-ES62)[ESSCA]" userId="265cf8e5-3100-496a-9c14-cf2ef725a43c" providerId="ADAL" clId="{1B756D2C-F5D2-4D1A-AA1F-F605556F2224}" dt="2021-06-09T17:34:27.298" v="1694" actId="2696"/>
        <pc:sldMkLst>
          <pc:docMk/>
          <pc:sldMk cId="2319932575" sldId="281"/>
        </pc:sldMkLst>
      </pc:sldChg>
      <pc:sldChg chg="del">
        <pc:chgData name="Knox, James C. (MSFC-ES62)[ESSCA]" userId="265cf8e5-3100-496a-9c14-cf2ef725a43c" providerId="ADAL" clId="{1B756D2C-F5D2-4D1A-AA1F-F605556F2224}" dt="2021-06-09T17:34:27.320" v="1695" actId="2696"/>
        <pc:sldMkLst>
          <pc:docMk/>
          <pc:sldMk cId="3567446641" sldId="282"/>
        </pc:sldMkLst>
      </pc:sldChg>
      <pc:sldChg chg="addSp delSp modSp add">
        <pc:chgData name="Knox, James C. (MSFC-ES62)[ESSCA]" userId="265cf8e5-3100-496a-9c14-cf2ef725a43c" providerId="ADAL" clId="{1B756D2C-F5D2-4D1A-AA1F-F605556F2224}" dt="2021-06-09T02:58:50.879" v="1063"/>
        <pc:sldMkLst>
          <pc:docMk/>
          <pc:sldMk cId="2089062912" sldId="283"/>
        </pc:sldMkLst>
        <pc:spChg chg="mod">
          <ac:chgData name="Knox, James C. (MSFC-ES62)[ESSCA]" userId="265cf8e5-3100-496a-9c14-cf2ef725a43c" providerId="ADAL" clId="{1B756D2C-F5D2-4D1A-AA1F-F605556F2224}" dt="2021-06-09T02:24:09.736" v="845" actId="58"/>
          <ac:spMkLst>
            <pc:docMk/>
            <pc:sldMk cId="2089062912" sldId="283"/>
            <ac:spMk id="4" creationId="{00000000-0000-0000-0000-000000000000}"/>
          </ac:spMkLst>
        </pc:spChg>
        <pc:spChg chg="add mod">
          <ac:chgData name="Knox, James C. (MSFC-ES62)[ESSCA]" userId="265cf8e5-3100-496a-9c14-cf2ef725a43c" providerId="ADAL" clId="{1B756D2C-F5D2-4D1A-AA1F-F605556F2224}" dt="2021-06-09T02:58:50.879" v="1063"/>
          <ac:spMkLst>
            <pc:docMk/>
            <pc:sldMk cId="2089062912" sldId="283"/>
            <ac:spMk id="11" creationId="{96B17EA6-8B71-4F6C-AB3A-FE2546FDDDFB}"/>
          </ac:spMkLst>
        </pc:spChg>
        <pc:spChg chg="del">
          <ac:chgData name="Knox, James C. (MSFC-ES62)[ESSCA]" userId="265cf8e5-3100-496a-9c14-cf2ef725a43c" providerId="ADAL" clId="{1B756D2C-F5D2-4D1A-AA1F-F605556F2224}" dt="2021-06-09T02:25:04.921" v="846" actId="478"/>
          <ac:spMkLst>
            <pc:docMk/>
            <pc:sldMk cId="2089062912" sldId="283"/>
            <ac:spMk id="15" creationId="{6AF86DF6-006F-40AB-850E-A95284ABE2CC}"/>
          </ac:spMkLst>
        </pc:spChg>
        <pc:spChg chg="del">
          <ac:chgData name="Knox, James C. (MSFC-ES62)[ESSCA]" userId="265cf8e5-3100-496a-9c14-cf2ef725a43c" providerId="ADAL" clId="{1B756D2C-F5D2-4D1A-AA1F-F605556F2224}" dt="2021-06-09T02:25:04.921" v="846" actId="478"/>
          <ac:spMkLst>
            <pc:docMk/>
            <pc:sldMk cId="2089062912" sldId="283"/>
            <ac:spMk id="16" creationId="{00E3D4C0-D8F1-4EA3-96EC-569C14682B0C}"/>
          </ac:spMkLst>
        </pc:spChg>
        <pc:graphicFrameChg chg="del">
          <ac:chgData name="Knox, James C. (MSFC-ES62)[ESSCA]" userId="265cf8e5-3100-496a-9c14-cf2ef725a43c" providerId="ADAL" clId="{1B756D2C-F5D2-4D1A-AA1F-F605556F2224}" dt="2021-06-09T02:25:04.921" v="846" actId="478"/>
          <ac:graphicFrameMkLst>
            <pc:docMk/>
            <pc:sldMk cId="2089062912" sldId="283"/>
            <ac:graphicFrameMk id="13" creationId="{27635BB6-6AF5-4388-9D4B-81DF50B79F0B}"/>
          </ac:graphicFrameMkLst>
        </pc:graphicFrameChg>
        <pc:graphicFrameChg chg="del">
          <ac:chgData name="Knox, James C. (MSFC-ES62)[ESSCA]" userId="265cf8e5-3100-496a-9c14-cf2ef725a43c" providerId="ADAL" clId="{1B756D2C-F5D2-4D1A-AA1F-F605556F2224}" dt="2021-06-09T02:25:04.921" v="846" actId="478"/>
          <ac:graphicFrameMkLst>
            <pc:docMk/>
            <pc:sldMk cId="2089062912" sldId="283"/>
            <ac:graphicFrameMk id="14" creationId="{F888CBFF-1C24-4EF4-847A-5BEB3590024B}"/>
          </ac:graphicFrameMkLst>
        </pc:graphicFrameChg>
        <pc:picChg chg="add mod">
          <ac:chgData name="Knox, James C. (MSFC-ES62)[ESSCA]" userId="265cf8e5-3100-496a-9c14-cf2ef725a43c" providerId="ADAL" clId="{1B756D2C-F5D2-4D1A-AA1F-F605556F2224}" dt="2021-06-09T02:25:28.271" v="850" actId="1076"/>
          <ac:picMkLst>
            <pc:docMk/>
            <pc:sldMk cId="2089062912" sldId="283"/>
            <ac:picMk id="5" creationId="{59F91EDB-277B-448F-9F2A-36CF83C80481}"/>
          </ac:picMkLst>
        </pc:picChg>
      </pc:sldChg>
      <pc:sldChg chg="addSp delSp modSp add">
        <pc:chgData name="Knox, James C. (MSFC-ES62)[ESSCA]" userId="265cf8e5-3100-496a-9c14-cf2ef725a43c" providerId="ADAL" clId="{1B756D2C-F5D2-4D1A-AA1F-F605556F2224}" dt="2021-06-09T03:07:13.458" v="1388" actId="20577"/>
        <pc:sldMkLst>
          <pc:docMk/>
          <pc:sldMk cId="2603725913" sldId="284"/>
        </pc:sldMkLst>
        <pc:spChg chg="mod">
          <ac:chgData name="Knox, James C. (MSFC-ES62)[ESSCA]" userId="265cf8e5-3100-496a-9c14-cf2ef725a43c" providerId="ADAL" clId="{1B756D2C-F5D2-4D1A-AA1F-F605556F2224}" dt="2021-06-09T03:04:18.674" v="1191" actId="20577"/>
          <ac:spMkLst>
            <pc:docMk/>
            <pc:sldMk cId="2603725913" sldId="284"/>
            <ac:spMk id="4" creationId="{00000000-0000-0000-0000-000000000000}"/>
          </ac:spMkLst>
        </pc:spChg>
        <pc:spChg chg="del">
          <ac:chgData name="Knox, James C. (MSFC-ES62)[ESSCA]" userId="265cf8e5-3100-496a-9c14-cf2ef725a43c" providerId="ADAL" clId="{1B756D2C-F5D2-4D1A-AA1F-F605556F2224}" dt="2021-06-09T03:01:38.448" v="1165" actId="478"/>
          <ac:spMkLst>
            <pc:docMk/>
            <pc:sldMk cId="2603725913" sldId="284"/>
            <ac:spMk id="14" creationId="{00000000-0000-0000-0000-000000000000}"/>
          </ac:spMkLst>
        </pc:spChg>
        <pc:spChg chg="mod">
          <ac:chgData name="Knox, James C. (MSFC-ES62)[ESSCA]" userId="265cf8e5-3100-496a-9c14-cf2ef725a43c" providerId="ADAL" clId="{1B756D2C-F5D2-4D1A-AA1F-F605556F2224}" dt="2021-06-09T03:07:13.458" v="1388" actId="20577"/>
          <ac:spMkLst>
            <pc:docMk/>
            <pc:sldMk cId="2603725913" sldId="284"/>
            <ac:spMk id="15" creationId="{4A9F4037-3F76-44FE-85B8-BC584A8AA0E6}"/>
          </ac:spMkLst>
        </pc:spChg>
        <pc:picChg chg="add mod">
          <ac:chgData name="Knox, James C. (MSFC-ES62)[ESSCA]" userId="265cf8e5-3100-496a-9c14-cf2ef725a43c" providerId="ADAL" clId="{1B756D2C-F5D2-4D1A-AA1F-F605556F2224}" dt="2021-06-09T03:02:24.680" v="1167" actId="1076"/>
          <ac:picMkLst>
            <pc:docMk/>
            <pc:sldMk cId="2603725913" sldId="284"/>
            <ac:picMk id="5" creationId="{0541566F-FAD1-4C3C-85DF-DDE943BD66D4}"/>
          </ac:picMkLst>
        </pc:picChg>
        <pc:picChg chg="del">
          <ac:chgData name="Knox, James C. (MSFC-ES62)[ESSCA]" userId="265cf8e5-3100-496a-9c14-cf2ef725a43c" providerId="ADAL" clId="{1B756D2C-F5D2-4D1A-AA1F-F605556F2224}" dt="2021-06-09T03:01:34.864" v="1164" actId="478"/>
          <ac:picMkLst>
            <pc:docMk/>
            <pc:sldMk cId="2603725913" sldId="284"/>
            <ac:picMk id="8" creationId="{0773AD9C-872C-46A0-AD13-78BEEF78A980}"/>
          </ac:picMkLst>
        </pc:picChg>
      </pc:sldChg>
      <pc:sldChg chg="addSp delSp modSp add">
        <pc:chgData name="Knox, James C. (MSFC-ES62)[ESSCA]" userId="265cf8e5-3100-496a-9c14-cf2ef725a43c" providerId="ADAL" clId="{1B756D2C-F5D2-4D1A-AA1F-F605556F2224}" dt="2021-06-09T20:32:10.052" v="2437" actId="20577"/>
        <pc:sldMkLst>
          <pc:docMk/>
          <pc:sldMk cId="2839644164" sldId="285"/>
        </pc:sldMkLst>
        <pc:spChg chg="mod">
          <ac:chgData name="Knox, James C. (MSFC-ES62)[ESSCA]" userId="265cf8e5-3100-496a-9c14-cf2ef725a43c" providerId="ADAL" clId="{1B756D2C-F5D2-4D1A-AA1F-F605556F2224}" dt="2021-06-09T17:48:09.124" v="1845" actId="58"/>
          <ac:spMkLst>
            <pc:docMk/>
            <pc:sldMk cId="2839644164" sldId="285"/>
            <ac:spMk id="4" creationId="{00000000-0000-0000-0000-000000000000}"/>
          </ac:spMkLst>
        </pc:spChg>
        <pc:spChg chg="add mod">
          <ac:chgData name="Knox, James C. (MSFC-ES62)[ESSCA]" userId="265cf8e5-3100-496a-9c14-cf2ef725a43c" providerId="ADAL" clId="{1B756D2C-F5D2-4D1A-AA1F-F605556F2224}" dt="2021-06-09T17:54:21.639" v="2026" actId="255"/>
          <ac:spMkLst>
            <pc:docMk/>
            <pc:sldMk cId="2839644164" sldId="285"/>
            <ac:spMk id="11" creationId="{2CFABC25-88D4-4E89-AC3D-3B7F6385B52E}"/>
          </ac:spMkLst>
        </pc:spChg>
        <pc:spChg chg="add mod">
          <ac:chgData name="Knox, James C. (MSFC-ES62)[ESSCA]" userId="265cf8e5-3100-496a-9c14-cf2ef725a43c" providerId="ADAL" clId="{1B756D2C-F5D2-4D1A-AA1F-F605556F2224}" dt="2021-06-09T17:54:21.639" v="2026" actId="255"/>
          <ac:spMkLst>
            <pc:docMk/>
            <pc:sldMk cId="2839644164" sldId="285"/>
            <ac:spMk id="12" creationId="{235E09D8-1226-4BA3-8328-5B45F3C70689}"/>
          </ac:spMkLst>
        </pc:spChg>
        <pc:spChg chg="mod">
          <ac:chgData name="Knox, James C. (MSFC-ES62)[ESSCA]" userId="265cf8e5-3100-496a-9c14-cf2ef725a43c" providerId="ADAL" clId="{1B756D2C-F5D2-4D1A-AA1F-F605556F2224}" dt="2021-06-09T20:32:10.052" v="2437" actId="20577"/>
          <ac:spMkLst>
            <pc:docMk/>
            <pc:sldMk cId="2839644164" sldId="285"/>
            <ac:spMk id="16" creationId="{07FA3113-2B67-4729-8D38-742DD60C9349}"/>
          </ac:spMkLst>
        </pc:spChg>
        <pc:picChg chg="del">
          <ac:chgData name="Knox, James C. (MSFC-ES62)[ESSCA]" userId="265cf8e5-3100-496a-9c14-cf2ef725a43c" providerId="ADAL" clId="{1B756D2C-F5D2-4D1A-AA1F-F605556F2224}" dt="2021-06-09T17:38:04.572" v="1716" actId="478"/>
          <ac:picMkLst>
            <pc:docMk/>
            <pc:sldMk cId="2839644164" sldId="285"/>
            <ac:picMk id="5" creationId="{7B2BAB61-D9F1-448B-834C-590546A5A95F}"/>
          </ac:picMkLst>
        </pc:picChg>
        <pc:picChg chg="add mod modCrop">
          <ac:chgData name="Knox, James C. (MSFC-ES62)[ESSCA]" userId="265cf8e5-3100-496a-9c14-cf2ef725a43c" providerId="ADAL" clId="{1B756D2C-F5D2-4D1A-AA1F-F605556F2224}" dt="2021-06-09T17:48:32.594" v="1846" actId="732"/>
          <ac:picMkLst>
            <pc:docMk/>
            <pc:sldMk cId="2839644164" sldId="285"/>
            <ac:picMk id="6" creationId="{5C240476-EB40-4A0D-BBD6-E2C4FFBBF735}"/>
          </ac:picMkLst>
        </pc:picChg>
        <pc:cxnChg chg="del">
          <ac:chgData name="Knox, James C. (MSFC-ES62)[ESSCA]" userId="265cf8e5-3100-496a-9c14-cf2ef725a43c" providerId="ADAL" clId="{1B756D2C-F5D2-4D1A-AA1F-F605556F2224}" dt="2021-06-09T17:38:09.067" v="1717" actId="478"/>
          <ac:cxnSpMkLst>
            <pc:docMk/>
            <pc:sldMk cId="2839644164" sldId="285"/>
            <ac:cxnSpMk id="14" creationId="{00000000-0000-0000-0000-000000000000}"/>
          </ac:cxnSpMkLst>
        </pc:cxnChg>
        <pc:cxnChg chg="del">
          <ac:chgData name="Knox, James C. (MSFC-ES62)[ESSCA]" userId="265cf8e5-3100-496a-9c14-cf2ef725a43c" providerId="ADAL" clId="{1B756D2C-F5D2-4D1A-AA1F-F605556F2224}" dt="2021-06-09T17:38:10.779" v="1718" actId="478"/>
          <ac:cxnSpMkLst>
            <pc:docMk/>
            <pc:sldMk cId="2839644164" sldId="285"/>
            <ac:cxnSpMk id="15" creationId="{D538FA1D-CE35-4AF9-9F00-E18CF894F818}"/>
          </ac:cxnSpMkLst>
        </pc:cxnChg>
      </pc:sldChg>
      <pc:sldChg chg="addSp delSp modSp add ord">
        <pc:chgData name="Knox, James C. (MSFC-ES62)[ESSCA]" userId="265cf8e5-3100-496a-9c14-cf2ef725a43c" providerId="ADAL" clId="{1B756D2C-F5D2-4D1A-AA1F-F605556F2224}" dt="2021-06-09T21:29:03.823" v="2668" actId="20577"/>
        <pc:sldMkLst>
          <pc:docMk/>
          <pc:sldMk cId="3886110961" sldId="286"/>
        </pc:sldMkLst>
        <pc:spChg chg="mod">
          <ac:chgData name="Knox, James C. (MSFC-ES62)[ESSCA]" userId="265cf8e5-3100-496a-9c14-cf2ef725a43c" providerId="ADAL" clId="{1B756D2C-F5D2-4D1A-AA1F-F605556F2224}" dt="2021-06-09T20:35:02.389" v="2475" actId="20577"/>
          <ac:spMkLst>
            <pc:docMk/>
            <pc:sldMk cId="3886110961" sldId="286"/>
            <ac:spMk id="4" creationId="{00000000-0000-0000-0000-000000000000}"/>
          </ac:spMkLst>
        </pc:spChg>
        <pc:spChg chg="add del mod">
          <ac:chgData name="Knox, James C. (MSFC-ES62)[ESSCA]" userId="265cf8e5-3100-496a-9c14-cf2ef725a43c" providerId="ADAL" clId="{1B756D2C-F5D2-4D1A-AA1F-F605556F2224}" dt="2021-06-09T20:55:58.428" v="2590" actId="478"/>
          <ac:spMkLst>
            <pc:docMk/>
            <pc:sldMk cId="3886110961" sldId="286"/>
            <ac:spMk id="5" creationId="{30C42999-A3B1-466B-88BC-B25E34FAFA31}"/>
          </ac:spMkLst>
        </pc:spChg>
        <pc:spChg chg="add mod">
          <ac:chgData name="Knox, James C. (MSFC-ES62)[ESSCA]" userId="265cf8e5-3100-496a-9c14-cf2ef725a43c" providerId="ADAL" clId="{1B756D2C-F5D2-4D1A-AA1F-F605556F2224}" dt="2021-06-09T20:55:30.683" v="2548" actId="14100"/>
          <ac:spMkLst>
            <pc:docMk/>
            <pc:sldMk cId="3886110961" sldId="286"/>
            <ac:spMk id="6" creationId="{CC261845-CE1B-42C3-B6B4-14FA49024A2E}"/>
          </ac:spMkLst>
        </pc:spChg>
        <pc:spChg chg="add mod">
          <ac:chgData name="Knox, James C. (MSFC-ES62)[ESSCA]" userId="265cf8e5-3100-496a-9c14-cf2ef725a43c" providerId="ADAL" clId="{1B756D2C-F5D2-4D1A-AA1F-F605556F2224}" dt="2021-06-09T20:56:19.868" v="2595" actId="27636"/>
          <ac:spMkLst>
            <pc:docMk/>
            <pc:sldMk cId="3886110961" sldId="286"/>
            <ac:spMk id="47" creationId="{453A32F8-FC22-44E5-A841-4AD00F9F99D7}"/>
          </ac:spMkLst>
        </pc:spChg>
        <pc:spChg chg="add mod">
          <ac:chgData name="Knox, James C. (MSFC-ES62)[ESSCA]" userId="265cf8e5-3100-496a-9c14-cf2ef725a43c" providerId="ADAL" clId="{1B756D2C-F5D2-4D1A-AA1F-F605556F2224}" dt="2021-06-09T21:26:34.869" v="2616" actId="14100"/>
          <ac:spMkLst>
            <pc:docMk/>
            <pc:sldMk cId="3886110961" sldId="286"/>
            <ac:spMk id="48" creationId="{45EC2A35-377B-4508-B611-95B2B9202C02}"/>
          </ac:spMkLst>
        </pc:spChg>
        <pc:spChg chg="add mod">
          <ac:chgData name="Knox, James C. (MSFC-ES62)[ESSCA]" userId="265cf8e5-3100-496a-9c14-cf2ef725a43c" providerId="ADAL" clId="{1B756D2C-F5D2-4D1A-AA1F-F605556F2224}" dt="2021-06-09T21:29:03.823" v="2668" actId="20577"/>
          <ac:spMkLst>
            <pc:docMk/>
            <pc:sldMk cId="3886110961" sldId="286"/>
            <ac:spMk id="49" creationId="{D9174C04-2217-49E8-BD48-CAD0BB6E0381}"/>
          </ac:spMkLst>
        </pc:spChg>
        <pc:grpChg chg="mod">
          <ac:chgData name="Knox, James C. (MSFC-ES62)[ESSCA]" userId="265cf8e5-3100-496a-9c14-cf2ef725a43c" providerId="ADAL" clId="{1B756D2C-F5D2-4D1A-AA1F-F605556F2224}" dt="2021-06-09T20:38:13.047" v="2505" actId="1076"/>
          <ac:grpSpMkLst>
            <pc:docMk/>
            <pc:sldMk cId="3886110961" sldId="286"/>
            <ac:grpSpMk id="8"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D6319D-AC41-BE49-9785-F2937A46C2F8}" type="datetimeFigureOut">
              <a:rPr lang="en-US" smtClean="0"/>
              <a:t>6/7/2021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E50A20-7294-E942-9360-CDE88365A73A}" type="slidenum">
              <a:rPr lang="en-US" smtClean="0"/>
              <a:t>‹#›</a:t>
            </a:fld>
            <a:endParaRPr lang="en-US"/>
          </a:p>
        </p:txBody>
      </p:sp>
    </p:spTree>
    <p:extLst>
      <p:ext uri="{BB962C8B-B14F-4D97-AF65-F5344CB8AC3E}">
        <p14:creationId xmlns:p14="http://schemas.microsoft.com/office/powerpoint/2010/main" val="1783230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32B8C-B3A9-9949-895E-7083058E962C}" type="datetimeFigureOut">
              <a:rPr lang="en-US" smtClean="0"/>
              <a:t>6/7/2021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87305-3A56-974A-AC5F-3DB03A2F216A}" type="slidenum">
              <a:rPr lang="en-US" smtClean="0"/>
              <a:t>‹#›</a:t>
            </a:fld>
            <a:endParaRPr lang="en-US"/>
          </a:p>
        </p:txBody>
      </p:sp>
    </p:spTree>
    <p:extLst>
      <p:ext uri="{BB962C8B-B14F-4D97-AF65-F5344CB8AC3E}">
        <p14:creationId xmlns:p14="http://schemas.microsoft.com/office/powerpoint/2010/main" val="4107971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Experimental pool limited to tests with standard conditions with respect to flow rate, cycle time, and inlet CO2 partial pressure</a:t>
            </a:r>
          </a:p>
          <a:p>
            <a:pPr marL="171450" indent="-171450">
              <a:buFont typeface="Arial" panose="020B0604020202020204" pitchFamily="34" charset="0"/>
              <a:buChar char="•"/>
            </a:pPr>
            <a:r>
              <a:rPr lang="en-US" dirty="0"/>
              <a:t>Observation of the binomial </a:t>
            </a:r>
            <a:r>
              <a:rPr lang="en-US" baseline="0" dirty="0"/>
              <a:t>distribution and distinct separation in performance led to consideration of grouping in two distinct data sets</a:t>
            </a:r>
          </a:p>
          <a:p>
            <a:pPr marL="171450" indent="-171450">
              <a:buFont typeface="Arial" panose="020B0604020202020204" pitchFamily="34" charset="0"/>
              <a:buChar char="•"/>
            </a:pPr>
            <a:r>
              <a:rPr lang="en-US" baseline="0" dirty="0"/>
              <a:t>It was not immediately evident which parameter change led to this sizable change in performance metrics</a:t>
            </a:r>
          </a:p>
          <a:p>
            <a:pPr marL="171450" indent="-171450">
              <a:buFont typeface="Arial" panose="020B0604020202020204" pitchFamily="34" charset="0"/>
              <a:buChar char="•"/>
            </a:pPr>
            <a:r>
              <a:rPr lang="en-US" baseline="0" dirty="0"/>
              <a:t>Also noted that repeatability improves for latter tests. This is a result of more rigid control over inlet parameters and stability in the hardware configuration in the last two test series.</a:t>
            </a:r>
          </a:p>
          <a:p>
            <a:pPr marL="171450" indent="-171450">
              <a:buFont typeface="Arial" panose="020B0604020202020204" pitchFamily="34" charset="0"/>
              <a:buChar char="•"/>
            </a:pPr>
            <a:r>
              <a:rPr lang="en-US" baseline="0" dirty="0"/>
              <a:t>Repeatability indicates the statistical significance of data mining results</a:t>
            </a:r>
          </a:p>
          <a:p>
            <a:endParaRPr lang="en-US" dirty="0"/>
          </a:p>
        </p:txBody>
      </p:sp>
      <p:sp>
        <p:nvSpPr>
          <p:cNvPr id="4" name="Slide Number Placeholder 3"/>
          <p:cNvSpPr>
            <a:spLocks noGrp="1"/>
          </p:cNvSpPr>
          <p:nvPr>
            <p:ph type="sldNum" sz="quarter" idx="5"/>
          </p:nvPr>
        </p:nvSpPr>
        <p:spPr/>
        <p:txBody>
          <a:bodyPr/>
          <a:lstStyle/>
          <a:p>
            <a:fld id="{7A587305-3A56-974A-AC5F-3DB03A2F216A}" type="slidenum">
              <a:rPr lang="en-US" smtClean="0"/>
              <a:t>4</a:t>
            </a:fld>
            <a:endParaRPr lang="en-US"/>
          </a:p>
        </p:txBody>
      </p:sp>
    </p:spTree>
    <p:extLst>
      <p:ext uri="{BB962C8B-B14F-4D97-AF65-F5344CB8AC3E}">
        <p14:creationId xmlns:p14="http://schemas.microsoft.com/office/powerpoint/2010/main" val="422101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Experimental pool limited to tests with standard conditions with respect to flow rate, cycle time, and inlet CO2 partial pressure</a:t>
            </a:r>
          </a:p>
          <a:p>
            <a:pPr marL="171450" indent="-171450">
              <a:buFont typeface="Arial" panose="020B0604020202020204" pitchFamily="34" charset="0"/>
              <a:buChar char="•"/>
            </a:pPr>
            <a:r>
              <a:rPr lang="en-US" dirty="0"/>
              <a:t>Observation of the binomial </a:t>
            </a:r>
            <a:r>
              <a:rPr lang="en-US" baseline="0" dirty="0"/>
              <a:t>distribution and distinct separation in performance led to consideration of grouping in two distinct data sets</a:t>
            </a:r>
          </a:p>
          <a:p>
            <a:pPr marL="171450" indent="-171450">
              <a:buFont typeface="Arial" panose="020B0604020202020204" pitchFamily="34" charset="0"/>
              <a:buChar char="•"/>
            </a:pPr>
            <a:r>
              <a:rPr lang="en-US" baseline="0" dirty="0"/>
              <a:t>It was not immediately evident which parameter change led to this sizable change in performance metrics</a:t>
            </a:r>
          </a:p>
          <a:p>
            <a:pPr marL="171450" indent="-171450">
              <a:buFont typeface="Arial" panose="020B0604020202020204" pitchFamily="34" charset="0"/>
              <a:buChar char="•"/>
            </a:pPr>
            <a:r>
              <a:rPr lang="en-US" baseline="0" dirty="0"/>
              <a:t>Also noted that repeatability improves for latter tests. This is a result of more rigid control over inlet parameters and stability in the hardware configuration in the last two test series.</a:t>
            </a:r>
          </a:p>
          <a:p>
            <a:pPr marL="171450" indent="-171450">
              <a:buFont typeface="Arial" panose="020B0604020202020204" pitchFamily="34" charset="0"/>
              <a:buChar char="•"/>
            </a:pPr>
            <a:r>
              <a:rPr lang="en-US" baseline="0" dirty="0"/>
              <a:t>Repeatability indicates the statistical significance of data mining results</a:t>
            </a:r>
          </a:p>
          <a:p>
            <a:endParaRPr lang="en-US" dirty="0"/>
          </a:p>
        </p:txBody>
      </p:sp>
      <p:sp>
        <p:nvSpPr>
          <p:cNvPr id="4" name="Slide Number Placeholder 3"/>
          <p:cNvSpPr>
            <a:spLocks noGrp="1"/>
          </p:cNvSpPr>
          <p:nvPr>
            <p:ph type="sldNum" sz="quarter" idx="5"/>
          </p:nvPr>
        </p:nvSpPr>
        <p:spPr/>
        <p:txBody>
          <a:bodyPr/>
          <a:lstStyle/>
          <a:p>
            <a:fld id="{7A587305-3A56-974A-AC5F-3DB03A2F216A}" type="slidenum">
              <a:rPr lang="en-US" smtClean="0"/>
              <a:t>5</a:t>
            </a:fld>
            <a:endParaRPr lang="en-US"/>
          </a:p>
        </p:txBody>
      </p:sp>
    </p:spTree>
    <p:extLst>
      <p:ext uri="{BB962C8B-B14F-4D97-AF65-F5344CB8AC3E}">
        <p14:creationId xmlns:p14="http://schemas.microsoft.com/office/powerpoint/2010/main" val="77293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Correlation analysis of removal rate provides an illustration of this approach. The three correlation statistics provide complementary information; Pearson applies to linear relationships, Spearman to non-linear but monotonic relationships, and quadradic to non-linear, non-monotonic relationships</a:t>
            </a:r>
          </a:p>
          <a:p>
            <a:pPr marL="171450" indent="-171450">
              <a:buFont typeface="Arial" panose="020B0604020202020204" pitchFamily="34" charset="0"/>
              <a:buChar char="•"/>
            </a:pPr>
            <a:r>
              <a:rPr lang="en-US" baseline="0" dirty="0"/>
              <a:t>Statistical analysis of all experiments shows very strong correlation between system removal rate and inlet CO2, as expected, providing confidence in approach</a:t>
            </a:r>
          </a:p>
          <a:p>
            <a:pPr marL="171450" indent="-171450">
              <a:buFont typeface="Arial" panose="020B0604020202020204" pitchFamily="34" charset="0"/>
              <a:buChar char="•"/>
            </a:pPr>
            <a:r>
              <a:rPr lang="en-US" baseline="0" dirty="0"/>
              <a:t>However, false positives can occur due to coincidental circumstances, such as for run time, where the strong indication of correlation is due to monotonic increases in inlet CO2 partial pressure during the last set of tests</a:t>
            </a:r>
          </a:p>
          <a:p>
            <a:pPr marL="171450" indent="-171450">
              <a:buFont typeface="Arial" panose="020B0604020202020204" pitchFamily="34" charset="0"/>
              <a:buChar char="•"/>
            </a:pPr>
            <a:r>
              <a:rPr lang="en-US" baseline="0" dirty="0"/>
              <a:t>Once again the delineation between the early and late experiments is evident. Next consider only tests where inlet CO2 was at the standard condition</a:t>
            </a:r>
            <a:endParaRPr lang="en-US" dirty="0"/>
          </a:p>
        </p:txBody>
      </p:sp>
      <p:sp>
        <p:nvSpPr>
          <p:cNvPr id="4" name="Slide Number Placeholder 3"/>
          <p:cNvSpPr>
            <a:spLocks noGrp="1"/>
          </p:cNvSpPr>
          <p:nvPr>
            <p:ph type="sldNum" sz="quarter" idx="10"/>
          </p:nvPr>
        </p:nvSpPr>
        <p:spPr/>
        <p:txBody>
          <a:bodyPr/>
          <a:lstStyle/>
          <a:p>
            <a:fld id="{7A587305-3A56-974A-AC5F-3DB03A2F216A}" type="slidenum">
              <a:rPr lang="en-US" smtClean="0"/>
              <a:t>6</a:t>
            </a:fld>
            <a:endParaRPr lang="en-US"/>
          </a:p>
        </p:txBody>
      </p:sp>
    </p:spTree>
    <p:extLst>
      <p:ext uri="{BB962C8B-B14F-4D97-AF65-F5344CB8AC3E}">
        <p14:creationId xmlns:p14="http://schemas.microsoft.com/office/powerpoint/2010/main" val="140327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Correlation analysis of removal rate provides an illustration of this approach. The three correlation statistics provide complementary information; Pearson applies to linear relationships, Spearman to non-linear but monotonic relationships, and quadradic to non-linear, non-monotonic relationships</a:t>
            </a:r>
          </a:p>
          <a:p>
            <a:pPr marL="171450" indent="-171450">
              <a:buFont typeface="Arial" panose="020B0604020202020204" pitchFamily="34" charset="0"/>
              <a:buChar char="•"/>
            </a:pPr>
            <a:r>
              <a:rPr lang="en-US" baseline="0" dirty="0"/>
              <a:t>Statistical analysis of all experiments shows very strong correlation between system removal rate and inlet CO2, as expected, providing confidence in approach</a:t>
            </a:r>
          </a:p>
          <a:p>
            <a:pPr marL="171450" indent="-171450">
              <a:buFont typeface="Arial" panose="020B0604020202020204" pitchFamily="34" charset="0"/>
              <a:buChar char="•"/>
            </a:pPr>
            <a:r>
              <a:rPr lang="en-US" baseline="0" dirty="0"/>
              <a:t>However, false positives can occur due to coincidental circumstances, such as for run time, where the strong indication of correlation is due to monotonic increases in inlet CO2 partial pressure during the last set of tests</a:t>
            </a:r>
          </a:p>
          <a:p>
            <a:pPr marL="171450" indent="-171450">
              <a:buFont typeface="Arial" panose="020B0604020202020204" pitchFamily="34" charset="0"/>
              <a:buChar char="•"/>
            </a:pPr>
            <a:r>
              <a:rPr lang="en-US" baseline="0" dirty="0"/>
              <a:t>Once again the delineation between the early and late experiments is evident. Next consider only tests where inlet CO2 was at the standard condition</a:t>
            </a:r>
            <a:endParaRPr lang="en-US" dirty="0"/>
          </a:p>
        </p:txBody>
      </p:sp>
      <p:sp>
        <p:nvSpPr>
          <p:cNvPr id="4" name="Slide Number Placeholder 3"/>
          <p:cNvSpPr>
            <a:spLocks noGrp="1"/>
          </p:cNvSpPr>
          <p:nvPr>
            <p:ph type="sldNum" sz="quarter" idx="10"/>
          </p:nvPr>
        </p:nvSpPr>
        <p:spPr/>
        <p:txBody>
          <a:bodyPr/>
          <a:lstStyle/>
          <a:p>
            <a:fld id="{7A587305-3A56-974A-AC5F-3DB03A2F216A}" type="slidenum">
              <a:rPr lang="en-US" smtClean="0"/>
              <a:t>7</a:t>
            </a:fld>
            <a:endParaRPr lang="en-US"/>
          </a:p>
        </p:txBody>
      </p:sp>
    </p:spTree>
    <p:extLst>
      <p:ext uri="{BB962C8B-B14F-4D97-AF65-F5344CB8AC3E}">
        <p14:creationId xmlns:p14="http://schemas.microsoft.com/office/powerpoint/2010/main" val="320248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back to Greg</a:t>
            </a:r>
          </a:p>
        </p:txBody>
      </p:sp>
      <p:sp>
        <p:nvSpPr>
          <p:cNvPr id="4" name="Slide Number Placeholder 3"/>
          <p:cNvSpPr>
            <a:spLocks noGrp="1"/>
          </p:cNvSpPr>
          <p:nvPr>
            <p:ph type="sldNum" sz="quarter" idx="10"/>
          </p:nvPr>
        </p:nvSpPr>
        <p:spPr/>
        <p:txBody>
          <a:bodyPr/>
          <a:lstStyle/>
          <a:p>
            <a:fld id="{7A587305-3A56-974A-AC5F-3DB03A2F216A}" type="slidenum">
              <a:rPr lang="en-US" smtClean="0"/>
              <a:t>8</a:t>
            </a:fld>
            <a:endParaRPr lang="en-US"/>
          </a:p>
        </p:txBody>
      </p:sp>
    </p:spTree>
    <p:extLst>
      <p:ext uri="{BB962C8B-B14F-4D97-AF65-F5344CB8AC3E}">
        <p14:creationId xmlns:p14="http://schemas.microsoft.com/office/powerpoint/2010/main" val="165882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back to Greg</a:t>
            </a:r>
          </a:p>
        </p:txBody>
      </p:sp>
      <p:sp>
        <p:nvSpPr>
          <p:cNvPr id="4" name="Slide Number Placeholder 3"/>
          <p:cNvSpPr>
            <a:spLocks noGrp="1"/>
          </p:cNvSpPr>
          <p:nvPr>
            <p:ph type="sldNum" sz="quarter" idx="10"/>
          </p:nvPr>
        </p:nvSpPr>
        <p:spPr/>
        <p:txBody>
          <a:bodyPr/>
          <a:lstStyle/>
          <a:p>
            <a:fld id="{7A587305-3A56-974A-AC5F-3DB03A2F216A}" type="slidenum">
              <a:rPr lang="en-US" smtClean="0"/>
              <a:t>9</a:t>
            </a:fld>
            <a:endParaRPr lang="en-US"/>
          </a:p>
        </p:txBody>
      </p:sp>
    </p:spTree>
    <p:extLst>
      <p:ext uri="{BB962C8B-B14F-4D97-AF65-F5344CB8AC3E}">
        <p14:creationId xmlns:p14="http://schemas.microsoft.com/office/powerpoint/2010/main" val="166408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1523"/>
            <a:ext cx="8229600" cy="994477"/>
          </a:xfrm>
        </p:spPr>
        <p:txBody>
          <a:bodyPr/>
          <a:lstStyle>
            <a:lvl1pPr>
              <a:defRPr baseline="0"/>
            </a:lvl1pPr>
          </a:lstStyle>
          <a:p>
            <a:r>
              <a:rPr lang="en-US" dirty="0"/>
              <a:t>Slide Title</a:t>
            </a:r>
          </a:p>
        </p:txBody>
      </p:sp>
      <p:sp>
        <p:nvSpPr>
          <p:cNvPr id="3" name="Content Placeholder 2"/>
          <p:cNvSpPr>
            <a:spLocks noGrp="1"/>
          </p:cNvSpPr>
          <p:nvPr>
            <p:ph idx="1" hasCustomPrompt="1"/>
          </p:nvPr>
        </p:nvSpPr>
        <p:spPr>
          <a:xfrm>
            <a:off x="553044" y="2671909"/>
            <a:ext cx="3676020" cy="2444258"/>
          </a:xfrm>
        </p:spPr>
        <p:txBody>
          <a:bodyPr/>
          <a:lstStyle/>
          <a:p>
            <a:pPr lvl="0"/>
            <a:r>
              <a:rPr lang="en-US" dirty="0"/>
              <a:t>Insert figures and text as needed</a:t>
            </a:r>
          </a:p>
        </p:txBody>
      </p:sp>
      <p:sp>
        <p:nvSpPr>
          <p:cNvPr id="5" name="Footer Placeholder 4"/>
          <p:cNvSpPr>
            <a:spLocks noGrp="1"/>
          </p:cNvSpPr>
          <p:nvPr>
            <p:ph type="ftr" sz="quarter" idx="11"/>
          </p:nvPr>
        </p:nvSpPr>
        <p:spPr/>
        <p:txBody>
          <a:bodyPr/>
          <a:lstStyle/>
          <a:p>
            <a:r>
              <a:rPr lang="en-US"/>
              <a:t>International Conference on Environmental Systems, Albuquerque, NM 2018</a:t>
            </a:r>
          </a:p>
        </p:txBody>
      </p:sp>
      <p:sp>
        <p:nvSpPr>
          <p:cNvPr id="6" name="Slide Number Placeholder 5"/>
          <p:cNvSpPr>
            <a:spLocks noGrp="1"/>
          </p:cNvSpPr>
          <p:nvPr>
            <p:ph type="sldNum" sz="quarter" idx="12"/>
          </p:nvPr>
        </p:nvSpPr>
        <p:spPr>
          <a:xfrm>
            <a:off x="7739304" y="6356350"/>
            <a:ext cx="947496" cy="365125"/>
          </a:xfrm>
          <a:prstGeom prst="rect">
            <a:avLst/>
          </a:prstGeom>
        </p:spPr>
        <p:txBody>
          <a:bodyPr/>
          <a:lstStyle/>
          <a:p>
            <a:fld id="{DCD57FC4-C305-C246-BAEE-1D022AE99BB3}" type="slidenum">
              <a:rPr lang="en-US" smtClean="0"/>
              <a:t>‹#›</a:t>
            </a:fld>
            <a:endParaRPr lang="en-US" dirty="0"/>
          </a:p>
        </p:txBody>
      </p:sp>
      <p:sp>
        <p:nvSpPr>
          <p:cNvPr id="7" name="Content Placeholder 2"/>
          <p:cNvSpPr>
            <a:spLocks noGrp="1"/>
          </p:cNvSpPr>
          <p:nvPr>
            <p:ph idx="13" hasCustomPrompt="1"/>
          </p:nvPr>
        </p:nvSpPr>
        <p:spPr>
          <a:xfrm>
            <a:off x="4730840" y="2671909"/>
            <a:ext cx="3676020" cy="2444258"/>
          </a:xfrm>
        </p:spPr>
        <p:txBody>
          <a:bodyPr/>
          <a:lstStyle>
            <a:lvl1pPr>
              <a:defRPr baseline="0"/>
            </a:lvl1pPr>
          </a:lstStyle>
          <a:p>
            <a:pPr lvl="0"/>
            <a:r>
              <a:rPr lang="en-US" dirty="0"/>
              <a:t>Insert figures and text as needed</a:t>
            </a:r>
          </a:p>
        </p:txBody>
      </p:sp>
      <p:cxnSp>
        <p:nvCxnSpPr>
          <p:cNvPr id="8" name="Straight Connector 7"/>
          <p:cNvCxnSpPr/>
          <p:nvPr userDrawn="1"/>
        </p:nvCxnSpPr>
        <p:spPr>
          <a:xfrm>
            <a:off x="0" y="1461762"/>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81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International Conference on Environmental Systems, Albuquerque, NM July, 2018</a:t>
            </a:r>
            <a:endParaRPr lang="en-US" dirty="0"/>
          </a:p>
        </p:txBody>
      </p:sp>
      <p:cxnSp>
        <p:nvCxnSpPr>
          <p:cNvPr id="4" name="Straight Connector 3"/>
          <p:cNvCxnSpPr/>
          <p:nvPr userDrawn="1"/>
        </p:nvCxnSpPr>
        <p:spPr>
          <a:xfrm>
            <a:off x="0" y="187294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63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Acknowledgements</a:t>
            </a:r>
          </a:p>
        </p:txBody>
      </p:sp>
      <p:sp>
        <p:nvSpPr>
          <p:cNvPr id="3" name="Content Placeholder 2"/>
          <p:cNvSpPr>
            <a:spLocks noGrp="1"/>
          </p:cNvSpPr>
          <p:nvPr>
            <p:ph idx="1" hasCustomPrompt="1"/>
          </p:nvPr>
        </p:nvSpPr>
        <p:spPr>
          <a:xfrm>
            <a:off x="553044" y="2671909"/>
            <a:ext cx="3676020" cy="2444258"/>
          </a:xfrm>
        </p:spPr>
        <p:txBody>
          <a:bodyPr/>
          <a:lstStyle/>
          <a:p>
            <a:pPr lvl="0"/>
            <a:r>
              <a:rPr lang="en-US" dirty="0"/>
              <a:t>Enter appropriate text</a:t>
            </a:r>
          </a:p>
        </p:txBody>
      </p:sp>
      <p:sp>
        <p:nvSpPr>
          <p:cNvPr id="5" name="Footer Placeholder 4"/>
          <p:cNvSpPr>
            <a:spLocks noGrp="1"/>
          </p:cNvSpPr>
          <p:nvPr>
            <p:ph type="ftr" sz="quarter" idx="11"/>
          </p:nvPr>
        </p:nvSpPr>
        <p:spPr/>
        <p:txBody>
          <a:bodyPr/>
          <a:lstStyle/>
          <a:p>
            <a:r>
              <a:rPr lang="en-US"/>
              <a:t>International Conference on Environmental Systems, Albuquerque, NM 2018</a:t>
            </a:r>
          </a:p>
        </p:txBody>
      </p:sp>
      <p:sp>
        <p:nvSpPr>
          <p:cNvPr id="6" name="Slide Number Placeholder 5"/>
          <p:cNvSpPr>
            <a:spLocks noGrp="1"/>
          </p:cNvSpPr>
          <p:nvPr>
            <p:ph type="sldNum" sz="quarter" idx="12"/>
          </p:nvPr>
        </p:nvSpPr>
        <p:spPr>
          <a:xfrm>
            <a:off x="7739304" y="6356350"/>
            <a:ext cx="947496" cy="365125"/>
          </a:xfrm>
          <a:prstGeom prst="rect">
            <a:avLst/>
          </a:prstGeom>
        </p:spPr>
        <p:txBody>
          <a:bodyPr/>
          <a:lstStyle/>
          <a:p>
            <a:fld id="{DCD57FC4-C305-C246-BAEE-1D022AE99BB3}" type="slidenum">
              <a:rPr lang="en-US" smtClean="0"/>
              <a:t>‹#›</a:t>
            </a:fld>
            <a:endParaRPr lang="en-US" dirty="0"/>
          </a:p>
        </p:txBody>
      </p:sp>
    </p:spTree>
    <p:extLst>
      <p:ext uri="{BB962C8B-B14F-4D97-AF65-F5344CB8AC3E}">
        <p14:creationId xmlns:p14="http://schemas.microsoft.com/office/powerpoint/2010/main" val="365565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International Conference on Environmental Systems, Albuquerque, NM 2018</a:t>
            </a:r>
          </a:p>
        </p:txBody>
      </p:sp>
      <p:sp>
        <p:nvSpPr>
          <p:cNvPr id="6" name="Slide Number Placeholder 5"/>
          <p:cNvSpPr>
            <a:spLocks noGrp="1"/>
          </p:cNvSpPr>
          <p:nvPr>
            <p:ph type="sldNum" sz="quarter" idx="12"/>
          </p:nvPr>
        </p:nvSpPr>
        <p:spPr>
          <a:xfrm>
            <a:off x="8182576" y="6356350"/>
            <a:ext cx="504223" cy="365125"/>
          </a:xfrm>
          <a:prstGeom prst="rect">
            <a:avLst/>
          </a:prstGeom>
        </p:spPr>
        <p:txBody>
          <a:bodyPr/>
          <a:lstStyle/>
          <a:p>
            <a:fld id="{DCD57FC4-C305-C246-BAEE-1D022AE99BB3}" type="slidenum">
              <a:rPr lang="en-US" smtClean="0"/>
              <a:t>‹#›</a:t>
            </a:fld>
            <a:endParaRPr lang="en-US" dirty="0"/>
          </a:p>
        </p:txBody>
      </p:sp>
    </p:spTree>
    <p:extLst>
      <p:ext uri="{BB962C8B-B14F-4D97-AF65-F5344CB8AC3E}">
        <p14:creationId xmlns:p14="http://schemas.microsoft.com/office/powerpoint/2010/main" val="160224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7285"/>
            <a:ext cx="8229600" cy="1521853"/>
          </a:xfrm>
          <a:prstGeom prst="rect">
            <a:avLst/>
          </a:prstGeom>
        </p:spPr>
        <p:txBody>
          <a:bodyPr vert="horz" lIns="91440" tIns="45720" rIns="91440" bIns="45720" rtlCol="0" anchor="ctr">
            <a:normAutofit/>
          </a:bodyPr>
          <a:lstStyle/>
          <a:p>
            <a:r>
              <a:rPr lang="en-US" dirty="0"/>
              <a:t>Paper Title</a:t>
            </a:r>
            <a:br>
              <a:rPr lang="en-US" dirty="0"/>
            </a:br>
            <a:r>
              <a:rPr lang="en-US" sz="1800" dirty="0"/>
              <a:t>ICES Paper 20XX-XXX</a:t>
            </a:r>
            <a:endParaRPr lang="en-US" dirty="0"/>
          </a:p>
        </p:txBody>
      </p:sp>
      <p:sp>
        <p:nvSpPr>
          <p:cNvPr id="3" name="Text Placeholder 2"/>
          <p:cNvSpPr>
            <a:spLocks noGrp="1"/>
          </p:cNvSpPr>
          <p:nvPr>
            <p:ph type="body" idx="1"/>
          </p:nvPr>
        </p:nvSpPr>
        <p:spPr>
          <a:xfrm>
            <a:off x="2421977" y="3079285"/>
            <a:ext cx="4490683" cy="2192643"/>
          </a:xfrm>
          <a:prstGeom prst="rect">
            <a:avLst/>
          </a:prstGeom>
        </p:spPr>
        <p:txBody>
          <a:bodyPr vert="horz" lIns="91440" tIns="45720" rIns="91440" bIns="45720" rtlCol="0">
            <a:normAutofit/>
          </a:bodyPr>
          <a:lstStyle/>
          <a:p>
            <a:pPr lvl="0"/>
            <a:r>
              <a:rPr lang="en-US" dirty="0"/>
              <a:t>Author 1 – Affiliation</a:t>
            </a:r>
          </a:p>
          <a:p>
            <a:pPr lvl="0"/>
            <a:r>
              <a:rPr lang="en-US" dirty="0"/>
              <a:t>Author 2 – Affiliation</a:t>
            </a:r>
          </a:p>
          <a:p>
            <a:pPr lvl="0"/>
            <a:r>
              <a:rPr lang="en-US" dirty="0"/>
              <a:t>Author 3 – Affiliation</a:t>
            </a:r>
          </a:p>
          <a:p>
            <a:pPr lvl="0"/>
            <a:r>
              <a:rPr lang="en-US" dirty="0"/>
              <a:t>Author 4 – Affiliation</a:t>
            </a:r>
          </a:p>
          <a:p>
            <a:pPr lvl="0"/>
            <a:endParaRPr lang="en-US" dirty="0"/>
          </a:p>
        </p:txBody>
      </p:sp>
      <p:sp>
        <p:nvSpPr>
          <p:cNvPr id="5" name="Footer Placeholder 4"/>
          <p:cNvSpPr>
            <a:spLocks noGrp="1"/>
          </p:cNvSpPr>
          <p:nvPr>
            <p:ph type="ftr" sz="quarter" idx="3"/>
          </p:nvPr>
        </p:nvSpPr>
        <p:spPr>
          <a:xfrm>
            <a:off x="3124199" y="6356350"/>
            <a:ext cx="36327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International Conference on Environmental Systems, Albuquerque, NM July 8-12, 2018</a:t>
            </a:r>
          </a:p>
        </p:txBody>
      </p:sp>
      <p:pic>
        <p:nvPicPr>
          <p:cNvPr id="7" name="Picture 6"/>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89023" y="6307239"/>
            <a:ext cx="500277" cy="500277"/>
          </a:xfrm>
          <a:prstGeom prst="rect">
            <a:avLst/>
          </a:prstGeom>
          <a:noFill/>
        </p:spPr>
      </p:pic>
      <p:sp>
        <p:nvSpPr>
          <p:cNvPr id="8" name="Title Placeholder 1"/>
          <p:cNvSpPr txBox="1">
            <a:spLocks/>
          </p:cNvSpPr>
          <p:nvPr userDrawn="1"/>
        </p:nvSpPr>
        <p:spPr>
          <a:xfrm>
            <a:off x="3124200" y="2088610"/>
            <a:ext cx="3077002" cy="5473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endParaRPr lang="en-US" sz="1800" dirty="0"/>
          </a:p>
        </p:txBody>
      </p:sp>
    </p:spTree>
    <p:extLst>
      <p:ext uri="{BB962C8B-B14F-4D97-AF65-F5344CB8AC3E}">
        <p14:creationId xmlns:p14="http://schemas.microsoft.com/office/powerpoint/2010/main" val="6394305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0" r:id="rId3"/>
    <p:sldLayoutId id="2147483649" r:id="rId4"/>
  </p:sldLayoutIdLst>
  <p:hf hdr="0" dt="0"/>
  <p:txStyles>
    <p:titleStyle>
      <a:lvl1pPr marL="0" marR="0" indent="0" algn="ctr"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marR="0" indent="0" algn="l" defTabSz="457200"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a:spLocks noGrp="1"/>
          </p:cNvSpPr>
          <p:nvPr>
            <p:ph type="ctrTitle" idx="4294967295"/>
          </p:nvPr>
        </p:nvSpPr>
        <p:spPr>
          <a:xfrm>
            <a:off x="685800" y="847209"/>
            <a:ext cx="7772400" cy="2303764"/>
          </a:xfrm>
          <a:prstGeom prst="rect">
            <a:avLst/>
          </a:prstGeom>
        </p:spPr>
        <p:txBody>
          <a:bodyPr vert="horz" lIns="91440" tIns="45720" rIns="91440" bIns="45720" rtlCol="0" anchor="ctr">
            <a:normAutofit/>
          </a:bodyPr>
          <a:lstStyle/>
          <a:p>
            <a:r>
              <a:rPr lang="en-US" sz="2800" b="1" dirty="0"/>
              <a:t>Optimization of the 4-Bed CO</a:t>
            </a:r>
            <a:r>
              <a:rPr lang="en-US" sz="2800" b="1" baseline="-25000" dirty="0"/>
              <a:t>2</a:t>
            </a:r>
            <a:r>
              <a:rPr lang="en-US" sz="2800" b="1" dirty="0"/>
              <a:t> Scrubber Performance Based on Ground Tests</a:t>
            </a:r>
            <a:br>
              <a:rPr lang="en-US" dirty="0"/>
            </a:br>
            <a:br>
              <a:rPr lang="en-US" sz="1800" dirty="0"/>
            </a:br>
            <a:r>
              <a:rPr lang="en-US" sz="1800" dirty="0"/>
              <a:t>ICES Paper 2021-71</a:t>
            </a:r>
            <a:endParaRPr lang="en-US" dirty="0"/>
          </a:p>
        </p:txBody>
      </p:sp>
      <p:sp>
        <p:nvSpPr>
          <p:cNvPr id="5" name="Text Placeholder 2"/>
          <p:cNvSpPr txBox="1">
            <a:spLocks/>
          </p:cNvSpPr>
          <p:nvPr/>
        </p:nvSpPr>
        <p:spPr>
          <a:xfrm>
            <a:off x="1230490" y="3707026"/>
            <a:ext cx="6841066" cy="2163195"/>
          </a:xfrm>
          <a:prstGeom prst="rect">
            <a:avLst/>
          </a:prstGeom>
        </p:spPr>
        <p:txBody>
          <a:bodyPr vert="horz" lIns="91440" tIns="45720" rIns="91440" bIns="45720" rtlCol="0">
            <a:normAutofit lnSpcReduction="10000"/>
          </a:bodyPr>
          <a:lstStyle>
            <a:lvl1pPr marL="0" marR="0" indent="0" algn="l" defTabSz="457200"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James C. Knox – Dynetics </a:t>
            </a:r>
          </a:p>
          <a:p>
            <a:pPr algn="ctr"/>
            <a:r>
              <a:rPr lang="en-US" dirty="0"/>
              <a:t>Gregory E. Cmarik – Jacobs Space Exploration Group</a:t>
            </a:r>
          </a:p>
          <a:p>
            <a:pPr algn="ctr"/>
            <a:r>
              <a:rPr lang="en-US" dirty="0"/>
              <a:t>Warren Peters – Marshall Space Flight Center</a:t>
            </a:r>
          </a:p>
          <a:p>
            <a:pPr algn="ctr"/>
            <a:endParaRPr lang="en-US" dirty="0"/>
          </a:p>
          <a:p>
            <a:pPr algn="ctr"/>
            <a:r>
              <a:rPr lang="en-US" dirty="0"/>
              <a:t>NASA/MSFC/ES62</a:t>
            </a:r>
          </a:p>
        </p:txBody>
      </p:sp>
      <p:sp>
        <p:nvSpPr>
          <p:cNvPr id="6" name="Footer Placeholder 1"/>
          <p:cNvSpPr>
            <a:spLocks noGrp="1"/>
          </p:cNvSpPr>
          <p:nvPr>
            <p:ph type="ftr" sz="quarter" idx="11"/>
          </p:nvPr>
        </p:nvSpPr>
        <p:spPr>
          <a:xfrm>
            <a:off x="3124199" y="6356350"/>
            <a:ext cx="3632717" cy="365125"/>
          </a:xfrm>
        </p:spPr>
        <p:txBody>
          <a:bodyPr/>
          <a:lstStyle/>
          <a:p>
            <a:r>
              <a:rPr lang="en-US" dirty="0"/>
              <a:t>International Conference on Environmental Systems, 2021</a:t>
            </a:r>
          </a:p>
        </p:txBody>
      </p:sp>
    </p:spTree>
    <p:extLst>
      <p:ext uri="{BB962C8B-B14F-4D97-AF65-F5344CB8AC3E}">
        <p14:creationId xmlns:p14="http://schemas.microsoft.com/office/powerpoint/2010/main" val="282521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International Conference on Environmental Systems, 2021</a:t>
            </a:r>
          </a:p>
        </p:txBody>
      </p:sp>
      <p:sp>
        <p:nvSpPr>
          <p:cNvPr id="3" name="Slide Number Placeholder 2"/>
          <p:cNvSpPr>
            <a:spLocks noGrp="1"/>
          </p:cNvSpPr>
          <p:nvPr>
            <p:ph type="sldNum" sz="quarter" idx="12"/>
          </p:nvPr>
        </p:nvSpPr>
        <p:spPr/>
        <p:txBody>
          <a:bodyPr/>
          <a:lstStyle/>
          <a:p>
            <a:fld id="{DCD57FC4-C305-C246-BAEE-1D022AE99BB3}" type="slidenum">
              <a:rPr lang="en-US" smtClean="0"/>
              <a:t>10</a:t>
            </a:fld>
            <a:endParaRPr lang="en-US" dirty="0"/>
          </a:p>
        </p:txBody>
      </p:sp>
      <p:sp>
        <p:nvSpPr>
          <p:cNvPr id="4" name="Title 1"/>
          <p:cNvSpPr txBox="1">
            <a:spLocks/>
          </p:cNvSpPr>
          <p:nvPr/>
        </p:nvSpPr>
        <p:spPr>
          <a:xfrm>
            <a:off x="457200" y="283968"/>
            <a:ext cx="8229600" cy="973059"/>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dirty="0"/>
              <a:t>Potential 4BMS Improvements</a:t>
            </a:r>
          </a:p>
        </p:txBody>
      </p:sp>
      <p:cxnSp>
        <p:nvCxnSpPr>
          <p:cNvPr id="7" name="Straight Connector 6"/>
          <p:cNvCxnSpPr/>
          <p:nvPr/>
        </p:nvCxnSpPr>
        <p:spPr>
          <a:xfrm>
            <a:off x="0" y="1080370"/>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726725" y="1430793"/>
            <a:ext cx="7690550" cy="4751790"/>
            <a:chOff x="119485" y="41275"/>
            <a:chExt cx="11919975" cy="6018105"/>
          </a:xfrm>
        </p:grpSpPr>
        <p:grpSp>
          <p:nvGrpSpPr>
            <p:cNvPr id="9" name="Group 8"/>
            <p:cNvGrpSpPr/>
            <p:nvPr/>
          </p:nvGrpSpPr>
          <p:grpSpPr>
            <a:xfrm>
              <a:off x="119485" y="41275"/>
              <a:ext cx="11919975" cy="6018105"/>
              <a:chOff x="119485" y="41275"/>
              <a:chExt cx="11919975" cy="6018105"/>
            </a:xfrm>
          </p:grpSpPr>
          <p:pic>
            <p:nvPicPr>
              <p:cNvPr id="23" name="Picture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85" y="41275"/>
                <a:ext cx="11919975" cy="6018105"/>
              </a:xfrm>
              <a:prstGeom prst="rect">
                <a:avLst/>
              </a:prstGeom>
              <a:noFill/>
              <a:ln>
                <a:noFill/>
              </a:ln>
            </p:spPr>
          </p:pic>
          <p:sp>
            <p:nvSpPr>
              <p:cNvPr id="24" name="Rectangle 23"/>
              <p:cNvSpPr/>
              <p:nvPr/>
            </p:nvSpPr>
            <p:spPr>
              <a:xfrm>
                <a:off x="1347258" y="2618317"/>
                <a:ext cx="182880"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816100" y="2618317"/>
                <a:ext cx="164592"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650067" y="1579033"/>
                <a:ext cx="320040"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6200000">
                <a:off x="1417363" y="2095755"/>
                <a:ext cx="1078992"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33999" y="1581573"/>
                <a:ext cx="109728"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13792" y="1702858"/>
                <a:ext cx="393192" cy="45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6200000">
                <a:off x="4582372" y="2004460"/>
                <a:ext cx="603504" cy="45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51967" y="2826808"/>
                <a:ext cx="51223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99717" y="2817283"/>
                <a:ext cx="51223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47467" y="2814901"/>
                <a:ext cx="530352"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6200000">
                <a:off x="7822904" y="3609868"/>
                <a:ext cx="1005840" cy="4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088842" y="4104744"/>
                <a:ext cx="256032"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80567" y="4182531"/>
                <a:ext cx="182033"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94251" y="4182530"/>
                <a:ext cx="256032"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95600" y="4101042"/>
                <a:ext cx="74507"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79525" y="2938992"/>
                <a:ext cx="1090507"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1884680" y="3378624"/>
                <a:ext cx="924983"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650066" y="4099981"/>
                <a:ext cx="56177"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832640" y="1328208"/>
                <a:ext cx="176856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6200000">
                <a:off x="9085949" y="1804087"/>
                <a:ext cx="998273" cy="465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6200000">
                <a:off x="9755768" y="4104268"/>
                <a:ext cx="2000991" cy="52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876746" y="2816593"/>
                <a:ext cx="154667"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0295846" y="2814901"/>
                <a:ext cx="154667"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rot="16200000">
              <a:off x="5309534" y="904102"/>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7224059" y="904102"/>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7733432">
              <a:off x="7061581" y="1579033"/>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7733432">
              <a:off x="6447218" y="1572155"/>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7733432">
              <a:off x="5799650" y="1580727"/>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3866568" flipH="1">
              <a:off x="6751195" y="1579033"/>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3866568" flipH="1">
              <a:off x="6117687" y="1579033"/>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3866568" flipH="1">
              <a:off x="5482896" y="1579034"/>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546181" y="4931569"/>
              <a:ext cx="137459" cy="152874"/>
              <a:chOff x="7546181" y="4931569"/>
              <a:chExt cx="137459" cy="152874"/>
            </a:xfrm>
          </p:grpSpPr>
          <p:sp>
            <p:nvSpPr>
              <p:cNvPr id="19" name="Rectangle 18"/>
              <p:cNvSpPr/>
              <p:nvPr/>
            </p:nvSpPr>
            <p:spPr>
              <a:xfrm>
                <a:off x="7546181" y="4955380"/>
                <a:ext cx="102394" cy="118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7592200" y="4948237"/>
                <a:ext cx="91440" cy="914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574761" y="4931569"/>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574761" y="5038723"/>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Callout: Bent Line 5">
            <a:extLst>
              <a:ext uri="{FF2B5EF4-FFF2-40B4-BE49-F238E27FC236}">
                <a16:creationId xmlns:a16="http://schemas.microsoft.com/office/drawing/2014/main" id="{CC261845-CE1B-42C3-B6B4-14FA49024A2E}"/>
              </a:ext>
            </a:extLst>
          </p:cNvPr>
          <p:cNvSpPr/>
          <p:nvPr/>
        </p:nvSpPr>
        <p:spPr>
          <a:xfrm>
            <a:off x="2350344" y="3501680"/>
            <a:ext cx="914400" cy="559522"/>
          </a:xfrm>
          <a:prstGeom prst="borderCallout2">
            <a:avLst>
              <a:gd name="adj1" fmla="val 48600"/>
              <a:gd name="adj2" fmla="val 109167"/>
              <a:gd name="adj3" fmla="val 82183"/>
              <a:gd name="adj4" fmla="val 132500"/>
              <a:gd name="adj5" fmla="val 168470"/>
              <a:gd name="adj6" fmla="val 104167"/>
            </a:avLst>
          </a:prstGeom>
        </p:spPr>
        <p:style>
          <a:lnRef idx="1">
            <a:schemeClr val="accent1"/>
          </a:lnRef>
          <a:fillRef idx="3">
            <a:schemeClr val="accent1"/>
          </a:fillRef>
          <a:effectRef idx="2">
            <a:schemeClr val="accent1"/>
          </a:effectRef>
          <a:fontRef idx="minor">
            <a:schemeClr val="lt1"/>
          </a:fontRef>
        </p:style>
        <p:txBody>
          <a:bodyPr lIns="45720" rIns="45720" rtlCol="0" anchor="ctr">
            <a:normAutofit fontScale="85000" lnSpcReduction="10000"/>
          </a:bodyPr>
          <a:lstStyle/>
          <a:p>
            <a:pPr algn="ctr"/>
            <a:r>
              <a:rPr lang="en-US" dirty="0"/>
              <a:t>Alternate Desiccant</a:t>
            </a:r>
          </a:p>
        </p:txBody>
      </p:sp>
      <p:sp>
        <p:nvSpPr>
          <p:cNvPr id="47" name="Callout: Bent Line 46">
            <a:extLst>
              <a:ext uri="{FF2B5EF4-FFF2-40B4-BE49-F238E27FC236}">
                <a16:creationId xmlns:a16="http://schemas.microsoft.com/office/drawing/2014/main" id="{453A32F8-FC22-44E5-A841-4AD00F9F99D7}"/>
              </a:ext>
            </a:extLst>
          </p:cNvPr>
          <p:cNvSpPr/>
          <p:nvPr/>
        </p:nvSpPr>
        <p:spPr>
          <a:xfrm>
            <a:off x="6378488" y="3938883"/>
            <a:ext cx="914400" cy="559522"/>
          </a:xfrm>
          <a:prstGeom prst="borderCallout2">
            <a:avLst>
              <a:gd name="adj1" fmla="val 52686"/>
              <a:gd name="adj2" fmla="val -12500"/>
              <a:gd name="adj3" fmla="val 52222"/>
              <a:gd name="adj4" fmla="val -64167"/>
              <a:gd name="adj5" fmla="val 86757"/>
              <a:gd name="adj6" fmla="val -94166"/>
            </a:avLst>
          </a:prstGeom>
        </p:spPr>
        <p:style>
          <a:lnRef idx="1">
            <a:schemeClr val="accent1"/>
          </a:lnRef>
          <a:fillRef idx="3">
            <a:schemeClr val="accent1"/>
          </a:fillRef>
          <a:effectRef idx="2">
            <a:schemeClr val="accent1"/>
          </a:effectRef>
          <a:fontRef idx="minor">
            <a:schemeClr val="lt1"/>
          </a:fontRef>
        </p:style>
        <p:txBody>
          <a:bodyPr lIns="45720" rIns="45720" rtlCol="0" anchor="ctr">
            <a:normAutofit fontScale="85000" lnSpcReduction="10000"/>
          </a:bodyPr>
          <a:lstStyle/>
          <a:p>
            <a:pPr algn="ctr"/>
            <a:r>
              <a:rPr lang="en-US" dirty="0"/>
              <a:t>Structured Sorbents</a:t>
            </a:r>
          </a:p>
        </p:txBody>
      </p:sp>
      <p:sp>
        <p:nvSpPr>
          <p:cNvPr id="48" name="Callout: Bent Line 47">
            <a:extLst>
              <a:ext uri="{FF2B5EF4-FFF2-40B4-BE49-F238E27FC236}">
                <a16:creationId xmlns:a16="http://schemas.microsoft.com/office/drawing/2014/main" id="{45EC2A35-377B-4508-B611-95B2B9202C02}"/>
              </a:ext>
            </a:extLst>
          </p:cNvPr>
          <p:cNvSpPr/>
          <p:nvPr/>
        </p:nvSpPr>
        <p:spPr>
          <a:xfrm>
            <a:off x="1364150" y="5048422"/>
            <a:ext cx="914400" cy="559522"/>
          </a:xfrm>
          <a:prstGeom prst="borderCallout2">
            <a:avLst>
              <a:gd name="adj1" fmla="val 48600"/>
              <a:gd name="adj2" fmla="val 109167"/>
              <a:gd name="adj3" fmla="val 52222"/>
              <a:gd name="adj4" fmla="val 135000"/>
              <a:gd name="adj5" fmla="val 2321"/>
              <a:gd name="adj6" fmla="val 176667"/>
            </a:avLst>
          </a:prstGeom>
        </p:spPr>
        <p:style>
          <a:lnRef idx="1">
            <a:schemeClr val="accent1"/>
          </a:lnRef>
          <a:fillRef idx="3">
            <a:schemeClr val="accent1"/>
          </a:fillRef>
          <a:effectRef idx="2">
            <a:schemeClr val="accent1"/>
          </a:effectRef>
          <a:fontRef idx="minor">
            <a:schemeClr val="lt1"/>
          </a:fontRef>
        </p:style>
        <p:txBody>
          <a:bodyPr lIns="45720" rIns="45720" rtlCol="0" anchor="ctr">
            <a:normAutofit fontScale="70000" lnSpcReduction="20000"/>
          </a:bodyPr>
          <a:lstStyle/>
          <a:p>
            <a:pPr algn="ctr"/>
            <a:r>
              <a:rPr lang="en-US" dirty="0"/>
              <a:t>Desiccant Bed Heaters</a:t>
            </a:r>
          </a:p>
        </p:txBody>
      </p:sp>
      <p:sp>
        <p:nvSpPr>
          <p:cNvPr id="49" name="Callout: Bent Line 48">
            <a:extLst>
              <a:ext uri="{FF2B5EF4-FFF2-40B4-BE49-F238E27FC236}">
                <a16:creationId xmlns:a16="http://schemas.microsoft.com/office/drawing/2014/main" id="{D9174C04-2217-49E8-BD48-CAD0BB6E0381}"/>
              </a:ext>
            </a:extLst>
          </p:cNvPr>
          <p:cNvSpPr/>
          <p:nvPr/>
        </p:nvSpPr>
        <p:spPr>
          <a:xfrm>
            <a:off x="6477715" y="1680586"/>
            <a:ext cx="914400" cy="559522"/>
          </a:xfrm>
          <a:prstGeom prst="borderCallout2">
            <a:avLst>
              <a:gd name="adj1" fmla="val 52686"/>
              <a:gd name="adj2" fmla="val -12500"/>
              <a:gd name="adj3" fmla="val 52222"/>
              <a:gd name="adj4" fmla="val -64167"/>
              <a:gd name="adj5" fmla="val 168469"/>
              <a:gd name="adj6" fmla="val -105832"/>
            </a:avLst>
          </a:prstGeom>
        </p:spPr>
        <p:style>
          <a:lnRef idx="1">
            <a:schemeClr val="accent1"/>
          </a:lnRef>
          <a:fillRef idx="3">
            <a:schemeClr val="accent1"/>
          </a:fillRef>
          <a:effectRef idx="2">
            <a:schemeClr val="accent1"/>
          </a:effectRef>
          <a:fontRef idx="minor">
            <a:schemeClr val="lt1"/>
          </a:fontRef>
        </p:style>
        <p:txBody>
          <a:bodyPr lIns="45720" rIns="45720" rtlCol="0" anchor="ctr">
            <a:normAutofit fontScale="62500" lnSpcReduction="20000"/>
          </a:bodyPr>
          <a:lstStyle/>
          <a:p>
            <a:pPr algn="ctr"/>
            <a:r>
              <a:rPr lang="en-US" dirty="0"/>
              <a:t>Heater Fin Modifications</a:t>
            </a:r>
          </a:p>
        </p:txBody>
      </p:sp>
    </p:spTree>
    <p:extLst>
      <p:ext uri="{BB962C8B-B14F-4D97-AF65-F5344CB8AC3E}">
        <p14:creationId xmlns:p14="http://schemas.microsoft.com/office/powerpoint/2010/main" val="388611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International Conference on Environmental Systems, 2021</a:t>
            </a:r>
          </a:p>
        </p:txBody>
      </p:sp>
      <p:sp>
        <p:nvSpPr>
          <p:cNvPr id="3" name="Slide Number Placeholder 2"/>
          <p:cNvSpPr>
            <a:spLocks noGrp="1"/>
          </p:cNvSpPr>
          <p:nvPr>
            <p:ph type="sldNum" sz="quarter" idx="12"/>
          </p:nvPr>
        </p:nvSpPr>
        <p:spPr/>
        <p:txBody>
          <a:bodyPr/>
          <a:lstStyle/>
          <a:p>
            <a:fld id="{DCD57FC4-C305-C246-BAEE-1D022AE99BB3}" type="slidenum">
              <a:rPr lang="en-US" smtClean="0"/>
              <a:t>2</a:t>
            </a:fld>
            <a:endParaRPr lang="en-US" dirty="0"/>
          </a:p>
        </p:txBody>
      </p:sp>
      <p:sp>
        <p:nvSpPr>
          <p:cNvPr id="4" name="Title 1"/>
          <p:cNvSpPr txBox="1">
            <a:spLocks/>
          </p:cNvSpPr>
          <p:nvPr/>
        </p:nvSpPr>
        <p:spPr>
          <a:xfrm>
            <a:off x="457200" y="283968"/>
            <a:ext cx="8229600" cy="973059"/>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dirty="0"/>
              <a:t>Linus (Ground Test) 4BMS</a:t>
            </a:r>
          </a:p>
        </p:txBody>
      </p:sp>
      <p:sp>
        <p:nvSpPr>
          <p:cNvPr id="5" name="Content Placeholder 2"/>
          <p:cNvSpPr txBox="1">
            <a:spLocks/>
          </p:cNvSpPr>
          <p:nvPr/>
        </p:nvSpPr>
        <p:spPr>
          <a:xfrm>
            <a:off x="457199" y="1408193"/>
            <a:ext cx="4369831" cy="378576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Similarities to flight 4BCO2:</a:t>
            </a:r>
          </a:p>
          <a:p>
            <a:pPr marL="342900" indent="-342900">
              <a:buFont typeface="Arial" panose="020B0604020202020204" pitchFamily="34" charset="0"/>
              <a:buChar char="•"/>
            </a:pPr>
            <a:r>
              <a:rPr lang="en-US" sz="2000" dirty="0"/>
              <a:t>Bed size, sorbents, and heaters</a:t>
            </a:r>
          </a:p>
          <a:p>
            <a:pPr marL="342900" indent="-342900">
              <a:buFont typeface="Arial" panose="020B0604020202020204" pitchFamily="34" charset="0"/>
              <a:buChar char="•"/>
            </a:pPr>
            <a:r>
              <a:rPr lang="en-US" sz="2000" dirty="0"/>
              <a:t>Blower (for selected tests)</a:t>
            </a:r>
          </a:p>
          <a:p>
            <a:pPr marL="342900" indent="-342900">
              <a:buFont typeface="Arial" panose="020B0604020202020204" pitchFamily="34" charset="0"/>
              <a:buChar char="•"/>
            </a:pPr>
            <a:r>
              <a:rPr lang="en-US" sz="2000" dirty="0"/>
              <a:t>Precooler (in later tests)</a:t>
            </a:r>
          </a:p>
          <a:p>
            <a:pPr marL="342900" indent="-342900">
              <a:buFont typeface="Arial" panose="020B0604020202020204" pitchFamily="34" charset="0"/>
              <a:buChar char="•"/>
            </a:pPr>
            <a:r>
              <a:rPr lang="en-US" sz="2000" dirty="0"/>
              <a:t>Check valve</a:t>
            </a:r>
          </a:p>
          <a:p>
            <a:pPr marL="342900" indent="-342900">
              <a:buFont typeface="Arial" panose="020B0604020202020204" pitchFamily="34" charset="0"/>
              <a:buChar char="•"/>
            </a:pPr>
            <a:r>
              <a:rPr lang="en-US" sz="2000" dirty="0"/>
              <a:t>Air save pump (in later tests)</a:t>
            </a:r>
          </a:p>
          <a:p>
            <a:r>
              <a:rPr lang="en-US" dirty="0"/>
              <a:t>Differences:</a:t>
            </a:r>
          </a:p>
          <a:p>
            <a:pPr marL="342900" indent="-342900">
              <a:buFont typeface="Arial" panose="020B0604020202020204" pitchFamily="34" charset="0"/>
              <a:buChar char="•"/>
            </a:pPr>
            <a:r>
              <a:rPr lang="en-US" sz="2000" dirty="0"/>
              <a:t>Conventional vs. AM duct elbows</a:t>
            </a:r>
          </a:p>
          <a:p>
            <a:pPr marL="342900" indent="-342900">
              <a:buFont typeface="Arial" panose="020B0604020202020204" pitchFamily="34" charset="0"/>
              <a:buChar char="•"/>
            </a:pPr>
            <a:r>
              <a:rPr lang="en-US" sz="2000" dirty="0"/>
              <a:t>Commercial ball valves vs. custom flight plug valves</a:t>
            </a:r>
            <a:endParaRPr lang="en-US" sz="2000" i="1" dirty="0"/>
          </a:p>
        </p:txBody>
      </p:sp>
      <p:cxnSp>
        <p:nvCxnSpPr>
          <p:cNvPr id="7" name="Straight Connector 6"/>
          <p:cNvCxnSpPr/>
          <p:nvPr/>
        </p:nvCxnSpPr>
        <p:spPr>
          <a:xfrm>
            <a:off x="0" y="108037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4885038" y="1619491"/>
            <a:ext cx="4213654" cy="357446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53538"/>
          <a:stretch/>
        </p:blipFill>
        <p:spPr>
          <a:xfrm>
            <a:off x="5181429" y="1257026"/>
            <a:ext cx="3150973" cy="4754824"/>
          </a:xfrm>
          <a:prstGeom prst="rect">
            <a:avLst/>
          </a:prstGeom>
        </p:spPr>
      </p:pic>
      <p:sp>
        <p:nvSpPr>
          <p:cNvPr id="10" name="Content Placeholder 2"/>
          <p:cNvSpPr txBox="1">
            <a:spLocks/>
          </p:cNvSpPr>
          <p:nvPr/>
        </p:nvSpPr>
        <p:spPr>
          <a:xfrm>
            <a:off x="6146243" y="5384892"/>
            <a:ext cx="1221345" cy="537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solidFill>
                  <a:schemeClr val="bg1"/>
                </a:solidFill>
              </a:rPr>
              <a:t>LINUS</a:t>
            </a:r>
          </a:p>
        </p:txBody>
      </p:sp>
      <p:sp>
        <p:nvSpPr>
          <p:cNvPr id="6" name="Rectangle 5">
            <a:extLst>
              <a:ext uri="{FF2B5EF4-FFF2-40B4-BE49-F238E27FC236}">
                <a16:creationId xmlns:a16="http://schemas.microsoft.com/office/drawing/2014/main" id="{3B400CFB-F81F-4E06-A985-0B0E579FA0E9}"/>
              </a:ext>
            </a:extLst>
          </p:cNvPr>
          <p:cNvSpPr/>
          <p:nvPr/>
        </p:nvSpPr>
        <p:spPr>
          <a:xfrm>
            <a:off x="457199" y="5295292"/>
            <a:ext cx="4369831" cy="6268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t>Linus CO</a:t>
            </a:r>
            <a:r>
              <a:rPr lang="en-US" i="1" baseline="-25000" dirty="0"/>
              <a:t>2</a:t>
            </a:r>
            <a:r>
              <a:rPr lang="en-US" i="1" dirty="0"/>
              <a:t> removal performance expected to closely match flight system</a:t>
            </a:r>
            <a:endParaRPr lang="en-US" dirty="0"/>
          </a:p>
        </p:txBody>
      </p:sp>
    </p:spTree>
    <p:extLst>
      <p:ext uri="{BB962C8B-B14F-4D97-AF65-F5344CB8AC3E}">
        <p14:creationId xmlns:p14="http://schemas.microsoft.com/office/powerpoint/2010/main" val="98797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International Conference on Environmental Systems, 2021</a:t>
            </a:r>
          </a:p>
        </p:txBody>
      </p:sp>
      <p:sp>
        <p:nvSpPr>
          <p:cNvPr id="3" name="Slide Number Placeholder 2"/>
          <p:cNvSpPr>
            <a:spLocks noGrp="1"/>
          </p:cNvSpPr>
          <p:nvPr>
            <p:ph type="sldNum" sz="quarter" idx="12"/>
          </p:nvPr>
        </p:nvSpPr>
        <p:spPr/>
        <p:txBody>
          <a:bodyPr/>
          <a:lstStyle/>
          <a:p>
            <a:fld id="{DCD57FC4-C305-C246-BAEE-1D022AE99BB3}" type="slidenum">
              <a:rPr lang="en-US" smtClean="0"/>
              <a:t>3</a:t>
            </a:fld>
            <a:endParaRPr lang="en-US" dirty="0"/>
          </a:p>
        </p:txBody>
      </p:sp>
      <p:sp>
        <p:nvSpPr>
          <p:cNvPr id="4" name="Title 1"/>
          <p:cNvSpPr txBox="1">
            <a:spLocks/>
          </p:cNvSpPr>
          <p:nvPr/>
        </p:nvSpPr>
        <p:spPr>
          <a:xfrm>
            <a:off x="457200" y="283968"/>
            <a:ext cx="8229600" cy="973059"/>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dirty="0"/>
              <a:t>4BMS Schematic</a:t>
            </a:r>
          </a:p>
        </p:txBody>
      </p:sp>
      <p:cxnSp>
        <p:nvCxnSpPr>
          <p:cNvPr id="7" name="Straight Connector 6"/>
          <p:cNvCxnSpPr/>
          <p:nvPr/>
        </p:nvCxnSpPr>
        <p:spPr>
          <a:xfrm>
            <a:off x="0" y="1080370"/>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726725" y="1430793"/>
            <a:ext cx="7690550" cy="4751790"/>
            <a:chOff x="119485" y="41275"/>
            <a:chExt cx="11919975" cy="6018105"/>
          </a:xfrm>
        </p:grpSpPr>
        <p:grpSp>
          <p:nvGrpSpPr>
            <p:cNvPr id="9" name="Group 8"/>
            <p:cNvGrpSpPr/>
            <p:nvPr/>
          </p:nvGrpSpPr>
          <p:grpSpPr>
            <a:xfrm>
              <a:off x="119485" y="41275"/>
              <a:ext cx="11919975" cy="6018105"/>
              <a:chOff x="119485" y="41275"/>
              <a:chExt cx="11919975" cy="6018105"/>
            </a:xfrm>
          </p:grpSpPr>
          <p:pic>
            <p:nvPicPr>
              <p:cNvPr id="23" name="Picture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85" y="41275"/>
                <a:ext cx="11919975" cy="6018105"/>
              </a:xfrm>
              <a:prstGeom prst="rect">
                <a:avLst/>
              </a:prstGeom>
              <a:noFill/>
              <a:ln>
                <a:noFill/>
              </a:ln>
            </p:spPr>
          </p:pic>
          <p:sp>
            <p:nvSpPr>
              <p:cNvPr id="24" name="Rectangle 23"/>
              <p:cNvSpPr/>
              <p:nvPr/>
            </p:nvSpPr>
            <p:spPr>
              <a:xfrm>
                <a:off x="1347258" y="2618317"/>
                <a:ext cx="182880"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816100" y="2618317"/>
                <a:ext cx="164592"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650067" y="1579033"/>
                <a:ext cx="320040"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6200000">
                <a:off x="1417363" y="2095755"/>
                <a:ext cx="1078992"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33999" y="1581573"/>
                <a:ext cx="109728"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13792" y="1702858"/>
                <a:ext cx="393192" cy="45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6200000">
                <a:off x="4582372" y="2004460"/>
                <a:ext cx="603504" cy="45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51967" y="2826808"/>
                <a:ext cx="51223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99717" y="2817283"/>
                <a:ext cx="51223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47467" y="2814901"/>
                <a:ext cx="530352"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6200000">
                <a:off x="7822904" y="3609868"/>
                <a:ext cx="1005840" cy="4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088842" y="4104744"/>
                <a:ext cx="256032" cy="45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80567" y="4182531"/>
                <a:ext cx="182033"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94251" y="4182530"/>
                <a:ext cx="256032"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95600" y="4101042"/>
                <a:ext cx="74507"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79525" y="2938992"/>
                <a:ext cx="1090507"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1884680" y="3378624"/>
                <a:ext cx="924983"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650066" y="4099981"/>
                <a:ext cx="56177" cy="45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832640" y="1328208"/>
                <a:ext cx="176856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6200000">
                <a:off x="9085949" y="1804087"/>
                <a:ext cx="998273" cy="465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6200000">
                <a:off x="9755768" y="4104268"/>
                <a:ext cx="2000991" cy="52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876746" y="2816593"/>
                <a:ext cx="154667"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0295846" y="2814901"/>
                <a:ext cx="154667"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rot="16200000">
              <a:off x="5309534" y="904102"/>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7224059" y="904102"/>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7733432">
              <a:off x="7061581" y="1579033"/>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7733432">
              <a:off x="6447218" y="1572155"/>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7733432">
              <a:off x="5799650" y="1580727"/>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3866568" flipH="1">
              <a:off x="6751195" y="1579033"/>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3866568" flipH="1">
              <a:off x="6117687" y="1579033"/>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3866568" flipH="1">
              <a:off x="5482896" y="1579034"/>
              <a:ext cx="7315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546181" y="4931569"/>
              <a:ext cx="137459" cy="152874"/>
              <a:chOff x="7546181" y="4931569"/>
              <a:chExt cx="137459" cy="152874"/>
            </a:xfrm>
          </p:grpSpPr>
          <p:sp>
            <p:nvSpPr>
              <p:cNvPr id="19" name="Rectangle 18"/>
              <p:cNvSpPr/>
              <p:nvPr/>
            </p:nvSpPr>
            <p:spPr>
              <a:xfrm>
                <a:off x="7546181" y="4955380"/>
                <a:ext cx="102394" cy="118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7592200" y="4948237"/>
                <a:ext cx="91440" cy="914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574761" y="4931569"/>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574761" y="5038723"/>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5340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International Conference on Environmental Systems, 2021</a:t>
            </a:r>
          </a:p>
        </p:txBody>
      </p:sp>
      <p:sp>
        <p:nvSpPr>
          <p:cNvPr id="3" name="Slide Number Placeholder 2"/>
          <p:cNvSpPr>
            <a:spLocks noGrp="1"/>
          </p:cNvSpPr>
          <p:nvPr>
            <p:ph type="sldNum" sz="quarter" idx="12"/>
          </p:nvPr>
        </p:nvSpPr>
        <p:spPr/>
        <p:txBody>
          <a:bodyPr/>
          <a:lstStyle/>
          <a:p>
            <a:fld id="{DCD57FC4-C305-C246-BAEE-1D022AE99BB3}" type="slidenum">
              <a:rPr lang="en-US" smtClean="0"/>
              <a:t>4</a:t>
            </a:fld>
            <a:endParaRPr lang="en-US" dirty="0"/>
          </a:p>
        </p:txBody>
      </p:sp>
      <p:sp>
        <p:nvSpPr>
          <p:cNvPr id="4" name="Title 1"/>
          <p:cNvSpPr txBox="1">
            <a:spLocks/>
          </p:cNvSpPr>
          <p:nvPr/>
        </p:nvSpPr>
        <p:spPr>
          <a:xfrm>
            <a:off x="457200" y="283968"/>
            <a:ext cx="8229600" cy="973059"/>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dirty="0"/>
              <a:t>Linus Repeatability</a:t>
            </a:r>
          </a:p>
        </p:txBody>
      </p:sp>
      <p:cxnSp>
        <p:nvCxnSpPr>
          <p:cNvPr id="7" name="Straight Connector 6"/>
          <p:cNvCxnSpPr/>
          <p:nvPr/>
        </p:nvCxnSpPr>
        <p:spPr>
          <a:xfrm>
            <a:off x="0" y="1134688"/>
            <a:ext cx="9144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3" name="Table 12">
            <a:extLst>
              <a:ext uri="{FF2B5EF4-FFF2-40B4-BE49-F238E27FC236}">
                <a16:creationId xmlns:a16="http://schemas.microsoft.com/office/drawing/2014/main" id="{27635BB6-6AF5-4388-9D4B-81DF50B79F0B}"/>
              </a:ext>
            </a:extLst>
          </p:cNvPr>
          <p:cNvGraphicFramePr>
            <a:graphicFrameLocks noGrp="1"/>
          </p:cNvGraphicFramePr>
          <p:nvPr>
            <p:extLst>
              <p:ext uri="{D42A27DB-BD31-4B8C-83A1-F6EECF244321}">
                <p14:modId xmlns:p14="http://schemas.microsoft.com/office/powerpoint/2010/main" val="705540854"/>
              </p:ext>
            </p:extLst>
          </p:nvPr>
        </p:nvGraphicFramePr>
        <p:xfrm>
          <a:off x="4455871" y="1808683"/>
          <a:ext cx="4230930" cy="2886284"/>
        </p:xfrm>
        <a:graphic>
          <a:graphicData uri="http://schemas.openxmlformats.org/drawingml/2006/table">
            <a:tbl>
              <a:tblPr firstRow="1" firstCol="1" bandRow="1">
                <a:tableStyleId>{5C22544A-7EE6-4342-B048-85BDC9FD1C3A}</a:tableStyleId>
              </a:tblPr>
              <a:tblGrid>
                <a:gridCol w="986987">
                  <a:extLst>
                    <a:ext uri="{9D8B030D-6E8A-4147-A177-3AD203B41FA5}">
                      <a16:colId xmlns:a16="http://schemas.microsoft.com/office/drawing/2014/main" val="3335040337"/>
                    </a:ext>
                  </a:extLst>
                </a:gridCol>
                <a:gridCol w="899886">
                  <a:extLst>
                    <a:ext uri="{9D8B030D-6E8A-4147-A177-3AD203B41FA5}">
                      <a16:colId xmlns:a16="http://schemas.microsoft.com/office/drawing/2014/main" val="4208157085"/>
                    </a:ext>
                  </a:extLst>
                </a:gridCol>
                <a:gridCol w="1127675">
                  <a:extLst>
                    <a:ext uri="{9D8B030D-6E8A-4147-A177-3AD203B41FA5}">
                      <a16:colId xmlns:a16="http://schemas.microsoft.com/office/drawing/2014/main" val="2760386603"/>
                    </a:ext>
                  </a:extLst>
                </a:gridCol>
                <a:gridCol w="1216382">
                  <a:extLst>
                    <a:ext uri="{9D8B030D-6E8A-4147-A177-3AD203B41FA5}">
                      <a16:colId xmlns:a16="http://schemas.microsoft.com/office/drawing/2014/main" val="1199239380"/>
                    </a:ext>
                  </a:extLst>
                </a:gridCol>
              </a:tblGrid>
              <a:tr h="537407">
                <a:tc>
                  <a:txBody>
                    <a:bodyPr/>
                    <a:lstStyle/>
                    <a:p>
                      <a:pPr marL="0" marR="0" indent="0" algn="ctr">
                        <a:spcBef>
                          <a:spcPts val="0"/>
                        </a:spcBef>
                        <a:spcAft>
                          <a:spcPts val="0"/>
                        </a:spcAft>
                        <a:tabLst>
                          <a:tab pos="182880" algn="l"/>
                          <a:tab pos="457200" algn="l"/>
                        </a:tabLst>
                      </a:pPr>
                      <a:r>
                        <a:rPr lang="en-US" sz="1200" dirty="0">
                          <a:effectLst/>
                        </a:rPr>
                        <a:t>Test Title</a:t>
                      </a:r>
                      <a:endParaRPr lang="en-US" sz="1200" dirty="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Date Run</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4BMS in/out CO2 Removal, kg/day</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4BMS inlet/outlet efficiency</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extLst>
                  <a:ext uri="{0D108BD9-81ED-4DB2-BD59-A6C34878D82A}">
                    <a16:rowId xmlns:a16="http://schemas.microsoft.com/office/drawing/2014/main" val="623829098"/>
                  </a:ext>
                </a:extLst>
              </a:tr>
              <a:tr h="358272">
                <a:tc>
                  <a:txBody>
                    <a:bodyPr/>
                    <a:lstStyle/>
                    <a:p>
                      <a:pPr marL="0" marR="0" indent="0" algn="ctr">
                        <a:spcBef>
                          <a:spcPts val="0"/>
                        </a:spcBef>
                        <a:spcAft>
                          <a:spcPts val="0"/>
                        </a:spcAft>
                        <a:tabLst>
                          <a:tab pos="182880" algn="l"/>
                          <a:tab pos="457200" algn="l"/>
                        </a:tabLst>
                      </a:pPr>
                      <a:r>
                        <a:rPr lang="en-US" sz="1200">
                          <a:effectLst/>
                        </a:rPr>
                        <a:t>4BLv3-33</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9/30/2018</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dirty="0">
                          <a:effectLst/>
                        </a:rPr>
                        <a:t>4.67</a:t>
                      </a:r>
                      <a:endParaRPr lang="en-US" sz="1200" dirty="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85.2</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extLst>
                  <a:ext uri="{0D108BD9-81ED-4DB2-BD59-A6C34878D82A}">
                    <a16:rowId xmlns:a16="http://schemas.microsoft.com/office/drawing/2014/main" val="1877025557"/>
                  </a:ext>
                </a:extLst>
              </a:tr>
              <a:tr h="358272">
                <a:tc>
                  <a:txBody>
                    <a:bodyPr/>
                    <a:lstStyle/>
                    <a:p>
                      <a:pPr marL="0" marR="0" indent="0" algn="ctr">
                        <a:spcBef>
                          <a:spcPts val="0"/>
                        </a:spcBef>
                        <a:spcAft>
                          <a:spcPts val="0"/>
                        </a:spcAft>
                        <a:tabLst>
                          <a:tab pos="182880" algn="l"/>
                          <a:tab pos="457200" algn="l"/>
                        </a:tabLst>
                      </a:pPr>
                      <a:r>
                        <a:rPr lang="en-US" sz="1200">
                          <a:effectLst/>
                        </a:rPr>
                        <a:t>4BLv4-37</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11/10/2018</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4.72</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85.6</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extLst>
                  <a:ext uri="{0D108BD9-81ED-4DB2-BD59-A6C34878D82A}">
                    <a16:rowId xmlns:a16="http://schemas.microsoft.com/office/drawing/2014/main" val="4025091796"/>
                  </a:ext>
                </a:extLst>
              </a:tr>
              <a:tr h="358272">
                <a:tc>
                  <a:txBody>
                    <a:bodyPr/>
                    <a:lstStyle/>
                    <a:p>
                      <a:pPr marL="0" marR="0" indent="0" algn="ctr">
                        <a:spcBef>
                          <a:spcPts val="0"/>
                        </a:spcBef>
                        <a:spcAft>
                          <a:spcPts val="0"/>
                        </a:spcAft>
                        <a:tabLst>
                          <a:tab pos="182880" algn="l"/>
                          <a:tab pos="457200" algn="l"/>
                        </a:tabLst>
                      </a:pPr>
                      <a:r>
                        <a:rPr lang="en-US" sz="1200">
                          <a:effectLst/>
                        </a:rPr>
                        <a:t>4BLv4-38</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11/12/2018</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dirty="0">
                          <a:effectLst/>
                        </a:rPr>
                        <a:t>4.72</a:t>
                      </a:r>
                      <a:endParaRPr lang="en-US" sz="1200" dirty="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85.5</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extLst>
                  <a:ext uri="{0D108BD9-81ED-4DB2-BD59-A6C34878D82A}">
                    <a16:rowId xmlns:a16="http://schemas.microsoft.com/office/drawing/2014/main" val="1643210182"/>
                  </a:ext>
                </a:extLst>
              </a:tr>
              <a:tr h="358272">
                <a:tc>
                  <a:txBody>
                    <a:bodyPr/>
                    <a:lstStyle/>
                    <a:p>
                      <a:pPr marL="0" marR="0" indent="0" algn="ctr">
                        <a:spcBef>
                          <a:spcPts val="0"/>
                        </a:spcBef>
                        <a:spcAft>
                          <a:spcPts val="0"/>
                        </a:spcAft>
                        <a:tabLst>
                          <a:tab pos="182880" algn="l"/>
                          <a:tab pos="457200" algn="l"/>
                        </a:tabLst>
                      </a:pPr>
                      <a:r>
                        <a:rPr lang="en-US" sz="1200">
                          <a:effectLst/>
                        </a:rPr>
                        <a:t>4BLv4-41a</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11/27/2018</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4.72</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dirty="0">
                          <a:effectLst/>
                        </a:rPr>
                        <a:t>85.0</a:t>
                      </a:r>
                      <a:endParaRPr lang="en-US" sz="1200" dirty="0">
                        <a:effectLst/>
                        <a:latin typeface="Times New Roman" panose="02020603050405020304" pitchFamily="18" charset="0"/>
                        <a:ea typeface="Times New Roman" panose="02020603050405020304" pitchFamily="18" charset="0"/>
                      </a:endParaRPr>
                    </a:p>
                  </a:txBody>
                  <a:tcPr marL="61451" marR="61451" marT="0" marB="0" anchor="ctr"/>
                </a:tc>
                <a:extLst>
                  <a:ext uri="{0D108BD9-81ED-4DB2-BD59-A6C34878D82A}">
                    <a16:rowId xmlns:a16="http://schemas.microsoft.com/office/drawing/2014/main" val="765102272"/>
                  </a:ext>
                </a:extLst>
              </a:tr>
              <a:tr h="358272">
                <a:tc>
                  <a:txBody>
                    <a:bodyPr/>
                    <a:lstStyle/>
                    <a:p>
                      <a:pPr marL="0" marR="0" indent="0" algn="ctr">
                        <a:spcBef>
                          <a:spcPts val="0"/>
                        </a:spcBef>
                        <a:spcAft>
                          <a:spcPts val="0"/>
                        </a:spcAft>
                        <a:tabLst>
                          <a:tab pos="182880" algn="l"/>
                          <a:tab pos="457200" algn="l"/>
                        </a:tabLst>
                      </a:pPr>
                      <a:r>
                        <a:rPr lang="en-US" sz="1200">
                          <a:effectLst/>
                        </a:rPr>
                        <a:t>4BLv4-41b</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12/3/2018</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4.69</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84.3</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extLst>
                  <a:ext uri="{0D108BD9-81ED-4DB2-BD59-A6C34878D82A}">
                    <a16:rowId xmlns:a16="http://schemas.microsoft.com/office/drawing/2014/main" val="3434531402"/>
                  </a:ext>
                </a:extLst>
              </a:tr>
              <a:tr h="358272">
                <a:tc>
                  <a:txBody>
                    <a:bodyPr/>
                    <a:lstStyle/>
                    <a:p>
                      <a:pPr marL="0" marR="0" indent="0" algn="ctr">
                        <a:spcBef>
                          <a:spcPts val="0"/>
                        </a:spcBef>
                        <a:spcAft>
                          <a:spcPts val="0"/>
                        </a:spcAft>
                        <a:tabLst>
                          <a:tab pos="182880" algn="l"/>
                          <a:tab pos="457200" algn="l"/>
                        </a:tabLst>
                      </a:pPr>
                      <a:r>
                        <a:rPr lang="en-US" sz="1200">
                          <a:effectLst/>
                        </a:rPr>
                        <a:t>4BLv4-45f</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12/7/2018</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4.67</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a:effectLst/>
                        </a:rPr>
                        <a:t>85.0</a:t>
                      </a:r>
                      <a:endParaRPr lang="en-US" sz="1200">
                        <a:effectLst/>
                        <a:latin typeface="Times New Roman" panose="02020603050405020304" pitchFamily="18" charset="0"/>
                        <a:ea typeface="Times New Roman" panose="02020603050405020304" pitchFamily="18" charset="0"/>
                      </a:endParaRPr>
                    </a:p>
                  </a:txBody>
                  <a:tcPr marL="61451" marR="61451" marT="0" marB="0" anchor="ctr"/>
                </a:tc>
                <a:extLst>
                  <a:ext uri="{0D108BD9-81ED-4DB2-BD59-A6C34878D82A}">
                    <a16:rowId xmlns:a16="http://schemas.microsoft.com/office/drawing/2014/main" val="2641413656"/>
                  </a:ext>
                </a:extLst>
              </a:tr>
              <a:tr h="188012">
                <a:tc>
                  <a:txBody>
                    <a:bodyPr/>
                    <a:lstStyle/>
                    <a:p>
                      <a:pPr marL="0" marR="0" indent="0" algn="ctr">
                        <a:spcBef>
                          <a:spcPts val="0"/>
                        </a:spcBef>
                        <a:spcAft>
                          <a:spcPts val="0"/>
                        </a:spcAft>
                        <a:tabLst>
                          <a:tab pos="182880" algn="l"/>
                          <a:tab pos="45720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dirty="0">
                          <a:effectLst/>
                        </a:rPr>
                        <a:t>Average</a:t>
                      </a:r>
                      <a:endParaRPr lang="en-US" sz="1200" dirty="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dirty="0">
                          <a:effectLst/>
                        </a:rPr>
                        <a:t>4.71</a:t>
                      </a:r>
                      <a:endParaRPr lang="en-US" sz="1200" dirty="0">
                        <a:effectLst/>
                        <a:latin typeface="Times New Roman" panose="02020603050405020304" pitchFamily="18" charset="0"/>
                        <a:ea typeface="Times New Roman" panose="02020603050405020304" pitchFamily="18" charset="0"/>
                      </a:endParaRPr>
                    </a:p>
                  </a:txBody>
                  <a:tcPr marL="61451" marR="61451" marT="0" marB="0" anchor="ctr"/>
                </a:tc>
                <a:tc>
                  <a:txBody>
                    <a:bodyPr/>
                    <a:lstStyle/>
                    <a:p>
                      <a:pPr marL="0" marR="0" indent="0" algn="ctr">
                        <a:spcBef>
                          <a:spcPts val="0"/>
                        </a:spcBef>
                        <a:spcAft>
                          <a:spcPts val="0"/>
                        </a:spcAft>
                        <a:tabLst>
                          <a:tab pos="182880" algn="l"/>
                          <a:tab pos="457200" algn="l"/>
                        </a:tabLst>
                      </a:pPr>
                      <a:r>
                        <a:rPr lang="en-US" sz="1200" dirty="0">
                          <a:effectLst/>
                        </a:rPr>
                        <a:t>85.1</a:t>
                      </a:r>
                      <a:endParaRPr lang="en-US" sz="1200" dirty="0">
                        <a:effectLst/>
                        <a:latin typeface="Times New Roman" panose="02020603050405020304" pitchFamily="18" charset="0"/>
                        <a:ea typeface="Times New Roman" panose="02020603050405020304" pitchFamily="18" charset="0"/>
                      </a:endParaRPr>
                    </a:p>
                  </a:txBody>
                  <a:tcPr marL="61451" marR="61451" marT="0" marB="0" anchor="ctr"/>
                </a:tc>
                <a:extLst>
                  <a:ext uri="{0D108BD9-81ED-4DB2-BD59-A6C34878D82A}">
                    <a16:rowId xmlns:a16="http://schemas.microsoft.com/office/drawing/2014/main" val="3783269251"/>
                  </a:ext>
                </a:extLst>
              </a:tr>
            </a:tbl>
          </a:graphicData>
        </a:graphic>
      </p:graphicFrame>
      <p:graphicFrame>
        <p:nvGraphicFramePr>
          <p:cNvPr id="14" name="Table 13">
            <a:extLst>
              <a:ext uri="{FF2B5EF4-FFF2-40B4-BE49-F238E27FC236}">
                <a16:creationId xmlns:a16="http://schemas.microsoft.com/office/drawing/2014/main" id="{F888CBFF-1C24-4EF4-847A-5BEB3590024B}"/>
              </a:ext>
            </a:extLst>
          </p:cNvPr>
          <p:cNvGraphicFramePr>
            <a:graphicFrameLocks noGrp="1"/>
          </p:cNvGraphicFramePr>
          <p:nvPr>
            <p:extLst>
              <p:ext uri="{D42A27DB-BD31-4B8C-83A1-F6EECF244321}">
                <p14:modId xmlns:p14="http://schemas.microsoft.com/office/powerpoint/2010/main" val="713124289"/>
              </p:ext>
            </p:extLst>
          </p:nvPr>
        </p:nvGraphicFramePr>
        <p:xfrm>
          <a:off x="457201" y="2302177"/>
          <a:ext cx="3207657" cy="1927340"/>
        </p:xfrm>
        <a:graphic>
          <a:graphicData uri="http://schemas.openxmlformats.org/drawingml/2006/table">
            <a:tbl>
              <a:tblPr firstCol="1" bandRow="1">
                <a:tableStyleId>{5C22544A-7EE6-4342-B048-85BDC9FD1C3A}</a:tableStyleId>
              </a:tblPr>
              <a:tblGrid>
                <a:gridCol w="2549029">
                  <a:extLst>
                    <a:ext uri="{9D8B030D-6E8A-4147-A177-3AD203B41FA5}">
                      <a16:colId xmlns:a16="http://schemas.microsoft.com/office/drawing/2014/main" val="1596889383"/>
                    </a:ext>
                  </a:extLst>
                </a:gridCol>
                <a:gridCol w="658628">
                  <a:extLst>
                    <a:ext uri="{9D8B030D-6E8A-4147-A177-3AD203B41FA5}">
                      <a16:colId xmlns:a16="http://schemas.microsoft.com/office/drawing/2014/main" val="1980646770"/>
                    </a:ext>
                  </a:extLst>
                </a:gridCol>
              </a:tblGrid>
              <a:tr h="385468">
                <a:tc>
                  <a:txBody>
                    <a:bodyPr/>
                    <a:lstStyle/>
                    <a:p>
                      <a:pPr marL="0" marR="0" indent="0" algn="just">
                        <a:spcBef>
                          <a:spcPts val="0"/>
                        </a:spcBef>
                        <a:spcAft>
                          <a:spcPts val="0"/>
                        </a:spcAft>
                        <a:tabLst>
                          <a:tab pos="182880" algn="l"/>
                          <a:tab pos="457200" algn="l"/>
                        </a:tabLst>
                      </a:pPr>
                      <a:r>
                        <a:rPr lang="en-US" sz="1200" dirty="0">
                          <a:effectLst/>
                        </a:rPr>
                        <a:t>Process Air Flow Rate, SCFM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tabLst>
                          <a:tab pos="182880" algn="l"/>
                          <a:tab pos="457200" algn="l"/>
                        </a:tabLst>
                      </a:pPr>
                      <a:r>
                        <a:rPr lang="en-US" sz="1200" dirty="0">
                          <a:effectLst/>
                        </a:rPr>
                        <a:t>26</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46447725"/>
                  </a:ext>
                </a:extLst>
              </a:tr>
              <a:tr h="385468">
                <a:tc>
                  <a:txBody>
                    <a:bodyPr/>
                    <a:lstStyle/>
                    <a:p>
                      <a:pPr marL="0" marR="0" indent="0" algn="just">
                        <a:spcBef>
                          <a:spcPts val="0"/>
                        </a:spcBef>
                        <a:spcAft>
                          <a:spcPts val="0"/>
                        </a:spcAft>
                        <a:tabLst>
                          <a:tab pos="182880" algn="l"/>
                          <a:tab pos="457200" algn="l"/>
                        </a:tabLst>
                      </a:pPr>
                      <a:r>
                        <a:rPr lang="en-US" sz="1200" dirty="0">
                          <a:effectLst/>
                        </a:rPr>
                        <a:t>Total Half Cycle Time, Minutes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tabLst>
                          <a:tab pos="182880" algn="l"/>
                          <a:tab pos="457200" algn="l"/>
                        </a:tabLst>
                      </a:pPr>
                      <a:r>
                        <a:rPr lang="en-US" sz="1200">
                          <a:effectLst/>
                        </a:rPr>
                        <a:t>80</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303559"/>
                  </a:ext>
                </a:extLst>
              </a:tr>
              <a:tr h="385468">
                <a:tc>
                  <a:txBody>
                    <a:bodyPr/>
                    <a:lstStyle/>
                    <a:p>
                      <a:pPr marL="0" marR="0" indent="0" algn="just">
                        <a:spcBef>
                          <a:spcPts val="0"/>
                        </a:spcBef>
                        <a:spcAft>
                          <a:spcPts val="0"/>
                        </a:spcAft>
                        <a:tabLst>
                          <a:tab pos="182880" algn="l"/>
                          <a:tab pos="457200" algn="l"/>
                        </a:tabLst>
                      </a:pPr>
                      <a:r>
                        <a:rPr lang="en-US" sz="1200" dirty="0">
                          <a:effectLst/>
                        </a:rPr>
                        <a:t>CO2 Inlet ppCO2, torr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tabLst>
                          <a:tab pos="182880" algn="l"/>
                          <a:tab pos="457200" algn="l"/>
                        </a:tabLst>
                      </a:pPr>
                      <a:r>
                        <a:rPr lang="en-US" sz="12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07161508"/>
                  </a:ext>
                </a:extLst>
              </a:tr>
              <a:tr h="385468">
                <a:tc>
                  <a:txBody>
                    <a:bodyPr/>
                    <a:lstStyle/>
                    <a:p>
                      <a:pPr marL="0" marR="0" indent="0" algn="just">
                        <a:spcBef>
                          <a:spcPts val="0"/>
                        </a:spcBef>
                        <a:spcAft>
                          <a:spcPts val="0"/>
                        </a:spcAft>
                        <a:tabLst>
                          <a:tab pos="182880" algn="l"/>
                          <a:tab pos="457200" algn="l"/>
                        </a:tabLst>
                      </a:pPr>
                      <a:r>
                        <a:rPr lang="en-US" sz="1200">
                          <a:effectLst/>
                        </a:rPr>
                        <a:t>Inlet Temperature, degF</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tabLst>
                          <a:tab pos="182880" algn="l"/>
                          <a:tab pos="457200" algn="l"/>
                        </a:tabLst>
                      </a:pPr>
                      <a:r>
                        <a:rPr lang="en-US" sz="1200">
                          <a:effectLst/>
                        </a:rPr>
                        <a:t>56</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23649941"/>
                  </a:ext>
                </a:extLst>
              </a:tr>
              <a:tr h="385468">
                <a:tc>
                  <a:txBody>
                    <a:bodyPr/>
                    <a:lstStyle/>
                    <a:p>
                      <a:pPr marL="0" marR="0" indent="0" algn="just">
                        <a:spcBef>
                          <a:spcPts val="0"/>
                        </a:spcBef>
                        <a:spcAft>
                          <a:spcPts val="0"/>
                        </a:spcAft>
                        <a:tabLst>
                          <a:tab pos="182880" algn="l"/>
                          <a:tab pos="457200" algn="l"/>
                        </a:tabLst>
                      </a:pPr>
                      <a:r>
                        <a:rPr lang="en-US" sz="1200" dirty="0">
                          <a:effectLst/>
                        </a:rPr>
                        <a:t>Inlet Dewpoint, degF</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tabLst>
                          <a:tab pos="182880" algn="l"/>
                          <a:tab pos="457200" algn="l"/>
                        </a:tabLst>
                      </a:pPr>
                      <a:r>
                        <a:rPr lang="en-US" sz="1200" dirty="0">
                          <a:effectLst/>
                        </a:rPr>
                        <a:t>53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5306718"/>
                  </a:ext>
                </a:extLst>
              </a:tr>
            </a:tbl>
          </a:graphicData>
        </a:graphic>
      </p:graphicFrame>
      <p:sp>
        <p:nvSpPr>
          <p:cNvPr id="15" name="Rectangle 14">
            <a:extLst>
              <a:ext uri="{FF2B5EF4-FFF2-40B4-BE49-F238E27FC236}">
                <a16:creationId xmlns:a16="http://schemas.microsoft.com/office/drawing/2014/main" id="{6AF86DF6-006F-40AB-850E-A95284ABE2CC}"/>
              </a:ext>
            </a:extLst>
          </p:cNvPr>
          <p:cNvSpPr/>
          <p:nvPr/>
        </p:nvSpPr>
        <p:spPr>
          <a:xfrm>
            <a:off x="457200" y="1652207"/>
            <a:ext cx="3207657" cy="584775"/>
          </a:xfrm>
          <a:prstGeom prst="rect">
            <a:avLst/>
          </a:prstGeom>
        </p:spPr>
        <p:txBody>
          <a:bodyPr wrap="square">
            <a:spAutoFit/>
          </a:bodyPr>
          <a:lstStyle/>
          <a:p>
            <a:pPr algn="ctr"/>
            <a:r>
              <a:rPr lang="en-US" sz="1600" dirty="0">
                <a:latin typeface="Times New Roman" panose="02020603050405020304" pitchFamily="18" charset="0"/>
                <a:ea typeface="Times New Roman" panose="02020603050405020304" pitchFamily="18" charset="0"/>
              </a:rPr>
              <a:t>Inlet and general operational parameters for standard conditions</a:t>
            </a:r>
            <a:endParaRPr lang="en-US" sz="1600" dirty="0"/>
          </a:p>
        </p:txBody>
      </p:sp>
      <p:sp>
        <p:nvSpPr>
          <p:cNvPr id="16" name="Rectangle 15">
            <a:extLst>
              <a:ext uri="{FF2B5EF4-FFF2-40B4-BE49-F238E27FC236}">
                <a16:creationId xmlns:a16="http://schemas.microsoft.com/office/drawing/2014/main" id="{00E3D4C0-D8F1-4EA3-96EC-569C14682B0C}"/>
              </a:ext>
            </a:extLst>
          </p:cNvPr>
          <p:cNvSpPr/>
          <p:nvPr/>
        </p:nvSpPr>
        <p:spPr>
          <a:xfrm>
            <a:off x="4455872" y="1352640"/>
            <a:ext cx="4042243" cy="338554"/>
          </a:xfrm>
          <a:prstGeom prst="rect">
            <a:avLst/>
          </a:prstGeom>
        </p:spPr>
        <p:txBody>
          <a:bodyPr wrap="square">
            <a:spAutoFit/>
          </a:bodyPr>
          <a:lstStyle/>
          <a:p>
            <a:pPr algn="ctr"/>
            <a:r>
              <a:rPr lang="en-US" sz="1600" dirty="0">
                <a:latin typeface="Times New Roman" panose="02020603050405020304" pitchFamily="18" charset="0"/>
                <a:ea typeface="Times New Roman" panose="02020603050405020304" pitchFamily="18" charset="0"/>
              </a:rPr>
              <a:t>Performance results for standard conditions</a:t>
            </a:r>
            <a:endParaRPr lang="en-US" sz="1600" dirty="0"/>
          </a:p>
        </p:txBody>
      </p:sp>
      <p:sp>
        <p:nvSpPr>
          <p:cNvPr id="17" name="Rectangle 16">
            <a:extLst>
              <a:ext uri="{FF2B5EF4-FFF2-40B4-BE49-F238E27FC236}">
                <a16:creationId xmlns:a16="http://schemas.microsoft.com/office/drawing/2014/main" id="{04A4E855-AF99-4C9B-BC50-B9411015B36B}"/>
              </a:ext>
            </a:extLst>
          </p:cNvPr>
          <p:cNvSpPr/>
          <p:nvPr/>
        </p:nvSpPr>
        <p:spPr>
          <a:xfrm>
            <a:off x="457201" y="5029199"/>
            <a:ext cx="8229600" cy="8517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en-US" i="1" dirty="0"/>
              <a:t>Standard deviation is 0.5% of the average CO</a:t>
            </a:r>
            <a:r>
              <a:rPr lang="en-US" i="1" baseline="-25000" dirty="0"/>
              <a:t>2</a:t>
            </a:r>
            <a:r>
              <a:rPr lang="en-US" i="1" dirty="0"/>
              <a:t> removal rate</a:t>
            </a:r>
          </a:p>
          <a:p>
            <a:pPr marL="285750" indent="-285750" algn="ctr">
              <a:buFont typeface="Arial" panose="020B0604020202020204" pitchFamily="34" charset="0"/>
              <a:buChar char="•"/>
            </a:pPr>
            <a:r>
              <a:rPr lang="en-US" i="1" dirty="0"/>
              <a:t>Linus CO</a:t>
            </a:r>
            <a:r>
              <a:rPr lang="en-US" i="1" baseline="-25000" dirty="0"/>
              <a:t>2</a:t>
            </a:r>
            <a:r>
              <a:rPr lang="en-US" i="1" dirty="0"/>
              <a:t> removal performance exceeds requirement by over 30%</a:t>
            </a:r>
            <a:endParaRPr lang="en-US" dirty="0"/>
          </a:p>
        </p:txBody>
      </p:sp>
    </p:spTree>
    <p:extLst>
      <p:ext uri="{BB962C8B-B14F-4D97-AF65-F5344CB8AC3E}">
        <p14:creationId xmlns:p14="http://schemas.microsoft.com/office/powerpoint/2010/main" val="316925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International Conference on Environmental Systems, 2021</a:t>
            </a:r>
          </a:p>
        </p:txBody>
      </p:sp>
      <p:sp>
        <p:nvSpPr>
          <p:cNvPr id="3" name="Slide Number Placeholder 2"/>
          <p:cNvSpPr>
            <a:spLocks noGrp="1"/>
          </p:cNvSpPr>
          <p:nvPr>
            <p:ph type="sldNum" sz="quarter" idx="12"/>
          </p:nvPr>
        </p:nvSpPr>
        <p:spPr/>
        <p:txBody>
          <a:bodyPr/>
          <a:lstStyle/>
          <a:p>
            <a:fld id="{DCD57FC4-C305-C246-BAEE-1D022AE99BB3}" type="slidenum">
              <a:rPr lang="en-US" smtClean="0"/>
              <a:t>5</a:t>
            </a:fld>
            <a:endParaRPr lang="en-US" dirty="0"/>
          </a:p>
        </p:txBody>
      </p:sp>
      <p:sp>
        <p:nvSpPr>
          <p:cNvPr id="4" name="Title 1"/>
          <p:cNvSpPr txBox="1">
            <a:spLocks/>
          </p:cNvSpPr>
          <p:nvPr/>
        </p:nvSpPr>
        <p:spPr>
          <a:xfrm>
            <a:off x="457200" y="283968"/>
            <a:ext cx="8229600" cy="973059"/>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dirty="0"/>
              <a:t>CO</a:t>
            </a:r>
            <a:r>
              <a:rPr lang="en-US" baseline="-25000" dirty="0"/>
              <a:t>2</a:t>
            </a:r>
            <a:r>
              <a:rPr lang="en-US" dirty="0"/>
              <a:t> Removal Performance</a:t>
            </a:r>
          </a:p>
        </p:txBody>
      </p:sp>
      <p:cxnSp>
        <p:nvCxnSpPr>
          <p:cNvPr id="7" name="Straight Connector 6"/>
          <p:cNvCxnSpPr/>
          <p:nvPr/>
        </p:nvCxnSpPr>
        <p:spPr>
          <a:xfrm>
            <a:off x="0" y="1134688"/>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59F91EDB-277B-448F-9F2A-36CF83C80481}"/>
              </a:ext>
            </a:extLst>
          </p:cNvPr>
          <p:cNvPicPr>
            <a:picLocks noChangeAspect="1"/>
          </p:cNvPicPr>
          <p:nvPr/>
        </p:nvPicPr>
        <p:blipFill>
          <a:blip r:embed="rId3"/>
          <a:stretch>
            <a:fillRect/>
          </a:stretch>
        </p:blipFill>
        <p:spPr>
          <a:xfrm>
            <a:off x="2156606" y="1443918"/>
            <a:ext cx="4830787" cy="3618635"/>
          </a:xfrm>
          <a:prstGeom prst="rect">
            <a:avLst/>
          </a:prstGeom>
        </p:spPr>
      </p:pic>
      <p:sp>
        <p:nvSpPr>
          <p:cNvPr id="11" name="Rectangle 10">
            <a:extLst>
              <a:ext uri="{FF2B5EF4-FFF2-40B4-BE49-F238E27FC236}">
                <a16:creationId xmlns:a16="http://schemas.microsoft.com/office/drawing/2014/main" id="{96B17EA6-8B71-4F6C-AB3A-FE2546FDDDFB}"/>
              </a:ext>
            </a:extLst>
          </p:cNvPr>
          <p:cNvSpPr/>
          <p:nvPr/>
        </p:nvSpPr>
        <p:spPr>
          <a:xfrm>
            <a:off x="457201" y="5188856"/>
            <a:ext cx="8229600" cy="8517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en-US" i="1" dirty="0"/>
              <a:t>Standard deviation is 0.5% of the average CO</a:t>
            </a:r>
            <a:r>
              <a:rPr lang="en-US" i="1" baseline="-25000" dirty="0"/>
              <a:t>2</a:t>
            </a:r>
            <a:r>
              <a:rPr lang="en-US" i="1" dirty="0"/>
              <a:t> removal rate</a:t>
            </a:r>
          </a:p>
          <a:p>
            <a:pPr marL="285750" indent="-285750" algn="ctr">
              <a:buFont typeface="Arial" panose="020B0604020202020204" pitchFamily="34" charset="0"/>
              <a:buChar char="•"/>
            </a:pPr>
            <a:r>
              <a:rPr lang="en-US" i="1" dirty="0"/>
              <a:t>Linus CO</a:t>
            </a:r>
            <a:r>
              <a:rPr lang="en-US" i="1" baseline="-25000" dirty="0"/>
              <a:t>2</a:t>
            </a:r>
            <a:r>
              <a:rPr lang="en-US" i="1" dirty="0"/>
              <a:t> removal performance exceeds requirement by over 30%</a:t>
            </a:r>
            <a:endParaRPr lang="en-US" dirty="0"/>
          </a:p>
        </p:txBody>
      </p:sp>
    </p:spTree>
    <p:extLst>
      <p:ext uri="{BB962C8B-B14F-4D97-AF65-F5344CB8AC3E}">
        <p14:creationId xmlns:p14="http://schemas.microsoft.com/office/powerpoint/2010/main" val="208906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International Conference on Environmental Systems, 2021</a:t>
            </a:r>
          </a:p>
        </p:txBody>
      </p:sp>
      <p:sp>
        <p:nvSpPr>
          <p:cNvPr id="3" name="Slide Number Placeholder 2"/>
          <p:cNvSpPr>
            <a:spLocks noGrp="1"/>
          </p:cNvSpPr>
          <p:nvPr>
            <p:ph type="sldNum" sz="quarter" idx="12"/>
          </p:nvPr>
        </p:nvSpPr>
        <p:spPr/>
        <p:txBody>
          <a:bodyPr/>
          <a:lstStyle/>
          <a:p>
            <a:fld id="{DCD57FC4-C305-C246-BAEE-1D022AE99BB3}" type="slidenum">
              <a:rPr lang="en-US" smtClean="0"/>
              <a:t>6</a:t>
            </a:fld>
            <a:endParaRPr lang="en-US" dirty="0"/>
          </a:p>
        </p:txBody>
      </p:sp>
      <p:sp>
        <p:nvSpPr>
          <p:cNvPr id="4" name="Title 1"/>
          <p:cNvSpPr txBox="1">
            <a:spLocks/>
          </p:cNvSpPr>
          <p:nvPr/>
        </p:nvSpPr>
        <p:spPr>
          <a:xfrm>
            <a:off x="457200" y="283968"/>
            <a:ext cx="8229600" cy="973059"/>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dirty="0"/>
              <a:t>Statistical Analysis of CO</a:t>
            </a:r>
            <a:r>
              <a:rPr lang="en-US" baseline="-25000" dirty="0"/>
              <a:t>2</a:t>
            </a:r>
            <a:r>
              <a:rPr lang="en-US" dirty="0"/>
              <a:t> Removal</a:t>
            </a:r>
          </a:p>
        </p:txBody>
      </p:sp>
      <p:cxnSp>
        <p:nvCxnSpPr>
          <p:cNvPr id="7" name="Straight Connector 6"/>
          <p:cNvCxnSpPr/>
          <p:nvPr/>
        </p:nvCxnSpPr>
        <p:spPr>
          <a:xfrm>
            <a:off x="0" y="108037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303163" y="1676015"/>
            <a:ext cx="2383637" cy="2246769"/>
          </a:xfrm>
          <a:prstGeom prst="rect">
            <a:avLst/>
          </a:prstGeom>
          <a:noFill/>
        </p:spPr>
        <p:txBody>
          <a:bodyPr wrap="square" rtlCol="0">
            <a:spAutoFit/>
          </a:bodyPr>
          <a:lstStyle/>
          <a:p>
            <a:pPr marL="182880" indent="-182880">
              <a:buFont typeface="Arial" panose="020B0604020202020204" pitchFamily="34" charset="0"/>
              <a:buChar char="•"/>
            </a:pPr>
            <a:r>
              <a:rPr lang="en-US" sz="1400" dirty="0"/>
              <a:t>Stop light theme with dark green very strong, dark red very weak</a:t>
            </a:r>
          </a:p>
          <a:p>
            <a:pPr marL="182880" indent="-182880">
              <a:buFont typeface="Arial" panose="020B0604020202020204" pitchFamily="34" charset="0"/>
              <a:buChar char="•"/>
            </a:pPr>
            <a:r>
              <a:rPr lang="en-US" sz="1400" dirty="0"/>
              <a:t>Strikethrough indicates P-Value below 0.05</a:t>
            </a:r>
          </a:p>
          <a:p>
            <a:pPr marL="182880" indent="-182880">
              <a:buFont typeface="Arial" panose="020B0604020202020204" pitchFamily="34" charset="0"/>
              <a:buChar char="•"/>
            </a:pPr>
            <a:r>
              <a:rPr lang="en-US" sz="1400" dirty="0"/>
              <a:t>False positives can occur due to coincidental changes</a:t>
            </a:r>
          </a:p>
          <a:p>
            <a:pPr marL="182880" indent="-182880">
              <a:buFont typeface="Arial" panose="020B0604020202020204" pitchFamily="34" charset="0"/>
              <a:buChar char="•"/>
            </a:pPr>
            <a:r>
              <a:rPr lang="en-US" sz="1400" dirty="0"/>
              <a:t>Scatter plots used narrow down to correlated pairs with likely causality</a:t>
            </a:r>
          </a:p>
        </p:txBody>
      </p:sp>
      <p:pic>
        <p:nvPicPr>
          <p:cNvPr id="8" name="Picture 7">
            <a:extLst>
              <a:ext uri="{FF2B5EF4-FFF2-40B4-BE49-F238E27FC236}">
                <a16:creationId xmlns:a16="http://schemas.microsoft.com/office/drawing/2014/main" id="{0773AD9C-872C-46A0-AD13-78BEEF78A980}"/>
              </a:ext>
            </a:extLst>
          </p:cNvPr>
          <p:cNvPicPr>
            <a:picLocks noChangeAspect="1"/>
          </p:cNvPicPr>
          <p:nvPr/>
        </p:nvPicPr>
        <p:blipFill>
          <a:blip r:embed="rId3"/>
          <a:stretch>
            <a:fillRect/>
          </a:stretch>
        </p:blipFill>
        <p:spPr>
          <a:xfrm>
            <a:off x="300243" y="1487857"/>
            <a:ext cx="5945879" cy="2953511"/>
          </a:xfrm>
          <a:prstGeom prst="rect">
            <a:avLst/>
          </a:prstGeom>
        </p:spPr>
      </p:pic>
      <p:sp>
        <p:nvSpPr>
          <p:cNvPr id="15" name="Rectangle 14">
            <a:extLst>
              <a:ext uri="{FF2B5EF4-FFF2-40B4-BE49-F238E27FC236}">
                <a16:creationId xmlns:a16="http://schemas.microsoft.com/office/drawing/2014/main" id="{4A9F4037-3F76-44FE-85B8-BC584A8AA0E6}"/>
              </a:ext>
            </a:extLst>
          </p:cNvPr>
          <p:cNvSpPr/>
          <p:nvPr/>
        </p:nvSpPr>
        <p:spPr>
          <a:xfrm>
            <a:off x="457201" y="4944268"/>
            <a:ext cx="8229600" cy="8517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en-US" i="1" dirty="0"/>
              <a:t>All strongly correlated parameters coincidental except OP6 and OP7 (Primary and Secondary heater power)</a:t>
            </a:r>
          </a:p>
        </p:txBody>
      </p:sp>
    </p:spTree>
    <p:extLst>
      <p:ext uri="{BB962C8B-B14F-4D97-AF65-F5344CB8AC3E}">
        <p14:creationId xmlns:p14="http://schemas.microsoft.com/office/powerpoint/2010/main" val="97881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International Conference on Environmental Systems, 2021</a:t>
            </a:r>
          </a:p>
        </p:txBody>
      </p:sp>
      <p:sp>
        <p:nvSpPr>
          <p:cNvPr id="3" name="Slide Number Placeholder 2"/>
          <p:cNvSpPr>
            <a:spLocks noGrp="1"/>
          </p:cNvSpPr>
          <p:nvPr>
            <p:ph type="sldNum" sz="quarter" idx="12"/>
          </p:nvPr>
        </p:nvSpPr>
        <p:spPr/>
        <p:txBody>
          <a:bodyPr/>
          <a:lstStyle/>
          <a:p>
            <a:fld id="{DCD57FC4-C305-C246-BAEE-1D022AE99BB3}" type="slidenum">
              <a:rPr lang="en-US" smtClean="0"/>
              <a:t>7</a:t>
            </a:fld>
            <a:endParaRPr lang="en-US" dirty="0"/>
          </a:p>
        </p:txBody>
      </p:sp>
      <p:sp>
        <p:nvSpPr>
          <p:cNvPr id="4" name="Title 1"/>
          <p:cNvSpPr txBox="1">
            <a:spLocks/>
          </p:cNvSpPr>
          <p:nvPr/>
        </p:nvSpPr>
        <p:spPr>
          <a:xfrm>
            <a:off x="457200" y="283968"/>
            <a:ext cx="8229600" cy="973059"/>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dirty="0"/>
              <a:t>Review of Causality</a:t>
            </a:r>
          </a:p>
        </p:txBody>
      </p:sp>
      <p:cxnSp>
        <p:nvCxnSpPr>
          <p:cNvPr id="7" name="Straight Connector 6"/>
          <p:cNvCxnSpPr/>
          <p:nvPr/>
        </p:nvCxnSpPr>
        <p:spPr>
          <a:xfrm>
            <a:off x="0" y="108037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A9F4037-3F76-44FE-85B8-BC584A8AA0E6}"/>
              </a:ext>
            </a:extLst>
          </p:cNvPr>
          <p:cNvSpPr/>
          <p:nvPr/>
        </p:nvSpPr>
        <p:spPr>
          <a:xfrm>
            <a:off x="457199" y="5116568"/>
            <a:ext cx="8229600" cy="8517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en-US" i="1" dirty="0"/>
              <a:t>Change in heater setpoint did not significantly alter performance</a:t>
            </a:r>
          </a:p>
          <a:p>
            <a:pPr marL="285750" indent="-285750" algn="ctr">
              <a:buFont typeface="Arial" panose="020B0604020202020204" pitchFamily="34" charset="0"/>
              <a:buChar char="•"/>
            </a:pPr>
            <a:r>
              <a:rPr lang="en-US" i="1" dirty="0"/>
              <a:t>Change in heater power did show causality for observed performance change</a:t>
            </a:r>
          </a:p>
        </p:txBody>
      </p:sp>
      <p:pic>
        <p:nvPicPr>
          <p:cNvPr id="5" name="Picture 4">
            <a:extLst>
              <a:ext uri="{FF2B5EF4-FFF2-40B4-BE49-F238E27FC236}">
                <a16:creationId xmlns:a16="http://schemas.microsoft.com/office/drawing/2014/main" id="{0541566F-FAD1-4C3C-85DF-DDE943BD66D4}"/>
              </a:ext>
            </a:extLst>
          </p:cNvPr>
          <p:cNvPicPr>
            <a:picLocks noChangeAspect="1"/>
          </p:cNvPicPr>
          <p:nvPr/>
        </p:nvPicPr>
        <p:blipFill>
          <a:blip r:embed="rId3"/>
          <a:stretch>
            <a:fillRect/>
          </a:stretch>
        </p:blipFill>
        <p:spPr>
          <a:xfrm>
            <a:off x="0" y="1472759"/>
            <a:ext cx="9144000" cy="3255776"/>
          </a:xfrm>
          <a:prstGeom prst="rect">
            <a:avLst/>
          </a:prstGeom>
        </p:spPr>
      </p:pic>
    </p:spTree>
    <p:extLst>
      <p:ext uri="{BB962C8B-B14F-4D97-AF65-F5344CB8AC3E}">
        <p14:creationId xmlns:p14="http://schemas.microsoft.com/office/powerpoint/2010/main" val="260372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2BAB61-D9F1-448B-834C-590546A5A95F}"/>
              </a:ext>
            </a:extLst>
          </p:cNvPr>
          <p:cNvPicPr>
            <a:picLocks noChangeAspect="1"/>
          </p:cNvPicPr>
          <p:nvPr/>
        </p:nvPicPr>
        <p:blipFill rotWithShape="1">
          <a:blip r:embed="rId3"/>
          <a:srcRect b="17218"/>
          <a:stretch/>
        </p:blipFill>
        <p:spPr>
          <a:xfrm>
            <a:off x="-1" y="1080370"/>
            <a:ext cx="9144000" cy="3366246"/>
          </a:xfrm>
          <a:prstGeom prst="rect">
            <a:avLst/>
          </a:prstGeom>
        </p:spPr>
      </p:pic>
      <p:sp>
        <p:nvSpPr>
          <p:cNvPr id="2" name="Footer Placeholder 1"/>
          <p:cNvSpPr>
            <a:spLocks noGrp="1"/>
          </p:cNvSpPr>
          <p:nvPr>
            <p:ph type="ftr" sz="quarter" idx="11"/>
          </p:nvPr>
        </p:nvSpPr>
        <p:spPr/>
        <p:txBody>
          <a:bodyPr/>
          <a:lstStyle/>
          <a:p>
            <a:r>
              <a:rPr lang="en-US" dirty="0"/>
              <a:t>International Conference on Environmental Systems, 2021</a:t>
            </a:r>
          </a:p>
        </p:txBody>
      </p:sp>
      <p:sp>
        <p:nvSpPr>
          <p:cNvPr id="3" name="Slide Number Placeholder 2"/>
          <p:cNvSpPr>
            <a:spLocks noGrp="1"/>
          </p:cNvSpPr>
          <p:nvPr>
            <p:ph type="sldNum" sz="quarter" idx="12"/>
          </p:nvPr>
        </p:nvSpPr>
        <p:spPr/>
        <p:txBody>
          <a:bodyPr/>
          <a:lstStyle/>
          <a:p>
            <a:fld id="{DCD57FC4-C305-C246-BAEE-1D022AE99BB3}" type="slidenum">
              <a:rPr lang="en-US" smtClean="0"/>
              <a:t>8</a:t>
            </a:fld>
            <a:endParaRPr lang="en-US" dirty="0"/>
          </a:p>
        </p:txBody>
      </p:sp>
      <p:sp>
        <p:nvSpPr>
          <p:cNvPr id="4" name="Title 1"/>
          <p:cNvSpPr txBox="1">
            <a:spLocks/>
          </p:cNvSpPr>
          <p:nvPr/>
        </p:nvSpPr>
        <p:spPr>
          <a:xfrm>
            <a:off x="457200" y="283968"/>
            <a:ext cx="8229600" cy="973059"/>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dirty="0"/>
              <a:t>Heater Power Impacts</a:t>
            </a:r>
          </a:p>
        </p:txBody>
      </p:sp>
      <p:cxnSp>
        <p:nvCxnSpPr>
          <p:cNvPr id="7" name="Straight Connector 6"/>
          <p:cNvCxnSpPr/>
          <p:nvPr/>
        </p:nvCxnSpPr>
        <p:spPr>
          <a:xfrm>
            <a:off x="0" y="108037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1313111" y="1284514"/>
            <a:ext cx="0" cy="26119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38FA1D-CE35-4AF9-9F00-E18CF894F818}"/>
              </a:ext>
            </a:extLst>
          </p:cNvPr>
          <p:cNvCxnSpPr>
            <a:cxnSpLocks/>
          </p:cNvCxnSpPr>
          <p:nvPr/>
        </p:nvCxnSpPr>
        <p:spPr>
          <a:xfrm flipV="1">
            <a:off x="6131854" y="1284514"/>
            <a:ext cx="0" cy="2611994"/>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07FA3113-2B67-4729-8D38-742DD60C9349}"/>
              </a:ext>
            </a:extLst>
          </p:cNvPr>
          <p:cNvSpPr/>
          <p:nvPr/>
        </p:nvSpPr>
        <p:spPr>
          <a:xfrm>
            <a:off x="159656" y="4767942"/>
            <a:ext cx="8882743" cy="148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en-US" i="1" dirty="0"/>
              <a:t>The bed temperature rises more quickly for the high-power case</a:t>
            </a:r>
          </a:p>
          <a:p>
            <a:pPr marL="285750" indent="-285750" algn="ctr">
              <a:buFont typeface="Arial" panose="020B0604020202020204" pitchFamily="34" charset="0"/>
              <a:buChar char="•"/>
            </a:pPr>
            <a:r>
              <a:rPr lang="en-US" i="1" dirty="0"/>
              <a:t>Temperature increase of 3% at peak pressure</a:t>
            </a:r>
          </a:p>
          <a:p>
            <a:pPr marL="285750" indent="-285750" algn="ctr">
              <a:buFont typeface="Arial" panose="020B0604020202020204" pitchFamily="34" charset="0"/>
              <a:buChar char="•"/>
            </a:pPr>
            <a:r>
              <a:rPr lang="en-US" i="1" dirty="0"/>
              <a:t>Equilibrium capacity decrease of 40% due to temperature change</a:t>
            </a:r>
          </a:p>
          <a:p>
            <a:pPr marL="285750" indent="-285750" algn="ctr">
              <a:buFont typeface="Arial" panose="020B0604020202020204" pitchFamily="34" charset="0"/>
              <a:buChar char="•"/>
            </a:pPr>
            <a:r>
              <a:rPr lang="en-US" i="1" dirty="0"/>
              <a:t>Continuing analysis via simulation and test may lead to performance improvements</a:t>
            </a:r>
          </a:p>
        </p:txBody>
      </p:sp>
      <p:sp>
        <p:nvSpPr>
          <p:cNvPr id="9" name="TextBox 8">
            <a:extLst>
              <a:ext uri="{FF2B5EF4-FFF2-40B4-BE49-F238E27FC236}">
                <a16:creationId xmlns:a16="http://schemas.microsoft.com/office/drawing/2014/main" id="{AF5527EF-FA30-48B1-A130-9CE6BDD287D2}"/>
              </a:ext>
            </a:extLst>
          </p:cNvPr>
          <p:cNvSpPr txBox="1"/>
          <p:nvPr/>
        </p:nvSpPr>
        <p:spPr>
          <a:xfrm>
            <a:off x="593293" y="4398610"/>
            <a:ext cx="3635739" cy="338554"/>
          </a:xfrm>
          <a:prstGeom prst="rect">
            <a:avLst/>
          </a:prstGeom>
          <a:noFill/>
        </p:spPr>
        <p:txBody>
          <a:bodyPr wrap="none" rtlCol="0">
            <a:spAutoFit/>
          </a:bodyPr>
          <a:lstStyle/>
          <a:p>
            <a:pPr algn="ctr"/>
            <a:r>
              <a:rPr lang="en-US" sz="1600" dirty="0"/>
              <a:t>Sorbent Bed Pressures During Desorption</a:t>
            </a:r>
          </a:p>
        </p:txBody>
      </p:sp>
      <p:sp>
        <p:nvSpPr>
          <p:cNvPr id="17" name="TextBox 16">
            <a:extLst>
              <a:ext uri="{FF2B5EF4-FFF2-40B4-BE49-F238E27FC236}">
                <a16:creationId xmlns:a16="http://schemas.microsoft.com/office/drawing/2014/main" id="{0BB1A29E-05CE-4D57-9392-37D6063ABABD}"/>
              </a:ext>
            </a:extLst>
          </p:cNvPr>
          <p:cNvSpPr txBox="1"/>
          <p:nvPr/>
        </p:nvSpPr>
        <p:spPr>
          <a:xfrm>
            <a:off x="5054833" y="4399391"/>
            <a:ext cx="3987566" cy="338554"/>
          </a:xfrm>
          <a:prstGeom prst="rect">
            <a:avLst/>
          </a:prstGeom>
          <a:noFill/>
        </p:spPr>
        <p:txBody>
          <a:bodyPr wrap="none" rtlCol="0">
            <a:spAutoFit/>
          </a:bodyPr>
          <a:lstStyle/>
          <a:p>
            <a:pPr algn="ctr"/>
            <a:r>
              <a:rPr lang="en-US" sz="1600" dirty="0"/>
              <a:t>Sorbent Bed Temperatures During Desorption</a:t>
            </a:r>
          </a:p>
        </p:txBody>
      </p:sp>
    </p:spTree>
    <p:extLst>
      <p:ext uri="{BB962C8B-B14F-4D97-AF65-F5344CB8AC3E}">
        <p14:creationId xmlns:p14="http://schemas.microsoft.com/office/powerpoint/2010/main" val="225924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International Conference on Environmental Systems, 2021</a:t>
            </a:r>
          </a:p>
        </p:txBody>
      </p:sp>
      <p:sp>
        <p:nvSpPr>
          <p:cNvPr id="3" name="Slide Number Placeholder 2"/>
          <p:cNvSpPr>
            <a:spLocks noGrp="1"/>
          </p:cNvSpPr>
          <p:nvPr>
            <p:ph type="sldNum" sz="quarter" idx="12"/>
          </p:nvPr>
        </p:nvSpPr>
        <p:spPr/>
        <p:txBody>
          <a:bodyPr/>
          <a:lstStyle/>
          <a:p>
            <a:fld id="{DCD57FC4-C305-C246-BAEE-1D022AE99BB3}" type="slidenum">
              <a:rPr lang="en-US" smtClean="0"/>
              <a:t>9</a:t>
            </a:fld>
            <a:endParaRPr lang="en-US" dirty="0"/>
          </a:p>
        </p:txBody>
      </p:sp>
      <p:sp>
        <p:nvSpPr>
          <p:cNvPr id="4" name="Title 1"/>
          <p:cNvSpPr txBox="1">
            <a:spLocks/>
          </p:cNvSpPr>
          <p:nvPr/>
        </p:nvSpPr>
        <p:spPr>
          <a:xfrm>
            <a:off x="457200" y="283968"/>
            <a:ext cx="8229600" cy="973059"/>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dirty="0"/>
              <a:t>Insights From Internal CO</a:t>
            </a:r>
            <a:r>
              <a:rPr lang="en-US" baseline="-25000" dirty="0"/>
              <a:t>2</a:t>
            </a:r>
            <a:r>
              <a:rPr lang="en-US" dirty="0"/>
              <a:t> Sensor</a:t>
            </a:r>
          </a:p>
        </p:txBody>
      </p:sp>
      <p:cxnSp>
        <p:nvCxnSpPr>
          <p:cNvPr id="7" name="Straight Connector 6"/>
          <p:cNvCxnSpPr/>
          <p:nvPr/>
        </p:nvCxnSpPr>
        <p:spPr>
          <a:xfrm>
            <a:off x="0" y="108037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07FA3113-2B67-4729-8D38-742DD60C9349}"/>
              </a:ext>
            </a:extLst>
          </p:cNvPr>
          <p:cNvSpPr/>
          <p:nvPr/>
        </p:nvSpPr>
        <p:spPr>
          <a:xfrm>
            <a:off x="159656" y="4470400"/>
            <a:ext cx="8882743" cy="148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en-US" i="1" dirty="0"/>
              <a:t>Large differences in sorbent bed and system breakthrough curves  </a:t>
            </a:r>
          </a:p>
          <a:p>
            <a:pPr marL="285750" indent="-285750" algn="ctr">
              <a:buFont typeface="Arial" panose="020B0604020202020204" pitchFamily="34" charset="0"/>
              <a:buChar char="•"/>
            </a:pPr>
            <a:r>
              <a:rPr lang="en-US" i="1" dirty="0"/>
              <a:t>Desiccant bed breakthrough curve begins at 80-minutes</a:t>
            </a:r>
          </a:p>
          <a:p>
            <a:pPr marL="285750" indent="-285750" algn="ctr">
              <a:buFont typeface="Arial" panose="020B0604020202020204" pitchFamily="34" charset="0"/>
              <a:buChar char="•"/>
            </a:pPr>
            <a:r>
              <a:rPr lang="en-US" i="1" dirty="0"/>
              <a:t>Rollup is evident with peak at 90-minute mark</a:t>
            </a:r>
          </a:p>
          <a:p>
            <a:pPr marL="285750" indent="-285750" algn="ctr">
              <a:buFont typeface="Arial" panose="020B0604020202020204" pitchFamily="34" charset="0"/>
              <a:buChar char="•"/>
            </a:pPr>
            <a:r>
              <a:rPr lang="en-US" i="1" dirty="0"/>
              <a:t>Understanding internal conditions leads to performance improvement opportunities</a:t>
            </a:r>
          </a:p>
          <a:p>
            <a:pPr marL="285750" indent="-285750" algn="ctr">
              <a:buFont typeface="Arial" panose="020B0604020202020204" pitchFamily="34" charset="0"/>
              <a:buChar char="•"/>
            </a:pPr>
            <a:endParaRPr lang="en-US" i="1" dirty="0"/>
          </a:p>
        </p:txBody>
      </p:sp>
      <p:pic>
        <p:nvPicPr>
          <p:cNvPr id="6" name="Picture 5">
            <a:extLst>
              <a:ext uri="{FF2B5EF4-FFF2-40B4-BE49-F238E27FC236}">
                <a16:creationId xmlns:a16="http://schemas.microsoft.com/office/drawing/2014/main" id="{5C240476-EB40-4A0D-BBD6-E2C4FFBBF735}"/>
              </a:ext>
            </a:extLst>
          </p:cNvPr>
          <p:cNvPicPr>
            <a:picLocks noChangeAspect="1"/>
          </p:cNvPicPr>
          <p:nvPr/>
        </p:nvPicPr>
        <p:blipFill rotWithShape="1">
          <a:blip r:embed="rId3"/>
          <a:srcRect b="14156"/>
          <a:stretch/>
        </p:blipFill>
        <p:spPr>
          <a:xfrm>
            <a:off x="0" y="1400018"/>
            <a:ext cx="9144000" cy="2555126"/>
          </a:xfrm>
          <a:prstGeom prst="rect">
            <a:avLst/>
          </a:prstGeom>
        </p:spPr>
      </p:pic>
      <p:sp>
        <p:nvSpPr>
          <p:cNvPr id="11" name="TextBox 10">
            <a:extLst>
              <a:ext uri="{FF2B5EF4-FFF2-40B4-BE49-F238E27FC236}">
                <a16:creationId xmlns:a16="http://schemas.microsoft.com/office/drawing/2014/main" id="{2CFABC25-88D4-4E89-AC3D-3B7F6385B52E}"/>
              </a:ext>
            </a:extLst>
          </p:cNvPr>
          <p:cNvSpPr txBox="1"/>
          <p:nvPr/>
        </p:nvSpPr>
        <p:spPr>
          <a:xfrm>
            <a:off x="372541" y="3963183"/>
            <a:ext cx="4077270" cy="307777"/>
          </a:xfrm>
          <a:prstGeom prst="rect">
            <a:avLst/>
          </a:prstGeom>
          <a:noFill/>
        </p:spPr>
        <p:txBody>
          <a:bodyPr wrap="none" rtlCol="0">
            <a:spAutoFit/>
          </a:bodyPr>
          <a:lstStyle/>
          <a:p>
            <a:pPr algn="ctr"/>
            <a:r>
              <a:rPr lang="en-US" sz="1400" dirty="0"/>
              <a:t>CO</a:t>
            </a:r>
            <a:r>
              <a:rPr lang="en-US" sz="1400" baseline="-25000" dirty="0"/>
              <a:t>2</a:t>
            </a:r>
            <a:r>
              <a:rPr lang="en-US" sz="1400" dirty="0"/>
              <a:t> Volume Percent via Sorbent Bed CO</a:t>
            </a:r>
            <a:r>
              <a:rPr lang="en-US" sz="1400" baseline="-25000" dirty="0"/>
              <a:t>2</a:t>
            </a:r>
            <a:r>
              <a:rPr lang="en-US" sz="1400" dirty="0"/>
              <a:t> Sample Line</a:t>
            </a:r>
          </a:p>
        </p:txBody>
      </p:sp>
      <p:sp>
        <p:nvSpPr>
          <p:cNvPr id="12" name="TextBox 11">
            <a:extLst>
              <a:ext uri="{FF2B5EF4-FFF2-40B4-BE49-F238E27FC236}">
                <a16:creationId xmlns:a16="http://schemas.microsoft.com/office/drawing/2014/main" id="{235E09D8-1226-4BA3-8328-5B45F3C70689}"/>
              </a:ext>
            </a:extLst>
          </p:cNvPr>
          <p:cNvSpPr txBox="1"/>
          <p:nvPr/>
        </p:nvSpPr>
        <p:spPr>
          <a:xfrm>
            <a:off x="4908079" y="3949512"/>
            <a:ext cx="3697679" cy="307777"/>
          </a:xfrm>
          <a:prstGeom prst="rect">
            <a:avLst/>
          </a:prstGeom>
          <a:noFill/>
        </p:spPr>
        <p:txBody>
          <a:bodyPr wrap="none" rtlCol="0">
            <a:spAutoFit/>
          </a:bodyPr>
          <a:lstStyle/>
          <a:p>
            <a:pPr algn="ctr"/>
            <a:r>
              <a:rPr lang="en-US" sz="1400" dirty="0"/>
              <a:t>CO</a:t>
            </a:r>
            <a:r>
              <a:rPr lang="en-US" sz="1400" baseline="-25000" dirty="0"/>
              <a:t>2</a:t>
            </a:r>
            <a:r>
              <a:rPr lang="en-US" sz="1400" dirty="0"/>
              <a:t> Volume Percent via System CO</a:t>
            </a:r>
            <a:r>
              <a:rPr lang="en-US" sz="1400" baseline="-25000" dirty="0"/>
              <a:t>2</a:t>
            </a:r>
            <a:r>
              <a:rPr lang="en-US" sz="1400" dirty="0"/>
              <a:t> Sample Line</a:t>
            </a:r>
          </a:p>
        </p:txBody>
      </p:sp>
    </p:spTree>
    <p:extLst>
      <p:ext uri="{BB962C8B-B14F-4D97-AF65-F5344CB8AC3E}">
        <p14:creationId xmlns:p14="http://schemas.microsoft.com/office/powerpoint/2010/main" val="2839644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17844</TotalTime>
  <Words>999</Words>
  <Application>Microsoft Office PowerPoint</Application>
  <PresentationFormat>On-screen Show (4:3)</PresentationFormat>
  <Paragraphs>142</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Optimization of the 4-Bed CO2 Scrubber Performance Based on Ground Tests  ICES Paper 2021-71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ICES</dc:creator>
  <cp:lastModifiedBy>Knox, Jim</cp:lastModifiedBy>
  <cp:revision>112</cp:revision>
  <dcterms:created xsi:type="dcterms:W3CDTF">2017-12-03T15:14:05Z</dcterms:created>
  <dcterms:modified xsi:type="dcterms:W3CDTF">2021-06-09T21:29:12Z</dcterms:modified>
</cp:coreProperties>
</file>