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325" r:id="rId4"/>
    <p:sldId id="304" r:id="rId5"/>
    <p:sldId id="324" r:id="rId6"/>
    <p:sldId id="299" r:id="rId7"/>
    <p:sldId id="266" r:id="rId8"/>
    <p:sldId id="267" r:id="rId9"/>
    <p:sldId id="263" r:id="rId10"/>
    <p:sldId id="330" r:id="rId11"/>
    <p:sldId id="309" r:id="rId12"/>
    <p:sldId id="321" r:id="rId13"/>
    <p:sldId id="315" r:id="rId14"/>
    <p:sldId id="289" r:id="rId15"/>
    <p:sldId id="328" r:id="rId16"/>
    <p:sldId id="305" r:id="rId17"/>
    <p:sldId id="316" r:id="rId18"/>
    <p:sldId id="290" r:id="rId19"/>
    <p:sldId id="291" r:id="rId20"/>
    <p:sldId id="322" r:id="rId21"/>
    <p:sldId id="292" r:id="rId22"/>
    <p:sldId id="293" r:id="rId23"/>
    <p:sldId id="282" r:id="rId24"/>
    <p:sldId id="29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endening, Andrew L. (GSFC-3730)" initials="GAL(" lastIdx="25" clrIdx="0">
    <p:extLst>
      <p:ext uri="{19B8F6BF-5375-455C-9EA6-DF929625EA0E}">
        <p15:presenceInfo xmlns:p15="http://schemas.microsoft.com/office/powerpoint/2012/main" userId="S::aglenden@ndc.nasa.gov::ad404bb1-018c-4a18-b54a-d42ed3129b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D546"/>
    <a:srgbClr val="17CBA0"/>
    <a:srgbClr val="45B451"/>
    <a:srgbClr val="70AD47"/>
    <a:srgbClr val="43BB8D"/>
    <a:srgbClr val="BFE37D"/>
    <a:srgbClr val="90F4E8"/>
    <a:srgbClr val="37B7BD"/>
    <a:srgbClr val="D1FF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2332" autoAdjust="0"/>
  </p:normalViewPr>
  <p:slideViewPr>
    <p:cSldViewPr snapToGrid="0">
      <p:cViewPr varScale="1">
        <p:scale>
          <a:sx n="61" d="100"/>
          <a:sy n="61" d="100"/>
        </p:scale>
        <p:origin x="56"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03T14:07:05.496" idx="22">
    <p:pos x="7400" y="706"/>
    <p:text>this page is going to be REALLY hard to read....</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6-03T14:30:54.220" idx="24">
    <p:pos x="7027" y="1528"/>
    <p:text>this doesn't sound right...isn't it more of an evaluation?</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6-03T14:32:27.308" idx="25">
    <p:pos x="5918" y="1983"/>
    <p:text>i don't know what this is...</p:text>
    <p:extLst>
      <p:ext uri="{C676402C-5697-4E1C-873F-D02D1690AC5C}">
        <p15:threadingInfo xmlns:p15="http://schemas.microsoft.com/office/powerpoint/2012/main" timeZoneBias="24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courses.lumenlearning.com/physics/chapter/introduction-22/" TargetMode="External"/><Relationship Id="rId1" Type="http://schemas.openxmlformats.org/officeDocument/2006/relationships/image" Target="../media/image3.jpeg"/></Relationships>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ALEJANDRA.CONSTANTEPEREZ@NASA.GOV" TargetMode="External"/><Relationship Id="rId1" Type="http://schemas.openxmlformats.org/officeDocument/2006/relationships/hyperlink" Target="mailto:ANDREW.GLENDENING@NASA.GOV" TargetMode="Externa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courses.lumenlearning.com/physics/chapter/introduction-22/" TargetMode="External"/><Relationship Id="rId1" Type="http://schemas.openxmlformats.org/officeDocument/2006/relationships/image" Target="../media/image3.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hyperlink" Target="mailto:ALEJANDRA.CONSTANTEPEREZ@NASA.GOV" TargetMode="External"/><Relationship Id="rId5" Type="http://schemas.openxmlformats.org/officeDocument/2006/relationships/hyperlink" Target="mailto:ANDREW.GLENDENING@NASA.GOV" TargetMode="External"/><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11A849-2CC5-4BCE-8062-52B6EBBF26AD}"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C20BDB5A-F181-45CD-877C-9DA5553A9ADA}">
      <dgm:prSet phldrT="[Text]"/>
      <dgm:spPr/>
      <dgm:t>
        <a:bodyPr/>
        <a:lstStyle/>
        <a:p>
          <a:r>
            <a:rPr lang="en-US" dirty="0"/>
            <a:t>QA02 Critical Items and Processes Determination</a:t>
          </a:r>
        </a:p>
      </dgm:t>
    </dgm:pt>
    <dgm:pt modelId="{1902A1AD-F4AB-4E90-ACC5-0B86EB881225}" type="parTrans" cxnId="{C149A008-3F37-4E18-8FB4-BAFA1E87165B}">
      <dgm:prSet/>
      <dgm:spPr/>
      <dgm:t>
        <a:bodyPr/>
        <a:lstStyle/>
        <a:p>
          <a:endParaRPr lang="en-US"/>
        </a:p>
      </dgm:t>
    </dgm:pt>
    <dgm:pt modelId="{86F13955-6730-445B-9130-B2D9F386D468}" type="sibTrans" cxnId="{C149A008-3F37-4E18-8FB4-BAFA1E87165B}">
      <dgm:prSet/>
      <dgm:spPr/>
      <dgm:t>
        <a:bodyPr/>
        <a:lstStyle/>
        <a:p>
          <a:endParaRPr lang="en-US"/>
        </a:p>
      </dgm:t>
    </dgm:pt>
    <dgm:pt modelId="{28E2FB41-824C-4789-B302-12F9A11ACCA1}">
      <dgm:prSet phldrT="[Text]"/>
      <dgm:spPr/>
      <dgm:t>
        <a:bodyPr/>
        <a:lstStyle/>
        <a:p>
          <a:r>
            <a:rPr lang="en-US" dirty="0"/>
            <a:t>QA05 Supply Chain Risk Management</a:t>
          </a:r>
        </a:p>
      </dgm:t>
    </dgm:pt>
    <dgm:pt modelId="{5A38C4B0-9B77-4C38-B4B3-FC978E0713C5}" type="parTrans" cxnId="{E2DB0971-0498-4B51-B2F6-13E53034AAA3}">
      <dgm:prSet/>
      <dgm:spPr/>
      <dgm:t>
        <a:bodyPr/>
        <a:lstStyle/>
        <a:p>
          <a:endParaRPr lang="en-US"/>
        </a:p>
      </dgm:t>
    </dgm:pt>
    <dgm:pt modelId="{25FEE5F8-5C38-43E4-A323-CDF767218F37}" type="sibTrans" cxnId="{E2DB0971-0498-4B51-B2F6-13E53034AAA3}">
      <dgm:prSet/>
      <dgm:spPr/>
      <dgm:t>
        <a:bodyPr/>
        <a:lstStyle/>
        <a:p>
          <a:endParaRPr lang="en-US"/>
        </a:p>
      </dgm:t>
    </dgm:pt>
    <dgm:pt modelId="{4D8EB461-47B8-42B4-92E0-6A94FA4E7E90}">
      <dgm:prSet phldrT="[Text]"/>
      <dgm:spPr/>
      <dgm:t>
        <a:bodyPr/>
        <a:lstStyle/>
        <a:p>
          <a:r>
            <a:rPr lang="en-US" dirty="0"/>
            <a:t>QA06 Product Readiness</a:t>
          </a:r>
        </a:p>
      </dgm:t>
    </dgm:pt>
    <dgm:pt modelId="{BF6D94E5-48D0-457C-B408-86187706C610}" type="parTrans" cxnId="{BD05E3B6-871E-457B-ADE3-B18B4B72C0EC}">
      <dgm:prSet/>
      <dgm:spPr/>
      <dgm:t>
        <a:bodyPr/>
        <a:lstStyle/>
        <a:p>
          <a:endParaRPr lang="en-US"/>
        </a:p>
      </dgm:t>
    </dgm:pt>
    <dgm:pt modelId="{BD6A092D-6AD4-43F5-9AC0-C5CB7FC386B1}" type="sibTrans" cxnId="{BD05E3B6-871E-457B-ADE3-B18B4B72C0EC}">
      <dgm:prSet/>
      <dgm:spPr/>
      <dgm:t>
        <a:bodyPr/>
        <a:lstStyle/>
        <a:p>
          <a:endParaRPr lang="en-US"/>
        </a:p>
      </dgm:t>
    </dgm:pt>
    <dgm:pt modelId="{0743E1BD-D33F-4A44-B565-6A23D04155C5}">
      <dgm:prSet phldrT="[Text]"/>
      <dgm:spPr/>
      <dgm:t>
        <a:bodyPr/>
        <a:lstStyle/>
        <a:p>
          <a:r>
            <a:rPr lang="en-US" dirty="0"/>
            <a:t>QMS Standards and Certifications</a:t>
          </a:r>
        </a:p>
      </dgm:t>
    </dgm:pt>
    <dgm:pt modelId="{28482942-DAC8-419C-A7F3-82A7B9FB278E}" type="parTrans" cxnId="{36610A04-B7AF-4344-A822-66FAF36A0A28}">
      <dgm:prSet/>
      <dgm:spPr/>
      <dgm:t>
        <a:bodyPr/>
        <a:lstStyle/>
        <a:p>
          <a:endParaRPr lang="en-US"/>
        </a:p>
      </dgm:t>
    </dgm:pt>
    <dgm:pt modelId="{78C4B927-8036-4B77-B6B9-196CAE455C50}" type="sibTrans" cxnId="{36610A04-B7AF-4344-A822-66FAF36A0A28}">
      <dgm:prSet/>
      <dgm:spPr/>
      <dgm:t>
        <a:bodyPr/>
        <a:lstStyle/>
        <a:p>
          <a:endParaRPr lang="en-US"/>
        </a:p>
      </dgm:t>
    </dgm:pt>
    <dgm:pt modelId="{5849F102-A521-478E-A81F-7D8C528F59FF}">
      <dgm:prSet phldrT="[Text]"/>
      <dgm:spPr/>
      <dgm:t>
        <a:bodyPr/>
        <a:lstStyle/>
        <a:p>
          <a:r>
            <a:rPr lang="en-US" dirty="0"/>
            <a:t>Review, approval, control for special processes</a:t>
          </a:r>
        </a:p>
      </dgm:t>
    </dgm:pt>
    <dgm:pt modelId="{72EDA952-986D-4520-9475-37114708CB0E}" type="parTrans" cxnId="{B89E1E7C-149D-467E-B4AA-F3E1EF1076A4}">
      <dgm:prSet/>
      <dgm:spPr/>
      <dgm:t>
        <a:bodyPr/>
        <a:lstStyle/>
        <a:p>
          <a:endParaRPr lang="en-US"/>
        </a:p>
      </dgm:t>
    </dgm:pt>
    <dgm:pt modelId="{F30DA70A-3DE5-45D0-9222-02E9EDD608F9}" type="sibTrans" cxnId="{B89E1E7C-149D-467E-B4AA-F3E1EF1076A4}">
      <dgm:prSet/>
      <dgm:spPr/>
      <dgm:t>
        <a:bodyPr/>
        <a:lstStyle/>
        <a:p>
          <a:endParaRPr lang="en-US"/>
        </a:p>
      </dgm:t>
    </dgm:pt>
    <dgm:pt modelId="{F6E43912-E41D-4FB2-A062-2FEDF157CCFB}">
      <dgm:prSet phldrT="[Text]"/>
      <dgm:spPr/>
      <dgm:t>
        <a:bodyPr/>
        <a:lstStyle/>
        <a:p>
          <a:r>
            <a:rPr lang="en-US" dirty="0"/>
            <a:t>QMS control to ensure external processes/products conform</a:t>
          </a:r>
        </a:p>
      </dgm:t>
    </dgm:pt>
    <dgm:pt modelId="{ADB4AE62-A761-49EF-A036-EE5E00A263E4}" type="parTrans" cxnId="{6A432D59-6AA3-4629-9BB0-A0B667D954B1}">
      <dgm:prSet/>
      <dgm:spPr/>
      <dgm:t>
        <a:bodyPr/>
        <a:lstStyle/>
        <a:p>
          <a:endParaRPr lang="en-US"/>
        </a:p>
      </dgm:t>
    </dgm:pt>
    <dgm:pt modelId="{BC9F8B43-ED84-4395-94BC-F927F564F633}" type="sibTrans" cxnId="{6A432D59-6AA3-4629-9BB0-A0B667D954B1}">
      <dgm:prSet/>
      <dgm:spPr/>
      <dgm:t>
        <a:bodyPr/>
        <a:lstStyle/>
        <a:p>
          <a:endParaRPr lang="en-US"/>
        </a:p>
      </dgm:t>
    </dgm:pt>
    <dgm:pt modelId="{3406627C-8060-4C23-A716-53B9C8E34B6A}">
      <dgm:prSet phldrT="[Text]"/>
      <dgm:spPr/>
      <dgm:t>
        <a:bodyPr/>
        <a:lstStyle/>
        <a:p>
          <a:r>
            <a:rPr lang="en-US" dirty="0"/>
            <a:t>QA07 Product Quality Assurance</a:t>
          </a:r>
        </a:p>
      </dgm:t>
    </dgm:pt>
    <dgm:pt modelId="{FFF836BA-9685-4017-BA83-7AFF75378AA3}" type="parTrans" cxnId="{BA693ED4-F66D-4092-903B-6B7FA28E0F5E}">
      <dgm:prSet/>
      <dgm:spPr/>
      <dgm:t>
        <a:bodyPr/>
        <a:lstStyle/>
        <a:p>
          <a:endParaRPr lang="en-US"/>
        </a:p>
      </dgm:t>
    </dgm:pt>
    <dgm:pt modelId="{3F9D1A29-DD0C-4EDB-82DA-F9E1ED8A23DB}" type="sibTrans" cxnId="{BA693ED4-F66D-4092-903B-6B7FA28E0F5E}">
      <dgm:prSet/>
      <dgm:spPr/>
      <dgm:t>
        <a:bodyPr/>
        <a:lstStyle/>
        <a:p>
          <a:endParaRPr lang="en-US"/>
        </a:p>
      </dgm:t>
    </dgm:pt>
    <dgm:pt modelId="{0F746418-7094-4B50-AFF3-D7FC7141A6B5}">
      <dgm:prSet phldrT="[Text]"/>
      <dgm:spPr/>
      <dgm:t>
        <a:bodyPr/>
        <a:lstStyle/>
        <a:p>
          <a:r>
            <a:rPr lang="en-US" dirty="0"/>
            <a:t>Generate objective evidence of conformance for each safety-critical product or process attribute</a:t>
          </a:r>
        </a:p>
      </dgm:t>
    </dgm:pt>
    <dgm:pt modelId="{E0F9F2DF-701E-4462-B1B3-89473B96F47A}" type="parTrans" cxnId="{3E901ECA-DF52-41C3-A0AC-F1CF1AA78039}">
      <dgm:prSet/>
      <dgm:spPr/>
      <dgm:t>
        <a:bodyPr/>
        <a:lstStyle/>
        <a:p>
          <a:endParaRPr lang="en-US"/>
        </a:p>
      </dgm:t>
    </dgm:pt>
    <dgm:pt modelId="{AEBB5B73-811B-4A09-9A25-47C3DCBC23F1}" type="sibTrans" cxnId="{3E901ECA-DF52-41C3-A0AC-F1CF1AA78039}">
      <dgm:prSet/>
      <dgm:spPr/>
      <dgm:t>
        <a:bodyPr/>
        <a:lstStyle/>
        <a:p>
          <a:endParaRPr lang="en-US"/>
        </a:p>
      </dgm:t>
    </dgm:pt>
    <dgm:pt modelId="{B44C5553-4474-451D-AEDA-FB37F1C2DD31}">
      <dgm:prSet/>
      <dgm:spPr/>
      <dgm:t>
        <a:bodyPr/>
        <a:lstStyle/>
        <a:p>
          <a:r>
            <a:rPr lang="en-US" dirty="0"/>
            <a:t>QCI or NDE performed by government</a:t>
          </a:r>
        </a:p>
      </dgm:t>
    </dgm:pt>
    <dgm:pt modelId="{BF49639E-6A59-4824-92B7-53EB07D8C20A}" type="parTrans" cxnId="{EDAF6D72-6109-42BD-B03B-D272693049E0}">
      <dgm:prSet/>
      <dgm:spPr/>
      <dgm:t>
        <a:bodyPr/>
        <a:lstStyle/>
        <a:p>
          <a:endParaRPr lang="en-US"/>
        </a:p>
      </dgm:t>
    </dgm:pt>
    <dgm:pt modelId="{BDD5C916-35B8-494C-953D-7C6EAA8E67C7}" type="sibTrans" cxnId="{EDAF6D72-6109-42BD-B03B-D272693049E0}">
      <dgm:prSet/>
      <dgm:spPr/>
      <dgm:t>
        <a:bodyPr/>
        <a:lstStyle/>
        <a:p>
          <a:endParaRPr lang="en-US"/>
        </a:p>
      </dgm:t>
    </dgm:pt>
    <dgm:pt modelId="{BA4C3F0B-BA37-4942-9B03-091961F4F2DF}">
      <dgm:prSet/>
      <dgm:spPr/>
      <dgm:t>
        <a:bodyPr/>
        <a:lstStyle/>
        <a:p>
          <a:r>
            <a:rPr lang="en-US" dirty="0"/>
            <a:t>QA09 NASA Product Acceptance Process and Data</a:t>
          </a:r>
        </a:p>
      </dgm:t>
    </dgm:pt>
    <dgm:pt modelId="{715E348F-83BE-4FBF-B37A-26523944AB07}" type="parTrans" cxnId="{E099D41C-56BC-4B88-99CF-DC5B6F655E15}">
      <dgm:prSet/>
      <dgm:spPr/>
      <dgm:t>
        <a:bodyPr/>
        <a:lstStyle/>
        <a:p>
          <a:endParaRPr lang="en-US"/>
        </a:p>
      </dgm:t>
    </dgm:pt>
    <dgm:pt modelId="{3B1DD2A9-A038-4C21-B183-DEB53C947A0C}" type="sibTrans" cxnId="{E099D41C-56BC-4B88-99CF-DC5B6F655E15}">
      <dgm:prSet/>
      <dgm:spPr/>
      <dgm:t>
        <a:bodyPr/>
        <a:lstStyle/>
        <a:p>
          <a:endParaRPr lang="en-US"/>
        </a:p>
      </dgm:t>
    </dgm:pt>
    <dgm:pt modelId="{141CE23A-C667-4E38-889C-89C87F3B0AF3}">
      <dgm:prSet/>
      <dgm:spPr/>
      <dgm:t>
        <a:bodyPr/>
        <a:lstStyle/>
        <a:p>
          <a:r>
            <a:rPr lang="en-US" dirty="0"/>
            <a:t>Parts and materials certifications and traceability data</a:t>
          </a:r>
        </a:p>
      </dgm:t>
    </dgm:pt>
    <dgm:pt modelId="{89A59681-F190-4FDD-AE21-EBFAA2E4626D}" type="parTrans" cxnId="{479FE7C9-FA2F-4EA4-A675-452DFE19BC57}">
      <dgm:prSet/>
      <dgm:spPr/>
      <dgm:t>
        <a:bodyPr/>
        <a:lstStyle/>
        <a:p>
          <a:endParaRPr lang="en-US"/>
        </a:p>
      </dgm:t>
    </dgm:pt>
    <dgm:pt modelId="{97DFBCC4-1483-4411-B0E4-B35C6A84CE7D}" type="sibTrans" cxnId="{479FE7C9-FA2F-4EA4-A675-452DFE19BC57}">
      <dgm:prSet/>
      <dgm:spPr/>
      <dgm:t>
        <a:bodyPr/>
        <a:lstStyle/>
        <a:p>
          <a:endParaRPr lang="en-US"/>
        </a:p>
      </dgm:t>
    </dgm:pt>
    <dgm:pt modelId="{2A2B4DD8-FEEA-4D4C-AEFF-811B13168C5B}">
      <dgm:prSet/>
      <dgm:spPr/>
      <dgm:t>
        <a:bodyPr/>
        <a:lstStyle/>
        <a:p>
          <a:r>
            <a:rPr lang="en-US"/>
            <a:t>Define acceptance requirements for qual or engineering units</a:t>
          </a:r>
          <a:endParaRPr lang="en-US" dirty="0"/>
        </a:p>
      </dgm:t>
    </dgm:pt>
    <dgm:pt modelId="{F98EFB6F-2CD1-4BDE-A833-94B87EC297F1}" type="parTrans" cxnId="{8BC9F0CA-491D-4CF7-B270-9800381FBF91}">
      <dgm:prSet/>
      <dgm:spPr/>
      <dgm:t>
        <a:bodyPr/>
        <a:lstStyle/>
        <a:p>
          <a:endParaRPr lang="en-US"/>
        </a:p>
      </dgm:t>
    </dgm:pt>
    <dgm:pt modelId="{261884AA-C6D8-44D5-9964-7E6E5F91A237}" type="sibTrans" cxnId="{8BC9F0CA-491D-4CF7-B270-9800381FBF91}">
      <dgm:prSet/>
      <dgm:spPr/>
      <dgm:t>
        <a:bodyPr/>
        <a:lstStyle/>
        <a:p>
          <a:endParaRPr lang="en-US"/>
        </a:p>
      </dgm:t>
    </dgm:pt>
    <dgm:pt modelId="{8A54BC00-DEF5-46C7-9270-B3BA6947D593}" type="pres">
      <dgm:prSet presAssocID="{AA11A849-2CC5-4BCE-8062-52B6EBBF26AD}" presName="linear" presStyleCnt="0">
        <dgm:presLayoutVars>
          <dgm:dir/>
          <dgm:animLvl val="lvl"/>
          <dgm:resizeHandles val="exact"/>
        </dgm:presLayoutVars>
      </dgm:prSet>
      <dgm:spPr/>
    </dgm:pt>
    <dgm:pt modelId="{78D9A6BF-DF3D-4E19-95B0-42AAF732653B}" type="pres">
      <dgm:prSet presAssocID="{C20BDB5A-F181-45CD-877C-9DA5553A9ADA}" presName="parentLin" presStyleCnt="0"/>
      <dgm:spPr/>
    </dgm:pt>
    <dgm:pt modelId="{1FBCBB71-EC2C-4752-973A-8AD3A27C9C09}" type="pres">
      <dgm:prSet presAssocID="{C20BDB5A-F181-45CD-877C-9DA5553A9ADA}" presName="parentLeftMargin" presStyleLbl="node1" presStyleIdx="0" presStyleCnt="5"/>
      <dgm:spPr/>
    </dgm:pt>
    <dgm:pt modelId="{F8C609EC-FD28-4123-B3C2-08CD96B6D779}" type="pres">
      <dgm:prSet presAssocID="{C20BDB5A-F181-45CD-877C-9DA5553A9ADA}" presName="parentText" presStyleLbl="node1" presStyleIdx="0" presStyleCnt="5">
        <dgm:presLayoutVars>
          <dgm:chMax val="0"/>
          <dgm:bulletEnabled val="1"/>
        </dgm:presLayoutVars>
      </dgm:prSet>
      <dgm:spPr/>
    </dgm:pt>
    <dgm:pt modelId="{5AE823E7-128F-476F-A291-CD4CFB7BC99C}" type="pres">
      <dgm:prSet presAssocID="{C20BDB5A-F181-45CD-877C-9DA5553A9ADA}" presName="negativeSpace" presStyleCnt="0"/>
      <dgm:spPr/>
    </dgm:pt>
    <dgm:pt modelId="{495FB372-FCB5-4EC3-AFFD-DC0F7B6C9413}" type="pres">
      <dgm:prSet presAssocID="{C20BDB5A-F181-45CD-877C-9DA5553A9ADA}" presName="childText" presStyleLbl="conFgAcc1" presStyleIdx="0" presStyleCnt="5">
        <dgm:presLayoutVars>
          <dgm:bulletEnabled val="1"/>
        </dgm:presLayoutVars>
      </dgm:prSet>
      <dgm:spPr/>
    </dgm:pt>
    <dgm:pt modelId="{40B3C1C4-6670-4B5B-BCF9-CA376BBE8A8D}" type="pres">
      <dgm:prSet presAssocID="{86F13955-6730-445B-9130-B2D9F386D468}" presName="spaceBetweenRectangles" presStyleCnt="0"/>
      <dgm:spPr/>
    </dgm:pt>
    <dgm:pt modelId="{E7A93497-2BD7-4F74-9985-FFEEC511BE49}" type="pres">
      <dgm:prSet presAssocID="{28E2FB41-824C-4789-B302-12F9A11ACCA1}" presName="parentLin" presStyleCnt="0"/>
      <dgm:spPr/>
    </dgm:pt>
    <dgm:pt modelId="{4E8AD61D-E96E-4CDF-891D-7B763E7A2EEB}" type="pres">
      <dgm:prSet presAssocID="{28E2FB41-824C-4789-B302-12F9A11ACCA1}" presName="parentLeftMargin" presStyleLbl="node1" presStyleIdx="0" presStyleCnt="5"/>
      <dgm:spPr/>
    </dgm:pt>
    <dgm:pt modelId="{F9494687-065D-4A4E-8E6C-279D64730A85}" type="pres">
      <dgm:prSet presAssocID="{28E2FB41-824C-4789-B302-12F9A11ACCA1}" presName="parentText" presStyleLbl="node1" presStyleIdx="1" presStyleCnt="5">
        <dgm:presLayoutVars>
          <dgm:chMax val="0"/>
          <dgm:bulletEnabled val="1"/>
        </dgm:presLayoutVars>
      </dgm:prSet>
      <dgm:spPr/>
    </dgm:pt>
    <dgm:pt modelId="{39B685E3-BD09-46EE-A972-F1C061667ACC}" type="pres">
      <dgm:prSet presAssocID="{28E2FB41-824C-4789-B302-12F9A11ACCA1}" presName="negativeSpace" presStyleCnt="0"/>
      <dgm:spPr/>
    </dgm:pt>
    <dgm:pt modelId="{9E1EF2E9-E621-41DB-8C84-2A4E6309DBDA}" type="pres">
      <dgm:prSet presAssocID="{28E2FB41-824C-4789-B302-12F9A11ACCA1}" presName="childText" presStyleLbl="conFgAcc1" presStyleIdx="1" presStyleCnt="5">
        <dgm:presLayoutVars>
          <dgm:bulletEnabled val="1"/>
        </dgm:presLayoutVars>
      </dgm:prSet>
      <dgm:spPr/>
    </dgm:pt>
    <dgm:pt modelId="{F572032F-6BC0-4D1E-97F5-13EEBAA509B1}" type="pres">
      <dgm:prSet presAssocID="{25FEE5F8-5C38-43E4-A323-CDF767218F37}" presName="spaceBetweenRectangles" presStyleCnt="0"/>
      <dgm:spPr/>
    </dgm:pt>
    <dgm:pt modelId="{F82ACE41-5A21-4EF3-A07C-077393D3BA5E}" type="pres">
      <dgm:prSet presAssocID="{4D8EB461-47B8-42B4-92E0-6A94FA4E7E90}" presName="parentLin" presStyleCnt="0"/>
      <dgm:spPr/>
    </dgm:pt>
    <dgm:pt modelId="{9B9DD613-6F2B-4EA3-ACD9-CD32CF63D9B3}" type="pres">
      <dgm:prSet presAssocID="{4D8EB461-47B8-42B4-92E0-6A94FA4E7E90}" presName="parentLeftMargin" presStyleLbl="node1" presStyleIdx="1" presStyleCnt="5"/>
      <dgm:spPr/>
    </dgm:pt>
    <dgm:pt modelId="{0DB72874-703D-42BE-8137-931BB001829C}" type="pres">
      <dgm:prSet presAssocID="{4D8EB461-47B8-42B4-92E0-6A94FA4E7E90}" presName="parentText" presStyleLbl="node1" presStyleIdx="2" presStyleCnt="5">
        <dgm:presLayoutVars>
          <dgm:chMax val="0"/>
          <dgm:bulletEnabled val="1"/>
        </dgm:presLayoutVars>
      </dgm:prSet>
      <dgm:spPr/>
    </dgm:pt>
    <dgm:pt modelId="{7A31565D-787F-4C34-A559-C79C8AC9A919}" type="pres">
      <dgm:prSet presAssocID="{4D8EB461-47B8-42B4-92E0-6A94FA4E7E90}" presName="negativeSpace" presStyleCnt="0"/>
      <dgm:spPr/>
    </dgm:pt>
    <dgm:pt modelId="{30C48101-C1FC-40F7-8967-4E062F658BCF}" type="pres">
      <dgm:prSet presAssocID="{4D8EB461-47B8-42B4-92E0-6A94FA4E7E90}" presName="childText" presStyleLbl="conFgAcc1" presStyleIdx="2" presStyleCnt="5">
        <dgm:presLayoutVars>
          <dgm:bulletEnabled val="1"/>
        </dgm:presLayoutVars>
      </dgm:prSet>
      <dgm:spPr/>
    </dgm:pt>
    <dgm:pt modelId="{7A18815E-5046-417D-AEA7-4B6067DF3C15}" type="pres">
      <dgm:prSet presAssocID="{BD6A092D-6AD4-43F5-9AC0-C5CB7FC386B1}" presName="spaceBetweenRectangles" presStyleCnt="0"/>
      <dgm:spPr/>
    </dgm:pt>
    <dgm:pt modelId="{4251DD65-7F79-4D4A-85F2-47ECB46EA04E}" type="pres">
      <dgm:prSet presAssocID="{3406627C-8060-4C23-A716-53B9C8E34B6A}" presName="parentLin" presStyleCnt="0"/>
      <dgm:spPr/>
    </dgm:pt>
    <dgm:pt modelId="{090E230D-6757-4C62-B68A-78011410714E}" type="pres">
      <dgm:prSet presAssocID="{3406627C-8060-4C23-A716-53B9C8E34B6A}" presName="parentLeftMargin" presStyleLbl="node1" presStyleIdx="2" presStyleCnt="5"/>
      <dgm:spPr/>
    </dgm:pt>
    <dgm:pt modelId="{B2E5710D-863E-4A85-8EDD-D411B9637D41}" type="pres">
      <dgm:prSet presAssocID="{3406627C-8060-4C23-A716-53B9C8E34B6A}" presName="parentText" presStyleLbl="node1" presStyleIdx="3" presStyleCnt="5">
        <dgm:presLayoutVars>
          <dgm:chMax val="0"/>
          <dgm:bulletEnabled val="1"/>
        </dgm:presLayoutVars>
      </dgm:prSet>
      <dgm:spPr/>
    </dgm:pt>
    <dgm:pt modelId="{3E07FFDA-1ACA-48B3-A94A-03CD93B7761C}" type="pres">
      <dgm:prSet presAssocID="{3406627C-8060-4C23-A716-53B9C8E34B6A}" presName="negativeSpace" presStyleCnt="0"/>
      <dgm:spPr/>
    </dgm:pt>
    <dgm:pt modelId="{087CBBEE-03F8-426A-BBCA-9FDE831E1D3A}" type="pres">
      <dgm:prSet presAssocID="{3406627C-8060-4C23-A716-53B9C8E34B6A}" presName="childText" presStyleLbl="conFgAcc1" presStyleIdx="3" presStyleCnt="5">
        <dgm:presLayoutVars>
          <dgm:bulletEnabled val="1"/>
        </dgm:presLayoutVars>
      </dgm:prSet>
      <dgm:spPr/>
    </dgm:pt>
    <dgm:pt modelId="{39BC79B3-3220-4909-91F4-65467CAF8B91}" type="pres">
      <dgm:prSet presAssocID="{3F9D1A29-DD0C-4EDB-82DA-F9E1ED8A23DB}" presName="spaceBetweenRectangles" presStyleCnt="0"/>
      <dgm:spPr/>
    </dgm:pt>
    <dgm:pt modelId="{54E9AA19-161B-4A5A-BA45-2D95DC7BBD4A}" type="pres">
      <dgm:prSet presAssocID="{BA4C3F0B-BA37-4942-9B03-091961F4F2DF}" presName="parentLin" presStyleCnt="0"/>
      <dgm:spPr/>
    </dgm:pt>
    <dgm:pt modelId="{29EA3063-96DE-4FFB-9984-85A9441858A2}" type="pres">
      <dgm:prSet presAssocID="{BA4C3F0B-BA37-4942-9B03-091961F4F2DF}" presName="parentLeftMargin" presStyleLbl="node1" presStyleIdx="3" presStyleCnt="5"/>
      <dgm:spPr/>
    </dgm:pt>
    <dgm:pt modelId="{B20F6109-6051-4A91-8AD2-9D530704A461}" type="pres">
      <dgm:prSet presAssocID="{BA4C3F0B-BA37-4942-9B03-091961F4F2DF}" presName="parentText" presStyleLbl="node1" presStyleIdx="4" presStyleCnt="5">
        <dgm:presLayoutVars>
          <dgm:chMax val="0"/>
          <dgm:bulletEnabled val="1"/>
        </dgm:presLayoutVars>
      </dgm:prSet>
      <dgm:spPr/>
    </dgm:pt>
    <dgm:pt modelId="{82090CE1-2943-48EB-B9E4-3B47FAA53C23}" type="pres">
      <dgm:prSet presAssocID="{BA4C3F0B-BA37-4942-9B03-091961F4F2DF}" presName="negativeSpace" presStyleCnt="0"/>
      <dgm:spPr/>
    </dgm:pt>
    <dgm:pt modelId="{2871F3E7-530D-45DA-94EE-AE54A0DA6951}" type="pres">
      <dgm:prSet presAssocID="{BA4C3F0B-BA37-4942-9B03-091961F4F2DF}" presName="childText" presStyleLbl="conFgAcc1" presStyleIdx="4" presStyleCnt="5">
        <dgm:presLayoutVars>
          <dgm:bulletEnabled val="1"/>
        </dgm:presLayoutVars>
      </dgm:prSet>
      <dgm:spPr/>
    </dgm:pt>
  </dgm:ptLst>
  <dgm:cxnLst>
    <dgm:cxn modelId="{2299A903-9566-4545-B14A-258A637156D9}" type="presOf" srcId="{3406627C-8060-4C23-A716-53B9C8E34B6A}" destId="{090E230D-6757-4C62-B68A-78011410714E}" srcOrd="0" destOrd="0" presId="urn:microsoft.com/office/officeart/2005/8/layout/list1"/>
    <dgm:cxn modelId="{36610A04-B7AF-4344-A822-66FAF36A0A28}" srcId="{28E2FB41-824C-4789-B302-12F9A11ACCA1}" destId="{0743E1BD-D33F-4A44-B565-6A23D04155C5}" srcOrd="0" destOrd="0" parTransId="{28482942-DAC8-419C-A7F3-82A7B9FB278E}" sibTransId="{78C4B927-8036-4B77-B6B9-196CAE455C50}"/>
    <dgm:cxn modelId="{C149A008-3F37-4E18-8FB4-BAFA1E87165B}" srcId="{AA11A849-2CC5-4BCE-8062-52B6EBBF26AD}" destId="{C20BDB5A-F181-45CD-877C-9DA5553A9ADA}" srcOrd="0" destOrd="0" parTransId="{1902A1AD-F4AB-4E90-ACC5-0B86EB881225}" sibTransId="{86F13955-6730-445B-9130-B2D9F386D468}"/>
    <dgm:cxn modelId="{AE5D2F14-3EDC-41B3-952D-5A21D4D06506}" type="presOf" srcId="{28E2FB41-824C-4789-B302-12F9A11ACCA1}" destId="{4E8AD61D-E96E-4CDF-891D-7B763E7A2EEB}" srcOrd="0" destOrd="0" presId="urn:microsoft.com/office/officeart/2005/8/layout/list1"/>
    <dgm:cxn modelId="{93BAA918-8551-4E7E-B147-C0DC89B6E16A}" type="presOf" srcId="{AA11A849-2CC5-4BCE-8062-52B6EBBF26AD}" destId="{8A54BC00-DEF5-46C7-9270-B3BA6947D593}" srcOrd="0" destOrd="0" presId="urn:microsoft.com/office/officeart/2005/8/layout/list1"/>
    <dgm:cxn modelId="{51084F1C-3843-4046-895D-CCF3E2EE3A08}" type="presOf" srcId="{BA4C3F0B-BA37-4942-9B03-091961F4F2DF}" destId="{B20F6109-6051-4A91-8AD2-9D530704A461}" srcOrd="1" destOrd="0" presId="urn:microsoft.com/office/officeart/2005/8/layout/list1"/>
    <dgm:cxn modelId="{E099D41C-56BC-4B88-99CF-DC5B6F655E15}" srcId="{AA11A849-2CC5-4BCE-8062-52B6EBBF26AD}" destId="{BA4C3F0B-BA37-4942-9B03-091961F4F2DF}" srcOrd="4" destOrd="0" parTransId="{715E348F-83BE-4FBF-B37A-26523944AB07}" sibTransId="{3B1DD2A9-A038-4C21-B183-DEB53C947A0C}"/>
    <dgm:cxn modelId="{26D77F20-F4C5-4A58-B52F-DDA9BAF6379C}" type="presOf" srcId="{141CE23A-C667-4E38-889C-89C87F3B0AF3}" destId="{2871F3E7-530D-45DA-94EE-AE54A0DA6951}" srcOrd="0" destOrd="0" presId="urn:microsoft.com/office/officeart/2005/8/layout/list1"/>
    <dgm:cxn modelId="{F3614830-CD77-4D1B-AF0E-5E9147FDAD70}" type="presOf" srcId="{C20BDB5A-F181-45CD-877C-9DA5553A9ADA}" destId="{F8C609EC-FD28-4123-B3C2-08CD96B6D779}" srcOrd="1" destOrd="0" presId="urn:microsoft.com/office/officeart/2005/8/layout/list1"/>
    <dgm:cxn modelId="{0C6F8231-924B-43EA-9E67-E0FD8704A07E}" type="presOf" srcId="{28E2FB41-824C-4789-B302-12F9A11ACCA1}" destId="{F9494687-065D-4A4E-8E6C-279D64730A85}" srcOrd="1" destOrd="0" presId="urn:microsoft.com/office/officeart/2005/8/layout/list1"/>
    <dgm:cxn modelId="{7FAD963D-E05E-4BC4-95FD-DF35D34B2799}" type="presOf" srcId="{BA4C3F0B-BA37-4942-9B03-091961F4F2DF}" destId="{29EA3063-96DE-4FFB-9984-85A9441858A2}" srcOrd="0" destOrd="0" presId="urn:microsoft.com/office/officeart/2005/8/layout/list1"/>
    <dgm:cxn modelId="{1529F04F-D4FA-40EC-A052-F9CA7260A92B}" type="presOf" srcId="{5849F102-A521-478E-A81F-7D8C528F59FF}" destId="{30C48101-C1FC-40F7-8967-4E062F658BCF}" srcOrd="0" destOrd="0" presId="urn:microsoft.com/office/officeart/2005/8/layout/list1"/>
    <dgm:cxn modelId="{E2DB0971-0498-4B51-B2F6-13E53034AAA3}" srcId="{AA11A849-2CC5-4BCE-8062-52B6EBBF26AD}" destId="{28E2FB41-824C-4789-B302-12F9A11ACCA1}" srcOrd="1" destOrd="0" parTransId="{5A38C4B0-9B77-4C38-B4B3-FC978E0713C5}" sibTransId="{25FEE5F8-5C38-43E4-A323-CDF767218F37}"/>
    <dgm:cxn modelId="{EDAF6D72-6109-42BD-B03B-D272693049E0}" srcId="{3406627C-8060-4C23-A716-53B9C8E34B6A}" destId="{B44C5553-4474-451D-AEDA-FB37F1C2DD31}" srcOrd="1" destOrd="0" parTransId="{BF49639E-6A59-4824-92B7-53EB07D8C20A}" sibTransId="{BDD5C916-35B8-494C-953D-7C6EAA8E67C7}"/>
    <dgm:cxn modelId="{6A432D59-6AA3-4629-9BB0-A0B667D954B1}" srcId="{4D8EB461-47B8-42B4-92E0-6A94FA4E7E90}" destId="{F6E43912-E41D-4FB2-A062-2FEDF157CCFB}" srcOrd="1" destOrd="0" parTransId="{ADB4AE62-A761-49EF-A036-EE5E00A263E4}" sibTransId="{BC9F8B43-ED84-4395-94BC-F927F564F633}"/>
    <dgm:cxn modelId="{B89E1E7C-149D-467E-B4AA-F3E1EF1076A4}" srcId="{4D8EB461-47B8-42B4-92E0-6A94FA4E7E90}" destId="{5849F102-A521-478E-A81F-7D8C528F59FF}" srcOrd="0" destOrd="0" parTransId="{72EDA952-986D-4520-9475-37114708CB0E}" sibTransId="{F30DA70A-3DE5-45D0-9222-02E9EDD608F9}"/>
    <dgm:cxn modelId="{4A8116A4-E0D1-479F-95AD-ECA5E37D9EDC}" type="presOf" srcId="{2A2B4DD8-FEEA-4D4C-AEFF-811B13168C5B}" destId="{2871F3E7-530D-45DA-94EE-AE54A0DA6951}" srcOrd="0" destOrd="1" presId="urn:microsoft.com/office/officeart/2005/8/layout/list1"/>
    <dgm:cxn modelId="{36D013A8-30D1-4336-9EA8-05731D1282F0}" type="presOf" srcId="{F6E43912-E41D-4FB2-A062-2FEDF157CCFB}" destId="{30C48101-C1FC-40F7-8967-4E062F658BCF}" srcOrd="0" destOrd="1" presId="urn:microsoft.com/office/officeart/2005/8/layout/list1"/>
    <dgm:cxn modelId="{472003B0-E19B-4010-9963-26DCB0BB47F0}" type="presOf" srcId="{3406627C-8060-4C23-A716-53B9C8E34B6A}" destId="{B2E5710D-863E-4A85-8EDD-D411B9637D41}" srcOrd="1" destOrd="0" presId="urn:microsoft.com/office/officeart/2005/8/layout/list1"/>
    <dgm:cxn modelId="{FB429AB0-D0DA-4A20-8B29-B28ED832965E}" type="presOf" srcId="{0743E1BD-D33F-4A44-B565-6A23D04155C5}" destId="{9E1EF2E9-E621-41DB-8C84-2A4E6309DBDA}" srcOrd="0" destOrd="0" presId="urn:microsoft.com/office/officeart/2005/8/layout/list1"/>
    <dgm:cxn modelId="{BD05E3B6-871E-457B-ADE3-B18B4B72C0EC}" srcId="{AA11A849-2CC5-4BCE-8062-52B6EBBF26AD}" destId="{4D8EB461-47B8-42B4-92E0-6A94FA4E7E90}" srcOrd="2" destOrd="0" parTransId="{BF6D94E5-48D0-457C-B408-86187706C610}" sibTransId="{BD6A092D-6AD4-43F5-9AC0-C5CB7FC386B1}"/>
    <dgm:cxn modelId="{52C4D7C8-FAF7-4FC3-9912-B3ED61C5E1ED}" type="presOf" srcId="{B44C5553-4474-451D-AEDA-FB37F1C2DD31}" destId="{087CBBEE-03F8-426A-BBCA-9FDE831E1D3A}" srcOrd="0" destOrd="1" presId="urn:microsoft.com/office/officeart/2005/8/layout/list1"/>
    <dgm:cxn modelId="{479FE7C9-FA2F-4EA4-A675-452DFE19BC57}" srcId="{BA4C3F0B-BA37-4942-9B03-091961F4F2DF}" destId="{141CE23A-C667-4E38-889C-89C87F3B0AF3}" srcOrd="0" destOrd="0" parTransId="{89A59681-F190-4FDD-AE21-EBFAA2E4626D}" sibTransId="{97DFBCC4-1483-4411-B0E4-B35C6A84CE7D}"/>
    <dgm:cxn modelId="{3E901ECA-DF52-41C3-A0AC-F1CF1AA78039}" srcId="{3406627C-8060-4C23-A716-53B9C8E34B6A}" destId="{0F746418-7094-4B50-AFF3-D7FC7141A6B5}" srcOrd="0" destOrd="0" parTransId="{E0F9F2DF-701E-4462-B1B3-89473B96F47A}" sibTransId="{AEBB5B73-811B-4A09-9A25-47C3DCBC23F1}"/>
    <dgm:cxn modelId="{8BC9F0CA-491D-4CF7-B270-9800381FBF91}" srcId="{BA4C3F0B-BA37-4942-9B03-091961F4F2DF}" destId="{2A2B4DD8-FEEA-4D4C-AEFF-811B13168C5B}" srcOrd="1" destOrd="0" parTransId="{F98EFB6F-2CD1-4BDE-A833-94B87EC297F1}" sibTransId="{261884AA-C6D8-44D5-9964-7E6E5F91A237}"/>
    <dgm:cxn modelId="{BA693ED4-F66D-4092-903B-6B7FA28E0F5E}" srcId="{AA11A849-2CC5-4BCE-8062-52B6EBBF26AD}" destId="{3406627C-8060-4C23-A716-53B9C8E34B6A}" srcOrd="3" destOrd="0" parTransId="{FFF836BA-9685-4017-BA83-7AFF75378AA3}" sibTransId="{3F9D1A29-DD0C-4EDB-82DA-F9E1ED8A23DB}"/>
    <dgm:cxn modelId="{26BA04DD-4A18-45B0-8572-A88FC5D70EBA}" type="presOf" srcId="{4D8EB461-47B8-42B4-92E0-6A94FA4E7E90}" destId="{0DB72874-703D-42BE-8137-931BB001829C}" srcOrd="1" destOrd="0" presId="urn:microsoft.com/office/officeart/2005/8/layout/list1"/>
    <dgm:cxn modelId="{302313DD-920E-41D9-9006-00C318979CF0}" type="presOf" srcId="{0F746418-7094-4B50-AFF3-D7FC7141A6B5}" destId="{087CBBEE-03F8-426A-BBCA-9FDE831E1D3A}" srcOrd="0" destOrd="0" presId="urn:microsoft.com/office/officeart/2005/8/layout/list1"/>
    <dgm:cxn modelId="{BB2289E3-CCEF-41CC-AA3C-905D62804461}" type="presOf" srcId="{4D8EB461-47B8-42B4-92E0-6A94FA4E7E90}" destId="{9B9DD613-6F2B-4EA3-ACD9-CD32CF63D9B3}" srcOrd="0" destOrd="0" presId="urn:microsoft.com/office/officeart/2005/8/layout/list1"/>
    <dgm:cxn modelId="{801E5EFB-D5A0-40EB-8311-79411314A4BC}" type="presOf" srcId="{C20BDB5A-F181-45CD-877C-9DA5553A9ADA}" destId="{1FBCBB71-EC2C-4752-973A-8AD3A27C9C09}" srcOrd="0" destOrd="0" presId="urn:microsoft.com/office/officeart/2005/8/layout/list1"/>
    <dgm:cxn modelId="{DFD94B4C-9C22-4A85-9613-3E72A0CD4BBC}" type="presParOf" srcId="{8A54BC00-DEF5-46C7-9270-B3BA6947D593}" destId="{78D9A6BF-DF3D-4E19-95B0-42AAF732653B}" srcOrd="0" destOrd="0" presId="urn:microsoft.com/office/officeart/2005/8/layout/list1"/>
    <dgm:cxn modelId="{AD113C04-20CD-42D7-AB48-98DDDBA6CFC5}" type="presParOf" srcId="{78D9A6BF-DF3D-4E19-95B0-42AAF732653B}" destId="{1FBCBB71-EC2C-4752-973A-8AD3A27C9C09}" srcOrd="0" destOrd="0" presId="urn:microsoft.com/office/officeart/2005/8/layout/list1"/>
    <dgm:cxn modelId="{61D3CB8D-9E66-4BCA-ADE0-C8E176510AA3}" type="presParOf" srcId="{78D9A6BF-DF3D-4E19-95B0-42AAF732653B}" destId="{F8C609EC-FD28-4123-B3C2-08CD96B6D779}" srcOrd="1" destOrd="0" presId="urn:microsoft.com/office/officeart/2005/8/layout/list1"/>
    <dgm:cxn modelId="{F8AFBD93-25A4-4883-888D-DEC8E4D95570}" type="presParOf" srcId="{8A54BC00-DEF5-46C7-9270-B3BA6947D593}" destId="{5AE823E7-128F-476F-A291-CD4CFB7BC99C}" srcOrd="1" destOrd="0" presId="urn:microsoft.com/office/officeart/2005/8/layout/list1"/>
    <dgm:cxn modelId="{A250E4CD-3187-4FCA-B8F8-55E09C537C70}" type="presParOf" srcId="{8A54BC00-DEF5-46C7-9270-B3BA6947D593}" destId="{495FB372-FCB5-4EC3-AFFD-DC0F7B6C9413}" srcOrd="2" destOrd="0" presId="urn:microsoft.com/office/officeart/2005/8/layout/list1"/>
    <dgm:cxn modelId="{ABFE272D-7455-4060-B266-A6C0B72CE3A2}" type="presParOf" srcId="{8A54BC00-DEF5-46C7-9270-B3BA6947D593}" destId="{40B3C1C4-6670-4B5B-BCF9-CA376BBE8A8D}" srcOrd="3" destOrd="0" presId="urn:microsoft.com/office/officeart/2005/8/layout/list1"/>
    <dgm:cxn modelId="{A232C186-5CA3-48EA-911C-0F8D343FC045}" type="presParOf" srcId="{8A54BC00-DEF5-46C7-9270-B3BA6947D593}" destId="{E7A93497-2BD7-4F74-9985-FFEEC511BE49}" srcOrd="4" destOrd="0" presId="urn:microsoft.com/office/officeart/2005/8/layout/list1"/>
    <dgm:cxn modelId="{DD13D87B-F430-49F6-831E-C206B7EA106C}" type="presParOf" srcId="{E7A93497-2BD7-4F74-9985-FFEEC511BE49}" destId="{4E8AD61D-E96E-4CDF-891D-7B763E7A2EEB}" srcOrd="0" destOrd="0" presId="urn:microsoft.com/office/officeart/2005/8/layout/list1"/>
    <dgm:cxn modelId="{81780114-11CA-4F72-8B51-5F48A8AB87C9}" type="presParOf" srcId="{E7A93497-2BD7-4F74-9985-FFEEC511BE49}" destId="{F9494687-065D-4A4E-8E6C-279D64730A85}" srcOrd="1" destOrd="0" presId="urn:microsoft.com/office/officeart/2005/8/layout/list1"/>
    <dgm:cxn modelId="{30D8AB1E-28AE-492F-908B-D1A8DEDE71BB}" type="presParOf" srcId="{8A54BC00-DEF5-46C7-9270-B3BA6947D593}" destId="{39B685E3-BD09-46EE-A972-F1C061667ACC}" srcOrd="5" destOrd="0" presId="urn:microsoft.com/office/officeart/2005/8/layout/list1"/>
    <dgm:cxn modelId="{D1E13867-7E8E-4BFF-B7CD-FC1F36BEC6D5}" type="presParOf" srcId="{8A54BC00-DEF5-46C7-9270-B3BA6947D593}" destId="{9E1EF2E9-E621-41DB-8C84-2A4E6309DBDA}" srcOrd="6" destOrd="0" presId="urn:microsoft.com/office/officeart/2005/8/layout/list1"/>
    <dgm:cxn modelId="{46368D50-06CB-475E-BABF-B83B8EA7424E}" type="presParOf" srcId="{8A54BC00-DEF5-46C7-9270-B3BA6947D593}" destId="{F572032F-6BC0-4D1E-97F5-13EEBAA509B1}" srcOrd="7" destOrd="0" presId="urn:microsoft.com/office/officeart/2005/8/layout/list1"/>
    <dgm:cxn modelId="{54AAA741-C907-4F07-A5E0-E643D9EFCD5B}" type="presParOf" srcId="{8A54BC00-DEF5-46C7-9270-B3BA6947D593}" destId="{F82ACE41-5A21-4EF3-A07C-077393D3BA5E}" srcOrd="8" destOrd="0" presId="urn:microsoft.com/office/officeart/2005/8/layout/list1"/>
    <dgm:cxn modelId="{3A8E87D1-FE1C-483F-B69F-EA3CA48032A3}" type="presParOf" srcId="{F82ACE41-5A21-4EF3-A07C-077393D3BA5E}" destId="{9B9DD613-6F2B-4EA3-ACD9-CD32CF63D9B3}" srcOrd="0" destOrd="0" presId="urn:microsoft.com/office/officeart/2005/8/layout/list1"/>
    <dgm:cxn modelId="{56CD44D1-7DDA-472C-B49A-93751999FC2F}" type="presParOf" srcId="{F82ACE41-5A21-4EF3-A07C-077393D3BA5E}" destId="{0DB72874-703D-42BE-8137-931BB001829C}" srcOrd="1" destOrd="0" presId="urn:microsoft.com/office/officeart/2005/8/layout/list1"/>
    <dgm:cxn modelId="{641AE041-5E58-42B2-9DA0-156E2F0D4921}" type="presParOf" srcId="{8A54BC00-DEF5-46C7-9270-B3BA6947D593}" destId="{7A31565D-787F-4C34-A559-C79C8AC9A919}" srcOrd="9" destOrd="0" presId="urn:microsoft.com/office/officeart/2005/8/layout/list1"/>
    <dgm:cxn modelId="{93B96F06-0727-45AE-B6FA-46C5DB3D73B9}" type="presParOf" srcId="{8A54BC00-DEF5-46C7-9270-B3BA6947D593}" destId="{30C48101-C1FC-40F7-8967-4E062F658BCF}" srcOrd="10" destOrd="0" presId="urn:microsoft.com/office/officeart/2005/8/layout/list1"/>
    <dgm:cxn modelId="{A9388769-06B4-4766-A2E8-4423BFE08C7D}" type="presParOf" srcId="{8A54BC00-DEF5-46C7-9270-B3BA6947D593}" destId="{7A18815E-5046-417D-AEA7-4B6067DF3C15}" srcOrd="11" destOrd="0" presId="urn:microsoft.com/office/officeart/2005/8/layout/list1"/>
    <dgm:cxn modelId="{1600F190-F3D0-43E2-A5A5-D5B8B9AA7886}" type="presParOf" srcId="{8A54BC00-DEF5-46C7-9270-B3BA6947D593}" destId="{4251DD65-7F79-4D4A-85F2-47ECB46EA04E}" srcOrd="12" destOrd="0" presId="urn:microsoft.com/office/officeart/2005/8/layout/list1"/>
    <dgm:cxn modelId="{F76E8502-20A9-4E81-BB9A-C2D9C2E737DF}" type="presParOf" srcId="{4251DD65-7F79-4D4A-85F2-47ECB46EA04E}" destId="{090E230D-6757-4C62-B68A-78011410714E}" srcOrd="0" destOrd="0" presId="urn:microsoft.com/office/officeart/2005/8/layout/list1"/>
    <dgm:cxn modelId="{4AC0EA0C-9BE7-4049-8A05-6194E1D948E8}" type="presParOf" srcId="{4251DD65-7F79-4D4A-85F2-47ECB46EA04E}" destId="{B2E5710D-863E-4A85-8EDD-D411B9637D41}" srcOrd="1" destOrd="0" presId="urn:microsoft.com/office/officeart/2005/8/layout/list1"/>
    <dgm:cxn modelId="{25960E17-A9DC-414F-9D0F-2E02F3F1BD68}" type="presParOf" srcId="{8A54BC00-DEF5-46C7-9270-B3BA6947D593}" destId="{3E07FFDA-1ACA-48B3-A94A-03CD93B7761C}" srcOrd="13" destOrd="0" presId="urn:microsoft.com/office/officeart/2005/8/layout/list1"/>
    <dgm:cxn modelId="{4A69C28E-7656-46C0-94C2-967FE9A9C587}" type="presParOf" srcId="{8A54BC00-DEF5-46C7-9270-B3BA6947D593}" destId="{087CBBEE-03F8-426A-BBCA-9FDE831E1D3A}" srcOrd="14" destOrd="0" presId="urn:microsoft.com/office/officeart/2005/8/layout/list1"/>
    <dgm:cxn modelId="{3DC0823B-F412-4FCE-B6B4-FD49903D1727}" type="presParOf" srcId="{8A54BC00-DEF5-46C7-9270-B3BA6947D593}" destId="{39BC79B3-3220-4909-91F4-65467CAF8B91}" srcOrd="15" destOrd="0" presId="urn:microsoft.com/office/officeart/2005/8/layout/list1"/>
    <dgm:cxn modelId="{87576F8A-AC5A-4DEB-9038-6D2422F23FC4}" type="presParOf" srcId="{8A54BC00-DEF5-46C7-9270-B3BA6947D593}" destId="{54E9AA19-161B-4A5A-BA45-2D95DC7BBD4A}" srcOrd="16" destOrd="0" presId="urn:microsoft.com/office/officeart/2005/8/layout/list1"/>
    <dgm:cxn modelId="{28FA6D6D-09C2-448B-B9A1-36415973B737}" type="presParOf" srcId="{54E9AA19-161B-4A5A-BA45-2D95DC7BBD4A}" destId="{29EA3063-96DE-4FFB-9984-85A9441858A2}" srcOrd="0" destOrd="0" presId="urn:microsoft.com/office/officeart/2005/8/layout/list1"/>
    <dgm:cxn modelId="{DEA0DF0E-085D-44A4-A16A-A8191BF2D0BA}" type="presParOf" srcId="{54E9AA19-161B-4A5A-BA45-2D95DC7BBD4A}" destId="{B20F6109-6051-4A91-8AD2-9D530704A461}" srcOrd="1" destOrd="0" presId="urn:microsoft.com/office/officeart/2005/8/layout/list1"/>
    <dgm:cxn modelId="{55B51206-85CE-4794-B7F0-95D64E25D1CC}" type="presParOf" srcId="{8A54BC00-DEF5-46C7-9270-B3BA6947D593}" destId="{82090CE1-2943-48EB-B9E4-3B47FAA53C23}" srcOrd="17" destOrd="0" presId="urn:microsoft.com/office/officeart/2005/8/layout/list1"/>
    <dgm:cxn modelId="{7E6F6734-0ABA-4018-BD22-A34207B25D32}" type="presParOf" srcId="{8A54BC00-DEF5-46C7-9270-B3BA6947D593}" destId="{2871F3E7-530D-45DA-94EE-AE54A0DA695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F16A30-3814-4EE1-AF94-01A59E3675E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6DBA1776-F8C6-4E75-B90C-8CE8E5153585}">
      <dgm:prSet phldrT="[Text]"/>
      <dgm:spPr/>
      <dgm:t>
        <a:bodyPr/>
        <a:lstStyle/>
        <a:p>
          <a:r>
            <a:rPr lang="en-US" dirty="0"/>
            <a:t>Special Process</a:t>
          </a:r>
        </a:p>
      </dgm:t>
    </dgm:pt>
    <dgm:pt modelId="{48DEB7C5-E460-425F-8D3D-50C1C6EEB3E0}" type="parTrans" cxnId="{EB7562A1-ACDA-4775-9DE6-2439D5BEC758}">
      <dgm:prSet/>
      <dgm:spPr/>
      <dgm:t>
        <a:bodyPr/>
        <a:lstStyle/>
        <a:p>
          <a:endParaRPr lang="en-US"/>
        </a:p>
      </dgm:t>
    </dgm:pt>
    <dgm:pt modelId="{15A12414-C246-422D-A58E-FEDB56A78A55}" type="sibTrans" cxnId="{EB7562A1-ACDA-4775-9DE6-2439D5BEC758}">
      <dgm:prSet/>
      <dgm:spPr/>
      <dgm:t>
        <a:bodyPr/>
        <a:lstStyle/>
        <a:p>
          <a:endParaRPr lang="en-US"/>
        </a:p>
      </dgm:t>
    </dgm:pt>
    <dgm:pt modelId="{7A16A23A-DC05-4E25-933B-2C7EDDB65A85}">
      <dgm:prSet phldrT="[Text]"/>
      <dgm:spPr/>
      <dgm:t>
        <a:bodyPr/>
        <a:lstStyle/>
        <a:p>
          <a:r>
            <a:rPr lang="en-US" dirty="0"/>
            <a:t>Results in a condition of conformance that cannot be fully verified by means of non-destructive inspection </a:t>
          </a:r>
        </a:p>
      </dgm:t>
    </dgm:pt>
    <dgm:pt modelId="{523FF941-4B8E-48CE-A7A8-3083D08B6504}" type="parTrans" cxnId="{FD69092B-537A-44B9-BB92-9558AAAD3505}">
      <dgm:prSet/>
      <dgm:spPr/>
      <dgm:t>
        <a:bodyPr/>
        <a:lstStyle/>
        <a:p>
          <a:endParaRPr lang="en-US"/>
        </a:p>
      </dgm:t>
    </dgm:pt>
    <dgm:pt modelId="{12374B04-C194-4118-9DD7-2A2DE5C32C83}" type="sibTrans" cxnId="{FD69092B-537A-44B9-BB92-9558AAAD3505}">
      <dgm:prSet/>
      <dgm:spPr/>
      <dgm:t>
        <a:bodyPr/>
        <a:lstStyle/>
        <a:p>
          <a:endParaRPr lang="en-US"/>
        </a:p>
      </dgm:t>
    </dgm:pt>
    <dgm:pt modelId="{7E3ED6FE-C83D-4774-927B-2B5CA36B15B8}">
      <dgm:prSet phldrT="[Text]"/>
      <dgm:spPr/>
      <dgm:t>
        <a:bodyPr/>
        <a:lstStyle/>
        <a:p>
          <a:r>
            <a:rPr lang="en-US" dirty="0"/>
            <a:t>The point of acceptance and the assurance of conformance is attained through adherence to process control specification and verifying compliance incrementally during production</a:t>
          </a:r>
        </a:p>
      </dgm:t>
    </dgm:pt>
    <dgm:pt modelId="{83DF1EBE-4D83-4FC6-BF62-53803776B735}" type="parTrans" cxnId="{B77F832A-74A8-4A99-989B-042FE51355AA}">
      <dgm:prSet/>
      <dgm:spPr/>
      <dgm:t>
        <a:bodyPr/>
        <a:lstStyle/>
        <a:p>
          <a:endParaRPr lang="en-US"/>
        </a:p>
      </dgm:t>
    </dgm:pt>
    <dgm:pt modelId="{65690E7C-5A50-44C9-9D7A-8B01CB49F905}" type="sibTrans" cxnId="{B77F832A-74A8-4A99-989B-042FE51355AA}">
      <dgm:prSet/>
      <dgm:spPr/>
      <dgm:t>
        <a:bodyPr/>
        <a:lstStyle/>
        <a:p>
          <a:endParaRPr lang="en-US"/>
        </a:p>
      </dgm:t>
    </dgm:pt>
    <dgm:pt modelId="{40FD610F-AC75-4D81-9A7D-0B3F855F3736}">
      <dgm:prSet phldrT="[Text]"/>
      <dgm:spPr/>
      <dgm:t>
        <a:bodyPr/>
        <a:lstStyle/>
        <a:p>
          <a:r>
            <a:rPr lang="en-US" dirty="0"/>
            <a:t>Complex</a:t>
          </a:r>
        </a:p>
      </dgm:t>
    </dgm:pt>
    <dgm:pt modelId="{BB3A36F8-BEA9-4A69-BF39-4B8C3990DE9D}" type="parTrans" cxnId="{AE8EDDC9-37DB-4F75-AAE3-F5EE04360B8F}">
      <dgm:prSet/>
      <dgm:spPr/>
      <dgm:t>
        <a:bodyPr/>
        <a:lstStyle/>
        <a:p>
          <a:endParaRPr lang="en-US"/>
        </a:p>
      </dgm:t>
    </dgm:pt>
    <dgm:pt modelId="{6E02FF3F-E061-4796-8F89-584B975ABF5D}" type="sibTrans" cxnId="{AE8EDDC9-37DB-4F75-AAE3-F5EE04360B8F}">
      <dgm:prSet/>
      <dgm:spPr/>
      <dgm:t>
        <a:bodyPr/>
        <a:lstStyle/>
        <a:p>
          <a:endParaRPr lang="en-US"/>
        </a:p>
      </dgm:t>
    </dgm:pt>
    <dgm:pt modelId="{57E9C94A-DFB8-4FBA-B339-166B64F44260}">
      <dgm:prSet phldrT="[Text]"/>
      <dgm:spPr/>
      <dgm:t>
        <a:bodyPr/>
        <a:lstStyle/>
        <a:p>
          <a:r>
            <a:rPr lang="en-US" dirty="0"/>
            <a:t>Items that have quality characteristics, not wholly visible in the end item</a:t>
          </a:r>
        </a:p>
      </dgm:t>
    </dgm:pt>
    <dgm:pt modelId="{A624AC32-EB0E-484C-A3BD-43819081C243}" type="parTrans" cxnId="{B9B4A3CA-0FD5-4A27-9F98-3A808474731C}">
      <dgm:prSet/>
      <dgm:spPr/>
      <dgm:t>
        <a:bodyPr/>
        <a:lstStyle/>
        <a:p>
          <a:endParaRPr lang="en-US"/>
        </a:p>
      </dgm:t>
    </dgm:pt>
    <dgm:pt modelId="{0F80BB9E-2298-4EFB-ADB9-11FAB6FDFE73}" type="sibTrans" cxnId="{B9B4A3CA-0FD5-4A27-9F98-3A808474731C}">
      <dgm:prSet/>
      <dgm:spPr/>
      <dgm:t>
        <a:bodyPr/>
        <a:lstStyle/>
        <a:p>
          <a:endParaRPr lang="en-US"/>
        </a:p>
      </dgm:t>
    </dgm:pt>
    <dgm:pt modelId="{913DFBB6-56C4-4993-917F-AF9ECA828A74}">
      <dgm:prSet phldrT="[Text]"/>
      <dgm:spPr/>
      <dgm:t>
        <a:bodyPr/>
        <a:lstStyle/>
        <a:p>
          <a:r>
            <a:rPr lang="en-US" dirty="0"/>
            <a:t>For which contractual conformance must be established progressively through precise measurements, test, and controls applied during purchasing, manufacturing, performance, assembly, and functional operation</a:t>
          </a:r>
        </a:p>
      </dgm:t>
    </dgm:pt>
    <dgm:pt modelId="{5379D55C-4B2C-4666-AE2C-E679745FED82}" type="parTrans" cxnId="{120E72E2-1B18-47D8-A3E7-6F94ACA57D3C}">
      <dgm:prSet/>
      <dgm:spPr/>
      <dgm:t>
        <a:bodyPr/>
        <a:lstStyle/>
        <a:p>
          <a:endParaRPr lang="en-US"/>
        </a:p>
      </dgm:t>
    </dgm:pt>
    <dgm:pt modelId="{89D48822-30A6-407A-A36A-ABDF9803E2D0}" type="sibTrans" cxnId="{120E72E2-1B18-47D8-A3E7-6F94ACA57D3C}">
      <dgm:prSet/>
      <dgm:spPr/>
      <dgm:t>
        <a:bodyPr/>
        <a:lstStyle/>
        <a:p>
          <a:endParaRPr lang="en-US"/>
        </a:p>
      </dgm:t>
    </dgm:pt>
    <dgm:pt modelId="{A948657A-2F03-4742-8576-E0638868037D}" type="pres">
      <dgm:prSet presAssocID="{FEF16A30-3814-4EE1-AF94-01A59E3675E4}" presName="linear" presStyleCnt="0">
        <dgm:presLayoutVars>
          <dgm:dir/>
          <dgm:resizeHandles val="exact"/>
        </dgm:presLayoutVars>
      </dgm:prSet>
      <dgm:spPr/>
    </dgm:pt>
    <dgm:pt modelId="{2C4DB54E-3518-46C6-8134-C2C34D194D73}" type="pres">
      <dgm:prSet presAssocID="{6DBA1776-F8C6-4E75-B90C-8CE8E5153585}" presName="comp" presStyleCnt="0"/>
      <dgm:spPr/>
    </dgm:pt>
    <dgm:pt modelId="{6CDCB05C-C1FD-410F-8467-BCABA7EBBC8B}" type="pres">
      <dgm:prSet presAssocID="{6DBA1776-F8C6-4E75-B90C-8CE8E5153585}" presName="box" presStyleLbl="node1" presStyleIdx="0" presStyleCnt="2"/>
      <dgm:spPr/>
    </dgm:pt>
    <dgm:pt modelId="{F7267A8C-CFC5-47DE-B36A-4D8968A352FF}" type="pres">
      <dgm:prSet presAssocID="{6DBA1776-F8C6-4E75-B90C-8CE8E5153585}" presName="img"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49000" r="-49000"/>
          </a:stretch>
        </a:blipFill>
      </dgm:spPr>
    </dgm:pt>
    <dgm:pt modelId="{67E59216-D78A-4545-AD0E-ADD2AEC75E4D}" type="pres">
      <dgm:prSet presAssocID="{6DBA1776-F8C6-4E75-B90C-8CE8E5153585}" presName="text" presStyleLbl="node1" presStyleIdx="0" presStyleCnt="2">
        <dgm:presLayoutVars>
          <dgm:bulletEnabled val="1"/>
        </dgm:presLayoutVars>
      </dgm:prSet>
      <dgm:spPr/>
    </dgm:pt>
    <dgm:pt modelId="{2684D237-ACF6-4626-9471-6E0A264CED84}" type="pres">
      <dgm:prSet presAssocID="{15A12414-C246-422D-A58E-FEDB56A78A55}" presName="spacer" presStyleCnt="0"/>
      <dgm:spPr/>
    </dgm:pt>
    <dgm:pt modelId="{5A6EBADE-3F82-4FB1-A82D-FFA6A60E5575}" type="pres">
      <dgm:prSet presAssocID="{40FD610F-AC75-4D81-9A7D-0B3F855F3736}" presName="comp" presStyleCnt="0"/>
      <dgm:spPr/>
    </dgm:pt>
    <dgm:pt modelId="{813CEA02-A086-4BBB-89B1-3BD7B2D18E9F}" type="pres">
      <dgm:prSet presAssocID="{40FD610F-AC75-4D81-9A7D-0B3F855F3736}" presName="box" presStyleLbl="node1" presStyleIdx="1" presStyleCnt="2"/>
      <dgm:spPr/>
    </dgm:pt>
    <dgm:pt modelId="{44AC9FCA-5726-47E3-A2BD-067EE4062C6A}" type="pres">
      <dgm:prSet presAssocID="{40FD610F-AC75-4D81-9A7D-0B3F855F3736}" presName="img" presStyleLbl="fgImgPlace1" presStyleIdx="1" presStyleCnt="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8000" r="-18000"/>
          </a:stretch>
        </a:blipFill>
      </dgm:spPr>
    </dgm:pt>
    <dgm:pt modelId="{D565D8AF-2F5A-45DC-A2BE-F67B565EBEC8}" type="pres">
      <dgm:prSet presAssocID="{40FD610F-AC75-4D81-9A7D-0B3F855F3736}" presName="text" presStyleLbl="node1" presStyleIdx="1" presStyleCnt="2">
        <dgm:presLayoutVars>
          <dgm:bulletEnabled val="1"/>
        </dgm:presLayoutVars>
      </dgm:prSet>
      <dgm:spPr/>
    </dgm:pt>
  </dgm:ptLst>
  <dgm:cxnLst>
    <dgm:cxn modelId="{63EF7514-F18A-4AC8-BB4A-A6C1FAD0B75C}" type="presOf" srcId="{7E3ED6FE-C83D-4774-927B-2B5CA36B15B8}" destId="{67E59216-D78A-4545-AD0E-ADD2AEC75E4D}" srcOrd="1" destOrd="2" presId="urn:microsoft.com/office/officeart/2005/8/layout/vList4"/>
    <dgm:cxn modelId="{B77F832A-74A8-4A99-989B-042FE51355AA}" srcId="{6DBA1776-F8C6-4E75-B90C-8CE8E5153585}" destId="{7E3ED6FE-C83D-4774-927B-2B5CA36B15B8}" srcOrd="1" destOrd="0" parTransId="{83DF1EBE-4D83-4FC6-BF62-53803776B735}" sibTransId="{65690E7C-5A50-44C9-9D7A-8B01CB49F905}"/>
    <dgm:cxn modelId="{FD69092B-537A-44B9-BB92-9558AAAD3505}" srcId="{6DBA1776-F8C6-4E75-B90C-8CE8E5153585}" destId="{7A16A23A-DC05-4E25-933B-2C7EDDB65A85}" srcOrd="0" destOrd="0" parTransId="{523FF941-4B8E-48CE-A7A8-3083D08B6504}" sibTransId="{12374B04-C194-4118-9DD7-2A2DE5C32C83}"/>
    <dgm:cxn modelId="{5B70A138-3B01-4048-A033-BF095EF3FC3C}" type="presOf" srcId="{7A16A23A-DC05-4E25-933B-2C7EDDB65A85}" destId="{6CDCB05C-C1FD-410F-8467-BCABA7EBBC8B}" srcOrd="0" destOrd="1" presId="urn:microsoft.com/office/officeart/2005/8/layout/vList4"/>
    <dgm:cxn modelId="{F89AE53D-5B40-4B56-9CD4-BF0BDA056430}" type="presOf" srcId="{6DBA1776-F8C6-4E75-B90C-8CE8E5153585}" destId="{6CDCB05C-C1FD-410F-8467-BCABA7EBBC8B}" srcOrd="0" destOrd="0" presId="urn:microsoft.com/office/officeart/2005/8/layout/vList4"/>
    <dgm:cxn modelId="{6329CD5C-0E6A-4204-88E3-6FF50DBB2711}" type="presOf" srcId="{6DBA1776-F8C6-4E75-B90C-8CE8E5153585}" destId="{67E59216-D78A-4545-AD0E-ADD2AEC75E4D}" srcOrd="1" destOrd="0" presId="urn:microsoft.com/office/officeart/2005/8/layout/vList4"/>
    <dgm:cxn modelId="{0370B86D-FF73-4C4D-B107-D2763089D23E}" type="presOf" srcId="{FEF16A30-3814-4EE1-AF94-01A59E3675E4}" destId="{A948657A-2F03-4742-8576-E0638868037D}" srcOrd="0" destOrd="0" presId="urn:microsoft.com/office/officeart/2005/8/layout/vList4"/>
    <dgm:cxn modelId="{E6E18771-FC1F-4371-8262-179D92971C03}" type="presOf" srcId="{7E3ED6FE-C83D-4774-927B-2B5CA36B15B8}" destId="{6CDCB05C-C1FD-410F-8467-BCABA7EBBC8B}" srcOrd="0" destOrd="2" presId="urn:microsoft.com/office/officeart/2005/8/layout/vList4"/>
    <dgm:cxn modelId="{5BD47155-4193-46E7-828D-8F53B9ADBE39}" type="presOf" srcId="{40FD610F-AC75-4D81-9A7D-0B3F855F3736}" destId="{813CEA02-A086-4BBB-89B1-3BD7B2D18E9F}" srcOrd="0" destOrd="0" presId="urn:microsoft.com/office/officeart/2005/8/layout/vList4"/>
    <dgm:cxn modelId="{430D638F-2BA0-46BC-875C-AD33EF0368C8}" type="presOf" srcId="{57E9C94A-DFB8-4FBA-B339-166B64F44260}" destId="{D565D8AF-2F5A-45DC-A2BE-F67B565EBEC8}" srcOrd="1" destOrd="1" presId="urn:microsoft.com/office/officeart/2005/8/layout/vList4"/>
    <dgm:cxn modelId="{65592D9B-B9D5-440D-BB08-F06CC877BC08}" type="presOf" srcId="{57E9C94A-DFB8-4FBA-B339-166B64F44260}" destId="{813CEA02-A086-4BBB-89B1-3BD7B2D18E9F}" srcOrd="0" destOrd="1" presId="urn:microsoft.com/office/officeart/2005/8/layout/vList4"/>
    <dgm:cxn modelId="{EB7562A1-ACDA-4775-9DE6-2439D5BEC758}" srcId="{FEF16A30-3814-4EE1-AF94-01A59E3675E4}" destId="{6DBA1776-F8C6-4E75-B90C-8CE8E5153585}" srcOrd="0" destOrd="0" parTransId="{48DEB7C5-E460-425F-8D3D-50C1C6EEB3E0}" sibTransId="{15A12414-C246-422D-A58E-FEDB56A78A55}"/>
    <dgm:cxn modelId="{E80D32C3-2248-4A74-B730-25326FF1E54D}" type="presOf" srcId="{913DFBB6-56C4-4993-917F-AF9ECA828A74}" destId="{D565D8AF-2F5A-45DC-A2BE-F67B565EBEC8}" srcOrd="1" destOrd="2" presId="urn:microsoft.com/office/officeart/2005/8/layout/vList4"/>
    <dgm:cxn modelId="{AE8EDDC9-37DB-4F75-AAE3-F5EE04360B8F}" srcId="{FEF16A30-3814-4EE1-AF94-01A59E3675E4}" destId="{40FD610F-AC75-4D81-9A7D-0B3F855F3736}" srcOrd="1" destOrd="0" parTransId="{BB3A36F8-BEA9-4A69-BF39-4B8C3990DE9D}" sibTransId="{6E02FF3F-E061-4796-8F89-584B975ABF5D}"/>
    <dgm:cxn modelId="{B9B4A3CA-0FD5-4A27-9F98-3A808474731C}" srcId="{40FD610F-AC75-4D81-9A7D-0B3F855F3736}" destId="{57E9C94A-DFB8-4FBA-B339-166B64F44260}" srcOrd="0" destOrd="0" parTransId="{A624AC32-EB0E-484C-A3BD-43819081C243}" sibTransId="{0F80BB9E-2298-4EFB-ADB9-11FAB6FDFE73}"/>
    <dgm:cxn modelId="{5D1CBECF-79DB-4376-968C-DA5CF95670CE}" type="presOf" srcId="{40FD610F-AC75-4D81-9A7D-0B3F855F3736}" destId="{D565D8AF-2F5A-45DC-A2BE-F67B565EBEC8}" srcOrd="1" destOrd="0" presId="urn:microsoft.com/office/officeart/2005/8/layout/vList4"/>
    <dgm:cxn modelId="{3BC53ADB-C3E0-4138-9B84-558DBE7F7343}" type="presOf" srcId="{913DFBB6-56C4-4993-917F-AF9ECA828A74}" destId="{813CEA02-A086-4BBB-89B1-3BD7B2D18E9F}" srcOrd="0" destOrd="2" presId="urn:microsoft.com/office/officeart/2005/8/layout/vList4"/>
    <dgm:cxn modelId="{120E72E2-1B18-47D8-A3E7-6F94ACA57D3C}" srcId="{40FD610F-AC75-4D81-9A7D-0B3F855F3736}" destId="{913DFBB6-56C4-4993-917F-AF9ECA828A74}" srcOrd="1" destOrd="0" parTransId="{5379D55C-4B2C-4666-AE2C-E679745FED82}" sibTransId="{89D48822-30A6-407A-A36A-ABDF9803E2D0}"/>
    <dgm:cxn modelId="{13C0FBFE-A7E4-4D68-9B5E-AFFDAF405B99}" type="presOf" srcId="{7A16A23A-DC05-4E25-933B-2C7EDDB65A85}" destId="{67E59216-D78A-4545-AD0E-ADD2AEC75E4D}" srcOrd="1" destOrd="1" presId="urn:microsoft.com/office/officeart/2005/8/layout/vList4"/>
    <dgm:cxn modelId="{E8E3201A-D597-4AD2-89C2-E3845C744031}" type="presParOf" srcId="{A948657A-2F03-4742-8576-E0638868037D}" destId="{2C4DB54E-3518-46C6-8134-C2C34D194D73}" srcOrd="0" destOrd="0" presId="urn:microsoft.com/office/officeart/2005/8/layout/vList4"/>
    <dgm:cxn modelId="{84EBF87B-ADFF-4B43-AD87-9A2EA20D1434}" type="presParOf" srcId="{2C4DB54E-3518-46C6-8134-C2C34D194D73}" destId="{6CDCB05C-C1FD-410F-8467-BCABA7EBBC8B}" srcOrd="0" destOrd="0" presId="urn:microsoft.com/office/officeart/2005/8/layout/vList4"/>
    <dgm:cxn modelId="{1158D563-A11C-4B90-A6D7-8B12D008F045}" type="presParOf" srcId="{2C4DB54E-3518-46C6-8134-C2C34D194D73}" destId="{F7267A8C-CFC5-47DE-B36A-4D8968A352FF}" srcOrd="1" destOrd="0" presId="urn:microsoft.com/office/officeart/2005/8/layout/vList4"/>
    <dgm:cxn modelId="{76076397-824A-49B7-B56A-A58492D7BD39}" type="presParOf" srcId="{2C4DB54E-3518-46C6-8134-C2C34D194D73}" destId="{67E59216-D78A-4545-AD0E-ADD2AEC75E4D}" srcOrd="2" destOrd="0" presId="urn:microsoft.com/office/officeart/2005/8/layout/vList4"/>
    <dgm:cxn modelId="{233DA1D3-C5EE-46DC-96BF-343B1962138D}" type="presParOf" srcId="{A948657A-2F03-4742-8576-E0638868037D}" destId="{2684D237-ACF6-4626-9471-6E0A264CED84}" srcOrd="1" destOrd="0" presId="urn:microsoft.com/office/officeart/2005/8/layout/vList4"/>
    <dgm:cxn modelId="{412776F4-AE1B-4D55-8D57-59AB82C557C6}" type="presParOf" srcId="{A948657A-2F03-4742-8576-E0638868037D}" destId="{5A6EBADE-3F82-4FB1-A82D-FFA6A60E5575}" srcOrd="2" destOrd="0" presId="urn:microsoft.com/office/officeart/2005/8/layout/vList4"/>
    <dgm:cxn modelId="{45BB6770-1408-47A8-85EF-79C1AF94C8D4}" type="presParOf" srcId="{5A6EBADE-3F82-4FB1-A82D-FFA6A60E5575}" destId="{813CEA02-A086-4BBB-89B1-3BD7B2D18E9F}" srcOrd="0" destOrd="0" presId="urn:microsoft.com/office/officeart/2005/8/layout/vList4"/>
    <dgm:cxn modelId="{A6907073-9586-4536-A2D2-0D9F76583019}" type="presParOf" srcId="{5A6EBADE-3F82-4FB1-A82D-FFA6A60E5575}" destId="{44AC9FCA-5726-47E3-A2BD-067EE4062C6A}" srcOrd="1" destOrd="0" presId="urn:microsoft.com/office/officeart/2005/8/layout/vList4"/>
    <dgm:cxn modelId="{C14CC958-6244-482F-9102-B31D4D288070}" type="presParOf" srcId="{5A6EBADE-3F82-4FB1-A82D-FFA6A60E5575}" destId="{D565D8AF-2F5A-45DC-A2BE-F67B565EBEC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8B2861-F3EA-42E6-A493-677542DCB72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C904EB51-ADA4-4900-B663-24CEBA1424A5}">
      <dgm:prSet/>
      <dgm:spPr/>
      <dgm:t>
        <a:bodyPr/>
        <a:lstStyle/>
        <a:p>
          <a:r>
            <a:rPr lang="en-US" dirty="0"/>
            <a:t>Integrated models that consider physics, simulations, and history of a vehicle or system to mirror its performance</a:t>
          </a:r>
        </a:p>
      </dgm:t>
    </dgm:pt>
    <dgm:pt modelId="{CD2160EE-23F1-484C-B70C-62EAAC578053}" type="parTrans" cxnId="{3FD13B9D-DFEF-44CD-A581-10336BF6C619}">
      <dgm:prSet/>
      <dgm:spPr/>
      <dgm:t>
        <a:bodyPr/>
        <a:lstStyle/>
        <a:p>
          <a:endParaRPr lang="en-US"/>
        </a:p>
      </dgm:t>
    </dgm:pt>
    <dgm:pt modelId="{28658E0E-1D04-4DE5-8F3A-C9502320F66D}" type="sibTrans" cxnId="{3FD13B9D-DFEF-44CD-A581-10336BF6C619}">
      <dgm:prSet/>
      <dgm:spPr/>
      <dgm:t>
        <a:bodyPr/>
        <a:lstStyle/>
        <a:p>
          <a:endParaRPr lang="en-US"/>
        </a:p>
      </dgm:t>
    </dgm:pt>
    <dgm:pt modelId="{AC1DF7B8-70AA-4DBC-822A-B39953BC239D}">
      <dgm:prSet/>
      <dgm:spPr/>
      <dgm:t>
        <a:bodyPr/>
        <a:lstStyle/>
        <a:p>
          <a:r>
            <a:rPr lang="en-US" dirty="0"/>
            <a:t>Revolution on the traditional manufacturing process</a:t>
          </a:r>
        </a:p>
      </dgm:t>
    </dgm:pt>
    <dgm:pt modelId="{FC95904C-0BB5-4616-81AC-3E3D8282ACB2}" type="parTrans" cxnId="{D6174731-D8C8-460D-9949-6C51FCE62759}">
      <dgm:prSet/>
      <dgm:spPr/>
      <dgm:t>
        <a:bodyPr/>
        <a:lstStyle/>
        <a:p>
          <a:endParaRPr lang="en-US"/>
        </a:p>
      </dgm:t>
    </dgm:pt>
    <dgm:pt modelId="{C499909D-3F9B-42F3-B12A-86860FBF46F9}" type="sibTrans" cxnId="{D6174731-D8C8-460D-9949-6C51FCE62759}">
      <dgm:prSet/>
      <dgm:spPr/>
      <dgm:t>
        <a:bodyPr/>
        <a:lstStyle/>
        <a:p>
          <a:endParaRPr lang="en-US"/>
        </a:p>
      </dgm:t>
    </dgm:pt>
    <dgm:pt modelId="{35250EAD-8B69-4CDE-A741-D07451E2AB3F}">
      <dgm:prSet/>
      <dgm:spPr/>
      <dgm:t>
        <a:bodyPr/>
        <a:lstStyle/>
        <a:p>
          <a:r>
            <a:rPr lang="en-US" dirty="0"/>
            <a:t>Digital twins are connected to the simulated process to receive “real time” feedback and improve themselves</a:t>
          </a:r>
        </a:p>
      </dgm:t>
    </dgm:pt>
    <dgm:pt modelId="{22796578-BD9D-4C50-8AA9-9DC424AFCFF3}" type="parTrans" cxnId="{4C3C39B9-1984-4976-A60C-38528BD75BE0}">
      <dgm:prSet/>
      <dgm:spPr/>
      <dgm:t>
        <a:bodyPr/>
        <a:lstStyle/>
        <a:p>
          <a:endParaRPr lang="en-US"/>
        </a:p>
      </dgm:t>
    </dgm:pt>
    <dgm:pt modelId="{675F8E9D-7502-4F41-8EE9-785404AAA728}" type="sibTrans" cxnId="{4C3C39B9-1984-4976-A60C-38528BD75BE0}">
      <dgm:prSet/>
      <dgm:spPr/>
      <dgm:t>
        <a:bodyPr/>
        <a:lstStyle/>
        <a:p>
          <a:endParaRPr lang="en-US"/>
        </a:p>
      </dgm:t>
    </dgm:pt>
    <dgm:pt modelId="{6EF71986-2B8D-494C-8842-A771FF7367DD}" type="pres">
      <dgm:prSet presAssocID="{4A8B2861-F3EA-42E6-A493-677542DCB721}" presName="linear" presStyleCnt="0">
        <dgm:presLayoutVars>
          <dgm:animLvl val="lvl"/>
          <dgm:resizeHandles val="exact"/>
        </dgm:presLayoutVars>
      </dgm:prSet>
      <dgm:spPr/>
    </dgm:pt>
    <dgm:pt modelId="{6F27EA09-6E9A-49FD-A3F4-C25EDE312DA3}" type="pres">
      <dgm:prSet presAssocID="{C904EB51-ADA4-4900-B663-24CEBA1424A5}" presName="parentText" presStyleLbl="node1" presStyleIdx="0" presStyleCnt="3">
        <dgm:presLayoutVars>
          <dgm:chMax val="0"/>
          <dgm:bulletEnabled val="1"/>
        </dgm:presLayoutVars>
      </dgm:prSet>
      <dgm:spPr/>
    </dgm:pt>
    <dgm:pt modelId="{798E3CED-CD16-4498-93A3-06B0FD0FA9A7}" type="pres">
      <dgm:prSet presAssocID="{28658E0E-1D04-4DE5-8F3A-C9502320F66D}" presName="spacer" presStyleCnt="0"/>
      <dgm:spPr/>
    </dgm:pt>
    <dgm:pt modelId="{896B5EF5-40DA-4B15-9683-E77FFF6780A6}" type="pres">
      <dgm:prSet presAssocID="{AC1DF7B8-70AA-4DBC-822A-B39953BC239D}" presName="parentText" presStyleLbl="node1" presStyleIdx="1" presStyleCnt="3">
        <dgm:presLayoutVars>
          <dgm:chMax val="0"/>
          <dgm:bulletEnabled val="1"/>
        </dgm:presLayoutVars>
      </dgm:prSet>
      <dgm:spPr/>
    </dgm:pt>
    <dgm:pt modelId="{E6340935-E65D-42C2-9C97-DF66CB7AC379}" type="pres">
      <dgm:prSet presAssocID="{C499909D-3F9B-42F3-B12A-86860FBF46F9}" presName="spacer" presStyleCnt="0"/>
      <dgm:spPr/>
    </dgm:pt>
    <dgm:pt modelId="{1E5E50E1-2D8F-4680-B34C-5097DA31243B}" type="pres">
      <dgm:prSet presAssocID="{35250EAD-8B69-4CDE-A741-D07451E2AB3F}" presName="parentText" presStyleLbl="node1" presStyleIdx="2" presStyleCnt="3">
        <dgm:presLayoutVars>
          <dgm:chMax val="0"/>
          <dgm:bulletEnabled val="1"/>
        </dgm:presLayoutVars>
      </dgm:prSet>
      <dgm:spPr/>
    </dgm:pt>
  </dgm:ptLst>
  <dgm:cxnLst>
    <dgm:cxn modelId="{D87B0209-00ED-4466-9978-C5FA59CF433C}" type="presOf" srcId="{AC1DF7B8-70AA-4DBC-822A-B39953BC239D}" destId="{896B5EF5-40DA-4B15-9683-E77FFF6780A6}" srcOrd="0" destOrd="0" presId="urn:microsoft.com/office/officeart/2005/8/layout/vList2"/>
    <dgm:cxn modelId="{329C340B-9133-4D8C-8A8A-7C7C5C838B5C}" type="presOf" srcId="{4A8B2861-F3EA-42E6-A493-677542DCB721}" destId="{6EF71986-2B8D-494C-8842-A771FF7367DD}" srcOrd="0" destOrd="0" presId="urn:microsoft.com/office/officeart/2005/8/layout/vList2"/>
    <dgm:cxn modelId="{D6174731-D8C8-460D-9949-6C51FCE62759}" srcId="{4A8B2861-F3EA-42E6-A493-677542DCB721}" destId="{AC1DF7B8-70AA-4DBC-822A-B39953BC239D}" srcOrd="1" destOrd="0" parTransId="{FC95904C-0BB5-4616-81AC-3E3D8282ACB2}" sibTransId="{C499909D-3F9B-42F3-B12A-86860FBF46F9}"/>
    <dgm:cxn modelId="{3FD13B9D-DFEF-44CD-A581-10336BF6C619}" srcId="{4A8B2861-F3EA-42E6-A493-677542DCB721}" destId="{C904EB51-ADA4-4900-B663-24CEBA1424A5}" srcOrd="0" destOrd="0" parTransId="{CD2160EE-23F1-484C-B70C-62EAAC578053}" sibTransId="{28658E0E-1D04-4DE5-8F3A-C9502320F66D}"/>
    <dgm:cxn modelId="{D504ABB6-71A9-4D0E-8D25-B142F56EF3E7}" type="presOf" srcId="{C904EB51-ADA4-4900-B663-24CEBA1424A5}" destId="{6F27EA09-6E9A-49FD-A3F4-C25EDE312DA3}" srcOrd="0" destOrd="0" presId="urn:microsoft.com/office/officeart/2005/8/layout/vList2"/>
    <dgm:cxn modelId="{4C3C39B9-1984-4976-A60C-38528BD75BE0}" srcId="{4A8B2861-F3EA-42E6-A493-677542DCB721}" destId="{35250EAD-8B69-4CDE-A741-D07451E2AB3F}" srcOrd="2" destOrd="0" parTransId="{22796578-BD9D-4C50-8AA9-9DC424AFCFF3}" sibTransId="{675F8E9D-7502-4F41-8EE9-785404AAA728}"/>
    <dgm:cxn modelId="{FA8AFCE9-A138-4B26-83AF-544E0E8AFBC9}" type="presOf" srcId="{35250EAD-8B69-4CDE-A741-D07451E2AB3F}" destId="{1E5E50E1-2D8F-4680-B34C-5097DA31243B}" srcOrd="0" destOrd="0" presId="urn:microsoft.com/office/officeart/2005/8/layout/vList2"/>
    <dgm:cxn modelId="{9227FD0C-9EA4-41A6-A240-04089EFA49C0}" type="presParOf" srcId="{6EF71986-2B8D-494C-8842-A771FF7367DD}" destId="{6F27EA09-6E9A-49FD-A3F4-C25EDE312DA3}" srcOrd="0" destOrd="0" presId="urn:microsoft.com/office/officeart/2005/8/layout/vList2"/>
    <dgm:cxn modelId="{8E34AF19-E306-4121-AC3F-FD205EA0DD6C}" type="presParOf" srcId="{6EF71986-2B8D-494C-8842-A771FF7367DD}" destId="{798E3CED-CD16-4498-93A3-06B0FD0FA9A7}" srcOrd="1" destOrd="0" presId="urn:microsoft.com/office/officeart/2005/8/layout/vList2"/>
    <dgm:cxn modelId="{CE8BA360-77B9-4B6C-9353-3827CCD8477E}" type="presParOf" srcId="{6EF71986-2B8D-494C-8842-A771FF7367DD}" destId="{896B5EF5-40DA-4B15-9683-E77FFF6780A6}" srcOrd="2" destOrd="0" presId="urn:microsoft.com/office/officeart/2005/8/layout/vList2"/>
    <dgm:cxn modelId="{7B6D1DB4-FBE6-469F-B341-C6843D28FAEC}" type="presParOf" srcId="{6EF71986-2B8D-494C-8842-A771FF7367DD}" destId="{E6340935-E65D-42C2-9C97-DF66CB7AC379}" srcOrd="3" destOrd="0" presId="urn:microsoft.com/office/officeart/2005/8/layout/vList2"/>
    <dgm:cxn modelId="{E51A2328-3346-47BA-9065-3187B4DF9DEE}" type="presParOf" srcId="{6EF71986-2B8D-494C-8842-A771FF7367DD}" destId="{1E5E50E1-2D8F-4680-B34C-5097DA31243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42E587-29E0-4F35-837C-90CC2187506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2F16BA-9102-47F1-9497-D9D6A45B35AB}">
      <dgm:prSet phldrT="[Text]"/>
      <dgm:spPr/>
      <dgm:t>
        <a:bodyPr/>
        <a:lstStyle/>
        <a:p>
          <a:pPr algn="ctr"/>
          <a:r>
            <a:rPr lang="en-US" dirty="0"/>
            <a:t>Taxonomy of Process</a:t>
          </a:r>
        </a:p>
      </dgm:t>
    </dgm:pt>
    <dgm:pt modelId="{A4023083-AA59-4C0E-9A56-F0772E736AB2}" type="parTrans" cxnId="{26FA2CAB-D0F0-4BAD-A153-0F4AF39C9A3D}">
      <dgm:prSet/>
      <dgm:spPr/>
      <dgm:t>
        <a:bodyPr/>
        <a:lstStyle/>
        <a:p>
          <a:endParaRPr lang="en-US"/>
        </a:p>
      </dgm:t>
    </dgm:pt>
    <dgm:pt modelId="{9200D578-1E4D-4657-ADFF-643E645379FC}" type="sibTrans" cxnId="{26FA2CAB-D0F0-4BAD-A153-0F4AF39C9A3D}">
      <dgm:prSet/>
      <dgm:spPr/>
      <dgm:t>
        <a:bodyPr/>
        <a:lstStyle/>
        <a:p>
          <a:endParaRPr lang="en-US"/>
        </a:p>
      </dgm:t>
    </dgm:pt>
    <dgm:pt modelId="{E562942F-3866-4240-A826-58A6805BFE3D}">
      <dgm:prSet phldrT="[Text]"/>
      <dgm:spPr/>
      <dgm:t>
        <a:bodyPr/>
        <a:lstStyle/>
        <a:p>
          <a:r>
            <a:rPr lang="en-US" dirty="0"/>
            <a:t>Surveillance Plan</a:t>
          </a:r>
        </a:p>
      </dgm:t>
    </dgm:pt>
    <dgm:pt modelId="{A35901E2-F07F-4352-9B29-BB2417CBAEE4}" type="parTrans" cxnId="{674CB73C-125F-4DC3-B0E5-952957F38FB8}">
      <dgm:prSet/>
      <dgm:spPr/>
      <dgm:t>
        <a:bodyPr/>
        <a:lstStyle/>
        <a:p>
          <a:endParaRPr lang="en-US"/>
        </a:p>
      </dgm:t>
    </dgm:pt>
    <dgm:pt modelId="{C0AC86BF-6F3D-4284-9334-CF8230C5B5B9}" type="sibTrans" cxnId="{674CB73C-125F-4DC3-B0E5-952957F38FB8}">
      <dgm:prSet/>
      <dgm:spPr/>
      <dgm:t>
        <a:bodyPr/>
        <a:lstStyle/>
        <a:p>
          <a:endParaRPr lang="en-US"/>
        </a:p>
      </dgm:t>
    </dgm:pt>
    <dgm:pt modelId="{85781B24-46F3-4C19-B057-92520C34CB65}">
      <dgm:prSet phldrT="[Text]"/>
      <dgm:spPr/>
      <dgm:t>
        <a:bodyPr/>
        <a:lstStyle/>
        <a:p>
          <a:r>
            <a:rPr lang="en-US" dirty="0"/>
            <a:t>Internal Audit Plan</a:t>
          </a:r>
        </a:p>
      </dgm:t>
    </dgm:pt>
    <dgm:pt modelId="{FAA892A6-3F0A-4E26-9533-52039E467478}" type="parTrans" cxnId="{1562BDC8-0176-4670-82E2-5EE65BBB2C35}">
      <dgm:prSet/>
      <dgm:spPr/>
      <dgm:t>
        <a:bodyPr/>
        <a:lstStyle/>
        <a:p>
          <a:endParaRPr lang="en-US"/>
        </a:p>
      </dgm:t>
    </dgm:pt>
    <dgm:pt modelId="{887A5F78-D681-4006-ADE8-9523686310F7}" type="sibTrans" cxnId="{1562BDC8-0176-4670-82E2-5EE65BBB2C35}">
      <dgm:prSet/>
      <dgm:spPr/>
      <dgm:t>
        <a:bodyPr/>
        <a:lstStyle/>
        <a:p>
          <a:endParaRPr lang="en-US"/>
        </a:p>
      </dgm:t>
    </dgm:pt>
    <dgm:pt modelId="{14873049-2A5F-4FEB-8463-76A0F88F45EE}">
      <dgm:prSet phldrT="[Text]"/>
      <dgm:spPr/>
      <dgm:t>
        <a:bodyPr/>
        <a:lstStyle/>
        <a:p>
          <a:r>
            <a:rPr lang="en-US" dirty="0"/>
            <a:t>Mandatory Inspection Points (MIPs)</a:t>
          </a:r>
        </a:p>
      </dgm:t>
    </dgm:pt>
    <dgm:pt modelId="{195B84BB-E421-4D58-933C-577F24B31069}" type="parTrans" cxnId="{5ED3CBA1-1F0F-4AA5-AA20-3FE2E96B821F}">
      <dgm:prSet/>
      <dgm:spPr/>
      <dgm:t>
        <a:bodyPr/>
        <a:lstStyle/>
        <a:p>
          <a:endParaRPr lang="en-US"/>
        </a:p>
      </dgm:t>
    </dgm:pt>
    <dgm:pt modelId="{F92FB4BA-AD34-4518-84DA-1DA09669D6BA}" type="sibTrans" cxnId="{5ED3CBA1-1F0F-4AA5-AA20-3FE2E96B821F}">
      <dgm:prSet/>
      <dgm:spPr/>
      <dgm:t>
        <a:bodyPr/>
        <a:lstStyle/>
        <a:p>
          <a:endParaRPr lang="en-US"/>
        </a:p>
      </dgm:t>
    </dgm:pt>
    <dgm:pt modelId="{E46410D9-D066-4B92-AF74-E0C27D14CFD1}">
      <dgm:prSet/>
      <dgm:spPr/>
      <dgm:t>
        <a:bodyPr/>
        <a:lstStyle/>
        <a:p>
          <a:r>
            <a:rPr lang="en-US" dirty="0"/>
            <a:t>Training Programs</a:t>
          </a:r>
        </a:p>
      </dgm:t>
    </dgm:pt>
    <dgm:pt modelId="{D1E2C86A-ECE9-4A9C-A607-8D2EFC0AF9D6}" type="parTrans" cxnId="{6F3308E1-2DAB-4482-BAAE-35B102C93D7D}">
      <dgm:prSet/>
      <dgm:spPr/>
      <dgm:t>
        <a:bodyPr/>
        <a:lstStyle/>
        <a:p>
          <a:endParaRPr lang="en-US"/>
        </a:p>
      </dgm:t>
    </dgm:pt>
    <dgm:pt modelId="{2EE9F73F-A1F9-42D0-AB3C-4CED42700A82}" type="sibTrans" cxnId="{6F3308E1-2DAB-4482-BAAE-35B102C93D7D}">
      <dgm:prSet/>
      <dgm:spPr/>
      <dgm:t>
        <a:bodyPr/>
        <a:lstStyle/>
        <a:p>
          <a:endParaRPr lang="en-US"/>
        </a:p>
      </dgm:t>
    </dgm:pt>
    <dgm:pt modelId="{814102A6-04DC-43F6-BE8F-C7918C5DCCFE}">
      <dgm:prSet/>
      <dgm:spPr>
        <a:solidFill>
          <a:srgbClr val="17CBA0"/>
        </a:solidFill>
      </dgm:spPr>
      <dgm:t>
        <a:bodyPr/>
        <a:lstStyle/>
        <a:p>
          <a:r>
            <a:rPr lang="en-US" dirty="0"/>
            <a:t>NPR 8735.2C Quality Assurance Domains</a:t>
          </a:r>
        </a:p>
      </dgm:t>
    </dgm:pt>
    <dgm:pt modelId="{2ADFE4D4-79BE-4BAF-B0A8-A8B1D16630C3}" type="parTrans" cxnId="{4738F9B6-569A-4D60-AD79-2BAFCEEA63F4}">
      <dgm:prSet/>
      <dgm:spPr/>
      <dgm:t>
        <a:bodyPr/>
        <a:lstStyle/>
        <a:p>
          <a:endParaRPr lang="en-US"/>
        </a:p>
      </dgm:t>
    </dgm:pt>
    <dgm:pt modelId="{85FB21B8-3DB8-40D4-958B-423CD41B4F42}" type="sibTrans" cxnId="{4738F9B6-569A-4D60-AD79-2BAFCEEA63F4}">
      <dgm:prSet/>
      <dgm:spPr/>
      <dgm:t>
        <a:bodyPr/>
        <a:lstStyle/>
        <a:p>
          <a:endParaRPr lang="en-US"/>
        </a:p>
      </dgm:t>
    </dgm:pt>
    <dgm:pt modelId="{BB5F2100-A81F-483E-9404-4277A5E6C6A7}">
      <dgm:prSet/>
      <dgm:spPr>
        <a:solidFill>
          <a:srgbClr val="43D546"/>
        </a:solidFill>
      </dgm:spPr>
      <dgm:t>
        <a:bodyPr/>
        <a:lstStyle/>
        <a:p>
          <a:r>
            <a:rPr lang="en-US" dirty="0"/>
            <a:t>Model-Based Safety and Mission Assurance (MBMA)</a:t>
          </a:r>
        </a:p>
      </dgm:t>
    </dgm:pt>
    <dgm:pt modelId="{C3D3BC0B-6487-47DC-9F93-0123B98A0B90}" type="parTrans" cxnId="{B4E84350-6F76-4EBA-8FA6-D2D315DEEE0F}">
      <dgm:prSet/>
      <dgm:spPr/>
      <dgm:t>
        <a:bodyPr/>
        <a:lstStyle/>
        <a:p>
          <a:endParaRPr lang="en-US"/>
        </a:p>
      </dgm:t>
    </dgm:pt>
    <dgm:pt modelId="{E5CCEC28-1241-4C55-8AFF-8BB225B45DF9}" type="sibTrans" cxnId="{B4E84350-6F76-4EBA-8FA6-D2D315DEEE0F}">
      <dgm:prSet/>
      <dgm:spPr/>
      <dgm:t>
        <a:bodyPr/>
        <a:lstStyle/>
        <a:p>
          <a:endParaRPr lang="en-US"/>
        </a:p>
      </dgm:t>
    </dgm:pt>
    <dgm:pt modelId="{EDADDE63-7AC8-4509-B1F8-4C4A84FC2446}" type="pres">
      <dgm:prSet presAssocID="{8B42E587-29E0-4F35-837C-90CC21875060}" presName="hierChild1" presStyleCnt="0">
        <dgm:presLayoutVars>
          <dgm:orgChart val="1"/>
          <dgm:chPref val="1"/>
          <dgm:dir/>
          <dgm:animOne val="branch"/>
          <dgm:animLvl val="lvl"/>
          <dgm:resizeHandles/>
        </dgm:presLayoutVars>
      </dgm:prSet>
      <dgm:spPr/>
    </dgm:pt>
    <dgm:pt modelId="{0216A05B-4BDF-4001-9127-66F43DA17390}" type="pres">
      <dgm:prSet presAssocID="{814102A6-04DC-43F6-BE8F-C7918C5DCCFE}" presName="hierRoot1" presStyleCnt="0">
        <dgm:presLayoutVars>
          <dgm:hierBranch val="init"/>
        </dgm:presLayoutVars>
      </dgm:prSet>
      <dgm:spPr/>
    </dgm:pt>
    <dgm:pt modelId="{C96DA269-1616-4BDE-9525-B00A5FB312C2}" type="pres">
      <dgm:prSet presAssocID="{814102A6-04DC-43F6-BE8F-C7918C5DCCFE}" presName="rootComposite1" presStyleCnt="0"/>
      <dgm:spPr/>
    </dgm:pt>
    <dgm:pt modelId="{9B531DEC-0083-43EE-8592-A8DA812F49EC}" type="pres">
      <dgm:prSet presAssocID="{814102A6-04DC-43F6-BE8F-C7918C5DCCFE}" presName="rootText1" presStyleLbl="node0" presStyleIdx="0" presStyleCnt="3" custLinFactNeighborX="-48888" custLinFactNeighborY="-69726">
        <dgm:presLayoutVars>
          <dgm:chPref val="3"/>
        </dgm:presLayoutVars>
      </dgm:prSet>
      <dgm:spPr/>
    </dgm:pt>
    <dgm:pt modelId="{CB47E3D5-7469-49E7-BD6A-83AD6386EDA3}" type="pres">
      <dgm:prSet presAssocID="{814102A6-04DC-43F6-BE8F-C7918C5DCCFE}" presName="rootConnector1" presStyleLbl="node1" presStyleIdx="0" presStyleCnt="0"/>
      <dgm:spPr/>
    </dgm:pt>
    <dgm:pt modelId="{04D61C1B-63D0-41C0-B194-435EE62C55D8}" type="pres">
      <dgm:prSet presAssocID="{814102A6-04DC-43F6-BE8F-C7918C5DCCFE}" presName="hierChild2" presStyleCnt="0"/>
      <dgm:spPr/>
    </dgm:pt>
    <dgm:pt modelId="{A4DF3D01-103C-4CF2-AC87-1F1548941559}" type="pres">
      <dgm:prSet presAssocID="{814102A6-04DC-43F6-BE8F-C7918C5DCCFE}" presName="hierChild3" presStyleCnt="0"/>
      <dgm:spPr/>
    </dgm:pt>
    <dgm:pt modelId="{7A297D50-6D39-45E0-AA77-7F167EA8E96A}" type="pres">
      <dgm:prSet presAssocID="{9E2F16BA-9102-47F1-9497-D9D6A45B35AB}" presName="hierRoot1" presStyleCnt="0">
        <dgm:presLayoutVars>
          <dgm:hierBranch val="init"/>
        </dgm:presLayoutVars>
      </dgm:prSet>
      <dgm:spPr/>
    </dgm:pt>
    <dgm:pt modelId="{B3949A83-ADEC-4FC1-A4A8-434C192AD430}" type="pres">
      <dgm:prSet presAssocID="{9E2F16BA-9102-47F1-9497-D9D6A45B35AB}" presName="rootComposite1" presStyleCnt="0"/>
      <dgm:spPr/>
    </dgm:pt>
    <dgm:pt modelId="{5237A3EC-46B4-4FA8-A08D-9BE5D5A30255}" type="pres">
      <dgm:prSet presAssocID="{9E2F16BA-9102-47F1-9497-D9D6A45B35AB}" presName="rootText1" presStyleLbl="node0" presStyleIdx="1" presStyleCnt="3" custLinFactNeighborX="4728" custLinFactNeighborY="-69726">
        <dgm:presLayoutVars>
          <dgm:chPref val="3"/>
        </dgm:presLayoutVars>
      </dgm:prSet>
      <dgm:spPr/>
    </dgm:pt>
    <dgm:pt modelId="{F776FA77-CEAF-470A-B3B3-9F361803AA05}" type="pres">
      <dgm:prSet presAssocID="{9E2F16BA-9102-47F1-9497-D9D6A45B35AB}" presName="rootConnector1" presStyleLbl="node1" presStyleIdx="0" presStyleCnt="0"/>
      <dgm:spPr/>
    </dgm:pt>
    <dgm:pt modelId="{3B4DE25D-A0F7-4E09-B93D-B7FDD71A5109}" type="pres">
      <dgm:prSet presAssocID="{9E2F16BA-9102-47F1-9497-D9D6A45B35AB}" presName="hierChild2" presStyleCnt="0"/>
      <dgm:spPr/>
    </dgm:pt>
    <dgm:pt modelId="{272AE36E-CE4F-46DC-968A-41CCD8EC1506}" type="pres">
      <dgm:prSet presAssocID="{A35901E2-F07F-4352-9B29-BB2417CBAEE4}" presName="Name37" presStyleLbl="parChTrans1D2" presStyleIdx="0" presStyleCnt="4"/>
      <dgm:spPr/>
    </dgm:pt>
    <dgm:pt modelId="{4488679D-C6E9-45A2-88E4-E900959C248B}" type="pres">
      <dgm:prSet presAssocID="{E562942F-3866-4240-A826-58A6805BFE3D}" presName="hierRoot2" presStyleCnt="0">
        <dgm:presLayoutVars>
          <dgm:hierBranch val="init"/>
        </dgm:presLayoutVars>
      </dgm:prSet>
      <dgm:spPr/>
    </dgm:pt>
    <dgm:pt modelId="{7D06E07E-6D84-45AC-A6E9-A372F488BEBD}" type="pres">
      <dgm:prSet presAssocID="{E562942F-3866-4240-A826-58A6805BFE3D}" presName="rootComposite" presStyleCnt="0"/>
      <dgm:spPr/>
    </dgm:pt>
    <dgm:pt modelId="{B3938F68-A28C-413F-B45E-886BE9D1B7B1}" type="pres">
      <dgm:prSet presAssocID="{E562942F-3866-4240-A826-58A6805BFE3D}" presName="rootText" presStyleLbl="node2" presStyleIdx="0" presStyleCnt="4" custLinFactNeighborX="-4926" custLinFactNeighborY="80605">
        <dgm:presLayoutVars>
          <dgm:chPref val="3"/>
        </dgm:presLayoutVars>
      </dgm:prSet>
      <dgm:spPr/>
    </dgm:pt>
    <dgm:pt modelId="{55F9117A-D6B9-4A6E-B0C7-0044DA2A3344}" type="pres">
      <dgm:prSet presAssocID="{E562942F-3866-4240-A826-58A6805BFE3D}" presName="rootConnector" presStyleLbl="node2" presStyleIdx="0" presStyleCnt="4"/>
      <dgm:spPr/>
    </dgm:pt>
    <dgm:pt modelId="{6061AB15-DCC4-4FBE-8F6C-5C0ED1655ACA}" type="pres">
      <dgm:prSet presAssocID="{E562942F-3866-4240-A826-58A6805BFE3D}" presName="hierChild4" presStyleCnt="0"/>
      <dgm:spPr/>
    </dgm:pt>
    <dgm:pt modelId="{9CB06E60-58B9-4974-96A6-71064DE26B5D}" type="pres">
      <dgm:prSet presAssocID="{E562942F-3866-4240-A826-58A6805BFE3D}" presName="hierChild5" presStyleCnt="0"/>
      <dgm:spPr/>
    </dgm:pt>
    <dgm:pt modelId="{487972D3-0AC2-4839-B364-B5B104C7B93A}" type="pres">
      <dgm:prSet presAssocID="{FAA892A6-3F0A-4E26-9533-52039E467478}" presName="Name37" presStyleLbl="parChTrans1D2" presStyleIdx="1" presStyleCnt="4"/>
      <dgm:spPr/>
    </dgm:pt>
    <dgm:pt modelId="{572B9196-8677-4F27-A4D1-03C75D0C59C9}" type="pres">
      <dgm:prSet presAssocID="{85781B24-46F3-4C19-B057-92520C34CB65}" presName="hierRoot2" presStyleCnt="0">
        <dgm:presLayoutVars>
          <dgm:hierBranch val="init"/>
        </dgm:presLayoutVars>
      </dgm:prSet>
      <dgm:spPr/>
    </dgm:pt>
    <dgm:pt modelId="{1E1CDD34-085C-4E9D-8F9C-765A9F73F514}" type="pres">
      <dgm:prSet presAssocID="{85781B24-46F3-4C19-B057-92520C34CB65}" presName="rootComposite" presStyleCnt="0"/>
      <dgm:spPr/>
    </dgm:pt>
    <dgm:pt modelId="{B56DD7E5-9555-4908-82B2-94FD8CDB6446}" type="pres">
      <dgm:prSet presAssocID="{85781B24-46F3-4C19-B057-92520C34CB65}" presName="rootText" presStyleLbl="node2" presStyleIdx="1" presStyleCnt="4" custLinFactNeighborX="-556" custLinFactNeighborY="70753">
        <dgm:presLayoutVars>
          <dgm:chPref val="3"/>
        </dgm:presLayoutVars>
      </dgm:prSet>
      <dgm:spPr/>
    </dgm:pt>
    <dgm:pt modelId="{F2B436D4-4E9C-4576-95D7-7D39D0E0F020}" type="pres">
      <dgm:prSet presAssocID="{85781B24-46F3-4C19-B057-92520C34CB65}" presName="rootConnector" presStyleLbl="node2" presStyleIdx="1" presStyleCnt="4"/>
      <dgm:spPr/>
    </dgm:pt>
    <dgm:pt modelId="{33CC2CA0-6438-4362-B096-5CD5CF664D3A}" type="pres">
      <dgm:prSet presAssocID="{85781B24-46F3-4C19-B057-92520C34CB65}" presName="hierChild4" presStyleCnt="0"/>
      <dgm:spPr/>
    </dgm:pt>
    <dgm:pt modelId="{8F321BE8-00FC-48D3-A0D5-0545F80FF173}" type="pres">
      <dgm:prSet presAssocID="{85781B24-46F3-4C19-B057-92520C34CB65}" presName="hierChild5" presStyleCnt="0"/>
      <dgm:spPr/>
    </dgm:pt>
    <dgm:pt modelId="{B1A60EDF-DC4E-445C-BA23-A15DDD15A8A1}" type="pres">
      <dgm:prSet presAssocID="{195B84BB-E421-4D58-933C-577F24B31069}" presName="Name37" presStyleLbl="parChTrans1D2" presStyleIdx="2" presStyleCnt="4"/>
      <dgm:spPr/>
    </dgm:pt>
    <dgm:pt modelId="{DF23371F-8BAA-48AD-A0C1-C403EAE6610C}" type="pres">
      <dgm:prSet presAssocID="{14873049-2A5F-4FEB-8463-76A0F88F45EE}" presName="hierRoot2" presStyleCnt="0">
        <dgm:presLayoutVars>
          <dgm:hierBranch val="init"/>
        </dgm:presLayoutVars>
      </dgm:prSet>
      <dgm:spPr/>
    </dgm:pt>
    <dgm:pt modelId="{E342E5DA-14A9-4194-BC5F-F3644355CA4B}" type="pres">
      <dgm:prSet presAssocID="{14873049-2A5F-4FEB-8463-76A0F88F45EE}" presName="rootComposite" presStyleCnt="0"/>
      <dgm:spPr/>
    </dgm:pt>
    <dgm:pt modelId="{AEC7078D-9A5E-4826-8D26-7A3419250DB5}" type="pres">
      <dgm:prSet presAssocID="{14873049-2A5F-4FEB-8463-76A0F88F45EE}" presName="rootText" presStyleLbl="node2" presStyleIdx="2" presStyleCnt="4" custLinFactNeighborX="-158" custLinFactNeighborY="77794">
        <dgm:presLayoutVars>
          <dgm:chPref val="3"/>
        </dgm:presLayoutVars>
      </dgm:prSet>
      <dgm:spPr/>
    </dgm:pt>
    <dgm:pt modelId="{5F4F23B4-4146-493F-802C-54B3F58D7647}" type="pres">
      <dgm:prSet presAssocID="{14873049-2A5F-4FEB-8463-76A0F88F45EE}" presName="rootConnector" presStyleLbl="node2" presStyleIdx="2" presStyleCnt="4"/>
      <dgm:spPr/>
    </dgm:pt>
    <dgm:pt modelId="{12AEAAC7-D7E6-484F-971F-3CAF9E3FB799}" type="pres">
      <dgm:prSet presAssocID="{14873049-2A5F-4FEB-8463-76A0F88F45EE}" presName="hierChild4" presStyleCnt="0"/>
      <dgm:spPr/>
    </dgm:pt>
    <dgm:pt modelId="{4C424F03-BB53-48B9-89AC-BECA441B6058}" type="pres">
      <dgm:prSet presAssocID="{14873049-2A5F-4FEB-8463-76A0F88F45EE}" presName="hierChild5" presStyleCnt="0"/>
      <dgm:spPr/>
    </dgm:pt>
    <dgm:pt modelId="{019403AB-06CC-46E6-B863-35180A12D65A}" type="pres">
      <dgm:prSet presAssocID="{D1E2C86A-ECE9-4A9C-A607-8D2EFC0AF9D6}" presName="Name37" presStyleLbl="parChTrans1D2" presStyleIdx="3" presStyleCnt="4"/>
      <dgm:spPr/>
    </dgm:pt>
    <dgm:pt modelId="{2AAAAAE2-D8FF-4C0E-9895-5C9332014096}" type="pres">
      <dgm:prSet presAssocID="{E46410D9-D066-4B92-AF74-E0C27D14CFD1}" presName="hierRoot2" presStyleCnt="0">
        <dgm:presLayoutVars>
          <dgm:hierBranch val="init"/>
        </dgm:presLayoutVars>
      </dgm:prSet>
      <dgm:spPr/>
    </dgm:pt>
    <dgm:pt modelId="{B2B8C515-6EC9-428B-92BF-3750609E8E5C}" type="pres">
      <dgm:prSet presAssocID="{E46410D9-D066-4B92-AF74-E0C27D14CFD1}" presName="rootComposite" presStyleCnt="0"/>
      <dgm:spPr/>
    </dgm:pt>
    <dgm:pt modelId="{0D78FC81-08F1-43A7-846B-A7FCB8ED5DE3}" type="pres">
      <dgm:prSet presAssocID="{E46410D9-D066-4B92-AF74-E0C27D14CFD1}" presName="rootText" presStyleLbl="node2" presStyleIdx="3" presStyleCnt="4" custLinFactNeighborX="-4030" custLinFactNeighborY="77794">
        <dgm:presLayoutVars>
          <dgm:chPref val="3"/>
        </dgm:presLayoutVars>
      </dgm:prSet>
      <dgm:spPr/>
    </dgm:pt>
    <dgm:pt modelId="{6B28D6D5-ECF0-4DA5-A7A0-BB9E830FF1F6}" type="pres">
      <dgm:prSet presAssocID="{E46410D9-D066-4B92-AF74-E0C27D14CFD1}" presName="rootConnector" presStyleLbl="node2" presStyleIdx="3" presStyleCnt="4"/>
      <dgm:spPr/>
    </dgm:pt>
    <dgm:pt modelId="{B7CFA5CB-0523-45B7-9637-0D4583D22463}" type="pres">
      <dgm:prSet presAssocID="{E46410D9-D066-4B92-AF74-E0C27D14CFD1}" presName="hierChild4" presStyleCnt="0"/>
      <dgm:spPr/>
    </dgm:pt>
    <dgm:pt modelId="{E5376C9E-12CF-474E-8013-C1B0A21C0DD3}" type="pres">
      <dgm:prSet presAssocID="{E46410D9-D066-4B92-AF74-E0C27D14CFD1}" presName="hierChild5" presStyleCnt="0"/>
      <dgm:spPr/>
    </dgm:pt>
    <dgm:pt modelId="{B33725FD-3F08-45A0-B46E-D95A28930D2F}" type="pres">
      <dgm:prSet presAssocID="{9E2F16BA-9102-47F1-9497-D9D6A45B35AB}" presName="hierChild3" presStyleCnt="0"/>
      <dgm:spPr/>
    </dgm:pt>
    <dgm:pt modelId="{110E6404-C43E-4AC4-A91A-251768C5B6C5}" type="pres">
      <dgm:prSet presAssocID="{BB5F2100-A81F-483E-9404-4277A5E6C6A7}" presName="hierRoot1" presStyleCnt="0">
        <dgm:presLayoutVars>
          <dgm:hierBranch val="init"/>
        </dgm:presLayoutVars>
      </dgm:prSet>
      <dgm:spPr/>
    </dgm:pt>
    <dgm:pt modelId="{C08506B5-1E77-4E4A-9DAC-197086E4738F}" type="pres">
      <dgm:prSet presAssocID="{BB5F2100-A81F-483E-9404-4277A5E6C6A7}" presName="rootComposite1" presStyleCnt="0"/>
      <dgm:spPr/>
    </dgm:pt>
    <dgm:pt modelId="{7AB4F2F6-A44F-45C0-BC5C-B0CFA74125DA}" type="pres">
      <dgm:prSet presAssocID="{BB5F2100-A81F-483E-9404-4277A5E6C6A7}" presName="rootText1" presStyleLbl="node0" presStyleIdx="2" presStyleCnt="3" custLinFactNeighborX="58271" custLinFactNeighborY="-70487">
        <dgm:presLayoutVars>
          <dgm:chPref val="3"/>
        </dgm:presLayoutVars>
      </dgm:prSet>
      <dgm:spPr/>
    </dgm:pt>
    <dgm:pt modelId="{BEBADF5C-3EBD-43C1-B009-77F7A3B07B47}" type="pres">
      <dgm:prSet presAssocID="{BB5F2100-A81F-483E-9404-4277A5E6C6A7}" presName="rootConnector1" presStyleLbl="node1" presStyleIdx="0" presStyleCnt="0"/>
      <dgm:spPr/>
    </dgm:pt>
    <dgm:pt modelId="{6D6EA6B6-80D3-4851-A900-B8763BA2ADCD}" type="pres">
      <dgm:prSet presAssocID="{BB5F2100-A81F-483E-9404-4277A5E6C6A7}" presName="hierChild2" presStyleCnt="0"/>
      <dgm:spPr/>
    </dgm:pt>
    <dgm:pt modelId="{F1889F13-64F7-40C4-9537-CB6564BB0709}" type="pres">
      <dgm:prSet presAssocID="{BB5F2100-A81F-483E-9404-4277A5E6C6A7}" presName="hierChild3" presStyleCnt="0"/>
      <dgm:spPr/>
    </dgm:pt>
  </dgm:ptLst>
  <dgm:cxnLst>
    <dgm:cxn modelId="{AFBE1C0B-BC06-457C-BA16-2600F59B15B5}" type="presOf" srcId="{9E2F16BA-9102-47F1-9497-D9D6A45B35AB}" destId="{F776FA77-CEAF-470A-B3B3-9F361803AA05}" srcOrd="1" destOrd="0" presId="urn:microsoft.com/office/officeart/2005/8/layout/orgChart1"/>
    <dgm:cxn modelId="{5F2D1B14-131C-41F1-BDBD-46655F8E5213}" type="presOf" srcId="{14873049-2A5F-4FEB-8463-76A0F88F45EE}" destId="{5F4F23B4-4146-493F-802C-54B3F58D7647}" srcOrd="1" destOrd="0" presId="urn:microsoft.com/office/officeart/2005/8/layout/orgChart1"/>
    <dgm:cxn modelId="{674CB73C-125F-4DC3-B0E5-952957F38FB8}" srcId="{9E2F16BA-9102-47F1-9497-D9D6A45B35AB}" destId="{E562942F-3866-4240-A826-58A6805BFE3D}" srcOrd="0" destOrd="0" parTransId="{A35901E2-F07F-4352-9B29-BB2417CBAEE4}" sibTransId="{C0AC86BF-6F3D-4284-9334-CF8230C5B5B9}"/>
    <dgm:cxn modelId="{580F0147-E6F5-4FB4-B311-322ACCEDA42D}" type="presOf" srcId="{814102A6-04DC-43F6-BE8F-C7918C5DCCFE}" destId="{CB47E3D5-7469-49E7-BD6A-83AD6386EDA3}" srcOrd="1" destOrd="0" presId="urn:microsoft.com/office/officeart/2005/8/layout/orgChart1"/>
    <dgm:cxn modelId="{F6B09E69-26E2-404B-B6A6-5CE31B539215}" type="presOf" srcId="{195B84BB-E421-4D58-933C-577F24B31069}" destId="{B1A60EDF-DC4E-445C-BA23-A15DDD15A8A1}" srcOrd="0" destOrd="0" presId="urn:microsoft.com/office/officeart/2005/8/layout/orgChart1"/>
    <dgm:cxn modelId="{97891E6D-578C-4353-BAA8-F4040144CB69}" type="presOf" srcId="{9E2F16BA-9102-47F1-9497-D9D6A45B35AB}" destId="{5237A3EC-46B4-4FA8-A08D-9BE5D5A30255}" srcOrd="0" destOrd="0" presId="urn:microsoft.com/office/officeart/2005/8/layout/orgChart1"/>
    <dgm:cxn modelId="{3478946F-6855-4AF7-A473-7FCADA25DCE5}" type="presOf" srcId="{E46410D9-D066-4B92-AF74-E0C27D14CFD1}" destId="{0D78FC81-08F1-43A7-846B-A7FCB8ED5DE3}" srcOrd="0" destOrd="0" presId="urn:microsoft.com/office/officeart/2005/8/layout/orgChart1"/>
    <dgm:cxn modelId="{B4E84350-6F76-4EBA-8FA6-D2D315DEEE0F}" srcId="{8B42E587-29E0-4F35-837C-90CC21875060}" destId="{BB5F2100-A81F-483E-9404-4277A5E6C6A7}" srcOrd="2" destOrd="0" parTransId="{C3D3BC0B-6487-47DC-9F93-0123B98A0B90}" sibTransId="{E5CCEC28-1241-4C55-8AFF-8BB225B45DF9}"/>
    <dgm:cxn modelId="{50CB7C56-159E-4DE6-927E-5B9D537DE2AF}" type="presOf" srcId="{D1E2C86A-ECE9-4A9C-A607-8D2EFC0AF9D6}" destId="{019403AB-06CC-46E6-B863-35180A12D65A}" srcOrd="0" destOrd="0" presId="urn:microsoft.com/office/officeart/2005/8/layout/orgChart1"/>
    <dgm:cxn modelId="{38A33357-6A89-47BE-82B1-3A6F3C082AAB}" type="presOf" srcId="{BB5F2100-A81F-483E-9404-4277A5E6C6A7}" destId="{BEBADF5C-3EBD-43C1-B009-77F7A3B07B47}" srcOrd="1" destOrd="0" presId="urn:microsoft.com/office/officeart/2005/8/layout/orgChart1"/>
    <dgm:cxn modelId="{E8544D78-48B5-4149-968A-604129EF9AA9}" type="presOf" srcId="{8B42E587-29E0-4F35-837C-90CC21875060}" destId="{EDADDE63-7AC8-4509-B1F8-4C4A84FC2446}" srcOrd="0" destOrd="0" presId="urn:microsoft.com/office/officeart/2005/8/layout/orgChart1"/>
    <dgm:cxn modelId="{DAB56F58-CD78-4281-8A21-9D98F2DEED8D}" type="presOf" srcId="{FAA892A6-3F0A-4E26-9533-52039E467478}" destId="{487972D3-0AC2-4839-B364-B5B104C7B93A}" srcOrd="0" destOrd="0" presId="urn:microsoft.com/office/officeart/2005/8/layout/orgChart1"/>
    <dgm:cxn modelId="{5FC0D881-64D3-43D2-BEC5-81C561E31D93}" type="presOf" srcId="{E46410D9-D066-4B92-AF74-E0C27D14CFD1}" destId="{6B28D6D5-ECF0-4DA5-A7A0-BB9E830FF1F6}" srcOrd="1" destOrd="0" presId="urn:microsoft.com/office/officeart/2005/8/layout/orgChart1"/>
    <dgm:cxn modelId="{BDA5A8A0-BD52-4B53-A255-43329FA4360D}" type="presOf" srcId="{85781B24-46F3-4C19-B057-92520C34CB65}" destId="{F2B436D4-4E9C-4576-95D7-7D39D0E0F020}" srcOrd="1" destOrd="0" presId="urn:microsoft.com/office/officeart/2005/8/layout/orgChart1"/>
    <dgm:cxn modelId="{5ED3CBA1-1F0F-4AA5-AA20-3FE2E96B821F}" srcId="{9E2F16BA-9102-47F1-9497-D9D6A45B35AB}" destId="{14873049-2A5F-4FEB-8463-76A0F88F45EE}" srcOrd="2" destOrd="0" parTransId="{195B84BB-E421-4D58-933C-577F24B31069}" sibTransId="{F92FB4BA-AD34-4518-84DA-1DA09669D6BA}"/>
    <dgm:cxn modelId="{0638D3A8-1319-4707-B9F1-57F1D043A93B}" type="presOf" srcId="{BB5F2100-A81F-483E-9404-4277A5E6C6A7}" destId="{7AB4F2F6-A44F-45C0-BC5C-B0CFA74125DA}" srcOrd="0" destOrd="0" presId="urn:microsoft.com/office/officeart/2005/8/layout/orgChart1"/>
    <dgm:cxn modelId="{26FA2CAB-D0F0-4BAD-A153-0F4AF39C9A3D}" srcId="{8B42E587-29E0-4F35-837C-90CC21875060}" destId="{9E2F16BA-9102-47F1-9497-D9D6A45B35AB}" srcOrd="1" destOrd="0" parTransId="{A4023083-AA59-4C0E-9A56-F0772E736AB2}" sibTransId="{9200D578-1E4D-4657-ADFF-643E645379FC}"/>
    <dgm:cxn modelId="{4738F9B6-569A-4D60-AD79-2BAFCEEA63F4}" srcId="{8B42E587-29E0-4F35-837C-90CC21875060}" destId="{814102A6-04DC-43F6-BE8F-C7918C5DCCFE}" srcOrd="0" destOrd="0" parTransId="{2ADFE4D4-79BE-4BAF-B0A8-A8B1D16630C3}" sibTransId="{85FB21B8-3DB8-40D4-958B-423CD41B4F42}"/>
    <dgm:cxn modelId="{0651E5BE-C345-4B57-BC0C-F0ABE4C4AB75}" type="presOf" srcId="{E562942F-3866-4240-A826-58A6805BFE3D}" destId="{B3938F68-A28C-413F-B45E-886BE9D1B7B1}" srcOrd="0" destOrd="0" presId="urn:microsoft.com/office/officeart/2005/8/layout/orgChart1"/>
    <dgm:cxn modelId="{0391E2C7-4242-40BE-8CCA-6E04D04AAA33}" type="presOf" srcId="{E562942F-3866-4240-A826-58A6805BFE3D}" destId="{55F9117A-D6B9-4A6E-B0C7-0044DA2A3344}" srcOrd="1" destOrd="0" presId="urn:microsoft.com/office/officeart/2005/8/layout/orgChart1"/>
    <dgm:cxn modelId="{1562BDC8-0176-4670-82E2-5EE65BBB2C35}" srcId="{9E2F16BA-9102-47F1-9497-D9D6A45B35AB}" destId="{85781B24-46F3-4C19-B057-92520C34CB65}" srcOrd="1" destOrd="0" parTransId="{FAA892A6-3F0A-4E26-9533-52039E467478}" sibTransId="{887A5F78-D681-4006-ADE8-9523686310F7}"/>
    <dgm:cxn modelId="{839470D9-B4EC-4AA4-918D-6EC3FCC76E24}" type="presOf" srcId="{14873049-2A5F-4FEB-8463-76A0F88F45EE}" destId="{AEC7078D-9A5E-4826-8D26-7A3419250DB5}" srcOrd="0" destOrd="0" presId="urn:microsoft.com/office/officeart/2005/8/layout/orgChart1"/>
    <dgm:cxn modelId="{6F3308E1-2DAB-4482-BAAE-35B102C93D7D}" srcId="{9E2F16BA-9102-47F1-9497-D9D6A45B35AB}" destId="{E46410D9-D066-4B92-AF74-E0C27D14CFD1}" srcOrd="3" destOrd="0" parTransId="{D1E2C86A-ECE9-4A9C-A607-8D2EFC0AF9D6}" sibTransId="{2EE9F73F-A1F9-42D0-AB3C-4CED42700A82}"/>
    <dgm:cxn modelId="{8D2A61F3-E05F-4269-A63C-E2B110ADCBC3}" type="presOf" srcId="{85781B24-46F3-4C19-B057-92520C34CB65}" destId="{B56DD7E5-9555-4908-82B2-94FD8CDB6446}" srcOrd="0" destOrd="0" presId="urn:microsoft.com/office/officeart/2005/8/layout/orgChart1"/>
    <dgm:cxn modelId="{1F6767F6-E29B-4D1B-A3D5-54F56DC714F2}" type="presOf" srcId="{A35901E2-F07F-4352-9B29-BB2417CBAEE4}" destId="{272AE36E-CE4F-46DC-968A-41CCD8EC1506}" srcOrd="0" destOrd="0" presId="urn:microsoft.com/office/officeart/2005/8/layout/orgChart1"/>
    <dgm:cxn modelId="{1A5384FD-FFF8-4B8A-89C7-712A3C8E7DBF}" type="presOf" srcId="{814102A6-04DC-43F6-BE8F-C7918C5DCCFE}" destId="{9B531DEC-0083-43EE-8592-A8DA812F49EC}" srcOrd="0" destOrd="0" presId="urn:microsoft.com/office/officeart/2005/8/layout/orgChart1"/>
    <dgm:cxn modelId="{91BEDD90-3A19-43CB-95A8-B2301FB310DB}" type="presParOf" srcId="{EDADDE63-7AC8-4509-B1F8-4C4A84FC2446}" destId="{0216A05B-4BDF-4001-9127-66F43DA17390}" srcOrd="0" destOrd="0" presId="urn:microsoft.com/office/officeart/2005/8/layout/orgChart1"/>
    <dgm:cxn modelId="{2BD54E05-7328-4A52-9359-BC2029A04FFA}" type="presParOf" srcId="{0216A05B-4BDF-4001-9127-66F43DA17390}" destId="{C96DA269-1616-4BDE-9525-B00A5FB312C2}" srcOrd="0" destOrd="0" presId="urn:microsoft.com/office/officeart/2005/8/layout/orgChart1"/>
    <dgm:cxn modelId="{18A9C0C1-9B8A-4409-B0C4-7FF68D24C39D}" type="presParOf" srcId="{C96DA269-1616-4BDE-9525-B00A5FB312C2}" destId="{9B531DEC-0083-43EE-8592-A8DA812F49EC}" srcOrd="0" destOrd="0" presId="urn:microsoft.com/office/officeart/2005/8/layout/orgChart1"/>
    <dgm:cxn modelId="{BE9F1307-B3CE-4E8B-8E91-A5364FD0C69B}" type="presParOf" srcId="{C96DA269-1616-4BDE-9525-B00A5FB312C2}" destId="{CB47E3D5-7469-49E7-BD6A-83AD6386EDA3}" srcOrd="1" destOrd="0" presId="urn:microsoft.com/office/officeart/2005/8/layout/orgChart1"/>
    <dgm:cxn modelId="{4EFBE737-8D35-44FB-A97A-389362F4D496}" type="presParOf" srcId="{0216A05B-4BDF-4001-9127-66F43DA17390}" destId="{04D61C1B-63D0-41C0-B194-435EE62C55D8}" srcOrd="1" destOrd="0" presId="urn:microsoft.com/office/officeart/2005/8/layout/orgChart1"/>
    <dgm:cxn modelId="{28EE9EA8-5960-49C3-A412-995A1608ADBC}" type="presParOf" srcId="{0216A05B-4BDF-4001-9127-66F43DA17390}" destId="{A4DF3D01-103C-4CF2-AC87-1F1548941559}" srcOrd="2" destOrd="0" presId="urn:microsoft.com/office/officeart/2005/8/layout/orgChart1"/>
    <dgm:cxn modelId="{8C43A83D-102E-4E18-97F1-ED499B72ECB0}" type="presParOf" srcId="{EDADDE63-7AC8-4509-B1F8-4C4A84FC2446}" destId="{7A297D50-6D39-45E0-AA77-7F167EA8E96A}" srcOrd="1" destOrd="0" presId="urn:microsoft.com/office/officeart/2005/8/layout/orgChart1"/>
    <dgm:cxn modelId="{F83A8E57-FAED-40E4-82A8-3835369A22EB}" type="presParOf" srcId="{7A297D50-6D39-45E0-AA77-7F167EA8E96A}" destId="{B3949A83-ADEC-4FC1-A4A8-434C192AD430}" srcOrd="0" destOrd="0" presId="urn:microsoft.com/office/officeart/2005/8/layout/orgChart1"/>
    <dgm:cxn modelId="{55B32E41-9B30-475E-9282-225772D22C20}" type="presParOf" srcId="{B3949A83-ADEC-4FC1-A4A8-434C192AD430}" destId="{5237A3EC-46B4-4FA8-A08D-9BE5D5A30255}" srcOrd="0" destOrd="0" presId="urn:microsoft.com/office/officeart/2005/8/layout/orgChart1"/>
    <dgm:cxn modelId="{4C72B1E6-36AB-4739-8113-8BD5108C57A4}" type="presParOf" srcId="{B3949A83-ADEC-4FC1-A4A8-434C192AD430}" destId="{F776FA77-CEAF-470A-B3B3-9F361803AA05}" srcOrd="1" destOrd="0" presId="urn:microsoft.com/office/officeart/2005/8/layout/orgChart1"/>
    <dgm:cxn modelId="{5023F708-2655-4E29-AB1B-3C88F54015BA}" type="presParOf" srcId="{7A297D50-6D39-45E0-AA77-7F167EA8E96A}" destId="{3B4DE25D-A0F7-4E09-B93D-B7FDD71A5109}" srcOrd="1" destOrd="0" presId="urn:microsoft.com/office/officeart/2005/8/layout/orgChart1"/>
    <dgm:cxn modelId="{D81FB103-6422-4277-98A5-4439814CE300}" type="presParOf" srcId="{3B4DE25D-A0F7-4E09-B93D-B7FDD71A5109}" destId="{272AE36E-CE4F-46DC-968A-41CCD8EC1506}" srcOrd="0" destOrd="0" presId="urn:microsoft.com/office/officeart/2005/8/layout/orgChart1"/>
    <dgm:cxn modelId="{E5A5E75F-04EF-4D70-8E4D-0C35D7DD99A6}" type="presParOf" srcId="{3B4DE25D-A0F7-4E09-B93D-B7FDD71A5109}" destId="{4488679D-C6E9-45A2-88E4-E900959C248B}" srcOrd="1" destOrd="0" presId="urn:microsoft.com/office/officeart/2005/8/layout/orgChart1"/>
    <dgm:cxn modelId="{3DE1DEF6-2223-42B5-BD19-3479D5F6A560}" type="presParOf" srcId="{4488679D-C6E9-45A2-88E4-E900959C248B}" destId="{7D06E07E-6D84-45AC-A6E9-A372F488BEBD}" srcOrd="0" destOrd="0" presId="urn:microsoft.com/office/officeart/2005/8/layout/orgChart1"/>
    <dgm:cxn modelId="{0E3AB005-D970-4188-BDEA-95FF593775D1}" type="presParOf" srcId="{7D06E07E-6D84-45AC-A6E9-A372F488BEBD}" destId="{B3938F68-A28C-413F-B45E-886BE9D1B7B1}" srcOrd="0" destOrd="0" presId="urn:microsoft.com/office/officeart/2005/8/layout/orgChart1"/>
    <dgm:cxn modelId="{D6B06780-B55A-4FB2-92B6-ED57BEF925E4}" type="presParOf" srcId="{7D06E07E-6D84-45AC-A6E9-A372F488BEBD}" destId="{55F9117A-D6B9-4A6E-B0C7-0044DA2A3344}" srcOrd="1" destOrd="0" presId="urn:microsoft.com/office/officeart/2005/8/layout/orgChart1"/>
    <dgm:cxn modelId="{EED807C5-6722-4309-B6D7-BB26DB1ECB60}" type="presParOf" srcId="{4488679D-C6E9-45A2-88E4-E900959C248B}" destId="{6061AB15-DCC4-4FBE-8F6C-5C0ED1655ACA}" srcOrd="1" destOrd="0" presId="urn:microsoft.com/office/officeart/2005/8/layout/orgChart1"/>
    <dgm:cxn modelId="{787A8598-B7BB-47D9-916A-CEF1D091917F}" type="presParOf" srcId="{4488679D-C6E9-45A2-88E4-E900959C248B}" destId="{9CB06E60-58B9-4974-96A6-71064DE26B5D}" srcOrd="2" destOrd="0" presId="urn:microsoft.com/office/officeart/2005/8/layout/orgChart1"/>
    <dgm:cxn modelId="{EC634E8A-DD89-4D8E-A4B3-4B2D561E925A}" type="presParOf" srcId="{3B4DE25D-A0F7-4E09-B93D-B7FDD71A5109}" destId="{487972D3-0AC2-4839-B364-B5B104C7B93A}" srcOrd="2" destOrd="0" presId="urn:microsoft.com/office/officeart/2005/8/layout/orgChart1"/>
    <dgm:cxn modelId="{3E9D3EE6-F833-4E30-AC44-649163065C6C}" type="presParOf" srcId="{3B4DE25D-A0F7-4E09-B93D-B7FDD71A5109}" destId="{572B9196-8677-4F27-A4D1-03C75D0C59C9}" srcOrd="3" destOrd="0" presId="urn:microsoft.com/office/officeart/2005/8/layout/orgChart1"/>
    <dgm:cxn modelId="{F84BF6DA-F4F3-4BFA-A642-A2ACCBF7E336}" type="presParOf" srcId="{572B9196-8677-4F27-A4D1-03C75D0C59C9}" destId="{1E1CDD34-085C-4E9D-8F9C-765A9F73F514}" srcOrd="0" destOrd="0" presId="urn:microsoft.com/office/officeart/2005/8/layout/orgChart1"/>
    <dgm:cxn modelId="{25CDED5D-E2FB-4218-BCB3-28242534C4DF}" type="presParOf" srcId="{1E1CDD34-085C-4E9D-8F9C-765A9F73F514}" destId="{B56DD7E5-9555-4908-82B2-94FD8CDB6446}" srcOrd="0" destOrd="0" presId="urn:microsoft.com/office/officeart/2005/8/layout/orgChart1"/>
    <dgm:cxn modelId="{93FC25BE-BD75-48F0-B3BA-854A8221168E}" type="presParOf" srcId="{1E1CDD34-085C-4E9D-8F9C-765A9F73F514}" destId="{F2B436D4-4E9C-4576-95D7-7D39D0E0F020}" srcOrd="1" destOrd="0" presId="urn:microsoft.com/office/officeart/2005/8/layout/orgChart1"/>
    <dgm:cxn modelId="{2BA4B083-C7A0-411D-8D91-84EB2F57408B}" type="presParOf" srcId="{572B9196-8677-4F27-A4D1-03C75D0C59C9}" destId="{33CC2CA0-6438-4362-B096-5CD5CF664D3A}" srcOrd="1" destOrd="0" presId="urn:microsoft.com/office/officeart/2005/8/layout/orgChart1"/>
    <dgm:cxn modelId="{9E161DC3-E0C9-46A9-AF33-969E78A4C498}" type="presParOf" srcId="{572B9196-8677-4F27-A4D1-03C75D0C59C9}" destId="{8F321BE8-00FC-48D3-A0D5-0545F80FF173}" srcOrd="2" destOrd="0" presId="urn:microsoft.com/office/officeart/2005/8/layout/orgChart1"/>
    <dgm:cxn modelId="{D6A27658-CF04-411F-8892-19183BFF324E}" type="presParOf" srcId="{3B4DE25D-A0F7-4E09-B93D-B7FDD71A5109}" destId="{B1A60EDF-DC4E-445C-BA23-A15DDD15A8A1}" srcOrd="4" destOrd="0" presId="urn:microsoft.com/office/officeart/2005/8/layout/orgChart1"/>
    <dgm:cxn modelId="{9DD8740A-8FD8-4A98-87A3-9BD7F5730D97}" type="presParOf" srcId="{3B4DE25D-A0F7-4E09-B93D-B7FDD71A5109}" destId="{DF23371F-8BAA-48AD-A0C1-C403EAE6610C}" srcOrd="5" destOrd="0" presId="urn:microsoft.com/office/officeart/2005/8/layout/orgChart1"/>
    <dgm:cxn modelId="{53D6D983-1F96-49DB-AF57-2934F4DF2C63}" type="presParOf" srcId="{DF23371F-8BAA-48AD-A0C1-C403EAE6610C}" destId="{E342E5DA-14A9-4194-BC5F-F3644355CA4B}" srcOrd="0" destOrd="0" presId="urn:microsoft.com/office/officeart/2005/8/layout/orgChart1"/>
    <dgm:cxn modelId="{4610AEBE-554A-4BA7-BF7D-942CFF6B08B3}" type="presParOf" srcId="{E342E5DA-14A9-4194-BC5F-F3644355CA4B}" destId="{AEC7078D-9A5E-4826-8D26-7A3419250DB5}" srcOrd="0" destOrd="0" presId="urn:microsoft.com/office/officeart/2005/8/layout/orgChart1"/>
    <dgm:cxn modelId="{68F11CEF-C7AB-47E1-B7A3-5B9F43E4EDD0}" type="presParOf" srcId="{E342E5DA-14A9-4194-BC5F-F3644355CA4B}" destId="{5F4F23B4-4146-493F-802C-54B3F58D7647}" srcOrd="1" destOrd="0" presId="urn:microsoft.com/office/officeart/2005/8/layout/orgChart1"/>
    <dgm:cxn modelId="{802A9C89-EAB0-4E9B-8D21-9B8EA1643036}" type="presParOf" srcId="{DF23371F-8BAA-48AD-A0C1-C403EAE6610C}" destId="{12AEAAC7-D7E6-484F-971F-3CAF9E3FB799}" srcOrd="1" destOrd="0" presId="urn:microsoft.com/office/officeart/2005/8/layout/orgChart1"/>
    <dgm:cxn modelId="{641D707B-7736-47BD-9B0A-E3CAC1F642E9}" type="presParOf" srcId="{DF23371F-8BAA-48AD-A0C1-C403EAE6610C}" destId="{4C424F03-BB53-48B9-89AC-BECA441B6058}" srcOrd="2" destOrd="0" presId="urn:microsoft.com/office/officeart/2005/8/layout/orgChart1"/>
    <dgm:cxn modelId="{C0DFDE45-4CC4-44CC-A368-3592C28C8C92}" type="presParOf" srcId="{3B4DE25D-A0F7-4E09-B93D-B7FDD71A5109}" destId="{019403AB-06CC-46E6-B863-35180A12D65A}" srcOrd="6" destOrd="0" presId="urn:microsoft.com/office/officeart/2005/8/layout/orgChart1"/>
    <dgm:cxn modelId="{528C35D7-EF14-4D1D-8AB1-85DA2FA6AB62}" type="presParOf" srcId="{3B4DE25D-A0F7-4E09-B93D-B7FDD71A5109}" destId="{2AAAAAE2-D8FF-4C0E-9895-5C9332014096}" srcOrd="7" destOrd="0" presId="urn:microsoft.com/office/officeart/2005/8/layout/orgChart1"/>
    <dgm:cxn modelId="{89B66544-00DB-476E-90C7-9664F204EC77}" type="presParOf" srcId="{2AAAAAE2-D8FF-4C0E-9895-5C9332014096}" destId="{B2B8C515-6EC9-428B-92BF-3750609E8E5C}" srcOrd="0" destOrd="0" presId="urn:microsoft.com/office/officeart/2005/8/layout/orgChart1"/>
    <dgm:cxn modelId="{4DE7406A-FD04-49F9-878F-943F8F514A33}" type="presParOf" srcId="{B2B8C515-6EC9-428B-92BF-3750609E8E5C}" destId="{0D78FC81-08F1-43A7-846B-A7FCB8ED5DE3}" srcOrd="0" destOrd="0" presId="urn:microsoft.com/office/officeart/2005/8/layout/orgChart1"/>
    <dgm:cxn modelId="{C31FE8D7-07D9-485D-BE92-A7CFC8134E35}" type="presParOf" srcId="{B2B8C515-6EC9-428B-92BF-3750609E8E5C}" destId="{6B28D6D5-ECF0-4DA5-A7A0-BB9E830FF1F6}" srcOrd="1" destOrd="0" presId="urn:microsoft.com/office/officeart/2005/8/layout/orgChart1"/>
    <dgm:cxn modelId="{48C79916-9CCF-47A4-953B-3FC2818DAFAB}" type="presParOf" srcId="{2AAAAAE2-D8FF-4C0E-9895-5C9332014096}" destId="{B7CFA5CB-0523-45B7-9637-0D4583D22463}" srcOrd="1" destOrd="0" presId="urn:microsoft.com/office/officeart/2005/8/layout/orgChart1"/>
    <dgm:cxn modelId="{B5F561C4-0439-4710-B482-92974BD97F1C}" type="presParOf" srcId="{2AAAAAE2-D8FF-4C0E-9895-5C9332014096}" destId="{E5376C9E-12CF-474E-8013-C1B0A21C0DD3}" srcOrd="2" destOrd="0" presId="urn:microsoft.com/office/officeart/2005/8/layout/orgChart1"/>
    <dgm:cxn modelId="{B84507D0-9EB7-4915-909F-364C92EDD8A2}" type="presParOf" srcId="{7A297D50-6D39-45E0-AA77-7F167EA8E96A}" destId="{B33725FD-3F08-45A0-B46E-D95A28930D2F}" srcOrd="2" destOrd="0" presId="urn:microsoft.com/office/officeart/2005/8/layout/orgChart1"/>
    <dgm:cxn modelId="{B6817D01-1E94-4DEC-BAF5-B91C97C8CF1D}" type="presParOf" srcId="{EDADDE63-7AC8-4509-B1F8-4C4A84FC2446}" destId="{110E6404-C43E-4AC4-A91A-251768C5B6C5}" srcOrd="2" destOrd="0" presId="urn:microsoft.com/office/officeart/2005/8/layout/orgChart1"/>
    <dgm:cxn modelId="{A7322358-680B-4D13-8721-4B853FE70893}" type="presParOf" srcId="{110E6404-C43E-4AC4-A91A-251768C5B6C5}" destId="{C08506B5-1E77-4E4A-9DAC-197086E4738F}" srcOrd="0" destOrd="0" presId="urn:microsoft.com/office/officeart/2005/8/layout/orgChart1"/>
    <dgm:cxn modelId="{C5C59A26-E39D-4FCA-ADFB-F9741F588FAA}" type="presParOf" srcId="{C08506B5-1E77-4E4A-9DAC-197086E4738F}" destId="{7AB4F2F6-A44F-45C0-BC5C-B0CFA74125DA}" srcOrd="0" destOrd="0" presId="urn:microsoft.com/office/officeart/2005/8/layout/orgChart1"/>
    <dgm:cxn modelId="{C05AF1A9-09E1-4B03-A253-E025F7B1F51E}" type="presParOf" srcId="{C08506B5-1E77-4E4A-9DAC-197086E4738F}" destId="{BEBADF5C-3EBD-43C1-B009-77F7A3B07B47}" srcOrd="1" destOrd="0" presId="urn:microsoft.com/office/officeart/2005/8/layout/orgChart1"/>
    <dgm:cxn modelId="{6D0AC6D5-9423-42F6-BC24-07833A8E7A68}" type="presParOf" srcId="{110E6404-C43E-4AC4-A91A-251768C5B6C5}" destId="{6D6EA6B6-80D3-4851-A900-B8763BA2ADCD}" srcOrd="1" destOrd="0" presId="urn:microsoft.com/office/officeart/2005/8/layout/orgChart1"/>
    <dgm:cxn modelId="{6DA856BC-A9BA-403E-A4A4-C6F18587160C}" type="presParOf" srcId="{110E6404-C43E-4AC4-A91A-251768C5B6C5}" destId="{F1889F13-64F7-40C4-9537-CB6564BB070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B65FC4-73C2-4030-A1C5-AF2858A5533B}"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9FC4F94B-CE42-440E-BA13-D015CF8F43A6}">
      <dgm:prSet/>
      <dgm:spPr/>
      <dgm:t>
        <a:bodyPr/>
        <a:lstStyle/>
        <a:p>
          <a:pPr>
            <a:lnSpc>
              <a:spcPct val="100000"/>
            </a:lnSpc>
            <a:defRPr cap="all"/>
          </a:pPr>
          <a:r>
            <a:rPr lang="en-US" dirty="0"/>
            <a:t>Please contact us if you want to help us with special process surveillance</a:t>
          </a:r>
        </a:p>
        <a:p>
          <a:pPr>
            <a:lnSpc>
              <a:spcPct val="100000"/>
            </a:lnSpc>
            <a:defRPr cap="all"/>
          </a:pPr>
          <a:r>
            <a:rPr lang="en-US" dirty="0"/>
            <a:t> </a:t>
          </a:r>
        </a:p>
      </dgm:t>
    </dgm:pt>
    <dgm:pt modelId="{3B09B006-4ED9-4B56-9FC4-27575C2625B3}" type="parTrans" cxnId="{3DA2DB6E-A704-44AB-BCDF-148AF70E3660}">
      <dgm:prSet/>
      <dgm:spPr/>
      <dgm:t>
        <a:bodyPr/>
        <a:lstStyle/>
        <a:p>
          <a:endParaRPr lang="en-US"/>
        </a:p>
      </dgm:t>
    </dgm:pt>
    <dgm:pt modelId="{D755C1B2-3B1D-4775-8901-F0D901535DFB}" type="sibTrans" cxnId="{3DA2DB6E-A704-44AB-BCDF-148AF70E3660}">
      <dgm:prSet/>
      <dgm:spPr/>
      <dgm:t>
        <a:bodyPr/>
        <a:lstStyle/>
        <a:p>
          <a:endParaRPr lang="en-US"/>
        </a:p>
      </dgm:t>
    </dgm:pt>
    <dgm:pt modelId="{7B6D9EC7-EBE0-423F-B364-9EF6106A1229}">
      <dgm:prSet/>
      <dgm:spPr/>
      <dgm:t>
        <a:bodyPr/>
        <a:lstStyle/>
        <a:p>
          <a:pPr>
            <a:lnSpc>
              <a:spcPct val="100000"/>
            </a:lnSpc>
            <a:defRPr cap="all"/>
          </a:pPr>
          <a:r>
            <a:rPr lang="en-US" dirty="0"/>
            <a:t>or if you want to contribute in any other way at</a:t>
          </a:r>
        </a:p>
        <a:p>
          <a:pPr>
            <a:lnSpc>
              <a:spcPct val="100000"/>
            </a:lnSpc>
            <a:defRPr cap="all"/>
          </a:pPr>
          <a:r>
            <a:rPr lang="en-US" dirty="0">
              <a:hlinkClick xmlns:r="http://schemas.openxmlformats.org/officeDocument/2006/relationships" r:id="rId1"/>
            </a:rPr>
            <a:t>ANDREW.GLENDENING@NASA.GOV</a:t>
          </a:r>
          <a:r>
            <a:rPr lang="en-US" dirty="0"/>
            <a:t> </a:t>
          </a:r>
        </a:p>
        <a:p>
          <a:pPr>
            <a:lnSpc>
              <a:spcPct val="100000"/>
            </a:lnSpc>
            <a:defRPr cap="all"/>
          </a:pPr>
          <a:r>
            <a:rPr lang="en-US" dirty="0">
              <a:hlinkClick xmlns:r="http://schemas.openxmlformats.org/officeDocument/2006/relationships" r:id="rId2"/>
            </a:rPr>
            <a:t>ALEJANDRA.CONSTANTEPEREZ@NASA.GOV</a:t>
          </a:r>
          <a:r>
            <a:rPr lang="en-US" dirty="0"/>
            <a:t> </a:t>
          </a:r>
        </a:p>
      </dgm:t>
    </dgm:pt>
    <dgm:pt modelId="{61C5076C-E848-424E-8713-434E95DE9592}" type="parTrans" cxnId="{185BDBFF-FCB6-4B6E-8A8E-D44E81E886A4}">
      <dgm:prSet/>
      <dgm:spPr/>
      <dgm:t>
        <a:bodyPr/>
        <a:lstStyle/>
        <a:p>
          <a:endParaRPr lang="en-US"/>
        </a:p>
      </dgm:t>
    </dgm:pt>
    <dgm:pt modelId="{F7F1F650-0056-4E84-AA56-D8DB2DFF2F6A}" type="sibTrans" cxnId="{185BDBFF-FCB6-4B6E-8A8E-D44E81E886A4}">
      <dgm:prSet/>
      <dgm:spPr/>
      <dgm:t>
        <a:bodyPr/>
        <a:lstStyle/>
        <a:p>
          <a:endParaRPr lang="en-US"/>
        </a:p>
      </dgm:t>
    </dgm:pt>
    <dgm:pt modelId="{4D9F6B80-C9E3-4001-87C5-5A659EE5B43C}" type="pres">
      <dgm:prSet presAssocID="{3AB65FC4-73C2-4030-A1C5-AF2858A5533B}" presName="root" presStyleCnt="0">
        <dgm:presLayoutVars>
          <dgm:dir/>
          <dgm:resizeHandles val="exact"/>
        </dgm:presLayoutVars>
      </dgm:prSet>
      <dgm:spPr/>
    </dgm:pt>
    <dgm:pt modelId="{BBFF5595-2D3E-4971-91B4-95248B227C17}" type="pres">
      <dgm:prSet presAssocID="{9FC4F94B-CE42-440E-BA13-D015CF8F43A6}" presName="compNode" presStyleCnt="0"/>
      <dgm:spPr/>
    </dgm:pt>
    <dgm:pt modelId="{0628DBCF-3F3C-4B28-A3EB-27C98F3E581C}" type="pres">
      <dgm:prSet presAssocID="{9FC4F94B-CE42-440E-BA13-D015CF8F43A6}" presName="iconBgRect" presStyleLbl="bgShp" presStyleIdx="0" presStyleCnt="2"/>
      <dgm:spPr/>
    </dgm:pt>
    <dgm:pt modelId="{1CB3E665-5C22-4DE2-A1B7-F6874CB82281}" type="pres">
      <dgm:prSet presAssocID="{9FC4F94B-CE42-440E-BA13-D015CF8F43A6}"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ceiver"/>
        </a:ext>
      </dgm:extLst>
    </dgm:pt>
    <dgm:pt modelId="{D0C67C57-A543-4F2E-AECE-50A4A7F579F1}" type="pres">
      <dgm:prSet presAssocID="{9FC4F94B-CE42-440E-BA13-D015CF8F43A6}" presName="spaceRect" presStyleCnt="0"/>
      <dgm:spPr/>
    </dgm:pt>
    <dgm:pt modelId="{0E8E34E1-F0FB-4D87-BBA7-BF3EEF23340A}" type="pres">
      <dgm:prSet presAssocID="{9FC4F94B-CE42-440E-BA13-D015CF8F43A6}" presName="textRect" presStyleLbl="revTx" presStyleIdx="0" presStyleCnt="2">
        <dgm:presLayoutVars>
          <dgm:chMax val="1"/>
          <dgm:chPref val="1"/>
        </dgm:presLayoutVars>
      </dgm:prSet>
      <dgm:spPr/>
    </dgm:pt>
    <dgm:pt modelId="{10D3AC89-0703-4918-A7E8-DFEE3B90AE9B}" type="pres">
      <dgm:prSet presAssocID="{D755C1B2-3B1D-4775-8901-F0D901535DFB}" presName="sibTrans" presStyleCnt="0"/>
      <dgm:spPr/>
    </dgm:pt>
    <dgm:pt modelId="{89A13BC8-A22E-42BB-9834-7150244E254C}" type="pres">
      <dgm:prSet presAssocID="{7B6D9EC7-EBE0-423F-B364-9EF6106A1229}" presName="compNode" presStyleCnt="0"/>
      <dgm:spPr/>
    </dgm:pt>
    <dgm:pt modelId="{B00D446D-DA2F-4052-9B8D-3EB7F86E1A47}" type="pres">
      <dgm:prSet presAssocID="{7B6D9EC7-EBE0-423F-B364-9EF6106A1229}" presName="iconBgRect" presStyleLbl="bgShp" presStyleIdx="1" presStyleCnt="2"/>
      <dgm:spPr/>
    </dgm:pt>
    <dgm:pt modelId="{8164DB69-0CFD-44E7-935C-453F19D77F0E}" type="pres">
      <dgm:prSet presAssocID="{7B6D9EC7-EBE0-423F-B364-9EF6106A1229}"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AF08DC42-8377-458A-AA58-C24982605A7C}" type="pres">
      <dgm:prSet presAssocID="{7B6D9EC7-EBE0-423F-B364-9EF6106A1229}" presName="spaceRect" presStyleCnt="0"/>
      <dgm:spPr/>
    </dgm:pt>
    <dgm:pt modelId="{CC1C738F-278A-421C-91DC-B89C69A55CB2}" type="pres">
      <dgm:prSet presAssocID="{7B6D9EC7-EBE0-423F-B364-9EF6106A1229}" presName="textRect" presStyleLbl="revTx" presStyleIdx="1" presStyleCnt="2">
        <dgm:presLayoutVars>
          <dgm:chMax val="1"/>
          <dgm:chPref val="1"/>
        </dgm:presLayoutVars>
      </dgm:prSet>
      <dgm:spPr/>
    </dgm:pt>
  </dgm:ptLst>
  <dgm:cxnLst>
    <dgm:cxn modelId="{1FA4A23E-F028-4381-93E1-BBFFFCAFDF10}" type="presOf" srcId="{3AB65FC4-73C2-4030-A1C5-AF2858A5533B}" destId="{4D9F6B80-C9E3-4001-87C5-5A659EE5B43C}" srcOrd="0" destOrd="0" presId="urn:microsoft.com/office/officeart/2018/5/layout/IconCircleLabelList"/>
    <dgm:cxn modelId="{3DA2DB6E-A704-44AB-BCDF-148AF70E3660}" srcId="{3AB65FC4-73C2-4030-A1C5-AF2858A5533B}" destId="{9FC4F94B-CE42-440E-BA13-D015CF8F43A6}" srcOrd="0" destOrd="0" parTransId="{3B09B006-4ED9-4B56-9FC4-27575C2625B3}" sibTransId="{D755C1B2-3B1D-4775-8901-F0D901535DFB}"/>
    <dgm:cxn modelId="{BBFA98C3-13A6-4C84-AA68-3D60C1D06D6C}" type="presOf" srcId="{7B6D9EC7-EBE0-423F-B364-9EF6106A1229}" destId="{CC1C738F-278A-421C-91DC-B89C69A55CB2}" srcOrd="0" destOrd="0" presId="urn:microsoft.com/office/officeart/2018/5/layout/IconCircleLabelList"/>
    <dgm:cxn modelId="{F7C8E7ED-FBA3-4DEE-AE68-1C941807DE1E}" type="presOf" srcId="{9FC4F94B-CE42-440E-BA13-D015CF8F43A6}" destId="{0E8E34E1-F0FB-4D87-BBA7-BF3EEF23340A}" srcOrd="0" destOrd="0" presId="urn:microsoft.com/office/officeart/2018/5/layout/IconCircleLabelList"/>
    <dgm:cxn modelId="{185BDBFF-FCB6-4B6E-8A8E-D44E81E886A4}" srcId="{3AB65FC4-73C2-4030-A1C5-AF2858A5533B}" destId="{7B6D9EC7-EBE0-423F-B364-9EF6106A1229}" srcOrd="1" destOrd="0" parTransId="{61C5076C-E848-424E-8713-434E95DE9592}" sibTransId="{F7F1F650-0056-4E84-AA56-D8DB2DFF2F6A}"/>
    <dgm:cxn modelId="{D5057BA4-9A35-4060-8200-F5B501A931A0}" type="presParOf" srcId="{4D9F6B80-C9E3-4001-87C5-5A659EE5B43C}" destId="{BBFF5595-2D3E-4971-91B4-95248B227C17}" srcOrd="0" destOrd="0" presId="urn:microsoft.com/office/officeart/2018/5/layout/IconCircleLabelList"/>
    <dgm:cxn modelId="{07EF0CB2-E9A6-4403-B9A2-767B5451DB9A}" type="presParOf" srcId="{BBFF5595-2D3E-4971-91B4-95248B227C17}" destId="{0628DBCF-3F3C-4B28-A3EB-27C98F3E581C}" srcOrd="0" destOrd="0" presId="urn:microsoft.com/office/officeart/2018/5/layout/IconCircleLabelList"/>
    <dgm:cxn modelId="{C76A75A4-F719-4C96-862C-926D5B644596}" type="presParOf" srcId="{BBFF5595-2D3E-4971-91B4-95248B227C17}" destId="{1CB3E665-5C22-4DE2-A1B7-F6874CB82281}" srcOrd="1" destOrd="0" presId="urn:microsoft.com/office/officeart/2018/5/layout/IconCircleLabelList"/>
    <dgm:cxn modelId="{7E03ACC7-010B-426E-8FB6-8D77689B5E71}" type="presParOf" srcId="{BBFF5595-2D3E-4971-91B4-95248B227C17}" destId="{D0C67C57-A543-4F2E-AECE-50A4A7F579F1}" srcOrd="2" destOrd="0" presId="urn:microsoft.com/office/officeart/2018/5/layout/IconCircleLabelList"/>
    <dgm:cxn modelId="{F28C26E9-9DD0-4D82-849E-BDCB3A879A2C}" type="presParOf" srcId="{BBFF5595-2D3E-4971-91B4-95248B227C17}" destId="{0E8E34E1-F0FB-4D87-BBA7-BF3EEF23340A}" srcOrd="3" destOrd="0" presId="urn:microsoft.com/office/officeart/2018/5/layout/IconCircleLabelList"/>
    <dgm:cxn modelId="{3D2006EA-8AA4-44FE-AEAE-EC2017C44BC0}" type="presParOf" srcId="{4D9F6B80-C9E3-4001-87C5-5A659EE5B43C}" destId="{10D3AC89-0703-4918-A7E8-DFEE3B90AE9B}" srcOrd="1" destOrd="0" presId="urn:microsoft.com/office/officeart/2018/5/layout/IconCircleLabelList"/>
    <dgm:cxn modelId="{847D2398-DB95-44F4-B448-E33117C63077}" type="presParOf" srcId="{4D9F6B80-C9E3-4001-87C5-5A659EE5B43C}" destId="{89A13BC8-A22E-42BB-9834-7150244E254C}" srcOrd="2" destOrd="0" presId="urn:microsoft.com/office/officeart/2018/5/layout/IconCircleLabelList"/>
    <dgm:cxn modelId="{07C05E65-F9F4-4775-9770-270182ACA0B0}" type="presParOf" srcId="{89A13BC8-A22E-42BB-9834-7150244E254C}" destId="{B00D446D-DA2F-4052-9B8D-3EB7F86E1A47}" srcOrd="0" destOrd="0" presId="urn:microsoft.com/office/officeart/2018/5/layout/IconCircleLabelList"/>
    <dgm:cxn modelId="{DAD4EC56-D62F-4A2C-BB75-78513A595053}" type="presParOf" srcId="{89A13BC8-A22E-42BB-9834-7150244E254C}" destId="{8164DB69-0CFD-44E7-935C-453F19D77F0E}" srcOrd="1" destOrd="0" presId="urn:microsoft.com/office/officeart/2018/5/layout/IconCircleLabelList"/>
    <dgm:cxn modelId="{3A3BBCD2-209C-4AC2-85EF-A37177BE1772}" type="presParOf" srcId="{89A13BC8-A22E-42BB-9834-7150244E254C}" destId="{AF08DC42-8377-458A-AA58-C24982605A7C}" srcOrd="2" destOrd="0" presId="urn:microsoft.com/office/officeart/2018/5/layout/IconCircleLabelList"/>
    <dgm:cxn modelId="{ABFC274E-A428-4DFB-B494-D437F1D22AF9}" type="presParOf" srcId="{89A13BC8-A22E-42BB-9834-7150244E254C}" destId="{CC1C738F-278A-421C-91DC-B89C69A55CB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FB372-FCB5-4EC3-AFFD-DC0F7B6C9413}">
      <dsp:nvSpPr>
        <dsp:cNvPr id="0" name=""/>
        <dsp:cNvSpPr/>
      </dsp:nvSpPr>
      <dsp:spPr>
        <a:xfrm>
          <a:off x="0" y="240039"/>
          <a:ext cx="5181600" cy="302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C609EC-FD28-4123-B3C2-08CD96B6D779}">
      <dsp:nvSpPr>
        <dsp:cNvPr id="0" name=""/>
        <dsp:cNvSpPr/>
      </dsp:nvSpPr>
      <dsp:spPr>
        <a:xfrm>
          <a:off x="259080" y="62919"/>
          <a:ext cx="3627120" cy="3542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533400">
            <a:lnSpc>
              <a:spcPct val="90000"/>
            </a:lnSpc>
            <a:spcBef>
              <a:spcPct val="0"/>
            </a:spcBef>
            <a:spcAft>
              <a:spcPct val="35000"/>
            </a:spcAft>
            <a:buNone/>
          </a:pPr>
          <a:r>
            <a:rPr lang="en-US" sz="1200" kern="1200" dirty="0"/>
            <a:t>QA02 Critical Items and Processes Determination</a:t>
          </a:r>
        </a:p>
      </dsp:txBody>
      <dsp:txXfrm>
        <a:off x="276373" y="80212"/>
        <a:ext cx="3592534" cy="319654"/>
      </dsp:txXfrm>
    </dsp:sp>
    <dsp:sp modelId="{9E1EF2E9-E621-41DB-8C84-2A4E6309DBDA}">
      <dsp:nvSpPr>
        <dsp:cNvPr id="0" name=""/>
        <dsp:cNvSpPr/>
      </dsp:nvSpPr>
      <dsp:spPr>
        <a:xfrm>
          <a:off x="0" y="784359"/>
          <a:ext cx="5181600" cy="510300"/>
        </a:xfrm>
        <a:prstGeom prst="rect">
          <a:avLst/>
        </a:prstGeom>
        <a:solidFill>
          <a:schemeClr val="lt1">
            <a:alpha val="90000"/>
            <a:hueOff val="0"/>
            <a:satOff val="0"/>
            <a:lumOff val="0"/>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249936" rIns="40215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QMS Standards and Certifications</a:t>
          </a:r>
        </a:p>
      </dsp:txBody>
      <dsp:txXfrm>
        <a:off x="0" y="784359"/>
        <a:ext cx="5181600" cy="510300"/>
      </dsp:txXfrm>
    </dsp:sp>
    <dsp:sp modelId="{F9494687-065D-4A4E-8E6C-279D64730A85}">
      <dsp:nvSpPr>
        <dsp:cNvPr id="0" name=""/>
        <dsp:cNvSpPr/>
      </dsp:nvSpPr>
      <dsp:spPr>
        <a:xfrm>
          <a:off x="259080" y="607239"/>
          <a:ext cx="3627120" cy="354240"/>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533400">
            <a:lnSpc>
              <a:spcPct val="90000"/>
            </a:lnSpc>
            <a:spcBef>
              <a:spcPct val="0"/>
            </a:spcBef>
            <a:spcAft>
              <a:spcPct val="35000"/>
            </a:spcAft>
            <a:buNone/>
          </a:pPr>
          <a:r>
            <a:rPr lang="en-US" sz="1200" kern="1200" dirty="0"/>
            <a:t>QA05 Supply Chain Risk Management</a:t>
          </a:r>
        </a:p>
      </dsp:txBody>
      <dsp:txXfrm>
        <a:off x="276373" y="624532"/>
        <a:ext cx="3592534" cy="319654"/>
      </dsp:txXfrm>
    </dsp:sp>
    <dsp:sp modelId="{30C48101-C1FC-40F7-8967-4E062F658BCF}">
      <dsp:nvSpPr>
        <dsp:cNvPr id="0" name=""/>
        <dsp:cNvSpPr/>
      </dsp:nvSpPr>
      <dsp:spPr>
        <a:xfrm>
          <a:off x="0" y="1536579"/>
          <a:ext cx="5181600" cy="699300"/>
        </a:xfrm>
        <a:prstGeom prst="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249936" rIns="40215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Review, approval, control for special processes</a:t>
          </a:r>
        </a:p>
        <a:p>
          <a:pPr marL="114300" lvl="1" indent="-114300" algn="l" defTabSz="533400">
            <a:lnSpc>
              <a:spcPct val="90000"/>
            </a:lnSpc>
            <a:spcBef>
              <a:spcPct val="0"/>
            </a:spcBef>
            <a:spcAft>
              <a:spcPct val="15000"/>
            </a:spcAft>
            <a:buChar char="•"/>
          </a:pPr>
          <a:r>
            <a:rPr lang="en-US" sz="1200" kern="1200" dirty="0"/>
            <a:t>QMS control to ensure external processes/products conform</a:t>
          </a:r>
        </a:p>
      </dsp:txBody>
      <dsp:txXfrm>
        <a:off x="0" y="1536579"/>
        <a:ext cx="5181600" cy="699300"/>
      </dsp:txXfrm>
    </dsp:sp>
    <dsp:sp modelId="{0DB72874-703D-42BE-8137-931BB001829C}">
      <dsp:nvSpPr>
        <dsp:cNvPr id="0" name=""/>
        <dsp:cNvSpPr/>
      </dsp:nvSpPr>
      <dsp:spPr>
        <a:xfrm>
          <a:off x="259080" y="1359459"/>
          <a:ext cx="3627120" cy="35424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533400">
            <a:lnSpc>
              <a:spcPct val="90000"/>
            </a:lnSpc>
            <a:spcBef>
              <a:spcPct val="0"/>
            </a:spcBef>
            <a:spcAft>
              <a:spcPct val="35000"/>
            </a:spcAft>
            <a:buNone/>
          </a:pPr>
          <a:r>
            <a:rPr lang="en-US" sz="1200" kern="1200" dirty="0"/>
            <a:t>QA06 Product Readiness</a:t>
          </a:r>
        </a:p>
      </dsp:txBody>
      <dsp:txXfrm>
        <a:off x="276373" y="1376752"/>
        <a:ext cx="3592534" cy="319654"/>
      </dsp:txXfrm>
    </dsp:sp>
    <dsp:sp modelId="{087CBBEE-03F8-426A-BBCA-9FDE831E1D3A}">
      <dsp:nvSpPr>
        <dsp:cNvPr id="0" name=""/>
        <dsp:cNvSpPr/>
      </dsp:nvSpPr>
      <dsp:spPr>
        <a:xfrm>
          <a:off x="0" y="2477799"/>
          <a:ext cx="5181600" cy="869400"/>
        </a:xfrm>
        <a:prstGeom prst="rect">
          <a:avLst/>
        </a:prstGeom>
        <a:solidFill>
          <a:schemeClr val="lt1">
            <a:alpha val="90000"/>
            <a:hueOff val="0"/>
            <a:satOff val="0"/>
            <a:lumOff val="0"/>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249936" rIns="40215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Generate objective evidence of conformance for each safety-critical product or process attribute</a:t>
          </a:r>
        </a:p>
        <a:p>
          <a:pPr marL="114300" lvl="1" indent="-114300" algn="l" defTabSz="533400">
            <a:lnSpc>
              <a:spcPct val="90000"/>
            </a:lnSpc>
            <a:spcBef>
              <a:spcPct val="0"/>
            </a:spcBef>
            <a:spcAft>
              <a:spcPct val="15000"/>
            </a:spcAft>
            <a:buChar char="•"/>
          </a:pPr>
          <a:r>
            <a:rPr lang="en-US" sz="1200" kern="1200" dirty="0"/>
            <a:t>QCI or NDE performed by government</a:t>
          </a:r>
        </a:p>
      </dsp:txBody>
      <dsp:txXfrm>
        <a:off x="0" y="2477799"/>
        <a:ext cx="5181600" cy="869400"/>
      </dsp:txXfrm>
    </dsp:sp>
    <dsp:sp modelId="{B2E5710D-863E-4A85-8EDD-D411B9637D41}">
      <dsp:nvSpPr>
        <dsp:cNvPr id="0" name=""/>
        <dsp:cNvSpPr/>
      </dsp:nvSpPr>
      <dsp:spPr>
        <a:xfrm>
          <a:off x="259080" y="2300679"/>
          <a:ext cx="3627120" cy="354240"/>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533400">
            <a:lnSpc>
              <a:spcPct val="90000"/>
            </a:lnSpc>
            <a:spcBef>
              <a:spcPct val="0"/>
            </a:spcBef>
            <a:spcAft>
              <a:spcPct val="35000"/>
            </a:spcAft>
            <a:buNone/>
          </a:pPr>
          <a:r>
            <a:rPr lang="en-US" sz="1200" kern="1200" dirty="0"/>
            <a:t>QA07 Product Quality Assurance</a:t>
          </a:r>
        </a:p>
      </dsp:txBody>
      <dsp:txXfrm>
        <a:off x="276373" y="2317972"/>
        <a:ext cx="3592534" cy="319654"/>
      </dsp:txXfrm>
    </dsp:sp>
    <dsp:sp modelId="{2871F3E7-530D-45DA-94EE-AE54A0DA6951}">
      <dsp:nvSpPr>
        <dsp:cNvPr id="0" name=""/>
        <dsp:cNvSpPr/>
      </dsp:nvSpPr>
      <dsp:spPr>
        <a:xfrm>
          <a:off x="0" y="3589119"/>
          <a:ext cx="5181600" cy="69930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249936" rIns="40215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Parts and materials certifications and traceability data</a:t>
          </a:r>
        </a:p>
        <a:p>
          <a:pPr marL="114300" lvl="1" indent="-114300" algn="l" defTabSz="533400">
            <a:lnSpc>
              <a:spcPct val="90000"/>
            </a:lnSpc>
            <a:spcBef>
              <a:spcPct val="0"/>
            </a:spcBef>
            <a:spcAft>
              <a:spcPct val="15000"/>
            </a:spcAft>
            <a:buChar char="•"/>
          </a:pPr>
          <a:r>
            <a:rPr lang="en-US" sz="1200" kern="1200"/>
            <a:t>Define acceptance requirements for qual or engineering units</a:t>
          </a:r>
          <a:endParaRPr lang="en-US" sz="1200" kern="1200" dirty="0"/>
        </a:p>
      </dsp:txBody>
      <dsp:txXfrm>
        <a:off x="0" y="3589119"/>
        <a:ext cx="5181600" cy="699300"/>
      </dsp:txXfrm>
    </dsp:sp>
    <dsp:sp modelId="{B20F6109-6051-4A91-8AD2-9D530704A461}">
      <dsp:nvSpPr>
        <dsp:cNvPr id="0" name=""/>
        <dsp:cNvSpPr/>
      </dsp:nvSpPr>
      <dsp:spPr>
        <a:xfrm>
          <a:off x="259080" y="3411999"/>
          <a:ext cx="3627120" cy="35424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533400">
            <a:lnSpc>
              <a:spcPct val="90000"/>
            </a:lnSpc>
            <a:spcBef>
              <a:spcPct val="0"/>
            </a:spcBef>
            <a:spcAft>
              <a:spcPct val="35000"/>
            </a:spcAft>
            <a:buNone/>
          </a:pPr>
          <a:r>
            <a:rPr lang="en-US" sz="1200" kern="1200" dirty="0"/>
            <a:t>QA09 NASA Product Acceptance Process and Data</a:t>
          </a:r>
        </a:p>
      </dsp:txBody>
      <dsp:txXfrm>
        <a:off x="276373" y="3429292"/>
        <a:ext cx="3592534"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CB05C-C1FD-410F-8467-BCABA7EBBC8B}">
      <dsp:nvSpPr>
        <dsp:cNvPr id="0" name=""/>
        <dsp:cNvSpPr/>
      </dsp:nvSpPr>
      <dsp:spPr>
        <a:xfrm>
          <a:off x="0" y="0"/>
          <a:ext cx="7848600" cy="2071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Special Process</a:t>
          </a:r>
        </a:p>
        <a:p>
          <a:pPr marL="171450" lvl="1" indent="-171450" algn="l" defTabSz="755650">
            <a:lnSpc>
              <a:spcPct val="90000"/>
            </a:lnSpc>
            <a:spcBef>
              <a:spcPct val="0"/>
            </a:spcBef>
            <a:spcAft>
              <a:spcPct val="15000"/>
            </a:spcAft>
            <a:buChar char="•"/>
          </a:pPr>
          <a:r>
            <a:rPr lang="en-US" sz="1700" kern="1200" dirty="0"/>
            <a:t>Results in a condition of conformance that cannot be fully verified by means of non-destructive inspection </a:t>
          </a:r>
        </a:p>
        <a:p>
          <a:pPr marL="171450" lvl="1" indent="-171450" algn="l" defTabSz="755650">
            <a:lnSpc>
              <a:spcPct val="90000"/>
            </a:lnSpc>
            <a:spcBef>
              <a:spcPct val="0"/>
            </a:spcBef>
            <a:spcAft>
              <a:spcPct val="15000"/>
            </a:spcAft>
            <a:buChar char="•"/>
          </a:pPr>
          <a:r>
            <a:rPr lang="en-US" sz="1700" kern="1200" dirty="0"/>
            <a:t>The point of acceptance and the assurance of conformance is attained through adherence to process control specification and verifying compliance incrementally during production</a:t>
          </a:r>
        </a:p>
      </dsp:txBody>
      <dsp:txXfrm>
        <a:off x="1776875" y="0"/>
        <a:ext cx="6071724" cy="2071559"/>
      </dsp:txXfrm>
    </dsp:sp>
    <dsp:sp modelId="{F7267A8C-CFC5-47DE-B36A-4D8968A352FF}">
      <dsp:nvSpPr>
        <dsp:cNvPr id="0" name=""/>
        <dsp:cNvSpPr/>
      </dsp:nvSpPr>
      <dsp:spPr>
        <a:xfrm>
          <a:off x="207155" y="207155"/>
          <a:ext cx="1569720" cy="165724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49000" r="-4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3CEA02-A086-4BBB-89B1-3BD7B2D18E9F}">
      <dsp:nvSpPr>
        <dsp:cNvPr id="0" name=""/>
        <dsp:cNvSpPr/>
      </dsp:nvSpPr>
      <dsp:spPr>
        <a:xfrm>
          <a:off x="0" y="2278715"/>
          <a:ext cx="7848600" cy="2071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Complex</a:t>
          </a:r>
        </a:p>
        <a:p>
          <a:pPr marL="171450" lvl="1" indent="-171450" algn="l" defTabSz="755650">
            <a:lnSpc>
              <a:spcPct val="90000"/>
            </a:lnSpc>
            <a:spcBef>
              <a:spcPct val="0"/>
            </a:spcBef>
            <a:spcAft>
              <a:spcPct val="15000"/>
            </a:spcAft>
            <a:buChar char="•"/>
          </a:pPr>
          <a:r>
            <a:rPr lang="en-US" sz="1700" kern="1200" dirty="0"/>
            <a:t>Items that have quality characteristics, not wholly visible in the end item</a:t>
          </a:r>
        </a:p>
        <a:p>
          <a:pPr marL="171450" lvl="1" indent="-171450" algn="l" defTabSz="755650">
            <a:lnSpc>
              <a:spcPct val="90000"/>
            </a:lnSpc>
            <a:spcBef>
              <a:spcPct val="0"/>
            </a:spcBef>
            <a:spcAft>
              <a:spcPct val="15000"/>
            </a:spcAft>
            <a:buChar char="•"/>
          </a:pPr>
          <a:r>
            <a:rPr lang="en-US" sz="1700" kern="1200" dirty="0"/>
            <a:t>For which contractual conformance must be established progressively through precise measurements, test, and controls applied during purchasing, manufacturing, performance, assembly, and functional operation</a:t>
          </a:r>
        </a:p>
      </dsp:txBody>
      <dsp:txXfrm>
        <a:off x="1776875" y="2278715"/>
        <a:ext cx="6071724" cy="2071559"/>
      </dsp:txXfrm>
    </dsp:sp>
    <dsp:sp modelId="{44AC9FCA-5726-47E3-A2BD-067EE4062C6A}">
      <dsp:nvSpPr>
        <dsp:cNvPr id="0" name=""/>
        <dsp:cNvSpPr/>
      </dsp:nvSpPr>
      <dsp:spPr>
        <a:xfrm>
          <a:off x="207155" y="2485871"/>
          <a:ext cx="1569720" cy="165724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7EA09-6E9A-49FD-A3F4-C25EDE312DA3}">
      <dsp:nvSpPr>
        <dsp:cNvPr id="0" name=""/>
        <dsp:cNvSpPr/>
      </dsp:nvSpPr>
      <dsp:spPr>
        <a:xfrm>
          <a:off x="0" y="378887"/>
          <a:ext cx="3803904" cy="9348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Integrated models that consider physics, simulations, and history of a vehicle or system to mirror its performance</a:t>
          </a:r>
        </a:p>
      </dsp:txBody>
      <dsp:txXfrm>
        <a:off x="45635" y="424522"/>
        <a:ext cx="3712634" cy="843560"/>
      </dsp:txXfrm>
    </dsp:sp>
    <dsp:sp modelId="{896B5EF5-40DA-4B15-9683-E77FFF6780A6}">
      <dsp:nvSpPr>
        <dsp:cNvPr id="0" name=""/>
        <dsp:cNvSpPr/>
      </dsp:nvSpPr>
      <dsp:spPr>
        <a:xfrm>
          <a:off x="0" y="1362677"/>
          <a:ext cx="3803904" cy="9348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Revolution on the traditional manufacturing process</a:t>
          </a:r>
        </a:p>
      </dsp:txBody>
      <dsp:txXfrm>
        <a:off x="45635" y="1408312"/>
        <a:ext cx="3712634" cy="843560"/>
      </dsp:txXfrm>
    </dsp:sp>
    <dsp:sp modelId="{1E5E50E1-2D8F-4680-B34C-5097DA31243B}">
      <dsp:nvSpPr>
        <dsp:cNvPr id="0" name=""/>
        <dsp:cNvSpPr/>
      </dsp:nvSpPr>
      <dsp:spPr>
        <a:xfrm>
          <a:off x="0" y="2346467"/>
          <a:ext cx="3803904" cy="9348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Digital twins are connected to the simulated process to receive “real time” feedback and improve themselves</a:t>
          </a:r>
        </a:p>
      </dsp:txBody>
      <dsp:txXfrm>
        <a:off x="45635" y="2392102"/>
        <a:ext cx="3712634" cy="843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403AB-06CC-46E6-B863-35180A12D65A}">
      <dsp:nvSpPr>
        <dsp:cNvPr id="0" name=""/>
        <dsp:cNvSpPr/>
      </dsp:nvSpPr>
      <dsp:spPr>
        <a:xfrm>
          <a:off x="5365070" y="1146455"/>
          <a:ext cx="3919236" cy="2070462"/>
        </a:xfrm>
        <a:custGeom>
          <a:avLst/>
          <a:gdLst/>
          <a:ahLst/>
          <a:cxnLst/>
          <a:rect l="0" t="0" r="0" b="0"/>
          <a:pathLst>
            <a:path>
              <a:moveTo>
                <a:pt x="0" y="0"/>
              </a:moveTo>
              <a:lnTo>
                <a:pt x="0" y="1832234"/>
              </a:lnTo>
              <a:lnTo>
                <a:pt x="3919236" y="1832234"/>
              </a:lnTo>
              <a:lnTo>
                <a:pt x="3919236" y="20704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A60EDF-DC4E-445C-BA23-A15DDD15A8A1}">
      <dsp:nvSpPr>
        <dsp:cNvPr id="0" name=""/>
        <dsp:cNvSpPr/>
      </dsp:nvSpPr>
      <dsp:spPr>
        <a:xfrm>
          <a:off x="5365070" y="1146455"/>
          <a:ext cx="1261791" cy="2070462"/>
        </a:xfrm>
        <a:custGeom>
          <a:avLst/>
          <a:gdLst/>
          <a:ahLst/>
          <a:cxnLst/>
          <a:rect l="0" t="0" r="0" b="0"/>
          <a:pathLst>
            <a:path>
              <a:moveTo>
                <a:pt x="0" y="0"/>
              </a:moveTo>
              <a:lnTo>
                <a:pt x="0" y="1832234"/>
              </a:lnTo>
              <a:lnTo>
                <a:pt x="1261791" y="1832234"/>
              </a:lnTo>
              <a:lnTo>
                <a:pt x="1261791" y="20704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7972D3-0AC2-4839-B364-B5B104C7B93A}">
      <dsp:nvSpPr>
        <dsp:cNvPr id="0" name=""/>
        <dsp:cNvSpPr/>
      </dsp:nvSpPr>
      <dsp:spPr>
        <a:xfrm>
          <a:off x="3872538" y="1146455"/>
          <a:ext cx="1492532" cy="2070076"/>
        </a:xfrm>
        <a:custGeom>
          <a:avLst/>
          <a:gdLst/>
          <a:ahLst/>
          <a:cxnLst/>
          <a:rect l="0" t="0" r="0" b="0"/>
          <a:pathLst>
            <a:path>
              <a:moveTo>
                <a:pt x="1492532" y="0"/>
              </a:moveTo>
              <a:lnTo>
                <a:pt x="1492532" y="1831848"/>
              </a:lnTo>
              <a:lnTo>
                <a:pt x="0" y="1831848"/>
              </a:lnTo>
              <a:lnTo>
                <a:pt x="0" y="20700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2AE36E-CE4F-46DC-968A-41CCD8EC1506}">
      <dsp:nvSpPr>
        <dsp:cNvPr id="0" name=""/>
        <dsp:cNvSpPr/>
      </dsp:nvSpPr>
      <dsp:spPr>
        <a:xfrm>
          <a:off x="1134419" y="1146455"/>
          <a:ext cx="4230651" cy="2070462"/>
        </a:xfrm>
        <a:custGeom>
          <a:avLst/>
          <a:gdLst/>
          <a:ahLst/>
          <a:cxnLst/>
          <a:rect l="0" t="0" r="0" b="0"/>
          <a:pathLst>
            <a:path>
              <a:moveTo>
                <a:pt x="4230651" y="0"/>
              </a:moveTo>
              <a:lnTo>
                <a:pt x="4230651" y="1832234"/>
              </a:lnTo>
              <a:lnTo>
                <a:pt x="0" y="1832234"/>
              </a:lnTo>
              <a:lnTo>
                <a:pt x="0" y="20704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531DEC-0083-43EE-8592-A8DA812F49EC}">
      <dsp:nvSpPr>
        <dsp:cNvPr id="0" name=""/>
        <dsp:cNvSpPr/>
      </dsp:nvSpPr>
      <dsp:spPr>
        <a:xfrm>
          <a:off x="268896" y="12036"/>
          <a:ext cx="2268838" cy="1134419"/>
        </a:xfrm>
        <a:prstGeom prst="rect">
          <a:avLst/>
        </a:prstGeom>
        <a:solidFill>
          <a:srgbClr val="17CB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NPR 8735.2C Quality Assurance Domains</a:t>
          </a:r>
        </a:p>
      </dsp:txBody>
      <dsp:txXfrm>
        <a:off x="268896" y="12036"/>
        <a:ext cx="2268838" cy="1134419"/>
      </dsp:txXfrm>
    </dsp:sp>
    <dsp:sp modelId="{5237A3EC-46B4-4FA8-A08D-9BE5D5A30255}">
      <dsp:nvSpPr>
        <dsp:cNvPr id="0" name=""/>
        <dsp:cNvSpPr/>
      </dsp:nvSpPr>
      <dsp:spPr>
        <a:xfrm>
          <a:off x="4230651" y="12036"/>
          <a:ext cx="2268838" cy="1134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Taxonomy of Process</a:t>
          </a:r>
        </a:p>
      </dsp:txBody>
      <dsp:txXfrm>
        <a:off x="4230651" y="12036"/>
        <a:ext cx="2268838" cy="1134419"/>
      </dsp:txXfrm>
    </dsp:sp>
    <dsp:sp modelId="{B3938F68-A28C-413F-B45E-886BE9D1B7B1}">
      <dsp:nvSpPr>
        <dsp:cNvPr id="0" name=""/>
        <dsp:cNvSpPr/>
      </dsp:nvSpPr>
      <dsp:spPr>
        <a:xfrm>
          <a:off x="0" y="3216918"/>
          <a:ext cx="2268838" cy="1134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Surveillance Plan</a:t>
          </a:r>
        </a:p>
      </dsp:txBody>
      <dsp:txXfrm>
        <a:off x="0" y="3216918"/>
        <a:ext cx="2268838" cy="1134419"/>
      </dsp:txXfrm>
    </dsp:sp>
    <dsp:sp modelId="{B56DD7E5-9555-4908-82B2-94FD8CDB6446}">
      <dsp:nvSpPr>
        <dsp:cNvPr id="0" name=""/>
        <dsp:cNvSpPr/>
      </dsp:nvSpPr>
      <dsp:spPr>
        <a:xfrm>
          <a:off x="2738118" y="3216532"/>
          <a:ext cx="2268838" cy="1134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Internal Audit Plan</a:t>
          </a:r>
        </a:p>
      </dsp:txBody>
      <dsp:txXfrm>
        <a:off x="2738118" y="3216532"/>
        <a:ext cx="2268838" cy="1134419"/>
      </dsp:txXfrm>
    </dsp:sp>
    <dsp:sp modelId="{AEC7078D-9A5E-4826-8D26-7A3419250DB5}">
      <dsp:nvSpPr>
        <dsp:cNvPr id="0" name=""/>
        <dsp:cNvSpPr/>
      </dsp:nvSpPr>
      <dsp:spPr>
        <a:xfrm>
          <a:off x="5492443" y="3216918"/>
          <a:ext cx="2268838" cy="1134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Mandatory Inspection Points (MIPs)</a:t>
          </a:r>
        </a:p>
      </dsp:txBody>
      <dsp:txXfrm>
        <a:off x="5492443" y="3216918"/>
        <a:ext cx="2268838" cy="1134419"/>
      </dsp:txXfrm>
    </dsp:sp>
    <dsp:sp modelId="{0D78FC81-08F1-43A7-846B-A7FCB8ED5DE3}">
      <dsp:nvSpPr>
        <dsp:cNvPr id="0" name=""/>
        <dsp:cNvSpPr/>
      </dsp:nvSpPr>
      <dsp:spPr>
        <a:xfrm>
          <a:off x="8149888" y="3216918"/>
          <a:ext cx="2268838" cy="1134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Training Programs</a:t>
          </a:r>
        </a:p>
      </dsp:txBody>
      <dsp:txXfrm>
        <a:off x="8149888" y="3216918"/>
        <a:ext cx="2268838" cy="1134419"/>
      </dsp:txXfrm>
    </dsp:sp>
    <dsp:sp modelId="{7AB4F2F6-A44F-45C0-BC5C-B0CFA74125DA}">
      <dsp:nvSpPr>
        <dsp:cNvPr id="0" name=""/>
        <dsp:cNvSpPr/>
      </dsp:nvSpPr>
      <dsp:spPr>
        <a:xfrm>
          <a:off x="8190749" y="3403"/>
          <a:ext cx="2268838" cy="1134419"/>
        </a:xfrm>
        <a:prstGeom prst="rect">
          <a:avLst/>
        </a:prstGeom>
        <a:solidFill>
          <a:srgbClr val="43D5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Model-Based Safety and Mission Assurance (MBMA)</a:t>
          </a:r>
        </a:p>
      </dsp:txBody>
      <dsp:txXfrm>
        <a:off x="8190749" y="3403"/>
        <a:ext cx="2268838" cy="11344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8DBCF-3F3C-4B28-A3EB-27C98F3E581C}">
      <dsp:nvSpPr>
        <dsp:cNvPr id="0" name=""/>
        <dsp:cNvSpPr/>
      </dsp:nvSpPr>
      <dsp:spPr>
        <a:xfrm>
          <a:off x="2044800" y="376271"/>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B3E665-5C22-4DE2-A1B7-F6874CB82281}">
      <dsp:nvSpPr>
        <dsp:cNvPr id="0" name=""/>
        <dsp:cNvSpPr/>
      </dsp:nvSpPr>
      <dsp:spPr>
        <a:xfrm>
          <a:off x="2512800" y="84427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8E34E1-F0FB-4D87-BBA7-BF3EEF23340A}">
      <dsp:nvSpPr>
        <dsp:cNvPr id="0" name=""/>
        <dsp:cNvSpPr/>
      </dsp:nvSpPr>
      <dsp:spPr>
        <a:xfrm>
          <a:off x="1342800" y="325627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Please contact us if you want to help us with special process surveillance</a:t>
          </a:r>
        </a:p>
        <a:p>
          <a:pPr marL="0" lvl="0" indent="0" algn="ctr" defTabSz="533400">
            <a:lnSpc>
              <a:spcPct val="100000"/>
            </a:lnSpc>
            <a:spcBef>
              <a:spcPct val="0"/>
            </a:spcBef>
            <a:spcAft>
              <a:spcPct val="35000"/>
            </a:spcAft>
            <a:buNone/>
            <a:defRPr cap="all"/>
          </a:pPr>
          <a:r>
            <a:rPr lang="en-US" sz="1200" kern="1200" dirty="0"/>
            <a:t> </a:t>
          </a:r>
        </a:p>
      </dsp:txBody>
      <dsp:txXfrm>
        <a:off x="1342800" y="3256272"/>
        <a:ext cx="3600000" cy="720000"/>
      </dsp:txXfrm>
    </dsp:sp>
    <dsp:sp modelId="{B00D446D-DA2F-4052-9B8D-3EB7F86E1A47}">
      <dsp:nvSpPr>
        <dsp:cNvPr id="0" name=""/>
        <dsp:cNvSpPr/>
      </dsp:nvSpPr>
      <dsp:spPr>
        <a:xfrm>
          <a:off x="6274800" y="376271"/>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64DB69-0CFD-44E7-935C-453F19D77F0E}">
      <dsp:nvSpPr>
        <dsp:cNvPr id="0" name=""/>
        <dsp:cNvSpPr/>
      </dsp:nvSpPr>
      <dsp:spPr>
        <a:xfrm>
          <a:off x="6742800" y="84427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1C738F-278A-421C-91DC-B89C69A55CB2}">
      <dsp:nvSpPr>
        <dsp:cNvPr id="0" name=""/>
        <dsp:cNvSpPr/>
      </dsp:nvSpPr>
      <dsp:spPr>
        <a:xfrm>
          <a:off x="5572800" y="325627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or if you want to contribute in any other way at</a:t>
          </a:r>
        </a:p>
        <a:p>
          <a:pPr marL="0" lvl="0" indent="0" algn="ctr" defTabSz="533400">
            <a:lnSpc>
              <a:spcPct val="100000"/>
            </a:lnSpc>
            <a:spcBef>
              <a:spcPct val="0"/>
            </a:spcBef>
            <a:spcAft>
              <a:spcPct val="35000"/>
            </a:spcAft>
            <a:buNone/>
            <a:defRPr cap="all"/>
          </a:pPr>
          <a:r>
            <a:rPr lang="en-US" sz="1200" kern="1200" dirty="0">
              <a:hlinkClick xmlns:r="http://schemas.openxmlformats.org/officeDocument/2006/relationships" r:id="rId5"/>
            </a:rPr>
            <a:t>ANDREW.GLENDENING@NASA.GOV</a:t>
          </a:r>
          <a:r>
            <a:rPr lang="en-US" sz="1200" kern="1200" dirty="0"/>
            <a:t> </a:t>
          </a:r>
        </a:p>
        <a:p>
          <a:pPr marL="0" lvl="0" indent="0" algn="ctr" defTabSz="533400">
            <a:lnSpc>
              <a:spcPct val="100000"/>
            </a:lnSpc>
            <a:spcBef>
              <a:spcPct val="0"/>
            </a:spcBef>
            <a:spcAft>
              <a:spcPct val="35000"/>
            </a:spcAft>
            <a:buNone/>
            <a:defRPr cap="all"/>
          </a:pPr>
          <a:r>
            <a:rPr lang="en-US" sz="1200" kern="1200" dirty="0">
              <a:hlinkClick xmlns:r="http://schemas.openxmlformats.org/officeDocument/2006/relationships" r:id="rId6"/>
            </a:rPr>
            <a:t>ALEJANDRA.CONSTANTEPEREZ@NASA.GOV</a:t>
          </a:r>
          <a:r>
            <a:rPr lang="en-US" sz="1200" kern="1200" dirty="0"/>
            <a:t> </a:t>
          </a:r>
        </a:p>
      </dsp:txBody>
      <dsp:txXfrm>
        <a:off x="5572800" y="3256272"/>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3E319-F4C7-427F-AF66-C2B55E91D99A}" type="datetimeFigureOut">
              <a:rPr lang="en-US" smtClean="0"/>
              <a:t>6/21/2021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D7BC15-1EDF-47C5-9A25-028AEDA28322}" type="slidenum">
              <a:rPr lang="en-US" smtClean="0"/>
              <a:t>‹#›</a:t>
            </a:fld>
            <a:endParaRPr lang="en-US"/>
          </a:p>
        </p:txBody>
      </p:sp>
    </p:spTree>
    <p:extLst>
      <p:ext uri="{BB962C8B-B14F-4D97-AF65-F5344CB8AC3E}">
        <p14:creationId xmlns:p14="http://schemas.microsoft.com/office/powerpoint/2010/main" val="2813290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process: Process that results in a condition of conformance that cannot be fully verified by means of destructive inspection at the point of acceptance, and thus, assurance of conformance is attained through adherence to process control specifications and verifying compliance incrementally during production.</a:t>
            </a:r>
          </a:p>
          <a:p>
            <a:r>
              <a:rPr lang="en-US" dirty="0"/>
              <a:t>-Complex:  Items that have quality characteristics, not wholly visible in the end item, for which contractual conformance must be established progressively through precise measurements, tests, and controls applied during purchasing, manufacturing, performance, assembly, and functional operation.</a:t>
            </a:r>
          </a:p>
        </p:txBody>
      </p:sp>
      <p:sp>
        <p:nvSpPr>
          <p:cNvPr id="4" name="Slide Number Placeholder 3"/>
          <p:cNvSpPr>
            <a:spLocks noGrp="1"/>
          </p:cNvSpPr>
          <p:nvPr>
            <p:ph type="sldNum" sz="quarter" idx="5"/>
          </p:nvPr>
        </p:nvSpPr>
        <p:spPr/>
        <p:txBody>
          <a:bodyPr/>
          <a:lstStyle/>
          <a:p>
            <a:fld id="{E2D7BC15-1EDF-47C5-9A25-028AEDA28322}" type="slidenum">
              <a:rPr lang="en-US" smtClean="0"/>
              <a:t>4</a:t>
            </a:fld>
            <a:endParaRPr lang="en-US"/>
          </a:p>
        </p:txBody>
      </p:sp>
    </p:spTree>
    <p:extLst>
      <p:ext uri="{BB962C8B-B14F-4D97-AF65-F5344CB8AC3E}">
        <p14:creationId xmlns:p14="http://schemas.microsoft.com/office/powerpoint/2010/main" val="288286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-Complex processes are those manufacturing process that require Quality Assurance to evaluate the product conformance</a:t>
            </a:r>
          </a:p>
          <a:p>
            <a:r>
              <a:rPr lang="en-US" dirty="0"/>
              <a:t>-Welding, plating, and machining are examples of complex processes</a:t>
            </a:r>
          </a:p>
          <a:p>
            <a:endParaRPr lang="en-US" dirty="0"/>
          </a:p>
        </p:txBody>
      </p:sp>
      <p:sp>
        <p:nvSpPr>
          <p:cNvPr id="4" name="Slide Number Placeholder 3"/>
          <p:cNvSpPr>
            <a:spLocks noGrp="1"/>
          </p:cNvSpPr>
          <p:nvPr>
            <p:ph type="sldNum" sz="quarter" idx="5"/>
          </p:nvPr>
        </p:nvSpPr>
        <p:spPr/>
        <p:txBody>
          <a:bodyPr/>
          <a:lstStyle/>
          <a:p>
            <a:fld id="{E2D7BC15-1EDF-47C5-9A25-028AEDA28322}" type="slidenum">
              <a:rPr lang="en-US" smtClean="0"/>
              <a:t>5</a:t>
            </a:fld>
            <a:endParaRPr lang="en-US"/>
          </a:p>
        </p:txBody>
      </p:sp>
    </p:spTree>
    <p:extLst>
      <p:ext uri="{BB962C8B-B14F-4D97-AF65-F5344CB8AC3E}">
        <p14:creationId xmlns:p14="http://schemas.microsoft.com/office/powerpoint/2010/main" val="98895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Processes: includes special and complex processes</a:t>
            </a:r>
          </a:p>
        </p:txBody>
      </p:sp>
      <p:sp>
        <p:nvSpPr>
          <p:cNvPr id="4" name="Slide Number Placeholder 3"/>
          <p:cNvSpPr>
            <a:spLocks noGrp="1"/>
          </p:cNvSpPr>
          <p:nvPr>
            <p:ph type="sldNum" sz="quarter" idx="5"/>
          </p:nvPr>
        </p:nvSpPr>
        <p:spPr/>
        <p:txBody>
          <a:bodyPr/>
          <a:lstStyle/>
          <a:p>
            <a:fld id="{E2D7BC15-1EDF-47C5-9A25-028AEDA28322}" type="slidenum">
              <a:rPr lang="en-US" smtClean="0"/>
              <a:t>8</a:t>
            </a:fld>
            <a:endParaRPr lang="en-US"/>
          </a:p>
        </p:txBody>
      </p:sp>
    </p:spTree>
    <p:extLst>
      <p:ext uri="{BB962C8B-B14F-4D97-AF65-F5344CB8AC3E}">
        <p14:creationId xmlns:p14="http://schemas.microsoft.com/office/powerpoint/2010/main" val="334115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7BC15-1EDF-47C5-9A25-028AEDA28322}" type="slidenum">
              <a:rPr lang="en-US" smtClean="0"/>
              <a:t>11</a:t>
            </a:fld>
            <a:endParaRPr lang="en-US"/>
          </a:p>
        </p:txBody>
      </p:sp>
    </p:spTree>
    <p:extLst>
      <p:ext uri="{BB962C8B-B14F-4D97-AF65-F5344CB8AC3E}">
        <p14:creationId xmlns:p14="http://schemas.microsoft.com/office/powerpoint/2010/main" val="1723851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Certification Programs: Training programs offered by professional associations to increase specific knowledge and skills toward a high quality product.</a:t>
            </a:r>
          </a:p>
          <a:p>
            <a:r>
              <a:rPr lang="en-US" dirty="0"/>
              <a:t>Main Variables: Process parameters that shall be controlled to produce the output expected by the customer.</a:t>
            </a:r>
          </a:p>
          <a:p>
            <a:r>
              <a:rPr lang="en-US" dirty="0"/>
              <a:t>Material Types: Primary, secondary, and tertiary</a:t>
            </a:r>
          </a:p>
          <a:p>
            <a:r>
              <a:rPr lang="en-US" dirty="0"/>
              <a:t>Process Control:  Actions follow to validate/verify the controlled variables</a:t>
            </a:r>
          </a:p>
          <a:p>
            <a:r>
              <a:rPr lang="en-US" dirty="0"/>
              <a:t>Product Acceptance: Criteria established to define the minimum performance of the product.</a:t>
            </a:r>
          </a:p>
          <a:p>
            <a:endParaRPr lang="en-US" dirty="0"/>
          </a:p>
        </p:txBody>
      </p:sp>
      <p:sp>
        <p:nvSpPr>
          <p:cNvPr id="4" name="Slide Number Placeholder 3"/>
          <p:cNvSpPr>
            <a:spLocks noGrp="1"/>
          </p:cNvSpPr>
          <p:nvPr>
            <p:ph type="sldNum" sz="quarter" idx="5"/>
          </p:nvPr>
        </p:nvSpPr>
        <p:spPr/>
        <p:txBody>
          <a:bodyPr/>
          <a:lstStyle/>
          <a:p>
            <a:fld id="{E2D7BC15-1EDF-47C5-9A25-028AEDA28322}" type="slidenum">
              <a:rPr lang="en-US" smtClean="0"/>
              <a:t>12</a:t>
            </a:fld>
            <a:endParaRPr lang="en-US"/>
          </a:p>
        </p:txBody>
      </p:sp>
    </p:spTree>
    <p:extLst>
      <p:ext uri="{BB962C8B-B14F-4D97-AF65-F5344CB8AC3E}">
        <p14:creationId xmlns:p14="http://schemas.microsoft.com/office/powerpoint/2010/main" val="1048918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NPR 7900 2D Chapter 2</a:t>
            </a:r>
          </a:p>
          <a:p>
            <a:endParaRPr lang="en-US" dirty="0"/>
          </a:p>
        </p:txBody>
      </p:sp>
      <p:sp>
        <p:nvSpPr>
          <p:cNvPr id="4" name="Slide Number Placeholder 3"/>
          <p:cNvSpPr>
            <a:spLocks noGrp="1"/>
          </p:cNvSpPr>
          <p:nvPr>
            <p:ph type="sldNum" sz="quarter" idx="5"/>
          </p:nvPr>
        </p:nvSpPr>
        <p:spPr/>
        <p:txBody>
          <a:bodyPr/>
          <a:lstStyle/>
          <a:p>
            <a:fld id="{E2D7BC15-1EDF-47C5-9A25-028AEDA28322}" type="slidenum">
              <a:rPr lang="en-US" smtClean="0"/>
              <a:t>15</a:t>
            </a:fld>
            <a:endParaRPr lang="en-US"/>
          </a:p>
        </p:txBody>
      </p:sp>
    </p:spTree>
    <p:extLst>
      <p:ext uri="{BB962C8B-B14F-4D97-AF65-F5344CB8AC3E}">
        <p14:creationId xmlns:p14="http://schemas.microsoft.com/office/powerpoint/2010/main" val="1641837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7BC15-1EDF-47C5-9A25-028AEDA28322}" type="slidenum">
              <a:rPr lang="en-US" smtClean="0"/>
              <a:t>17</a:t>
            </a:fld>
            <a:endParaRPr lang="en-US"/>
          </a:p>
        </p:txBody>
      </p:sp>
    </p:spTree>
    <p:extLst>
      <p:ext uri="{BB962C8B-B14F-4D97-AF65-F5344CB8AC3E}">
        <p14:creationId xmlns:p14="http://schemas.microsoft.com/office/powerpoint/2010/main" val="3372771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kgammage/Documents/CustomerWork/Meatballs/NASA.gif" TargetMode="External"/><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noFill/>
        </p:spPr>
        <p:txBody>
          <a:bodyPr anchor="b"/>
          <a:lstStyle>
            <a:lvl1pPr algn="ctr">
              <a:defRPr sz="6000">
                <a:ln>
                  <a:solidFill>
                    <a:schemeClr val="tx1"/>
                  </a:solidFill>
                </a:ln>
                <a:solidFill>
                  <a:schemeClr val="tx1">
                    <a:lumMod val="75000"/>
                    <a:lumOff val="25000"/>
                  </a:schemeClr>
                </a:solidFill>
                <a:latin typeface="BrowalliaUPC" panose="020B0502040204020203" pitchFamily="34" charset="-34"/>
                <a:cs typeface="BrowalliaUPC" panose="020B0502040204020203" pitchFamily="34" charset="-34"/>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icrosoft Sans Serif" panose="020B0604020202020204" pitchFamily="34" charset="0"/>
                <a:cs typeface="Microsoft Sans Serif"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p:cNvSpPr txBox="1"/>
          <p:nvPr userDrawn="1"/>
        </p:nvSpPr>
        <p:spPr>
          <a:xfrm>
            <a:off x="261079" y="621944"/>
            <a:ext cx="2850848" cy="246221"/>
          </a:xfrm>
          <a:prstGeom prst="rect">
            <a:avLst/>
          </a:prstGeom>
          <a:noFill/>
        </p:spPr>
        <p:txBody>
          <a:bodyPr wrap="none" rtlCol="0">
            <a:spAutoFit/>
          </a:bodyPr>
          <a:lstStyle/>
          <a:p>
            <a:r>
              <a:rPr lang="en-US" sz="1000" dirty="0">
                <a:solidFill>
                  <a:srgbClr val="0A3474"/>
                </a:solidFill>
                <a:latin typeface="Arial"/>
                <a:cs typeface="Arial"/>
              </a:rPr>
              <a:t>National Aeronautics</a:t>
            </a:r>
            <a:r>
              <a:rPr lang="en-US" sz="1000" baseline="0" dirty="0">
                <a:solidFill>
                  <a:srgbClr val="0A3474"/>
                </a:solidFill>
                <a:latin typeface="Arial"/>
                <a:cs typeface="Arial"/>
              </a:rPr>
              <a:t> and Space Administration</a:t>
            </a:r>
            <a:endParaRPr lang="en-US" sz="1000" dirty="0">
              <a:solidFill>
                <a:srgbClr val="0A3474"/>
              </a:solidFill>
              <a:latin typeface="Arial"/>
              <a:cs typeface="Arial"/>
            </a:endParaRPr>
          </a:p>
        </p:txBody>
      </p:sp>
      <p:pic>
        <p:nvPicPr>
          <p:cNvPr id="8" name="NASA.gif" descr="/Users/kgammage/Documents/CustomerWork/Meatballs/NASA.gif"/>
          <p:cNvPicPr>
            <a:picLocks noChangeAspect="1"/>
          </p:cNvPicPr>
          <p:nvPr userDrawn="1"/>
        </p:nvPicPr>
        <p:blipFill>
          <a:blip r:embed="rId2" r:link="rId3"/>
          <a:stretch>
            <a:fillRect/>
          </a:stretch>
        </p:blipFill>
        <p:spPr>
          <a:xfrm>
            <a:off x="10874387" y="277706"/>
            <a:ext cx="1086856" cy="934696"/>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38238" y="5445577"/>
            <a:ext cx="1472297" cy="1472297"/>
          </a:xfrm>
          <a:prstGeom prst="rect">
            <a:avLst/>
          </a:prstGeom>
        </p:spPr>
      </p:pic>
      <p:sp>
        <p:nvSpPr>
          <p:cNvPr id="10" name="TextBox 9"/>
          <p:cNvSpPr txBox="1"/>
          <p:nvPr userDrawn="1"/>
        </p:nvSpPr>
        <p:spPr>
          <a:xfrm>
            <a:off x="677636" y="5943198"/>
            <a:ext cx="8389152" cy="792525"/>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spc="200" dirty="0">
                <a:solidFill>
                  <a:srgbClr val="1861AC"/>
                </a:solidFill>
                <a:latin typeface="Arial"/>
                <a:cs typeface="Arial"/>
              </a:rPr>
              <a:t>SAFETY</a:t>
            </a:r>
            <a:r>
              <a:rPr lang="en-US" sz="1400" b="1" spc="200" baseline="0" dirty="0">
                <a:solidFill>
                  <a:srgbClr val="1861AC"/>
                </a:solidFill>
                <a:latin typeface="Arial"/>
                <a:cs typeface="Arial"/>
              </a:rPr>
              <a:t> and MISSION ASSURANCE DIRECTORATE</a:t>
            </a:r>
          </a:p>
          <a:p>
            <a:pPr marL="0" marR="0" indent="0" algn="l" defTabSz="457200" rtl="0" eaLnBrk="1" fontAlgn="auto" latinLnBrk="0" hangingPunct="1">
              <a:lnSpc>
                <a:spcPct val="100000"/>
              </a:lnSpc>
              <a:spcBef>
                <a:spcPts val="0"/>
              </a:spcBef>
              <a:spcAft>
                <a:spcPts val="0"/>
              </a:spcAft>
              <a:buClrTx/>
              <a:buSzTx/>
              <a:buFontTx/>
              <a:buNone/>
              <a:tabLst/>
              <a:defRPr/>
            </a:pPr>
            <a:r>
              <a:rPr lang="en-US" sz="1050" b="0" spc="200" baseline="0" dirty="0">
                <a:solidFill>
                  <a:srgbClr val="1861AC"/>
                </a:solidFill>
                <a:latin typeface="Arial"/>
                <a:cs typeface="Arial"/>
              </a:rPr>
              <a:t>Code 300</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50" b="0" spc="200" baseline="0" dirty="0">
              <a:solidFill>
                <a:srgbClr val="1861AC"/>
              </a:solidFill>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a:solidFill>
                  <a:srgbClr val="0A3474"/>
                </a:solidFill>
                <a:effectLst/>
                <a:latin typeface="Arial"/>
                <a:cs typeface="Arial"/>
              </a:rPr>
              <a:t>www.nasa.gov</a:t>
            </a:r>
          </a:p>
        </p:txBody>
      </p:sp>
      <p:sp>
        <p:nvSpPr>
          <p:cNvPr id="11" name="Rectangle 10"/>
          <p:cNvSpPr/>
          <p:nvPr userDrawn="1"/>
        </p:nvSpPr>
        <p:spPr>
          <a:xfrm>
            <a:off x="677636" y="5696903"/>
            <a:ext cx="9052560" cy="45719"/>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5310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F0671CC7-68E2-41BF-BA3B-7912A9209049}" type="slidenum">
              <a:rPr lang="en-US" smtClean="0"/>
              <a:t>‹#›</a:t>
            </a:fld>
            <a:endParaRPr lang="en-US"/>
          </a:p>
        </p:txBody>
      </p:sp>
      <p:sp>
        <p:nvSpPr>
          <p:cNvPr id="7" name="Rectangle 6"/>
          <p:cNvSpPr/>
          <p:nvPr userDrawn="1"/>
        </p:nvSpPr>
        <p:spPr>
          <a:xfrm>
            <a:off x="381000" y="6333490"/>
            <a:ext cx="11430000" cy="45719"/>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381000" y="6379209"/>
            <a:ext cx="8389152" cy="2616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spc="200" dirty="0">
                <a:solidFill>
                  <a:srgbClr val="1861AC"/>
                </a:solidFill>
                <a:latin typeface="Arial"/>
                <a:cs typeface="Arial"/>
              </a:rPr>
              <a:t>SAFETY</a:t>
            </a:r>
            <a:r>
              <a:rPr lang="en-US" sz="1100" b="1" spc="200" baseline="0" dirty="0">
                <a:solidFill>
                  <a:srgbClr val="1861AC"/>
                </a:solidFill>
                <a:latin typeface="Arial"/>
                <a:cs typeface="Arial"/>
              </a:rPr>
              <a:t> and MISSION ASSURANCE DIRECTORATE </a:t>
            </a:r>
            <a:r>
              <a:rPr lang="en-US" sz="900" b="0" spc="200" baseline="0" dirty="0">
                <a:solidFill>
                  <a:srgbClr val="1861AC"/>
                </a:solidFill>
                <a:latin typeface="Arial"/>
                <a:cs typeface="Arial"/>
              </a:rPr>
              <a:t>Code 300</a:t>
            </a:r>
          </a:p>
        </p:txBody>
      </p:sp>
    </p:spTree>
    <p:extLst>
      <p:ext uri="{BB962C8B-B14F-4D97-AF65-F5344CB8AC3E}">
        <p14:creationId xmlns:p14="http://schemas.microsoft.com/office/powerpoint/2010/main" val="2219790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F0671CC7-68E2-41BF-BA3B-7912A9209049}" type="slidenum">
              <a:rPr lang="en-US" smtClean="0"/>
              <a:t>‹#›</a:t>
            </a:fld>
            <a:endParaRPr lang="en-US"/>
          </a:p>
        </p:txBody>
      </p:sp>
      <p:sp>
        <p:nvSpPr>
          <p:cNvPr id="7" name="Rectangle 6"/>
          <p:cNvSpPr/>
          <p:nvPr userDrawn="1"/>
        </p:nvSpPr>
        <p:spPr>
          <a:xfrm>
            <a:off x="381000" y="6333490"/>
            <a:ext cx="11430000" cy="45719"/>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381000" y="6379209"/>
            <a:ext cx="8389152" cy="2616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spc="200" dirty="0">
                <a:solidFill>
                  <a:srgbClr val="1861AC"/>
                </a:solidFill>
                <a:latin typeface="Arial"/>
                <a:cs typeface="Arial"/>
              </a:rPr>
              <a:t>SAFETY</a:t>
            </a:r>
            <a:r>
              <a:rPr lang="en-US" sz="1100" b="1" spc="200" baseline="0" dirty="0">
                <a:solidFill>
                  <a:srgbClr val="1861AC"/>
                </a:solidFill>
                <a:latin typeface="Arial"/>
                <a:cs typeface="Arial"/>
              </a:rPr>
              <a:t> and MISSION ASSURANCE DIRECTORATE </a:t>
            </a:r>
            <a:r>
              <a:rPr lang="en-US" sz="900" b="0" spc="200" baseline="0" dirty="0">
                <a:solidFill>
                  <a:srgbClr val="1861AC"/>
                </a:solidFill>
                <a:latin typeface="Arial"/>
                <a:cs typeface="Arial"/>
              </a:rPr>
              <a:t>Code 300</a:t>
            </a:r>
          </a:p>
        </p:txBody>
      </p:sp>
    </p:spTree>
    <p:extLst>
      <p:ext uri="{BB962C8B-B14F-4D97-AF65-F5344CB8AC3E}">
        <p14:creationId xmlns:p14="http://schemas.microsoft.com/office/powerpoint/2010/main" val="172638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icrosoft Sans Serif" panose="020B0604020202020204" pitchFamily="34" charset="0"/>
                <a:cs typeface="Microsoft Sans Serif"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F0671CC7-68E2-41BF-BA3B-7912A9209049}" type="slidenum">
              <a:rPr lang="en-US" smtClean="0"/>
              <a:t>‹#›</a:t>
            </a:fld>
            <a:endParaRPr lang="en-US"/>
          </a:p>
        </p:txBody>
      </p:sp>
      <p:sp>
        <p:nvSpPr>
          <p:cNvPr id="7" name="Rectangle 6"/>
          <p:cNvSpPr/>
          <p:nvPr userDrawn="1"/>
        </p:nvSpPr>
        <p:spPr>
          <a:xfrm>
            <a:off x="381000" y="6333490"/>
            <a:ext cx="11430000" cy="45719"/>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381000" y="6379209"/>
            <a:ext cx="8389152" cy="2616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spc="200" dirty="0">
                <a:solidFill>
                  <a:srgbClr val="1861AC"/>
                </a:solidFill>
                <a:latin typeface="Arial"/>
                <a:cs typeface="Arial"/>
              </a:rPr>
              <a:t>SAFETY</a:t>
            </a:r>
            <a:r>
              <a:rPr lang="en-US" sz="1100" b="1" spc="200" baseline="0" dirty="0">
                <a:solidFill>
                  <a:srgbClr val="1861AC"/>
                </a:solidFill>
                <a:latin typeface="Arial"/>
                <a:cs typeface="Arial"/>
              </a:rPr>
              <a:t> and MISSION ASSURANCE DIRECTORATE </a:t>
            </a:r>
            <a:r>
              <a:rPr lang="en-US" sz="900" b="0" spc="200" baseline="0" dirty="0">
                <a:solidFill>
                  <a:srgbClr val="1861AC"/>
                </a:solidFill>
                <a:latin typeface="Arial"/>
                <a:cs typeface="Arial"/>
              </a:rPr>
              <a:t>Code 300</a:t>
            </a:r>
          </a:p>
        </p:txBody>
      </p:sp>
    </p:spTree>
    <p:extLst>
      <p:ext uri="{BB962C8B-B14F-4D97-AF65-F5344CB8AC3E}">
        <p14:creationId xmlns:p14="http://schemas.microsoft.com/office/powerpoint/2010/main" val="341367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0671CC7-68E2-41BF-BA3B-7912A9209049}" type="slidenum">
              <a:rPr lang="en-US" smtClean="0"/>
              <a:t>‹#›</a:t>
            </a:fld>
            <a:endParaRPr lang="en-US"/>
          </a:p>
        </p:txBody>
      </p:sp>
      <p:sp>
        <p:nvSpPr>
          <p:cNvPr id="7" name="Rectangle 6"/>
          <p:cNvSpPr/>
          <p:nvPr userDrawn="1"/>
        </p:nvSpPr>
        <p:spPr>
          <a:xfrm>
            <a:off x="381000" y="6333490"/>
            <a:ext cx="11430000" cy="45719"/>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381000" y="6379209"/>
            <a:ext cx="8389152" cy="2616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spc="200" dirty="0">
                <a:solidFill>
                  <a:srgbClr val="1861AC"/>
                </a:solidFill>
                <a:latin typeface="Arial"/>
                <a:cs typeface="Arial"/>
              </a:rPr>
              <a:t>SAFETY</a:t>
            </a:r>
            <a:r>
              <a:rPr lang="en-US" sz="1100" b="1" spc="200" baseline="0" dirty="0">
                <a:solidFill>
                  <a:srgbClr val="1861AC"/>
                </a:solidFill>
                <a:latin typeface="Arial"/>
                <a:cs typeface="Arial"/>
              </a:rPr>
              <a:t> and MISSION ASSURANCE DIRECTORATE </a:t>
            </a:r>
            <a:r>
              <a:rPr lang="en-US" sz="900" b="0" spc="200" baseline="0" dirty="0">
                <a:solidFill>
                  <a:srgbClr val="1861AC"/>
                </a:solidFill>
                <a:latin typeface="Arial"/>
                <a:cs typeface="Arial"/>
              </a:rPr>
              <a:t>Code 300</a:t>
            </a:r>
          </a:p>
        </p:txBody>
      </p:sp>
    </p:spTree>
    <p:extLst>
      <p:ext uri="{BB962C8B-B14F-4D97-AF65-F5344CB8AC3E}">
        <p14:creationId xmlns:p14="http://schemas.microsoft.com/office/powerpoint/2010/main" val="405468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F0671CC7-68E2-41BF-BA3B-7912A9209049}" type="slidenum">
              <a:rPr lang="en-US" smtClean="0"/>
              <a:t>‹#›</a:t>
            </a:fld>
            <a:endParaRPr lang="en-US"/>
          </a:p>
        </p:txBody>
      </p:sp>
      <p:sp>
        <p:nvSpPr>
          <p:cNvPr id="8" name="Rectangle 7"/>
          <p:cNvSpPr/>
          <p:nvPr userDrawn="1"/>
        </p:nvSpPr>
        <p:spPr>
          <a:xfrm>
            <a:off x="381000" y="6333490"/>
            <a:ext cx="11430000" cy="45719"/>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381000" y="6379209"/>
            <a:ext cx="8389152" cy="2616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spc="200" dirty="0">
                <a:solidFill>
                  <a:srgbClr val="1861AC"/>
                </a:solidFill>
                <a:latin typeface="Arial"/>
                <a:cs typeface="Arial"/>
              </a:rPr>
              <a:t>SAFETY</a:t>
            </a:r>
            <a:r>
              <a:rPr lang="en-US" sz="1100" b="1" spc="200" baseline="0" dirty="0">
                <a:solidFill>
                  <a:srgbClr val="1861AC"/>
                </a:solidFill>
                <a:latin typeface="Arial"/>
                <a:cs typeface="Arial"/>
              </a:rPr>
              <a:t> and MISSION ASSURANCE DIRECTORATE </a:t>
            </a:r>
            <a:r>
              <a:rPr lang="en-US" sz="900" b="0" spc="200" baseline="0" dirty="0">
                <a:solidFill>
                  <a:srgbClr val="1861AC"/>
                </a:solidFill>
                <a:latin typeface="Arial"/>
                <a:cs typeface="Arial"/>
              </a:rPr>
              <a:t>Code 300</a:t>
            </a:r>
          </a:p>
        </p:txBody>
      </p:sp>
    </p:spTree>
    <p:extLst>
      <p:ext uri="{BB962C8B-B14F-4D97-AF65-F5344CB8AC3E}">
        <p14:creationId xmlns:p14="http://schemas.microsoft.com/office/powerpoint/2010/main" val="150912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F0671CC7-68E2-41BF-BA3B-7912A9209049}" type="slidenum">
              <a:rPr lang="en-US" smtClean="0"/>
              <a:t>‹#›</a:t>
            </a:fld>
            <a:endParaRPr lang="en-US"/>
          </a:p>
        </p:txBody>
      </p:sp>
      <p:sp>
        <p:nvSpPr>
          <p:cNvPr id="10" name="Rectangle 9"/>
          <p:cNvSpPr/>
          <p:nvPr userDrawn="1"/>
        </p:nvSpPr>
        <p:spPr>
          <a:xfrm>
            <a:off x="381000" y="6333490"/>
            <a:ext cx="11430000" cy="45719"/>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381000" y="6379209"/>
            <a:ext cx="8389152" cy="2616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spc="200" dirty="0">
                <a:solidFill>
                  <a:srgbClr val="1861AC"/>
                </a:solidFill>
                <a:latin typeface="Arial"/>
                <a:cs typeface="Arial"/>
              </a:rPr>
              <a:t>SAFETY</a:t>
            </a:r>
            <a:r>
              <a:rPr lang="en-US" sz="1100" b="1" spc="200" baseline="0" dirty="0">
                <a:solidFill>
                  <a:srgbClr val="1861AC"/>
                </a:solidFill>
                <a:latin typeface="Arial"/>
                <a:cs typeface="Arial"/>
              </a:rPr>
              <a:t> and MISSION ASSURANCE DIRECTORATE </a:t>
            </a:r>
            <a:r>
              <a:rPr lang="en-US" sz="900" b="0" spc="200" baseline="0" dirty="0">
                <a:solidFill>
                  <a:srgbClr val="1861AC"/>
                </a:solidFill>
                <a:latin typeface="Arial"/>
                <a:cs typeface="Arial"/>
              </a:rPr>
              <a:t>Code 300</a:t>
            </a:r>
          </a:p>
        </p:txBody>
      </p:sp>
    </p:spTree>
    <p:extLst>
      <p:ext uri="{BB962C8B-B14F-4D97-AF65-F5344CB8AC3E}">
        <p14:creationId xmlns:p14="http://schemas.microsoft.com/office/powerpoint/2010/main" val="271142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F0671CC7-68E2-41BF-BA3B-7912A9209049}" type="slidenum">
              <a:rPr lang="en-US" smtClean="0"/>
              <a:t>‹#›</a:t>
            </a:fld>
            <a:endParaRPr lang="en-US"/>
          </a:p>
        </p:txBody>
      </p:sp>
      <p:sp>
        <p:nvSpPr>
          <p:cNvPr id="6" name="Rectangle 5"/>
          <p:cNvSpPr/>
          <p:nvPr userDrawn="1"/>
        </p:nvSpPr>
        <p:spPr>
          <a:xfrm>
            <a:off x="381000" y="6333490"/>
            <a:ext cx="11430000" cy="45719"/>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381000" y="6379209"/>
            <a:ext cx="8389152" cy="2616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spc="200" dirty="0">
                <a:solidFill>
                  <a:srgbClr val="1861AC"/>
                </a:solidFill>
                <a:latin typeface="Arial"/>
                <a:cs typeface="Arial"/>
              </a:rPr>
              <a:t>SAFETY</a:t>
            </a:r>
            <a:r>
              <a:rPr lang="en-US" sz="1100" b="1" spc="200" baseline="0" dirty="0">
                <a:solidFill>
                  <a:srgbClr val="1861AC"/>
                </a:solidFill>
                <a:latin typeface="Arial"/>
                <a:cs typeface="Arial"/>
              </a:rPr>
              <a:t> and MISSION ASSURANCE DIRECTORATE </a:t>
            </a:r>
            <a:r>
              <a:rPr lang="en-US" sz="900" b="0" spc="200" baseline="0" dirty="0">
                <a:solidFill>
                  <a:srgbClr val="1861AC"/>
                </a:solidFill>
                <a:latin typeface="Arial"/>
                <a:cs typeface="Arial"/>
              </a:rPr>
              <a:t>Code 300</a:t>
            </a:r>
          </a:p>
        </p:txBody>
      </p:sp>
    </p:spTree>
    <p:extLst>
      <p:ext uri="{BB962C8B-B14F-4D97-AF65-F5344CB8AC3E}">
        <p14:creationId xmlns:p14="http://schemas.microsoft.com/office/powerpoint/2010/main" val="159107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0671CC7-68E2-41BF-BA3B-7912A9209049}" type="slidenum">
              <a:rPr lang="en-US" smtClean="0"/>
              <a:t>‹#›</a:t>
            </a:fld>
            <a:endParaRPr lang="en-US"/>
          </a:p>
        </p:txBody>
      </p:sp>
      <p:sp>
        <p:nvSpPr>
          <p:cNvPr id="5" name="Rectangle 4"/>
          <p:cNvSpPr/>
          <p:nvPr userDrawn="1"/>
        </p:nvSpPr>
        <p:spPr>
          <a:xfrm>
            <a:off x="381000" y="6333490"/>
            <a:ext cx="11430000" cy="45719"/>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userDrawn="1"/>
        </p:nvSpPr>
        <p:spPr>
          <a:xfrm>
            <a:off x="381000" y="6379209"/>
            <a:ext cx="8389152" cy="2616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spc="200" dirty="0">
                <a:solidFill>
                  <a:srgbClr val="1861AC"/>
                </a:solidFill>
                <a:latin typeface="Arial"/>
                <a:cs typeface="Arial"/>
              </a:rPr>
              <a:t>SAFETY</a:t>
            </a:r>
            <a:r>
              <a:rPr lang="en-US" sz="1100" b="1" spc="200" baseline="0" dirty="0">
                <a:solidFill>
                  <a:srgbClr val="1861AC"/>
                </a:solidFill>
                <a:latin typeface="Arial"/>
                <a:cs typeface="Arial"/>
              </a:rPr>
              <a:t> and MISSION ASSURANCE DIRECTORATE </a:t>
            </a:r>
            <a:r>
              <a:rPr lang="en-US" sz="900" b="0" spc="200" baseline="0" dirty="0">
                <a:solidFill>
                  <a:srgbClr val="1861AC"/>
                </a:solidFill>
                <a:latin typeface="Arial"/>
                <a:cs typeface="Arial"/>
              </a:rPr>
              <a:t>Code 300</a:t>
            </a:r>
          </a:p>
        </p:txBody>
      </p:sp>
    </p:spTree>
    <p:extLst>
      <p:ext uri="{BB962C8B-B14F-4D97-AF65-F5344CB8AC3E}">
        <p14:creationId xmlns:p14="http://schemas.microsoft.com/office/powerpoint/2010/main" val="174382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F0671CC7-68E2-41BF-BA3B-7912A9209049}" type="slidenum">
              <a:rPr lang="en-US" smtClean="0"/>
              <a:t>‹#›</a:t>
            </a:fld>
            <a:endParaRPr lang="en-US"/>
          </a:p>
        </p:txBody>
      </p:sp>
      <p:sp>
        <p:nvSpPr>
          <p:cNvPr id="8" name="Rectangle 7"/>
          <p:cNvSpPr/>
          <p:nvPr userDrawn="1"/>
        </p:nvSpPr>
        <p:spPr>
          <a:xfrm>
            <a:off x="381000" y="6333490"/>
            <a:ext cx="11430000" cy="45719"/>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381000" y="6379209"/>
            <a:ext cx="8389152" cy="2616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spc="200" dirty="0">
                <a:solidFill>
                  <a:srgbClr val="1861AC"/>
                </a:solidFill>
                <a:latin typeface="Arial"/>
                <a:cs typeface="Arial"/>
              </a:rPr>
              <a:t>SAFETY</a:t>
            </a:r>
            <a:r>
              <a:rPr lang="en-US" sz="1100" b="1" spc="200" baseline="0" dirty="0">
                <a:solidFill>
                  <a:srgbClr val="1861AC"/>
                </a:solidFill>
                <a:latin typeface="Arial"/>
                <a:cs typeface="Arial"/>
              </a:rPr>
              <a:t> and MISSION ASSURANCE DIRECTORATE </a:t>
            </a:r>
            <a:r>
              <a:rPr lang="en-US" sz="900" b="0" spc="200" baseline="0" dirty="0">
                <a:solidFill>
                  <a:srgbClr val="1861AC"/>
                </a:solidFill>
                <a:latin typeface="Arial"/>
                <a:cs typeface="Arial"/>
              </a:rPr>
              <a:t>Code 300</a:t>
            </a:r>
          </a:p>
        </p:txBody>
      </p:sp>
    </p:spTree>
    <p:extLst>
      <p:ext uri="{BB962C8B-B14F-4D97-AF65-F5344CB8AC3E}">
        <p14:creationId xmlns:p14="http://schemas.microsoft.com/office/powerpoint/2010/main" val="312426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F0671CC7-68E2-41BF-BA3B-7912A9209049}" type="slidenum">
              <a:rPr lang="en-US" smtClean="0"/>
              <a:t>‹#›</a:t>
            </a:fld>
            <a:endParaRPr lang="en-US"/>
          </a:p>
        </p:txBody>
      </p:sp>
    </p:spTree>
    <p:extLst>
      <p:ext uri="{BB962C8B-B14F-4D97-AF65-F5344CB8AC3E}">
        <p14:creationId xmlns:p14="http://schemas.microsoft.com/office/powerpoint/2010/main" val="2331897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325563"/>
          </a:xfrm>
          <a:prstGeom prst="rect">
            <a:avLst/>
          </a:prstGeom>
          <a:gradFill flip="none" rotWithShape="1">
            <a:gsLst>
              <a:gs pos="0">
                <a:srgbClr val="0070C0"/>
              </a:gs>
              <a:gs pos="48000">
                <a:schemeClr val="accent1">
                  <a:lumMod val="97000"/>
                  <a:lumOff val="3000"/>
                </a:schemeClr>
              </a:gs>
              <a:gs pos="100000">
                <a:schemeClr val="accent1">
                  <a:lumMod val="60000"/>
                  <a:lumOff val="40000"/>
                </a:schemeClr>
              </a:gs>
            </a:gsLst>
            <a:lin ang="0" scaled="1"/>
            <a:tileRect/>
          </a:gra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909190" y="6356350"/>
            <a:ext cx="44461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71CC7-68E2-41BF-BA3B-7912A9209049}" type="slidenum">
              <a:rPr lang="en-US" smtClean="0"/>
              <a:t>‹#›</a:t>
            </a:fld>
            <a:endParaRPr lang="en-US"/>
          </a:p>
        </p:txBody>
      </p:sp>
    </p:spTree>
    <p:extLst>
      <p:ext uri="{BB962C8B-B14F-4D97-AF65-F5344CB8AC3E}">
        <p14:creationId xmlns:p14="http://schemas.microsoft.com/office/powerpoint/2010/main" val="1781653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ln>
            <a:solidFill>
              <a:schemeClr val="bg2">
                <a:lumMod val="50000"/>
              </a:schemeClr>
            </a:solidFill>
          </a:ln>
          <a:solidFill>
            <a:schemeClr val="bg1"/>
          </a:solidFill>
          <a:effectLst>
            <a:outerShdw blurRad="38100" dist="38100" dir="2700000" algn="tl">
              <a:srgbClr val="000000">
                <a:alpha val="43137"/>
              </a:srgbClr>
            </a:outerShdw>
          </a:effectLst>
          <a:latin typeface="Microsoft Sans Serif" panose="020B0604020202020204" pitchFamily="34" charset="0"/>
          <a:ea typeface="+mj-ea"/>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Clr>
          <a:srgbClr val="002060"/>
        </a:buClr>
        <a:buFont typeface="Arial" panose="020B0604020202020204" pitchFamily="34" charset="0"/>
        <a:buChar char="•"/>
        <a:defRPr sz="2800" kern="1200">
          <a:solidFill>
            <a:schemeClr val="tx1">
              <a:lumMod val="75000"/>
              <a:lumOff val="25000"/>
            </a:schemeClr>
          </a:solidFill>
          <a:latin typeface="Microsoft Sans Serif" panose="020B0604020202020204" pitchFamily="34" charset="0"/>
          <a:ea typeface="+mn-ea"/>
          <a:cs typeface="Microsoft Sans Serif" panose="020B0604020202020204" pitchFamily="34" charset="0"/>
        </a:defRPr>
      </a:lvl1pPr>
      <a:lvl2pPr marL="685800" indent="-228600" algn="l" defTabSz="914400" rtl="0" eaLnBrk="1" latinLnBrk="0" hangingPunct="1">
        <a:lnSpc>
          <a:spcPct val="90000"/>
        </a:lnSpc>
        <a:spcBef>
          <a:spcPts val="500"/>
        </a:spcBef>
        <a:buClr>
          <a:srgbClr val="002060"/>
        </a:buClr>
        <a:buFont typeface="Arial" panose="020B0604020202020204" pitchFamily="34" charset="0"/>
        <a:buChar char="•"/>
        <a:defRPr sz="2400" kern="1200">
          <a:solidFill>
            <a:schemeClr val="tx1">
              <a:lumMod val="75000"/>
              <a:lumOff val="25000"/>
            </a:schemeClr>
          </a:solidFill>
          <a:latin typeface="Microsoft Sans Serif" panose="020B0604020202020204" pitchFamily="34" charset="0"/>
          <a:ea typeface="+mn-ea"/>
          <a:cs typeface="Microsoft Sans Serif" panose="020B0604020202020204" pitchFamily="34" charset="0"/>
        </a:defRPr>
      </a:lvl2pPr>
      <a:lvl3pPr marL="1143000" indent="-228600" algn="l" defTabSz="914400" rtl="0" eaLnBrk="1" latinLnBrk="0" hangingPunct="1">
        <a:lnSpc>
          <a:spcPct val="90000"/>
        </a:lnSpc>
        <a:spcBef>
          <a:spcPts val="500"/>
        </a:spcBef>
        <a:buClr>
          <a:srgbClr val="002060"/>
        </a:buClr>
        <a:buFont typeface="Arial" panose="020B0604020202020204" pitchFamily="34" charset="0"/>
        <a:buChar char="•"/>
        <a:defRPr sz="2000" kern="1200">
          <a:solidFill>
            <a:schemeClr val="tx1">
              <a:lumMod val="75000"/>
              <a:lumOff val="25000"/>
            </a:schemeClr>
          </a:solidFill>
          <a:latin typeface="Microsoft Sans Serif" panose="020B0604020202020204" pitchFamily="34" charset="0"/>
          <a:ea typeface="+mn-ea"/>
          <a:cs typeface="Microsoft Sans Serif" panose="020B0604020202020204" pitchFamily="34" charset="0"/>
        </a:defRPr>
      </a:lvl3pPr>
      <a:lvl4pPr marL="1600200" indent="-228600" algn="l" defTabSz="914400" rtl="0" eaLnBrk="1" latinLnBrk="0" hangingPunct="1">
        <a:lnSpc>
          <a:spcPct val="90000"/>
        </a:lnSpc>
        <a:spcBef>
          <a:spcPts val="500"/>
        </a:spcBef>
        <a:buClr>
          <a:srgbClr val="002060"/>
        </a:buClr>
        <a:buFont typeface="Arial" panose="020B0604020202020204" pitchFamily="34" charset="0"/>
        <a:buChar char="•"/>
        <a:defRPr sz="1800" kern="1200">
          <a:solidFill>
            <a:schemeClr val="tx1">
              <a:lumMod val="75000"/>
              <a:lumOff val="25000"/>
            </a:schemeClr>
          </a:solidFill>
          <a:latin typeface="Microsoft Sans Serif" panose="020B0604020202020204" pitchFamily="34" charset="0"/>
          <a:ea typeface="+mn-ea"/>
          <a:cs typeface="Microsoft Sans Serif" panose="020B0604020202020204" pitchFamily="34" charset="0"/>
        </a:defRPr>
      </a:lvl4pPr>
      <a:lvl5pPr marL="2057400" indent="-228600" algn="l" defTabSz="914400" rtl="0" eaLnBrk="1" latinLnBrk="0" hangingPunct="1">
        <a:lnSpc>
          <a:spcPct val="90000"/>
        </a:lnSpc>
        <a:spcBef>
          <a:spcPts val="500"/>
        </a:spcBef>
        <a:buClr>
          <a:srgbClr val="002060"/>
        </a:buClr>
        <a:buFont typeface="Arial" panose="020B0604020202020204" pitchFamily="34" charset="0"/>
        <a:buChar char="•"/>
        <a:defRPr sz="1800" kern="1200">
          <a:solidFill>
            <a:schemeClr val="tx1">
              <a:lumMod val="75000"/>
              <a:lumOff val="25000"/>
            </a:schemeClr>
          </a:solidFill>
          <a:latin typeface="Microsoft Sans Serif" panose="020B0604020202020204" pitchFamily="34" charset="0"/>
          <a:ea typeface="+mn-ea"/>
          <a:cs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pixabay.com/en/button-stop-go-press-click-1015629/"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lamarcc.edu/academics/occupational-programs/welding/"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hyperlink" Target="https://creativecommons.org/licenses/by-nc-sa/2.0/?ref=ccsearch&amp;atype=rich" TargetMode="External"/><Relationship Id="rId5" Type="http://schemas.openxmlformats.org/officeDocument/2006/relationships/diagramQuickStyle" Target="../diagrams/quickStyle2.xml"/><Relationship Id="rId10" Type="http://schemas.openxmlformats.org/officeDocument/2006/relationships/hyperlink" Target="https://www.flickr.com/photos/35734278@N05" TargetMode="External"/><Relationship Id="rId4" Type="http://schemas.openxmlformats.org/officeDocument/2006/relationships/diagramLayout" Target="../diagrams/layout2.xml"/><Relationship Id="rId9" Type="http://schemas.openxmlformats.org/officeDocument/2006/relationships/hyperlink" Target="https://www.flickr.com/photos/35734278@N05/3468640655"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ac.cto.mil/wp-content/uploads/2019/06/2018-Digital-Engineering-Strategy_Approved_PrintVersion.pdf" TargetMode="External"/><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effectLst/>
              </a:rPr>
              <a:t>Digital Twin for Quality and Mechanical Systems Assurance </a:t>
            </a:r>
            <a:endParaRPr lang="en-US" dirty="0"/>
          </a:p>
        </p:txBody>
      </p:sp>
      <p:sp>
        <p:nvSpPr>
          <p:cNvPr id="3" name="Subtitle 2"/>
          <p:cNvSpPr>
            <a:spLocks noGrp="1"/>
          </p:cNvSpPr>
          <p:nvPr>
            <p:ph type="subTitle" idx="1"/>
          </p:nvPr>
        </p:nvSpPr>
        <p:spPr/>
        <p:txBody>
          <a:bodyPr/>
          <a:lstStyle/>
          <a:p>
            <a:r>
              <a:rPr lang="en-US" dirty="0"/>
              <a:t>Alejandra Constante</a:t>
            </a:r>
          </a:p>
          <a:p>
            <a:r>
              <a:rPr lang="en-US" dirty="0"/>
              <a:t>NASA GSFC/MEI </a:t>
            </a:r>
          </a:p>
          <a:p>
            <a:r>
              <a:rPr lang="en-US" dirty="0"/>
              <a:t>Code 373</a:t>
            </a:r>
          </a:p>
          <a:p>
            <a:endParaRPr lang="en-US" dirty="0"/>
          </a:p>
        </p:txBody>
      </p:sp>
    </p:spTree>
    <p:extLst>
      <p:ext uri="{BB962C8B-B14F-4D97-AF65-F5344CB8AC3E}">
        <p14:creationId xmlns:p14="http://schemas.microsoft.com/office/powerpoint/2010/main" val="1326163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31433-0CF2-4EA0-AF7E-E3A1CE40BAC8}"/>
              </a:ext>
            </a:extLst>
          </p:cNvPr>
          <p:cNvSpPr>
            <a:spLocks noGrp="1"/>
          </p:cNvSpPr>
          <p:nvPr>
            <p:ph type="title"/>
          </p:nvPr>
        </p:nvSpPr>
        <p:spPr/>
        <p:txBody>
          <a:bodyPr/>
          <a:lstStyle/>
          <a:p>
            <a:r>
              <a:rPr lang="en-US" dirty="0"/>
              <a:t>Taxonomy of Processes</a:t>
            </a:r>
          </a:p>
        </p:txBody>
      </p:sp>
      <p:sp>
        <p:nvSpPr>
          <p:cNvPr id="3" name="Content Placeholder 2">
            <a:extLst>
              <a:ext uri="{FF2B5EF4-FFF2-40B4-BE49-F238E27FC236}">
                <a16:creationId xmlns:a16="http://schemas.microsoft.com/office/drawing/2014/main" id="{B696DF64-5F68-4A1B-B939-41BDECB48B8D}"/>
              </a:ext>
            </a:extLst>
          </p:cNvPr>
          <p:cNvSpPr>
            <a:spLocks noGrp="1"/>
          </p:cNvSpPr>
          <p:nvPr>
            <p:ph sz="half" idx="1"/>
          </p:nvPr>
        </p:nvSpPr>
        <p:spPr/>
        <p:txBody>
          <a:bodyPr/>
          <a:lstStyle/>
          <a:p>
            <a:r>
              <a:rPr lang="en-US" sz="2000" dirty="0"/>
              <a:t>9 Process subcategories </a:t>
            </a:r>
          </a:p>
          <a:p>
            <a:pPr lvl="1"/>
            <a:r>
              <a:rPr lang="en-US" sz="2000" dirty="0"/>
              <a:t>50 Processes </a:t>
            </a:r>
          </a:p>
          <a:p>
            <a:pPr lvl="2"/>
            <a:r>
              <a:rPr lang="en-US" dirty="0"/>
              <a:t>13 Elements</a:t>
            </a:r>
          </a:p>
          <a:p>
            <a:endParaRPr lang="en-US" dirty="0"/>
          </a:p>
        </p:txBody>
      </p:sp>
      <p:pic>
        <p:nvPicPr>
          <p:cNvPr id="5" name="Content Placeholder 4">
            <a:extLst>
              <a:ext uri="{FF2B5EF4-FFF2-40B4-BE49-F238E27FC236}">
                <a16:creationId xmlns:a16="http://schemas.microsoft.com/office/drawing/2014/main" id="{1375B47F-A6A7-4D30-8309-7E7EDB6F481F}"/>
              </a:ext>
            </a:extLst>
          </p:cNvPr>
          <p:cNvPicPr>
            <a:picLocks noGrp="1" noChangeAspect="1"/>
          </p:cNvPicPr>
          <p:nvPr>
            <p:ph sz="half" idx="2"/>
          </p:nvPr>
        </p:nvPicPr>
        <p:blipFill>
          <a:blip r:embed="rId2"/>
          <a:stretch>
            <a:fillRect/>
          </a:stretch>
        </p:blipFill>
        <p:spPr>
          <a:xfrm>
            <a:off x="4800601" y="1468868"/>
            <a:ext cx="4102768" cy="4708095"/>
          </a:xfrm>
          <a:prstGeom prst="rect">
            <a:avLst/>
          </a:prstGeom>
        </p:spPr>
      </p:pic>
    </p:spTree>
    <p:extLst>
      <p:ext uri="{BB962C8B-B14F-4D97-AF65-F5344CB8AC3E}">
        <p14:creationId xmlns:p14="http://schemas.microsoft.com/office/powerpoint/2010/main" val="1064253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8BA178-9380-43A1-80AC-C6DB5C1DD7A5}"/>
              </a:ext>
            </a:extLst>
          </p:cNvPr>
          <p:cNvSpPr>
            <a:spLocks noGrp="1"/>
          </p:cNvSpPr>
          <p:nvPr>
            <p:ph type="title"/>
          </p:nvPr>
        </p:nvSpPr>
        <p:spPr/>
        <p:txBody>
          <a:bodyPr/>
          <a:lstStyle/>
          <a:p>
            <a:r>
              <a:rPr lang="en-US" dirty="0"/>
              <a:t>Joining Processes</a:t>
            </a:r>
          </a:p>
        </p:txBody>
      </p:sp>
      <p:pic>
        <p:nvPicPr>
          <p:cNvPr id="7" name="Content Placeholder 6">
            <a:extLst>
              <a:ext uri="{FF2B5EF4-FFF2-40B4-BE49-F238E27FC236}">
                <a16:creationId xmlns:a16="http://schemas.microsoft.com/office/drawing/2014/main" id="{9FBCCE0A-E8F0-4C6A-A958-586EB07B68AF}"/>
              </a:ext>
            </a:extLst>
          </p:cNvPr>
          <p:cNvPicPr>
            <a:picLocks noGrp="1" noChangeAspect="1"/>
          </p:cNvPicPr>
          <p:nvPr>
            <p:ph idx="1"/>
          </p:nvPr>
        </p:nvPicPr>
        <p:blipFill>
          <a:blip r:embed="rId3"/>
          <a:stretch>
            <a:fillRect/>
          </a:stretch>
        </p:blipFill>
        <p:spPr>
          <a:xfrm>
            <a:off x="1158610" y="1326535"/>
            <a:ext cx="9651630" cy="4737307"/>
          </a:xfrm>
          <a:prstGeom prst="rect">
            <a:avLst/>
          </a:prstGeom>
        </p:spPr>
      </p:pic>
    </p:spTree>
    <p:extLst>
      <p:ext uri="{BB962C8B-B14F-4D97-AF65-F5344CB8AC3E}">
        <p14:creationId xmlns:p14="http://schemas.microsoft.com/office/powerpoint/2010/main" val="985708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14784-3337-4C23-B5F5-7C39DA0F515F}"/>
              </a:ext>
            </a:extLst>
          </p:cNvPr>
          <p:cNvSpPr>
            <a:spLocks noGrp="1"/>
          </p:cNvSpPr>
          <p:nvPr>
            <p:ph type="title"/>
          </p:nvPr>
        </p:nvSpPr>
        <p:spPr>
          <a:xfrm>
            <a:off x="-46234" y="126466"/>
            <a:ext cx="12192000" cy="1325563"/>
          </a:xfrm>
        </p:spPr>
        <p:txBody>
          <a:bodyPr/>
          <a:lstStyle/>
          <a:p>
            <a:r>
              <a:rPr lang="en-US" dirty="0"/>
              <a:t>Taxonomy of Processes - Elements</a:t>
            </a:r>
          </a:p>
        </p:txBody>
      </p:sp>
      <p:graphicFrame>
        <p:nvGraphicFramePr>
          <p:cNvPr id="5" name="Table 5">
            <a:extLst>
              <a:ext uri="{FF2B5EF4-FFF2-40B4-BE49-F238E27FC236}">
                <a16:creationId xmlns:a16="http://schemas.microsoft.com/office/drawing/2014/main" id="{06A7A100-AB05-4ECA-8896-5BAA26B12904}"/>
              </a:ext>
            </a:extLst>
          </p:cNvPr>
          <p:cNvGraphicFramePr>
            <a:graphicFrameLocks noGrp="1"/>
          </p:cNvGraphicFramePr>
          <p:nvPr/>
        </p:nvGraphicFramePr>
        <p:xfrm>
          <a:off x="472971" y="3122071"/>
          <a:ext cx="11134875" cy="1497339"/>
        </p:xfrm>
        <a:graphic>
          <a:graphicData uri="http://schemas.openxmlformats.org/drawingml/2006/table">
            <a:tbl>
              <a:tblPr firstRow="1" bandRow="1">
                <a:tableStyleId>{5C22544A-7EE6-4342-B048-85BDC9FD1C3A}</a:tableStyleId>
              </a:tblPr>
              <a:tblGrid>
                <a:gridCol w="840729">
                  <a:extLst>
                    <a:ext uri="{9D8B030D-6E8A-4147-A177-3AD203B41FA5}">
                      <a16:colId xmlns:a16="http://schemas.microsoft.com/office/drawing/2014/main" val="1179275945"/>
                    </a:ext>
                  </a:extLst>
                </a:gridCol>
                <a:gridCol w="759998">
                  <a:extLst>
                    <a:ext uri="{9D8B030D-6E8A-4147-A177-3AD203B41FA5}">
                      <a16:colId xmlns:a16="http://schemas.microsoft.com/office/drawing/2014/main" val="2152528176"/>
                    </a:ext>
                  </a:extLst>
                </a:gridCol>
                <a:gridCol w="974963">
                  <a:extLst>
                    <a:ext uri="{9D8B030D-6E8A-4147-A177-3AD203B41FA5}">
                      <a16:colId xmlns:a16="http://schemas.microsoft.com/office/drawing/2014/main" val="388884196"/>
                    </a:ext>
                  </a:extLst>
                </a:gridCol>
                <a:gridCol w="858562">
                  <a:extLst>
                    <a:ext uri="{9D8B030D-6E8A-4147-A177-3AD203B41FA5}">
                      <a16:colId xmlns:a16="http://schemas.microsoft.com/office/drawing/2014/main" val="1586451496"/>
                    </a:ext>
                  </a:extLst>
                </a:gridCol>
                <a:gridCol w="858562">
                  <a:extLst>
                    <a:ext uri="{9D8B030D-6E8A-4147-A177-3AD203B41FA5}">
                      <a16:colId xmlns:a16="http://schemas.microsoft.com/office/drawing/2014/main" val="19461062"/>
                    </a:ext>
                  </a:extLst>
                </a:gridCol>
                <a:gridCol w="858562">
                  <a:extLst>
                    <a:ext uri="{9D8B030D-6E8A-4147-A177-3AD203B41FA5}">
                      <a16:colId xmlns:a16="http://schemas.microsoft.com/office/drawing/2014/main" val="2794524228"/>
                    </a:ext>
                  </a:extLst>
                </a:gridCol>
                <a:gridCol w="920712">
                  <a:extLst>
                    <a:ext uri="{9D8B030D-6E8A-4147-A177-3AD203B41FA5}">
                      <a16:colId xmlns:a16="http://schemas.microsoft.com/office/drawing/2014/main" val="995567840"/>
                    </a:ext>
                  </a:extLst>
                </a:gridCol>
                <a:gridCol w="796413">
                  <a:extLst>
                    <a:ext uri="{9D8B030D-6E8A-4147-A177-3AD203B41FA5}">
                      <a16:colId xmlns:a16="http://schemas.microsoft.com/office/drawing/2014/main" val="1256550932"/>
                    </a:ext>
                  </a:extLst>
                </a:gridCol>
                <a:gridCol w="858562">
                  <a:extLst>
                    <a:ext uri="{9D8B030D-6E8A-4147-A177-3AD203B41FA5}">
                      <a16:colId xmlns:a16="http://schemas.microsoft.com/office/drawing/2014/main" val="2124462106"/>
                    </a:ext>
                  </a:extLst>
                </a:gridCol>
                <a:gridCol w="858562">
                  <a:extLst>
                    <a:ext uri="{9D8B030D-6E8A-4147-A177-3AD203B41FA5}">
                      <a16:colId xmlns:a16="http://schemas.microsoft.com/office/drawing/2014/main" val="3785734959"/>
                    </a:ext>
                  </a:extLst>
                </a:gridCol>
                <a:gridCol w="738683">
                  <a:extLst>
                    <a:ext uri="{9D8B030D-6E8A-4147-A177-3AD203B41FA5}">
                      <a16:colId xmlns:a16="http://schemas.microsoft.com/office/drawing/2014/main" val="2456471950"/>
                    </a:ext>
                  </a:extLst>
                </a:gridCol>
                <a:gridCol w="952005">
                  <a:extLst>
                    <a:ext uri="{9D8B030D-6E8A-4147-A177-3AD203B41FA5}">
                      <a16:colId xmlns:a16="http://schemas.microsoft.com/office/drawing/2014/main" val="3403006897"/>
                    </a:ext>
                  </a:extLst>
                </a:gridCol>
                <a:gridCol w="858562">
                  <a:extLst>
                    <a:ext uri="{9D8B030D-6E8A-4147-A177-3AD203B41FA5}">
                      <a16:colId xmlns:a16="http://schemas.microsoft.com/office/drawing/2014/main" val="1765870197"/>
                    </a:ext>
                  </a:extLst>
                </a:gridCol>
              </a:tblGrid>
              <a:tr h="340778">
                <a:tc>
                  <a:txBody>
                    <a:bodyPr/>
                    <a:lstStyle/>
                    <a:p>
                      <a:pPr algn="ctr" fontAlgn="b"/>
                      <a:r>
                        <a:rPr lang="en-US" sz="1400" u="none" strike="noStrike" dirty="0">
                          <a:effectLst/>
                        </a:rPr>
                        <a:t>Number</a:t>
                      </a:r>
                      <a:endParaRPr lang="en-US" sz="1400" b="1" i="0" u="none" strike="noStrike" dirty="0">
                        <a:solidFill>
                          <a:schemeClr val="tx1"/>
                        </a:solidFill>
                        <a:effectLst/>
                        <a:latin typeface="Calibri" panose="020F0502020204030204" pitchFamily="34" charset="0"/>
                      </a:endParaRPr>
                    </a:p>
                  </a:txBody>
                  <a:tcPr marL="3819" marR="3819" marT="3819" marB="0" anchor="b"/>
                </a:tc>
                <a:tc>
                  <a:txBody>
                    <a:bodyPr/>
                    <a:lstStyle/>
                    <a:p>
                      <a:pPr algn="ctr" fontAlgn="b"/>
                      <a:r>
                        <a:rPr lang="en-US" sz="1400" u="none" strike="noStrike" dirty="0">
                          <a:effectLst/>
                        </a:rPr>
                        <a:t>Process</a:t>
                      </a:r>
                      <a:endParaRPr lang="en-US" sz="1400" b="1" i="0" u="none" strike="noStrike" dirty="0">
                        <a:solidFill>
                          <a:schemeClr val="tx1"/>
                        </a:solidFill>
                        <a:effectLst/>
                        <a:latin typeface="Calibri" panose="020F0502020204030204" pitchFamily="34" charset="0"/>
                      </a:endParaRPr>
                    </a:p>
                  </a:txBody>
                  <a:tcPr marL="3819" marR="3819" marT="3819" marB="0" anchor="b"/>
                </a:tc>
                <a:tc>
                  <a:txBody>
                    <a:bodyPr/>
                    <a:lstStyle/>
                    <a:p>
                      <a:pPr algn="ctr" fontAlgn="b"/>
                      <a:r>
                        <a:rPr lang="en-US" sz="1400" u="none" strike="noStrike" dirty="0">
                          <a:effectLst/>
                        </a:rPr>
                        <a:t>Description</a:t>
                      </a:r>
                      <a:endParaRPr lang="en-US" sz="1400" b="1" i="0" u="none" strike="noStrike" dirty="0">
                        <a:solidFill>
                          <a:schemeClr val="tx1"/>
                        </a:solidFill>
                        <a:effectLst/>
                        <a:latin typeface="Calibri" panose="020F0502020204030204" pitchFamily="34" charset="0"/>
                      </a:endParaRPr>
                    </a:p>
                  </a:txBody>
                  <a:tcPr marL="3819" marR="3819" marT="3819" marB="0" anchor="b"/>
                </a:tc>
                <a:tc>
                  <a:txBody>
                    <a:bodyPr/>
                    <a:lstStyle/>
                    <a:p>
                      <a:pPr algn="ctr" fontAlgn="b"/>
                      <a:r>
                        <a:rPr lang="en-US" sz="1400" u="none" strike="noStrike" dirty="0">
                          <a:effectLst/>
                        </a:rPr>
                        <a:t>Nadcap Audit Criteria</a:t>
                      </a:r>
                      <a:endParaRPr lang="en-US" sz="1400" b="1" i="0" u="none" strike="noStrike" dirty="0">
                        <a:solidFill>
                          <a:schemeClr val="tx1"/>
                        </a:solidFill>
                        <a:effectLst/>
                        <a:latin typeface="Calibri" panose="020F0502020204030204" pitchFamily="34" charset="0"/>
                      </a:endParaRPr>
                    </a:p>
                  </a:txBody>
                  <a:tcPr marL="3819" marR="3819" marT="3819" marB="0" anchor="b"/>
                </a:tc>
                <a:tc>
                  <a:txBody>
                    <a:bodyPr/>
                    <a:lstStyle/>
                    <a:p>
                      <a:pPr algn="ctr" fontAlgn="b"/>
                      <a:r>
                        <a:rPr lang="en-US" sz="1400" u="none" strike="noStrike" dirty="0">
                          <a:effectLst/>
                        </a:rPr>
                        <a:t>NASA Guidance</a:t>
                      </a:r>
                      <a:endParaRPr lang="en-US" sz="1400" b="1" i="0" u="none" strike="noStrike" dirty="0">
                        <a:solidFill>
                          <a:schemeClr val="tx1"/>
                        </a:solidFill>
                        <a:effectLst/>
                        <a:latin typeface="Calibri" panose="020F0502020204030204" pitchFamily="34" charset="0"/>
                      </a:endParaRPr>
                    </a:p>
                  </a:txBody>
                  <a:tcPr marL="3819" marR="3819" marT="3819" marB="0" anchor="b"/>
                </a:tc>
                <a:tc>
                  <a:txBody>
                    <a:bodyPr/>
                    <a:lstStyle/>
                    <a:p>
                      <a:pPr algn="ctr" fontAlgn="b"/>
                      <a:r>
                        <a:rPr lang="en-US" sz="1400" u="none" strike="noStrike" dirty="0">
                          <a:effectLst/>
                        </a:rPr>
                        <a:t>Materials</a:t>
                      </a:r>
                      <a:endParaRPr lang="en-US" sz="1400" b="1" i="0" u="none" strike="noStrike" dirty="0">
                        <a:solidFill>
                          <a:schemeClr val="tx1"/>
                        </a:solidFill>
                        <a:effectLst/>
                        <a:latin typeface="Calibri" panose="020F0502020204030204" pitchFamily="34" charset="0"/>
                      </a:endParaRPr>
                    </a:p>
                  </a:txBody>
                  <a:tcPr marL="3819" marR="3819" marT="3819" marB="0" anchor="b"/>
                </a:tc>
                <a:tc>
                  <a:txBody>
                    <a:bodyPr/>
                    <a:lstStyle/>
                    <a:p>
                      <a:pPr algn="ctr" fontAlgn="b"/>
                      <a:r>
                        <a:rPr lang="en-US" sz="1400" u="none" strike="noStrike" dirty="0">
                          <a:effectLst/>
                        </a:rPr>
                        <a:t>Certification Programs</a:t>
                      </a:r>
                      <a:endParaRPr lang="en-US" sz="1400" b="1" i="0" u="none" strike="noStrike" dirty="0">
                        <a:solidFill>
                          <a:schemeClr val="tx1"/>
                        </a:solidFill>
                        <a:effectLst/>
                        <a:latin typeface="Calibri" panose="020F0502020204030204" pitchFamily="34" charset="0"/>
                      </a:endParaRPr>
                    </a:p>
                  </a:txBody>
                  <a:tcPr marL="3819" marR="3819" marT="3819" marB="0" anchor="b"/>
                </a:tc>
                <a:tc>
                  <a:txBody>
                    <a:bodyPr/>
                    <a:lstStyle/>
                    <a:p>
                      <a:pPr algn="ctr" fontAlgn="b"/>
                      <a:r>
                        <a:rPr lang="en-US" sz="1400" u="none" strike="noStrike" dirty="0">
                          <a:effectLst/>
                        </a:rPr>
                        <a:t>Industry Standards</a:t>
                      </a:r>
                      <a:endParaRPr lang="en-US" sz="1400" b="1" i="0" u="none" strike="noStrike" dirty="0">
                        <a:solidFill>
                          <a:schemeClr val="tx1"/>
                        </a:solidFill>
                        <a:effectLst/>
                        <a:latin typeface="Calibri" panose="020F0502020204030204" pitchFamily="34" charset="0"/>
                      </a:endParaRPr>
                    </a:p>
                  </a:txBody>
                  <a:tcPr marL="3819" marR="3819" marT="3819" marB="0" anchor="b"/>
                </a:tc>
                <a:tc>
                  <a:txBody>
                    <a:bodyPr/>
                    <a:lstStyle/>
                    <a:p>
                      <a:pPr algn="ctr" fontAlgn="b"/>
                      <a:r>
                        <a:rPr lang="en-US" sz="1400" u="none" strike="noStrike" dirty="0">
                          <a:effectLst/>
                        </a:rPr>
                        <a:t>Process type</a:t>
                      </a:r>
                      <a:endParaRPr lang="en-US" sz="1400" b="1" i="0" u="none" strike="noStrike" dirty="0">
                        <a:solidFill>
                          <a:schemeClr val="tx1"/>
                        </a:solidFill>
                        <a:effectLst/>
                        <a:latin typeface="Calibri" panose="020F0502020204030204" pitchFamily="34" charset="0"/>
                      </a:endParaRPr>
                    </a:p>
                  </a:txBody>
                  <a:tcPr marL="3819" marR="3819" marT="3819" marB="0" anchor="b"/>
                </a:tc>
                <a:tc>
                  <a:txBody>
                    <a:bodyPr/>
                    <a:lstStyle/>
                    <a:p>
                      <a:pPr algn="ctr" fontAlgn="b"/>
                      <a:r>
                        <a:rPr lang="en-US" sz="1400" u="none" strike="noStrike" dirty="0">
                          <a:effectLst/>
                        </a:rPr>
                        <a:t>Process Control</a:t>
                      </a:r>
                      <a:endParaRPr lang="en-US" sz="1400" b="1" i="0" u="none" strike="noStrike" dirty="0">
                        <a:solidFill>
                          <a:schemeClr val="tx1"/>
                        </a:solidFill>
                        <a:effectLst/>
                        <a:latin typeface="Calibri" panose="020F0502020204030204" pitchFamily="34" charset="0"/>
                      </a:endParaRPr>
                    </a:p>
                  </a:txBody>
                  <a:tcPr marL="3819" marR="3819" marT="3819" marB="0" anchor="b"/>
                </a:tc>
                <a:tc>
                  <a:txBody>
                    <a:bodyPr/>
                    <a:lstStyle/>
                    <a:p>
                      <a:pPr algn="ctr" fontAlgn="b"/>
                      <a:r>
                        <a:rPr lang="en-US" sz="1400" u="none" strike="noStrike" dirty="0">
                          <a:effectLst/>
                        </a:rPr>
                        <a:t>Main Variables</a:t>
                      </a:r>
                      <a:endParaRPr lang="en-US" sz="1400" b="1" i="0" u="none" strike="noStrike" dirty="0">
                        <a:solidFill>
                          <a:schemeClr val="tx1"/>
                        </a:solidFill>
                        <a:effectLst/>
                        <a:latin typeface="Calibri" panose="020F0502020204030204" pitchFamily="34" charset="0"/>
                      </a:endParaRPr>
                    </a:p>
                  </a:txBody>
                  <a:tcPr marL="3819" marR="3819" marT="3819" marB="0" anchor="b"/>
                </a:tc>
                <a:tc>
                  <a:txBody>
                    <a:bodyPr/>
                    <a:lstStyle/>
                    <a:p>
                      <a:pPr algn="ctr" fontAlgn="b"/>
                      <a:r>
                        <a:rPr lang="en-US" sz="1400" u="none" strike="noStrike" dirty="0">
                          <a:effectLst/>
                        </a:rPr>
                        <a:t>Non-Destructive Evaluation (NDE)</a:t>
                      </a:r>
                      <a:endParaRPr lang="en-US" sz="1400" b="1" i="0" u="none" strike="noStrike" dirty="0">
                        <a:solidFill>
                          <a:schemeClr val="tx1"/>
                        </a:solidFill>
                        <a:effectLst/>
                        <a:latin typeface="Calibri" panose="020F0502020204030204" pitchFamily="34" charset="0"/>
                      </a:endParaRPr>
                    </a:p>
                  </a:txBody>
                  <a:tcPr marL="3819" marR="3819" marT="3819" marB="0" anchor="b"/>
                </a:tc>
                <a:tc>
                  <a:txBody>
                    <a:bodyPr/>
                    <a:lstStyle/>
                    <a:p>
                      <a:pPr algn="ctr" fontAlgn="b"/>
                      <a:r>
                        <a:rPr lang="en-US" sz="1400" u="none" strike="noStrike" dirty="0">
                          <a:effectLst/>
                        </a:rPr>
                        <a:t>Product Acceptance</a:t>
                      </a:r>
                      <a:endParaRPr lang="en-US" sz="1400" b="1" i="0" u="none" strike="noStrike" dirty="0">
                        <a:solidFill>
                          <a:schemeClr val="tx1"/>
                        </a:solidFill>
                        <a:effectLst/>
                        <a:latin typeface="Calibri" panose="020F0502020204030204" pitchFamily="34" charset="0"/>
                      </a:endParaRPr>
                    </a:p>
                  </a:txBody>
                  <a:tcPr marL="3819" marR="3819" marT="3819" marB="0" anchor="b"/>
                </a:tc>
                <a:extLst>
                  <a:ext uri="{0D108BD9-81ED-4DB2-BD59-A6C34878D82A}">
                    <a16:rowId xmlns:a16="http://schemas.microsoft.com/office/drawing/2014/main" val="90645902"/>
                  </a:ext>
                </a:extLst>
              </a:tr>
              <a:tr h="370840">
                <a:tc>
                  <a:txBody>
                    <a:bodyPr/>
                    <a:lstStyle/>
                    <a:p>
                      <a:r>
                        <a:rPr lang="en-US" sz="1200" dirty="0"/>
                        <a:t>PE0.1.X.X</a:t>
                      </a:r>
                    </a:p>
                  </a:txBody>
                  <a:tcPr/>
                </a:tc>
                <a:tc>
                  <a:txBody>
                    <a:bodyPr/>
                    <a:lstStyle/>
                    <a:p>
                      <a:r>
                        <a:rPr lang="en-US" sz="1800" dirty="0"/>
                        <a:t>QA02</a:t>
                      </a:r>
                    </a:p>
                  </a:txBody>
                  <a:tcPr/>
                </a:tc>
                <a:tc>
                  <a:txBody>
                    <a:bodyPr/>
                    <a:lstStyle/>
                    <a:p>
                      <a:r>
                        <a:rPr lang="en-US" dirty="0"/>
                        <a:t>QA02</a:t>
                      </a:r>
                    </a:p>
                  </a:txBody>
                  <a:tcPr/>
                </a:tc>
                <a:tc>
                  <a:txBody>
                    <a:bodyPr/>
                    <a:lstStyle/>
                    <a:p>
                      <a:r>
                        <a:rPr lang="en-US" dirty="0"/>
                        <a:t>QA05</a:t>
                      </a:r>
                    </a:p>
                  </a:txBody>
                  <a:tcPr/>
                </a:tc>
                <a:tc>
                  <a:txBody>
                    <a:bodyPr/>
                    <a:lstStyle/>
                    <a:p>
                      <a:r>
                        <a:rPr lang="en-US" dirty="0"/>
                        <a:t>QA05</a:t>
                      </a:r>
                    </a:p>
                  </a:txBody>
                  <a:tcPr/>
                </a:tc>
                <a:tc>
                  <a:txBody>
                    <a:bodyPr/>
                    <a:lstStyle/>
                    <a:p>
                      <a:r>
                        <a:rPr lang="en-US" dirty="0"/>
                        <a:t>QA05</a:t>
                      </a:r>
                    </a:p>
                  </a:txBody>
                  <a:tcPr/>
                </a:tc>
                <a:tc>
                  <a:txBody>
                    <a:bodyPr/>
                    <a:lstStyle/>
                    <a:p>
                      <a:r>
                        <a:rPr lang="en-US" dirty="0"/>
                        <a:t>QA05</a:t>
                      </a:r>
                    </a:p>
                  </a:txBody>
                  <a:tcPr/>
                </a:tc>
                <a:tc>
                  <a:txBody>
                    <a:bodyPr/>
                    <a:lstStyle/>
                    <a:p>
                      <a:r>
                        <a:rPr lang="en-US" dirty="0"/>
                        <a:t>QA05</a:t>
                      </a:r>
                    </a:p>
                  </a:txBody>
                  <a:tcPr/>
                </a:tc>
                <a:tc>
                  <a:txBody>
                    <a:bodyPr/>
                    <a:lstStyle/>
                    <a:p>
                      <a:r>
                        <a:rPr lang="en-US" dirty="0"/>
                        <a:t>QA06</a:t>
                      </a:r>
                    </a:p>
                  </a:txBody>
                  <a:tcPr/>
                </a:tc>
                <a:tc>
                  <a:txBody>
                    <a:bodyPr/>
                    <a:lstStyle/>
                    <a:p>
                      <a:r>
                        <a:rPr lang="en-US" dirty="0"/>
                        <a:t>QA06</a:t>
                      </a:r>
                    </a:p>
                    <a:p>
                      <a:r>
                        <a:rPr lang="en-US" dirty="0"/>
                        <a:t>QA07</a:t>
                      </a:r>
                    </a:p>
                  </a:txBody>
                  <a:tcPr/>
                </a:tc>
                <a:tc>
                  <a:txBody>
                    <a:bodyPr/>
                    <a:lstStyle/>
                    <a:p>
                      <a:r>
                        <a:rPr lang="en-US" dirty="0"/>
                        <a:t>QA06</a:t>
                      </a:r>
                    </a:p>
                  </a:txBody>
                  <a:tcPr/>
                </a:tc>
                <a:tc>
                  <a:txBody>
                    <a:bodyPr/>
                    <a:lstStyle/>
                    <a:p>
                      <a:r>
                        <a:rPr lang="en-US" dirty="0"/>
                        <a:t>QA07</a:t>
                      </a:r>
                    </a:p>
                  </a:txBody>
                  <a:tcPr/>
                </a:tc>
                <a:tc>
                  <a:txBody>
                    <a:bodyPr/>
                    <a:lstStyle/>
                    <a:p>
                      <a:r>
                        <a:rPr lang="en-US" dirty="0"/>
                        <a:t>QA09</a:t>
                      </a:r>
                    </a:p>
                  </a:txBody>
                  <a:tcPr/>
                </a:tc>
                <a:extLst>
                  <a:ext uri="{0D108BD9-81ED-4DB2-BD59-A6C34878D82A}">
                    <a16:rowId xmlns:a16="http://schemas.microsoft.com/office/drawing/2014/main" val="2831673063"/>
                  </a:ext>
                </a:extLst>
              </a:tr>
            </a:tbl>
          </a:graphicData>
        </a:graphic>
      </p:graphicFrame>
      <p:cxnSp>
        <p:nvCxnSpPr>
          <p:cNvPr id="9" name="Straight Arrow Connector 8">
            <a:extLst>
              <a:ext uri="{FF2B5EF4-FFF2-40B4-BE49-F238E27FC236}">
                <a16:creationId xmlns:a16="http://schemas.microsoft.com/office/drawing/2014/main" id="{000673BE-CC9F-44B1-80AB-412CE551E58C}"/>
              </a:ext>
            </a:extLst>
          </p:cNvPr>
          <p:cNvCxnSpPr>
            <a:cxnSpLocks/>
          </p:cNvCxnSpPr>
          <p:nvPr/>
        </p:nvCxnSpPr>
        <p:spPr>
          <a:xfrm flipH="1" flipV="1">
            <a:off x="2433089" y="2487113"/>
            <a:ext cx="120679" cy="650558"/>
          </a:xfrm>
          <a:prstGeom prst="straightConnector1">
            <a:avLst/>
          </a:prstGeom>
          <a:ln w="19050">
            <a:tailEnd type="triangle"/>
          </a:ln>
        </p:spPr>
        <p:style>
          <a:lnRef idx="2">
            <a:schemeClr val="accent5"/>
          </a:lnRef>
          <a:fillRef idx="0">
            <a:schemeClr val="accent5"/>
          </a:fillRef>
          <a:effectRef idx="1">
            <a:schemeClr val="accent5"/>
          </a:effectRef>
          <a:fontRef idx="minor">
            <a:schemeClr val="tx1"/>
          </a:fontRef>
        </p:style>
      </p:cxnSp>
      <p:cxnSp>
        <p:nvCxnSpPr>
          <p:cNvPr id="23" name="Straight Arrow Connector 22">
            <a:extLst>
              <a:ext uri="{FF2B5EF4-FFF2-40B4-BE49-F238E27FC236}">
                <a16:creationId xmlns:a16="http://schemas.microsoft.com/office/drawing/2014/main" id="{511CEA76-B581-45AA-A0DA-3CDD63768BFA}"/>
              </a:ext>
            </a:extLst>
          </p:cNvPr>
          <p:cNvCxnSpPr>
            <a:cxnSpLocks/>
          </p:cNvCxnSpPr>
          <p:nvPr/>
        </p:nvCxnSpPr>
        <p:spPr>
          <a:xfrm>
            <a:off x="7935754" y="4619410"/>
            <a:ext cx="0" cy="679997"/>
          </a:xfrm>
          <a:prstGeom prst="straightConnector1">
            <a:avLst/>
          </a:prstGeom>
          <a:ln w="19050">
            <a:solidFill>
              <a:srgbClr val="43BB8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2C334E9-174A-4D3C-879C-DCFB8149AB5B}"/>
              </a:ext>
            </a:extLst>
          </p:cNvPr>
          <p:cNvCxnSpPr>
            <a:cxnSpLocks/>
          </p:cNvCxnSpPr>
          <p:nvPr/>
        </p:nvCxnSpPr>
        <p:spPr>
          <a:xfrm>
            <a:off x="10374067" y="4619410"/>
            <a:ext cx="0" cy="656783"/>
          </a:xfrm>
          <a:prstGeom prst="straightConnector1">
            <a:avLst/>
          </a:prstGeom>
          <a:ln w="19050">
            <a:solidFill>
              <a:srgbClr val="45B45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8C64FBE-6021-4176-8758-CEE0980427C2}"/>
              </a:ext>
            </a:extLst>
          </p:cNvPr>
          <p:cNvCxnSpPr>
            <a:cxnSpLocks/>
          </p:cNvCxnSpPr>
          <p:nvPr/>
        </p:nvCxnSpPr>
        <p:spPr>
          <a:xfrm flipH="1">
            <a:off x="8740985" y="4664447"/>
            <a:ext cx="667344" cy="611746"/>
          </a:xfrm>
          <a:prstGeom prst="straightConnector1">
            <a:avLst/>
          </a:prstGeom>
          <a:ln w="19050">
            <a:solidFill>
              <a:srgbClr val="43BB8D"/>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1E21281-7A6E-4FE4-9B88-19BDD1824271}"/>
              </a:ext>
            </a:extLst>
          </p:cNvPr>
          <p:cNvCxnSpPr>
            <a:cxnSpLocks/>
          </p:cNvCxnSpPr>
          <p:nvPr/>
        </p:nvCxnSpPr>
        <p:spPr>
          <a:xfrm flipV="1">
            <a:off x="4276128" y="2531067"/>
            <a:ext cx="452514" cy="591004"/>
          </a:xfrm>
          <a:prstGeom prst="straightConnector1">
            <a:avLst/>
          </a:prstGeom>
          <a:ln w="19050">
            <a:solidFill>
              <a:srgbClr val="37B7BD"/>
            </a:solidFill>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DB50158C-A658-4D78-BA3E-8B6CE28CC6BA}"/>
              </a:ext>
            </a:extLst>
          </p:cNvPr>
          <p:cNvCxnSpPr>
            <a:cxnSpLocks/>
          </p:cNvCxnSpPr>
          <p:nvPr/>
        </p:nvCxnSpPr>
        <p:spPr>
          <a:xfrm flipV="1">
            <a:off x="5285567" y="2511674"/>
            <a:ext cx="0" cy="601707"/>
          </a:xfrm>
          <a:prstGeom prst="straightConnector1">
            <a:avLst/>
          </a:prstGeom>
          <a:ln w="19050">
            <a:solidFill>
              <a:srgbClr val="37B7BD"/>
            </a:solidFill>
            <a:tailEnd type="triangle"/>
          </a:ln>
        </p:spPr>
        <p:style>
          <a:lnRef idx="2">
            <a:schemeClr val="accent6"/>
          </a:lnRef>
          <a:fillRef idx="0">
            <a:schemeClr val="accent6"/>
          </a:fillRef>
          <a:effectRef idx="1">
            <a:schemeClr val="accent6"/>
          </a:effectRef>
          <a:fontRef idx="minor">
            <a:schemeClr val="tx1"/>
          </a:fontRef>
        </p:style>
      </p:cxnSp>
      <p:cxnSp>
        <p:nvCxnSpPr>
          <p:cNvPr id="15" name="Straight Arrow Connector 14">
            <a:extLst>
              <a:ext uri="{FF2B5EF4-FFF2-40B4-BE49-F238E27FC236}">
                <a16:creationId xmlns:a16="http://schemas.microsoft.com/office/drawing/2014/main" id="{4D344E97-740F-405C-B437-7184FDB82751}"/>
              </a:ext>
            </a:extLst>
          </p:cNvPr>
          <p:cNvCxnSpPr>
            <a:cxnSpLocks/>
          </p:cNvCxnSpPr>
          <p:nvPr/>
        </p:nvCxnSpPr>
        <p:spPr>
          <a:xfrm flipH="1" flipV="1">
            <a:off x="11086871" y="2565055"/>
            <a:ext cx="175704" cy="572616"/>
          </a:xfrm>
          <a:prstGeom prst="straightConnector1">
            <a:avLst/>
          </a:prstGeom>
          <a:ln w="19050">
            <a:solidFill>
              <a:srgbClr val="70AD47"/>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521A3FB-6F8D-407D-923E-79AAAC6F90EB}"/>
              </a:ext>
            </a:extLst>
          </p:cNvPr>
          <p:cNvCxnSpPr>
            <a:cxnSpLocks/>
          </p:cNvCxnSpPr>
          <p:nvPr/>
        </p:nvCxnSpPr>
        <p:spPr>
          <a:xfrm flipV="1">
            <a:off x="3217170" y="2511674"/>
            <a:ext cx="804501" cy="578367"/>
          </a:xfrm>
          <a:prstGeom prst="straightConnector1">
            <a:avLst/>
          </a:prstGeom>
          <a:ln w="19050">
            <a:solidFill>
              <a:srgbClr val="37B7BD"/>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B38CF0A-FB49-432A-BCBD-6B2E93FD4D8B}"/>
              </a:ext>
            </a:extLst>
          </p:cNvPr>
          <p:cNvCxnSpPr>
            <a:cxnSpLocks/>
          </p:cNvCxnSpPr>
          <p:nvPr/>
        </p:nvCxnSpPr>
        <p:spPr>
          <a:xfrm flipH="1">
            <a:off x="8311006" y="4619410"/>
            <a:ext cx="296281" cy="688813"/>
          </a:xfrm>
          <a:prstGeom prst="straightConnector1">
            <a:avLst/>
          </a:prstGeom>
          <a:ln w="19050">
            <a:solidFill>
              <a:srgbClr val="43BB8D"/>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F86F66E-5B0D-4F5C-B40E-968C44F43412}"/>
              </a:ext>
            </a:extLst>
          </p:cNvPr>
          <p:cNvCxnSpPr>
            <a:cxnSpLocks/>
          </p:cNvCxnSpPr>
          <p:nvPr/>
        </p:nvCxnSpPr>
        <p:spPr>
          <a:xfrm flipV="1">
            <a:off x="1811514" y="2487112"/>
            <a:ext cx="169059" cy="634959"/>
          </a:xfrm>
          <a:prstGeom prst="straightConnector1">
            <a:avLst/>
          </a:prstGeom>
          <a:ln w="19050">
            <a:tailEnd type="triangle"/>
          </a:ln>
        </p:spPr>
        <p:style>
          <a:lnRef idx="2">
            <a:schemeClr val="accent5"/>
          </a:lnRef>
          <a:fillRef idx="0">
            <a:schemeClr val="accent5"/>
          </a:fillRef>
          <a:effectRef idx="1">
            <a:schemeClr val="accent5"/>
          </a:effectRef>
          <a:fontRef idx="minor">
            <a:schemeClr val="tx1"/>
          </a:fontRef>
        </p:style>
      </p:cxnSp>
      <p:cxnSp>
        <p:nvCxnSpPr>
          <p:cNvPr id="26" name="Straight Arrow Connector 25">
            <a:extLst>
              <a:ext uri="{FF2B5EF4-FFF2-40B4-BE49-F238E27FC236}">
                <a16:creationId xmlns:a16="http://schemas.microsoft.com/office/drawing/2014/main" id="{724BB6AC-1A0C-475A-9F73-810F340EC522}"/>
              </a:ext>
            </a:extLst>
          </p:cNvPr>
          <p:cNvCxnSpPr>
            <a:cxnSpLocks/>
          </p:cNvCxnSpPr>
          <p:nvPr/>
        </p:nvCxnSpPr>
        <p:spPr>
          <a:xfrm flipH="1" flipV="1">
            <a:off x="5859798" y="2468379"/>
            <a:ext cx="342148" cy="669292"/>
          </a:xfrm>
          <a:prstGeom prst="straightConnector1">
            <a:avLst/>
          </a:prstGeom>
          <a:ln w="19050">
            <a:solidFill>
              <a:srgbClr val="37B7BD"/>
            </a:solidFill>
            <a:tailEnd type="triangle"/>
          </a:ln>
        </p:spPr>
        <p:style>
          <a:lnRef idx="2">
            <a:schemeClr val="accent6"/>
          </a:lnRef>
          <a:fillRef idx="0">
            <a:schemeClr val="accent6"/>
          </a:fillRef>
          <a:effectRef idx="1">
            <a:schemeClr val="accent6"/>
          </a:effectRef>
          <a:fontRef idx="minor">
            <a:schemeClr val="tx1"/>
          </a:fontRef>
        </p:style>
      </p:cxnSp>
      <p:cxnSp>
        <p:nvCxnSpPr>
          <p:cNvPr id="28" name="Straight Arrow Connector 27">
            <a:extLst>
              <a:ext uri="{FF2B5EF4-FFF2-40B4-BE49-F238E27FC236}">
                <a16:creationId xmlns:a16="http://schemas.microsoft.com/office/drawing/2014/main" id="{3659151E-7A51-4570-93D3-AB2E7A0EFA16}"/>
              </a:ext>
            </a:extLst>
          </p:cNvPr>
          <p:cNvCxnSpPr>
            <a:cxnSpLocks/>
          </p:cNvCxnSpPr>
          <p:nvPr/>
        </p:nvCxnSpPr>
        <p:spPr>
          <a:xfrm flipH="1" flipV="1">
            <a:off x="6268918" y="2465288"/>
            <a:ext cx="712897" cy="672383"/>
          </a:xfrm>
          <a:prstGeom prst="straightConnector1">
            <a:avLst/>
          </a:prstGeom>
          <a:ln w="19050">
            <a:solidFill>
              <a:srgbClr val="37B7BD"/>
            </a:solidFill>
            <a:tailEnd type="triangle"/>
          </a:ln>
        </p:spPr>
        <p:style>
          <a:lnRef idx="2">
            <a:schemeClr val="accent6"/>
          </a:lnRef>
          <a:fillRef idx="0">
            <a:schemeClr val="accent6"/>
          </a:fillRef>
          <a:effectRef idx="1">
            <a:schemeClr val="accent6"/>
          </a:effectRef>
          <a:fontRef idx="minor">
            <a:schemeClr val="tx1"/>
          </a:fontRef>
        </p:style>
      </p:cxnSp>
      <p:sp>
        <p:nvSpPr>
          <p:cNvPr id="21" name="TextBox 20">
            <a:extLst>
              <a:ext uri="{FF2B5EF4-FFF2-40B4-BE49-F238E27FC236}">
                <a16:creationId xmlns:a16="http://schemas.microsoft.com/office/drawing/2014/main" id="{4A0100D3-129C-4C8A-BAC3-D0083435552F}"/>
              </a:ext>
            </a:extLst>
          </p:cNvPr>
          <p:cNvSpPr txBox="1"/>
          <p:nvPr/>
        </p:nvSpPr>
        <p:spPr>
          <a:xfrm>
            <a:off x="864272" y="1632182"/>
            <a:ext cx="2540360" cy="715089"/>
          </a:xfrm>
          <a:prstGeom prst="roundRect">
            <a:avLst/>
          </a:prstGeom>
          <a:solidFill>
            <a:schemeClr val="accent5"/>
          </a:solidFill>
          <a:ln w="28575">
            <a:solidFill>
              <a:schemeClr val="bg1"/>
            </a:solidFill>
          </a:ln>
        </p:spPr>
        <p:txBody>
          <a:bodyPr wrap="square" rtlCol="0">
            <a:spAutoFit/>
          </a:bodyPr>
          <a:lstStyle/>
          <a:p>
            <a:r>
              <a:rPr lang="en-US" dirty="0">
                <a:solidFill>
                  <a:schemeClr val="bg1"/>
                </a:solidFill>
              </a:rPr>
              <a:t>QA02 Critical Items and Process Determination</a:t>
            </a:r>
          </a:p>
        </p:txBody>
      </p:sp>
      <p:sp>
        <p:nvSpPr>
          <p:cNvPr id="33" name="TextBox 32">
            <a:extLst>
              <a:ext uri="{FF2B5EF4-FFF2-40B4-BE49-F238E27FC236}">
                <a16:creationId xmlns:a16="http://schemas.microsoft.com/office/drawing/2014/main" id="{4664DC20-D130-441C-9221-F8F2F87D53F9}"/>
              </a:ext>
            </a:extLst>
          </p:cNvPr>
          <p:cNvSpPr txBox="1"/>
          <p:nvPr/>
        </p:nvSpPr>
        <p:spPr>
          <a:xfrm>
            <a:off x="3919789" y="1617102"/>
            <a:ext cx="2540360" cy="732115"/>
          </a:xfrm>
          <a:prstGeom prst="roundRect">
            <a:avLst/>
          </a:prstGeom>
          <a:solidFill>
            <a:srgbClr val="37B7BD"/>
          </a:solidFill>
          <a:ln w="28575">
            <a:solidFill>
              <a:schemeClr val="bg1"/>
            </a:solidFill>
          </a:ln>
        </p:spPr>
        <p:txBody>
          <a:bodyPr wrap="square" rtlCol="0">
            <a:spAutoFit/>
          </a:bodyPr>
          <a:lstStyle/>
          <a:p>
            <a:r>
              <a:rPr lang="en-US" dirty="0">
                <a:solidFill>
                  <a:schemeClr val="bg1"/>
                </a:solidFill>
              </a:rPr>
              <a:t>QA05 Supply </a:t>
            </a:r>
            <a:r>
              <a:rPr lang="en-US" sz="1900" dirty="0">
                <a:solidFill>
                  <a:prstClr val="white"/>
                </a:solidFill>
                <a:latin typeface="Calibri" panose="020F0502020204030204"/>
              </a:rPr>
              <a:t>Chain</a:t>
            </a:r>
            <a:r>
              <a:rPr lang="en-US" dirty="0">
                <a:solidFill>
                  <a:schemeClr val="bg1"/>
                </a:solidFill>
              </a:rPr>
              <a:t> Risk Management</a:t>
            </a:r>
          </a:p>
        </p:txBody>
      </p:sp>
      <p:sp>
        <p:nvSpPr>
          <p:cNvPr id="34" name="TextBox 33">
            <a:extLst>
              <a:ext uri="{FF2B5EF4-FFF2-40B4-BE49-F238E27FC236}">
                <a16:creationId xmlns:a16="http://schemas.microsoft.com/office/drawing/2014/main" id="{7CE3E536-81FC-4021-9168-47BC2193D862}"/>
              </a:ext>
            </a:extLst>
          </p:cNvPr>
          <p:cNvSpPr txBox="1"/>
          <p:nvPr/>
        </p:nvSpPr>
        <p:spPr>
          <a:xfrm>
            <a:off x="6665574" y="5366268"/>
            <a:ext cx="2540360" cy="732115"/>
          </a:xfrm>
          <a:prstGeom prst="roundRect">
            <a:avLst/>
          </a:prstGeom>
          <a:solidFill>
            <a:srgbClr val="43BB8D"/>
          </a:solidFill>
          <a:ln w="28575">
            <a:solidFill>
              <a:schemeClr val="bg1"/>
            </a:solidFill>
          </a:ln>
        </p:spPr>
        <p:txBody>
          <a:bodyPr wrap="square" rtlCol="0">
            <a:spAutoFit/>
          </a:bodyPr>
          <a:lstStyle/>
          <a:p>
            <a:r>
              <a:rPr lang="en-US" dirty="0">
                <a:solidFill>
                  <a:schemeClr val="bg1"/>
                </a:solidFill>
              </a:rPr>
              <a:t>QA06 </a:t>
            </a:r>
            <a:r>
              <a:rPr lang="en-US" sz="1900" dirty="0">
                <a:solidFill>
                  <a:prstClr val="white"/>
                </a:solidFill>
                <a:latin typeface="Calibri" panose="020F0502020204030204"/>
              </a:rPr>
              <a:t>Product</a:t>
            </a:r>
            <a:r>
              <a:rPr lang="en-US" dirty="0">
                <a:solidFill>
                  <a:schemeClr val="bg1"/>
                </a:solidFill>
              </a:rPr>
              <a:t> Readiness</a:t>
            </a:r>
          </a:p>
        </p:txBody>
      </p:sp>
      <p:sp>
        <p:nvSpPr>
          <p:cNvPr id="35" name="TextBox 34">
            <a:extLst>
              <a:ext uri="{FF2B5EF4-FFF2-40B4-BE49-F238E27FC236}">
                <a16:creationId xmlns:a16="http://schemas.microsoft.com/office/drawing/2014/main" id="{A89A2489-C3E0-4732-A258-A03AFF7E2240}"/>
              </a:ext>
            </a:extLst>
          </p:cNvPr>
          <p:cNvSpPr txBox="1"/>
          <p:nvPr/>
        </p:nvSpPr>
        <p:spPr>
          <a:xfrm>
            <a:off x="9408329" y="5392264"/>
            <a:ext cx="2540360" cy="732115"/>
          </a:xfrm>
          <a:prstGeom prst="roundRect">
            <a:avLst/>
          </a:prstGeom>
          <a:solidFill>
            <a:srgbClr val="45B451"/>
          </a:solidFill>
          <a:ln w="28575">
            <a:solidFill>
              <a:schemeClr val="bg1"/>
            </a:solidFill>
          </a:ln>
        </p:spPr>
        <p:txBody>
          <a:bodyPr wrap="square" rtlCol="0">
            <a:spAutoFit/>
          </a:bodyPr>
          <a:lstStyle/>
          <a:p>
            <a:r>
              <a:rPr lang="en-US" dirty="0">
                <a:solidFill>
                  <a:schemeClr val="bg1"/>
                </a:solidFill>
              </a:rPr>
              <a:t>QA07 Product Quality </a:t>
            </a:r>
            <a:r>
              <a:rPr lang="en-US" sz="1900" dirty="0">
                <a:solidFill>
                  <a:prstClr val="white"/>
                </a:solidFill>
                <a:latin typeface="Calibri" panose="020F0502020204030204"/>
              </a:rPr>
              <a:t>Assurance</a:t>
            </a:r>
          </a:p>
        </p:txBody>
      </p:sp>
      <p:sp>
        <p:nvSpPr>
          <p:cNvPr id="37" name="TextBox 36">
            <a:extLst>
              <a:ext uri="{FF2B5EF4-FFF2-40B4-BE49-F238E27FC236}">
                <a16:creationId xmlns:a16="http://schemas.microsoft.com/office/drawing/2014/main" id="{E5E73E11-4C59-4FEA-9F9D-CABF322D1127}"/>
              </a:ext>
            </a:extLst>
          </p:cNvPr>
          <p:cNvSpPr txBox="1"/>
          <p:nvPr/>
        </p:nvSpPr>
        <p:spPr>
          <a:xfrm>
            <a:off x="9205934" y="1526473"/>
            <a:ext cx="2540360" cy="1038582"/>
          </a:xfrm>
          <a:prstGeom prst="roundRect">
            <a:avLst/>
          </a:prstGeom>
          <a:solidFill>
            <a:srgbClr val="70AD47"/>
          </a:solidFill>
          <a:ln w="28575">
            <a:solidFill>
              <a:schemeClr val="bg1"/>
            </a:solidFill>
          </a:ln>
        </p:spPr>
        <p:txBody>
          <a:bodyPr wrap="square" rtlCol="0">
            <a:spAutoFit/>
          </a:bodyPr>
          <a:lstStyle/>
          <a:p>
            <a:r>
              <a:rPr lang="en-US" dirty="0">
                <a:solidFill>
                  <a:schemeClr val="bg1"/>
                </a:solidFill>
              </a:rPr>
              <a:t>QA09 NASA Product </a:t>
            </a:r>
            <a:r>
              <a:rPr lang="en-US" sz="1900" dirty="0">
                <a:solidFill>
                  <a:prstClr val="white"/>
                </a:solidFill>
                <a:latin typeface="Calibri" panose="020F0502020204030204"/>
              </a:rPr>
              <a:t>Acceptance</a:t>
            </a:r>
            <a:r>
              <a:rPr lang="en-US" dirty="0">
                <a:solidFill>
                  <a:schemeClr val="bg1"/>
                </a:solidFill>
              </a:rPr>
              <a:t> Process and Data</a:t>
            </a:r>
          </a:p>
        </p:txBody>
      </p:sp>
      <p:cxnSp>
        <p:nvCxnSpPr>
          <p:cNvPr id="25" name="Straight Arrow Connector 24">
            <a:extLst>
              <a:ext uri="{FF2B5EF4-FFF2-40B4-BE49-F238E27FC236}">
                <a16:creationId xmlns:a16="http://schemas.microsoft.com/office/drawing/2014/main" id="{33BFD816-7993-474F-AD83-2AD8608AE938}"/>
              </a:ext>
            </a:extLst>
          </p:cNvPr>
          <p:cNvCxnSpPr>
            <a:cxnSpLocks/>
          </p:cNvCxnSpPr>
          <p:nvPr/>
        </p:nvCxnSpPr>
        <p:spPr>
          <a:xfrm>
            <a:off x="8875643" y="4619410"/>
            <a:ext cx="1143000" cy="653692"/>
          </a:xfrm>
          <a:prstGeom prst="straightConnector1">
            <a:avLst/>
          </a:prstGeom>
          <a:ln w="19050">
            <a:solidFill>
              <a:srgbClr val="45B45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6584EAF-5956-45AF-A40F-2289B25B0471}"/>
              </a:ext>
            </a:extLst>
          </p:cNvPr>
          <p:cNvSpPr/>
          <p:nvPr/>
        </p:nvSpPr>
        <p:spPr>
          <a:xfrm>
            <a:off x="172918" y="6001268"/>
            <a:ext cx="6096000" cy="400110"/>
          </a:xfrm>
          <a:prstGeom prst="rect">
            <a:avLst/>
          </a:prstGeom>
        </p:spPr>
        <p:txBody>
          <a:bodyPr>
            <a:spAutoFit/>
          </a:bodyPr>
          <a:lstStyle/>
          <a:p>
            <a:r>
              <a:rPr lang="en-US" sz="1000" i="1" dirty="0"/>
              <a:t>The NPR 8735.2C defines hardware quality assurance program requirements for programs and projects and quality assurance domains (QA)</a:t>
            </a:r>
          </a:p>
        </p:txBody>
      </p:sp>
    </p:spTree>
    <p:extLst>
      <p:ext uri="{BB962C8B-B14F-4D97-AF65-F5344CB8AC3E}">
        <p14:creationId xmlns:p14="http://schemas.microsoft.com/office/powerpoint/2010/main" val="84982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additive="base">
                                        <p:cTn id="24" dur="500" fill="hold"/>
                                        <p:tgtEl>
                                          <p:spTgt spid="55"/>
                                        </p:tgtEl>
                                        <p:attrNameLst>
                                          <p:attrName>ppt_x</p:attrName>
                                        </p:attrNameLst>
                                      </p:cBhvr>
                                      <p:tavLst>
                                        <p:tav tm="0">
                                          <p:val>
                                            <p:strVal val="#ppt_x"/>
                                          </p:val>
                                        </p:tav>
                                        <p:tav tm="100000">
                                          <p:val>
                                            <p:strVal val="#ppt_x"/>
                                          </p:val>
                                        </p:tav>
                                      </p:tavLst>
                                    </p:anim>
                                    <p:anim calcmode="lin" valueType="num">
                                      <p:cBhvr additive="base">
                                        <p:cTn id="25" dur="500" fill="hold"/>
                                        <p:tgtEl>
                                          <p:spTgt spid="5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ppt_x"/>
                                          </p:val>
                                        </p:tav>
                                        <p:tav tm="100000">
                                          <p:val>
                                            <p:strVal val="#ppt_x"/>
                                          </p:val>
                                        </p:tav>
                                      </p:tavLst>
                                    </p:anim>
                                    <p:anim calcmode="lin" valueType="num">
                                      <p:cBhvr additive="base">
                                        <p:cTn id="51" dur="500" fill="hold"/>
                                        <p:tgtEl>
                                          <p:spTgt spid="23"/>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fill="hold"/>
                                        <p:tgtEl>
                                          <p:spTgt spid="36"/>
                                        </p:tgtEl>
                                        <p:attrNameLst>
                                          <p:attrName>ppt_x</p:attrName>
                                        </p:attrNameLst>
                                      </p:cBhvr>
                                      <p:tavLst>
                                        <p:tav tm="0">
                                          <p:val>
                                            <p:strVal val="#ppt_x"/>
                                          </p:val>
                                        </p:tav>
                                        <p:tav tm="100000">
                                          <p:val>
                                            <p:strVal val="#ppt_x"/>
                                          </p:val>
                                        </p:tav>
                                      </p:tavLst>
                                    </p:anim>
                                    <p:anim calcmode="lin" valueType="num">
                                      <p:cBhvr additive="base">
                                        <p:cTn id="55" dur="500" fill="hold"/>
                                        <p:tgtEl>
                                          <p:spTgt spid="36"/>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ppt_x"/>
                                          </p:val>
                                        </p:tav>
                                        <p:tav tm="100000">
                                          <p:val>
                                            <p:strVal val="#ppt_x"/>
                                          </p:val>
                                        </p:tav>
                                      </p:tavLst>
                                    </p:anim>
                                    <p:anim calcmode="lin" valueType="num">
                                      <p:cBhvr additive="base">
                                        <p:cTn id="5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ppt_x"/>
                                          </p:val>
                                        </p:tav>
                                        <p:tav tm="100000">
                                          <p:val>
                                            <p:strVal val="#ppt_x"/>
                                          </p:val>
                                        </p:tav>
                                      </p:tavLst>
                                    </p:anim>
                                    <p:anim calcmode="lin" valueType="num">
                                      <p:cBhvr additive="base">
                                        <p:cTn id="69" dur="500" fill="hold"/>
                                        <p:tgtEl>
                                          <p:spTgt spid="25"/>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additive="base">
                                        <p:cTn id="72" dur="500" fill="hold"/>
                                        <p:tgtEl>
                                          <p:spTgt spid="27"/>
                                        </p:tgtEl>
                                        <p:attrNameLst>
                                          <p:attrName>ppt_x</p:attrName>
                                        </p:attrNameLst>
                                      </p:cBhvr>
                                      <p:tavLst>
                                        <p:tav tm="0">
                                          <p:val>
                                            <p:strVal val="#ppt_x"/>
                                          </p:val>
                                        </p:tav>
                                        <p:tav tm="100000">
                                          <p:val>
                                            <p:strVal val="#ppt_x"/>
                                          </p:val>
                                        </p:tav>
                                      </p:tavLst>
                                    </p:anim>
                                    <p:anim calcmode="lin" valueType="num">
                                      <p:cBhvr additive="base">
                                        <p:cTn id="7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1000"/>
                                        <p:tgtEl>
                                          <p:spTgt spid="15"/>
                                        </p:tgtEl>
                                      </p:cBhvr>
                                    </p:animEffect>
                                    <p:anim calcmode="lin" valueType="num">
                                      <p:cBhvr>
                                        <p:cTn id="83" dur="1000" fill="hold"/>
                                        <p:tgtEl>
                                          <p:spTgt spid="15"/>
                                        </p:tgtEl>
                                        <p:attrNameLst>
                                          <p:attrName>ppt_x</p:attrName>
                                        </p:attrNameLst>
                                      </p:cBhvr>
                                      <p:tavLst>
                                        <p:tav tm="0">
                                          <p:val>
                                            <p:strVal val="#ppt_x"/>
                                          </p:val>
                                        </p:tav>
                                        <p:tav tm="100000">
                                          <p:val>
                                            <p:strVal val="#ppt_x"/>
                                          </p:val>
                                        </p:tav>
                                      </p:tavLst>
                                    </p:anim>
                                    <p:anim calcmode="lin" valueType="num">
                                      <p:cBhvr>
                                        <p:cTn id="8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3" grpId="0" animBg="1"/>
      <p:bldP spid="34" grpId="0" animBg="1"/>
      <p:bldP spid="35"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A5CE-30C8-4C1F-AD0F-6F6CAF3CDD16}"/>
              </a:ext>
            </a:extLst>
          </p:cNvPr>
          <p:cNvSpPr>
            <a:spLocks noGrp="1"/>
          </p:cNvSpPr>
          <p:nvPr>
            <p:ph type="title"/>
          </p:nvPr>
        </p:nvSpPr>
        <p:spPr/>
        <p:txBody>
          <a:bodyPr/>
          <a:lstStyle/>
          <a:p>
            <a:r>
              <a:rPr lang="en-US" dirty="0"/>
              <a:t>Fusion Welding</a:t>
            </a:r>
          </a:p>
        </p:txBody>
      </p:sp>
      <p:pic>
        <p:nvPicPr>
          <p:cNvPr id="4" name="Content Placeholder 3">
            <a:extLst>
              <a:ext uri="{FF2B5EF4-FFF2-40B4-BE49-F238E27FC236}">
                <a16:creationId xmlns:a16="http://schemas.microsoft.com/office/drawing/2014/main" id="{0702174A-8F70-4238-94F7-365BA2F088A8}"/>
              </a:ext>
            </a:extLst>
          </p:cNvPr>
          <p:cNvPicPr>
            <a:picLocks noGrp="1" noChangeAspect="1"/>
          </p:cNvPicPr>
          <p:nvPr>
            <p:ph idx="1"/>
          </p:nvPr>
        </p:nvPicPr>
        <p:blipFill>
          <a:blip r:embed="rId2"/>
          <a:stretch>
            <a:fillRect/>
          </a:stretch>
        </p:blipFill>
        <p:spPr>
          <a:xfrm>
            <a:off x="398362" y="1570383"/>
            <a:ext cx="11395276" cy="4442791"/>
          </a:xfrm>
          <a:prstGeom prst="rect">
            <a:avLst/>
          </a:prstGeom>
        </p:spPr>
      </p:pic>
    </p:spTree>
    <p:extLst>
      <p:ext uri="{BB962C8B-B14F-4D97-AF65-F5344CB8AC3E}">
        <p14:creationId xmlns:p14="http://schemas.microsoft.com/office/powerpoint/2010/main" val="3550913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Fusion Welding</a:t>
            </a:r>
          </a:p>
        </p:txBody>
      </p:sp>
      <p:pic>
        <p:nvPicPr>
          <p:cNvPr id="2" name="Picture 1">
            <a:extLst>
              <a:ext uri="{FF2B5EF4-FFF2-40B4-BE49-F238E27FC236}">
                <a16:creationId xmlns:a16="http://schemas.microsoft.com/office/drawing/2014/main" id="{DE3DFF8E-A346-4C84-9FA9-9F0E8DBE09E4}"/>
              </a:ext>
            </a:extLst>
          </p:cNvPr>
          <p:cNvPicPr>
            <a:picLocks noChangeAspect="1"/>
          </p:cNvPicPr>
          <p:nvPr/>
        </p:nvPicPr>
        <p:blipFill>
          <a:blip r:embed="rId2"/>
          <a:stretch>
            <a:fillRect/>
          </a:stretch>
        </p:blipFill>
        <p:spPr>
          <a:xfrm>
            <a:off x="0" y="2278875"/>
            <a:ext cx="12192000" cy="1541968"/>
          </a:xfrm>
          <a:prstGeom prst="rect">
            <a:avLst/>
          </a:prstGeom>
        </p:spPr>
      </p:pic>
      <p:pic>
        <p:nvPicPr>
          <p:cNvPr id="3" name="Picture 2">
            <a:extLst>
              <a:ext uri="{FF2B5EF4-FFF2-40B4-BE49-F238E27FC236}">
                <a16:creationId xmlns:a16="http://schemas.microsoft.com/office/drawing/2014/main" id="{752CB26D-B08D-446E-B395-5116FB0B5EA3}"/>
              </a:ext>
            </a:extLst>
          </p:cNvPr>
          <p:cNvPicPr>
            <a:picLocks noChangeAspect="1"/>
          </p:cNvPicPr>
          <p:nvPr/>
        </p:nvPicPr>
        <p:blipFill>
          <a:blip r:embed="rId3"/>
          <a:stretch>
            <a:fillRect/>
          </a:stretch>
        </p:blipFill>
        <p:spPr>
          <a:xfrm>
            <a:off x="444577" y="1120873"/>
            <a:ext cx="11302846" cy="6858000"/>
          </a:xfrm>
          <a:prstGeom prst="rect">
            <a:avLst/>
          </a:prstGeom>
        </p:spPr>
      </p:pic>
    </p:spTree>
    <p:extLst>
      <p:ext uri="{BB962C8B-B14F-4D97-AF65-F5344CB8AC3E}">
        <p14:creationId xmlns:p14="http://schemas.microsoft.com/office/powerpoint/2010/main" val="70695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BD1B93-5A9C-48A7-BA28-53AF6767E290}"/>
              </a:ext>
            </a:extLst>
          </p:cNvPr>
          <p:cNvSpPr>
            <a:spLocks noGrp="1"/>
          </p:cNvSpPr>
          <p:nvPr>
            <p:ph type="title"/>
          </p:nvPr>
        </p:nvSpPr>
        <p:spPr/>
        <p:txBody>
          <a:bodyPr/>
          <a:lstStyle/>
          <a:p>
            <a:r>
              <a:rPr lang="en-US" dirty="0"/>
              <a:t>Take away</a:t>
            </a:r>
          </a:p>
        </p:txBody>
      </p:sp>
      <p:graphicFrame>
        <p:nvGraphicFramePr>
          <p:cNvPr id="7" name="Content Placeholder 6">
            <a:extLst>
              <a:ext uri="{FF2B5EF4-FFF2-40B4-BE49-F238E27FC236}">
                <a16:creationId xmlns:a16="http://schemas.microsoft.com/office/drawing/2014/main" id="{FA5A06B6-D9A2-43FA-8970-5DEEB2C37191}"/>
              </a:ext>
            </a:extLst>
          </p:cNvPr>
          <p:cNvGraphicFramePr>
            <a:graphicFrameLocks noGrp="1"/>
          </p:cNvGraphicFramePr>
          <p:nvPr>
            <p:ph idx="1"/>
            <p:extLst>
              <p:ext uri="{D42A27DB-BD31-4B8C-83A1-F6EECF244321}">
                <p14:modId xmlns:p14="http://schemas.microsoft.com/office/powerpoint/2010/main" val="38397305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Arrow: Right 11">
            <a:extLst>
              <a:ext uri="{FF2B5EF4-FFF2-40B4-BE49-F238E27FC236}">
                <a16:creationId xmlns:a16="http://schemas.microsoft.com/office/drawing/2014/main" id="{3B82D64B-6302-4F99-B108-8018FCE21DDE}"/>
              </a:ext>
            </a:extLst>
          </p:cNvPr>
          <p:cNvSpPr/>
          <p:nvPr/>
        </p:nvSpPr>
        <p:spPr>
          <a:xfrm>
            <a:off x="3576320" y="215392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3DD75942-B35E-47B9-9800-E6043B3F6C0B}"/>
              </a:ext>
            </a:extLst>
          </p:cNvPr>
          <p:cNvSpPr/>
          <p:nvPr/>
        </p:nvSpPr>
        <p:spPr>
          <a:xfrm>
            <a:off x="7873464" y="215392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con&#10;&#10;Description automatically generated">
            <a:extLst>
              <a:ext uri="{FF2B5EF4-FFF2-40B4-BE49-F238E27FC236}">
                <a16:creationId xmlns:a16="http://schemas.microsoft.com/office/drawing/2014/main" id="{63D91F76-E06E-4E9C-8BEE-E17B34C1B5B2}"/>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513861" y="3241040"/>
            <a:ext cx="1378811" cy="1314892"/>
          </a:xfrm>
          <a:prstGeom prst="rect">
            <a:avLst/>
          </a:prstGeom>
        </p:spPr>
      </p:pic>
    </p:spTree>
    <p:extLst>
      <p:ext uri="{BB962C8B-B14F-4D97-AF65-F5344CB8AC3E}">
        <p14:creationId xmlns:p14="http://schemas.microsoft.com/office/powerpoint/2010/main" val="3248991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1F41A-923E-45FA-9337-C1DA85538F10}"/>
              </a:ext>
            </a:extLst>
          </p:cNvPr>
          <p:cNvSpPr>
            <a:spLocks noGrp="1"/>
          </p:cNvSpPr>
          <p:nvPr>
            <p:ph type="title"/>
          </p:nvPr>
        </p:nvSpPr>
        <p:spPr/>
        <p:txBody>
          <a:bodyPr/>
          <a:lstStyle/>
          <a:p>
            <a:r>
              <a:rPr lang="en-US" dirty="0"/>
              <a:t>Summary</a:t>
            </a:r>
          </a:p>
        </p:txBody>
      </p:sp>
      <p:sp>
        <p:nvSpPr>
          <p:cNvPr id="11" name="Content Placeholder 10">
            <a:extLst>
              <a:ext uri="{FF2B5EF4-FFF2-40B4-BE49-F238E27FC236}">
                <a16:creationId xmlns:a16="http://schemas.microsoft.com/office/drawing/2014/main" id="{745CD11B-F206-471D-93F7-6ACB90FA7AE8}"/>
              </a:ext>
            </a:extLst>
          </p:cNvPr>
          <p:cNvSpPr>
            <a:spLocks noGrp="1"/>
          </p:cNvSpPr>
          <p:nvPr>
            <p:ph sz="half" idx="1"/>
          </p:nvPr>
        </p:nvSpPr>
        <p:spPr/>
        <p:txBody>
          <a:bodyPr>
            <a:normAutofit fontScale="92500" lnSpcReduction="10000"/>
          </a:bodyPr>
          <a:lstStyle/>
          <a:p>
            <a:r>
              <a:rPr lang="en-US" dirty="0"/>
              <a:t>The taxonomy of processes is a tool that facilitates the digital transformation of the NASA Quality Assurance policy </a:t>
            </a:r>
          </a:p>
          <a:p>
            <a:r>
              <a:rPr lang="en-US" dirty="0"/>
              <a:t>Process elements in the taxonomy are part of the Quality Assurance domains formulated in the NPR 8735.2C</a:t>
            </a:r>
          </a:p>
          <a:p>
            <a:r>
              <a:rPr lang="en-US" dirty="0"/>
              <a:t>Knowledge of process elements earlier in the life cycle will help with supplier assessments and inspections</a:t>
            </a:r>
          </a:p>
          <a:p>
            <a:endParaRPr lang="en-US" dirty="0"/>
          </a:p>
        </p:txBody>
      </p:sp>
      <p:pic>
        <p:nvPicPr>
          <p:cNvPr id="8" name="Content Placeholder 7" descr="A picture containing text&#10;&#10;Description automatically generated">
            <a:extLst>
              <a:ext uri="{FF2B5EF4-FFF2-40B4-BE49-F238E27FC236}">
                <a16:creationId xmlns:a16="http://schemas.microsoft.com/office/drawing/2014/main" id="{33C2E0AB-4C7E-474A-A76E-86591A10F97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2211324"/>
            <a:ext cx="5181600" cy="2435352"/>
          </a:xfrm>
        </p:spPr>
      </p:pic>
    </p:spTree>
    <p:extLst>
      <p:ext uri="{BB962C8B-B14F-4D97-AF65-F5344CB8AC3E}">
        <p14:creationId xmlns:p14="http://schemas.microsoft.com/office/powerpoint/2010/main" val="316010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2CE4B-429C-4372-9C5C-3585D4408890}"/>
              </a:ext>
            </a:extLst>
          </p:cNvPr>
          <p:cNvSpPr>
            <a:spLocks noGrp="1"/>
          </p:cNvSpPr>
          <p:nvPr>
            <p:ph type="title"/>
          </p:nvPr>
        </p:nvSpPr>
        <p:spPr>
          <a:xfrm>
            <a:off x="838200" y="557188"/>
            <a:ext cx="10515600" cy="1133499"/>
          </a:xfrm>
        </p:spPr>
        <p:txBody>
          <a:bodyPr>
            <a:normAutofit/>
          </a:bodyPr>
          <a:lstStyle/>
          <a:p>
            <a:pPr algn="ctr"/>
            <a:r>
              <a:rPr lang="en-US" sz="5200"/>
              <a:t>Taxonomy of Processes</a:t>
            </a:r>
          </a:p>
        </p:txBody>
      </p:sp>
      <p:graphicFrame>
        <p:nvGraphicFramePr>
          <p:cNvPr id="6" name="Content Placeholder 3">
            <a:extLst>
              <a:ext uri="{FF2B5EF4-FFF2-40B4-BE49-F238E27FC236}">
                <a16:creationId xmlns:a16="http://schemas.microsoft.com/office/drawing/2014/main" id="{E04D544C-D982-4E3D-905C-27685FCA3CB6}"/>
              </a:ext>
            </a:extLst>
          </p:cNvPr>
          <p:cNvGraphicFramePr>
            <a:graphicFrameLocks noGrp="1"/>
          </p:cNvGraphicFramePr>
          <p:nvPr>
            <p:ph idx="1"/>
            <p:extLst>
              <p:ext uri="{D42A27DB-BD31-4B8C-83A1-F6EECF244321}">
                <p14:modId xmlns:p14="http://schemas.microsoft.com/office/powerpoint/2010/main" val="392805602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7020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180981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Taxonomy elements</a:t>
            </a:r>
          </a:p>
        </p:txBody>
      </p:sp>
      <p:sp>
        <p:nvSpPr>
          <p:cNvPr id="3" name="Content Placeholder 2"/>
          <p:cNvSpPr>
            <a:spLocks noGrp="1"/>
          </p:cNvSpPr>
          <p:nvPr>
            <p:ph idx="1"/>
          </p:nvPr>
        </p:nvSpPr>
        <p:spPr/>
        <p:txBody>
          <a:bodyPr>
            <a:normAutofit fontScale="92500" lnSpcReduction="20000"/>
          </a:bodyPr>
          <a:lstStyle/>
          <a:p>
            <a:r>
              <a:rPr lang="en-US" dirty="0"/>
              <a:t>Alias: Additional process names reported in  the NASA Standards,  Industry Standards, and Nadcap Audit Criteria.</a:t>
            </a:r>
          </a:p>
          <a:p>
            <a:r>
              <a:rPr lang="en-US" dirty="0"/>
              <a:t>Certification Programs: Training programs offered by professional associations to increase specific knowledge and skills toward a high-quality product.</a:t>
            </a:r>
          </a:p>
          <a:p>
            <a:r>
              <a:rPr lang="en-US" dirty="0"/>
              <a:t>Main Variables: Process parameters that shall be controlled to produce the output expected by the customer.</a:t>
            </a:r>
          </a:p>
          <a:p>
            <a:r>
              <a:rPr lang="en-US" dirty="0"/>
              <a:t>Material Types: Primary, secondary, and tertiary</a:t>
            </a:r>
          </a:p>
          <a:p>
            <a:r>
              <a:rPr lang="en-US" dirty="0"/>
              <a:t>Process Control:  Actions follow to validate/verify the controlled variables</a:t>
            </a:r>
          </a:p>
          <a:p>
            <a:r>
              <a:rPr lang="en-US" dirty="0"/>
              <a:t>Product Acceptance: Criteria established to define the minimum performance of the product.</a:t>
            </a:r>
          </a:p>
          <a:p>
            <a:endParaRPr lang="en-US" dirty="0"/>
          </a:p>
          <a:p>
            <a:endParaRPr lang="en-US" dirty="0"/>
          </a:p>
          <a:p>
            <a:endParaRPr lang="en-US" dirty="0"/>
          </a:p>
        </p:txBody>
      </p:sp>
    </p:spTree>
    <p:extLst>
      <p:ext uri="{BB962C8B-B14F-4D97-AF65-F5344CB8AC3E}">
        <p14:creationId xmlns:p14="http://schemas.microsoft.com/office/powerpoint/2010/main" val="4231672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Quality Assurance Activities</a:t>
            </a:r>
          </a:p>
          <a:p>
            <a:r>
              <a:rPr lang="en-US" dirty="0">
                <a:solidFill>
                  <a:schemeClr val="tx1"/>
                </a:solidFill>
              </a:rPr>
              <a:t>Process Definitions</a:t>
            </a:r>
          </a:p>
          <a:p>
            <a:r>
              <a:rPr lang="en-US" dirty="0"/>
              <a:t>Digital Twins</a:t>
            </a:r>
          </a:p>
          <a:p>
            <a:r>
              <a:rPr lang="en-US" dirty="0"/>
              <a:t>Quality Assurance Informed Decisions</a:t>
            </a:r>
          </a:p>
          <a:p>
            <a:r>
              <a:rPr lang="en-US" dirty="0"/>
              <a:t>Taxonomy of Processes</a:t>
            </a:r>
          </a:p>
        </p:txBody>
      </p:sp>
    </p:spTree>
    <p:extLst>
      <p:ext uri="{BB962C8B-B14F-4D97-AF65-F5344CB8AC3E}">
        <p14:creationId xmlns:p14="http://schemas.microsoft.com/office/powerpoint/2010/main" val="2675449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Types Categories</a:t>
            </a:r>
          </a:p>
        </p:txBody>
      </p:sp>
      <p:sp>
        <p:nvSpPr>
          <p:cNvPr id="3" name="Content Placeholder 2"/>
          <p:cNvSpPr>
            <a:spLocks noGrp="1"/>
          </p:cNvSpPr>
          <p:nvPr>
            <p:ph idx="1"/>
          </p:nvPr>
        </p:nvSpPr>
        <p:spPr/>
        <p:txBody>
          <a:bodyPr/>
          <a:lstStyle/>
          <a:p>
            <a:r>
              <a:rPr lang="en-US" dirty="0"/>
              <a:t>Primary: Shaping process. Casting, molding, powder sintering, forming, and composite lay-up</a:t>
            </a:r>
          </a:p>
          <a:p>
            <a:r>
              <a:rPr lang="en-US" dirty="0"/>
              <a:t>Secondary: Bulk heat treatment, material removal processes, and surface treatment</a:t>
            </a:r>
          </a:p>
          <a:p>
            <a:r>
              <a:rPr lang="en-US" dirty="0"/>
              <a:t>Assembly: Joining, test-inspection, and assembly.</a:t>
            </a:r>
          </a:p>
        </p:txBody>
      </p:sp>
    </p:spTree>
    <p:extLst>
      <p:ext uri="{BB962C8B-B14F-4D97-AF65-F5344CB8AC3E}">
        <p14:creationId xmlns:p14="http://schemas.microsoft.com/office/powerpoint/2010/main" val="4219610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materials</a:t>
            </a:r>
          </a:p>
        </p:txBody>
      </p:sp>
      <p:sp>
        <p:nvSpPr>
          <p:cNvPr id="3" name="Content Placeholder 2"/>
          <p:cNvSpPr>
            <a:spLocks noGrp="1"/>
          </p:cNvSpPr>
          <p:nvPr>
            <p:ph idx="1"/>
          </p:nvPr>
        </p:nvSpPr>
        <p:spPr/>
        <p:txBody>
          <a:bodyPr/>
          <a:lstStyle/>
          <a:p>
            <a:r>
              <a:rPr lang="en-US" dirty="0"/>
              <a:t>Primary: Input material of part that will be modified by the process</a:t>
            </a:r>
          </a:p>
          <a:p>
            <a:r>
              <a:rPr lang="en-US" dirty="0"/>
              <a:t>Secondary: Component used to modify the primary material</a:t>
            </a:r>
          </a:p>
          <a:p>
            <a:r>
              <a:rPr lang="en-US" dirty="0"/>
              <a:t>Tertiary: Additive or environment used to modify the characteristics of the process</a:t>
            </a:r>
          </a:p>
          <a:p>
            <a:endParaRPr lang="en-US" dirty="0"/>
          </a:p>
        </p:txBody>
      </p:sp>
    </p:spTree>
    <p:extLst>
      <p:ext uri="{BB962C8B-B14F-4D97-AF65-F5344CB8AC3E}">
        <p14:creationId xmlns:p14="http://schemas.microsoft.com/office/powerpoint/2010/main" val="2546353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Control- Generic Aspects</a:t>
            </a:r>
          </a:p>
        </p:txBody>
      </p:sp>
      <p:sp>
        <p:nvSpPr>
          <p:cNvPr id="5" name="Content Placeholder 4"/>
          <p:cNvSpPr>
            <a:spLocks noGrp="1"/>
          </p:cNvSpPr>
          <p:nvPr>
            <p:ph idx="1"/>
          </p:nvPr>
        </p:nvSpPr>
        <p:spPr/>
        <p:txBody>
          <a:bodyPr>
            <a:normAutofit fontScale="77500" lnSpcReduction="20000"/>
          </a:bodyPr>
          <a:lstStyle/>
          <a:p>
            <a:r>
              <a:rPr lang="en-US" dirty="0"/>
              <a:t>Develop, maintain, and adhere to a process control document describing the process and procedures, including all steps in the processing sequence.  Process control documents should define requirements for process and procedures as applicable.</a:t>
            </a:r>
          </a:p>
          <a:p>
            <a:r>
              <a:rPr lang="en-US" dirty="0"/>
              <a:t>Main process steps should be carried out as defined by shop papers.  Shop paper should provide traceable part identification, processing steps, and documentation of rework if done.</a:t>
            </a:r>
          </a:p>
          <a:p>
            <a:r>
              <a:rPr lang="en-US" dirty="0"/>
              <a:t>Process parameters should be recorded either manually or by the automatic process equipment.</a:t>
            </a:r>
          </a:p>
          <a:p>
            <a:r>
              <a:rPr lang="en-US" dirty="0"/>
              <a:t>Elements of process control that should always/routinely be inspected.</a:t>
            </a:r>
          </a:p>
          <a:p>
            <a:r>
              <a:rPr lang="en-US" dirty="0"/>
              <a:t>Preproduction tests are all technical requirements shall be performed prior to or on the initial plated, painted, and surface treated parts to a purchaser, when a change in materials/processing requires approval, and when the cognizant engineer requires confirmatory testing. (Apply to coatings, plating, and painting)</a:t>
            </a:r>
          </a:p>
          <a:p>
            <a:pPr marL="0" indent="0">
              <a:buNone/>
            </a:pPr>
            <a:endParaRPr lang="en-US" dirty="0"/>
          </a:p>
          <a:p>
            <a:endParaRPr lang="en-US" dirty="0"/>
          </a:p>
        </p:txBody>
      </p:sp>
    </p:spTree>
    <p:extLst>
      <p:ext uri="{BB962C8B-B14F-4D97-AF65-F5344CB8AC3E}">
        <p14:creationId xmlns:p14="http://schemas.microsoft.com/office/powerpoint/2010/main" val="1977168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Acceptance – General aspects</a:t>
            </a:r>
          </a:p>
        </p:txBody>
      </p:sp>
      <p:sp>
        <p:nvSpPr>
          <p:cNvPr id="3" name="Content Placeholder 2"/>
          <p:cNvSpPr>
            <a:spLocks noGrp="1"/>
          </p:cNvSpPr>
          <p:nvPr>
            <p:ph idx="1"/>
          </p:nvPr>
        </p:nvSpPr>
        <p:spPr/>
        <p:txBody>
          <a:bodyPr/>
          <a:lstStyle/>
          <a:p>
            <a:r>
              <a:rPr lang="en-US" dirty="0"/>
              <a:t>Visual inspection is required for most of the processes</a:t>
            </a:r>
          </a:p>
          <a:p>
            <a:r>
              <a:rPr lang="en-US" dirty="0"/>
              <a:t>Lot acceptance test should be documented and meet the sampling plan.</a:t>
            </a:r>
          </a:p>
          <a:p>
            <a:r>
              <a:rPr lang="en-US" dirty="0"/>
              <a:t>Each lot shall be inspected to ensure that the lot consist of all treated items of the same type, class, form, and method, treated under the same process conditions, and submitted for acceptance at one time.</a:t>
            </a:r>
          </a:p>
          <a:p>
            <a:r>
              <a:rPr lang="en-US" dirty="0"/>
              <a:t> Final inspections and test should stamped off or signed off and dated as required. </a:t>
            </a:r>
          </a:p>
          <a:p>
            <a:endParaRPr lang="en-US" dirty="0"/>
          </a:p>
          <a:p>
            <a:endParaRPr lang="en-US" dirty="0"/>
          </a:p>
        </p:txBody>
      </p:sp>
    </p:spTree>
    <p:extLst>
      <p:ext uri="{BB962C8B-B14F-4D97-AF65-F5344CB8AC3E}">
        <p14:creationId xmlns:p14="http://schemas.microsoft.com/office/powerpoint/2010/main" val="918085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 and Verification</a:t>
            </a:r>
          </a:p>
        </p:txBody>
      </p:sp>
      <p:sp>
        <p:nvSpPr>
          <p:cNvPr id="3" name="Content Placeholder 2"/>
          <p:cNvSpPr>
            <a:spLocks noGrp="1"/>
          </p:cNvSpPr>
          <p:nvPr>
            <p:ph idx="1"/>
          </p:nvPr>
        </p:nvSpPr>
        <p:spPr/>
        <p:txBody>
          <a:bodyPr/>
          <a:lstStyle/>
          <a:p>
            <a:r>
              <a:rPr lang="en-US" dirty="0"/>
              <a:t>Validation: Process to demonstrate that the product or process satisfy the user needs.  Proof that the product accomplished the intended </a:t>
            </a:r>
            <a:r>
              <a:rPr lang="en-US" b="1" dirty="0"/>
              <a:t>purpose</a:t>
            </a:r>
            <a:r>
              <a:rPr lang="en-US" dirty="0"/>
              <a:t> and is ready to use.</a:t>
            </a:r>
          </a:p>
          <a:p>
            <a:endParaRPr lang="en-US" dirty="0"/>
          </a:p>
          <a:p>
            <a:r>
              <a:rPr lang="en-US" dirty="0"/>
              <a:t>Verification: Process to provide or establish the specification satisfaction on the process or product.  Proof that the product complies with the </a:t>
            </a:r>
            <a:r>
              <a:rPr lang="en-US" b="1" dirty="0"/>
              <a:t>specification</a:t>
            </a:r>
            <a:r>
              <a:rPr lang="en-US" dirty="0"/>
              <a:t>.</a:t>
            </a:r>
          </a:p>
        </p:txBody>
      </p:sp>
    </p:spTree>
    <p:extLst>
      <p:ext uri="{BB962C8B-B14F-4D97-AF65-F5344CB8AC3E}">
        <p14:creationId xmlns:p14="http://schemas.microsoft.com/office/powerpoint/2010/main" val="2560709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EAF05-A6A1-40F5-9560-DC8E2C1AE1B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D5399AD-AC3D-472B-938C-8035BC7B0178}"/>
              </a:ext>
            </a:extLst>
          </p:cNvPr>
          <p:cNvSpPr>
            <a:spLocks noGrp="1"/>
          </p:cNvSpPr>
          <p:nvPr>
            <p:ph idx="1"/>
          </p:nvPr>
        </p:nvSpPr>
        <p:spPr/>
        <p:txBody>
          <a:bodyPr/>
          <a:lstStyle/>
          <a:p>
            <a:r>
              <a:rPr lang="en-US" dirty="0"/>
              <a:t>Have you had these kind of problems?</a:t>
            </a:r>
          </a:p>
          <a:p>
            <a:pPr lvl="1"/>
            <a:r>
              <a:rPr lang="en-US" dirty="0"/>
              <a:t>Suspect that the supplier is not following a rigorous process control</a:t>
            </a:r>
          </a:p>
          <a:p>
            <a:pPr lvl="1"/>
            <a:r>
              <a:rPr lang="en-US" dirty="0"/>
              <a:t>Inspect parts that look good, but you are not completely sure (e.g. bonded or welded parts)</a:t>
            </a:r>
          </a:p>
          <a:p>
            <a:pPr lvl="1"/>
            <a:r>
              <a:rPr lang="en-US" dirty="0"/>
              <a:t>Lack of familiarity with failures associated to the process of parts manufactured by an external supplier</a:t>
            </a:r>
          </a:p>
          <a:p>
            <a:pPr lvl="1"/>
            <a:r>
              <a:rPr lang="en-US" dirty="0"/>
              <a:t>Absence of technical evidence to approve/reject a requirement waiver</a:t>
            </a:r>
          </a:p>
          <a:p>
            <a:pPr lvl="1"/>
            <a:r>
              <a:rPr lang="en-US" dirty="0"/>
              <a:t>Need to find a Subject Matter Expert to understand the root cause of  parts issues/failures during I&amp;T</a:t>
            </a:r>
          </a:p>
          <a:p>
            <a:pPr lvl="1"/>
            <a:endParaRPr lang="en-US" dirty="0"/>
          </a:p>
        </p:txBody>
      </p:sp>
    </p:spTree>
    <p:extLst>
      <p:ext uri="{BB962C8B-B14F-4D97-AF65-F5344CB8AC3E}">
        <p14:creationId xmlns:p14="http://schemas.microsoft.com/office/powerpoint/2010/main" val="358780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E1598-309E-4AA1-A6F2-D064D402D971}"/>
              </a:ext>
            </a:extLst>
          </p:cNvPr>
          <p:cNvSpPr>
            <a:spLocks noGrp="1"/>
          </p:cNvSpPr>
          <p:nvPr>
            <p:ph type="title"/>
          </p:nvPr>
        </p:nvSpPr>
        <p:spPr/>
        <p:txBody>
          <a:bodyPr/>
          <a:lstStyle/>
          <a:p>
            <a:r>
              <a:rPr lang="en-US" dirty="0"/>
              <a:t>Quality Assurance Activities </a:t>
            </a:r>
          </a:p>
        </p:txBody>
      </p:sp>
      <p:sp>
        <p:nvSpPr>
          <p:cNvPr id="3" name="Content Placeholder 2">
            <a:extLst>
              <a:ext uri="{FF2B5EF4-FFF2-40B4-BE49-F238E27FC236}">
                <a16:creationId xmlns:a16="http://schemas.microsoft.com/office/drawing/2014/main" id="{BC970B0F-CFA7-4652-82AF-CDBA06048F2F}"/>
              </a:ext>
            </a:extLst>
          </p:cNvPr>
          <p:cNvSpPr>
            <a:spLocks noGrp="1"/>
          </p:cNvSpPr>
          <p:nvPr>
            <p:ph sz="half" idx="1"/>
          </p:nvPr>
        </p:nvSpPr>
        <p:spPr/>
        <p:txBody>
          <a:bodyPr>
            <a:normAutofit/>
          </a:bodyPr>
          <a:lstStyle/>
          <a:p>
            <a:r>
              <a:rPr lang="en-US" dirty="0"/>
              <a:t>The NPR 8735.2C defines hardware quality assurance program requirements for programs and projects</a:t>
            </a:r>
          </a:p>
          <a:p>
            <a:r>
              <a:rPr lang="en-US" dirty="0"/>
              <a:t>NASA Quality Assurance domains were defined using a Model Based construct </a:t>
            </a:r>
          </a:p>
          <a:p>
            <a:r>
              <a:rPr lang="en-US" dirty="0"/>
              <a:t>Quality Assurance needs tools to support early lifecycle activities </a:t>
            </a:r>
          </a:p>
        </p:txBody>
      </p:sp>
      <p:graphicFrame>
        <p:nvGraphicFramePr>
          <p:cNvPr id="5" name="Content Placeholder 4">
            <a:extLst>
              <a:ext uri="{FF2B5EF4-FFF2-40B4-BE49-F238E27FC236}">
                <a16:creationId xmlns:a16="http://schemas.microsoft.com/office/drawing/2014/main" id="{B855BEC1-F040-4C19-B5F5-90A17321A284}"/>
              </a:ext>
            </a:extLst>
          </p:cNvPr>
          <p:cNvGraphicFramePr>
            <a:graphicFrameLocks noGrp="1"/>
          </p:cNvGraphicFramePr>
          <p:nvPr>
            <p:ph sz="half" idx="2"/>
            <p:extLst>
              <p:ext uri="{D42A27DB-BD31-4B8C-83A1-F6EECF244321}">
                <p14:modId xmlns:p14="http://schemas.microsoft.com/office/powerpoint/2010/main" val="221464215"/>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E779FAD-07DE-41A9-851D-1FDC13C0DD2A}"/>
              </a:ext>
            </a:extLst>
          </p:cNvPr>
          <p:cNvSpPr txBox="1"/>
          <p:nvPr/>
        </p:nvSpPr>
        <p:spPr>
          <a:xfrm>
            <a:off x="306824" y="6417646"/>
            <a:ext cx="8580298" cy="369332"/>
          </a:xfrm>
          <a:prstGeom prst="rect">
            <a:avLst/>
          </a:prstGeom>
          <a:solidFill>
            <a:schemeClr val="bg1"/>
          </a:solidFill>
        </p:spPr>
        <p:txBody>
          <a:bodyPr wrap="none" rtlCol="0">
            <a:spAutoFit/>
          </a:bodyPr>
          <a:lstStyle/>
          <a:p>
            <a:r>
              <a:rPr lang="en-US" dirty="0"/>
              <a:t>Plante J., NASA Quality Assurance Across the Mission Lifecycle via NPR 8735.2C, April 2021</a:t>
            </a:r>
          </a:p>
        </p:txBody>
      </p:sp>
    </p:spTree>
    <p:extLst>
      <p:ext uri="{BB962C8B-B14F-4D97-AF65-F5344CB8AC3E}">
        <p14:creationId xmlns:p14="http://schemas.microsoft.com/office/powerpoint/2010/main" val="1783182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00830-9F14-4D7A-B2D0-9FC1649C919F}"/>
              </a:ext>
            </a:extLst>
          </p:cNvPr>
          <p:cNvSpPr>
            <a:spLocks noGrp="1"/>
          </p:cNvSpPr>
          <p:nvPr>
            <p:ph type="title"/>
          </p:nvPr>
        </p:nvSpPr>
        <p:spPr/>
        <p:txBody>
          <a:bodyPr/>
          <a:lstStyle/>
          <a:p>
            <a:r>
              <a:rPr lang="en-US" dirty="0"/>
              <a:t>Process Definitions (NPR 8735.2C Appendix A)</a:t>
            </a:r>
          </a:p>
        </p:txBody>
      </p:sp>
      <p:graphicFrame>
        <p:nvGraphicFramePr>
          <p:cNvPr id="5" name="Content Placeholder 4">
            <a:extLst>
              <a:ext uri="{FF2B5EF4-FFF2-40B4-BE49-F238E27FC236}">
                <a16:creationId xmlns:a16="http://schemas.microsoft.com/office/drawing/2014/main" id="{574E1DAC-96CB-4D7B-AC57-3B62C3854854}"/>
              </a:ext>
            </a:extLst>
          </p:cNvPr>
          <p:cNvGraphicFramePr>
            <a:graphicFrameLocks noGrp="1"/>
          </p:cNvGraphicFramePr>
          <p:nvPr>
            <p:ph sz="half" idx="1"/>
            <p:extLst>
              <p:ext uri="{D42A27DB-BD31-4B8C-83A1-F6EECF244321}">
                <p14:modId xmlns:p14="http://schemas.microsoft.com/office/powerpoint/2010/main" val="3653673926"/>
              </p:ext>
            </p:extLst>
          </p:nvPr>
        </p:nvGraphicFramePr>
        <p:xfrm>
          <a:off x="2270760" y="1632585"/>
          <a:ext cx="7848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2C72CA8A-74F4-44AA-BA93-E8C6B49446F5}"/>
              </a:ext>
            </a:extLst>
          </p:cNvPr>
          <p:cNvSpPr txBox="1"/>
          <p:nvPr/>
        </p:nvSpPr>
        <p:spPr>
          <a:xfrm>
            <a:off x="328017" y="5983923"/>
            <a:ext cx="11055844" cy="415498"/>
          </a:xfrm>
          <a:prstGeom prst="rect">
            <a:avLst/>
          </a:prstGeom>
          <a:solidFill>
            <a:schemeClr val="bg1">
              <a:alpha val="0"/>
            </a:schemeClr>
          </a:solidFill>
        </p:spPr>
        <p:txBody>
          <a:bodyPr wrap="square" rtlCol="0">
            <a:spAutoFit/>
          </a:bodyPr>
          <a:lstStyle/>
          <a:p>
            <a:r>
              <a:rPr lang="en-US" sz="1050" dirty="0"/>
              <a:t>NPR 8735.2C, Hardware Quality Assurance Program Requirements for Programs and Projects, March 12, 2021 </a:t>
            </a:r>
            <a:r>
              <a:rPr lang="en-US" sz="1050" dirty="0">
                <a:hlinkClick r:id="rId8"/>
              </a:rPr>
              <a:t>Welding - Lamar CC</a:t>
            </a:r>
            <a:r>
              <a:rPr lang="en-US" sz="1050" dirty="0">
                <a:ea typeface="Times New Roman" panose="02020603050405020304" pitchFamily="18" charset="0"/>
              </a:rPr>
              <a:t>, Welding, </a:t>
            </a:r>
            <a:r>
              <a:rPr lang="en-US" sz="1050" dirty="0">
                <a:ea typeface="Calibri" panose="020F0502020204030204" pitchFamily="34" charset="0"/>
              </a:rPr>
              <a:t> licensed under a Creative Commons Attribution 4.0 International License, 2020 </a:t>
            </a:r>
            <a:r>
              <a:rPr lang="en-US" sz="1050" dirty="0">
                <a:hlinkClick r:id="rId9"/>
              </a:rPr>
              <a:t>"Argonne's Tribology Lab: Tensile Test Machine"</a:t>
            </a:r>
            <a:r>
              <a:rPr lang="en-US" sz="1050" dirty="0"/>
              <a:t> by </a:t>
            </a:r>
            <a:r>
              <a:rPr lang="en-US" sz="1050" dirty="0">
                <a:hlinkClick r:id="rId10"/>
              </a:rPr>
              <a:t>Argonne National Laboratory</a:t>
            </a:r>
            <a:r>
              <a:rPr lang="en-US" sz="1050" dirty="0"/>
              <a:t> is licensed under </a:t>
            </a:r>
            <a:r>
              <a:rPr lang="en-US" sz="1050" dirty="0">
                <a:hlinkClick r:id="rId11"/>
              </a:rPr>
              <a:t>CC BY-NC-SA 2.0</a:t>
            </a:r>
            <a:endParaRPr lang="en-US" sz="1050" dirty="0">
              <a:ea typeface="Calibri" panose="020F0502020204030204" pitchFamily="34" charset="0"/>
            </a:endParaRPr>
          </a:p>
        </p:txBody>
      </p:sp>
      <p:sp>
        <p:nvSpPr>
          <p:cNvPr id="8" name="TextBox 7">
            <a:extLst>
              <a:ext uri="{FF2B5EF4-FFF2-40B4-BE49-F238E27FC236}">
                <a16:creationId xmlns:a16="http://schemas.microsoft.com/office/drawing/2014/main" id="{A396C158-D66A-43F2-9ED6-E1AFFEE27B03}"/>
              </a:ext>
            </a:extLst>
          </p:cNvPr>
          <p:cNvSpPr txBox="1"/>
          <p:nvPr/>
        </p:nvSpPr>
        <p:spPr>
          <a:xfrm>
            <a:off x="2398972" y="5768479"/>
            <a:ext cx="1994457" cy="215444"/>
          </a:xfrm>
          <a:prstGeom prst="rect">
            <a:avLst/>
          </a:prstGeom>
          <a:noFill/>
        </p:spPr>
        <p:txBody>
          <a:bodyPr wrap="none" rtlCol="0">
            <a:spAutoFit/>
          </a:bodyPr>
          <a:lstStyle/>
          <a:p>
            <a:r>
              <a:rPr lang="en-US" sz="800" dirty="0">
                <a:solidFill>
                  <a:schemeClr val="bg1"/>
                </a:solidFill>
              </a:rPr>
              <a:t>Argonne’s tribology lab. Creative Commons</a:t>
            </a:r>
          </a:p>
        </p:txBody>
      </p:sp>
      <p:sp>
        <p:nvSpPr>
          <p:cNvPr id="9" name="TextBox 8">
            <a:extLst>
              <a:ext uri="{FF2B5EF4-FFF2-40B4-BE49-F238E27FC236}">
                <a16:creationId xmlns:a16="http://schemas.microsoft.com/office/drawing/2014/main" id="{0EDE5364-548A-45BC-A896-0A5A33C054D7}"/>
              </a:ext>
            </a:extLst>
          </p:cNvPr>
          <p:cNvSpPr txBox="1"/>
          <p:nvPr/>
        </p:nvSpPr>
        <p:spPr>
          <a:xfrm>
            <a:off x="2482861" y="3497841"/>
            <a:ext cx="1370888" cy="215444"/>
          </a:xfrm>
          <a:prstGeom prst="rect">
            <a:avLst/>
          </a:prstGeom>
          <a:noFill/>
        </p:spPr>
        <p:txBody>
          <a:bodyPr wrap="none" rtlCol="0">
            <a:spAutoFit/>
          </a:bodyPr>
          <a:lstStyle/>
          <a:p>
            <a:r>
              <a:rPr lang="en-US" sz="800" dirty="0">
                <a:solidFill>
                  <a:schemeClr val="bg1"/>
                </a:solidFill>
              </a:rPr>
              <a:t>Welding, Creative Commons</a:t>
            </a:r>
          </a:p>
        </p:txBody>
      </p:sp>
    </p:spTree>
    <p:extLst>
      <p:ext uri="{BB962C8B-B14F-4D97-AF65-F5344CB8AC3E}">
        <p14:creationId xmlns:p14="http://schemas.microsoft.com/office/powerpoint/2010/main" val="969260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85216"/>
            <a:ext cx="10515600" cy="1325563"/>
          </a:xfrm>
        </p:spPr>
        <p:txBody>
          <a:bodyPr vert="horz" lIns="91440" tIns="45720" rIns="91440" bIns="45720" rtlCol="0" anchor="ctr">
            <a:normAutofit/>
          </a:bodyPr>
          <a:lstStyle/>
          <a:p>
            <a:r>
              <a:rPr lang="en-US" dirty="0">
                <a:latin typeface="+mj-lt"/>
                <a:cs typeface="+mj-cs"/>
              </a:rPr>
              <a:t>Digital twin</a:t>
            </a:r>
          </a:p>
        </p:txBody>
      </p:sp>
      <p:graphicFrame>
        <p:nvGraphicFramePr>
          <p:cNvPr id="17" name="Content Placeholder 3">
            <a:extLst>
              <a:ext uri="{FF2B5EF4-FFF2-40B4-BE49-F238E27FC236}">
                <a16:creationId xmlns:a16="http://schemas.microsoft.com/office/drawing/2014/main" id="{4DB154E7-FE88-4809-985F-E20F9088E254}"/>
              </a:ext>
            </a:extLst>
          </p:cNvPr>
          <p:cNvGraphicFramePr>
            <a:graphicFrameLocks noGrp="1"/>
          </p:cNvGraphicFramePr>
          <p:nvPr>
            <p:ph sz="half" idx="1"/>
            <p:extLst>
              <p:ext uri="{D42A27DB-BD31-4B8C-83A1-F6EECF244321}">
                <p14:modId xmlns:p14="http://schemas.microsoft.com/office/powerpoint/2010/main" val="672898943"/>
              </p:ext>
            </p:extLst>
          </p:nvPr>
        </p:nvGraphicFramePr>
        <p:xfrm>
          <a:off x="7549896" y="2261689"/>
          <a:ext cx="3803904" cy="3660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a:extLst>
              <a:ext uri="{FF2B5EF4-FFF2-40B4-BE49-F238E27FC236}">
                <a16:creationId xmlns:a16="http://schemas.microsoft.com/office/drawing/2014/main" id="{31A50772-E21B-4EF4-9EDD-7150F8179D35}"/>
              </a:ext>
            </a:extLst>
          </p:cNvPr>
          <p:cNvPicPr>
            <a:picLocks noGrp="1" noChangeAspect="1"/>
          </p:cNvPicPr>
          <p:nvPr>
            <p:ph sz="half" idx="2"/>
          </p:nvPr>
        </p:nvPicPr>
        <p:blipFill rotWithShape="1">
          <a:blip r:embed="rId7">
            <a:extLst>
              <a:ext uri="{28A0092B-C50C-407E-A947-70E740481C1C}">
                <a14:useLocalDpi xmlns:a14="http://schemas.microsoft.com/office/drawing/2010/main" val="0"/>
              </a:ext>
            </a:extLst>
          </a:blip>
          <a:srcRect l="5803" r="3470"/>
          <a:stretch/>
        </p:blipFill>
        <p:spPr>
          <a:xfrm>
            <a:off x="838200" y="2261689"/>
            <a:ext cx="6236208" cy="3660185"/>
          </a:xfrm>
          <a:prstGeom prst="rect">
            <a:avLst/>
          </a:prstGeom>
        </p:spPr>
      </p:pic>
      <p:sp>
        <p:nvSpPr>
          <p:cNvPr id="6" name="Rectangle 5">
            <a:extLst>
              <a:ext uri="{FF2B5EF4-FFF2-40B4-BE49-F238E27FC236}">
                <a16:creationId xmlns:a16="http://schemas.microsoft.com/office/drawing/2014/main" id="{6C336B75-B332-4122-8ACD-EE4EBBC52D94}"/>
              </a:ext>
            </a:extLst>
          </p:cNvPr>
          <p:cNvSpPr/>
          <p:nvPr/>
        </p:nvSpPr>
        <p:spPr>
          <a:xfrm>
            <a:off x="299951" y="5936471"/>
            <a:ext cx="10916129" cy="400110"/>
          </a:xfrm>
          <a:prstGeom prst="rect">
            <a:avLst/>
          </a:prstGeom>
          <a:solidFill>
            <a:schemeClr val="bg1">
              <a:alpha val="0"/>
            </a:schemeClr>
          </a:solidFill>
        </p:spPr>
        <p:txBody>
          <a:bodyPr wrap="square">
            <a:spAutoFit/>
          </a:bodyPr>
          <a:lstStyle/>
          <a:p>
            <a:r>
              <a:rPr lang="en-US" sz="1000" dirty="0">
                <a:hlinkClick r:id="rId8"/>
              </a:rPr>
              <a:t>https://ac.cto.mil/wp-content/uploads/2019/06/2018-Digital-Engineering-Strategy_Approved_PrintVersion.pdf</a:t>
            </a:r>
            <a:endParaRPr lang="en-US" sz="1000" dirty="0"/>
          </a:p>
          <a:p>
            <a:r>
              <a:rPr lang="en-US" sz="1000" dirty="0" err="1"/>
              <a:t>Glaessgen</a:t>
            </a:r>
            <a:r>
              <a:rPr lang="en-US" sz="1000" dirty="0"/>
              <a:t> E. H. and </a:t>
            </a:r>
            <a:r>
              <a:rPr lang="en-US" sz="1000" dirty="0" err="1"/>
              <a:t>Stargel</a:t>
            </a:r>
            <a:r>
              <a:rPr lang="en-US" sz="1000" dirty="0"/>
              <a:t> D.S. The Digital Twin Paradigm for future NASA and U.S. Air Force Vehicles, 53</a:t>
            </a:r>
            <a:r>
              <a:rPr lang="en-US" sz="1000" baseline="30000" dirty="0"/>
              <a:t>rd</a:t>
            </a:r>
            <a:r>
              <a:rPr lang="en-US" sz="1000" dirty="0"/>
              <a:t> Structural Dynamics, and Material Conference: Special Session on the Digital Twin, AIA 2012-1818.</a:t>
            </a:r>
          </a:p>
        </p:txBody>
      </p:sp>
    </p:spTree>
    <p:extLst>
      <p:ext uri="{BB962C8B-B14F-4D97-AF65-F5344CB8AC3E}">
        <p14:creationId xmlns:p14="http://schemas.microsoft.com/office/powerpoint/2010/main" val="897147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Assurance Informed Decisions</a:t>
            </a:r>
          </a:p>
        </p:txBody>
      </p:sp>
      <p:sp>
        <p:nvSpPr>
          <p:cNvPr id="3" name="Content Placeholder 2"/>
          <p:cNvSpPr>
            <a:spLocks noGrp="1"/>
          </p:cNvSpPr>
          <p:nvPr>
            <p:ph idx="1"/>
          </p:nvPr>
        </p:nvSpPr>
        <p:spPr/>
        <p:txBody>
          <a:bodyPr>
            <a:normAutofit/>
          </a:bodyPr>
          <a:lstStyle/>
          <a:p>
            <a:r>
              <a:rPr lang="en-US" dirty="0">
                <a:solidFill>
                  <a:schemeClr val="tx1">
                    <a:lumMod val="75000"/>
                    <a:lumOff val="25000"/>
                  </a:schemeClr>
                </a:solidFill>
              </a:rPr>
              <a:t>Informed quality assurance decisions will easily flow from a clear perspective of the minimum requirements through each state of the manufacturing life cycle of a product</a:t>
            </a:r>
          </a:p>
          <a:p>
            <a:pPr lvl="1"/>
            <a:r>
              <a:rPr lang="en-US" dirty="0"/>
              <a:t>Understanding complex process parameters contributes to the creation of a road map that facilitates decision making process</a:t>
            </a:r>
          </a:p>
          <a:p>
            <a:pPr lvl="1"/>
            <a:r>
              <a:rPr lang="en-US" dirty="0"/>
              <a:t>Evaluate product conformances of special processes</a:t>
            </a:r>
            <a:endParaRPr lang="en-US" dirty="0">
              <a:solidFill>
                <a:srgbClr val="FF0000"/>
              </a:solidFill>
            </a:endParaRPr>
          </a:p>
          <a:p>
            <a:pPr lvl="1"/>
            <a:r>
              <a:rPr lang="en-US" dirty="0"/>
              <a:t>Identify process and product deviations using verification and validation techniques earlier in the development life cycle</a:t>
            </a:r>
          </a:p>
        </p:txBody>
      </p:sp>
    </p:spTree>
    <p:extLst>
      <p:ext uri="{BB962C8B-B14F-4D97-AF65-F5344CB8AC3E}">
        <p14:creationId xmlns:p14="http://schemas.microsoft.com/office/powerpoint/2010/main" val="4539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Taxonomy of Processes</a:t>
            </a:r>
          </a:p>
        </p:txBody>
      </p:sp>
      <p:sp>
        <p:nvSpPr>
          <p:cNvPr id="3" name="Content Placeholder 2"/>
          <p:cNvSpPr>
            <a:spLocks noGrp="1"/>
          </p:cNvSpPr>
          <p:nvPr>
            <p:ph idx="1"/>
          </p:nvPr>
        </p:nvSpPr>
        <p:spPr/>
        <p:txBody>
          <a:bodyPr>
            <a:normAutofit/>
          </a:bodyPr>
          <a:lstStyle/>
          <a:p>
            <a:r>
              <a:rPr lang="en-US" dirty="0"/>
              <a:t>The </a:t>
            </a:r>
            <a:r>
              <a:rPr lang="en-US" dirty="0">
                <a:solidFill>
                  <a:schemeClr val="tx1">
                    <a:lumMod val="75000"/>
                    <a:lumOff val="25000"/>
                  </a:schemeClr>
                </a:solidFill>
              </a:rPr>
              <a:t>T</a:t>
            </a:r>
            <a:r>
              <a:rPr lang="en-US" dirty="0"/>
              <a:t>axonomy of Processes is a tool to organize the technical knowledge required by Quality Assurance during assessment and inspections.</a:t>
            </a:r>
          </a:p>
          <a:p>
            <a:r>
              <a:rPr lang="en-US" dirty="0"/>
              <a:t>This taxonomy helps inspections and assessments performed by Quality Assurance:</a:t>
            </a:r>
          </a:p>
          <a:p>
            <a:pPr lvl="1"/>
            <a:r>
              <a:rPr lang="en-US" dirty="0"/>
              <a:t>Provides information from NASA and industry approved standards.</a:t>
            </a:r>
          </a:p>
          <a:p>
            <a:pPr lvl="1"/>
            <a:r>
              <a:rPr lang="en-US" dirty="0"/>
              <a:t>Identifies process controls and product acceptance criteria.</a:t>
            </a:r>
          </a:p>
          <a:p>
            <a:pPr lvl="1"/>
            <a:r>
              <a:rPr lang="en-US" dirty="0"/>
              <a:t>Facilitates multi-disciplinary collaboration between materials, quality, mechanical, and electrical disciplines.</a:t>
            </a:r>
          </a:p>
          <a:p>
            <a:endParaRPr lang="en-US" dirty="0"/>
          </a:p>
        </p:txBody>
      </p:sp>
    </p:spTree>
    <p:extLst>
      <p:ext uri="{BB962C8B-B14F-4D97-AF65-F5344CB8AC3E}">
        <p14:creationId xmlns:p14="http://schemas.microsoft.com/office/powerpoint/2010/main" val="2791717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using Taxonomy of Processes</a:t>
            </a:r>
          </a:p>
        </p:txBody>
      </p:sp>
      <p:sp>
        <p:nvSpPr>
          <p:cNvPr id="3" name="Content Placeholder 2"/>
          <p:cNvSpPr>
            <a:spLocks noGrp="1"/>
          </p:cNvSpPr>
          <p:nvPr>
            <p:ph idx="1"/>
          </p:nvPr>
        </p:nvSpPr>
        <p:spPr/>
        <p:txBody>
          <a:bodyPr/>
          <a:lstStyle/>
          <a:p>
            <a:r>
              <a:rPr lang="en-US" dirty="0"/>
              <a:t>Keep of digital records of validation and inspection assessments which could be used during failure review boards</a:t>
            </a:r>
          </a:p>
          <a:p>
            <a:r>
              <a:rPr lang="en-US" dirty="0"/>
              <a:t>Reduce the time spent on extensive surveys of technical standards and documentation</a:t>
            </a:r>
          </a:p>
          <a:p>
            <a:r>
              <a:rPr lang="en-US" dirty="0"/>
              <a:t>Provide continuous feedback to the taxonomy based on the findings and lessons learned of failure review dispositions</a:t>
            </a:r>
          </a:p>
          <a:p>
            <a:endParaRPr lang="en-US" dirty="0"/>
          </a:p>
        </p:txBody>
      </p:sp>
    </p:spTree>
    <p:extLst>
      <p:ext uri="{BB962C8B-B14F-4D97-AF65-F5344CB8AC3E}">
        <p14:creationId xmlns:p14="http://schemas.microsoft.com/office/powerpoint/2010/main" val="1171217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1627</Words>
  <Application>Microsoft Office PowerPoint</Application>
  <PresentationFormat>Widescreen</PresentationFormat>
  <Paragraphs>174</Paragraphs>
  <Slides>24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BrowalliaUPC</vt:lpstr>
      <vt:lpstr>Calibri</vt:lpstr>
      <vt:lpstr>Calibri Light</vt:lpstr>
      <vt:lpstr>Microsoft Sans Serif</vt:lpstr>
      <vt:lpstr>Office Theme</vt:lpstr>
      <vt:lpstr>Digital Twin for Quality and Mechanical Systems Assurance </vt:lpstr>
      <vt:lpstr>Agenda</vt:lpstr>
      <vt:lpstr>Introduction</vt:lpstr>
      <vt:lpstr>Quality Assurance Activities </vt:lpstr>
      <vt:lpstr>Process Definitions (NPR 8735.2C Appendix A)</vt:lpstr>
      <vt:lpstr>Digital twin</vt:lpstr>
      <vt:lpstr>Quality Assurance Informed Decisions</vt:lpstr>
      <vt:lpstr>Taxonomy of Processes</vt:lpstr>
      <vt:lpstr>Benefits of using Taxonomy of Processes</vt:lpstr>
      <vt:lpstr>Taxonomy of Processes</vt:lpstr>
      <vt:lpstr>Joining Processes</vt:lpstr>
      <vt:lpstr>Taxonomy of Processes - Elements</vt:lpstr>
      <vt:lpstr>Fusion Welding</vt:lpstr>
      <vt:lpstr>Fusion Welding</vt:lpstr>
      <vt:lpstr>Take away</vt:lpstr>
      <vt:lpstr>Summary</vt:lpstr>
      <vt:lpstr>Taxonomy of Processes</vt:lpstr>
      <vt:lpstr>Backup</vt:lpstr>
      <vt:lpstr>Taxonomy elements</vt:lpstr>
      <vt:lpstr>Process Types Categories</vt:lpstr>
      <vt:lpstr>Types of materials</vt:lpstr>
      <vt:lpstr>Process Control- Generic Aspects</vt:lpstr>
      <vt:lpstr>Product Acceptance – General aspects</vt:lpstr>
      <vt:lpstr>Validation and Verification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Twin for Quality and Mechanical Systems Assurance</dc:title>
  <dc:creator>Constante Perez, Alejandra (GSFC-373.0)[Millennium Engineering &amp; Integration Co.]</dc:creator>
  <cp:lastModifiedBy>Morris, Gary V. (GSFC-2700)</cp:lastModifiedBy>
  <cp:revision>12</cp:revision>
  <dcterms:created xsi:type="dcterms:W3CDTF">2021-06-07T17:31:00Z</dcterms:created>
  <dcterms:modified xsi:type="dcterms:W3CDTF">2021-06-21T16:15:18Z</dcterms:modified>
</cp:coreProperties>
</file>