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61" r:id="rId7"/>
    <p:sldId id="263" r:id="rId8"/>
    <p:sldId id="260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rvath, Bryce L. (LARC-E401)" initials="HBL(" lastIdx="2" clrIdx="0">
    <p:extLst>
      <p:ext uri="{19B8F6BF-5375-455C-9EA6-DF929625EA0E}">
        <p15:presenceInfo xmlns:p15="http://schemas.microsoft.com/office/powerpoint/2012/main" userId="S::bhorvath@ndc.nasa.gov::722680b5-ab45-46c1-b180-620644d08f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DF0809-881D-4361-9710-F82161935DE8}" v="377" dt="2021-06-14T19:36:58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67253" autoAdjust="0"/>
  </p:normalViewPr>
  <p:slideViewPr>
    <p:cSldViewPr snapToGrid="0">
      <p:cViewPr varScale="1">
        <p:scale>
          <a:sx n="97" d="100"/>
          <a:sy n="97" d="100"/>
        </p:scale>
        <p:origin x="91" y="93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ce" userId="722680b5-ab45-46c1-b180-620644d08f00" providerId="ADAL" clId="{E8DF0809-881D-4361-9710-F82161935DE8}"/>
    <pc:docChg chg="custSel modSld">
      <pc:chgData name="Bryce" userId="722680b5-ab45-46c1-b180-620644d08f00" providerId="ADAL" clId="{E8DF0809-881D-4361-9710-F82161935DE8}" dt="2021-06-11T12:43:13.528" v="1632" actId="20577"/>
      <pc:docMkLst>
        <pc:docMk/>
      </pc:docMkLst>
      <pc:sldChg chg="modSp modNotesTx">
        <pc:chgData name="Bryce" userId="722680b5-ab45-46c1-b180-620644d08f00" providerId="ADAL" clId="{E8DF0809-881D-4361-9710-F82161935DE8}" dt="2021-06-09T18:48:50.083" v="537" actId="20577"/>
        <pc:sldMkLst>
          <pc:docMk/>
          <pc:sldMk cId="557497275" sldId="256"/>
        </pc:sldMkLst>
        <pc:spChg chg="mod">
          <ac:chgData name="Bryce" userId="722680b5-ab45-46c1-b180-620644d08f00" providerId="ADAL" clId="{E8DF0809-881D-4361-9710-F82161935DE8}" dt="2021-06-09T17:11:48.656" v="532" actId="1076"/>
          <ac:spMkLst>
            <pc:docMk/>
            <pc:sldMk cId="557497275" sldId="256"/>
            <ac:spMk id="2" creationId="{364663AA-0DB0-4462-9DDE-E1A5B4D779CA}"/>
          </ac:spMkLst>
        </pc:spChg>
        <pc:spChg chg="mod">
          <ac:chgData name="Bryce" userId="722680b5-ab45-46c1-b180-620644d08f00" providerId="ADAL" clId="{E8DF0809-881D-4361-9710-F82161935DE8}" dt="2021-06-09T17:11:50.508" v="534" actId="27636"/>
          <ac:spMkLst>
            <pc:docMk/>
            <pc:sldMk cId="557497275" sldId="256"/>
            <ac:spMk id="3" creationId="{3826C15B-D93A-48CE-B21C-6D6533D8E3B4}"/>
          </ac:spMkLst>
        </pc:spChg>
      </pc:sldChg>
      <pc:sldChg chg="modSp modNotesTx">
        <pc:chgData name="Bryce" userId="722680b5-ab45-46c1-b180-620644d08f00" providerId="ADAL" clId="{E8DF0809-881D-4361-9710-F82161935DE8}" dt="2021-06-11T12:34:32.693" v="1303" actId="20577"/>
        <pc:sldMkLst>
          <pc:docMk/>
          <pc:sldMk cId="2143812400" sldId="258"/>
        </pc:sldMkLst>
        <pc:spChg chg="mod">
          <ac:chgData name="Bryce" userId="722680b5-ab45-46c1-b180-620644d08f00" providerId="ADAL" clId="{E8DF0809-881D-4361-9710-F82161935DE8}" dt="2021-06-09T16:30:10.217" v="3" actId="20577"/>
          <ac:spMkLst>
            <pc:docMk/>
            <pc:sldMk cId="2143812400" sldId="258"/>
            <ac:spMk id="3" creationId="{419714B5-93FE-4A6A-9245-55C751F52D49}"/>
          </ac:spMkLst>
        </pc:spChg>
      </pc:sldChg>
      <pc:sldChg chg="modSp modNotesTx">
        <pc:chgData name="Bryce" userId="722680b5-ab45-46c1-b180-620644d08f00" providerId="ADAL" clId="{E8DF0809-881D-4361-9710-F82161935DE8}" dt="2021-06-10T12:50:33.199" v="1170" actId="20577"/>
        <pc:sldMkLst>
          <pc:docMk/>
          <pc:sldMk cId="4093274167" sldId="260"/>
        </pc:sldMkLst>
        <pc:spChg chg="mod">
          <ac:chgData name="Bryce" userId="722680b5-ab45-46c1-b180-620644d08f00" providerId="ADAL" clId="{E8DF0809-881D-4361-9710-F82161935DE8}" dt="2021-06-09T16:48:42.731" v="281" actId="20577"/>
          <ac:spMkLst>
            <pc:docMk/>
            <pc:sldMk cId="4093274167" sldId="260"/>
            <ac:spMk id="3" creationId="{AB7C8A20-8573-45F7-90CD-A76DDCD91987}"/>
          </ac:spMkLst>
        </pc:spChg>
      </pc:sldChg>
      <pc:sldChg chg="modNotesTx">
        <pc:chgData name="Bryce" userId="722680b5-ab45-46c1-b180-620644d08f00" providerId="ADAL" clId="{E8DF0809-881D-4361-9710-F82161935DE8}" dt="2021-06-11T12:35:45.788" v="1314" actId="20577"/>
        <pc:sldMkLst>
          <pc:docMk/>
          <pc:sldMk cId="3106171549" sldId="261"/>
        </pc:sldMkLst>
      </pc:sldChg>
      <pc:sldChg chg="modSp modNotesTx">
        <pc:chgData name="Bryce" userId="722680b5-ab45-46c1-b180-620644d08f00" providerId="ADAL" clId="{E8DF0809-881D-4361-9710-F82161935DE8}" dt="2021-06-11T12:36:09.842" v="1334" actId="20577"/>
        <pc:sldMkLst>
          <pc:docMk/>
          <pc:sldMk cId="1042583945" sldId="263"/>
        </pc:sldMkLst>
        <pc:spChg chg="mod">
          <ac:chgData name="Bryce" userId="722680b5-ab45-46c1-b180-620644d08f00" providerId="ADAL" clId="{E8DF0809-881D-4361-9710-F82161935DE8}" dt="2021-06-10T12:52:20.106" v="1294" actId="14100"/>
          <ac:spMkLst>
            <pc:docMk/>
            <pc:sldMk cId="1042583945" sldId="263"/>
            <ac:spMk id="7" creationId="{BF866130-AAA0-4FD3-9596-53AF4866C9B3}"/>
          </ac:spMkLst>
        </pc:spChg>
      </pc:sldChg>
      <pc:sldChg chg="modNotesTx">
        <pc:chgData name="Bryce" userId="722680b5-ab45-46c1-b180-620644d08f00" providerId="ADAL" clId="{E8DF0809-881D-4361-9710-F82161935DE8}" dt="2021-06-11T12:40:55.658" v="1412" actId="20577"/>
        <pc:sldMkLst>
          <pc:docMk/>
          <pc:sldMk cId="77659800" sldId="265"/>
        </pc:sldMkLst>
      </pc:sldChg>
      <pc:sldChg chg="modSp modNotesTx">
        <pc:chgData name="Bryce" userId="722680b5-ab45-46c1-b180-620644d08f00" providerId="ADAL" clId="{E8DF0809-881D-4361-9710-F82161935DE8}" dt="2021-06-11T12:41:53.352" v="1445" actId="20577"/>
        <pc:sldMkLst>
          <pc:docMk/>
          <pc:sldMk cId="1746101656" sldId="266"/>
        </pc:sldMkLst>
        <pc:graphicFrameChg chg="mod">
          <ac:chgData name="Bryce" userId="722680b5-ab45-46c1-b180-620644d08f00" providerId="ADAL" clId="{E8DF0809-881D-4361-9710-F82161935DE8}" dt="2021-06-09T16:31:16.994" v="12" actId="403"/>
          <ac:graphicFrameMkLst>
            <pc:docMk/>
            <pc:sldMk cId="1746101656" sldId="266"/>
            <ac:graphicFrameMk id="4" creationId="{BAB01D73-1C15-4022-B3E5-D1A645087F5C}"/>
          </ac:graphicFrameMkLst>
        </pc:graphicFrameChg>
      </pc:sldChg>
      <pc:sldChg chg="modSp modNotesTx">
        <pc:chgData name="Bryce" userId="722680b5-ab45-46c1-b180-620644d08f00" providerId="ADAL" clId="{E8DF0809-881D-4361-9710-F82161935DE8}" dt="2021-06-11T12:43:13.528" v="1632" actId="20577"/>
        <pc:sldMkLst>
          <pc:docMk/>
          <pc:sldMk cId="1180393843" sldId="267"/>
        </pc:sldMkLst>
        <pc:spChg chg="mod">
          <ac:chgData name="Bryce" userId="722680b5-ab45-46c1-b180-620644d08f00" providerId="ADAL" clId="{E8DF0809-881D-4361-9710-F82161935DE8}" dt="2021-06-09T16:35:56.581" v="235" actId="20577"/>
          <ac:spMkLst>
            <pc:docMk/>
            <pc:sldMk cId="1180393843" sldId="267"/>
            <ac:spMk id="3" creationId="{4681B812-0E79-49EB-A8DD-57289F39FB7D}"/>
          </ac:spMkLst>
        </pc:spChg>
      </pc:sldChg>
    </pc:docChg>
  </pc:docChgLst>
  <pc:docChgLst>
    <pc:chgData name="Horvath, Bryce L. (LARC-E401)" userId="722680b5-ab45-46c1-b180-620644d08f00" providerId="ADAL" clId="{282293F7-A03D-4496-AB4A-78935436B999}"/>
    <pc:docChg chg="custSel modSld">
      <pc:chgData name="Horvath, Bryce L. (LARC-E401)" userId="722680b5-ab45-46c1-b180-620644d08f00" providerId="ADAL" clId="{282293F7-A03D-4496-AB4A-78935436B999}" dt="2021-06-14T19:56:55.267" v="15" actId="20577"/>
      <pc:docMkLst>
        <pc:docMk/>
      </pc:docMkLst>
      <pc:sldChg chg="delSp delAnim modNotesTx">
        <pc:chgData name="Horvath, Bryce L. (LARC-E401)" userId="722680b5-ab45-46c1-b180-620644d08f00" providerId="ADAL" clId="{282293F7-A03D-4496-AB4A-78935436B999}" dt="2021-06-14T19:56:55.267" v="15" actId="20577"/>
        <pc:sldMkLst>
          <pc:docMk/>
          <pc:sldMk cId="557497275" sldId="256"/>
        </pc:sldMkLst>
        <pc:picChg chg="del">
          <ac:chgData name="Horvath, Bryce L. (LARC-E401)" userId="722680b5-ab45-46c1-b180-620644d08f00" providerId="ADAL" clId="{282293F7-A03D-4496-AB4A-78935436B999}" dt="2021-06-14T19:56:25.575" v="0" actId="478"/>
          <ac:picMkLst>
            <pc:docMk/>
            <pc:sldMk cId="557497275" sldId="256"/>
            <ac:picMk id="5" creationId="{EA586DD9-B4B8-455D-A207-6E33887F95F0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53.125" v="14" actId="6549"/>
        <pc:sldMkLst>
          <pc:docMk/>
          <pc:sldMk cId="2143812400" sldId="258"/>
        </pc:sldMkLst>
        <pc:picChg chg="del">
          <ac:chgData name="Horvath, Bryce L. (LARC-E401)" userId="722680b5-ab45-46c1-b180-620644d08f00" providerId="ADAL" clId="{282293F7-A03D-4496-AB4A-78935436B999}" dt="2021-06-14T19:56:27.903" v="1" actId="478"/>
          <ac:picMkLst>
            <pc:docMk/>
            <pc:sldMk cId="2143812400" sldId="258"/>
            <ac:picMk id="4" creationId="{60D07DC3-3C08-4590-8DD3-9828B925A871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46.050" v="11" actId="6549"/>
        <pc:sldMkLst>
          <pc:docMk/>
          <pc:sldMk cId="4093274167" sldId="260"/>
        </pc:sldMkLst>
        <pc:picChg chg="del">
          <ac:chgData name="Horvath, Bryce L. (LARC-E401)" userId="722680b5-ab45-46c1-b180-620644d08f00" providerId="ADAL" clId="{282293F7-A03D-4496-AB4A-78935436B999}" dt="2021-06-14T19:56:32.893" v="4" actId="478"/>
          <ac:picMkLst>
            <pc:docMk/>
            <pc:sldMk cId="4093274167" sldId="260"/>
            <ac:picMk id="7" creationId="{585569D5-7FF0-4445-B3D6-1527F1C5FC00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50.889" v="13" actId="6549"/>
        <pc:sldMkLst>
          <pc:docMk/>
          <pc:sldMk cId="3106171549" sldId="261"/>
        </pc:sldMkLst>
        <pc:picChg chg="del">
          <ac:chgData name="Horvath, Bryce L. (LARC-E401)" userId="722680b5-ab45-46c1-b180-620644d08f00" providerId="ADAL" clId="{282293F7-A03D-4496-AB4A-78935436B999}" dt="2021-06-14T19:56:29.728" v="2" actId="478"/>
          <ac:picMkLst>
            <pc:docMk/>
            <pc:sldMk cId="3106171549" sldId="261"/>
            <ac:picMk id="3" creationId="{6B972136-F4BF-40D3-8159-38BF9764C177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48.446" v="12" actId="6549"/>
        <pc:sldMkLst>
          <pc:docMk/>
          <pc:sldMk cId="1042583945" sldId="263"/>
        </pc:sldMkLst>
        <pc:picChg chg="del">
          <ac:chgData name="Horvath, Bryce L. (LARC-E401)" userId="722680b5-ab45-46c1-b180-620644d08f00" providerId="ADAL" clId="{282293F7-A03D-4496-AB4A-78935436B999}" dt="2021-06-14T19:56:31.280" v="3" actId="478"/>
          <ac:picMkLst>
            <pc:docMk/>
            <pc:sldMk cId="1042583945" sldId="263"/>
            <ac:picMk id="4" creationId="{55427684-3C5E-46C5-B455-FF34A6156B4F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43.195" v="10" actId="6549"/>
        <pc:sldMkLst>
          <pc:docMk/>
          <pc:sldMk cId="77659800" sldId="265"/>
        </pc:sldMkLst>
        <pc:picChg chg="del">
          <ac:chgData name="Horvath, Bryce L. (LARC-E401)" userId="722680b5-ab45-46c1-b180-620644d08f00" providerId="ADAL" clId="{282293F7-A03D-4496-AB4A-78935436B999}" dt="2021-06-14T19:56:34.430" v="5" actId="478"/>
          <ac:picMkLst>
            <pc:docMk/>
            <pc:sldMk cId="77659800" sldId="265"/>
            <ac:picMk id="6" creationId="{1BB677CA-83E9-4485-9F62-55CD0F6EBFC9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40.545" v="9" actId="20577"/>
        <pc:sldMkLst>
          <pc:docMk/>
          <pc:sldMk cId="1746101656" sldId="266"/>
        </pc:sldMkLst>
        <pc:picChg chg="del">
          <ac:chgData name="Horvath, Bryce L. (LARC-E401)" userId="722680b5-ab45-46c1-b180-620644d08f00" providerId="ADAL" clId="{282293F7-A03D-4496-AB4A-78935436B999}" dt="2021-06-14T19:56:35.913" v="6" actId="478"/>
          <ac:picMkLst>
            <pc:docMk/>
            <pc:sldMk cId="1746101656" sldId="266"/>
            <ac:picMk id="5" creationId="{AFDB8FCE-380C-497F-A15F-52B6E4ABFDBD}"/>
          </ac:picMkLst>
        </pc:picChg>
      </pc:sldChg>
      <pc:sldChg chg="delSp delAnim modNotesTx">
        <pc:chgData name="Horvath, Bryce L. (LARC-E401)" userId="722680b5-ab45-46c1-b180-620644d08f00" providerId="ADAL" clId="{282293F7-A03D-4496-AB4A-78935436B999}" dt="2021-06-14T19:56:39.129" v="8" actId="20577"/>
        <pc:sldMkLst>
          <pc:docMk/>
          <pc:sldMk cId="1180393843" sldId="267"/>
        </pc:sldMkLst>
        <pc:picChg chg="del">
          <ac:chgData name="Horvath, Bryce L. (LARC-E401)" userId="722680b5-ab45-46c1-b180-620644d08f00" providerId="ADAL" clId="{282293F7-A03D-4496-AB4A-78935436B999}" dt="2021-06-14T19:56:38.155" v="7" actId="478"/>
          <ac:picMkLst>
            <pc:docMk/>
            <pc:sldMk cId="1180393843" sldId="267"/>
            <ac:picMk id="6" creationId="{5CE36900-3ACD-4D9F-BE86-BC60958E6489}"/>
          </ac:picMkLst>
        </pc:picChg>
      </pc:sldChg>
    </pc:docChg>
  </pc:docChgLst>
  <pc:docChgLst>
    <pc:chgData name="Horvath, Bryce L. (LARC-E401)" userId="722680b5-ab45-46c1-b180-620644d08f00" providerId="ADAL" clId="{E8DF0809-881D-4361-9710-F82161935DE8}"/>
    <pc:docChg chg="undo custSel addSld delSld modSld sldOrd modMainMaster">
      <pc:chgData name="Horvath, Bryce L. (LARC-E401)" userId="722680b5-ab45-46c1-b180-620644d08f00" providerId="ADAL" clId="{E8DF0809-881D-4361-9710-F82161935DE8}" dt="2021-06-14T19:36:58.111" v="20927"/>
      <pc:docMkLst>
        <pc:docMk/>
      </pc:docMkLst>
      <pc:sldChg chg="addSp delSp modSp modTransition delAnim modAnim modNotesTx">
        <pc:chgData name="Horvath, Bryce L. (LARC-E401)" userId="722680b5-ab45-46c1-b180-620644d08f00" providerId="ADAL" clId="{E8DF0809-881D-4361-9710-F82161935DE8}" dt="2021-06-14T19:36:58.111" v="20927"/>
        <pc:sldMkLst>
          <pc:docMk/>
          <pc:sldMk cId="557497275" sldId="256"/>
        </pc:sldMkLst>
        <pc:spChg chg="mod">
          <ac:chgData name="Horvath, Bryce L. (LARC-E401)" userId="722680b5-ab45-46c1-b180-620644d08f00" providerId="ADAL" clId="{E8DF0809-881D-4361-9710-F82161935DE8}" dt="2021-05-27T18:57:36.569" v="2905" actId="403"/>
          <ac:spMkLst>
            <pc:docMk/>
            <pc:sldMk cId="557497275" sldId="256"/>
            <ac:spMk id="2" creationId="{364663AA-0DB0-4462-9DDE-E1A5B4D779CA}"/>
          </ac:spMkLst>
        </pc:spChg>
        <pc:spChg chg="mod">
          <ac:chgData name="Horvath, Bryce L. (LARC-E401)" userId="722680b5-ab45-46c1-b180-620644d08f00" providerId="ADAL" clId="{E8DF0809-881D-4361-9710-F82161935DE8}" dt="2021-05-27T18:57:23.797" v="2902" actId="403"/>
          <ac:spMkLst>
            <pc:docMk/>
            <pc:sldMk cId="557497275" sldId="256"/>
            <ac:spMk id="3" creationId="{3826C15B-D93A-48CE-B21C-6D6533D8E3B4}"/>
          </ac:spMkLst>
        </pc:spChg>
        <pc:spChg chg="add mod">
          <ac:chgData name="Horvath, Bryce L. (LARC-E401)" userId="722680b5-ab45-46c1-b180-620644d08f00" providerId="ADAL" clId="{E8DF0809-881D-4361-9710-F82161935DE8}" dt="2021-05-27T14:07:40.076" v="2236" actId="1036"/>
          <ac:spMkLst>
            <pc:docMk/>
            <pc:sldMk cId="557497275" sldId="256"/>
            <ac:spMk id="4" creationId="{E72E8910-F329-42F1-9A33-D33321AB0EE6}"/>
          </ac:spMkLst>
        </pc:spChg>
        <pc:picChg chg="del mod">
          <ac:chgData name="Horvath, Bryce L. (LARC-E401)" userId="722680b5-ab45-46c1-b180-620644d08f00" providerId="ADAL" clId="{E8DF0809-881D-4361-9710-F82161935DE8}" dt="2021-06-11T14:50:33.112" v="19812" actId="478"/>
          <ac:picMkLst>
            <pc:docMk/>
            <pc:sldMk cId="557497275" sldId="256"/>
            <ac:picMk id="5" creationId="{D3CDC121-393A-4C73-B701-4F3983B6602A}"/>
          </ac:picMkLst>
        </pc:picChg>
        <pc:picChg chg="mod">
          <ac:chgData name="Horvath, Bryce L. (LARC-E401)" userId="722680b5-ab45-46c1-b180-620644d08f00" providerId="ADAL" clId="{E8DF0809-881D-4361-9710-F82161935DE8}" dt="2021-06-14T13:27:51.159" v="19915" actId="1076"/>
          <ac:picMkLst>
            <pc:docMk/>
            <pc:sldMk cId="557497275" sldId="256"/>
            <ac:picMk id="5" creationId="{EA586DD9-B4B8-455D-A207-6E33887F95F0}"/>
          </ac:picMkLst>
        </pc:picChg>
        <pc:picChg chg="del mod">
          <ac:chgData name="Horvath, Bryce L. (LARC-E401)" userId="722680b5-ab45-46c1-b180-620644d08f00" providerId="ADAL" clId="{E8DF0809-881D-4361-9710-F82161935DE8}" dt="2021-06-14T13:27:48.734" v="19914" actId="478"/>
          <ac:picMkLst>
            <pc:docMk/>
            <pc:sldMk cId="557497275" sldId="256"/>
            <ac:picMk id="6" creationId="{E66CFAC0-6046-462A-B953-4221D0822B8B}"/>
          </ac:picMkLst>
        </pc:picChg>
      </pc:sldChg>
      <pc:sldChg chg="addSp delSp modSp del">
        <pc:chgData name="Horvath, Bryce L. (LARC-E401)" userId="722680b5-ab45-46c1-b180-620644d08f00" providerId="ADAL" clId="{E8DF0809-881D-4361-9710-F82161935DE8}" dt="2021-05-27T19:00:49.630" v="2907" actId="2696"/>
        <pc:sldMkLst>
          <pc:docMk/>
          <pc:sldMk cId="2017409337" sldId="257"/>
        </pc:sldMkLst>
        <pc:spChg chg="mod">
          <ac:chgData name="Horvath, Bryce L. (LARC-E401)" userId="722680b5-ab45-46c1-b180-620644d08f00" providerId="ADAL" clId="{E8DF0809-881D-4361-9710-F82161935DE8}" dt="2021-05-25T20:33:47.859" v="322" actId="313"/>
          <ac:spMkLst>
            <pc:docMk/>
            <pc:sldMk cId="2017409337" sldId="257"/>
            <ac:spMk id="3" creationId="{299AC7A4-236C-49C7-9C06-1DB2A5A9E6E9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2017409337" sldId="257"/>
            <ac:spMk id="4" creationId="{23BA7C4B-D231-47E8-9EC2-EA12906E90CC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2017409337" sldId="257"/>
            <ac:spMk id="5" creationId="{82488B9B-A785-451B-81F9-66AC70C93C1A}"/>
          </ac:spMkLst>
        </pc:spChg>
      </pc:sldChg>
      <pc:sldChg chg="addSp delSp modSp modTransition modAnim modNotesTx">
        <pc:chgData name="Horvath, Bryce L. (LARC-E401)" userId="722680b5-ab45-46c1-b180-620644d08f00" providerId="ADAL" clId="{E8DF0809-881D-4361-9710-F82161935DE8}" dt="2021-06-14T19:16:28.577" v="20885"/>
        <pc:sldMkLst>
          <pc:docMk/>
          <pc:sldMk cId="2143812400" sldId="258"/>
        </pc:sldMkLst>
        <pc:spChg chg="mod">
          <ac:chgData name="Horvath, Bryce L. (LARC-E401)" userId="722680b5-ab45-46c1-b180-620644d08f00" providerId="ADAL" clId="{E8DF0809-881D-4361-9710-F82161935DE8}" dt="2021-05-25T20:34:26.810" v="342" actId="20577"/>
          <ac:spMkLst>
            <pc:docMk/>
            <pc:sldMk cId="2143812400" sldId="258"/>
            <ac:spMk id="2" creationId="{7B2695BD-1050-437E-BF03-D54C698E286B}"/>
          </ac:spMkLst>
        </pc:spChg>
        <pc:spChg chg="mod">
          <ac:chgData name="Horvath, Bryce L. (LARC-E401)" userId="722680b5-ab45-46c1-b180-620644d08f00" providerId="ADAL" clId="{E8DF0809-881D-4361-9710-F82161935DE8}" dt="2021-06-01T15:45:40.533" v="6222" actId="27636"/>
          <ac:spMkLst>
            <pc:docMk/>
            <pc:sldMk cId="2143812400" sldId="258"/>
            <ac:spMk id="3" creationId="{419714B5-93FE-4A6A-9245-55C751F52D49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2143812400" sldId="258"/>
            <ac:spMk id="4" creationId="{9155C64D-880A-4070-93B9-879767EF07D6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2143812400" sldId="258"/>
            <ac:spMk id="5" creationId="{2750B423-2BC7-462C-AAE8-9C847F49470C}"/>
          </ac:spMkLst>
        </pc:spChg>
        <pc:spChg chg="add mod">
          <ac:chgData name="Horvath, Bryce L. (LARC-E401)" userId="722680b5-ab45-46c1-b180-620644d08f00" providerId="ADAL" clId="{E8DF0809-881D-4361-9710-F82161935DE8}" dt="2021-05-26T12:37:35.980" v="1464" actId="1076"/>
          <ac:spMkLst>
            <pc:docMk/>
            <pc:sldMk cId="2143812400" sldId="258"/>
            <ac:spMk id="6" creationId="{5F83B80D-D056-4C1E-A743-C44B8284468D}"/>
          </ac:spMkLst>
        </pc:spChg>
        <pc:picChg chg="mod">
          <ac:chgData name="Horvath, Bryce L. (LARC-E401)" userId="722680b5-ab45-46c1-b180-620644d08f00" providerId="ADAL" clId="{E8DF0809-881D-4361-9710-F82161935DE8}" dt="2021-06-11T15:01:13.294" v="19814" actId="1076"/>
          <ac:picMkLst>
            <pc:docMk/>
            <pc:sldMk cId="2143812400" sldId="258"/>
            <ac:picMk id="4" creationId="{60D07DC3-3C08-4590-8DD3-9828B925A871}"/>
          </ac:picMkLst>
        </pc:picChg>
        <pc:picChg chg="add mod">
          <ac:chgData name="Horvath, Bryce L. (LARC-E401)" userId="722680b5-ab45-46c1-b180-620644d08f00" providerId="ADAL" clId="{E8DF0809-881D-4361-9710-F82161935DE8}" dt="2021-05-26T12:37:35.980" v="1464" actId="1076"/>
          <ac:picMkLst>
            <pc:docMk/>
            <pc:sldMk cId="2143812400" sldId="258"/>
            <ac:picMk id="2050" creationId="{27B33281-0F22-4B7B-857C-7BA278845619}"/>
          </ac:picMkLst>
        </pc:picChg>
      </pc:sldChg>
      <pc:sldChg chg="addSp delSp modSp del mod ord delCm">
        <pc:chgData name="Horvath, Bryce L. (LARC-E401)" userId="722680b5-ab45-46c1-b180-620644d08f00" providerId="ADAL" clId="{E8DF0809-881D-4361-9710-F82161935DE8}" dt="2021-06-02T16:25:58.925" v="19808" actId="2696"/>
        <pc:sldMkLst>
          <pc:docMk/>
          <pc:sldMk cId="1498575627" sldId="259"/>
        </pc:sldMkLst>
        <pc:spChg chg="mod">
          <ac:chgData name="Horvath, Bryce L. (LARC-E401)" userId="722680b5-ab45-46c1-b180-620644d08f00" providerId="ADAL" clId="{E8DF0809-881D-4361-9710-F82161935DE8}" dt="2021-05-27T19:57:22.987" v="3357" actId="404"/>
          <ac:spMkLst>
            <pc:docMk/>
            <pc:sldMk cId="1498575627" sldId="259"/>
            <ac:spMk id="2" creationId="{C07609D4-2529-48F7-95A1-8E71CBDA9B80}"/>
          </ac:spMkLst>
        </pc:spChg>
        <pc:spChg chg="del mod">
          <ac:chgData name="Horvath, Bryce L. (LARC-E401)" userId="722680b5-ab45-46c1-b180-620644d08f00" providerId="ADAL" clId="{E8DF0809-881D-4361-9710-F82161935DE8}" dt="2021-05-27T19:55:29.459" v="3276" actId="478"/>
          <ac:spMkLst>
            <pc:docMk/>
            <pc:sldMk cId="1498575627" sldId="259"/>
            <ac:spMk id="8" creationId="{E7A2019C-CAC8-456B-BF2C-B2C9D7E4CBC8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498575627" sldId="259"/>
            <ac:spMk id="9" creationId="{21AD56D3-830B-4321-ADFD-D29FF7D736B5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498575627" sldId="259"/>
            <ac:spMk id="10" creationId="{3E508F12-7279-4E70-8224-3C04B25115E5}"/>
          </ac:spMkLst>
        </pc:spChg>
        <pc:spChg chg="add del mod">
          <ac:chgData name="Horvath, Bryce L. (LARC-E401)" userId="722680b5-ab45-46c1-b180-620644d08f00" providerId="ADAL" clId="{E8DF0809-881D-4361-9710-F82161935DE8}" dt="2021-05-27T16:04:05.266" v="2681"/>
          <ac:spMkLst>
            <pc:docMk/>
            <pc:sldMk cId="1498575627" sldId="259"/>
            <ac:spMk id="11" creationId="{71FC05C1-08D2-458C-B0F6-6213FC8A0D88}"/>
          </ac:spMkLst>
        </pc:spChg>
        <pc:spChg chg="add del mod">
          <ac:chgData name="Horvath, Bryce L. (LARC-E401)" userId="722680b5-ab45-46c1-b180-620644d08f00" providerId="ADAL" clId="{E8DF0809-881D-4361-9710-F82161935DE8}" dt="2021-05-27T19:55:39.881" v="3278"/>
          <ac:spMkLst>
            <pc:docMk/>
            <pc:sldMk cId="1498575627" sldId="259"/>
            <ac:spMk id="14" creationId="{B4844F12-DA67-4100-8A00-265EAF57D87C}"/>
          </ac:spMkLst>
        </pc:spChg>
        <pc:graphicFrameChg chg="del">
          <ac:chgData name="Horvath, Bryce L. (LARC-E401)" userId="722680b5-ab45-46c1-b180-620644d08f00" providerId="ADAL" clId="{E8DF0809-881D-4361-9710-F82161935DE8}" dt="2021-05-27T19:55:32.066" v="3277" actId="478"/>
          <ac:graphicFrameMkLst>
            <pc:docMk/>
            <pc:sldMk cId="1498575627" sldId="259"/>
            <ac:graphicFrameMk id="6" creationId="{5F4DF333-DC43-466F-95E2-758F73304582}"/>
          </ac:graphicFrameMkLst>
        </pc:graphicFrameChg>
        <pc:graphicFrameChg chg="del">
          <ac:chgData name="Horvath, Bryce L. (LARC-E401)" userId="722680b5-ab45-46c1-b180-620644d08f00" providerId="ADAL" clId="{E8DF0809-881D-4361-9710-F82161935DE8}" dt="2021-05-27T16:04:03.263" v="2679" actId="478"/>
          <ac:graphicFrameMkLst>
            <pc:docMk/>
            <pc:sldMk cId="1498575627" sldId="259"/>
            <ac:graphicFrameMk id="7" creationId="{8C30D17C-1C40-4967-B3A2-E4056FDC3BA0}"/>
          </ac:graphicFrameMkLst>
        </pc:graphicFrameChg>
        <pc:graphicFrameChg chg="add mod">
          <ac:chgData name="Horvath, Bryce L. (LARC-E401)" userId="722680b5-ab45-46c1-b180-620644d08f00" providerId="ADAL" clId="{E8DF0809-881D-4361-9710-F82161935DE8}" dt="2021-06-01T19:57:02.888" v="15136" actId="313"/>
          <ac:graphicFrameMkLst>
            <pc:docMk/>
            <pc:sldMk cId="1498575627" sldId="259"/>
            <ac:graphicFrameMk id="12" creationId="{00000000-0008-0000-0800-00000A000000}"/>
          </ac:graphicFrameMkLst>
        </pc:graphicFrameChg>
      </pc:sldChg>
      <pc:sldChg chg="addSp delSp modSp modTransition delAnim modAnim modNotesTx">
        <pc:chgData name="Horvath, Bryce L. (LARC-E401)" userId="722680b5-ab45-46c1-b180-620644d08f00" providerId="ADAL" clId="{E8DF0809-881D-4361-9710-F82161935DE8}" dt="2021-06-14T19:23:39.044" v="20925"/>
        <pc:sldMkLst>
          <pc:docMk/>
          <pc:sldMk cId="4093274167" sldId="260"/>
        </pc:sldMkLst>
        <pc:spChg chg="mod">
          <ac:chgData name="Horvath, Bryce L. (LARC-E401)" userId="722680b5-ab45-46c1-b180-620644d08f00" providerId="ADAL" clId="{E8DF0809-881D-4361-9710-F82161935DE8}" dt="2021-05-27T19:54:39.531" v="3265" actId="20577"/>
          <ac:spMkLst>
            <pc:docMk/>
            <pc:sldMk cId="4093274167" sldId="260"/>
            <ac:spMk id="2" creationId="{4AA91A8D-339D-4521-9434-DF1AF4B7A59E}"/>
          </ac:spMkLst>
        </pc:spChg>
        <pc:spChg chg="mod">
          <ac:chgData name="Horvath, Bryce L. (LARC-E401)" userId="722680b5-ab45-46c1-b180-620644d08f00" providerId="ADAL" clId="{E8DF0809-881D-4361-9710-F82161935DE8}" dt="2021-06-02T12:37:33.562" v="16284" actId="20577"/>
          <ac:spMkLst>
            <pc:docMk/>
            <pc:sldMk cId="4093274167" sldId="260"/>
            <ac:spMk id="3" creationId="{AB7C8A20-8573-45F7-90CD-A76DDCD91987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4093274167" sldId="260"/>
            <ac:spMk id="4" creationId="{3825EA8D-03D7-4D32-87FD-4E7A46494F6E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4093274167" sldId="260"/>
            <ac:spMk id="5" creationId="{C3217FDA-2A77-4DB3-95C1-09AF74E88D56}"/>
          </ac:spMkLst>
        </pc:spChg>
        <pc:picChg chg="del mod">
          <ac:chgData name="Horvath, Bryce L. (LARC-E401)" userId="722680b5-ab45-46c1-b180-620644d08f00" providerId="ADAL" clId="{E8DF0809-881D-4361-9710-F82161935DE8}" dt="2021-06-14T14:00:27.646" v="19956" actId="478"/>
          <ac:picMkLst>
            <pc:docMk/>
            <pc:sldMk cId="4093274167" sldId="260"/>
            <ac:picMk id="4" creationId="{0751A81E-3BB6-492D-BD6B-8537E1727313}"/>
          </ac:picMkLst>
        </pc:picChg>
        <pc:picChg chg="del">
          <ac:chgData name="Horvath, Bryce L. (LARC-E401)" userId="722680b5-ab45-46c1-b180-620644d08f00" providerId="ADAL" clId="{E8DF0809-881D-4361-9710-F82161935DE8}" dt="2021-06-14T13:54:57.653" v="19949" actId="478"/>
          <ac:picMkLst>
            <pc:docMk/>
            <pc:sldMk cId="4093274167" sldId="260"/>
            <ac:picMk id="6" creationId="{80B8289B-43A2-4073-8EA4-F9DBA1031252}"/>
          </ac:picMkLst>
        </pc:picChg>
        <pc:picChg chg="mod">
          <ac:chgData name="Horvath, Bryce L. (LARC-E401)" userId="722680b5-ab45-46c1-b180-620644d08f00" providerId="ADAL" clId="{E8DF0809-881D-4361-9710-F82161935DE8}" dt="2021-06-14T14:00:29.479" v="19957" actId="1076"/>
          <ac:picMkLst>
            <pc:docMk/>
            <pc:sldMk cId="4093274167" sldId="260"/>
            <ac:picMk id="7" creationId="{585569D5-7FF0-4445-B3D6-1527F1C5FC00}"/>
          </ac:picMkLst>
        </pc:picChg>
      </pc:sldChg>
      <pc:sldChg chg="addSp delSp modSp modTransition delAnim modAnim addCm delCm modNotesTx">
        <pc:chgData name="Horvath, Bryce L. (LARC-E401)" userId="722680b5-ab45-46c1-b180-620644d08f00" providerId="ADAL" clId="{E8DF0809-881D-4361-9710-F82161935DE8}" dt="2021-06-14T19:16:39.279" v="20891"/>
        <pc:sldMkLst>
          <pc:docMk/>
          <pc:sldMk cId="3106171549" sldId="261"/>
        </pc:sldMkLst>
        <pc:spChg chg="mod">
          <ac:chgData name="Horvath, Bryce L. (LARC-E401)" userId="722680b5-ab45-46c1-b180-620644d08f00" providerId="ADAL" clId="{E8DF0809-881D-4361-9710-F82161935DE8}" dt="2021-05-25T20:42:52.679" v="568" actId="20577"/>
          <ac:spMkLst>
            <pc:docMk/>
            <pc:sldMk cId="3106171549" sldId="261"/>
            <ac:spMk id="5" creationId="{65EA1D8A-60F6-44AF-B68F-7CB8334709CD}"/>
          </ac:spMkLst>
        </pc:spChg>
        <pc:spChg chg="mod">
          <ac:chgData name="Horvath, Bryce L. (LARC-E401)" userId="722680b5-ab45-46c1-b180-620644d08f00" providerId="ADAL" clId="{E8DF0809-881D-4361-9710-F82161935DE8}" dt="2021-06-01T20:15:41.586" v="15507" actId="14100"/>
          <ac:spMkLst>
            <pc:docMk/>
            <pc:sldMk cId="3106171549" sldId="261"/>
            <ac:spMk id="6" creationId="{0902B96E-1023-45E6-A970-C1F5FBEBCDBD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3106171549" sldId="261"/>
            <ac:spMk id="7" creationId="{287D8F1E-69EE-43F4-A840-ACA94EC087D7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3106171549" sldId="261"/>
            <ac:spMk id="8" creationId="{D8DE3DAD-0087-4305-9611-304EA2FFAAC6}"/>
          </ac:spMkLst>
        </pc:spChg>
        <pc:spChg chg="mod topLvl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10" creationId="{194F7F91-4A4D-4CF9-B294-808A7E0A87D4}"/>
          </ac:spMkLst>
        </pc:spChg>
        <pc:spChg chg="del mod topLvl">
          <ac:chgData name="Horvath, Bryce L. (LARC-E401)" userId="722680b5-ab45-46c1-b180-620644d08f00" providerId="ADAL" clId="{E8DF0809-881D-4361-9710-F82161935DE8}" dt="2021-06-01T15:46:36.969" v="6476" actId="478"/>
          <ac:spMkLst>
            <pc:docMk/>
            <pc:sldMk cId="3106171549" sldId="261"/>
            <ac:spMk id="12" creationId="{F0CF7770-BE4B-45CF-B8B9-E9DBA88C345B}"/>
          </ac:spMkLst>
        </pc:spChg>
        <pc:spChg chg="mod topLvl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13" creationId="{86A56890-9C92-4BCC-9708-9C587303F043}"/>
          </ac:spMkLst>
        </pc:spChg>
        <pc:spChg chg="add mod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32" creationId="{8C42361C-9712-4693-B84B-60FAB6B09579}"/>
          </ac:spMkLst>
        </pc:spChg>
        <pc:spChg chg="add mod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33" creationId="{637EF9C6-852B-44A4-A5AE-6C951C52D156}"/>
          </ac:spMkLst>
        </pc:spChg>
        <pc:spChg chg="add mod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34" creationId="{A78D70FE-9FCF-4960-8E98-48181D9507C1}"/>
          </ac:spMkLst>
        </pc:spChg>
        <pc:spChg chg="add mod">
          <ac:chgData name="Horvath, Bryce L. (LARC-E401)" userId="722680b5-ab45-46c1-b180-620644d08f00" providerId="ADAL" clId="{E8DF0809-881D-4361-9710-F82161935DE8}" dt="2021-06-01T20:15:45.506" v="15508" actId="1076"/>
          <ac:spMkLst>
            <pc:docMk/>
            <pc:sldMk cId="3106171549" sldId="261"/>
            <ac:spMk id="45" creationId="{5D384B0D-39EC-43FD-AC7D-69A3F58AF5C1}"/>
          </ac:spMkLst>
        </pc:spChg>
        <pc:grpChg chg="add del mod">
          <ac:chgData name="Horvath, Bryce L. (LARC-E401)" userId="722680b5-ab45-46c1-b180-620644d08f00" providerId="ADAL" clId="{E8DF0809-881D-4361-9710-F82161935DE8}" dt="2021-05-25T20:45:27.416" v="718" actId="165"/>
          <ac:grpSpMkLst>
            <pc:docMk/>
            <pc:sldMk cId="3106171549" sldId="261"/>
            <ac:grpSpMk id="9" creationId="{B41EBD95-F856-4497-A4A5-9A3225C7A480}"/>
          </ac:grpSpMkLst>
        </pc:grpChg>
        <pc:grpChg chg="add del mod">
          <ac:chgData name="Horvath, Bryce L. (LARC-E401)" userId="722680b5-ab45-46c1-b180-620644d08f00" providerId="ADAL" clId="{E8DF0809-881D-4361-9710-F82161935DE8}" dt="2021-05-25T20:46:38.526" v="747" actId="165"/>
          <ac:grpSpMkLst>
            <pc:docMk/>
            <pc:sldMk cId="3106171549" sldId="261"/>
            <ac:grpSpMk id="30" creationId="{181EB7E2-A54B-4B12-B318-5CECCFAEDAE7}"/>
          </ac:grpSpMkLst>
        </pc:grpChg>
        <pc:picChg chg="del mod">
          <ac:chgData name="Horvath, Bryce L. (LARC-E401)" userId="722680b5-ab45-46c1-b180-620644d08f00" providerId="ADAL" clId="{E8DF0809-881D-4361-9710-F82161935DE8}" dt="2021-06-14T13:41:09.724" v="19918" actId="478"/>
          <ac:picMkLst>
            <pc:docMk/>
            <pc:sldMk cId="3106171549" sldId="261"/>
            <ac:picMk id="2" creationId="{6DB962E0-C402-411A-ABB7-FC30394C82C5}"/>
          </ac:picMkLst>
        </pc:picChg>
        <pc:picChg chg="mod">
          <ac:chgData name="Horvath, Bryce L. (LARC-E401)" userId="722680b5-ab45-46c1-b180-620644d08f00" providerId="ADAL" clId="{E8DF0809-881D-4361-9710-F82161935DE8}" dt="2021-06-14T13:41:12.356" v="19919" actId="1076"/>
          <ac:picMkLst>
            <pc:docMk/>
            <pc:sldMk cId="3106171549" sldId="261"/>
            <ac:picMk id="3" creationId="{6B972136-F4BF-40D3-8159-38BF9764C177}"/>
          </ac:picMkLst>
        </pc:picChg>
        <pc:cxnChg chg="mod topLvl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11" creationId="{1F9DA902-F21C-45BB-BC72-158D59F9FF2E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15" creationId="{CCEB5274-37E3-43D0-A77C-6108CF9E6ED5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17" creationId="{E8837020-AFA0-4511-9798-5D6E3745F736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18" creationId="{C095F559-26AB-40EA-8758-6E73639AE4AE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19" creationId="{EC44CC39-93E5-4D7D-9DF7-DC830D2C8BFE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20" creationId="{034DFB7F-1B5F-48F8-B663-9AEA491714FF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21" creationId="{E763F46B-6870-439F-80CC-6BA14A32240C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22" creationId="{6375E768-F287-400E-84D1-8FD9FBB4865F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3" creationId="{BCC2BB40-456E-4FD4-8914-BC43E5F03B93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4" creationId="{6415FBD0-BA72-425F-861F-863AA8236EDB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5" creationId="{B3D65BCA-D447-4081-BF77-8DA7ED997E00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6" creationId="{D18DCF69-1E82-42DB-B3BC-FD4DC75271A2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7" creationId="{BB67B15D-4366-4280-B27D-309A6D820D15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8" creationId="{4F16681C-8E6D-4DD8-9C5E-B63E662FB06F}"/>
          </ac:cxnSpMkLst>
        </pc:cxnChg>
        <pc:cxnChg chg="add del mod topLvl">
          <ac:chgData name="Horvath, Bryce L. (LARC-E401)" userId="722680b5-ab45-46c1-b180-620644d08f00" providerId="ADAL" clId="{E8DF0809-881D-4361-9710-F82161935DE8}" dt="2021-05-26T12:45:39.876" v="1666" actId="478"/>
          <ac:cxnSpMkLst>
            <pc:docMk/>
            <pc:sldMk cId="3106171549" sldId="261"/>
            <ac:cxnSpMk id="29" creationId="{B3399397-320A-4051-9621-352BEA36BA0A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31" creationId="{77F83AF8-602D-453C-8788-609405BA31E5}"/>
          </ac:cxnSpMkLst>
        </pc:cxnChg>
        <pc:cxnChg chg="add del mod">
          <ac:chgData name="Horvath, Bryce L. (LARC-E401)" userId="722680b5-ab45-46c1-b180-620644d08f00" providerId="ADAL" clId="{E8DF0809-881D-4361-9710-F82161935DE8}" dt="2021-06-01T15:47:49.213" v="6496" actId="478"/>
          <ac:cxnSpMkLst>
            <pc:docMk/>
            <pc:sldMk cId="3106171549" sldId="261"/>
            <ac:cxnSpMk id="36" creationId="{6DA86486-3494-4A9F-9569-1169FEC3A68A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37" creationId="{CAF8074C-21D5-4B9C-A213-00B233482A96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38" creationId="{BABB7DFA-462E-4757-8C42-464BA630D554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39" creationId="{215ED2CF-F376-41F7-8398-3B5A09AD02F1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0" creationId="{F33AC43C-A284-432F-AEE9-614A2DECE899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1" creationId="{951D4022-24A3-47BE-BC0E-6C2F8B557F3F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2" creationId="{50F6D4A8-1B91-4471-A50C-F1E499BBCF79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3" creationId="{4B147B65-A068-4954-997B-87A73FA5F6DA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4" creationId="{406019F5-E123-4D56-878C-83A44DF29853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6" creationId="{AF5CA769-B5C1-4722-ABAA-EFCBB2C0071A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7" creationId="{0F1E03AE-3068-4928-BA43-E314B345799E}"/>
          </ac:cxnSpMkLst>
        </pc:cxnChg>
        <pc:cxnChg chg="add mod">
          <ac:chgData name="Horvath, Bryce L. (LARC-E401)" userId="722680b5-ab45-46c1-b180-620644d08f00" providerId="ADAL" clId="{E8DF0809-881D-4361-9710-F82161935DE8}" dt="2021-06-01T20:15:45.506" v="15508" actId="1076"/>
          <ac:cxnSpMkLst>
            <pc:docMk/>
            <pc:sldMk cId="3106171549" sldId="261"/>
            <ac:cxnSpMk id="49" creationId="{1E93F629-F745-40FE-980B-D1D51C36ABBF}"/>
          </ac:cxnSpMkLst>
        </pc:cxnChg>
      </pc:sldChg>
      <pc:sldChg chg="addSp delSp modSp del ord modNotesTx">
        <pc:chgData name="Horvath, Bryce L. (LARC-E401)" userId="722680b5-ab45-46c1-b180-620644d08f00" providerId="ADAL" clId="{E8DF0809-881D-4361-9710-F82161935DE8}" dt="2021-06-11T16:50:30.096" v="19904" actId="2696"/>
        <pc:sldMkLst>
          <pc:docMk/>
          <pc:sldMk cId="3049894306" sldId="262"/>
        </pc:sldMkLst>
        <pc:spChg chg="mod">
          <ac:chgData name="Horvath, Bryce L. (LARC-E401)" userId="722680b5-ab45-46c1-b180-620644d08f00" providerId="ADAL" clId="{E8DF0809-881D-4361-9710-F82161935DE8}" dt="2021-05-27T19:57:43.112" v="3370" actId="404"/>
          <ac:spMkLst>
            <pc:docMk/>
            <pc:sldMk cId="3049894306" sldId="262"/>
            <ac:spMk id="5" creationId="{B1280B8C-67A8-44EC-BAF5-B88D8789CF36}"/>
          </ac:spMkLst>
        </pc:spChg>
        <pc:spChg chg="mod">
          <ac:chgData name="Horvath, Bryce L. (LARC-E401)" userId="722680b5-ab45-46c1-b180-620644d08f00" providerId="ADAL" clId="{E8DF0809-881D-4361-9710-F82161935DE8}" dt="2021-05-27T16:26:57.594" v="2858" actId="1036"/>
          <ac:spMkLst>
            <pc:docMk/>
            <pc:sldMk cId="3049894306" sldId="262"/>
            <ac:spMk id="124" creationId="{D9B817B1-4E09-4874-A0EA-BBD1262B51A5}"/>
          </ac:spMkLst>
        </pc:spChg>
        <pc:spChg chg="mod">
          <ac:chgData name="Horvath, Bryce L. (LARC-E401)" userId="722680b5-ab45-46c1-b180-620644d08f00" providerId="ADAL" clId="{E8DF0809-881D-4361-9710-F82161935DE8}" dt="2021-05-27T16:26:57.594" v="2858" actId="1036"/>
          <ac:spMkLst>
            <pc:docMk/>
            <pc:sldMk cId="3049894306" sldId="262"/>
            <ac:spMk id="125" creationId="{3834B32B-DC0D-4F97-9782-79EB20046A78}"/>
          </ac:spMkLst>
        </pc:spChg>
        <pc:spChg chg="mod">
          <ac:chgData name="Horvath, Bryce L. (LARC-E401)" userId="722680b5-ab45-46c1-b180-620644d08f00" providerId="ADAL" clId="{E8DF0809-881D-4361-9710-F82161935DE8}" dt="2021-05-27T16:26:57.594" v="2858" actId="1036"/>
          <ac:spMkLst>
            <pc:docMk/>
            <pc:sldMk cId="3049894306" sldId="262"/>
            <ac:spMk id="126" creationId="{87D5572D-BBC9-40EB-BB87-283B67D32A38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3049894306" sldId="262"/>
            <ac:spMk id="238" creationId="{D535B814-C6DA-405B-B9FF-E7A29147D1D7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3049894306" sldId="262"/>
            <ac:spMk id="239" creationId="{11BA943E-3B6E-4BE4-9B97-7255C3030024}"/>
          </ac:spMkLst>
        </pc:spChg>
        <pc:grpChg chg="mod">
          <ac:chgData name="Horvath, Bryce L. (LARC-E401)" userId="722680b5-ab45-46c1-b180-620644d08f00" providerId="ADAL" clId="{E8DF0809-881D-4361-9710-F82161935DE8}" dt="2021-05-27T19:59:36.695" v="3399" actId="12789"/>
          <ac:grpSpMkLst>
            <pc:docMk/>
            <pc:sldMk cId="3049894306" sldId="262"/>
            <ac:grpSpMk id="172" creationId="{25573FBC-1272-4950-8416-DBBA04087DB7}"/>
          </ac:grpSpMkLst>
        </pc:grpChg>
        <pc:grpChg chg="mod">
          <ac:chgData name="Horvath, Bryce L. (LARC-E401)" userId="722680b5-ab45-46c1-b180-620644d08f00" providerId="ADAL" clId="{E8DF0809-881D-4361-9710-F82161935DE8}" dt="2021-05-27T19:59:36.695" v="3399" actId="12789"/>
          <ac:grpSpMkLst>
            <pc:docMk/>
            <pc:sldMk cId="3049894306" sldId="262"/>
            <ac:grpSpMk id="177" creationId="{80896D88-B7F1-4312-AFC1-C784A2204B32}"/>
          </ac:grpSpMkLst>
        </pc:grpChg>
        <pc:grpChg chg="mod">
          <ac:chgData name="Horvath, Bryce L. (LARC-E401)" userId="722680b5-ab45-46c1-b180-620644d08f00" providerId="ADAL" clId="{E8DF0809-881D-4361-9710-F82161935DE8}" dt="2021-05-27T19:59:36.695" v="3399" actId="12789"/>
          <ac:grpSpMkLst>
            <pc:docMk/>
            <pc:sldMk cId="3049894306" sldId="262"/>
            <ac:grpSpMk id="215" creationId="{F8116748-71DE-4645-A288-C825723A0E45}"/>
          </ac:grpSpMkLst>
        </pc:grpChg>
        <pc:grpChg chg="mod">
          <ac:chgData name="Horvath, Bryce L. (LARC-E401)" userId="722680b5-ab45-46c1-b180-620644d08f00" providerId="ADAL" clId="{E8DF0809-881D-4361-9710-F82161935DE8}" dt="2021-05-27T19:59:36.695" v="3399" actId="12789"/>
          <ac:grpSpMkLst>
            <pc:docMk/>
            <pc:sldMk cId="3049894306" sldId="262"/>
            <ac:grpSpMk id="220" creationId="{9E81940D-3F38-497F-9859-A3654633FA07}"/>
          </ac:grpSpMkLst>
        </pc:grpChg>
        <pc:grpChg chg="mod">
          <ac:chgData name="Horvath, Bryce L. (LARC-E401)" userId="722680b5-ab45-46c1-b180-620644d08f00" providerId="ADAL" clId="{E8DF0809-881D-4361-9710-F82161935DE8}" dt="2021-05-27T19:59:36.695" v="3399" actId="12789"/>
          <ac:grpSpMkLst>
            <pc:docMk/>
            <pc:sldMk cId="3049894306" sldId="262"/>
            <ac:grpSpMk id="237" creationId="{B94C29EB-7641-4557-BC84-AFD2B21217FA}"/>
          </ac:grpSpMkLst>
        </pc:grpChg>
        <pc:graphicFrameChg chg="mod">
          <ac:chgData name="Horvath, Bryce L. (LARC-E401)" userId="722680b5-ab45-46c1-b180-620644d08f00" providerId="ADAL" clId="{E8DF0809-881D-4361-9710-F82161935DE8}" dt="2021-05-27T16:25:34.374" v="2783" actId="14100"/>
          <ac:graphicFrameMkLst>
            <pc:docMk/>
            <pc:sldMk cId="3049894306" sldId="262"/>
            <ac:graphicFrameMk id="7" creationId="{8F141D19-CB2F-4960-9FE0-39CD82334379}"/>
          </ac:graphicFrameMkLst>
        </pc:graphicFrameChg>
        <pc:cxnChg chg="add mod">
          <ac:chgData name="Horvath, Bryce L. (LARC-E401)" userId="722680b5-ab45-46c1-b180-620644d08f00" providerId="ADAL" clId="{E8DF0809-881D-4361-9710-F82161935DE8}" dt="2021-05-27T16:27:45.218" v="2863" actId="14100"/>
          <ac:cxnSpMkLst>
            <pc:docMk/>
            <pc:sldMk cId="3049894306" sldId="262"/>
            <ac:cxnSpMk id="240" creationId="{16945E27-897A-45D4-AB42-9CF073016B62}"/>
          </ac:cxnSpMkLst>
        </pc:cxnChg>
        <pc:cxnChg chg="add mod">
          <ac:chgData name="Horvath, Bryce L. (LARC-E401)" userId="722680b5-ab45-46c1-b180-620644d08f00" providerId="ADAL" clId="{E8DF0809-881D-4361-9710-F82161935DE8}" dt="2021-05-27T16:27:49.850" v="2865" actId="14100"/>
          <ac:cxnSpMkLst>
            <pc:docMk/>
            <pc:sldMk cId="3049894306" sldId="262"/>
            <ac:cxnSpMk id="241" creationId="{B050659E-7DE5-4250-B1B8-C88F73D6A192}"/>
          </ac:cxnSpMkLst>
        </pc:cxnChg>
        <pc:cxnChg chg="add mod">
          <ac:chgData name="Horvath, Bryce L. (LARC-E401)" userId="722680b5-ab45-46c1-b180-620644d08f00" providerId="ADAL" clId="{E8DF0809-881D-4361-9710-F82161935DE8}" dt="2021-05-27T16:27:57.365" v="2885" actId="1076"/>
          <ac:cxnSpMkLst>
            <pc:docMk/>
            <pc:sldMk cId="3049894306" sldId="262"/>
            <ac:cxnSpMk id="242" creationId="{9CFCD894-E8A7-40B6-AEE2-78632A93FDF5}"/>
          </ac:cxnSpMkLst>
        </pc:cxnChg>
        <pc:cxnChg chg="add mod">
          <ac:chgData name="Horvath, Bryce L. (LARC-E401)" userId="722680b5-ab45-46c1-b180-620644d08f00" providerId="ADAL" clId="{E8DF0809-881D-4361-9710-F82161935DE8}" dt="2021-05-27T16:27:54.050" v="2884" actId="1037"/>
          <ac:cxnSpMkLst>
            <pc:docMk/>
            <pc:sldMk cId="3049894306" sldId="262"/>
            <ac:cxnSpMk id="243" creationId="{C5DDA295-0633-4690-B444-C41BE4BA8212}"/>
          </ac:cxnSpMkLst>
        </pc:cxnChg>
      </pc:sldChg>
      <pc:sldChg chg="addSp delSp modSp ord modTransition delAnim modAnim modNotesTx">
        <pc:chgData name="Horvath, Bryce L. (LARC-E401)" userId="722680b5-ab45-46c1-b180-620644d08f00" providerId="ADAL" clId="{E8DF0809-881D-4361-9710-F82161935DE8}" dt="2021-06-14T19:16:19.401" v="20883"/>
        <pc:sldMkLst>
          <pc:docMk/>
          <pc:sldMk cId="1042583945" sldId="263"/>
        </pc:sldMkLst>
        <pc:spChg chg="mod">
          <ac:chgData name="Horvath, Bryce L. (LARC-E401)" userId="722680b5-ab45-46c1-b180-620644d08f00" providerId="ADAL" clId="{E8DF0809-881D-4361-9710-F82161935DE8}" dt="2021-05-25T20:50:01.964" v="1059" actId="313"/>
          <ac:spMkLst>
            <pc:docMk/>
            <pc:sldMk cId="1042583945" sldId="263"/>
            <ac:spMk id="7" creationId="{BF866130-AAA0-4FD3-9596-53AF4866C9B3}"/>
          </ac:spMkLst>
        </pc:spChg>
        <pc:spChg chg="mod">
          <ac:chgData name="Horvath, Bryce L. (LARC-E401)" userId="722680b5-ab45-46c1-b180-620644d08f00" providerId="ADAL" clId="{E8DF0809-881D-4361-9710-F82161935DE8}" dt="2021-06-01T15:31:32.265" v="3982" actId="20577"/>
          <ac:spMkLst>
            <pc:docMk/>
            <pc:sldMk cId="1042583945" sldId="263"/>
            <ac:spMk id="8" creationId="{E6364280-9484-4D6F-979B-F27C0F88A218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042583945" sldId="263"/>
            <ac:spMk id="9" creationId="{E47ED706-2192-46A2-B202-D985DD692DB5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042583945" sldId="263"/>
            <ac:spMk id="10" creationId="{3E3B7DAF-7EA4-4D5F-BCE7-8343060B176B}"/>
          </ac:spMkLst>
        </pc:spChg>
        <pc:spChg chg="add del mod">
          <ac:chgData name="Horvath, Bryce L. (LARC-E401)" userId="722680b5-ab45-46c1-b180-620644d08f00" providerId="ADAL" clId="{E8DF0809-881D-4361-9710-F82161935DE8}" dt="2021-05-25T20:50:59.621" v="1088" actId="478"/>
          <ac:spMkLst>
            <pc:docMk/>
            <pc:sldMk cId="1042583945" sldId="263"/>
            <ac:spMk id="12" creationId="{C2D400AE-C976-402E-979B-27BED0F85244}"/>
          </ac:spMkLst>
        </pc:spChg>
        <pc:spChg chg="add mod">
          <ac:chgData name="Horvath, Bryce L. (LARC-E401)" userId="722680b5-ab45-46c1-b180-620644d08f00" providerId="ADAL" clId="{E8DF0809-881D-4361-9710-F82161935DE8}" dt="2021-05-27T19:50:51.969" v="2981" actId="20577"/>
          <ac:spMkLst>
            <pc:docMk/>
            <pc:sldMk cId="1042583945" sldId="263"/>
            <ac:spMk id="19" creationId="{30775FB9-8D47-4B52-A4A7-7F449F5C4504}"/>
          </ac:spMkLst>
        </pc:spChg>
        <pc:spChg chg="add mod">
          <ac:chgData name="Horvath, Bryce L. (LARC-E401)" userId="722680b5-ab45-46c1-b180-620644d08f00" providerId="ADAL" clId="{E8DF0809-881D-4361-9710-F82161935DE8}" dt="2021-05-27T19:50:47.078" v="2979" actId="20577"/>
          <ac:spMkLst>
            <pc:docMk/>
            <pc:sldMk cId="1042583945" sldId="263"/>
            <ac:spMk id="20" creationId="{4CAB16BE-5A20-4538-A441-25AF0E577E58}"/>
          </ac:spMkLst>
        </pc:spChg>
        <pc:spChg chg="add mod">
          <ac:chgData name="Horvath, Bryce L. (LARC-E401)" userId="722680b5-ab45-46c1-b180-620644d08f00" providerId="ADAL" clId="{E8DF0809-881D-4361-9710-F82161935DE8}" dt="2021-05-25T20:51:45.300" v="1098" actId="1582"/>
          <ac:spMkLst>
            <pc:docMk/>
            <pc:sldMk cId="1042583945" sldId="263"/>
            <ac:spMk id="23" creationId="{67027CFC-1BEA-4673-892A-D44C3752DAF9}"/>
          </ac:spMkLst>
        </pc:spChg>
        <pc:spChg chg="add del mod">
          <ac:chgData name="Horvath, Bryce L. (LARC-E401)" userId="722680b5-ab45-46c1-b180-620644d08f00" providerId="ADAL" clId="{E8DF0809-881D-4361-9710-F82161935DE8}" dt="2021-05-25T20:52:32.074" v="1112" actId="478"/>
          <ac:spMkLst>
            <pc:docMk/>
            <pc:sldMk cId="1042583945" sldId="263"/>
            <ac:spMk id="25" creationId="{B054047E-C9BE-47DD-86D7-16813E68D397}"/>
          </ac:spMkLst>
        </pc:spChg>
        <pc:spChg chg="add mod">
          <ac:chgData name="Horvath, Bryce L. (LARC-E401)" userId="722680b5-ab45-46c1-b180-620644d08f00" providerId="ADAL" clId="{E8DF0809-881D-4361-9710-F82161935DE8}" dt="2021-05-27T19:51:07.040" v="2983" actId="1076"/>
          <ac:spMkLst>
            <pc:docMk/>
            <pc:sldMk cId="1042583945" sldId="263"/>
            <ac:spMk id="32" creationId="{039931AE-1567-4DC0-8BDD-1594827369BB}"/>
          </ac:spMkLst>
        </pc:spChg>
        <pc:picChg chg="del mod">
          <ac:chgData name="Horvath, Bryce L. (LARC-E401)" userId="722680b5-ab45-46c1-b180-620644d08f00" providerId="ADAL" clId="{E8DF0809-881D-4361-9710-F82161935DE8}" dt="2021-06-14T13:49:59.264" v="19923" actId="478"/>
          <ac:picMkLst>
            <pc:docMk/>
            <pc:sldMk cId="1042583945" sldId="263"/>
            <ac:picMk id="2" creationId="{5DEA39EF-9AE4-407B-A0B0-128010058F15}"/>
          </ac:picMkLst>
        </pc:picChg>
        <pc:picChg chg="del mod">
          <ac:chgData name="Horvath, Bryce L. (LARC-E401)" userId="722680b5-ab45-46c1-b180-620644d08f00" providerId="ADAL" clId="{E8DF0809-881D-4361-9710-F82161935DE8}" dt="2021-06-14T13:46:47.833" v="19922" actId="478"/>
          <ac:picMkLst>
            <pc:docMk/>
            <pc:sldMk cId="1042583945" sldId="263"/>
            <ac:picMk id="3" creationId="{14991AD0-98D3-4BA0-A306-A55BFEC85646}"/>
          </ac:picMkLst>
        </pc:picChg>
        <pc:picChg chg="mod">
          <ac:chgData name="Horvath, Bryce L. (LARC-E401)" userId="722680b5-ab45-46c1-b180-620644d08f00" providerId="ADAL" clId="{E8DF0809-881D-4361-9710-F82161935DE8}" dt="2021-06-14T13:50:01.618" v="19924" actId="1076"/>
          <ac:picMkLst>
            <pc:docMk/>
            <pc:sldMk cId="1042583945" sldId="263"/>
            <ac:picMk id="4" creationId="{55427684-3C5E-46C5-B455-FF34A6156B4F}"/>
          </ac:picMkLst>
        </pc:picChg>
        <pc:picChg chg="add del mod">
          <ac:chgData name="Horvath, Bryce L. (LARC-E401)" userId="722680b5-ab45-46c1-b180-620644d08f00" providerId="ADAL" clId="{E8DF0809-881D-4361-9710-F82161935DE8}" dt="2021-06-14T13:26:12.927" v="19909" actId="478"/>
          <ac:picMkLst>
            <pc:docMk/>
            <pc:sldMk cId="1042583945" sldId="263"/>
            <ac:picMk id="11" creationId="{35D5FEA6-4DF0-42FD-A8FB-5FFA649BB2CA}"/>
          </ac:picMkLst>
        </pc:picChg>
        <pc:picChg chg="add del">
          <ac:chgData name="Horvath, Bryce L. (LARC-E401)" userId="722680b5-ab45-46c1-b180-620644d08f00" providerId="ADAL" clId="{E8DF0809-881D-4361-9710-F82161935DE8}" dt="2021-06-14T13:21:16.094" v="19907"/>
          <ac:picMkLst>
            <pc:docMk/>
            <pc:sldMk cId="1042583945" sldId="263"/>
            <ac:picMk id="14" creationId="{6C87D971-5EDD-43C5-9ED7-D8AA4E1C8488}"/>
          </ac:picMkLst>
        </pc:picChg>
        <pc:picChg chg="add mod">
          <ac:chgData name="Horvath, Bryce L. (LARC-E401)" userId="722680b5-ab45-46c1-b180-620644d08f00" providerId="ADAL" clId="{E8DF0809-881D-4361-9710-F82161935DE8}" dt="2021-06-14T13:26:25.860" v="19913" actId="1076"/>
          <ac:picMkLst>
            <pc:docMk/>
            <pc:sldMk cId="1042583945" sldId="263"/>
            <ac:picMk id="15" creationId="{629DD6E4-69A9-4C6B-ADD0-56378D3B6D4D}"/>
          </ac:picMkLst>
        </pc:picChg>
        <pc:cxnChg chg="add del mod">
          <ac:chgData name="Horvath, Bryce L. (LARC-E401)" userId="722680b5-ab45-46c1-b180-620644d08f00" providerId="ADAL" clId="{E8DF0809-881D-4361-9710-F82161935DE8}" dt="2021-05-25T20:52:32.774" v="1113" actId="478"/>
          <ac:cxnSpMkLst>
            <pc:docMk/>
            <pc:sldMk cId="1042583945" sldId="263"/>
            <ac:cxnSpMk id="14" creationId="{BD6353EE-5FC8-4ADD-A4BD-DCD6F3782135}"/>
          </ac:cxnSpMkLst>
        </pc:cxnChg>
        <pc:cxnChg chg="add mod">
          <ac:chgData name="Horvath, Bryce L. (LARC-E401)" userId="722680b5-ab45-46c1-b180-620644d08f00" providerId="ADAL" clId="{E8DF0809-881D-4361-9710-F82161935DE8}" dt="2021-05-25T20:52:41.823" v="1116" actId="14100"/>
          <ac:cxnSpMkLst>
            <pc:docMk/>
            <pc:sldMk cId="1042583945" sldId="263"/>
            <ac:cxnSpMk id="16" creationId="{814043E8-9DDD-4FDA-8D8B-F5EB978F1EAB}"/>
          </ac:cxnSpMkLst>
        </pc:cxnChg>
        <pc:cxnChg chg="add mod">
          <ac:chgData name="Horvath, Bryce L. (LARC-E401)" userId="722680b5-ab45-46c1-b180-620644d08f00" providerId="ADAL" clId="{E8DF0809-881D-4361-9710-F82161935DE8}" dt="2021-05-27T19:50:30.001" v="2954" actId="20577"/>
          <ac:cxnSpMkLst>
            <pc:docMk/>
            <pc:sldMk cId="1042583945" sldId="263"/>
            <ac:cxnSpMk id="22" creationId="{A538A91F-BA89-4316-BE7B-BFFEA674A815}"/>
          </ac:cxnSpMkLst>
        </pc:cxnChg>
        <pc:cxnChg chg="add del mod">
          <ac:chgData name="Horvath, Bryce L. (LARC-E401)" userId="722680b5-ab45-46c1-b180-620644d08f00" providerId="ADAL" clId="{E8DF0809-881D-4361-9710-F82161935DE8}" dt="2021-05-25T20:52:29.647" v="1111" actId="478"/>
          <ac:cxnSpMkLst>
            <pc:docMk/>
            <pc:sldMk cId="1042583945" sldId="263"/>
            <ac:cxnSpMk id="26" creationId="{A9394784-93A6-4A6D-9F8A-2858E4221FD2}"/>
          </ac:cxnSpMkLst>
        </pc:cxnChg>
      </pc:sldChg>
      <pc:sldChg chg="addSp delSp modSp ord modTransition delAnim modAnim modNotesTx">
        <pc:chgData name="Horvath, Bryce L. (LARC-E401)" userId="722680b5-ab45-46c1-b180-620644d08f00" providerId="ADAL" clId="{E8DF0809-881D-4361-9710-F82161935DE8}" dt="2021-06-14T19:17:08.540" v="20911"/>
        <pc:sldMkLst>
          <pc:docMk/>
          <pc:sldMk cId="77659800" sldId="265"/>
        </pc:sldMkLst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77659800" sldId="265"/>
            <ac:spMk id="3" creationId="{DCA81887-5C0F-4AC4-B818-FA6C6BF24472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77659800" sldId="265"/>
            <ac:spMk id="4" creationId="{2800F33F-A1AB-4EBF-B070-2137DB126D05}"/>
          </ac:spMkLst>
        </pc:spChg>
        <pc:spChg chg="mod">
          <ac:chgData name="Horvath, Bryce L. (LARC-E401)" userId="722680b5-ab45-46c1-b180-620644d08f00" providerId="ADAL" clId="{E8DF0809-881D-4361-9710-F82161935DE8}" dt="2021-05-27T19:57:33.645" v="3363" actId="20577"/>
          <ac:spMkLst>
            <pc:docMk/>
            <pc:sldMk cId="77659800" sldId="265"/>
            <ac:spMk id="5" creationId="{B1280B8C-67A8-44EC-BAF5-B88D8789CF36}"/>
          </ac:spMkLst>
        </pc:spChg>
        <pc:spChg chg="mod">
          <ac:chgData name="Horvath, Bryce L. (LARC-E401)" userId="722680b5-ab45-46c1-b180-620644d08f00" providerId="ADAL" clId="{E8DF0809-881D-4361-9710-F82161935DE8}" dt="2021-05-27T16:25:23.316" v="2782"/>
          <ac:spMkLst>
            <pc:docMk/>
            <pc:sldMk cId="77659800" sldId="265"/>
            <ac:spMk id="124" creationId="{D9B817B1-4E09-4874-A0EA-BBD1262B51A5}"/>
          </ac:spMkLst>
        </pc:spChg>
        <pc:spChg chg="mod">
          <ac:chgData name="Horvath, Bryce L. (LARC-E401)" userId="722680b5-ab45-46c1-b180-620644d08f00" providerId="ADAL" clId="{E8DF0809-881D-4361-9710-F82161935DE8}" dt="2021-05-27T16:25:22.439" v="2781"/>
          <ac:spMkLst>
            <pc:docMk/>
            <pc:sldMk cId="77659800" sldId="265"/>
            <ac:spMk id="125" creationId="{3834B32B-DC0D-4F97-9782-79EB20046A78}"/>
          </ac:spMkLst>
        </pc:spChg>
        <pc:spChg chg="mod">
          <ac:chgData name="Horvath, Bryce L. (LARC-E401)" userId="722680b5-ab45-46c1-b180-620644d08f00" providerId="ADAL" clId="{E8DF0809-881D-4361-9710-F82161935DE8}" dt="2021-05-27T16:25:19.987" v="2780"/>
          <ac:spMkLst>
            <pc:docMk/>
            <pc:sldMk cId="77659800" sldId="265"/>
            <ac:spMk id="126" creationId="{87D5572D-BBC9-40EB-BB87-283B67D32A38}"/>
          </ac:spMkLst>
        </pc:spChg>
        <pc:grpChg chg="mod">
          <ac:chgData name="Horvath, Bryce L. (LARC-E401)" userId="722680b5-ab45-46c1-b180-620644d08f00" providerId="ADAL" clId="{E8DF0809-881D-4361-9710-F82161935DE8}" dt="2021-05-27T19:59:54.807" v="3400" actId="12789"/>
          <ac:grpSpMkLst>
            <pc:docMk/>
            <pc:sldMk cId="77659800" sldId="265"/>
            <ac:grpSpMk id="79" creationId="{D3F85196-42C8-47D4-A50F-D2A246E79865}"/>
          </ac:grpSpMkLst>
        </pc:grpChg>
        <pc:grpChg chg="mod">
          <ac:chgData name="Horvath, Bryce L. (LARC-E401)" userId="722680b5-ab45-46c1-b180-620644d08f00" providerId="ADAL" clId="{E8DF0809-881D-4361-9710-F82161935DE8}" dt="2021-05-27T19:59:54.807" v="3400" actId="12789"/>
          <ac:grpSpMkLst>
            <pc:docMk/>
            <pc:sldMk cId="77659800" sldId="265"/>
            <ac:grpSpMk id="83" creationId="{0E383E2A-623E-497C-B09D-490A05940139}"/>
          </ac:grpSpMkLst>
        </pc:grpChg>
        <pc:grpChg chg="mod">
          <ac:chgData name="Horvath, Bryce L. (LARC-E401)" userId="722680b5-ab45-46c1-b180-620644d08f00" providerId="ADAL" clId="{E8DF0809-881D-4361-9710-F82161935DE8}" dt="2021-05-27T19:59:54.807" v="3400" actId="12789"/>
          <ac:grpSpMkLst>
            <pc:docMk/>
            <pc:sldMk cId="77659800" sldId="265"/>
            <ac:grpSpMk id="108" creationId="{9D86803D-1051-41C8-81A3-17D6585C527E}"/>
          </ac:grpSpMkLst>
        </pc:grpChg>
        <pc:grpChg chg="mod">
          <ac:chgData name="Horvath, Bryce L. (LARC-E401)" userId="722680b5-ab45-46c1-b180-620644d08f00" providerId="ADAL" clId="{E8DF0809-881D-4361-9710-F82161935DE8}" dt="2021-05-27T19:59:54.807" v="3400" actId="12789"/>
          <ac:grpSpMkLst>
            <pc:docMk/>
            <pc:sldMk cId="77659800" sldId="265"/>
            <ac:grpSpMk id="123" creationId="{E95003AF-DC6B-4459-9229-D12C1A2EF57E}"/>
          </ac:grpSpMkLst>
        </pc:grpChg>
        <pc:graphicFrameChg chg="mod">
          <ac:chgData name="Horvath, Bryce L. (LARC-E401)" userId="722680b5-ab45-46c1-b180-620644d08f00" providerId="ADAL" clId="{E8DF0809-881D-4361-9710-F82161935DE8}" dt="2021-05-27T16:12:56.955" v="2724" actId="1076"/>
          <ac:graphicFrameMkLst>
            <pc:docMk/>
            <pc:sldMk cId="77659800" sldId="265"/>
            <ac:graphicFrameMk id="40" creationId="{935B88F5-B1DF-4221-97A4-0DEF21AC366A}"/>
          </ac:graphicFrameMkLst>
        </pc:graphicFrameChg>
        <pc:picChg chg="del mod">
          <ac:chgData name="Horvath, Bryce L. (LARC-E401)" userId="722680b5-ab45-46c1-b180-620644d08f00" providerId="ADAL" clId="{E8DF0809-881D-4361-9710-F82161935DE8}" dt="2021-06-14T17:45:23.920" v="20141" actId="478"/>
          <ac:picMkLst>
            <pc:docMk/>
            <pc:sldMk cId="77659800" sldId="265"/>
            <ac:picMk id="2" creationId="{59ECC474-FF13-4BC1-BC56-D60E9D5C85C7}"/>
          </ac:picMkLst>
        </pc:picChg>
        <pc:picChg chg="del mod">
          <ac:chgData name="Horvath, Bryce L. (LARC-E401)" userId="722680b5-ab45-46c1-b180-620644d08f00" providerId="ADAL" clId="{E8DF0809-881D-4361-9710-F82161935DE8}" dt="2021-06-14T17:50:07.993" v="20154" actId="478"/>
          <ac:picMkLst>
            <pc:docMk/>
            <pc:sldMk cId="77659800" sldId="265"/>
            <ac:picMk id="3" creationId="{4E2E7B68-F166-4417-B02A-11F0DB6A4F2B}"/>
          </ac:picMkLst>
        </pc:picChg>
        <pc:picChg chg="mod">
          <ac:chgData name="Horvath, Bryce L. (LARC-E401)" userId="722680b5-ab45-46c1-b180-620644d08f00" providerId="ADAL" clId="{E8DF0809-881D-4361-9710-F82161935DE8}" dt="2021-06-14T17:55:43.364" v="20408" actId="1076"/>
          <ac:picMkLst>
            <pc:docMk/>
            <pc:sldMk cId="77659800" sldId="265"/>
            <ac:picMk id="6" creationId="{1BB677CA-83E9-4485-9F62-55CD0F6EBFC9}"/>
          </ac:picMkLst>
        </pc:picChg>
        <pc:cxnChg chg="add del mod">
          <ac:chgData name="Horvath, Bryce L. (LARC-E401)" userId="722680b5-ab45-46c1-b180-620644d08f00" providerId="ADAL" clId="{E8DF0809-881D-4361-9710-F82161935DE8}" dt="2021-05-27T16:10:57.880" v="2695" actId="478"/>
          <ac:cxnSpMkLst>
            <pc:docMk/>
            <pc:sldMk cId="77659800" sldId="265"/>
            <ac:cxnSpMk id="8" creationId="{D19F55ED-7B68-4A23-858F-7933C3110111}"/>
          </ac:cxnSpMkLst>
        </pc:cxnChg>
        <pc:cxnChg chg="add mod">
          <ac:chgData name="Horvath, Bryce L. (LARC-E401)" userId="722680b5-ab45-46c1-b180-620644d08f00" providerId="ADAL" clId="{E8DF0809-881D-4361-9710-F82161935DE8}" dt="2021-05-27T16:13:54.056" v="2737" actId="1582"/>
          <ac:cxnSpMkLst>
            <pc:docMk/>
            <pc:sldMk cId="77659800" sldId="265"/>
            <ac:cxnSpMk id="10" creationId="{755EEB76-8EDB-4FDC-A687-9E21FDD91B8C}"/>
          </ac:cxnSpMkLst>
        </pc:cxnChg>
        <pc:cxnChg chg="add mod">
          <ac:chgData name="Horvath, Bryce L. (LARC-E401)" userId="722680b5-ab45-46c1-b180-620644d08f00" providerId="ADAL" clId="{E8DF0809-881D-4361-9710-F82161935DE8}" dt="2021-05-27T16:24:07.866" v="2754" actId="208"/>
          <ac:cxnSpMkLst>
            <pc:docMk/>
            <pc:sldMk cId="77659800" sldId="265"/>
            <ac:cxnSpMk id="20" creationId="{41532AD8-4ACA-4FA8-B40E-30398A5B2954}"/>
          </ac:cxnSpMkLst>
        </pc:cxnChg>
        <pc:cxnChg chg="add del">
          <ac:chgData name="Horvath, Bryce L. (LARC-E401)" userId="722680b5-ab45-46c1-b180-620644d08f00" providerId="ADAL" clId="{E8DF0809-881D-4361-9710-F82161935DE8}" dt="2021-05-27T16:13:48.799" v="2736"/>
          <ac:cxnSpMkLst>
            <pc:docMk/>
            <pc:sldMk cId="77659800" sldId="265"/>
            <ac:cxnSpMk id="49" creationId="{75D1D342-58C5-482D-B317-EAC03AEC3343}"/>
          </ac:cxnSpMkLst>
        </pc:cxnChg>
        <pc:cxnChg chg="add mod">
          <ac:chgData name="Horvath, Bryce L. (LARC-E401)" userId="722680b5-ab45-46c1-b180-620644d08f00" providerId="ADAL" clId="{E8DF0809-881D-4361-9710-F82161935DE8}" dt="2021-05-27T16:14:01.901" v="2742" actId="14100"/>
          <ac:cxnSpMkLst>
            <pc:docMk/>
            <pc:sldMk cId="77659800" sldId="265"/>
            <ac:cxnSpMk id="50" creationId="{8A937FC5-4472-4405-8EC4-04620EFF3C06}"/>
          </ac:cxnSpMkLst>
        </pc:cxnChg>
        <pc:cxnChg chg="add mod">
          <ac:chgData name="Horvath, Bryce L. (LARC-E401)" userId="722680b5-ab45-46c1-b180-620644d08f00" providerId="ADAL" clId="{E8DF0809-881D-4361-9710-F82161935DE8}" dt="2021-05-27T16:24:07.866" v="2754" actId="208"/>
          <ac:cxnSpMkLst>
            <pc:docMk/>
            <pc:sldMk cId="77659800" sldId="265"/>
            <ac:cxnSpMk id="56" creationId="{94D7E899-5B3A-4DC5-AD27-1D18CE90D02F}"/>
          </ac:cxnSpMkLst>
        </pc:cxnChg>
        <pc:cxnChg chg="add del mod">
          <ac:chgData name="Horvath, Bryce L. (LARC-E401)" userId="722680b5-ab45-46c1-b180-620644d08f00" providerId="ADAL" clId="{E8DF0809-881D-4361-9710-F82161935DE8}" dt="2021-05-27T19:59:13.865" v="3396" actId="478"/>
          <ac:cxnSpMkLst>
            <pc:docMk/>
            <pc:sldMk cId="77659800" sldId="265"/>
            <ac:cxnSpMk id="57" creationId="{44B50928-56BC-4BBB-A7B5-28009764907D}"/>
          </ac:cxnSpMkLst>
        </pc:cxnChg>
        <pc:cxnChg chg="add del mod">
          <ac:chgData name="Horvath, Bryce L. (LARC-E401)" userId="722680b5-ab45-46c1-b180-620644d08f00" providerId="ADAL" clId="{E8DF0809-881D-4361-9710-F82161935DE8}" dt="2021-05-27T19:59:15.893" v="3398" actId="478"/>
          <ac:cxnSpMkLst>
            <pc:docMk/>
            <pc:sldMk cId="77659800" sldId="265"/>
            <ac:cxnSpMk id="59" creationId="{84B24E2A-0754-462A-B4EB-49EA45BABACA}"/>
          </ac:cxnSpMkLst>
        </pc:cxnChg>
      </pc:sldChg>
      <pc:sldChg chg="addSp delSp modSp modTransition delAnim modAnim modNotesTx">
        <pc:chgData name="Horvath, Bryce L. (LARC-E401)" userId="722680b5-ab45-46c1-b180-620644d08f00" providerId="ADAL" clId="{E8DF0809-881D-4361-9710-F82161935DE8}" dt="2021-06-14T19:17:17.886" v="20918"/>
        <pc:sldMkLst>
          <pc:docMk/>
          <pc:sldMk cId="1746101656" sldId="266"/>
        </pc:sldMkLst>
        <pc:spChg chg="mod">
          <ac:chgData name="Horvath, Bryce L. (LARC-E401)" userId="722680b5-ab45-46c1-b180-620644d08f00" providerId="ADAL" clId="{E8DF0809-881D-4361-9710-F82161935DE8}" dt="2021-05-27T19:57:02.909" v="3325" actId="20577"/>
          <ac:spMkLst>
            <pc:docMk/>
            <pc:sldMk cId="1746101656" sldId="266"/>
            <ac:spMk id="2" creationId="{D87954DD-42D0-43DF-A0ED-BB948140C338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746101656" sldId="266"/>
            <ac:spMk id="5" creationId="{D5427BCC-9ACD-43B8-BBA5-DD54FD12B8DD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746101656" sldId="266"/>
            <ac:spMk id="6" creationId="{8EEC4DC3-6252-49B3-8388-D313F25E0DC3}"/>
          </ac:spMkLst>
        </pc:spChg>
        <pc:graphicFrameChg chg="mod">
          <ac:chgData name="Horvath, Bryce L. (LARC-E401)" userId="722680b5-ab45-46c1-b180-620644d08f00" providerId="ADAL" clId="{E8DF0809-881D-4361-9710-F82161935DE8}" dt="2021-05-27T19:00:03.894" v="2906" actId="14100"/>
          <ac:graphicFrameMkLst>
            <pc:docMk/>
            <pc:sldMk cId="1746101656" sldId="266"/>
            <ac:graphicFrameMk id="4" creationId="{BAB01D73-1C15-4022-B3E5-D1A645087F5C}"/>
          </ac:graphicFrameMkLst>
        </pc:graphicFrameChg>
        <pc:picChg chg="del mod">
          <ac:chgData name="Horvath, Bryce L. (LARC-E401)" userId="722680b5-ab45-46c1-b180-620644d08f00" providerId="ADAL" clId="{E8DF0809-881D-4361-9710-F82161935DE8}" dt="2021-06-14T17:58:03.391" v="20413" actId="478"/>
          <ac:picMkLst>
            <pc:docMk/>
            <pc:sldMk cId="1746101656" sldId="266"/>
            <ac:picMk id="3" creationId="{4161DC56-67FD-4663-AC97-D085619D370F}"/>
          </ac:picMkLst>
        </pc:picChg>
        <pc:picChg chg="mod">
          <ac:chgData name="Horvath, Bryce L. (LARC-E401)" userId="722680b5-ab45-46c1-b180-620644d08f00" providerId="ADAL" clId="{E8DF0809-881D-4361-9710-F82161935DE8}" dt="2021-06-14T18:02:56.712" v="20639" actId="1076"/>
          <ac:picMkLst>
            <pc:docMk/>
            <pc:sldMk cId="1746101656" sldId="266"/>
            <ac:picMk id="5" creationId="{AFDB8FCE-380C-497F-A15F-52B6E4ABFDBD}"/>
          </ac:picMkLst>
        </pc:picChg>
      </pc:sldChg>
      <pc:sldChg chg="addSp delSp modSp modTransition delAnim modAnim modNotesTx">
        <pc:chgData name="Horvath, Bryce L. (LARC-E401)" userId="722680b5-ab45-46c1-b180-620644d08f00" providerId="ADAL" clId="{E8DF0809-881D-4361-9710-F82161935DE8}" dt="2021-06-14T19:32:33.728" v="20926"/>
        <pc:sldMkLst>
          <pc:docMk/>
          <pc:sldMk cId="1180393843" sldId="267"/>
        </pc:sldMkLst>
        <pc:spChg chg="mod">
          <ac:chgData name="Horvath, Bryce L. (LARC-E401)" userId="722680b5-ab45-46c1-b180-620644d08f00" providerId="ADAL" clId="{E8DF0809-881D-4361-9710-F82161935DE8}" dt="2021-06-02T14:30:45.593" v="17951" actId="20577"/>
          <ac:spMkLst>
            <pc:docMk/>
            <pc:sldMk cId="1180393843" sldId="267"/>
            <ac:spMk id="3" creationId="{4681B812-0E79-49EB-A8DD-57289F39FB7D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180393843" sldId="267"/>
            <ac:spMk id="4" creationId="{58FB947B-DD17-4D04-A20C-91A7E1F340F7}"/>
          </ac:spMkLst>
        </pc:spChg>
        <pc:spChg chg="add del">
          <ac:chgData name="Horvath, Bryce L. (LARC-E401)" userId="722680b5-ab45-46c1-b180-620644d08f00" providerId="ADAL" clId="{E8DF0809-881D-4361-9710-F82161935DE8}" dt="2021-05-25T20:19:34.354" v="207"/>
          <ac:spMkLst>
            <pc:docMk/>
            <pc:sldMk cId="1180393843" sldId="267"/>
            <ac:spMk id="5" creationId="{C5FF7785-8EC2-4555-AE5E-59C467B491AB}"/>
          </ac:spMkLst>
        </pc:spChg>
        <pc:picChg chg="del mod">
          <ac:chgData name="Horvath, Bryce L. (LARC-E401)" userId="722680b5-ab45-46c1-b180-620644d08f00" providerId="ADAL" clId="{E8DF0809-881D-4361-9710-F82161935DE8}" dt="2021-06-14T18:04:36.435" v="20641" actId="478"/>
          <ac:picMkLst>
            <pc:docMk/>
            <pc:sldMk cId="1180393843" sldId="267"/>
            <ac:picMk id="4" creationId="{A2E40001-E937-41F3-A5F6-CFDC88225249}"/>
          </ac:picMkLst>
        </pc:picChg>
        <pc:picChg chg="mod">
          <ac:chgData name="Horvath, Bryce L. (LARC-E401)" userId="722680b5-ab45-46c1-b180-620644d08f00" providerId="ADAL" clId="{E8DF0809-881D-4361-9710-F82161935DE8}" dt="2021-06-14T19:10:12.548" v="20859" actId="1076"/>
          <ac:picMkLst>
            <pc:docMk/>
            <pc:sldMk cId="1180393843" sldId="267"/>
            <ac:picMk id="6" creationId="{5CE36900-3ACD-4D9F-BE86-BC60958E6489}"/>
          </ac:picMkLst>
        </pc:picChg>
      </pc:sldChg>
      <pc:sldChg chg="modSp add del">
        <pc:chgData name="Horvath, Bryce L. (LARC-E401)" userId="722680b5-ab45-46c1-b180-620644d08f00" providerId="ADAL" clId="{E8DF0809-881D-4361-9710-F82161935DE8}" dt="2021-06-11T16:50:29.296" v="19903" actId="2696"/>
        <pc:sldMkLst>
          <pc:docMk/>
          <pc:sldMk cId="1131273169" sldId="268"/>
        </pc:sldMkLst>
        <pc:spChg chg="mod">
          <ac:chgData name="Horvath, Bryce L. (LARC-E401)" userId="722680b5-ab45-46c1-b180-620644d08f00" providerId="ADAL" clId="{E8DF0809-881D-4361-9710-F82161935DE8}" dt="2021-05-27T19:55:21.218" v="3274" actId="20577"/>
          <ac:spMkLst>
            <pc:docMk/>
            <pc:sldMk cId="1131273169" sldId="268"/>
            <ac:spMk id="2" creationId="{915CE491-E6D1-48F7-B610-2706E9D80C7F}"/>
          </ac:spMkLst>
        </pc:spChg>
      </pc:sldChg>
      <pc:sldChg chg="modSp add del">
        <pc:chgData name="Horvath, Bryce L. (LARC-E401)" userId="722680b5-ab45-46c1-b180-620644d08f00" providerId="ADAL" clId="{E8DF0809-881D-4361-9710-F82161935DE8}" dt="2021-06-02T16:25:46.578" v="19806" actId="2696"/>
        <pc:sldMkLst>
          <pc:docMk/>
          <pc:sldMk cId="2226438600" sldId="269"/>
        </pc:sldMkLst>
        <pc:graphicFrameChg chg="mod">
          <ac:chgData name="Horvath, Bryce L. (LARC-E401)" userId="722680b5-ab45-46c1-b180-620644d08f00" providerId="ADAL" clId="{E8DF0809-881D-4361-9710-F82161935DE8}" dt="2021-06-01T19:56:54.918" v="15135" actId="313"/>
          <ac:graphicFrameMkLst>
            <pc:docMk/>
            <pc:sldMk cId="2226438600" sldId="269"/>
            <ac:graphicFrameMk id="12" creationId="{00000000-0008-0000-0800-00000A000000}"/>
          </ac:graphicFrameMkLst>
        </pc:graphicFrameChg>
      </pc:sldChg>
      <pc:sldChg chg="add del">
        <pc:chgData name="Horvath, Bryce L. (LARC-E401)" userId="722680b5-ab45-46c1-b180-620644d08f00" providerId="ADAL" clId="{E8DF0809-881D-4361-9710-F82161935DE8}" dt="2021-06-02T16:25:49.327" v="19807" actId="2696"/>
        <pc:sldMkLst>
          <pc:docMk/>
          <pc:sldMk cId="3674542597" sldId="270"/>
        </pc:sldMkLst>
      </pc:sldChg>
      <pc:sldMasterChg chg="addSp modSp modSldLayout">
        <pc:chgData name="Horvath, Bryce L. (LARC-E401)" userId="722680b5-ab45-46c1-b180-620644d08f00" providerId="ADAL" clId="{E8DF0809-881D-4361-9710-F82161935DE8}" dt="2021-05-25T20:19:44.306" v="225" actId="20577"/>
        <pc:sldMasterMkLst>
          <pc:docMk/>
          <pc:sldMasterMk cId="3209092675" sldId="2147483648"/>
        </pc:sldMasterMkLst>
        <pc:spChg chg="mod">
          <ac:chgData name="Horvath, Bryce L. (LARC-E401)" userId="722680b5-ab45-46c1-b180-620644d08f00" providerId="ADAL" clId="{E8DF0809-881D-4361-9710-F82161935DE8}" dt="2021-05-25T20:19:44.306" v="225" actId="20577"/>
          <ac:spMkLst>
            <pc:docMk/>
            <pc:sldMasterMk cId="3209092675" sldId="2147483648"/>
            <ac:spMk id="5" creationId="{EFFD054B-0092-47E5-86C5-87DFF0C9D1B4}"/>
          </ac:spMkLst>
        </pc:spChg>
        <pc:picChg chg="add mod">
          <ac:chgData name="Horvath, Bryce L. (LARC-E401)" userId="722680b5-ab45-46c1-b180-620644d08f00" providerId="ADAL" clId="{E8DF0809-881D-4361-9710-F82161935DE8}" dt="2021-05-25T20:18:15.420" v="182" actId="1038"/>
          <ac:picMkLst>
            <pc:docMk/>
            <pc:sldMasterMk cId="3209092675" sldId="2147483648"/>
            <ac:picMk id="7" creationId="{314FE720-ED11-45CE-9FC6-409CBA1ACAD1}"/>
          </ac:picMkLst>
        </pc:picChg>
        <pc:sldLayoutChg chg="modSp">
          <pc:chgData name="Horvath, Bryce L. (LARC-E401)" userId="722680b5-ab45-46c1-b180-620644d08f00" providerId="ADAL" clId="{E8DF0809-881D-4361-9710-F82161935DE8}" dt="2021-05-25T20:19:28.590" v="205" actId="20577"/>
          <pc:sldLayoutMkLst>
            <pc:docMk/>
            <pc:sldMasterMk cId="3209092675" sldId="2147483648"/>
            <pc:sldLayoutMk cId="1292847298" sldId="2147483649"/>
          </pc:sldLayoutMkLst>
          <pc:spChg chg="mod">
            <ac:chgData name="Horvath, Bryce L. (LARC-E401)" userId="722680b5-ab45-46c1-b180-620644d08f00" providerId="ADAL" clId="{E8DF0809-881D-4361-9710-F82161935DE8}" dt="2021-05-25T20:19:28.590" v="205" actId="20577"/>
            <ac:spMkLst>
              <pc:docMk/>
              <pc:sldMasterMk cId="3209092675" sldId="2147483648"/>
              <pc:sldLayoutMk cId="1292847298" sldId="2147483649"/>
              <ac:spMk id="5" creationId="{AE4C1C4F-1188-4B24-B1C3-692C896A4905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vath\Documents\LEAPS\Many%20Engine\Scratch2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vath\Documents\LEAPS\Many%20Engine\Scratch2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Chartsv2!$A$130</c:f>
              <c:strCache>
                <c:ptCount val="1"/>
                <c:pt idx="0">
                  <c:v>SUITCASE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Chartsv2!$F$85:$K$85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Chartsv2!$F$87:$K$87</c:f>
              <c:numCache>
                <c:formatCode>General</c:formatCode>
                <c:ptCount val="6"/>
                <c:pt idx="0">
                  <c:v>0.95059103685699164</c:v>
                </c:pt>
                <c:pt idx="1">
                  <c:v>0.95318468005544277</c:v>
                </c:pt>
                <c:pt idx="2">
                  <c:v>0.9865529862672473</c:v>
                </c:pt>
                <c:pt idx="3">
                  <c:v>0.98353169245229566</c:v>
                </c:pt>
                <c:pt idx="4">
                  <c:v>1.0124524322524955</c:v>
                </c:pt>
                <c:pt idx="5">
                  <c:v>1.0204645243432551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3DC-47AD-8731-7F62ED8C7304}"/>
            </c:ext>
          </c:extLst>
        </c:ser>
        <c:ser>
          <c:idx val="1"/>
          <c:order val="1"/>
          <c:tx>
            <c:strRef>
              <c:f>Chartsv2!$A$131</c:f>
              <c:strCache>
                <c:ptCount val="1"/>
                <c:pt idx="0">
                  <c:v>LEAPS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Chartsv2!$F$85:$K$85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Chartsv2!$F$88:$K$88</c:f>
              <c:numCache>
                <c:formatCode>General</c:formatCode>
                <c:ptCount val="6"/>
                <c:pt idx="0">
                  <c:v>0.93614382252050243</c:v>
                </c:pt>
                <c:pt idx="1">
                  <c:v>0.93614382252050243</c:v>
                </c:pt>
                <c:pt idx="2">
                  <c:v>0.93614382252050243</c:v>
                </c:pt>
                <c:pt idx="3">
                  <c:v>0.94344981526863314</c:v>
                </c:pt>
                <c:pt idx="4">
                  <c:v>0.96729422771136886</c:v>
                </c:pt>
                <c:pt idx="5">
                  <c:v>0.99047166203792247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3DC-47AD-8731-7F62ED8C7304}"/>
            </c:ext>
          </c:extLst>
        </c:ser>
        <c:ser>
          <c:idx val="2"/>
          <c:order val="2"/>
          <c:tx>
            <c:strRef>
              <c:f>Chartsv2!$E$93</c:f>
              <c:strCache>
                <c:ptCount val="1"/>
                <c:pt idx="0">
                  <c:v>AMMIT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Chartsv2!$F$85:$K$85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Chartsv2!$F$93:$K$93</c:f>
              <c:numCache>
                <c:formatCode>General</c:formatCode>
                <c:ptCount val="6"/>
                <c:pt idx="0">
                  <c:v>0.9358715337995418</c:v>
                </c:pt>
                <c:pt idx="1">
                  <c:v>0.9551084143422085</c:v>
                </c:pt>
                <c:pt idx="2">
                  <c:v>0.97510905576969553</c:v>
                </c:pt>
                <c:pt idx="3">
                  <c:v>0.99566310021118365</c:v>
                </c:pt>
                <c:pt idx="4">
                  <c:v>1.0166619012938323</c:v>
                </c:pt>
                <c:pt idx="5">
                  <c:v>1.0380166926194057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3DC-47AD-8731-7F62ED8C7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0729048"/>
        <c:axId val="1150730688"/>
      </c:scatterChart>
      <c:valAx>
        <c:axId val="115072904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Engine Set Weighting Factor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0730688"/>
        <c:crosses val="autoZero"/>
        <c:crossBetween val="midCat"/>
        <c:majorUnit val="0.25"/>
      </c:valAx>
      <c:valAx>
        <c:axId val="1150730688"/>
        <c:scaling>
          <c:orientation val="minMax"/>
          <c:max val="1.05"/>
          <c:min val="0.7500000000000001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Predicted Wing Structural Weight Relative to Baseline Aircraft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07290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737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Chartsv2!$B$17:$O$17</c:f>
              <c:numCache>
                <c:formatCode>General</c:formatCode>
                <c:ptCount val="14"/>
                <c:pt idx="0">
                  <c:v>0.96901273456257897</c:v>
                </c:pt>
                <c:pt idx="1">
                  <c:v>0.97330941560489403</c:v>
                </c:pt>
                <c:pt idx="2">
                  <c:v>0.95690826515623395</c:v>
                </c:pt>
                <c:pt idx="3">
                  <c:v>0.90616362521432803</c:v>
                </c:pt>
                <c:pt idx="4">
                  <c:v>0.84</c:v>
                </c:pt>
                <c:pt idx="5">
                  <c:v>0.84</c:v>
                </c:pt>
                <c:pt idx="6">
                  <c:v>0.86835092268934111</c:v>
                </c:pt>
                <c:pt idx="7">
                  <c:v>0.84</c:v>
                </c:pt>
                <c:pt idx="8">
                  <c:v>0.88482482008055396</c:v>
                </c:pt>
                <c:pt idx="9">
                  <c:v>0.96901273456257897</c:v>
                </c:pt>
                <c:pt idx="10">
                  <c:v>0.84</c:v>
                </c:pt>
                <c:pt idx="11">
                  <c:v>0.86591292704387302</c:v>
                </c:pt>
                <c:pt idx="12">
                  <c:v>0.84</c:v>
                </c:pt>
                <c:pt idx="13">
                  <c:v>0.84</c:v>
                </c:pt>
              </c:numCache>
            </c:numRef>
          </c:xVal>
          <c:yVal>
            <c:numRef>
              <c:f>Chartsv2!$B$23:$O$23</c:f>
              <c:numCache>
                <c:formatCode>0.0%</c:formatCode>
                <c:ptCount val="14"/>
                <c:pt idx="0">
                  <c:v>2.3950084725461425E-3</c:v>
                </c:pt>
                <c:pt idx="1">
                  <c:v>5.6712376856036138E-3</c:v>
                </c:pt>
                <c:pt idx="2">
                  <c:v>-4.8759212967218989E-3</c:v>
                </c:pt>
                <c:pt idx="3">
                  <c:v>-2.0238592861831693E-2</c:v>
                </c:pt>
                <c:pt idx="4">
                  <c:v>-9.6717239914615397E-3</c:v>
                </c:pt>
                <c:pt idx="5">
                  <c:v>3.7291807368526526E-3</c:v>
                </c:pt>
                <c:pt idx="6">
                  <c:v>-2.7721673165244709E-2</c:v>
                </c:pt>
                <c:pt idx="7">
                  <c:v>-1.4179571795966621E-2</c:v>
                </c:pt>
                <c:pt idx="8">
                  <c:v>1.0408156005366287E-2</c:v>
                </c:pt>
                <c:pt idx="9">
                  <c:v>3.7659445309944279E-3</c:v>
                </c:pt>
                <c:pt idx="10">
                  <c:v>-1.287597103877729E-2</c:v>
                </c:pt>
                <c:pt idx="11">
                  <c:v>-1.1325606396831981E-2</c:v>
                </c:pt>
                <c:pt idx="12">
                  <c:v>5.6135508892136551E-3</c:v>
                </c:pt>
                <c:pt idx="13">
                  <c:v>6.8744703121702917E-4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D70-43CF-8DD0-9F6FB3A1E770}"/>
            </c:ext>
          </c:extLst>
        </c:ser>
        <c:ser>
          <c:idx val="1"/>
          <c:order val="1"/>
          <c:tx>
            <c:v>ATR-42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Chartsv2!$B$83:$K$83</c:f>
              <c:numCache>
                <c:formatCode>General</c:formatCode>
                <c:ptCount val="10"/>
                <c:pt idx="0">
                  <c:v>0.96322562759936603</c:v>
                </c:pt>
                <c:pt idx="1">
                  <c:v>0.84</c:v>
                </c:pt>
                <c:pt idx="2">
                  <c:v>0.84</c:v>
                </c:pt>
                <c:pt idx="3">
                  <c:v>0.88541306713931833</c:v>
                </c:pt>
                <c:pt idx="4">
                  <c:v>0.84</c:v>
                </c:pt>
                <c:pt idx="5">
                  <c:v>0.84</c:v>
                </c:pt>
                <c:pt idx="6">
                  <c:v>0.84</c:v>
                </c:pt>
                <c:pt idx="7">
                  <c:v>0.85409864444068906</c:v>
                </c:pt>
                <c:pt idx="8">
                  <c:v>0.90011208909037477</c:v>
                </c:pt>
                <c:pt idx="9">
                  <c:v>0.94483844139905004</c:v>
                </c:pt>
              </c:numCache>
            </c:numRef>
          </c:xVal>
          <c:yVal>
            <c:numRef>
              <c:f>Chartsv2!$B$84:$K$84</c:f>
              <c:numCache>
                <c:formatCode>0.00%</c:formatCode>
                <c:ptCount val="10"/>
                <c:pt idx="0">
                  <c:v>-7.9889212019394772E-4</c:v>
                </c:pt>
                <c:pt idx="1">
                  <c:v>-1.6145574183213596E-2</c:v>
                </c:pt>
                <c:pt idx="2">
                  <c:v>-1.5779735710560919E-2</c:v>
                </c:pt>
                <c:pt idx="3">
                  <c:v>-4.5378935910680047E-2</c:v>
                </c:pt>
                <c:pt idx="4">
                  <c:v>-1.5198138606752582E-2</c:v>
                </c:pt>
                <c:pt idx="5">
                  <c:v>-1.7877813073904181E-2</c:v>
                </c:pt>
                <c:pt idx="6">
                  <c:v>-5.1096255800182254E-2</c:v>
                </c:pt>
                <c:pt idx="7">
                  <c:v>-4.0753010290623226E-2</c:v>
                </c:pt>
                <c:pt idx="8">
                  <c:v>-4.460279130413964E-2</c:v>
                </c:pt>
                <c:pt idx="9">
                  <c:v>-2.939138165987229E-2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D70-43CF-8DD0-9F6FB3A1E770}"/>
            </c:ext>
          </c:extLst>
        </c:ser>
        <c:ser>
          <c:idx val="2"/>
          <c:order val="2"/>
          <c:tx>
            <c:strRef>
              <c:f>Chartsv2!$A$122</c:f>
              <c:strCache>
                <c:ptCount val="1"/>
                <c:pt idx="0">
                  <c:v>777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Chartsv2!$B$125:$J$125</c:f>
              <c:numCache>
                <c:formatCode>General</c:formatCode>
                <c:ptCount val="9"/>
                <c:pt idx="0">
                  <c:v>0.96776987983203999</c:v>
                </c:pt>
                <c:pt idx="1">
                  <c:v>0.94307995716911552</c:v>
                </c:pt>
                <c:pt idx="2">
                  <c:v>0.91820473196762142</c:v>
                </c:pt>
                <c:pt idx="3">
                  <c:v>0.89314420422755691</c:v>
                </c:pt>
                <c:pt idx="4">
                  <c:v>0.86789837394892067</c:v>
                </c:pt>
                <c:pt idx="5">
                  <c:v>0.84246724113171489</c:v>
                </c:pt>
                <c:pt idx="6">
                  <c:v>0.84</c:v>
                </c:pt>
                <c:pt idx="7">
                  <c:v>0.84</c:v>
                </c:pt>
                <c:pt idx="8">
                  <c:v>0.84</c:v>
                </c:pt>
              </c:numCache>
            </c:numRef>
          </c:xVal>
          <c:yVal>
            <c:numRef>
              <c:f>Chartsv2!$B$126:$J$126</c:f>
              <c:numCache>
                <c:formatCode>0.00%</c:formatCode>
                <c:ptCount val="9"/>
                <c:pt idx="0">
                  <c:v>1.5368254477949282E-3</c:v>
                </c:pt>
                <c:pt idx="1">
                  <c:v>-4.496866909784682E-3</c:v>
                </c:pt>
                <c:pt idx="2">
                  <c:v>-1.9582102267625259E-2</c:v>
                </c:pt>
                <c:pt idx="3">
                  <c:v>-2.3644932496922351E-2</c:v>
                </c:pt>
                <c:pt idx="4">
                  <c:v>-4.122372986201335E-2</c:v>
                </c:pt>
                <c:pt idx="5">
                  <c:v>-4.8869945861552133E-2</c:v>
                </c:pt>
                <c:pt idx="6">
                  <c:v>-4.5128195255069115E-2</c:v>
                </c:pt>
                <c:pt idx="7">
                  <c:v>-3.5835155661151398E-2</c:v>
                </c:pt>
                <c:pt idx="8">
                  <c:v>-3.2506020078294319E-2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D70-43CF-8DD0-9F6FB3A1E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1099568"/>
        <c:axId val="791097272"/>
      </c:scatterChart>
      <c:valAx>
        <c:axId val="791099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Engine Inertia Relief Factor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1097272"/>
        <c:crosses val="autoZero"/>
        <c:crossBetween val="midCat"/>
        <c:majorUnit val="4.0000000000000008E-2"/>
      </c:valAx>
      <c:valAx>
        <c:axId val="791097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Error in Wing Weight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10995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5D86E-B9A3-4FFD-BEBB-A8C7EFE4A75A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C6D34-D6A4-46B6-A578-8FA28D17A4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8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79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46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26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0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05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09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84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C6D34-D6A4-46B6-A578-8FA28D17A42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69BAE-CDCB-4C37-B81A-B16425C3B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18D53D-81AE-43DE-917D-9DC10672C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4B671-E84D-4828-B5EC-E328A145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AB37A-E809-4136-94C1-F04DBCBF30E4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C1C4F-1188-4B24-B1C3-692C896A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4EA94-0CE8-465F-B00E-2A7642EF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4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FEF4C-C907-42EF-B61B-654A1667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4B4E99-7F8F-4C9C-A9D8-D6FE35F3E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E7832-0102-4F0C-B22A-B457FFF65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A97-DBF8-4C71-9BAF-B79A15139DE2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E04D7-2D6B-4829-AB5F-1AC73030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98AA7-9C1E-4C67-85EF-D30D2AE4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03DDA2-375F-4D34-BD12-3211CF66A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D7B7ED-1DCC-4A0C-8091-49C9C5933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136F-4119-477D-AB69-EA767B16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926F-6F07-42E2-AACA-3A1875E5E58D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BDD83-B1E5-4123-A16B-AFB533A7F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F017-8CF9-443B-BBF2-0A2427CCD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1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83FEC-E10B-4BCA-8917-8136F7AE2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EDC1D-2AAE-4CB7-8D45-0708E03D3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83E4E-94F1-4EFA-B349-799A98908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D4E12-0AC1-498A-9408-8AA83FEFD032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F4B4-CA68-4A74-A160-F314D0E68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5F571-3BD8-445E-B44D-ED4232ACD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1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DC71-69FF-44C5-ABFA-D86ED967B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D3E09-2AD9-41D3-906D-BF6FCC684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B137E-86F6-4232-964B-95DF78C57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0AB3-EAD1-4B69-A014-46B831EAE14A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264EE-172A-475A-A9FB-B56FF3325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D57CE-BB5D-4E5B-B610-010871AA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9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53969-41A7-4805-9C32-DC01835B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3E9F1-2568-41EC-A59C-D8FA9EFD6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FAFE0-8DF8-4B8A-B245-FE42184BE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94550-1408-420B-8DCD-B2B5F15D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A780-5677-46EF-A18E-B79A35F08CF7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757EC-32B9-4A86-A599-1C652CE85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7FD5-50C7-4CD9-9EE3-59E52C1B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4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39AD-6D4B-4D4E-B3A1-B4BBC454F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B9247-8D15-428F-8AA5-D85B4E187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CE6EC-52D4-4AFF-BE67-F3A04C8E7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10879-07FC-4C3A-8E04-775B70D934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A8282-B5CE-427A-856A-4E45DF823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C1418-CF98-4A56-BC9F-4218E7F1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05DD-774F-439E-B4E6-F36FDBC5BDB1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B7DD4-BDD3-4ADF-8575-982EEA77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EDCCB5-6D65-4522-9669-17895676C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39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431C2-D2F3-4302-B563-D179A4211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37E5C-BB20-4BD7-B981-362C92CB8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E3F7-24A1-4F98-BFFC-9435D61B1451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B0827-8E9F-4635-970D-7EF251447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C459E-7F74-4009-8644-8F85E229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9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300D0-A493-48BC-8AF7-5993557FF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4784-4550-4B64-A433-32415B06197F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23BCA-D940-4335-832E-DE18E98E2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DFB58-6267-439F-949F-EE81729E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57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24979-DD92-4A2B-B70A-E3C74A3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7FAA3-7628-4D52-86F6-B0053DA37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8E344-EC64-4157-BCA8-92E651471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C5BB83-5C0F-48FC-98F3-33AEE2923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BCA4-31E3-4B6A-8C23-8DCAEAB20B51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00BE8-0737-4091-9B61-AA1037CD8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D8E80-DE33-47D7-A3A5-1B474DE38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4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AEEBF-CEFC-4306-8BAD-663169A51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F966E-3D8C-426F-B83B-78E612330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675F4-3D00-4ED1-A545-74AF69FD1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62234-2CBB-419B-A5F0-E1294801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747A-0AF7-49F4-A18C-67A3374494FA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44265-AEBC-4D68-BC4A-FDFC0002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9BA68-55C9-465F-A9B2-05217477E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BC929-F63E-4FDA-889E-866501DDC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72E76-BC5B-4369-B5D5-52D04F05B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BD4F3-5F7F-43B9-AF3C-9DF93547F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91DC-0E5A-4B73-B986-3443CD2987A9}" type="datetime1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D054B-0092-47E5-86C5-87DFF0C9D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F86C8-82B3-46CE-8509-D54B73BB1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FD5D1-10F9-4239-BC61-D10C30282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4FE720-ED11-45CE-9FC6-409CBA1ACAD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90341" y="500922"/>
            <a:ext cx="1268259" cy="105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09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6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663AA-0DB0-4462-9DDE-E1A5B4D7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1656"/>
            <a:ext cx="9144000" cy="1862847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Development of an Inertia Relief Method for Aircraft with Dissimilar Engines in LEAPS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6C15B-D93A-48CE-B21C-6D6533D8E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11215"/>
            <a:ext cx="9144000" cy="3272854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Bryce L. Horvath</a:t>
            </a:r>
          </a:p>
          <a:p>
            <a:r>
              <a:rPr lang="en-US" sz="1800" dirty="0"/>
              <a:t>NASA Langley Research Center</a:t>
            </a:r>
          </a:p>
          <a:p>
            <a:r>
              <a:rPr lang="en-US" sz="1800" dirty="0"/>
              <a:t>Systems Analysis and Concepts Directorate</a:t>
            </a:r>
          </a:p>
          <a:p>
            <a:endParaRPr lang="en-US" sz="1800" dirty="0"/>
          </a:p>
          <a:p>
            <a:r>
              <a:rPr lang="en-US" sz="1800" b="1" dirty="0"/>
              <a:t>Gregory A. Wrenn</a:t>
            </a:r>
          </a:p>
          <a:p>
            <a:r>
              <a:rPr lang="en-US" sz="1800" dirty="0"/>
              <a:t>Analytical Mechanics Associates, Inc.</a:t>
            </a:r>
          </a:p>
          <a:p>
            <a:r>
              <a:rPr lang="en-US" sz="1800" dirty="0"/>
              <a:t>Systems Analysis and Concepts Directorate</a:t>
            </a:r>
          </a:p>
          <a:p>
            <a:endParaRPr lang="en-US" sz="1800" dirty="0"/>
          </a:p>
          <a:p>
            <a:r>
              <a:rPr lang="en-US" sz="1800" dirty="0"/>
              <a:t>8/4/2021</a:t>
            </a:r>
          </a:p>
          <a:p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2E8910-F329-42F1-9A33-D33321AB0EE6}"/>
              </a:ext>
            </a:extLst>
          </p:cNvPr>
          <p:cNvSpPr/>
          <p:nvPr/>
        </p:nvSpPr>
        <p:spPr>
          <a:xfrm>
            <a:off x="640080" y="6521920"/>
            <a:ext cx="10911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This material is a work of the U.S. Government and is not subject to copyright protection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55749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0"/>
    </mc:Choice>
    <mc:Fallback xmlns="">
      <p:transition spd="slow" advTm="139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695BD-1050-437E-BF03-D54C698E2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14B5-93FE-4A6A-9245-55C751F52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424651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LEAPS – Layered and Extensible Aircraft Performance System</a:t>
            </a:r>
          </a:p>
          <a:p>
            <a:pPr lvl="1"/>
            <a:r>
              <a:rPr lang="en-US" dirty="0"/>
              <a:t>Conceptual design tool for integrated aircraft design</a:t>
            </a:r>
          </a:p>
          <a:p>
            <a:pPr lvl="1"/>
            <a:r>
              <a:rPr lang="en-US" dirty="0"/>
              <a:t>Modules: Mission analysis, Propulsion, Aerodynamics, and Weights/Structures</a:t>
            </a:r>
          </a:p>
          <a:p>
            <a:pPr lvl="1"/>
            <a:r>
              <a:rPr lang="en-US" dirty="0"/>
              <a:t>Engine inertia relief method limited to a single engine type</a:t>
            </a:r>
          </a:p>
          <a:p>
            <a:r>
              <a:rPr lang="en-US" dirty="0"/>
              <a:t>New aircraft concepts incorporate multiple sizes and types of engines</a:t>
            </a:r>
          </a:p>
          <a:p>
            <a:pPr lvl="1"/>
            <a:r>
              <a:rPr lang="en-US" dirty="0"/>
              <a:t>X-57 Maxwell</a:t>
            </a:r>
          </a:p>
          <a:p>
            <a:r>
              <a:rPr lang="en-US" dirty="0"/>
              <a:t>Objectives:</a:t>
            </a:r>
          </a:p>
          <a:p>
            <a:pPr lvl="1"/>
            <a:r>
              <a:rPr lang="en-US" dirty="0"/>
              <a:t>Evaluate the existing LEAPS engine inertia relief method for distributed propulsion</a:t>
            </a:r>
          </a:p>
          <a:p>
            <a:pPr lvl="1"/>
            <a:r>
              <a:rPr lang="en-US" dirty="0"/>
              <a:t>Develop an update for aircraft with dissimilar engines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0B423-2BC7-462C-AAE8-9C847F494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2</a:t>
            </a:fld>
            <a:endParaRPr lang="en-US" dirty="0"/>
          </a:p>
        </p:txBody>
      </p:sp>
      <p:pic>
        <p:nvPicPr>
          <p:cNvPr id="2050" name="Picture 2" descr="x-57">
            <a:extLst>
              <a:ext uri="{FF2B5EF4-FFF2-40B4-BE49-F238E27FC236}">
                <a16:creationId xmlns:a16="http://schemas.microsoft.com/office/drawing/2014/main" id="{27B33281-0F22-4B7B-857C-7BA278845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0" y="2442246"/>
            <a:ext cx="4176958" cy="191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83B80D-D056-4C1E-A743-C44B8284468D}"/>
              </a:ext>
            </a:extLst>
          </p:cNvPr>
          <p:cNvSpPr txBox="1"/>
          <p:nvPr/>
        </p:nvSpPr>
        <p:spPr>
          <a:xfrm>
            <a:off x="8870576" y="4177185"/>
            <a:ext cx="2483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Image Credit: NASA</a:t>
            </a:r>
          </a:p>
        </p:txBody>
      </p:sp>
    </p:spTree>
    <p:extLst>
      <p:ext uri="{BB962C8B-B14F-4D97-AF65-F5344CB8AC3E}">
        <p14:creationId xmlns:p14="http://schemas.microsoft.com/office/powerpoint/2010/main" val="214381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000"/>
    </mc:Choice>
    <mc:Fallback xmlns="">
      <p:transition spd="slow" advTm="8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EA1D8A-60F6-44AF-B68F-7CB833470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 Inertia Relief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02B96E-1023-45E6-A970-C1F5FBEBC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632822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Application of load representing the inertia of the engine</a:t>
            </a:r>
          </a:p>
          <a:p>
            <a:r>
              <a:rPr lang="en-US" dirty="0"/>
              <a:t>LEAPS Engine Inertia Relief Factor (</a:t>
            </a:r>
            <a:r>
              <a:rPr lang="en-US" i="1" dirty="0"/>
              <a:t>EIRF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Relative measure of engine inertia relief</a:t>
            </a:r>
          </a:p>
          <a:p>
            <a:pPr lvl="1"/>
            <a:r>
              <a:rPr lang="en-US" dirty="0"/>
              <a:t>Calculated with regression equations </a:t>
            </a:r>
            <a:r>
              <a:rPr lang="en-US" i="1" dirty="0"/>
              <a:t>inspired</a:t>
            </a:r>
            <a:r>
              <a:rPr lang="en-US" dirty="0"/>
              <a:t> by beam methods</a:t>
            </a:r>
          </a:p>
          <a:p>
            <a:pPr lvl="1"/>
            <a:r>
              <a:rPr lang="en-US" dirty="0"/>
              <a:t>Function of: </a:t>
            </a:r>
          </a:p>
          <a:p>
            <a:pPr lvl="2"/>
            <a:r>
              <a:rPr lang="en-US" dirty="0"/>
              <a:t>Wing design</a:t>
            </a:r>
          </a:p>
          <a:p>
            <a:pPr lvl="2"/>
            <a:r>
              <a:rPr lang="en-US" dirty="0"/>
              <a:t>Engine weight, location, and quantity</a:t>
            </a:r>
          </a:p>
          <a:p>
            <a:pPr lvl="1"/>
            <a:r>
              <a:rPr lang="en-US" dirty="0"/>
              <a:t>Ranges from 1 to 0.84</a:t>
            </a:r>
          </a:p>
          <a:p>
            <a:pPr lvl="2"/>
            <a:r>
              <a:rPr lang="en-US" dirty="0"/>
              <a:t>1.0 	--&gt; No engine inertia relief</a:t>
            </a:r>
          </a:p>
          <a:p>
            <a:pPr lvl="2"/>
            <a:r>
              <a:rPr lang="en-US" dirty="0"/>
              <a:t>0.84 	--&gt; Maximum benefit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8DE3DAD-0087-4305-9611-304EA2FFA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3</a:t>
            </a:fld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94F7F91-4A4D-4CF9-B294-808A7E0A87D4}"/>
              </a:ext>
            </a:extLst>
          </p:cNvPr>
          <p:cNvSpPr/>
          <p:nvPr/>
        </p:nvSpPr>
        <p:spPr>
          <a:xfrm>
            <a:off x="9223622" y="3885938"/>
            <a:ext cx="365760" cy="406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9DA902-F21C-45BB-BC72-158D59F9FF2E}"/>
              </a:ext>
            </a:extLst>
          </p:cNvPr>
          <p:cNvCxnSpPr>
            <a:cxnSpLocks/>
          </p:cNvCxnSpPr>
          <p:nvPr/>
        </p:nvCxnSpPr>
        <p:spPr>
          <a:xfrm>
            <a:off x="9589382" y="4087978"/>
            <a:ext cx="1430410" cy="0"/>
          </a:xfrm>
          <a:prstGeom prst="line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6A56890-9C92-4BCC-9708-9C587303F043}"/>
              </a:ext>
            </a:extLst>
          </p:cNvPr>
          <p:cNvSpPr/>
          <p:nvPr/>
        </p:nvSpPr>
        <p:spPr>
          <a:xfrm>
            <a:off x="9797775" y="4108595"/>
            <a:ext cx="157942" cy="157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CEB5274-37E3-43D0-A77C-6108CF9E6ED5}"/>
              </a:ext>
            </a:extLst>
          </p:cNvPr>
          <p:cNvCxnSpPr/>
          <p:nvPr/>
        </p:nvCxnSpPr>
        <p:spPr>
          <a:xfrm flipV="1">
            <a:off x="965225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8837020-AFA0-4511-9798-5D6E3745F736}"/>
              </a:ext>
            </a:extLst>
          </p:cNvPr>
          <p:cNvCxnSpPr/>
          <p:nvPr/>
        </p:nvCxnSpPr>
        <p:spPr>
          <a:xfrm flipV="1">
            <a:off x="987323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095F559-26AB-40EA-8758-6E73639AE4AE}"/>
              </a:ext>
            </a:extLst>
          </p:cNvPr>
          <p:cNvCxnSpPr/>
          <p:nvPr/>
        </p:nvCxnSpPr>
        <p:spPr>
          <a:xfrm flipV="1">
            <a:off x="1009421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C44CC39-93E5-4D7D-9DF7-DC830D2C8BFE}"/>
              </a:ext>
            </a:extLst>
          </p:cNvPr>
          <p:cNvCxnSpPr/>
          <p:nvPr/>
        </p:nvCxnSpPr>
        <p:spPr>
          <a:xfrm flipV="1">
            <a:off x="1031519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34DFB7F-1B5F-48F8-B663-9AEA491714FF}"/>
              </a:ext>
            </a:extLst>
          </p:cNvPr>
          <p:cNvCxnSpPr/>
          <p:nvPr/>
        </p:nvCxnSpPr>
        <p:spPr>
          <a:xfrm flipV="1">
            <a:off x="1053617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63F46B-6870-439F-80CC-6BA14A32240C}"/>
              </a:ext>
            </a:extLst>
          </p:cNvPr>
          <p:cNvCxnSpPr/>
          <p:nvPr/>
        </p:nvCxnSpPr>
        <p:spPr>
          <a:xfrm flipV="1">
            <a:off x="1075715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375E768-F287-400E-84D1-8FD9FBB4865F}"/>
              </a:ext>
            </a:extLst>
          </p:cNvPr>
          <p:cNvCxnSpPr/>
          <p:nvPr/>
        </p:nvCxnSpPr>
        <p:spPr>
          <a:xfrm flipV="1">
            <a:off x="10978136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7F83AF8-602D-453C-8788-609405BA31E5}"/>
              </a:ext>
            </a:extLst>
          </p:cNvPr>
          <p:cNvCxnSpPr/>
          <p:nvPr/>
        </p:nvCxnSpPr>
        <p:spPr>
          <a:xfrm rot="10800000" flipV="1">
            <a:off x="9873236" y="4327535"/>
            <a:ext cx="0" cy="36576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C42361C-9712-4693-B84B-60FAB6B09579}"/>
              </a:ext>
            </a:extLst>
          </p:cNvPr>
          <p:cNvSpPr txBox="1"/>
          <p:nvPr/>
        </p:nvSpPr>
        <p:spPr>
          <a:xfrm>
            <a:off x="10978136" y="3516334"/>
            <a:ext cx="1053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Wing Lift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7EF9C6-852B-44A4-A5AE-6C951C52D156}"/>
              </a:ext>
            </a:extLst>
          </p:cNvPr>
          <p:cNvSpPr txBox="1"/>
          <p:nvPr/>
        </p:nvSpPr>
        <p:spPr>
          <a:xfrm>
            <a:off x="9974357" y="4296709"/>
            <a:ext cx="159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Engine Inertia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8D70FE-9FCF-4960-8E98-48181D9507C1}"/>
              </a:ext>
            </a:extLst>
          </p:cNvPr>
          <p:cNvSpPr txBox="1"/>
          <p:nvPr/>
        </p:nvSpPr>
        <p:spPr>
          <a:xfrm>
            <a:off x="7652196" y="2782669"/>
            <a:ext cx="3874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Simplified Wing Loads During Pull Up Maneuver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F8074C-21D5-4B9C-A213-00B233482A96}"/>
              </a:ext>
            </a:extLst>
          </p:cNvPr>
          <p:cNvCxnSpPr>
            <a:cxnSpLocks/>
          </p:cNvCxnSpPr>
          <p:nvPr/>
        </p:nvCxnSpPr>
        <p:spPr>
          <a:xfrm>
            <a:off x="7793212" y="4087978"/>
            <a:ext cx="1430410" cy="0"/>
          </a:xfrm>
          <a:prstGeom prst="line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ABB7DFA-462E-4757-8C42-464BA630D554}"/>
              </a:ext>
            </a:extLst>
          </p:cNvPr>
          <p:cNvCxnSpPr/>
          <p:nvPr/>
        </p:nvCxnSpPr>
        <p:spPr>
          <a:xfrm flipV="1">
            <a:off x="781503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15ED2CF-F376-41F7-8398-3B5A09AD02F1}"/>
              </a:ext>
            </a:extLst>
          </p:cNvPr>
          <p:cNvCxnSpPr/>
          <p:nvPr/>
        </p:nvCxnSpPr>
        <p:spPr>
          <a:xfrm flipV="1">
            <a:off x="803601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33AC43C-A284-432F-AEE9-614A2DECE899}"/>
              </a:ext>
            </a:extLst>
          </p:cNvPr>
          <p:cNvCxnSpPr/>
          <p:nvPr/>
        </p:nvCxnSpPr>
        <p:spPr>
          <a:xfrm flipV="1">
            <a:off x="825699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51D4022-24A3-47BE-BC0E-6C2F8B557F3F}"/>
              </a:ext>
            </a:extLst>
          </p:cNvPr>
          <p:cNvCxnSpPr/>
          <p:nvPr/>
        </p:nvCxnSpPr>
        <p:spPr>
          <a:xfrm flipV="1">
            <a:off x="847797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0F6D4A8-1B91-4471-A50C-F1E499BBCF79}"/>
              </a:ext>
            </a:extLst>
          </p:cNvPr>
          <p:cNvCxnSpPr/>
          <p:nvPr/>
        </p:nvCxnSpPr>
        <p:spPr>
          <a:xfrm flipV="1">
            <a:off x="869895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B147B65-A068-4954-997B-87A73FA5F6DA}"/>
              </a:ext>
            </a:extLst>
          </p:cNvPr>
          <p:cNvCxnSpPr/>
          <p:nvPr/>
        </p:nvCxnSpPr>
        <p:spPr>
          <a:xfrm flipV="1">
            <a:off x="891993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6019F5-E123-4D56-878C-83A44DF29853}"/>
              </a:ext>
            </a:extLst>
          </p:cNvPr>
          <p:cNvCxnSpPr/>
          <p:nvPr/>
        </p:nvCxnSpPr>
        <p:spPr>
          <a:xfrm flipV="1">
            <a:off x="9140912" y="3402686"/>
            <a:ext cx="0" cy="6400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D384B0D-39EC-43FD-AC7D-69A3F58AF5C1}"/>
              </a:ext>
            </a:extLst>
          </p:cNvPr>
          <p:cNvSpPr/>
          <p:nvPr/>
        </p:nvSpPr>
        <p:spPr>
          <a:xfrm>
            <a:off x="8856604" y="4106373"/>
            <a:ext cx="157942" cy="157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F5CA769-B5C1-4722-ABAA-EFCBB2C0071A}"/>
              </a:ext>
            </a:extLst>
          </p:cNvPr>
          <p:cNvCxnSpPr/>
          <p:nvPr/>
        </p:nvCxnSpPr>
        <p:spPr>
          <a:xfrm rot="10800000" flipV="1">
            <a:off x="8932065" y="4325313"/>
            <a:ext cx="0" cy="36576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F1E03AE-3068-4928-BA43-E314B345799E}"/>
              </a:ext>
            </a:extLst>
          </p:cNvPr>
          <p:cNvCxnSpPr>
            <a:cxnSpLocks/>
          </p:cNvCxnSpPr>
          <p:nvPr/>
        </p:nvCxnSpPr>
        <p:spPr>
          <a:xfrm>
            <a:off x="9402650" y="3618940"/>
            <a:ext cx="0" cy="364119"/>
          </a:xfrm>
          <a:prstGeom prst="line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E93F629-F745-40FE-980B-D1D51C36ABBF}"/>
              </a:ext>
            </a:extLst>
          </p:cNvPr>
          <p:cNvCxnSpPr>
            <a:cxnSpLocks/>
          </p:cNvCxnSpPr>
          <p:nvPr/>
        </p:nvCxnSpPr>
        <p:spPr>
          <a:xfrm flipH="1">
            <a:off x="9224429" y="3839500"/>
            <a:ext cx="338062" cy="0"/>
          </a:xfrm>
          <a:prstGeom prst="line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10617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00"/>
    </mc:Choice>
    <mc:Fallback xmlns="">
      <p:transition spd="slow" advTm="7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x-57">
            <a:extLst>
              <a:ext uri="{FF2B5EF4-FFF2-40B4-BE49-F238E27FC236}">
                <a16:creationId xmlns:a16="http://schemas.microsoft.com/office/drawing/2014/main" id="{629DD6E4-69A9-4C6B-ADD0-56378D3B6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866" y="2704927"/>
            <a:ext cx="4176958" cy="191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F866130-AAA0-4FD3-9596-53AF4866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48121" cy="1325563"/>
          </a:xfrm>
        </p:spPr>
        <p:txBody>
          <a:bodyPr/>
          <a:lstStyle/>
          <a:p>
            <a:r>
              <a:rPr lang="en-US" dirty="0"/>
              <a:t>Methodology Extension for Aircraft with Dissimilar Engines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E6364280-9484-4D6F-979B-F27C0F88A2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117080" cy="4351338"/>
              </a:xfrm>
            </p:spPr>
            <p:txBody>
              <a:bodyPr/>
              <a:lstStyle/>
              <a:p>
                <a:r>
                  <a:rPr lang="en-US" dirty="0"/>
                  <a:t>Divide different engines into sets</a:t>
                </a:r>
              </a:p>
              <a:p>
                <a:pPr lvl="1"/>
                <a:r>
                  <a:rPr lang="en-US" dirty="0"/>
                  <a:t>Group of identical wing mounted engines arranged symmetrically about the central axis of the aircraft</a:t>
                </a:r>
              </a:p>
              <a:p>
                <a:r>
                  <a:rPr lang="en-US" dirty="0"/>
                  <a:t>Leverage existing LEAPS method to calculate an inertia relief factor individually for each set</a:t>
                </a:r>
              </a:p>
              <a:p>
                <a:r>
                  <a:rPr lang="en-US" dirty="0"/>
                  <a:t>Multiply inertia relief factors together to determine combined inertia relief factor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𝐸𝐼𝑅𝐹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𝐸𝐼𝑅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𝐸𝐼𝑅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∗…∗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𝐸𝐼𝑅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E6364280-9484-4D6F-979B-F27C0F88A2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117080" cy="4351338"/>
              </a:xfrm>
              <a:blipFill>
                <a:blip r:embed="rId7"/>
                <a:stretch>
                  <a:fillRect l="-1542" t="-2241" r="-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E3B7DAF-7EA4-4D5F-BCE7-8343060B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4</a:t>
            </a:fld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14043E8-9DDD-4FDA-8D8B-F5EB978F1EAB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11383501" y="4209232"/>
            <a:ext cx="213476" cy="7567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0775FB9-8D47-4B52-A4A7-7F449F5C4504}"/>
                  </a:ext>
                </a:extLst>
              </p:cNvPr>
              <p:cNvSpPr txBox="1"/>
              <p:nvPr/>
            </p:nvSpPr>
            <p:spPr>
              <a:xfrm>
                <a:off x="10141889" y="4965988"/>
                <a:ext cx="24832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Engine Set 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𝐸𝐼𝑅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0775FB9-8D47-4B52-A4A7-7F449F5C45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1889" y="4965988"/>
                <a:ext cx="2483224" cy="646331"/>
              </a:xfrm>
              <a:prstGeom prst="rect">
                <a:avLst/>
              </a:prstGeom>
              <a:blipFill>
                <a:blip r:embed="rId8"/>
                <a:stretch>
                  <a:fillRect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CAB16BE-5A20-4538-A441-25AF0E577E58}"/>
                  </a:ext>
                </a:extLst>
              </p:cNvPr>
              <p:cNvSpPr txBox="1"/>
              <p:nvPr/>
            </p:nvSpPr>
            <p:spPr>
              <a:xfrm>
                <a:off x="8279471" y="4988219"/>
                <a:ext cx="24832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Engine Set 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𝐸𝐼𝑅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CAB16BE-5A20-4538-A441-25AF0E577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71" y="4988219"/>
                <a:ext cx="2483224" cy="646331"/>
              </a:xfrm>
              <a:prstGeom prst="rect">
                <a:avLst/>
              </a:prstGeom>
              <a:blipFill>
                <a:blip r:embed="rId9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538A91F-BA89-4316-BE7B-BFFEA674A815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9521083" y="4185225"/>
            <a:ext cx="545268" cy="8029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>
            <a:extLst>
              <a:ext uri="{FF2B5EF4-FFF2-40B4-BE49-F238E27FC236}">
                <a16:creationId xmlns:a16="http://schemas.microsoft.com/office/drawing/2014/main" id="{67027CFC-1BEA-4673-892A-D44C3752DAF9}"/>
              </a:ext>
            </a:extLst>
          </p:cNvPr>
          <p:cNvSpPr/>
          <p:nvPr/>
        </p:nvSpPr>
        <p:spPr>
          <a:xfrm rot="17408749">
            <a:off x="10097009" y="3237765"/>
            <a:ext cx="337930" cy="1600928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39931AE-1567-4DC0-8BDD-1594827369BB}"/>
                  </a:ext>
                </a:extLst>
              </p:cNvPr>
              <p:cNvSpPr/>
              <p:nvPr/>
            </p:nvSpPr>
            <p:spPr>
              <a:xfrm>
                <a:off x="9171176" y="5807631"/>
                <a:ext cx="24979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𝐸𝐼𝑅𝐹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𝐸𝐼𝑅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𝐸𝐼𝑅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39931AE-1567-4DC0-8BDD-1594827369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1176" y="5807631"/>
                <a:ext cx="249799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258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0"/>
    </mc:Choice>
    <mc:Fallback xmlns="">
      <p:transition spd="slow" advTm="4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91A8D-339D-4521-9434-DF1AF4B7A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C8A20-8573-45F7-90CD-A76DDCD91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 LEAPS wing weight with wing weight from higher order tools</a:t>
            </a:r>
          </a:p>
          <a:p>
            <a:pPr lvl="1"/>
            <a:r>
              <a:rPr lang="en-US" dirty="0"/>
              <a:t>SUITCASE – Equivalent plate method</a:t>
            </a:r>
          </a:p>
          <a:p>
            <a:pPr lvl="1"/>
            <a:r>
              <a:rPr lang="en-US" dirty="0"/>
              <a:t>AMMIT – Beam based analysis tool</a:t>
            </a:r>
          </a:p>
          <a:p>
            <a:pPr lvl="1"/>
            <a:r>
              <a:rPr lang="en-US" dirty="0"/>
              <a:t>LEAPS – Regression equations inspired by beam methods</a:t>
            </a:r>
          </a:p>
          <a:p>
            <a:r>
              <a:rPr lang="en-US" dirty="0"/>
              <a:t>Baseline Aircraft</a:t>
            </a:r>
          </a:p>
          <a:p>
            <a:pPr lvl="1"/>
            <a:r>
              <a:rPr lang="en-US" dirty="0"/>
              <a:t>Boeing 777</a:t>
            </a:r>
          </a:p>
          <a:p>
            <a:pPr lvl="1"/>
            <a:r>
              <a:rPr lang="en-US" dirty="0"/>
              <a:t>Boeing 737</a:t>
            </a:r>
          </a:p>
          <a:p>
            <a:pPr lvl="1"/>
            <a:r>
              <a:rPr lang="en-US" dirty="0"/>
              <a:t>ATR-42</a:t>
            </a:r>
          </a:p>
          <a:p>
            <a:r>
              <a:rPr lang="en-US" dirty="0"/>
              <a:t>Considering relative error and prediction trends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17FDA-2A77-4DB3-95C1-09AF74E8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7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500"/>
    </mc:Choice>
    <mc:Fallback xmlns="">
      <p:transition spd="slow" advTm="735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280B8C-67A8-44EC-BAF5-B88D8789C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04753" cy="1325563"/>
          </a:xfrm>
        </p:spPr>
        <p:txBody>
          <a:bodyPr/>
          <a:lstStyle/>
          <a:p>
            <a:r>
              <a:rPr lang="en-US" dirty="0"/>
              <a:t>Evaluation of Method Extension </a:t>
            </a:r>
            <a:br>
              <a:rPr lang="en-US" dirty="0"/>
            </a:br>
            <a:r>
              <a:rPr lang="en-US" sz="3200" dirty="0"/>
              <a:t>Modified ATR-42</a:t>
            </a:r>
            <a:endParaRPr lang="en-US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3F85196-42C8-47D4-A50F-D2A246E79865}"/>
              </a:ext>
            </a:extLst>
          </p:cNvPr>
          <p:cNvGrpSpPr/>
          <p:nvPr/>
        </p:nvGrpSpPr>
        <p:grpSpPr>
          <a:xfrm>
            <a:off x="1594045" y="6109880"/>
            <a:ext cx="1881531" cy="538332"/>
            <a:chOff x="2331761" y="5276780"/>
            <a:chExt cx="1857942" cy="48775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B192B86-279A-437C-99BD-369A8A5ABAFC}"/>
                </a:ext>
              </a:extLst>
            </p:cNvPr>
            <p:cNvSpPr/>
            <p:nvPr/>
          </p:nvSpPr>
          <p:spPr>
            <a:xfrm>
              <a:off x="2369127" y="5294326"/>
              <a:ext cx="365760" cy="4064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0828DB9-368C-4B39-86C6-95E36B9E5CD6}"/>
                </a:ext>
              </a:extLst>
            </p:cNvPr>
            <p:cNvCxnSpPr>
              <a:stCxn id="16" idx="6"/>
            </p:cNvCxnSpPr>
            <p:nvPr/>
          </p:nvCxnSpPr>
          <p:spPr>
            <a:xfrm flipV="1">
              <a:off x="2734887" y="5362589"/>
              <a:ext cx="1437178" cy="134937"/>
            </a:xfrm>
            <a:prstGeom prst="line">
              <a:avLst/>
            </a:prstGeom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C22D6AAB-1E7C-4491-9ED6-019474956685}"/>
                </a:ext>
              </a:extLst>
            </p:cNvPr>
            <p:cNvGrpSpPr/>
            <p:nvPr/>
          </p:nvGrpSpPr>
          <p:grpSpPr>
            <a:xfrm rot="21295112">
              <a:off x="3059912" y="5442504"/>
              <a:ext cx="1129791" cy="91440"/>
              <a:chOff x="3087994" y="5543259"/>
              <a:chExt cx="1129791" cy="9144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366D6FF1-0E9B-4EDC-8B78-AC51693D1264}"/>
                  </a:ext>
                </a:extLst>
              </p:cNvPr>
              <p:cNvSpPr/>
              <p:nvPr/>
            </p:nvSpPr>
            <p:spPr>
              <a:xfrm>
                <a:off x="3087994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C247C61-8E42-442C-86CB-12C1803D7246}"/>
                  </a:ext>
                </a:extLst>
              </p:cNvPr>
              <p:cNvSpPr/>
              <p:nvPr/>
            </p:nvSpPr>
            <p:spPr>
              <a:xfrm>
                <a:off x="3434110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78B13C27-5861-4A5C-A860-0BA4C0FD0006}"/>
                  </a:ext>
                </a:extLst>
              </p:cNvPr>
              <p:cNvSpPr/>
              <p:nvPr/>
            </p:nvSpPr>
            <p:spPr>
              <a:xfrm>
                <a:off x="3780226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2F4B911D-3FD3-40D4-BDD5-C283429E0974}"/>
                  </a:ext>
                </a:extLst>
              </p:cNvPr>
              <p:cNvSpPr/>
              <p:nvPr/>
            </p:nvSpPr>
            <p:spPr>
              <a:xfrm>
                <a:off x="3261052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4BBC1A7D-99AF-4367-A48E-02C050683537}"/>
                  </a:ext>
                </a:extLst>
              </p:cNvPr>
              <p:cNvSpPr/>
              <p:nvPr/>
            </p:nvSpPr>
            <p:spPr>
              <a:xfrm>
                <a:off x="3607168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B01551DD-64F2-420D-9649-CE19C0C2B985}"/>
                  </a:ext>
                </a:extLst>
              </p:cNvPr>
              <p:cNvSpPr/>
              <p:nvPr/>
            </p:nvSpPr>
            <p:spPr>
              <a:xfrm>
                <a:off x="3953284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358A03C5-4F6F-45D8-819F-5ABF8572F43F}"/>
                  </a:ext>
                </a:extLst>
              </p:cNvPr>
              <p:cNvSpPr/>
              <p:nvPr/>
            </p:nvSpPr>
            <p:spPr>
              <a:xfrm>
                <a:off x="4126345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A227324-7150-45B4-BB21-B32FF0E7018E}"/>
                </a:ext>
              </a:extLst>
            </p:cNvPr>
            <p:cNvSpPr/>
            <p:nvPr/>
          </p:nvSpPr>
          <p:spPr>
            <a:xfrm>
              <a:off x="2331761" y="5276780"/>
              <a:ext cx="216394" cy="4877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D86803D-1051-41C8-81A3-17D6585C527E}"/>
              </a:ext>
            </a:extLst>
          </p:cNvPr>
          <p:cNvGrpSpPr/>
          <p:nvPr/>
        </p:nvGrpSpPr>
        <p:grpSpPr>
          <a:xfrm>
            <a:off x="5167030" y="6135171"/>
            <a:ext cx="1857942" cy="487750"/>
            <a:chOff x="5166859" y="5344248"/>
            <a:chExt cx="1857942" cy="487750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1D826DB-68DD-4826-A50A-0209699627FE}"/>
                </a:ext>
              </a:extLst>
            </p:cNvPr>
            <p:cNvSpPr/>
            <p:nvPr/>
          </p:nvSpPr>
          <p:spPr>
            <a:xfrm>
              <a:off x="5204225" y="5361794"/>
              <a:ext cx="365760" cy="4064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7E0C547-470D-4A72-9225-30EDBD9D3C58}"/>
                </a:ext>
              </a:extLst>
            </p:cNvPr>
            <p:cNvCxnSpPr>
              <a:stCxn id="81" idx="6"/>
            </p:cNvCxnSpPr>
            <p:nvPr/>
          </p:nvCxnSpPr>
          <p:spPr>
            <a:xfrm flipV="1">
              <a:off x="5569985" y="5430057"/>
              <a:ext cx="1437178" cy="134937"/>
            </a:xfrm>
            <a:prstGeom prst="line">
              <a:avLst/>
            </a:prstGeom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0E383E2A-623E-497C-B09D-490A05940139}"/>
                </a:ext>
              </a:extLst>
            </p:cNvPr>
            <p:cNvGrpSpPr/>
            <p:nvPr/>
          </p:nvGrpSpPr>
          <p:grpSpPr>
            <a:xfrm rot="21295112">
              <a:off x="5895010" y="5509972"/>
              <a:ext cx="1129791" cy="91440"/>
              <a:chOff x="3087994" y="5543259"/>
              <a:chExt cx="1129791" cy="91440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E2EBBFAD-44AE-4912-9CE2-52D832116863}"/>
                  </a:ext>
                </a:extLst>
              </p:cNvPr>
              <p:cNvSpPr/>
              <p:nvPr/>
            </p:nvSpPr>
            <p:spPr>
              <a:xfrm>
                <a:off x="3087994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0D0EFB15-2ACD-412F-B24C-44442B2BD69C}"/>
                  </a:ext>
                </a:extLst>
              </p:cNvPr>
              <p:cNvSpPr/>
              <p:nvPr/>
            </p:nvSpPr>
            <p:spPr>
              <a:xfrm>
                <a:off x="3434110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561B606E-DF29-483F-9B9F-D9B926DDFA00}"/>
                  </a:ext>
                </a:extLst>
              </p:cNvPr>
              <p:cNvSpPr/>
              <p:nvPr/>
            </p:nvSpPr>
            <p:spPr>
              <a:xfrm>
                <a:off x="3780226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9071D1F7-63B1-430C-A319-0BAD5323926A}"/>
                  </a:ext>
                </a:extLst>
              </p:cNvPr>
              <p:cNvSpPr/>
              <p:nvPr/>
            </p:nvSpPr>
            <p:spPr>
              <a:xfrm>
                <a:off x="3261052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F529CCA1-4C00-4405-BB68-72E76DD32EE7}"/>
                  </a:ext>
                </a:extLst>
              </p:cNvPr>
              <p:cNvSpPr/>
              <p:nvPr/>
            </p:nvSpPr>
            <p:spPr>
              <a:xfrm>
                <a:off x="3607168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76C8C584-FF7E-4F92-9F42-62828FD21720}"/>
                  </a:ext>
                </a:extLst>
              </p:cNvPr>
              <p:cNvSpPr/>
              <p:nvPr/>
            </p:nvSpPr>
            <p:spPr>
              <a:xfrm>
                <a:off x="3953284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8FD510A1-9366-45F8-9CA2-D27E2B705EA4}"/>
                  </a:ext>
                </a:extLst>
              </p:cNvPr>
              <p:cNvSpPr/>
              <p:nvPr/>
            </p:nvSpPr>
            <p:spPr>
              <a:xfrm>
                <a:off x="4126345" y="554325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329D1866-542F-4045-867C-717D7F8D64A7}"/>
                </a:ext>
              </a:extLst>
            </p:cNvPr>
            <p:cNvSpPr/>
            <p:nvPr/>
          </p:nvSpPr>
          <p:spPr>
            <a:xfrm>
              <a:off x="5166859" y="5344248"/>
              <a:ext cx="216394" cy="4877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BEEBD2FA-F1D9-45C8-9B8B-27376F4758CE}"/>
                </a:ext>
              </a:extLst>
            </p:cNvPr>
            <p:cNvSpPr/>
            <p:nvPr/>
          </p:nvSpPr>
          <p:spPr>
            <a:xfrm>
              <a:off x="5778378" y="5584451"/>
              <a:ext cx="157942" cy="157942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E95003AF-DC6B-4459-9229-D12C1A2EF57E}"/>
              </a:ext>
            </a:extLst>
          </p:cNvPr>
          <p:cNvGrpSpPr/>
          <p:nvPr/>
        </p:nvGrpSpPr>
        <p:grpSpPr>
          <a:xfrm>
            <a:off x="8757650" y="6135171"/>
            <a:ext cx="1840304" cy="487750"/>
            <a:chOff x="8837159" y="5340576"/>
            <a:chExt cx="1840304" cy="487750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47B67982-CD8B-4095-B483-93DCFEBC4B6F}"/>
                </a:ext>
              </a:extLst>
            </p:cNvPr>
            <p:cNvSpPr/>
            <p:nvPr/>
          </p:nvSpPr>
          <p:spPr>
            <a:xfrm>
              <a:off x="8874525" y="5358122"/>
              <a:ext cx="365760" cy="4064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8729663E-F787-42C2-9288-C204DF96A95D}"/>
                </a:ext>
              </a:extLst>
            </p:cNvPr>
            <p:cNvCxnSpPr>
              <a:stCxn id="110" idx="6"/>
            </p:cNvCxnSpPr>
            <p:nvPr/>
          </p:nvCxnSpPr>
          <p:spPr>
            <a:xfrm flipV="1">
              <a:off x="9240285" y="5426385"/>
              <a:ext cx="1437178" cy="134937"/>
            </a:xfrm>
            <a:prstGeom prst="line">
              <a:avLst/>
            </a:prstGeom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6780CA17-9FCE-452F-8D6D-53255CBD8E95}"/>
                </a:ext>
              </a:extLst>
            </p:cNvPr>
            <p:cNvSpPr/>
            <p:nvPr/>
          </p:nvSpPr>
          <p:spPr>
            <a:xfrm>
              <a:off x="8837159" y="5340576"/>
              <a:ext cx="216394" cy="4877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ECACA0F6-B146-4A7E-A472-DD87CAC1DE36}"/>
                </a:ext>
              </a:extLst>
            </p:cNvPr>
            <p:cNvSpPr/>
            <p:nvPr/>
          </p:nvSpPr>
          <p:spPr>
            <a:xfrm>
              <a:off x="9448678" y="5580779"/>
              <a:ext cx="157942" cy="157942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D9B817B1-4E09-4874-A0EA-BBD1262B51A5}"/>
              </a:ext>
            </a:extLst>
          </p:cNvPr>
          <p:cNvSpPr txBox="1"/>
          <p:nvPr/>
        </p:nvSpPr>
        <p:spPr>
          <a:xfrm>
            <a:off x="1316833" y="5293201"/>
            <a:ext cx="2576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100% of Engine Weight in Distributed Set (14 Engines)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834B32B-DC0D-4F97-9782-79EB20046A78}"/>
              </a:ext>
            </a:extLst>
          </p:cNvPr>
          <p:cNvSpPr txBox="1"/>
          <p:nvPr/>
        </p:nvSpPr>
        <p:spPr>
          <a:xfrm>
            <a:off x="8604266" y="5293201"/>
            <a:ext cx="2326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100% of Engine Weight in Discrete Set (2 Engines)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7D5572D-BBC9-40EB-BB87-283B67D32A38}"/>
              </a:ext>
            </a:extLst>
          </p:cNvPr>
          <p:cNvSpPr txBox="1"/>
          <p:nvPr/>
        </p:nvSpPr>
        <p:spPr>
          <a:xfrm>
            <a:off x="4932125" y="5293201"/>
            <a:ext cx="2465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Equal Weighting Between Engine Sets (14+2 Engines)</a:t>
            </a:r>
          </a:p>
        </p:txBody>
      </p:sp>
      <p:graphicFrame>
        <p:nvGraphicFramePr>
          <p:cNvPr id="40" name="Content Placeholder 39">
            <a:extLst>
              <a:ext uri="{FF2B5EF4-FFF2-40B4-BE49-F238E27FC236}">
                <a16:creationId xmlns:a16="http://schemas.microsoft.com/office/drawing/2014/main" id="{935B88F5-B1DF-4221-97A4-0DEF21AC36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76900"/>
              </p:ext>
            </p:extLst>
          </p:nvPr>
        </p:nvGraphicFramePr>
        <p:xfrm>
          <a:off x="838200" y="1409987"/>
          <a:ext cx="10515600" cy="3853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0F33F-A1AB-4EBF-B070-2137DB126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6</a:t>
            </a:fld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5EEB76-8EDB-4FDC-A687-9E21FDD91B8C}"/>
              </a:ext>
            </a:extLst>
          </p:cNvPr>
          <p:cNvCxnSpPr>
            <a:cxnSpLocks/>
            <a:stCxn id="124" idx="3"/>
            <a:endCxn id="126" idx="1"/>
          </p:cNvCxnSpPr>
          <p:nvPr/>
        </p:nvCxnSpPr>
        <p:spPr>
          <a:xfrm>
            <a:off x="3893092" y="5585589"/>
            <a:ext cx="103903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A937FC5-4472-4405-8EC4-04620EFF3C06}"/>
              </a:ext>
            </a:extLst>
          </p:cNvPr>
          <p:cNvCxnSpPr>
            <a:cxnSpLocks/>
            <a:stCxn id="126" idx="3"/>
            <a:endCxn id="125" idx="1"/>
          </p:cNvCxnSpPr>
          <p:nvPr/>
        </p:nvCxnSpPr>
        <p:spPr>
          <a:xfrm>
            <a:off x="7397692" y="5585589"/>
            <a:ext cx="120657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532AD8-4ACA-4FA8-B40E-30398A5B2954}"/>
              </a:ext>
            </a:extLst>
          </p:cNvPr>
          <p:cNvCxnSpPr/>
          <p:nvPr/>
        </p:nvCxnSpPr>
        <p:spPr>
          <a:xfrm>
            <a:off x="2604963" y="4805970"/>
            <a:ext cx="0" cy="4572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4D7E899-5B3A-4DC5-AD27-1D18CE90D02F}"/>
              </a:ext>
            </a:extLst>
          </p:cNvPr>
          <p:cNvCxnSpPr/>
          <p:nvPr/>
        </p:nvCxnSpPr>
        <p:spPr>
          <a:xfrm>
            <a:off x="9652858" y="4805970"/>
            <a:ext cx="0" cy="4572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5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300"/>
    </mc:Choice>
    <mc:Fallback xmlns="">
      <p:transition spd="slow" advTm="1213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54DD-42D0-43DF-A0ED-BB948140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all Evaluated Configurations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B01D73-1C15-4022-B3E5-D1A645087F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94444"/>
              </p:ext>
            </p:extLst>
          </p:nvPr>
        </p:nvGraphicFramePr>
        <p:xfrm>
          <a:off x="838200" y="1551963"/>
          <a:ext cx="10515600" cy="462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C4DC3-6252-49B3-8388-D313F25E0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10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00"/>
    </mc:Choice>
    <mc:Fallback xmlns="">
      <p:transition spd="slow" advTm="53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9A7F8-C880-4E7B-A625-40414F402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1B812-0E79-49EB-A8DD-57289F39F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LEAPS engine inertia relief method evaluated for distributed propulsion concepts</a:t>
            </a:r>
          </a:p>
          <a:p>
            <a:r>
              <a:rPr lang="en-US" dirty="0"/>
              <a:t>An extension of this method was developed to allow for inertia relief on aircraft with multiple engine sizes</a:t>
            </a:r>
          </a:p>
          <a:p>
            <a:r>
              <a:rPr lang="en-US" dirty="0"/>
              <a:t>New method implemented in LEAPS and included in the initial public release of LEAPS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FF7785-8EC2-4555-AE5E-59C467B49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D5D1-10F9-4239-BC61-D10C30282D5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9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00"/>
    </mc:Choice>
    <mc:Fallback xmlns="">
      <p:transition spd="slow" advTm="355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D71F3C3AD162418168A3D1EEC31C68" ma:contentTypeVersion="12" ma:contentTypeDescription="Create a new document." ma:contentTypeScope="" ma:versionID="060e37867f4d0865dc4c8e52af2a6234">
  <xsd:schema xmlns:xsd="http://www.w3.org/2001/XMLSchema" xmlns:xs="http://www.w3.org/2001/XMLSchema" xmlns:p="http://schemas.microsoft.com/office/2006/metadata/properties" xmlns:ns1="http://schemas.microsoft.com/sharepoint/v3" xmlns:ns3="3cb15ddf-dbe9-47ea-851d-c70642058130" xmlns:ns4="4817ca35-7031-43a6-bda2-0d9832ef6347" targetNamespace="http://schemas.microsoft.com/office/2006/metadata/properties" ma:root="true" ma:fieldsID="182aadf0e8a87e15cddc80f8a241d12c" ns1:_="" ns3:_="" ns4:_="">
    <xsd:import namespace="http://schemas.microsoft.com/sharepoint/v3"/>
    <xsd:import namespace="3cb15ddf-dbe9-47ea-851d-c70642058130"/>
    <xsd:import namespace="4817ca35-7031-43a6-bda2-0d9832ef634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b15ddf-dbe9-47ea-851d-c70642058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17ca35-7031-43a6-bda2-0d9832ef634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8D7800C-9B88-4FC4-82FB-567104E29C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b15ddf-dbe9-47ea-851d-c70642058130"/>
    <ds:schemaRef ds:uri="4817ca35-7031-43a6-bda2-0d9832ef63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6DE372-B20C-4018-91E9-9E3AB36727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D7B26E-B588-4677-ADFB-18CCE58F57D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15969</TotalTime>
  <Words>468</Words>
  <Application>Microsoft Office PowerPoint</Application>
  <PresentationFormat>Widescreen</PresentationFormat>
  <Paragraphs>85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Development of an Inertia Relief Method for Aircraft with Dissimilar Engines in LEAPS</vt:lpstr>
      <vt:lpstr>Introduction and Objective</vt:lpstr>
      <vt:lpstr>Engine Inertia Relief</vt:lpstr>
      <vt:lpstr>Methodology Extension for Aircraft with Dissimilar Engines</vt:lpstr>
      <vt:lpstr>Validation Approach</vt:lpstr>
      <vt:lpstr>Evaluation of Method Extension  Modified ATR-42</vt:lpstr>
      <vt:lpstr>Summary of all Evaluated Configurations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an Inertia Relief Method for Aircraft with Dissimilar Engines in LEAPS</dc:title>
  <dc:creator>Horvath, Bryce L. (LARC-E401)</dc:creator>
  <cp:lastModifiedBy>Horvath, Bryce L. (LARC-E401)</cp:lastModifiedBy>
  <cp:revision>9</cp:revision>
  <dcterms:created xsi:type="dcterms:W3CDTF">2021-05-25T15:55:11Z</dcterms:created>
  <dcterms:modified xsi:type="dcterms:W3CDTF">2021-06-14T19:56:57Z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0x010100E2D71F3C3AD162418168A3D1EEC31C68</vt:lpwstr>
  </property>
</Properties>
</file>