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customXml/itemProps5.xml" ContentType="application/vnd.openxmlformats-officedocument.customXmlProperties+xml"/>
  <Override PartName="/customXml/itemProps6.xml" ContentType="application/vnd.openxmlformats-officedocument.customXmlProperties+xml"/>
  <Override PartName="/customXml/itemProps7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53" r:id="rId8"/>
    <p:sldMasterId id="2147483655" r:id="rId9"/>
  </p:sldMasterIdLst>
  <p:notesMasterIdLst>
    <p:notesMasterId r:id="rId48"/>
  </p:notesMasterIdLst>
  <p:handoutMasterIdLst>
    <p:handoutMasterId r:id="rId49"/>
  </p:handoutMasterIdLst>
  <p:sldIdLst>
    <p:sldId id="258" r:id="rId10"/>
    <p:sldId id="264" r:id="rId11"/>
    <p:sldId id="331" r:id="rId12"/>
    <p:sldId id="333" r:id="rId13"/>
    <p:sldId id="334" r:id="rId14"/>
    <p:sldId id="335" r:id="rId15"/>
    <p:sldId id="342" r:id="rId16"/>
    <p:sldId id="341" r:id="rId17"/>
    <p:sldId id="344" r:id="rId18"/>
    <p:sldId id="346" r:id="rId19"/>
    <p:sldId id="345" r:id="rId20"/>
    <p:sldId id="347" r:id="rId21"/>
    <p:sldId id="329" r:id="rId22"/>
    <p:sldId id="285" r:id="rId23"/>
    <p:sldId id="286" r:id="rId24"/>
    <p:sldId id="287" r:id="rId25"/>
    <p:sldId id="288" r:id="rId26"/>
    <p:sldId id="289" r:id="rId27"/>
    <p:sldId id="317" r:id="rId28"/>
    <p:sldId id="313" r:id="rId29"/>
    <p:sldId id="314" r:id="rId30"/>
    <p:sldId id="311" r:id="rId31"/>
    <p:sldId id="319" r:id="rId32"/>
    <p:sldId id="320" r:id="rId33"/>
    <p:sldId id="321" r:id="rId34"/>
    <p:sldId id="292" r:id="rId35"/>
    <p:sldId id="301" r:id="rId36"/>
    <p:sldId id="300" r:id="rId37"/>
    <p:sldId id="310" r:id="rId38"/>
    <p:sldId id="296" r:id="rId39"/>
    <p:sldId id="297" r:id="rId40"/>
    <p:sldId id="298" r:id="rId41"/>
    <p:sldId id="299" r:id="rId42"/>
    <p:sldId id="348" r:id="rId43"/>
    <p:sldId id="304" r:id="rId44"/>
    <p:sldId id="307" r:id="rId45"/>
    <p:sldId id="308" r:id="rId46"/>
    <p:sldId id="262" r:id="rId47"/>
  </p:sldIdLst>
  <p:sldSz cx="9144000" cy="6858000" type="screen4x3"/>
  <p:notesSz cx="7023100" cy="93091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Dan Pilone" initials="" lastIdx="8" clrIdx="0"/>
  <p:cmAuthor id="1" name="Dana Shum" initials="" lastIdx="3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FFF00"/>
    <a:srgbClr val="AEFF00"/>
    <a:srgbClr val="DDFF00"/>
    <a:srgbClr val="FFEE00"/>
    <a:srgbClr val="FFBF00"/>
    <a:srgbClr val="FF9100"/>
    <a:srgbClr val="FF6200"/>
    <a:srgbClr val="FF2E00"/>
    <a:srgbClr val="FF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24"/>
    <p:restoredTop sz="94565"/>
  </p:normalViewPr>
  <p:slideViewPr>
    <p:cSldViewPr snapToGrid="0">
      <p:cViewPr varScale="1">
        <p:scale>
          <a:sx n="55" d="100"/>
          <a:sy n="55" d="100"/>
        </p:scale>
        <p:origin x="284" y="-8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4.xml"/><Relationship Id="rId18" Type="http://schemas.openxmlformats.org/officeDocument/2006/relationships/slide" Target="slides/slide9.xml"/><Relationship Id="rId26" Type="http://schemas.openxmlformats.org/officeDocument/2006/relationships/slide" Target="slides/slide17.xml"/><Relationship Id="rId39" Type="http://schemas.openxmlformats.org/officeDocument/2006/relationships/slide" Target="slides/slide30.xml"/><Relationship Id="rId3" Type="http://schemas.openxmlformats.org/officeDocument/2006/relationships/customXml" Target="../customXml/item3.xml"/><Relationship Id="rId21" Type="http://schemas.openxmlformats.org/officeDocument/2006/relationships/slide" Target="slides/slide12.xml"/><Relationship Id="rId34" Type="http://schemas.openxmlformats.org/officeDocument/2006/relationships/slide" Target="slides/slide25.xml"/><Relationship Id="rId42" Type="http://schemas.openxmlformats.org/officeDocument/2006/relationships/slide" Target="slides/slide33.xml"/><Relationship Id="rId47" Type="http://schemas.openxmlformats.org/officeDocument/2006/relationships/slide" Target="slides/slide38.xml"/><Relationship Id="rId50" Type="http://schemas.openxmlformats.org/officeDocument/2006/relationships/commentAuthors" Target="commentAuthors.xml"/><Relationship Id="rId7" Type="http://schemas.openxmlformats.org/officeDocument/2006/relationships/customXml" Target="../customXml/item7.xml"/><Relationship Id="rId12" Type="http://schemas.openxmlformats.org/officeDocument/2006/relationships/slide" Target="slides/slide3.xml"/><Relationship Id="rId17" Type="http://schemas.openxmlformats.org/officeDocument/2006/relationships/slide" Target="slides/slide8.xml"/><Relationship Id="rId25" Type="http://schemas.openxmlformats.org/officeDocument/2006/relationships/slide" Target="slides/slide16.xml"/><Relationship Id="rId33" Type="http://schemas.openxmlformats.org/officeDocument/2006/relationships/slide" Target="slides/slide24.xml"/><Relationship Id="rId38" Type="http://schemas.openxmlformats.org/officeDocument/2006/relationships/slide" Target="slides/slide29.xml"/><Relationship Id="rId46" Type="http://schemas.openxmlformats.org/officeDocument/2006/relationships/slide" Target="slides/slide37.xml"/><Relationship Id="rId2" Type="http://schemas.openxmlformats.org/officeDocument/2006/relationships/customXml" Target="../customXml/item2.xml"/><Relationship Id="rId16" Type="http://schemas.openxmlformats.org/officeDocument/2006/relationships/slide" Target="slides/slide7.xml"/><Relationship Id="rId20" Type="http://schemas.openxmlformats.org/officeDocument/2006/relationships/slide" Target="slides/slide11.xml"/><Relationship Id="rId29" Type="http://schemas.openxmlformats.org/officeDocument/2006/relationships/slide" Target="slides/slide20.xml"/><Relationship Id="rId41" Type="http://schemas.openxmlformats.org/officeDocument/2006/relationships/slide" Target="slides/slide32.xml"/><Relationship Id="rId54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customXml" Target="../customXml/item6.xml"/><Relationship Id="rId11" Type="http://schemas.openxmlformats.org/officeDocument/2006/relationships/slide" Target="slides/slide2.xml"/><Relationship Id="rId24" Type="http://schemas.openxmlformats.org/officeDocument/2006/relationships/slide" Target="slides/slide15.xml"/><Relationship Id="rId32" Type="http://schemas.openxmlformats.org/officeDocument/2006/relationships/slide" Target="slides/slide23.xml"/><Relationship Id="rId37" Type="http://schemas.openxmlformats.org/officeDocument/2006/relationships/slide" Target="slides/slide28.xml"/><Relationship Id="rId40" Type="http://schemas.openxmlformats.org/officeDocument/2006/relationships/slide" Target="slides/slide31.xml"/><Relationship Id="rId45" Type="http://schemas.openxmlformats.org/officeDocument/2006/relationships/slide" Target="slides/slide36.xml"/><Relationship Id="rId53" Type="http://schemas.openxmlformats.org/officeDocument/2006/relationships/theme" Target="theme/theme1.xml"/><Relationship Id="rId5" Type="http://schemas.openxmlformats.org/officeDocument/2006/relationships/customXml" Target="../customXml/item5.xml"/><Relationship Id="rId15" Type="http://schemas.openxmlformats.org/officeDocument/2006/relationships/slide" Target="slides/slide6.xml"/><Relationship Id="rId23" Type="http://schemas.openxmlformats.org/officeDocument/2006/relationships/slide" Target="slides/slide14.xml"/><Relationship Id="rId28" Type="http://schemas.openxmlformats.org/officeDocument/2006/relationships/slide" Target="slides/slide19.xml"/><Relationship Id="rId36" Type="http://schemas.openxmlformats.org/officeDocument/2006/relationships/slide" Target="slides/slide27.xml"/><Relationship Id="rId49" Type="http://schemas.openxmlformats.org/officeDocument/2006/relationships/handoutMaster" Target="handoutMasters/handoutMaster1.xml"/><Relationship Id="rId10" Type="http://schemas.openxmlformats.org/officeDocument/2006/relationships/slide" Target="slides/slide1.xml"/><Relationship Id="rId19" Type="http://schemas.openxmlformats.org/officeDocument/2006/relationships/slide" Target="slides/slide10.xml"/><Relationship Id="rId31" Type="http://schemas.openxmlformats.org/officeDocument/2006/relationships/slide" Target="slides/slide22.xml"/><Relationship Id="rId44" Type="http://schemas.openxmlformats.org/officeDocument/2006/relationships/slide" Target="slides/slide35.xml"/><Relationship Id="rId52" Type="http://schemas.openxmlformats.org/officeDocument/2006/relationships/viewProps" Target="viewProps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2.xml"/><Relationship Id="rId14" Type="http://schemas.openxmlformats.org/officeDocument/2006/relationships/slide" Target="slides/slide5.xml"/><Relationship Id="rId22" Type="http://schemas.openxmlformats.org/officeDocument/2006/relationships/slide" Target="slides/slide13.xml"/><Relationship Id="rId27" Type="http://schemas.openxmlformats.org/officeDocument/2006/relationships/slide" Target="slides/slide18.xml"/><Relationship Id="rId30" Type="http://schemas.openxmlformats.org/officeDocument/2006/relationships/slide" Target="slides/slide21.xml"/><Relationship Id="rId35" Type="http://schemas.openxmlformats.org/officeDocument/2006/relationships/slide" Target="slides/slide26.xml"/><Relationship Id="rId43" Type="http://schemas.openxmlformats.org/officeDocument/2006/relationships/slide" Target="slides/slide34.xml"/><Relationship Id="rId48" Type="http://schemas.openxmlformats.org/officeDocument/2006/relationships/notesMaster" Target="notesMasters/notesMaster1.xml"/><Relationship Id="rId8" Type="http://schemas.openxmlformats.org/officeDocument/2006/relationships/slideMaster" Target="slideMasters/slideMaster1.xml"/><Relationship Id="rId51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8275" y="0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29D2E3C-CAE6-44F1-8C3A-49F95C3DF91E}" type="datetimeFigureOut">
              <a:rPr lang="en-US" smtClean="0"/>
              <a:t>6/14/2021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8275" y="8842375"/>
            <a:ext cx="3043238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7F0379C-226A-4D6C-9639-AF6648A32806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926105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hape 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4" name="Shape 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1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205061630"/>
      </p:ext>
    </p:extLst>
  </p:cSld>
  <p:clrMap bg1="lt1" tx1="dk1" bg2="dk2" tx2="lt2" accent1="accent1" accent2="accent2" accent3="accent3" accent4="accent4" accent5="accent5" accent6="accent6" hlink="hlink" folHlink="folHlink"/>
  <p:hf dt="0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tabLst/>
              <a:defRPr/>
            </a:pPr>
            <a:r>
              <a:rPr lang="en-US" dirty="0"/>
              <a:t>* </a:t>
            </a:r>
            <a:r>
              <a:rPr lang="en-US" dirty="0" err="1"/>
              <a:t>OPeNDAP</a:t>
            </a:r>
            <a:r>
              <a:rPr lang="en-US" dirty="0"/>
              <a:t> = Open-source Project for a Network Data Access Protocol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ESIP = Federation of Earth Science Information Partners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NASA = National Aeronautics and Space Administration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EED-2 = Earth Observing System Data and Information System (EOSDIS) Evolution and Development 2</a:t>
            </a:r>
          </a:p>
          <a:p>
            <a:pPr marL="171450" marR="0" lvl="0" indent="-17145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 panose="020B0604020202020204" pitchFamily="34" charset="0"/>
              <a:buChar char="•"/>
              <a:tabLst/>
              <a:defRPr/>
            </a:pPr>
            <a:r>
              <a:rPr lang="en-US" dirty="0"/>
              <a:t>GSFC = Goddard Space Flight Center</a:t>
            </a:r>
          </a:p>
        </p:txBody>
      </p:sp>
      <p:sp>
        <p:nvSpPr>
          <p:cNvPr id="44" name="Shape 44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60011114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3772047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198414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8065122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99350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622970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17879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6765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178130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28011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30616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297152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53480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849933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118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518071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09822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32098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56653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641525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0507565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613933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067697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56685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39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943150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3485563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34384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2355560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464472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00388817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2442216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49403232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48912213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4747673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617371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337297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Shape 53"/>
          <p:cNvSpPr>
            <a:spLocks noGrp="1" noRot="1" noChangeAspect="1"/>
          </p:cNvSpPr>
          <p:nvPr>
            <p:ph type="sldImg" idx="2"/>
          </p:nvPr>
        </p:nvSpPr>
        <p:spPr>
          <a:xfrm>
            <a:off x="1184275" y="698500"/>
            <a:ext cx="4654550" cy="3490913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med" len="med"/>
            <a:tailEnd type="none" w="med" len="med"/>
          </a:ln>
        </p:spPr>
      </p:sp>
      <p:sp>
        <p:nvSpPr>
          <p:cNvPr id="54" name="Shape 54"/>
          <p:cNvSpPr txBox="1">
            <a:spLocks noGrp="1"/>
          </p:cNvSpPr>
          <p:nvPr>
            <p:ph type="body" idx="1"/>
          </p:nvPr>
        </p:nvSpPr>
        <p:spPr>
          <a:xfrm>
            <a:off x="702311" y="4421823"/>
            <a:ext cx="5618479" cy="41890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3300" tIns="93300" rIns="93300" bIns="933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sz="1100" b="0" i="0" u="none" strike="noStrike" cap="none" dirty="0">
              <a:solidFill>
                <a:schemeClr val="dk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17051131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bg>
      <p:bgPr>
        <a:solidFill>
          <a:srgbClr val="34495E"/>
        </a:solidFill>
        <a:effectLst/>
      </p:bgPr>
    </p:bg>
    <p:spTree>
      <p:nvGrpSpPr>
        <p:cNvPr id="1" name="Shape 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hape 11"/>
          <p:cNvSpPr txBox="1"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venir"/>
              <a:buNone/>
              <a:defRPr sz="44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2" name="Shape 12"/>
          <p:cNvSpPr txBox="1">
            <a:spLocks noGrp="1"/>
          </p:cNvSpPr>
          <p:nvPr>
            <p:ph type="subTitle" idx="1"/>
          </p:nvPr>
        </p:nvSpPr>
        <p:spPr>
          <a:xfrm>
            <a:off x="685800" y="4009490"/>
            <a:ext cx="7086600" cy="1752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R="0" lvl="1" algn="ctr" rtl="0">
              <a:spcBef>
                <a:spcPts val="560"/>
              </a:spcBef>
              <a:spcAft>
                <a:spcPts val="0"/>
              </a:spcAft>
              <a:buClr>
                <a:srgbClr val="898989"/>
              </a:buClr>
              <a:buSzPts val="2800"/>
              <a:buFont typeface="Arial"/>
              <a:buNone/>
              <a:defRPr sz="2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R="0" lvl="2" algn="ctr" rtl="0">
              <a:spcBef>
                <a:spcPts val="480"/>
              </a:spcBef>
              <a:spcAft>
                <a:spcPts val="0"/>
              </a:spcAft>
              <a:buClr>
                <a:srgbClr val="898989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R="0" lvl="3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R="0" lvl="4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R="0" lvl="5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R="0" lvl="6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R="0" lvl="7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R="0" lvl="8" algn="ctr" rtl="0">
              <a:spcBef>
                <a:spcPts val="400"/>
              </a:spcBef>
              <a:spcAft>
                <a:spcPts val="0"/>
              </a:spcAft>
              <a:buClr>
                <a:srgbClr val="898989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pic>
        <p:nvPicPr>
          <p:cNvPr id="13" name="Shape 13" descr="eosdis-logo-white.png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685799" y="480830"/>
            <a:ext cx="4546863" cy="128221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bg>
      <p:bgPr>
        <a:solidFill>
          <a:srgbClr val="34495E"/>
        </a:solidFill>
        <a:effectLst/>
      </p:bgPr>
    </p:bg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Shape 20"/>
          <p:cNvSpPr txBox="1"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21" name="Shape 21"/>
          <p:cNvSpPr txBox="1"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b" anchorCtr="0"/>
          <a:lstStyle>
            <a:lvl1pPr marL="457200" marR="0" lvl="0" indent="-228600" algn="l" rtl="0">
              <a:spcBef>
                <a:spcPts val="400"/>
              </a:spcBef>
              <a:spcAft>
                <a:spcPts val="0"/>
              </a:spcAft>
              <a:buClr>
                <a:srgbClr val="BFBFBF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228600" algn="l" rtl="0">
              <a:spcBef>
                <a:spcPts val="360"/>
              </a:spcBef>
              <a:spcAft>
                <a:spcPts val="0"/>
              </a:spcAft>
              <a:buClr>
                <a:srgbClr val="898989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228600" algn="l" rtl="0">
              <a:spcBef>
                <a:spcPts val="320"/>
              </a:spcBef>
              <a:spcAft>
                <a:spcPts val="0"/>
              </a:spcAft>
              <a:buClr>
                <a:srgbClr val="898989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228600" algn="l" rtl="0">
              <a:spcBef>
                <a:spcPts val="280"/>
              </a:spcBef>
              <a:spcAft>
                <a:spcPts val="0"/>
              </a:spcAft>
              <a:buClr>
                <a:srgbClr val="898989"/>
              </a:buClr>
              <a:buSzPts val="1400"/>
              <a:buFont typeface="Arial"/>
              <a:buNone/>
              <a:defRPr sz="1400" b="0" i="0" u="none" strike="noStrike" cap="none">
                <a:solidFill>
                  <a:srgbClr val="898989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TITLE_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57E13CD-EB7E-8144-A7F0-1B9FF3FFE10F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Click to edit</a:t>
            </a:r>
            <a:endParaRPr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hape 6">
            <a:extLst>
              <a:ext uri="{FF2B5EF4-FFF2-40B4-BE49-F238E27FC236}">
                <a16:creationId xmlns:a16="http://schemas.microsoft.com/office/drawing/2014/main" id="{CB1DFF0C-6F7F-B64A-81B3-1F704A923823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7">
            <a:extLst>
              <a:ext uri="{FF2B5EF4-FFF2-40B4-BE49-F238E27FC236}">
                <a16:creationId xmlns:a16="http://schemas.microsoft.com/office/drawing/2014/main" id="{CF52DB71-C223-9141-96D0-69679ABC09E6}"/>
              </a:ext>
            </a:extLst>
          </p:cNvPr>
          <p:cNvSpPr txBox="1">
            <a:spLocks noGrp="1"/>
          </p:cNvSpPr>
          <p:nvPr>
            <p:ph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10" name="Shape 8">
            <a:extLst>
              <a:ext uri="{FF2B5EF4-FFF2-40B4-BE49-F238E27FC236}">
                <a16:creationId xmlns:a16="http://schemas.microsoft.com/office/drawing/2014/main" id="{C679E646-5D59-2E43-8129-4CAE19527D75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1" name="Shape 9">
            <a:extLst>
              <a:ext uri="{FF2B5EF4-FFF2-40B4-BE49-F238E27FC236}">
                <a16:creationId xmlns:a16="http://schemas.microsoft.com/office/drawing/2014/main" id="{00C6B380-4F8F-D442-83AD-B3EC677ABB4C}"/>
              </a:ext>
            </a:extLst>
          </p:cNvPr>
          <p:cNvSpPr txBox="1"/>
          <p:nvPr userDrawn="1"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2" name="Shape 24" descr="eosdis-logo.png">
            <a:extLst>
              <a:ext uri="{FF2B5EF4-FFF2-40B4-BE49-F238E27FC236}">
                <a16:creationId xmlns:a16="http://schemas.microsoft.com/office/drawing/2014/main" id="{1B1F3F67-4612-F14F-9EEB-C2B9182B3D62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Shape 25">
            <a:extLst>
              <a:ext uri="{FF2B5EF4-FFF2-40B4-BE49-F238E27FC236}">
                <a16:creationId xmlns:a16="http://schemas.microsoft.com/office/drawing/2014/main" id="{DDF35BBD-57DA-064A-B790-3A08E0D41753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8038915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6">
            <a:extLst>
              <a:ext uri="{FF2B5EF4-FFF2-40B4-BE49-F238E27FC236}">
                <a16:creationId xmlns:a16="http://schemas.microsoft.com/office/drawing/2014/main" id="{F285DBE7-7184-EE41-8FC6-7F59B7B43A45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9" name="Shape 8">
            <a:extLst>
              <a:ext uri="{FF2B5EF4-FFF2-40B4-BE49-F238E27FC236}">
                <a16:creationId xmlns:a16="http://schemas.microsoft.com/office/drawing/2014/main" id="{B9366007-E835-174A-A995-FD11DDD70423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10" name="Shape 9">
            <a:extLst>
              <a:ext uri="{FF2B5EF4-FFF2-40B4-BE49-F238E27FC236}">
                <a16:creationId xmlns:a16="http://schemas.microsoft.com/office/drawing/2014/main" id="{D199D075-7EF8-7B49-9674-BA90300CCAAA}"/>
              </a:ext>
            </a:extLst>
          </p:cNvPr>
          <p:cNvSpPr txBox="1"/>
          <p:nvPr userDrawn="1"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11" name="Shape 24" descr="eosdis-logo.png">
            <a:extLst>
              <a:ext uri="{FF2B5EF4-FFF2-40B4-BE49-F238E27FC236}">
                <a16:creationId xmlns:a16="http://schemas.microsoft.com/office/drawing/2014/main" id="{25F117F4-B1C8-5A49-B26C-522463546823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2" name="Shape 25">
            <a:extLst>
              <a:ext uri="{FF2B5EF4-FFF2-40B4-BE49-F238E27FC236}">
                <a16:creationId xmlns:a16="http://schemas.microsoft.com/office/drawing/2014/main" id="{D736DF26-8625-EF4E-994B-B7533EA47CBE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457222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464578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659367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714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191827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Shape 8">
            <a:extLst>
              <a:ext uri="{FF2B5EF4-FFF2-40B4-BE49-F238E27FC236}">
                <a16:creationId xmlns:a16="http://schemas.microsoft.com/office/drawing/2014/main" id="{50DBF032-92A2-D14A-9817-0B063F60F712}"/>
              </a:ext>
            </a:extLst>
          </p:cNvPr>
          <p:cNvSpPr/>
          <p:nvPr userDrawn="1"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8" name="Shape 9">
            <a:extLst>
              <a:ext uri="{FF2B5EF4-FFF2-40B4-BE49-F238E27FC236}">
                <a16:creationId xmlns:a16="http://schemas.microsoft.com/office/drawing/2014/main" id="{A9ADB930-5B98-ED47-A3C5-9D9F1B08DF79}"/>
              </a:ext>
            </a:extLst>
          </p:cNvPr>
          <p:cNvSpPr txBox="1"/>
          <p:nvPr userDrawn="1"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Conf-DDDD-IN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pic>
        <p:nvPicPr>
          <p:cNvPr id="9" name="Shape 24" descr="eosdis-logo.png">
            <a:extLst>
              <a:ext uri="{FF2B5EF4-FFF2-40B4-BE49-F238E27FC236}">
                <a16:creationId xmlns:a16="http://schemas.microsoft.com/office/drawing/2014/main" id="{3EB6D87B-7FB3-F84D-969B-0C22B2692C26}"/>
              </a:ext>
            </a:extLst>
          </p:cNvPr>
          <p:cNvPicPr preferRelativeResize="0"/>
          <p:nvPr userDrawn="1"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Shape 25">
            <a:extLst>
              <a:ext uri="{FF2B5EF4-FFF2-40B4-BE49-F238E27FC236}">
                <a16:creationId xmlns:a16="http://schemas.microsoft.com/office/drawing/2014/main" id="{0B9AE174-D774-5A4B-8544-03052CC40E3B}"/>
              </a:ext>
            </a:extLst>
          </p:cNvPr>
          <p:cNvSpPr txBox="1"/>
          <p:nvPr userDrawn="1"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</p:spTree>
    <p:extLst>
      <p:ext uri="{BB962C8B-B14F-4D97-AF65-F5344CB8AC3E}">
        <p14:creationId xmlns:p14="http://schemas.microsoft.com/office/powerpoint/2010/main" val="20484987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697239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632529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435297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050765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userDrawn="1">
  <p:cSld name="1_Title Only"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Shape 24" descr="eosdis-logo.png"/>
          <p:cNvPicPr preferRelativeResize="0"/>
          <p:nvPr/>
        </p:nvPicPr>
        <p:blipFill rotWithShape="1">
          <a:blip r:embed="rId2">
            <a:alphaModFix amt="50000"/>
          </a:blip>
          <a:srcRect/>
          <a:stretch/>
        </p:blipFill>
        <p:spPr>
          <a:xfrm>
            <a:off x="457200" y="6239927"/>
            <a:ext cx="1842603" cy="519043"/>
          </a:xfrm>
          <a:prstGeom prst="rect">
            <a:avLst/>
          </a:prstGeom>
          <a:noFill/>
          <a:ln>
            <a:noFill/>
          </a:ln>
        </p:spPr>
      </p:pic>
      <p:sp>
        <p:nvSpPr>
          <p:cNvPr id="25" name="Shape 25"/>
          <p:cNvSpPr txBox="1"/>
          <p:nvPr/>
        </p:nvSpPr>
        <p:spPr>
          <a:xfrm>
            <a:off x="8359537" y="6381547"/>
            <a:ext cx="529391" cy="27699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200"/>
              <a:buFont typeface="Verdana"/>
              <a:buNone/>
            </a:pPr>
            <a:fld id="{00000000-1234-1234-1234-123412341234}" type="slidenum">
              <a:rPr lang="en-US" sz="1200" b="0" i="0" u="none" strike="noStrike" cap="none">
                <a:solidFill>
                  <a:srgbClr val="000000"/>
                </a:solidFill>
                <a:latin typeface="Verdana"/>
                <a:ea typeface="Verdana"/>
                <a:cs typeface="Verdana"/>
                <a:sym typeface="Verdana"/>
              </a:rPr>
              <a:t>‹#›</a:t>
            </a:fld>
            <a:endParaRPr sz="1200" b="0" i="0" u="none" strike="noStrike" cap="none" dirty="0">
              <a:solidFill>
                <a:srgbClr val="000000"/>
              </a:solidFill>
              <a:latin typeface="Verdana"/>
              <a:ea typeface="Verdana"/>
              <a:cs typeface="Verdana"/>
              <a:sym typeface="Verdana"/>
            </a:endParaRPr>
          </a:p>
        </p:txBody>
      </p:sp>
      <p:sp>
        <p:nvSpPr>
          <p:cNvPr id="5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r>
              <a:rPr lang="en-US"/>
              <a:t>Click to edit Master title style</a:t>
            </a:r>
            <a:endParaRPr dirty="0"/>
          </a:p>
        </p:txBody>
      </p:sp>
      <p:sp>
        <p:nvSpPr>
          <p:cNvPr id="8" name="Shape 7">
            <a:extLst>
              <a:ext uri="{FF2B5EF4-FFF2-40B4-BE49-F238E27FC236}">
                <a16:creationId xmlns:a16="http://schemas.microsoft.com/office/drawing/2014/main" id="{A57E13CD-EB7E-8144-A7F0-1B9FF3FFE10F}"/>
              </a:ext>
            </a:extLst>
          </p:cNvPr>
          <p:cNvSpPr txBox="1">
            <a:spLocks noGrp="1"/>
          </p:cNvSpPr>
          <p:nvPr>
            <p:ph idx="1" hasCustomPrompt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r>
              <a:rPr lang="en-US" dirty="0"/>
              <a:t>Click to edit</a:t>
            </a:r>
            <a:endParaRPr dirty="0"/>
          </a:p>
        </p:txBody>
      </p:sp>
    </p:spTree>
    <p:extLst>
      <p:ext uri="{BB962C8B-B14F-4D97-AF65-F5344CB8AC3E}">
        <p14:creationId xmlns:p14="http://schemas.microsoft.com/office/powerpoint/2010/main" val="216476762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5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4.xml"/><Relationship Id="rId5" Type="http://schemas.openxmlformats.org/officeDocument/2006/relationships/slideLayout" Target="../slideLayouts/slideLayout8.xml"/><Relationship Id="rId10" Type="http://schemas.openxmlformats.org/officeDocument/2006/relationships/slideLayout" Target="../slideLayouts/slideLayout13.xml"/><Relationship Id="rId4" Type="http://schemas.openxmlformats.org/officeDocument/2006/relationships/slideLayout" Target="../slideLayouts/slideLayout7.xml"/><Relationship Id="rId9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Shape 6"/>
          <p:cNvSpPr txBox="1"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ctr" anchorCtr="0"/>
          <a:lstStyle>
            <a:lvl1pPr marR="0" lvl="0" algn="l" rtl="0">
              <a:spcBef>
                <a:spcPts val="0"/>
              </a:spcBef>
              <a:spcAft>
                <a:spcPts val="0"/>
              </a:spcAft>
              <a:buClr>
                <a:srgbClr val="34495E"/>
              </a:buClr>
              <a:buSzPts val="4400"/>
              <a:buFont typeface="Avenir"/>
              <a:buNone/>
              <a:defRPr sz="4400" b="0" i="0" u="none" strike="noStrike" cap="none">
                <a:solidFill>
                  <a:srgbClr val="34495E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 dirty="0"/>
          </a:p>
        </p:txBody>
      </p:sp>
      <p:sp>
        <p:nvSpPr>
          <p:cNvPr id="7" name="Shape 7"/>
          <p:cNvSpPr txBox="1">
            <a:spLocks noGrp="1"/>
          </p:cNvSpPr>
          <p:nvPr>
            <p:ph type="body" idx="1"/>
          </p:nvPr>
        </p:nvSpPr>
        <p:spPr>
          <a:xfrm>
            <a:off x="457200" y="1290406"/>
            <a:ext cx="8229600" cy="483575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lvl1pPr marL="457200" marR="0" lvl="0" indent="-431800" algn="l" rtl="0">
              <a:spcBef>
                <a:spcPts val="640"/>
              </a:spcBef>
              <a:spcAft>
                <a:spcPts val="0"/>
              </a:spcAft>
              <a:buClr>
                <a:srgbClr val="393939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marL="914400" marR="0" lvl="1" indent="-406400" algn="l" rtl="0">
              <a:spcBef>
                <a:spcPts val="560"/>
              </a:spcBef>
              <a:spcAft>
                <a:spcPts val="0"/>
              </a:spcAft>
              <a:buClr>
                <a:srgbClr val="393939"/>
              </a:buClr>
              <a:buSzPts val="2800"/>
              <a:buFont typeface="Arial"/>
              <a:buChar char="–"/>
              <a:defRPr sz="2800" b="0" i="0" u="none" strike="noStrike" cap="none">
                <a:solidFill>
                  <a:srgbClr val="393939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marL="1371600" marR="0" lvl="2" indent="-381000" algn="l" rtl="0">
              <a:spcBef>
                <a:spcPts val="480"/>
              </a:spcBef>
              <a:spcAft>
                <a:spcPts val="0"/>
              </a:spcAft>
              <a:buClr>
                <a:srgbClr val="8A8A8A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marL="1828800" marR="0" lvl="3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–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marL="2286000" marR="0" lvl="4" indent="-355600" algn="l" rtl="0">
              <a:spcBef>
                <a:spcPts val="400"/>
              </a:spcBef>
              <a:spcAft>
                <a:spcPts val="0"/>
              </a:spcAft>
              <a:buClr>
                <a:srgbClr val="8A8A8A"/>
              </a:buClr>
              <a:buSzPts val="2000"/>
              <a:buFont typeface="Arial"/>
              <a:buChar char="»"/>
              <a:defRPr sz="2000" b="0" i="0" u="none" strike="noStrike" cap="none">
                <a:solidFill>
                  <a:srgbClr val="8A8A8A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Source Sans Pro"/>
                <a:ea typeface="Source Sans Pro"/>
                <a:cs typeface="Source Sans Pro"/>
                <a:sym typeface="Source Sans Pro"/>
              </a:defRPr>
            </a:lvl9pPr>
          </a:lstStyle>
          <a:p>
            <a:endParaRPr dirty="0"/>
          </a:p>
        </p:txBody>
      </p:sp>
      <p:sp>
        <p:nvSpPr>
          <p:cNvPr id="8" name="Shape 8"/>
          <p:cNvSpPr/>
          <p:nvPr/>
        </p:nvSpPr>
        <p:spPr>
          <a:xfrm>
            <a:off x="0" y="0"/>
            <a:ext cx="9147801" cy="134938"/>
          </a:xfrm>
          <a:prstGeom prst="rect">
            <a:avLst/>
          </a:prstGeom>
          <a:solidFill>
            <a:srgbClr val="34495E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endParaRPr sz="1400" b="0" i="0" u="none" strike="noStrike" cap="none" dirty="0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Shape 9"/>
          <p:cNvSpPr txBox="1"/>
          <p:nvPr/>
        </p:nvSpPr>
        <p:spPr>
          <a:xfrm>
            <a:off x="8262645" y="6657945"/>
            <a:ext cx="889987" cy="20005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700"/>
              <a:buFont typeface="Arial"/>
              <a:buNone/>
            </a:pPr>
            <a:r>
              <a:rPr lang="en-US" sz="7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SESIP-0720-PQ</a:t>
            </a:r>
            <a:endParaRPr sz="700" b="0" i="0" u="none" strike="noStrike" cap="none" dirty="0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8" r:id="rId1"/>
    <p:sldLayoutId id="2147483650" r:id="rId2"/>
    <p:sldLayoutId id="2147483651" r:id="rId3"/>
  </p:sldLayoutIdLst>
  <p:hf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chemeClr val="bg1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 eaLnBrk="1" hangingPunct="1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112CC-F8A6-D642-BC87-5E0E93B2F502}" type="datetimeFigureOut">
              <a:rPr lang="en-US" smtClean="0"/>
              <a:t>6/14/2021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2C539B-558C-B345-BF81-5AFCFE3F4F8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614356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6" r:id="rId1"/>
    <p:sldLayoutId id="2147483657" r:id="rId2"/>
    <p:sldLayoutId id="2147483658" r:id="rId3"/>
    <p:sldLayoutId id="2147483659" r:id="rId4"/>
    <p:sldLayoutId id="2147483660" r:id="rId5"/>
    <p:sldLayoutId id="2147483661" r:id="rId6"/>
    <p:sldLayoutId id="2147483662" r:id="rId7"/>
    <p:sldLayoutId id="2147483663" r:id="rId8"/>
    <p:sldLayoutId id="2147483664" r:id="rId9"/>
    <p:sldLayoutId id="2147483665" r:id="rId10"/>
    <p:sldLayoutId id="2147483666" r:id="rId11"/>
    <p:sldLayoutId id="2147483667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pangeo/cloud-performant-reading-of-netcdf4-hdf5-data-using-the-zarr-library-1a95c5c92314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hyperlink" Target="https://medium.com/pangeo/cloud-performant-reading-of-netcdf4-hdf5-data-using-the-zarr-library-1a95c5c92314" TargetMode="Externa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www.openstreetmap.org/copyright" TargetMode="Externa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5.xml"/><Relationship Id="rId4" Type="http://schemas.openxmlformats.org/officeDocument/2006/relationships/hyperlink" Target="https://www.openstreetmap.org/copyright" TargetMode="Externa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hyperlink" Target="https://github.com/nasa/zarr-eosdis-store" TargetMode="External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5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hyperlink" Target="mailto:patrick@element84.com" TargetMode="External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hyperlink" Target="https://gcc02.safelinks.protection.outlook.com/?url=https%3A%2F%2Fwww.openstreetmap.org%2Fcopyright&amp;data=04%7C01%7Cdiane.e.trakas%40nasa.gov%7C448fdc4f96574eb0f70e08d92f5b2091%7C7005d45845be48ae8140d43da96dd17b%7C0%7C0%7C637592890722839319%7CUnknown%7CTWFpbGZsb3d8eyJWIjoiMC4wLjAwMDAiLCJQIjoiV2luMzIiLCJBTiI6Ik1haWwiLCJXVCI6Mn0%3D%7C1000&amp;sdata=W187sWVipbamHe8R%2FR4IfFJz3GkGUntRhk9KVfYor9w%3D&amp;reserved=0" TargetMode="External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Shape 46"/>
          <p:cNvSpPr txBox="1">
            <a:spLocks noGrp="1"/>
          </p:cNvSpPr>
          <p:nvPr>
            <p:ph type="ctrTitle"/>
          </p:nvPr>
        </p:nvSpPr>
        <p:spPr>
          <a:xfrm>
            <a:off x="685800" y="1950385"/>
            <a:ext cx="7772400" cy="14700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r>
              <a:rPr lang="en-US" sz="3600" b="0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Cloud-Optimized Data Access using </a:t>
            </a:r>
            <a:r>
              <a:rPr lang="en-US" sz="3600" b="0" i="0" u="none" strike="noStrike" cap="none" dirty="0" err="1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OPeNDAP’s</a:t>
            </a:r>
            <a:r>
              <a:rPr lang="en-US" sz="3600" b="0" i="0" u="none" strike="noStrike" cap="none" dirty="0">
                <a:solidFill>
                  <a:schemeClr val="lt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</a:t>
            </a:r>
            <a:r>
              <a:rPr lang="en-US" sz="3600" b="0" dirty="0">
                <a:latin typeface="Helvetica Neue"/>
                <a:ea typeface="Helvetica Neue"/>
                <a:cs typeface="Helvetica Neue"/>
                <a:sym typeface="Helvetica Neue"/>
              </a:rPr>
              <a:t>Dataset Metadata Response (</a:t>
            </a:r>
            <a:r>
              <a:rPr lang="en-US" sz="3600" b="0">
                <a:latin typeface="Helvetica Neue"/>
                <a:ea typeface="Helvetica Neue"/>
                <a:cs typeface="Helvetica Neue"/>
                <a:sym typeface="Helvetica Neue"/>
              </a:rPr>
              <a:t>DMR++)</a:t>
            </a:r>
            <a:endParaRPr sz="3600" b="0" i="0" u="none" strike="noStrike" cap="none" dirty="0">
              <a:solidFill>
                <a:schemeClr val="lt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7" name="Shape 47"/>
          <p:cNvSpPr txBox="1">
            <a:spLocks noGrp="1"/>
          </p:cNvSpPr>
          <p:nvPr>
            <p:ph type="subTitle" idx="1"/>
          </p:nvPr>
        </p:nvSpPr>
        <p:spPr>
          <a:xfrm>
            <a:off x="825500" y="3646767"/>
            <a:ext cx="7086600" cy="483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2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2021 ESIP Summer Meeting</a:t>
            </a:r>
            <a:endParaRPr sz="2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48" name="Shape 48"/>
          <p:cNvSpPr txBox="1"/>
          <p:nvPr/>
        </p:nvSpPr>
        <p:spPr>
          <a:xfrm>
            <a:off x="393700" y="5984977"/>
            <a:ext cx="7950200" cy="10156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>
              <a:buClr>
                <a:srgbClr val="C4C4C4"/>
              </a:buClr>
              <a:buSzPts val="1200"/>
            </a:pPr>
            <a:r>
              <a:rPr lang="en-US" sz="1200" dirty="0">
                <a:solidFill>
                  <a:schemeClr val="bg1">
                    <a:lumMod val="75000"/>
                  </a:schemeClr>
                </a:solidFill>
                <a:latin typeface="Helvetica Neue"/>
              </a:rPr>
              <a:t>This work was supported by NASA/GSFC under Raytheon Technologies contract number NNG15HZ39C.</a:t>
            </a:r>
          </a:p>
          <a:p>
            <a:pPr lvl="0" algn="ctr">
              <a:buClr>
                <a:srgbClr val="C4C4C4"/>
              </a:buClr>
              <a:buSzPts val="1200"/>
            </a:pPr>
            <a:r>
              <a:rPr lang="en-US" sz="1200" b="1" dirty="0">
                <a:solidFill>
                  <a:srgbClr val="C4C4C4"/>
                </a:solidFill>
              </a:rPr>
              <a:t> </a:t>
            </a:r>
            <a:r>
              <a:rPr lang="en-US" sz="1200" dirty="0">
                <a:solidFill>
                  <a:srgbClr val="C4C4C4"/>
                </a:solidFill>
              </a:rPr>
              <a:t>This document does not contain technology or Technical Data controlled under either the U.S. International Traffic in Arms Regulations or the U.S. Export Administration Regulations.</a:t>
            </a:r>
            <a: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/>
            </a:r>
            <a:br>
              <a:rPr lang="en-US" sz="1200" b="0" i="0" u="none" strike="noStrike" cap="none" dirty="0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</a:br>
            <a:endParaRPr sz="1200" b="0" i="0" u="none" strike="noStrike" cap="none" dirty="0">
              <a:solidFill>
                <a:srgbClr val="C4C4C4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50" name="Shape 50"/>
          <p:cNvSpPr txBox="1">
            <a:spLocks noGrp="1"/>
          </p:cNvSpPr>
          <p:nvPr>
            <p:ph type="subTitle" idx="1"/>
          </p:nvPr>
        </p:nvSpPr>
        <p:spPr>
          <a:xfrm>
            <a:off x="825500" y="4310839"/>
            <a:ext cx="3398400" cy="1098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dirty="0"/>
              <a:t>Patrick Quinn </a:t>
            </a:r>
            <a:endParaRPr sz="1400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b="0" i="0" u="none" strike="noStrike" cap="none" dirty="0">
                <a:solidFill>
                  <a:srgbClr val="BFBFBF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NASA / EED-2 / Element 84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r>
              <a:rPr lang="en-US" sz="1400" i="1" u="sng" dirty="0">
                <a:solidFill>
                  <a:schemeClr val="hlink"/>
                </a:solidFill>
                <a:hlinkClick r:id="rId3"/>
              </a:rPr>
              <a:t>patrick@element84.com</a:t>
            </a:r>
            <a:r>
              <a:rPr lang="en-US" sz="1400" i="1" dirty="0"/>
              <a:t> </a:t>
            </a:r>
            <a:endParaRPr sz="1400" i="1" dirty="0"/>
          </a:p>
          <a:p>
            <a:pPr marL="0" marR="0" lvl="0" indent="0" algn="l" rtl="0">
              <a:spcBef>
                <a:spcPts val="480"/>
              </a:spcBef>
              <a:spcAft>
                <a:spcPts val="0"/>
              </a:spcAft>
              <a:buClr>
                <a:srgbClr val="BFBFBF"/>
              </a:buClr>
              <a:buSzPts val="2400"/>
              <a:buFont typeface="Arial"/>
              <a:buNone/>
            </a:pPr>
            <a:endParaRPr sz="1400" b="0" i="0" u="none" strike="noStrike" cap="none" dirty="0">
              <a:solidFill>
                <a:srgbClr val="BFBFBF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51D77-F24F-7D45-BCB3-2F262A1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Let’s step </a:t>
            </a:r>
            <a:r>
              <a:rPr lang="en-US" dirty="0" err="1"/>
              <a:t>waaaaaaay</a:t>
            </a:r>
            <a:r>
              <a:rPr lang="en-US" dirty="0"/>
              <a:t> back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A8C0C-5952-F248-A437-FB6556E9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ts val="2400"/>
            </a:pPr>
            <a:r>
              <a:rPr lang="en-US" dirty="0"/>
              <a:t>2021 ESIP Summer Meeting</a:t>
            </a:r>
          </a:p>
        </p:txBody>
      </p:sp>
    </p:spTree>
    <p:extLst>
      <p:ext uri="{BB962C8B-B14F-4D97-AF65-F5344CB8AC3E}">
        <p14:creationId xmlns:p14="http://schemas.microsoft.com/office/powerpoint/2010/main" val="4195457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sz="4000" dirty="0"/>
              <a:t>I  have a file location.  How do I get the data I care about from it?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Locate</a:t>
            </a:r>
            <a:r>
              <a:rPr lang="en-US" dirty="0"/>
              <a:t> parts of the file I need to read to get the data I care about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Read</a:t>
            </a:r>
            <a:r>
              <a:rPr lang="en-US" dirty="0"/>
              <a:t> the parts of the file that have my data</a:t>
            </a:r>
          </a:p>
          <a:p>
            <a:pPr marL="539750" indent="-514350" fontAlgn="base">
              <a:buFont typeface="+mj-lt"/>
              <a:buAutoNum type="arabicPeriod"/>
            </a:pPr>
            <a:r>
              <a:rPr lang="en-US" b="1" dirty="0"/>
              <a:t>Translate</a:t>
            </a:r>
            <a:r>
              <a:rPr lang="en-US" dirty="0"/>
              <a:t> bytes I got into the data I wanted, usually decompressing and throwing away things I had to read but didn’t want</a:t>
            </a:r>
          </a:p>
        </p:txBody>
      </p:sp>
    </p:spTree>
    <p:extLst>
      <p:ext uri="{BB962C8B-B14F-4D97-AF65-F5344CB8AC3E}">
        <p14:creationId xmlns:p14="http://schemas.microsoft.com/office/powerpoint/2010/main" val="25650767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on a hard drive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sz="2800" dirty="0"/>
              <a:t>Latency is very low, under 0.1 milliseconds for a Solid-State hard drive (SSD)</a:t>
            </a:r>
          </a:p>
          <a:p>
            <a:pPr fontAlgn="base"/>
            <a:r>
              <a:rPr lang="en-US" sz="2800" dirty="0"/>
              <a:t>Throughput is very high,  &gt; 200 megabytes per second.</a:t>
            </a:r>
          </a:p>
          <a:p>
            <a:pPr fontAlgn="base"/>
            <a:r>
              <a:rPr lang="en-US" sz="2800" dirty="0"/>
              <a:t>Parallelism is low, usually one machine</a:t>
            </a:r>
          </a:p>
          <a:p>
            <a:pPr fontAlgn="base"/>
            <a:endParaRPr lang="en-US" dirty="0"/>
          </a:p>
          <a:p>
            <a:pPr marL="25400" indent="0" fontAlgn="base">
              <a:buNone/>
            </a:pPr>
            <a:r>
              <a:rPr lang="en-US" dirty="0"/>
              <a:t>Consequences for file formats:</a:t>
            </a:r>
          </a:p>
          <a:p>
            <a:pPr fontAlgn="base"/>
            <a:r>
              <a:rPr lang="en-US" sz="2400" dirty="0"/>
              <a:t>Optimal formats favor many small reads getting only the necessary data.</a:t>
            </a:r>
          </a:p>
        </p:txBody>
      </p:sp>
    </p:spTree>
    <p:extLst>
      <p:ext uri="{BB962C8B-B14F-4D97-AF65-F5344CB8AC3E}">
        <p14:creationId xmlns:p14="http://schemas.microsoft.com/office/powerpoint/2010/main" val="151164760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4E13EF7-83BC-474F-8953-BC431388793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Files in the cloud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849CA69-F43D-9E47-BDD9-C9B7936190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723697"/>
            <a:ext cx="8229600" cy="4402466"/>
          </a:xfrm>
        </p:spPr>
        <p:txBody>
          <a:bodyPr/>
          <a:lstStyle/>
          <a:p>
            <a:pPr fontAlgn="base"/>
            <a:r>
              <a:rPr lang="en-US" sz="2800" dirty="0"/>
              <a:t>Latency is very high, 70ms or more for Amazon S3 (Simple Storage Service) </a:t>
            </a:r>
          </a:p>
          <a:p>
            <a:pPr fontAlgn="base"/>
            <a:r>
              <a:rPr lang="en-US" sz="2800" dirty="0"/>
              <a:t>Throughput is very high, up to 25 gigabits per second</a:t>
            </a:r>
          </a:p>
          <a:p>
            <a:pPr fontAlgn="base"/>
            <a:r>
              <a:rPr lang="en-US" sz="2800" dirty="0"/>
              <a:t>Parallelism is very high</a:t>
            </a:r>
          </a:p>
          <a:p>
            <a:pPr marL="25400" indent="0" fontAlgn="base">
              <a:buNone/>
            </a:pPr>
            <a:r>
              <a:rPr lang="en-US" sz="2800" dirty="0"/>
              <a:t>Consequences for file formats:</a:t>
            </a:r>
          </a:p>
          <a:p>
            <a:pPr fontAlgn="base"/>
            <a:r>
              <a:rPr lang="en-US" sz="2400" dirty="0"/>
              <a:t>Optimal formats emphasize using fewer reads, </a:t>
            </a:r>
            <a:r>
              <a:rPr lang="en-US" sz="2400" b="1" dirty="0"/>
              <a:t>even if it means fetching extra data only to discard it</a:t>
            </a:r>
            <a:r>
              <a:rPr lang="en-US" sz="2400" dirty="0"/>
              <a:t>.  </a:t>
            </a:r>
            <a:br>
              <a:rPr lang="en-US" sz="2400" dirty="0"/>
            </a:br>
            <a:r>
              <a:rPr lang="en-US" sz="2400" i="1" dirty="0"/>
              <a:t>Too many reads makes it faster to download the whole file and process offline.</a:t>
            </a:r>
            <a:endParaRPr 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401155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08DFE8-2E5A-F540-AE5F-67D2286F501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1672514"/>
            <a:ext cx="8229600" cy="3330410"/>
          </a:xfrm>
        </p:spPr>
        <p:txBody>
          <a:bodyPr/>
          <a:lstStyle/>
          <a:p>
            <a:r>
              <a:rPr lang="en-US" dirty="0"/>
              <a:t>Cloud-Optimized = 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Able to fetch lots of data in a small number of reads</a:t>
            </a:r>
            <a:br>
              <a:rPr lang="en-US" dirty="0"/>
            </a:br>
            <a:r>
              <a:rPr lang="en-US" dirty="0"/>
              <a:t/>
            </a:r>
            <a:br>
              <a:rPr lang="en-US" dirty="0"/>
            </a:br>
            <a:r>
              <a:rPr lang="en-US" dirty="0"/>
              <a:t>But operating at a scale where you can’t just fetch everything</a:t>
            </a:r>
          </a:p>
        </p:txBody>
      </p:sp>
    </p:spTree>
    <p:extLst>
      <p:ext uri="{BB962C8B-B14F-4D97-AF65-F5344CB8AC3E}">
        <p14:creationId xmlns:p14="http://schemas.microsoft.com/office/powerpoint/2010/main" val="35447276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2308609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Typical NetCDF4 (</a:t>
            </a:r>
            <a:r>
              <a:rPr lang="en-US" dirty="0"/>
              <a:t>Network Common Data Form</a:t>
            </a:r>
            <a:r>
              <a:rPr lang="en-US" sz="1800" dirty="0"/>
              <a:t>)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27200" y="6956747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86985" y="8049137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4211" y="8049137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4801478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2745492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27407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2740730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3081653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3081651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2 Data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4A9E0C-5264-264C-8A4F-426D23B4EB95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F308BFD6-14FF-2847-B0CC-96949C1BD4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876068"/>
          </a:xfrm>
        </p:spPr>
        <p:txBody>
          <a:bodyPr/>
          <a:lstStyle/>
          <a:p>
            <a:r>
              <a:rPr lang="en-US" dirty="0"/>
              <a:t>Easy Win: Metadata in one read</a:t>
            </a:r>
          </a:p>
        </p:txBody>
      </p:sp>
    </p:spTree>
    <p:extLst>
      <p:ext uri="{BB962C8B-B14F-4D97-AF65-F5344CB8AC3E}">
        <p14:creationId xmlns:p14="http://schemas.microsoft.com/office/powerpoint/2010/main" val="281618007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D028753-D3D9-5940-BB2A-EB9D744252C5}"/>
              </a:ext>
            </a:extLst>
          </p:cNvPr>
          <p:cNvSpPr/>
          <p:nvPr/>
        </p:nvSpPr>
        <p:spPr>
          <a:xfrm>
            <a:off x="71202" y="211848"/>
            <a:ext cx="8246456" cy="1867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 Metadata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2308609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Typical NetCDF4 </a:t>
            </a:r>
            <a:r>
              <a:rPr lang="en-US" sz="1800" kern="1200" dirty="0">
                <a:solidFill>
                  <a:prstClr val="white"/>
                </a:solidFill>
                <a:latin typeface="Calibri" panose="020F0502020204030204"/>
              </a:rPr>
              <a:t>(</a:t>
            </a:r>
            <a:r>
              <a:rPr lang="en-US" dirty="0"/>
              <a:t>Network Common Data Form</a:t>
            </a:r>
            <a:r>
              <a:rPr lang="en-US" sz="1800" dirty="0"/>
              <a:t>)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27200" y="6956747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86985" y="8049137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D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4211" y="8049137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Arial"/>
                <a:sym typeface="Arial"/>
              </a:rPr>
              <a:t>Variable 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4801478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2745492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27407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2740730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3081653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3081651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2 Data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56B74-E8C4-1843-B60D-CC84859604DB}"/>
              </a:ext>
            </a:extLst>
          </p:cNvPr>
          <p:cNvSpPr/>
          <p:nvPr/>
        </p:nvSpPr>
        <p:spPr>
          <a:xfrm>
            <a:off x="2137881" y="6069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1 Metadata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F97739-9C89-A942-86A5-DE403B5AFD8B}"/>
              </a:ext>
            </a:extLst>
          </p:cNvPr>
          <p:cNvSpPr/>
          <p:nvPr/>
        </p:nvSpPr>
        <p:spPr>
          <a:xfrm>
            <a:off x="2137881" y="963281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Dimension 2 Metadata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7F16A9-4B12-0F48-8FCB-4864C7D644C8}"/>
              </a:ext>
            </a:extLst>
          </p:cNvPr>
          <p:cNvSpPr/>
          <p:nvPr/>
        </p:nvSpPr>
        <p:spPr>
          <a:xfrm>
            <a:off x="4067147" y="297826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A Metadata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429692-BC8F-A841-B27A-855F31BF28DB}"/>
              </a:ext>
            </a:extLst>
          </p:cNvPr>
          <p:cNvSpPr/>
          <p:nvPr/>
        </p:nvSpPr>
        <p:spPr>
          <a:xfrm>
            <a:off x="208615" y="608084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File Metadata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92A700-229F-D14A-BD33-8385CA5D7C3E}"/>
              </a:ext>
            </a:extLst>
          </p:cNvPr>
          <p:cNvSpPr/>
          <p:nvPr/>
        </p:nvSpPr>
        <p:spPr>
          <a:xfrm>
            <a:off x="4068487" y="564545"/>
            <a:ext cx="3966631" cy="18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B Metadata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831893-8B7C-8E4D-8ED6-F4073E9AE76E}"/>
              </a:ext>
            </a:extLst>
          </p:cNvPr>
          <p:cNvSpPr/>
          <p:nvPr/>
        </p:nvSpPr>
        <p:spPr>
          <a:xfrm>
            <a:off x="4060989" y="818240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C Metadata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9A99FD-1F6D-454F-AED8-79F01FDAD681}"/>
              </a:ext>
            </a:extLst>
          </p:cNvPr>
          <p:cNvSpPr/>
          <p:nvPr/>
        </p:nvSpPr>
        <p:spPr>
          <a:xfrm>
            <a:off x="4068486" y="1077176"/>
            <a:ext cx="3966631" cy="177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Variable D Metadata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7885C26-0D4A-1648-A01D-CF79886AA946}"/>
              </a:ext>
            </a:extLst>
          </p:cNvPr>
          <p:cNvSpPr/>
          <p:nvPr/>
        </p:nvSpPr>
        <p:spPr>
          <a:xfrm>
            <a:off x="231103" y="1311888"/>
            <a:ext cx="780401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Byte Offsets of Chunks of Data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  <a:sym typeface="Arial"/>
              </a:rPr>
              <a:t>(USGS + The HDF Group Prototype)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4A9E0C-5264-264C-8A4F-426D23B4EB95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grpSp>
        <p:nvGrpSpPr>
          <p:cNvPr id="34" name="Group 33">
            <a:extLst>
              <a:ext uri="{FF2B5EF4-FFF2-40B4-BE49-F238E27FC236}">
                <a16:creationId xmlns:a16="http://schemas.microsoft.com/office/drawing/2014/main" id="{C254C721-7340-E040-9043-B5C9F5FAD78A}"/>
              </a:ext>
            </a:extLst>
          </p:cNvPr>
          <p:cNvGrpSpPr/>
          <p:nvPr/>
        </p:nvGrpSpPr>
        <p:grpSpPr>
          <a:xfrm>
            <a:off x="71202" y="205921"/>
            <a:ext cx="8246456" cy="1867638"/>
            <a:chOff x="71202" y="211848"/>
            <a:chExt cx="8246456" cy="1867638"/>
          </a:xfrm>
        </p:grpSpPr>
        <p:sp>
          <p:nvSpPr>
            <p:cNvPr id="44" name="Rectangle 43">
              <a:extLst>
                <a:ext uri="{FF2B5EF4-FFF2-40B4-BE49-F238E27FC236}">
                  <a16:creationId xmlns:a16="http://schemas.microsoft.com/office/drawing/2014/main" id="{21F36553-FF6F-D74A-A921-A0072D30E6A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OPeNDAP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DMR++</a:t>
              </a:r>
            </a:p>
          </p:txBody>
        </p:sp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79290539-BDF1-F848-BBCB-AD5A3A5FF07F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ED5EFF89-1632-7644-8794-925AA19F151D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BCC01095-5D27-CA4C-BE07-180762553DA3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07E889E6-206F-CA4A-A9B0-383A7632B1CC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5FBB1F23-1C7D-8A41-8D22-322BCFD3FA10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C283E85A-19C9-2541-884C-1597AEF19B74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A2996B09-00C1-EA41-BC1C-8E71841E549F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5B3FF376-C2A7-7B4F-B7E1-D2DA3BC53D65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31820498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1">
            <a:extLst>
              <a:ext uri="{FF2B5EF4-FFF2-40B4-BE49-F238E27FC236}">
                <a16:creationId xmlns:a16="http://schemas.microsoft.com/office/drawing/2014/main" id="{7F39FB96-B046-4241-8696-E7031D5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The Hard Work: Data Locality</a:t>
            </a:r>
          </a:p>
        </p:txBody>
      </p:sp>
      <p:sp>
        <p:nvSpPr>
          <p:cNvPr id="231" name="Content Placeholder 2">
            <a:extLst>
              <a:ext uri="{FF2B5EF4-FFF2-40B4-BE49-F238E27FC236}">
                <a16:creationId xmlns:a16="http://schemas.microsoft.com/office/drawing/2014/main" id="{303FF0A8-37DA-4740-9F33-6C5ED14DEDC6}"/>
              </a:ext>
            </a:extLst>
          </p:cNvPr>
          <p:cNvSpPr txBox="1">
            <a:spLocks/>
          </p:cNvSpPr>
          <p:nvPr/>
        </p:nvSpPr>
        <p:spPr>
          <a:xfrm>
            <a:off x="457200" y="1723697"/>
            <a:ext cx="8229600" cy="4402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en-US" sz="2400" dirty="0"/>
              <a:t>Easy Case: latitude, longitude, time.  3 Dimensions.</a:t>
            </a:r>
          </a:p>
          <a:p>
            <a:pPr marL="0" indent="0" fontAlgn="base">
              <a:buClrTx/>
              <a:buNone/>
            </a:pPr>
            <a:r>
              <a:rPr lang="en-US" sz="2400" dirty="0"/>
              <a:t>On disk: Always 1 dimension.</a:t>
            </a:r>
          </a:p>
          <a:p>
            <a:pPr marL="0" indent="0" fontAlgn="base">
              <a:buClrTx/>
              <a:buNone/>
            </a:pPr>
            <a:endParaRPr lang="en-US" sz="2400" dirty="0"/>
          </a:p>
          <a:p>
            <a:pPr marL="0" indent="0" fontAlgn="base">
              <a:buClrTx/>
              <a:buNone/>
            </a:pPr>
            <a:r>
              <a:rPr lang="en-US" sz="2400" dirty="0"/>
              <a:t>You must collapse your data dimensions to 1D.  There are fundamental trade-offs that no one can solve for you.  </a:t>
            </a:r>
          </a:p>
          <a:p>
            <a:pPr marL="0" indent="0" fontAlgn="base">
              <a:buClrTx/>
              <a:buNone/>
            </a:pPr>
            <a:r>
              <a:rPr lang="en-US" sz="2400" dirty="0"/>
              <a:t>Optimizing for analysis on one dimension hurts analysis on the others.</a:t>
            </a:r>
          </a:p>
        </p:txBody>
      </p:sp>
    </p:spTree>
    <p:extLst>
      <p:ext uri="{BB962C8B-B14F-4D97-AF65-F5344CB8AC3E}">
        <p14:creationId xmlns:p14="http://schemas.microsoft.com/office/powerpoint/2010/main" val="24498710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29">
            <a:extLst>
              <a:ext uri="{FF2B5EF4-FFF2-40B4-BE49-F238E27FC236}">
                <a16:creationId xmlns:a16="http://schemas.microsoft.com/office/drawing/2014/main" id="{73BDC818-8586-7D4A-AE63-6724F12FE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637951" y="1736567"/>
            <a:ext cx="7759045" cy="41877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8747-1F9B-0248-8170-4EAFE39B3736}"/>
              </a:ext>
            </a:extLst>
          </p:cNvPr>
          <p:cNvSpPr/>
          <p:nvPr/>
        </p:nvSpPr>
        <p:spPr>
          <a:xfrm>
            <a:off x="624907" y="173566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0021E4-D8E9-304D-AD7A-85DF863EB4BF}"/>
              </a:ext>
            </a:extLst>
          </p:cNvPr>
          <p:cNvSpPr/>
          <p:nvPr/>
        </p:nvSpPr>
        <p:spPr>
          <a:xfrm>
            <a:off x="1181918" y="17365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A9EABF-B1D6-2B46-9138-DA22D90F64D0}"/>
              </a:ext>
            </a:extLst>
          </p:cNvPr>
          <p:cNvSpPr/>
          <p:nvPr/>
        </p:nvSpPr>
        <p:spPr>
          <a:xfrm>
            <a:off x="1736924" y="17365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97844E-0CDA-F340-A454-4055CE532852}"/>
              </a:ext>
            </a:extLst>
          </p:cNvPr>
          <p:cNvSpPr/>
          <p:nvPr/>
        </p:nvSpPr>
        <p:spPr>
          <a:xfrm>
            <a:off x="2291930" y="17365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BCE38-8972-3B45-946D-31A65965BEA8}"/>
              </a:ext>
            </a:extLst>
          </p:cNvPr>
          <p:cNvSpPr/>
          <p:nvPr/>
        </p:nvSpPr>
        <p:spPr>
          <a:xfrm>
            <a:off x="2846936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B34C39-4957-044B-A2FD-F3B83173A494}"/>
              </a:ext>
            </a:extLst>
          </p:cNvPr>
          <p:cNvSpPr/>
          <p:nvPr/>
        </p:nvSpPr>
        <p:spPr>
          <a:xfrm>
            <a:off x="3401942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159963-F8C7-CD4C-AB19-06B9C96B3DC1}"/>
              </a:ext>
            </a:extLst>
          </p:cNvPr>
          <p:cNvSpPr/>
          <p:nvPr/>
        </p:nvSpPr>
        <p:spPr>
          <a:xfrm>
            <a:off x="3956948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24CF76-E09E-4B46-A554-6FF0AAF4DDDD}"/>
              </a:ext>
            </a:extLst>
          </p:cNvPr>
          <p:cNvSpPr/>
          <p:nvPr/>
        </p:nvSpPr>
        <p:spPr>
          <a:xfrm>
            <a:off x="4511954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128AE-C059-6243-8208-E7E122D02170}"/>
              </a:ext>
            </a:extLst>
          </p:cNvPr>
          <p:cNvSpPr/>
          <p:nvPr/>
        </p:nvSpPr>
        <p:spPr>
          <a:xfrm>
            <a:off x="5066960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D2AA60-9E33-244B-B34F-3BD75D8B1357}"/>
              </a:ext>
            </a:extLst>
          </p:cNvPr>
          <p:cNvSpPr/>
          <p:nvPr/>
        </p:nvSpPr>
        <p:spPr>
          <a:xfrm>
            <a:off x="5621966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3CBB19-2003-884A-BD33-0E3EE883CEB0}"/>
              </a:ext>
            </a:extLst>
          </p:cNvPr>
          <p:cNvSpPr/>
          <p:nvPr/>
        </p:nvSpPr>
        <p:spPr>
          <a:xfrm>
            <a:off x="6176972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3CEAC-05C9-E44D-A8D2-FD9B0BF6021B}"/>
              </a:ext>
            </a:extLst>
          </p:cNvPr>
          <p:cNvSpPr/>
          <p:nvPr/>
        </p:nvSpPr>
        <p:spPr>
          <a:xfrm>
            <a:off x="6731978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9A991F-C698-D240-9D29-2BAA7BF094CE}"/>
              </a:ext>
            </a:extLst>
          </p:cNvPr>
          <p:cNvSpPr/>
          <p:nvPr/>
        </p:nvSpPr>
        <p:spPr>
          <a:xfrm>
            <a:off x="7286984" y="17365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FB70CD-28C1-7F4E-98FD-06B8DC0E20BA}"/>
              </a:ext>
            </a:extLst>
          </p:cNvPr>
          <p:cNvSpPr/>
          <p:nvPr/>
        </p:nvSpPr>
        <p:spPr>
          <a:xfrm>
            <a:off x="7841990" y="17365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0DDFD97-6C0A-F94D-97C8-5758B74D4430}"/>
              </a:ext>
            </a:extLst>
          </p:cNvPr>
          <p:cNvCxnSpPr/>
          <p:nvPr/>
        </p:nvCxnSpPr>
        <p:spPr>
          <a:xfrm>
            <a:off x="1049226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A418163-D99B-0944-B2A8-93416573D4C9}"/>
              </a:ext>
            </a:extLst>
          </p:cNvPr>
          <p:cNvCxnSpPr/>
          <p:nvPr/>
        </p:nvCxnSpPr>
        <p:spPr>
          <a:xfrm>
            <a:off x="1602227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57FE7BE8-DEA2-A948-9C1C-581A31E7AF90}"/>
              </a:ext>
            </a:extLst>
          </p:cNvPr>
          <p:cNvCxnSpPr/>
          <p:nvPr/>
        </p:nvCxnSpPr>
        <p:spPr>
          <a:xfrm>
            <a:off x="2155228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49F61BF9-4C20-BF41-ACF5-378C8B39846E}"/>
              </a:ext>
            </a:extLst>
          </p:cNvPr>
          <p:cNvCxnSpPr/>
          <p:nvPr/>
        </p:nvCxnSpPr>
        <p:spPr>
          <a:xfrm>
            <a:off x="2708229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ADB9F561-605A-3A45-B8B7-E6D967958905}"/>
              </a:ext>
            </a:extLst>
          </p:cNvPr>
          <p:cNvCxnSpPr/>
          <p:nvPr/>
        </p:nvCxnSpPr>
        <p:spPr>
          <a:xfrm>
            <a:off x="3261230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87E14445-9598-4D4B-ABC3-62B09867F07F}"/>
              </a:ext>
            </a:extLst>
          </p:cNvPr>
          <p:cNvCxnSpPr/>
          <p:nvPr/>
        </p:nvCxnSpPr>
        <p:spPr>
          <a:xfrm>
            <a:off x="3814231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EB5E04EF-A108-7445-BC2A-7536B25F71F2}"/>
              </a:ext>
            </a:extLst>
          </p:cNvPr>
          <p:cNvCxnSpPr/>
          <p:nvPr/>
        </p:nvCxnSpPr>
        <p:spPr>
          <a:xfrm>
            <a:off x="4367232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97053D57-CC83-5640-B158-0B990C406021}"/>
              </a:ext>
            </a:extLst>
          </p:cNvPr>
          <p:cNvCxnSpPr/>
          <p:nvPr/>
        </p:nvCxnSpPr>
        <p:spPr>
          <a:xfrm>
            <a:off x="4920233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074B91F-5AC9-444E-9332-EBEB457B9632}"/>
              </a:ext>
            </a:extLst>
          </p:cNvPr>
          <p:cNvCxnSpPr/>
          <p:nvPr/>
        </p:nvCxnSpPr>
        <p:spPr>
          <a:xfrm>
            <a:off x="5473234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AEB9927-52EB-B940-8177-C95355D0AC62}"/>
              </a:ext>
            </a:extLst>
          </p:cNvPr>
          <p:cNvCxnSpPr/>
          <p:nvPr/>
        </p:nvCxnSpPr>
        <p:spPr>
          <a:xfrm>
            <a:off x="6026235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28C63F2F-731B-2E40-AF5E-A197482AFF06}"/>
              </a:ext>
            </a:extLst>
          </p:cNvPr>
          <p:cNvCxnSpPr/>
          <p:nvPr/>
        </p:nvCxnSpPr>
        <p:spPr>
          <a:xfrm>
            <a:off x="6579236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A2B18545-3915-8247-8585-F2F256A570EB}"/>
              </a:ext>
            </a:extLst>
          </p:cNvPr>
          <p:cNvCxnSpPr/>
          <p:nvPr/>
        </p:nvCxnSpPr>
        <p:spPr>
          <a:xfrm>
            <a:off x="7132237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02FC636-055E-6841-A4A8-D9284B3C3970}"/>
              </a:ext>
            </a:extLst>
          </p:cNvPr>
          <p:cNvCxnSpPr/>
          <p:nvPr/>
        </p:nvCxnSpPr>
        <p:spPr>
          <a:xfrm>
            <a:off x="7685242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7FA377BD-8FB2-BB4F-B95D-4555170CF062}"/>
              </a:ext>
            </a:extLst>
          </p:cNvPr>
          <p:cNvCxnSpPr>
            <a:cxnSpLocks/>
          </p:cNvCxnSpPr>
          <p:nvPr/>
        </p:nvCxnSpPr>
        <p:spPr>
          <a:xfrm flipH="1">
            <a:off x="1049226" y="210953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ACDD319-876F-324E-A8A1-064E7CB0A29A}"/>
              </a:ext>
            </a:extLst>
          </p:cNvPr>
          <p:cNvSpPr/>
          <p:nvPr/>
        </p:nvSpPr>
        <p:spPr>
          <a:xfrm>
            <a:off x="630457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7792F63-4781-4D49-9AA9-DFA2077A4117}"/>
              </a:ext>
            </a:extLst>
          </p:cNvPr>
          <p:cNvSpPr/>
          <p:nvPr/>
        </p:nvSpPr>
        <p:spPr>
          <a:xfrm>
            <a:off x="1185463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5BAD43-F9A5-914F-99F7-8FE86887BDA7}"/>
              </a:ext>
            </a:extLst>
          </p:cNvPr>
          <p:cNvSpPr/>
          <p:nvPr/>
        </p:nvSpPr>
        <p:spPr>
          <a:xfrm>
            <a:off x="1740469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0BEC6B-D11C-C046-AAA0-B13F84B1E514}"/>
              </a:ext>
            </a:extLst>
          </p:cNvPr>
          <p:cNvSpPr/>
          <p:nvPr/>
        </p:nvSpPr>
        <p:spPr>
          <a:xfrm>
            <a:off x="2295475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9CB91C3-8F2B-BE41-81E3-8DBCDBF77F60}"/>
              </a:ext>
            </a:extLst>
          </p:cNvPr>
          <p:cNvSpPr/>
          <p:nvPr/>
        </p:nvSpPr>
        <p:spPr>
          <a:xfrm>
            <a:off x="2850481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E9099FEA-EF65-934C-B244-80C70C6511D8}"/>
              </a:ext>
            </a:extLst>
          </p:cNvPr>
          <p:cNvSpPr/>
          <p:nvPr/>
        </p:nvSpPr>
        <p:spPr>
          <a:xfrm>
            <a:off x="3405487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2BCFE14-E727-2D4B-9D9E-A6728675A368}"/>
              </a:ext>
            </a:extLst>
          </p:cNvPr>
          <p:cNvSpPr/>
          <p:nvPr/>
        </p:nvSpPr>
        <p:spPr>
          <a:xfrm>
            <a:off x="3960493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0329F05-5FD3-DF40-8176-39DADB367A83}"/>
              </a:ext>
            </a:extLst>
          </p:cNvPr>
          <p:cNvSpPr/>
          <p:nvPr/>
        </p:nvSpPr>
        <p:spPr>
          <a:xfrm>
            <a:off x="4515499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5766755-5967-0448-978B-8A8F692ADE13}"/>
              </a:ext>
            </a:extLst>
          </p:cNvPr>
          <p:cNvSpPr/>
          <p:nvPr/>
        </p:nvSpPr>
        <p:spPr>
          <a:xfrm>
            <a:off x="5070505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983CBBD4-68EE-6A43-9BA9-2D169F2940CD}"/>
              </a:ext>
            </a:extLst>
          </p:cNvPr>
          <p:cNvSpPr/>
          <p:nvPr/>
        </p:nvSpPr>
        <p:spPr>
          <a:xfrm>
            <a:off x="5625511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AC1A8DA-A1BC-0A43-B3E0-7E3EA878DC92}"/>
              </a:ext>
            </a:extLst>
          </p:cNvPr>
          <p:cNvSpPr/>
          <p:nvPr/>
        </p:nvSpPr>
        <p:spPr>
          <a:xfrm>
            <a:off x="6180517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8871FC0-2D59-A341-B769-62E863F0A3A0}"/>
              </a:ext>
            </a:extLst>
          </p:cNvPr>
          <p:cNvSpPr/>
          <p:nvPr/>
        </p:nvSpPr>
        <p:spPr>
          <a:xfrm>
            <a:off x="6735523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AA84445-FDE4-C244-B577-A28849B8AFEA}"/>
              </a:ext>
            </a:extLst>
          </p:cNvPr>
          <p:cNvSpPr/>
          <p:nvPr/>
        </p:nvSpPr>
        <p:spPr>
          <a:xfrm>
            <a:off x="7290529" y="226032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7A0E82B-6DE5-E543-8838-45F3F638CCFF}"/>
              </a:ext>
            </a:extLst>
          </p:cNvPr>
          <p:cNvSpPr/>
          <p:nvPr/>
        </p:nvSpPr>
        <p:spPr>
          <a:xfrm>
            <a:off x="7845535" y="226032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8D30372E-284E-854C-8A13-766ADE8C29C9}"/>
              </a:ext>
            </a:extLst>
          </p:cNvPr>
          <p:cNvCxnSpPr/>
          <p:nvPr/>
        </p:nvCxnSpPr>
        <p:spPr>
          <a:xfrm>
            <a:off x="1052771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AA09B6E1-F3AF-CE48-AB41-C3CC4EA36004}"/>
              </a:ext>
            </a:extLst>
          </p:cNvPr>
          <p:cNvCxnSpPr/>
          <p:nvPr/>
        </p:nvCxnSpPr>
        <p:spPr>
          <a:xfrm>
            <a:off x="1605772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44A43731-11D9-C04F-8850-FBAB186D1652}"/>
              </a:ext>
            </a:extLst>
          </p:cNvPr>
          <p:cNvCxnSpPr/>
          <p:nvPr/>
        </p:nvCxnSpPr>
        <p:spPr>
          <a:xfrm>
            <a:off x="2158773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B500DF23-CC82-3B49-95EE-AA4FD6E25A7F}"/>
              </a:ext>
            </a:extLst>
          </p:cNvPr>
          <p:cNvCxnSpPr/>
          <p:nvPr/>
        </p:nvCxnSpPr>
        <p:spPr>
          <a:xfrm>
            <a:off x="2711774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CC6875E-FF2D-3241-964A-BB534725B3F4}"/>
              </a:ext>
            </a:extLst>
          </p:cNvPr>
          <p:cNvCxnSpPr/>
          <p:nvPr/>
        </p:nvCxnSpPr>
        <p:spPr>
          <a:xfrm>
            <a:off x="3264775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CAEC83E1-D287-A241-A93E-593774AAC1CB}"/>
              </a:ext>
            </a:extLst>
          </p:cNvPr>
          <p:cNvCxnSpPr/>
          <p:nvPr/>
        </p:nvCxnSpPr>
        <p:spPr>
          <a:xfrm>
            <a:off x="3817776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E193202-4947-4146-9CB6-621C0A0944AB}"/>
              </a:ext>
            </a:extLst>
          </p:cNvPr>
          <p:cNvCxnSpPr/>
          <p:nvPr/>
        </p:nvCxnSpPr>
        <p:spPr>
          <a:xfrm>
            <a:off x="4370777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BBF9BBB-85A5-6B41-B13E-A5804A11E797}"/>
              </a:ext>
            </a:extLst>
          </p:cNvPr>
          <p:cNvCxnSpPr/>
          <p:nvPr/>
        </p:nvCxnSpPr>
        <p:spPr>
          <a:xfrm>
            <a:off x="4923778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5EAAB0F5-C8A2-E842-8EFE-C4382E34EF02}"/>
              </a:ext>
            </a:extLst>
          </p:cNvPr>
          <p:cNvCxnSpPr/>
          <p:nvPr/>
        </p:nvCxnSpPr>
        <p:spPr>
          <a:xfrm>
            <a:off x="5476779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633B6D4F-25B8-9545-9A17-ED4B9CA3BF25}"/>
              </a:ext>
            </a:extLst>
          </p:cNvPr>
          <p:cNvCxnSpPr/>
          <p:nvPr/>
        </p:nvCxnSpPr>
        <p:spPr>
          <a:xfrm>
            <a:off x="6029780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263D807A-DDFF-0E47-B492-C9B448F7E0EF}"/>
              </a:ext>
            </a:extLst>
          </p:cNvPr>
          <p:cNvCxnSpPr/>
          <p:nvPr/>
        </p:nvCxnSpPr>
        <p:spPr>
          <a:xfrm>
            <a:off x="6582781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8B1DB64-044F-E44A-A081-8950B908BD56}"/>
              </a:ext>
            </a:extLst>
          </p:cNvPr>
          <p:cNvCxnSpPr/>
          <p:nvPr/>
        </p:nvCxnSpPr>
        <p:spPr>
          <a:xfrm>
            <a:off x="7135782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3376A11-C4C0-854D-B8C0-3BA23D6E079F}"/>
              </a:ext>
            </a:extLst>
          </p:cNvPr>
          <p:cNvCxnSpPr/>
          <p:nvPr/>
        </p:nvCxnSpPr>
        <p:spPr>
          <a:xfrm>
            <a:off x="7688787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78ABFADB-CEF7-8B44-8E28-EE6AC27A1980}"/>
              </a:ext>
            </a:extLst>
          </p:cNvPr>
          <p:cNvCxnSpPr>
            <a:cxnSpLocks/>
          </p:cNvCxnSpPr>
          <p:nvPr/>
        </p:nvCxnSpPr>
        <p:spPr>
          <a:xfrm flipH="1">
            <a:off x="1060266" y="263329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75">
            <a:extLst>
              <a:ext uri="{FF2B5EF4-FFF2-40B4-BE49-F238E27FC236}">
                <a16:creationId xmlns:a16="http://schemas.microsoft.com/office/drawing/2014/main" id="{F68E5BE7-E981-0249-B751-57B698C65955}"/>
              </a:ext>
            </a:extLst>
          </p:cNvPr>
          <p:cNvSpPr/>
          <p:nvPr/>
        </p:nvSpPr>
        <p:spPr>
          <a:xfrm>
            <a:off x="630862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DD32C384-01D2-1044-9339-3E3F3D44FC35}"/>
              </a:ext>
            </a:extLst>
          </p:cNvPr>
          <p:cNvSpPr/>
          <p:nvPr/>
        </p:nvSpPr>
        <p:spPr>
          <a:xfrm>
            <a:off x="1185868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6DA5C57A-902F-4F49-B00A-4496F6754AA6}"/>
              </a:ext>
            </a:extLst>
          </p:cNvPr>
          <p:cNvSpPr/>
          <p:nvPr/>
        </p:nvSpPr>
        <p:spPr>
          <a:xfrm>
            <a:off x="1740874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DF8AB24-2676-4F4C-A01E-CD5B2C93B69C}"/>
              </a:ext>
            </a:extLst>
          </p:cNvPr>
          <p:cNvSpPr/>
          <p:nvPr/>
        </p:nvSpPr>
        <p:spPr>
          <a:xfrm>
            <a:off x="2295880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FFEDCC9-3D87-DB42-8423-BD6D8441B39A}"/>
              </a:ext>
            </a:extLst>
          </p:cNvPr>
          <p:cNvSpPr/>
          <p:nvPr/>
        </p:nvSpPr>
        <p:spPr>
          <a:xfrm>
            <a:off x="2850886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05B7FC1-F080-174F-A193-845CF5450080}"/>
              </a:ext>
            </a:extLst>
          </p:cNvPr>
          <p:cNvSpPr/>
          <p:nvPr/>
        </p:nvSpPr>
        <p:spPr>
          <a:xfrm>
            <a:off x="3405892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093922B7-7F36-A24B-AA90-64A7C0BA44E4}"/>
              </a:ext>
            </a:extLst>
          </p:cNvPr>
          <p:cNvSpPr/>
          <p:nvPr/>
        </p:nvSpPr>
        <p:spPr>
          <a:xfrm>
            <a:off x="3960898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BE9D42E7-1326-E148-A391-FF3D2583320B}"/>
              </a:ext>
            </a:extLst>
          </p:cNvPr>
          <p:cNvSpPr/>
          <p:nvPr/>
        </p:nvSpPr>
        <p:spPr>
          <a:xfrm>
            <a:off x="4515904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DD929F55-A275-EA4F-A1DF-19D5404206C8}"/>
              </a:ext>
            </a:extLst>
          </p:cNvPr>
          <p:cNvSpPr/>
          <p:nvPr/>
        </p:nvSpPr>
        <p:spPr>
          <a:xfrm>
            <a:off x="5070910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9C573B98-6F37-5740-80E0-334739817D46}"/>
              </a:ext>
            </a:extLst>
          </p:cNvPr>
          <p:cNvSpPr/>
          <p:nvPr/>
        </p:nvSpPr>
        <p:spPr>
          <a:xfrm>
            <a:off x="5625916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4589F51-7A03-574B-A302-07D1F3BCA8D6}"/>
              </a:ext>
            </a:extLst>
          </p:cNvPr>
          <p:cNvSpPr/>
          <p:nvPr/>
        </p:nvSpPr>
        <p:spPr>
          <a:xfrm>
            <a:off x="6180922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A90A8BC-FFA2-B143-AA67-2CFE14E9E3C1}"/>
              </a:ext>
            </a:extLst>
          </p:cNvPr>
          <p:cNvSpPr/>
          <p:nvPr/>
        </p:nvSpPr>
        <p:spPr>
          <a:xfrm>
            <a:off x="6735928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2CD7B91-8D31-7E49-B134-E3CFE097452E}"/>
              </a:ext>
            </a:extLst>
          </p:cNvPr>
          <p:cNvSpPr/>
          <p:nvPr/>
        </p:nvSpPr>
        <p:spPr>
          <a:xfrm>
            <a:off x="7290934" y="278408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FF67CC7-A250-6544-B3FC-C42215571B23}"/>
              </a:ext>
            </a:extLst>
          </p:cNvPr>
          <p:cNvSpPr/>
          <p:nvPr/>
        </p:nvSpPr>
        <p:spPr>
          <a:xfrm>
            <a:off x="7845940" y="278408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4B3439C0-5840-D442-8ED3-BA209F6DDD51}"/>
              </a:ext>
            </a:extLst>
          </p:cNvPr>
          <p:cNvCxnSpPr/>
          <p:nvPr/>
        </p:nvCxnSpPr>
        <p:spPr>
          <a:xfrm>
            <a:off x="1053176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DABAEC53-7B1A-4F41-9A77-D4772329F774}"/>
              </a:ext>
            </a:extLst>
          </p:cNvPr>
          <p:cNvCxnSpPr/>
          <p:nvPr/>
        </p:nvCxnSpPr>
        <p:spPr>
          <a:xfrm>
            <a:off x="1606177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9025E7FA-C6C5-9847-A36E-810C1F8130A7}"/>
              </a:ext>
            </a:extLst>
          </p:cNvPr>
          <p:cNvCxnSpPr/>
          <p:nvPr/>
        </p:nvCxnSpPr>
        <p:spPr>
          <a:xfrm>
            <a:off x="2159178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D23BCCA9-5393-CD49-B2AD-B5BE1D028EAC}"/>
              </a:ext>
            </a:extLst>
          </p:cNvPr>
          <p:cNvCxnSpPr/>
          <p:nvPr/>
        </p:nvCxnSpPr>
        <p:spPr>
          <a:xfrm>
            <a:off x="2712179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96DF8857-4C0C-8A41-B334-A472620FCE06}"/>
              </a:ext>
            </a:extLst>
          </p:cNvPr>
          <p:cNvCxnSpPr/>
          <p:nvPr/>
        </p:nvCxnSpPr>
        <p:spPr>
          <a:xfrm>
            <a:off x="3265180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5D98A1D4-48EE-F142-8CFD-11981D39FFA0}"/>
              </a:ext>
            </a:extLst>
          </p:cNvPr>
          <p:cNvCxnSpPr/>
          <p:nvPr/>
        </p:nvCxnSpPr>
        <p:spPr>
          <a:xfrm>
            <a:off x="3818181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5CE394D1-07AF-8F4A-8538-9924A3CB396E}"/>
              </a:ext>
            </a:extLst>
          </p:cNvPr>
          <p:cNvCxnSpPr/>
          <p:nvPr/>
        </p:nvCxnSpPr>
        <p:spPr>
          <a:xfrm>
            <a:off x="4371182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4EC0C4AA-0628-FA4F-9DB1-EF95F87E823A}"/>
              </a:ext>
            </a:extLst>
          </p:cNvPr>
          <p:cNvCxnSpPr/>
          <p:nvPr/>
        </p:nvCxnSpPr>
        <p:spPr>
          <a:xfrm>
            <a:off x="4924183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F06D8F16-D291-9B46-BBB3-92A49127AF1F}"/>
              </a:ext>
            </a:extLst>
          </p:cNvPr>
          <p:cNvCxnSpPr/>
          <p:nvPr/>
        </p:nvCxnSpPr>
        <p:spPr>
          <a:xfrm>
            <a:off x="5477184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A8535098-55B9-384F-A0DF-0F7119692C85}"/>
              </a:ext>
            </a:extLst>
          </p:cNvPr>
          <p:cNvCxnSpPr/>
          <p:nvPr/>
        </p:nvCxnSpPr>
        <p:spPr>
          <a:xfrm>
            <a:off x="6030185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ED61D83D-61E4-934C-B970-6D4E2195BF0F}"/>
              </a:ext>
            </a:extLst>
          </p:cNvPr>
          <p:cNvCxnSpPr/>
          <p:nvPr/>
        </p:nvCxnSpPr>
        <p:spPr>
          <a:xfrm>
            <a:off x="6583186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21E85EB9-5C29-E440-A67F-C1A2D0602E74}"/>
              </a:ext>
            </a:extLst>
          </p:cNvPr>
          <p:cNvCxnSpPr/>
          <p:nvPr/>
        </p:nvCxnSpPr>
        <p:spPr>
          <a:xfrm>
            <a:off x="7136187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C88A2E16-F616-8C40-82B2-674F26DCAADF}"/>
              </a:ext>
            </a:extLst>
          </p:cNvPr>
          <p:cNvCxnSpPr/>
          <p:nvPr/>
        </p:nvCxnSpPr>
        <p:spPr>
          <a:xfrm>
            <a:off x="7689192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DB6205CC-5EEF-9445-A2AF-A5B52EEAA6F7}"/>
              </a:ext>
            </a:extLst>
          </p:cNvPr>
          <p:cNvCxnSpPr>
            <a:cxnSpLocks/>
          </p:cNvCxnSpPr>
          <p:nvPr/>
        </p:nvCxnSpPr>
        <p:spPr>
          <a:xfrm flipH="1">
            <a:off x="1053176" y="3157047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D4BB234-B97D-124F-9F9D-C9B830974518}"/>
              </a:ext>
            </a:extLst>
          </p:cNvPr>
          <p:cNvSpPr/>
          <p:nvPr/>
        </p:nvSpPr>
        <p:spPr>
          <a:xfrm>
            <a:off x="630457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77ACA56A-AC86-DF45-A1E3-E7D3413DA882}"/>
              </a:ext>
            </a:extLst>
          </p:cNvPr>
          <p:cNvSpPr/>
          <p:nvPr/>
        </p:nvSpPr>
        <p:spPr>
          <a:xfrm>
            <a:off x="1185463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B75E6682-4413-6E48-BF90-441655135CAC}"/>
              </a:ext>
            </a:extLst>
          </p:cNvPr>
          <p:cNvSpPr/>
          <p:nvPr/>
        </p:nvSpPr>
        <p:spPr>
          <a:xfrm>
            <a:off x="1740469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984488FF-6721-5A46-AC03-00216CA85EB4}"/>
              </a:ext>
            </a:extLst>
          </p:cNvPr>
          <p:cNvSpPr/>
          <p:nvPr/>
        </p:nvSpPr>
        <p:spPr>
          <a:xfrm>
            <a:off x="2295475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8B234D29-BD64-7442-A15C-9DCC0E47A157}"/>
              </a:ext>
            </a:extLst>
          </p:cNvPr>
          <p:cNvSpPr/>
          <p:nvPr/>
        </p:nvSpPr>
        <p:spPr>
          <a:xfrm>
            <a:off x="2850481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4012CD0D-88DB-5942-A248-E9ED52053FD8}"/>
              </a:ext>
            </a:extLst>
          </p:cNvPr>
          <p:cNvSpPr/>
          <p:nvPr/>
        </p:nvSpPr>
        <p:spPr>
          <a:xfrm>
            <a:off x="3405487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6BFF571-56EA-7246-9CA0-57A21D9E077B}"/>
              </a:ext>
            </a:extLst>
          </p:cNvPr>
          <p:cNvSpPr/>
          <p:nvPr/>
        </p:nvSpPr>
        <p:spPr>
          <a:xfrm>
            <a:off x="3960493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4EE410CF-AAF5-2347-8A8E-D03383DDD290}"/>
              </a:ext>
            </a:extLst>
          </p:cNvPr>
          <p:cNvSpPr/>
          <p:nvPr/>
        </p:nvSpPr>
        <p:spPr>
          <a:xfrm>
            <a:off x="4515499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C84E9AA-AA36-3E48-B3FE-F9C30E7951DB}"/>
              </a:ext>
            </a:extLst>
          </p:cNvPr>
          <p:cNvSpPr/>
          <p:nvPr/>
        </p:nvSpPr>
        <p:spPr>
          <a:xfrm>
            <a:off x="5070505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A8E5CF0-D0CA-124C-A050-8648C71A5AD5}"/>
              </a:ext>
            </a:extLst>
          </p:cNvPr>
          <p:cNvSpPr/>
          <p:nvPr/>
        </p:nvSpPr>
        <p:spPr>
          <a:xfrm>
            <a:off x="5625511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2F6349B-B5EE-8D48-8F9C-3E72071E05E4}"/>
              </a:ext>
            </a:extLst>
          </p:cNvPr>
          <p:cNvSpPr/>
          <p:nvPr/>
        </p:nvSpPr>
        <p:spPr>
          <a:xfrm>
            <a:off x="6180517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4A39E38F-07F0-864B-BFA5-F33C0D686324}"/>
              </a:ext>
            </a:extLst>
          </p:cNvPr>
          <p:cNvSpPr/>
          <p:nvPr/>
        </p:nvSpPr>
        <p:spPr>
          <a:xfrm>
            <a:off x="6735523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7500F9B-D4D0-3749-AEB2-5C7ABFCDB474}"/>
              </a:ext>
            </a:extLst>
          </p:cNvPr>
          <p:cNvSpPr/>
          <p:nvPr/>
        </p:nvSpPr>
        <p:spPr>
          <a:xfrm>
            <a:off x="7290529" y="330513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D584DD1E-1D4E-E245-A0CF-04DF5DAC9CE6}"/>
              </a:ext>
            </a:extLst>
          </p:cNvPr>
          <p:cNvSpPr/>
          <p:nvPr/>
        </p:nvSpPr>
        <p:spPr>
          <a:xfrm>
            <a:off x="7845535" y="330513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FD99BDFD-2558-BC45-9C26-247C505D9C68}"/>
              </a:ext>
            </a:extLst>
          </p:cNvPr>
          <p:cNvCxnSpPr/>
          <p:nvPr/>
        </p:nvCxnSpPr>
        <p:spPr>
          <a:xfrm>
            <a:off x="1052771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34F4328A-78FB-4A4D-B2E1-88B542D5A274}"/>
              </a:ext>
            </a:extLst>
          </p:cNvPr>
          <p:cNvCxnSpPr/>
          <p:nvPr/>
        </p:nvCxnSpPr>
        <p:spPr>
          <a:xfrm>
            <a:off x="1605772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EAA33FF1-7716-7F4C-982E-11045285E05B}"/>
              </a:ext>
            </a:extLst>
          </p:cNvPr>
          <p:cNvCxnSpPr/>
          <p:nvPr/>
        </p:nvCxnSpPr>
        <p:spPr>
          <a:xfrm>
            <a:off x="2158773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E9C3BAA2-9D60-D442-BA58-FD2BA8E5CF5A}"/>
              </a:ext>
            </a:extLst>
          </p:cNvPr>
          <p:cNvCxnSpPr/>
          <p:nvPr/>
        </p:nvCxnSpPr>
        <p:spPr>
          <a:xfrm>
            <a:off x="2711774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1F8828E5-3EE0-CE43-8895-DA17CFF18F1A}"/>
              </a:ext>
            </a:extLst>
          </p:cNvPr>
          <p:cNvCxnSpPr/>
          <p:nvPr/>
        </p:nvCxnSpPr>
        <p:spPr>
          <a:xfrm>
            <a:off x="3264775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6338508E-E815-BE4F-BC06-D856A752B39C}"/>
              </a:ext>
            </a:extLst>
          </p:cNvPr>
          <p:cNvCxnSpPr/>
          <p:nvPr/>
        </p:nvCxnSpPr>
        <p:spPr>
          <a:xfrm>
            <a:off x="3817776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3ACF91AC-E541-0941-A706-E7154F960842}"/>
              </a:ext>
            </a:extLst>
          </p:cNvPr>
          <p:cNvCxnSpPr/>
          <p:nvPr/>
        </p:nvCxnSpPr>
        <p:spPr>
          <a:xfrm>
            <a:off x="4370777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2C4BCE4F-814C-1945-877B-556B7A9E653C}"/>
              </a:ext>
            </a:extLst>
          </p:cNvPr>
          <p:cNvCxnSpPr/>
          <p:nvPr/>
        </p:nvCxnSpPr>
        <p:spPr>
          <a:xfrm>
            <a:off x="4923778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C0E69053-5AD1-0C40-A05E-65CA4759F7ED}"/>
              </a:ext>
            </a:extLst>
          </p:cNvPr>
          <p:cNvCxnSpPr/>
          <p:nvPr/>
        </p:nvCxnSpPr>
        <p:spPr>
          <a:xfrm>
            <a:off x="5476779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063314FE-984A-394F-8E1F-C70D2759968B}"/>
              </a:ext>
            </a:extLst>
          </p:cNvPr>
          <p:cNvCxnSpPr/>
          <p:nvPr/>
        </p:nvCxnSpPr>
        <p:spPr>
          <a:xfrm>
            <a:off x="6029780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3F15298F-C273-A747-B061-C6E04A5632E3}"/>
              </a:ext>
            </a:extLst>
          </p:cNvPr>
          <p:cNvCxnSpPr/>
          <p:nvPr/>
        </p:nvCxnSpPr>
        <p:spPr>
          <a:xfrm>
            <a:off x="6582781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C9A4EB2E-E509-B349-B118-4006F20FD905}"/>
              </a:ext>
            </a:extLst>
          </p:cNvPr>
          <p:cNvCxnSpPr/>
          <p:nvPr/>
        </p:nvCxnSpPr>
        <p:spPr>
          <a:xfrm>
            <a:off x="7135782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250C1316-9749-C544-AE15-15282CD86C9E}"/>
              </a:ext>
            </a:extLst>
          </p:cNvPr>
          <p:cNvCxnSpPr/>
          <p:nvPr/>
        </p:nvCxnSpPr>
        <p:spPr>
          <a:xfrm>
            <a:off x="7688787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BAF05CC9-EEFF-BF4A-82F9-A5EDFE753943}"/>
              </a:ext>
            </a:extLst>
          </p:cNvPr>
          <p:cNvCxnSpPr>
            <a:cxnSpLocks/>
          </p:cNvCxnSpPr>
          <p:nvPr/>
        </p:nvCxnSpPr>
        <p:spPr>
          <a:xfrm flipH="1">
            <a:off x="1052771" y="367810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 287">
            <a:extLst>
              <a:ext uri="{FF2B5EF4-FFF2-40B4-BE49-F238E27FC236}">
                <a16:creationId xmlns:a16="http://schemas.microsoft.com/office/drawing/2014/main" id="{0BFBB5D9-5B9D-414B-B7E7-90A8305EC791}"/>
              </a:ext>
            </a:extLst>
          </p:cNvPr>
          <p:cNvSpPr/>
          <p:nvPr/>
        </p:nvSpPr>
        <p:spPr>
          <a:xfrm>
            <a:off x="634002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FE2DD3CD-4C1E-FA4C-A422-A3C7C1426C40}"/>
              </a:ext>
            </a:extLst>
          </p:cNvPr>
          <p:cNvSpPr/>
          <p:nvPr/>
        </p:nvSpPr>
        <p:spPr>
          <a:xfrm>
            <a:off x="1189008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E2DACC08-6D0C-B946-8814-CB2B8E207AB7}"/>
              </a:ext>
            </a:extLst>
          </p:cNvPr>
          <p:cNvSpPr/>
          <p:nvPr/>
        </p:nvSpPr>
        <p:spPr>
          <a:xfrm>
            <a:off x="1744014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5F923E2-AC54-2047-B9D0-E7E10EF0229A}"/>
              </a:ext>
            </a:extLst>
          </p:cNvPr>
          <p:cNvSpPr/>
          <p:nvPr/>
        </p:nvSpPr>
        <p:spPr>
          <a:xfrm>
            <a:off x="2299020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855972DE-65D4-794B-9A1F-050A0ECC3DE0}"/>
              </a:ext>
            </a:extLst>
          </p:cNvPr>
          <p:cNvSpPr/>
          <p:nvPr/>
        </p:nvSpPr>
        <p:spPr>
          <a:xfrm>
            <a:off x="2854026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B8211E08-2DFA-574A-BA77-82CABF267E20}"/>
              </a:ext>
            </a:extLst>
          </p:cNvPr>
          <p:cNvSpPr/>
          <p:nvPr/>
        </p:nvSpPr>
        <p:spPr>
          <a:xfrm>
            <a:off x="3409032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0B1183C0-89D6-C141-BE83-83B9ABE483B9}"/>
              </a:ext>
            </a:extLst>
          </p:cNvPr>
          <p:cNvSpPr/>
          <p:nvPr/>
        </p:nvSpPr>
        <p:spPr>
          <a:xfrm>
            <a:off x="3964038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271A5C1F-FFC1-5445-9CFD-ACBAEF6E8772}"/>
              </a:ext>
            </a:extLst>
          </p:cNvPr>
          <p:cNvSpPr/>
          <p:nvPr/>
        </p:nvSpPr>
        <p:spPr>
          <a:xfrm>
            <a:off x="4519044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A621A0D6-70E2-2746-B823-378F5253431B}"/>
              </a:ext>
            </a:extLst>
          </p:cNvPr>
          <p:cNvSpPr/>
          <p:nvPr/>
        </p:nvSpPr>
        <p:spPr>
          <a:xfrm>
            <a:off x="5074050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2B008E6C-013A-C24F-9DFD-90D11B579996}"/>
              </a:ext>
            </a:extLst>
          </p:cNvPr>
          <p:cNvSpPr/>
          <p:nvPr/>
        </p:nvSpPr>
        <p:spPr>
          <a:xfrm>
            <a:off x="5629056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1D7BC615-F6B2-E84A-B6A7-30D436A9F283}"/>
              </a:ext>
            </a:extLst>
          </p:cNvPr>
          <p:cNvSpPr/>
          <p:nvPr/>
        </p:nvSpPr>
        <p:spPr>
          <a:xfrm>
            <a:off x="6184062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294F9C7C-227D-B34B-9884-44ABEA215D49}"/>
              </a:ext>
            </a:extLst>
          </p:cNvPr>
          <p:cNvSpPr/>
          <p:nvPr/>
        </p:nvSpPr>
        <p:spPr>
          <a:xfrm>
            <a:off x="6739068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8181A772-3814-9441-9959-EDF148C575B2}"/>
              </a:ext>
            </a:extLst>
          </p:cNvPr>
          <p:cNvSpPr/>
          <p:nvPr/>
        </p:nvSpPr>
        <p:spPr>
          <a:xfrm>
            <a:off x="7294074" y="382889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EDE34691-7B88-D043-A536-4A501B1EC8B1}"/>
              </a:ext>
            </a:extLst>
          </p:cNvPr>
          <p:cNvSpPr/>
          <p:nvPr/>
        </p:nvSpPr>
        <p:spPr>
          <a:xfrm>
            <a:off x="7849080" y="382889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4227D9E8-B936-9E4F-BB92-C8E61BDCC050}"/>
              </a:ext>
            </a:extLst>
          </p:cNvPr>
          <p:cNvCxnSpPr/>
          <p:nvPr/>
        </p:nvCxnSpPr>
        <p:spPr>
          <a:xfrm>
            <a:off x="1056316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372FFC05-1DAA-5749-B036-B898B16330E1}"/>
              </a:ext>
            </a:extLst>
          </p:cNvPr>
          <p:cNvCxnSpPr/>
          <p:nvPr/>
        </p:nvCxnSpPr>
        <p:spPr>
          <a:xfrm>
            <a:off x="1609317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782F5FF4-8C99-9849-8AE2-213830659309}"/>
              </a:ext>
            </a:extLst>
          </p:cNvPr>
          <p:cNvCxnSpPr/>
          <p:nvPr/>
        </p:nvCxnSpPr>
        <p:spPr>
          <a:xfrm>
            <a:off x="2162318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B55AE8BD-12B6-7B42-B9AA-A32C020B53C6}"/>
              </a:ext>
            </a:extLst>
          </p:cNvPr>
          <p:cNvCxnSpPr/>
          <p:nvPr/>
        </p:nvCxnSpPr>
        <p:spPr>
          <a:xfrm>
            <a:off x="2715319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4AE8967F-94D4-4844-84A1-BCD81CB062FA}"/>
              </a:ext>
            </a:extLst>
          </p:cNvPr>
          <p:cNvCxnSpPr/>
          <p:nvPr/>
        </p:nvCxnSpPr>
        <p:spPr>
          <a:xfrm>
            <a:off x="3268320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1BDCF41E-6DFB-9D48-B47F-FFC6792C12C9}"/>
              </a:ext>
            </a:extLst>
          </p:cNvPr>
          <p:cNvCxnSpPr/>
          <p:nvPr/>
        </p:nvCxnSpPr>
        <p:spPr>
          <a:xfrm>
            <a:off x="3821321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AF21D147-517D-8046-B926-AA0BA9D22D57}"/>
              </a:ext>
            </a:extLst>
          </p:cNvPr>
          <p:cNvCxnSpPr/>
          <p:nvPr/>
        </p:nvCxnSpPr>
        <p:spPr>
          <a:xfrm>
            <a:off x="4374322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31E26A21-B7C2-F246-9588-F8455BBC0453}"/>
              </a:ext>
            </a:extLst>
          </p:cNvPr>
          <p:cNvCxnSpPr/>
          <p:nvPr/>
        </p:nvCxnSpPr>
        <p:spPr>
          <a:xfrm>
            <a:off x="4927323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9530C389-D859-BB43-8084-3FFC9CAC83FD}"/>
              </a:ext>
            </a:extLst>
          </p:cNvPr>
          <p:cNvCxnSpPr/>
          <p:nvPr/>
        </p:nvCxnSpPr>
        <p:spPr>
          <a:xfrm>
            <a:off x="5480324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7A5B304B-4901-5445-9EF5-E955969158DE}"/>
              </a:ext>
            </a:extLst>
          </p:cNvPr>
          <p:cNvCxnSpPr/>
          <p:nvPr/>
        </p:nvCxnSpPr>
        <p:spPr>
          <a:xfrm>
            <a:off x="6033325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93204BF-42C3-E842-99FD-C3BC7C594FD9}"/>
              </a:ext>
            </a:extLst>
          </p:cNvPr>
          <p:cNvCxnSpPr/>
          <p:nvPr/>
        </p:nvCxnSpPr>
        <p:spPr>
          <a:xfrm>
            <a:off x="6586326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F3D09EEE-AB38-EE44-9254-FB6390770E02}"/>
              </a:ext>
            </a:extLst>
          </p:cNvPr>
          <p:cNvCxnSpPr/>
          <p:nvPr/>
        </p:nvCxnSpPr>
        <p:spPr>
          <a:xfrm>
            <a:off x="7139327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1A7452D8-D51A-714D-A3A8-F2EE621F1B9E}"/>
              </a:ext>
            </a:extLst>
          </p:cNvPr>
          <p:cNvCxnSpPr/>
          <p:nvPr/>
        </p:nvCxnSpPr>
        <p:spPr>
          <a:xfrm>
            <a:off x="7692332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B6B80458-CDC4-5C47-9C89-E0EC8A878B40}"/>
              </a:ext>
            </a:extLst>
          </p:cNvPr>
          <p:cNvCxnSpPr>
            <a:cxnSpLocks/>
          </p:cNvCxnSpPr>
          <p:nvPr/>
        </p:nvCxnSpPr>
        <p:spPr>
          <a:xfrm flipH="1">
            <a:off x="1063811" y="420186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C667647-5654-964B-9B6F-44FA94DAAED9}"/>
              </a:ext>
            </a:extLst>
          </p:cNvPr>
          <p:cNvSpPr/>
          <p:nvPr/>
        </p:nvSpPr>
        <p:spPr>
          <a:xfrm>
            <a:off x="634407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1A0AB264-D47D-1F46-AD39-485E6B539892}"/>
              </a:ext>
            </a:extLst>
          </p:cNvPr>
          <p:cNvSpPr/>
          <p:nvPr/>
        </p:nvSpPr>
        <p:spPr>
          <a:xfrm>
            <a:off x="1189413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11F4357-E784-BD45-A133-ABBEBDDEAFCD}"/>
              </a:ext>
            </a:extLst>
          </p:cNvPr>
          <p:cNvSpPr/>
          <p:nvPr/>
        </p:nvSpPr>
        <p:spPr>
          <a:xfrm>
            <a:off x="1744419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79505247-BD4C-B14C-AEC5-ADE45CC494DB}"/>
              </a:ext>
            </a:extLst>
          </p:cNvPr>
          <p:cNvSpPr/>
          <p:nvPr/>
        </p:nvSpPr>
        <p:spPr>
          <a:xfrm>
            <a:off x="2299425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9014E8DC-C8AC-504F-865C-6EC27B20C772}"/>
              </a:ext>
            </a:extLst>
          </p:cNvPr>
          <p:cNvSpPr/>
          <p:nvPr/>
        </p:nvSpPr>
        <p:spPr>
          <a:xfrm>
            <a:off x="2854431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89045152-40D2-0445-A15C-3F6EB9F78E38}"/>
              </a:ext>
            </a:extLst>
          </p:cNvPr>
          <p:cNvSpPr/>
          <p:nvPr/>
        </p:nvSpPr>
        <p:spPr>
          <a:xfrm>
            <a:off x="3409437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AC6AF525-54D5-5F43-BAC7-2063AEFE2D0B}"/>
              </a:ext>
            </a:extLst>
          </p:cNvPr>
          <p:cNvSpPr/>
          <p:nvPr/>
        </p:nvSpPr>
        <p:spPr>
          <a:xfrm>
            <a:off x="3964443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25ECD16-73DB-D848-8764-DFA00D1F4EAD}"/>
              </a:ext>
            </a:extLst>
          </p:cNvPr>
          <p:cNvSpPr/>
          <p:nvPr/>
        </p:nvSpPr>
        <p:spPr>
          <a:xfrm>
            <a:off x="4519449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9644D760-2FEF-1F46-BE36-976FF359414C}"/>
              </a:ext>
            </a:extLst>
          </p:cNvPr>
          <p:cNvSpPr/>
          <p:nvPr/>
        </p:nvSpPr>
        <p:spPr>
          <a:xfrm>
            <a:off x="5074455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884C4BD8-BD92-DC4A-9D6E-7C164A1F0C47}"/>
              </a:ext>
            </a:extLst>
          </p:cNvPr>
          <p:cNvSpPr/>
          <p:nvPr/>
        </p:nvSpPr>
        <p:spPr>
          <a:xfrm>
            <a:off x="5629461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F064A6A0-4E13-FB46-BE05-97F0AD74C542}"/>
              </a:ext>
            </a:extLst>
          </p:cNvPr>
          <p:cNvSpPr/>
          <p:nvPr/>
        </p:nvSpPr>
        <p:spPr>
          <a:xfrm>
            <a:off x="6184467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27EEAF6-DBD9-B34E-9C3F-B820C50627E2}"/>
              </a:ext>
            </a:extLst>
          </p:cNvPr>
          <p:cNvSpPr/>
          <p:nvPr/>
        </p:nvSpPr>
        <p:spPr>
          <a:xfrm>
            <a:off x="6739473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B5C6E22D-1850-1441-A515-26F515B021B6}"/>
              </a:ext>
            </a:extLst>
          </p:cNvPr>
          <p:cNvSpPr/>
          <p:nvPr/>
        </p:nvSpPr>
        <p:spPr>
          <a:xfrm>
            <a:off x="7294479" y="435265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253245BB-7220-7D45-8309-3FCBF6D9A170}"/>
              </a:ext>
            </a:extLst>
          </p:cNvPr>
          <p:cNvSpPr/>
          <p:nvPr/>
        </p:nvSpPr>
        <p:spPr>
          <a:xfrm>
            <a:off x="7849485" y="435265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C427D387-288A-7546-AA8B-D7C068E7DB71}"/>
              </a:ext>
            </a:extLst>
          </p:cNvPr>
          <p:cNvCxnSpPr/>
          <p:nvPr/>
        </p:nvCxnSpPr>
        <p:spPr>
          <a:xfrm>
            <a:off x="1056721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E18EC69B-8C3E-794D-AA99-AB0F868189F5}"/>
              </a:ext>
            </a:extLst>
          </p:cNvPr>
          <p:cNvCxnSpPr/>
          <p:nvPr/>
        </p:nvCxnSpPr>
        <p:spPr>
          <a:xfrm>
            <a:off x="1609722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CF227F6C-7884-4D4D-9C55-0F419376EE5D}"/>
              </a:ext>
            </a:extLst>
          </p:cNvPr>
          <p:cNvCxnSpPr/>
          <p:nvPr/>
        </p:nvCxnSpPr>
        <p:spPr>
          <a:xfrm>
            <a:off x="2162723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Arrow Connector 332">
            <a:extLst>
              <a:ext uri="{FF2B5EF4-FFF2-40B4-BE49-F238E27FC236}">
                <a16:creationId xmlns:a16="http://schemas.microsoft.com/office/drawing/2014/main" id="{9B925F71-5228-FF45-AB5A-A072B522032E}"/>
              </a:ext>
            </a:extLst>
          </p:cNvPr>
          <p:cNvCxnSpPr/>
          <p:nvPr/>
        </p:nvCxnSpPr>
        <p:spPr>
          <a:xfrm>
            <a:off x="2715724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5A705E71-1040-1049-8466-816BEE9F87AF}"/>
              </a:ext>
            </a:extLst>
          </p:cNvPr>
          <p:cNvCxnSpPr/>
          <p:nvPr/>
        </p:nvCxnSpPr>
        <p:spPr>
          <a:xfrm>
            <a:off x="3268725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98C5A89E-504A-4243-B2A7-101D929F566A}"/>
              </a:ext>
            </a:extLst>
          </p:cNvPr>
          <p:cNvCxnSpPr/>
          <p:nvPr/>
        </p:nvCxnSpPr>
        <p:spPr>
          <a:xfrm>
            <a:off x="3821726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9D4A9E65-6CE1-EA47-B71E-22144BAB1C87}"/>
              </a:ext>
            </a:extLst>
          </p:cNvPr>
          <p:cNvCxnSpPr/>
          <p:nvPr/>
        </p:nvCxnSpPr>
        <p:spPr>
          <a:xfrm>
            <a:off x="4374727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EAB167B2-F0F3-4B41-93C4-F93BEC9C580F}"/>
              </a:ext>
            </a:extLst>
          </p:cNvPr>
          <p:cNvCxnSpPr/>
          <p:nvPr/>
        </p:nvCxnSpPr>
        <p:spPr>
          <a:xfrm>
            <a:off x="4927728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Arrow Connector 337">
            <a:extLst>
              <a:ext uri="{FF2B5EF4-FFF2-40B4-BE49-F238E27FC236}">
                <a16:creationId xmlns:a16="http://schemas.microsoft.com/office/drawing/2014/main" id="{E1426E0F-8E44-DF46-8DD3-FBF0D44FBD6B}"/>
              </a:ext>
            </a:extLst>
          </p:cNvPr>
          <p:cNvCxnSpPr/>
          <p:nvPr/>
        </p:nvCxnSpPr>
        <p:spPr>
          <a:xfrm>
            <a:off x="5480729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05AE740D-4850-884E-8962-0309F69574AB}"/>
              </a:ext>
            </a:extLst>
          </p:cNvPr>
          <p:cNvCxnSpPr/>
          <p:nvPr/>
        </p:nvCxnSpPr>
        <p:spPr>
          <a:xfrm>
            <a:off x="6033730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05CE6756-69C6-D644-8EA8-91F912E21A97}"/>
              </a:ext>
            </a:extLst>
          </p:cNvPr>
          <p:cNvCxnSpPr/>
          <p:nvPr/>
        </p:nvCxnSpPr>
        <p:spPr>
          <a:xfrm>
            <a:off x="6586731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7F853CF4-09B2-004A-8DB3-EBDF1A006C76}"/>
              </a:ext>
            </a:extLst>
          </p:cNvPr>
          <p:cNvCxnSpPr/>
          <p:nvPr/>
        </p:nvCxnSpPr>
        <p:spPr>
          <a:xfrm>
            <a:off x="7139732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30FAB816-1AD3-6C4D-946C-5AE92DA1605B}"/>
              </a:ext>
            </a:extLst>
          </p:cNvPr>
          <p:cNvCxnSpPr/>
          <p:nvPr/>
        </p:nvCxnSpPr>
        <p:spPr>
          <a:xfrm>
            <a:off x="7692737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B18EC36C-C80B-4D4B-B115-0A87D322F3DA}"/>
              </a:ext>
            </a:extLst>
          </p:cNvPr>
          <p:cNvCxnSpPr>
            <a:cxnSpLocks/>
          </p:cNvCxnSpPr>
          <p:nvPr/>
        </p:nvCxnSpPr>
        <p:spPr>
          <a:xfrm flipH="1">
            <a:off x="1056721" y="4725617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B19FE9C-AE7F-F044-AB48-69544D8674FB}"/>
              </a:ext>
            </a:extLst>
          </p:cNvPr>
          <p:cNvSpPr/>
          <p:nvPr/>
        </p:nvSpPr>
        <p:spPr>
          <a:xfrm>
            <a:off x="630052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C0BB23A-4B51-A940-A6DA-AC8831E31B07}"/>
              </a:ext>
            </a:extLst>
          </p:cNvPr>
          <p:cNvSpPr/>
          <p:nvPr/>
        </p:nvSpPr>
        <p:spPr>
          <a:xfrm>
            <a:off x="1185058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D792C802-C3EB-EC40-AD47-7CA30518B420}"/>
              </a:ext>
            </a:extLst>
          </p:cNvPr>
          <p:cNvSpPr/>
          <p:nvPr/>
        </p:nvSpPr>
        <p:spPr>
          <a:xfrm>
            <a:off x="1740064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83ADE65-5D69-AA41-B826-320F7F76B0FE}"/>
              </a:ext>
            </a:extLst>
          </p:cNvPr>
          <p:cNvSpPr/>
          <p:nvPr/>
        </p:nvSpPr>
        <p:spPr>
          <a:xfrm>
            <a:off x="2295070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890B082B-0AD1-C14B-A536-BFA41AAB4153}"/>
              </a:ext>
            </a:extLst>
          </p:cNvPr>
          <p:cNvSpPr/>
          <p:nvPr/>
        </p:nvSpPr>
        <p:spPr>
          <a:xfrm>
            <a:off x="2850076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7270808C-4580-3747-A8B4-DEC35EB6F200}"/>
              </a:ext>
            </a:extLst>
          </p:cNvPr>
          <p:cNvSpPr/>
          <p:nvPr/>
        </p:nvSpPr>
        <p:spPr>
          <a:xfrm>
            <a:off x="3405082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3853F0D-A07D-9B48-8245-AEE7FABE14CD}"/>
              </a:ext>
            </a:extLst>
          </p:cNvPr>
          <p:cNvSpPr/>
          <p:nvPr/>
        </p:nvSpPr>
        <p:spPr>
          <a:xfrm>
            <a:off x="3960088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2C2C00FB-B53C-E34B-B526-853551558ED2}"/>
              </a:ext>
            </a:extLst>
          </p:cNvPr>
          <p:cNvSpPr/>
          <p:nvPr/>
        </p:nvSpPr>
        <p:spPr>
          <a:xfrm>
            <a:off x="4515094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23DEA9AD-51CB-D844-83EE-C688537825C9}"/>
              </a:ext>
            </a:extLst>
          </p:cNvPr>
          <p:cNvSpPr/>
          <p:nvPr/>
        </p:nvSpPr>
        <p:spPr>
          <a:xfrm>
            <a:off x="5070100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3B272EC4-C418-2F4E-8474-26ED831A4C10}"/>
              </a:ext>
            </a:extLst>
          </p:cNvPr>
          <p:cNvSpPr/>
          <p:nvPr/>
        </p:nvSpPr>
        <p:spPr>
          <a:xfrm>
            <a:off x="5625106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E820FC6D-8AE6-9241-9091-B26FBD776554}"/>
              </a:ext>
            </a:extLst>
          </p:cNvPr>
          <p:cNvSpPr/>
          <p:nvPr/>
        </p:nvSpPr>
        <p:spPr>
          <a:xfrm>
            <a:off x="6180112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D421ED2D-D2D7-0647-86E2-AC19BDE7EA5E}"/>
              </a:ext>
            </a:extLst>
          </p:cNvPr>
          <p:cNvSpPr/>
          <p:nvPr/>
        </p:nvSpPr>
        <p:spPr>
          <a:xfrm>
            <a:off x="6735118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7E9D10FC-888B-4C47-B32A-CE7C345F906A}"/>
              </a:ext>
            </a:extLst>
          </p:cNvPr>
          <p:cNvSpPr/>
          <p:nvPr/>
        </p:nvSpPr>
        <p:spPr>
          <a:xfrm>
            <a:off x="7290124" y="487460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78F47C0-6B34-F146-88BA-C6AB39A0A2B0}"/>
              </a:ext>
            </a:extLst>
          </p:cNvPr>
          <p:cNvSpPr/>
          <p:nvPr/>
        </p:nvSpPr>
        <p:spPr>
          <a:xfrm>
            <a:off x="7845130" y="487460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98519F36-453B-0E4F-A67A-384BE457DD10}"/>
              </a:ext>
            </a:extLst>
          </p:cNvPr>
          <p:cNvCxnSpPr/>
          <p:nvPr/>
        </p:nvCxnSpPr>
        <p:spPr>
          <a:xfrm>
            <a:off x="1052366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68EAA440-CF47-4948-84D2-D20E26B4B062}"/>
              </a:ext>
            </a:extLst>
          </p:cNvPr>
          <p:cNvCxnSpPr/>
          <p:nvPr/>
        </p:nvCxnSpPr>
        <p:spPr>
          <a:xfrm>
            <a:off x="1605367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786B1254-099B-084E-BA43-5E9A160C0C3A}"/>
              </a:ext>
            </a:extLst>
          </p:cNvPr>
          <p:cNvCxnSpPr/>
          <p:nvPr/>
        </p:nvCxnSpPr>
        <p:spPr>
          <a:xfrm>
            <a:off x="2158368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id="{32989B25-4724-E047-AB8F-FB162630640D}"/>
              </a:ext>
            </a:extLst>
          </p:cNvPr>
          <p:cNvCxnSpPr/>
          <p:nvPr/>
        </p:nvCxnSpPr>
        <p:spPr>
          <a:xfrm>
            <a:off x="2711369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4AC66855-E199-2140-B23B-46D8F6B74AF8}"/>
              </a:ext>
            </a:extLst>
          </p:cNvPr>
          <p:cNvCxnSpPr/>
          <p:nvPr/>
        </p:nvCxnSpPr>
        <p:spPr>
          <a:xfrm>
            <a:off x="3264370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362">
            <a:extLst>
              <a:ext uri="{FF2B5EF4-FFF2-40B4-BE49-F238E27FC236}">
                <a16:creationId xmlns:a16="http://schemas.microsoft.com/office/drawing/2014/main" id="{AF2DA3A5-2A82-8E41-889D-5A975EF45D00}"/>
              </a:ext>
            </a:extLst>
          </p:cNvPr>
          <p:cNvCxnSpPr/>
          <p:nvPr/>
        </p:nvCxnSpPr>
        <p:spPr>
          <a:xfrm>
            <a:off x="3817371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>
            <a:extLst>
              <a:ext uri="{FF2B5EF4-FFF2-40B4-BE49-F238E27FC236}">
                <a16:creationId xmlns:a16="http://schemas.microsoft.com/office/drawing/2014/main" id="{A6465021-F0FF-FB4B-91B7-97008190E828}"/>
              </a:ext>
            </a:extLst>
          </p:cNvPr>
          <p:cNvCxnSpPr/>
          <p:nvPr/>
        </p:nvCxnSpPr>
        <p:spPr>
          <a:xfrm>
            <a:off x="4370372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364">
            <a:extLst>
              <a:ext uri="{FF2B5EF4-FFF2-40B4-BE49-F238E27FC236}">
                <a16:creationId xmlns:a16="http://schemas.microsoft.com/office/drawing/2014/main" id="{F9027C49-EC4B-9140-9379-AF965B55F64D}"/>
              </a:ext>
            </a:extLst>
          </p:cNvPr>
          <p:cNvCxnSpPr/>
          <p:nvPr/>
        </p:nvCxnSpPr>
        <p:spPr>
          <a:xfrm>
            <a:off x="4923373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6D3840B9-E72B-1D48-BCFB-2D77EA61321D}"/>
              </a:ext>
            </a:extLst>
          </p:cNvPr>
          <p:cNvCxnSpPr/>
          <p:nvPr/>
        </p:nvCxnSpPr>
        <p:spPr>
          <a:xfrm>
            <a:off x="5476374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4055BC70-C81C-5B48-83EC-62D2324A27AC}"/>
              </a:ext>
            </a:extLst>
          </p:cNvPr>
          <p:cNvCxnSpPr/>
          <p:nvPr/>
        </p:nvCxnSpPr>
        <p:spPr>
          <a:xfrm>
            <a:off x="6029375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DD0068BE-98E9-3747-A289-6B432B24ACE4}"/>
              </a:ext>
            </a:extLst>
          </p:cNvPr>
          <p:cNvCxnSpPr/>
          <p:nvPr/>
        </p:nvCxnSpPr>
        <p:spPr>
          <a:xfrm>
            <a:off x="6582376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FDE4737E-818F-C543-B633-A40BBEF07FA3}"/>
              </a:ext>
            </a:extLst>
          </p:cNvPr>
          <p:cNvCxnSpPr/>
          <p:nvPr/>
        </p:nvCxnSpPr>
        <p:spPr>
          <a:xfrm>
            <a:off x="7135377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91A83F6A-A245-DF4F-BD37-252755344A60}"/>
              </a:ext>
            </a:extLst>
          </p:cNvPr>
          <p:cNvCxnSpPr/>
          <p:nvPr/>
        </p:nvCxnSpPr>
        <p:spPr>
          <a:xfrm>
            <a:off x="7688382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C64F286C-3937-6447-B974-698C180A225C}"/>
              </a:ext>
            </a:extLst>
          </p:cNvPr>
          <p:cNvCxnSpPr>
            <a:cxnSpLocks/>
          </p:cNvCxnSpPr>
          <p:nvPr/>
        </p:nvCxnSpPr>
        <p:spPr>
          <a:xfrm flipH="1">
            <a:off x="1052366" y="5247566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Rectangle 371">
            <a:extLst>
              <a:ext uri="{FF2B5EF4-FFF2-40B4-BE49-F238E27FC236}">
                <a16:creationId xmlns:a16="http://schemas.microsoft.com/office/drawing/2014/main" id="{C566D026-DB22-0D4B-8106-3D12D0AC6E46}"/>
              </a:ext>
            </a:extLst>
          </p:cNvPr>
          <p:cNvSpPr/>
          <p:nvPr/>
        </p:nvSpPr>
        <p:spPr>
          <a:xfrm>
            <a:off x="633597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2152FFBB-155C-DA4D-8922-04CE6404EF7D}"/>
              </a:ext>
            </a:extLst>
          </p:cNvPr>
          <p:cNvSpPr/>
          <p:nvPr/>
        </p:nvSpPr>
        <p:spPr>
          <a:xfrm>
            <a:off x="1188603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6538E82C-04D7-1A45-9D3F-1FD05B0C24D0}"/>
              </a:ext>
            </a:extLst>
          </p:cNvPr>
          <p:cNvSpPr/>
          <p:nvPr/>
        </p:nvSpPr>
        <p:spPr>
          <a:xfrm>
            <a:off x="1743609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4CF0F088-EAB7-1B47-AE8D-01162258C6E2}"/>
              </a:ext>
            </a:extLst>
          </p:cNvPr>
          <p:cNvSpPr/>
          <p:nvPr/>
        </p:nvSpPr>
        <p:spPr>
          <a:xfrm>
            <a:off x="2298615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8AE9D060-7EF1-D646-88DD-E5FB6BE1DEF9}"/>
              </a:ext>
            </a:extLst>
          </p:cNvPr>
          <p:cNvSpPr/>
          <p:nvPr/>
        </p:nvSpPr>
        <p:spPr>
          <a:xfrm>
            <a:off x="2853621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3E0ADD37-03CE-B841-8840-1A6343FD227F}"/>
              </a:ext>
            </a:extLst>
          </p:cNvPr>
          <p:cNvSpPr/>
          <p:nvPr/>
        </p:nvSpPr>
        <p:spPr>
          <a:xfrm>
            <a:off x="3408627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DE81BB03-DC18-5C4F-AC3B-089C385D912A}"/>
              </a:ext>
            </a:extLst>
          </p:cNvPr>
          <p:cNvSpPr/>
          <p:nvPr/>
        </p:nvSpPr>
        <p:spPr>
          <a:xfrm>
            <a:off x="3963633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1D8C36C-7936-0A41-B5CD-D41242B96EA5}"/>
              </a:ext>
            </a:extLst>
          </p:cNvPr>
          <p:cNvSpPr/>
          <p:nvPr/>
        </p:nvSpPr>
        <p:spPr>
          <a:xfrm>
            <a:off x="4518639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A98F1CAB-D858-4F4F-9AED-DB0FE5842744}"/>
              </a:ext>
            </a:extLst>
          </p:cNvPr>
          <p:cNvSpPr/>
          <p:nvPr/>
        </p:nvSpPr>
        <p:spPr>
          <a:xfrm>
            <a:off x="5073645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54222E0C-6F15-5646-9CCF-B1DFAF36BE71}"/>
              </a:ext>
            </a:extLst>
          </p:cNvPr>
          <p:cNvSpPr/>
          <p:nvPr/>
        </p:nvSpPr>
        <p:spPr>
          <a:xfrm>
            <a:off x="5628651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A3E4AF4-865F-B748-B60A-E110953A1DF6}"/>
              </a:ext>
            </a:extLst>
          </p:cNvPr>
          <p:cNvSpPr/>
          <p:nvPr/>
        </p:nvSpPr>
        <p:spPr>
          <a:xfrm>
            <a:off x="6183657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66DCDB2D-9E24-2942-9475-D5657D2B9C48}"/>
              </a:ext>
            </a:extLst>
          </p:cNvPr>
          <p:cNvSpPr/>
          <p:nvPr/>
        </p:nvSpPr>
        <p:spPr>
          <a:xfrm>
            <a:off x="6738663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64C385F3-DB77-8F49-9D28-6E7A7FAC2B10}"/>
              </a:ext>
            </a:extLst>
          </p:cNvPr>
          <p:cNvSpPr/>
          <p:nvPr/>
        </p:nvSpPr>
        <p:spPr>
          <a:xfrm>
            <a:off x="7293669" y="539836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14BD9044-2780-2941-B832-11B9844D4DEE}"/>
              </a:ext>
            </a:extLst>
          </p:cNvPr>
          <p:cNvSpPr/>
          <p:nvPr/>
        </p:nvSpPr>
        <p:spPr>
          <a:xfrm>
            <a:off x="7848675" y="539836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BE2E7C4E-3754-B346-B767-5F9DBAD3EAC2}"/>
              </a:ext>
            </a:extLst>
          </p:cNvPr>
          <p:cNvCxnSpPr/>
          <p:nvPr/>
        </p:nvCxnSpPr>
        <p:spPr>
          <a:xfrm>
            <a:off x="1055911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501B99A1-E40F-6F4A-8C0A-3CEDDE33E097}"/>
              </a:ext>
            </a:extLst>
          </p:cNvPr>
          <p:cNvCxnSpPr/>
          <p:nvPr/>
        </p:nvCxnSpPr>
        <p:spPr>
          <a:xfrm>
            <a:off x="1608912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A4059365-E59F-254D-B429-56B8A82D99AA}"/>
              </a:ext>
            </a:extLst>
          </p:cNvPr>
          <p:cNvCxnSpPr/>
          <p:nvPr/>
        </p:nvCxnSpPr>
        <p:spPr>
          <a:xfrm>
            <a:off x="2161913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id="{16EDA976-6A79-4E47-ADD4-DF75D2C14727}"/>
              </a:ext>
            </a:extLst>
          </p:cNvPr>
          <p:cNvCxnSpPr/>
          <p:nvPr/>
        </p:nvCxnSpPr>
        <p:spPr>
          <a:xfrm>
            <a:off x="2714914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C3E2E462-9C30-1344-8781-DA2E944E87C2}"/>
              </a:ext>
            </a:extLst>
          </p:cNvPr>
          <p:cNvCxnSpPr/>
          <p:nvPr/>
        </p:nvCxnSpPr>
        <p:spPr>
          <a:xfrm>
            <a:off x="3267915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D97B91D8-4CB8-2743-8E85-821AD88DB56A}"/>
              </a:ext>
            </a:extLst>
          </p:cNvPr>
          <p:cNvCxnSpPr/>
          <p:nvPr/>
        </p:nvCxnSpPr>
        <p:spPr>
          <a:xfrm>
            <a:off x="3820916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id="{61074C83-FC35-5348-8162-1AAD73EFB76E}"/>
              </a:ext>
            </a:extLst>
          </p:cNvPr>
          <p:cNvCxnSpPr/>
          <p:nvPr/>
        </p:nvCxnSpPr>
        <p:spPr>
          <a:xfrm>
            <a:off x="4373917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398E0857-8980-1944-8FB6-CC48B1E886E7}"/>
              </a:ext>
            </a:extLst>
          </p:cNvPr>
          <p:cNvCxnSpPr/>
          <p:nvPr/>
        </p:nvCxnSpPr>
        <p:spPr>
          <a:xfrm>
            <a:off x="4926918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AA916DA7-7269-1045-B8EC-6A0369D60215}"/>
              </a:ext>
            </a:extLst>
          </p:cNvPr>
          <p:cNvCxnSpPr/>
          <p:nvPr/>
        </p:nvCxnSpPr>
        <p:spPr>
          <a:xfrm>
            <a:off x="5479919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3581576F-CC73-9A4A-92DE-D92DDEFDEF29}"/>
              </a:ext>
            </a:extLst>
          </p:cNvPr>
          <p:cNvCxnSpPr/>
          <p:nvPr/>
        </p:nvCxnSpPr>
        <p:spPr>
          <a:xfrm>
            <a:off x="6032920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888D0B92-B644-F24C-B83A-08D26C0C7625}"/>
              </a:ext>
            </a:extLst>
          </p:cNvPr>
          <p:cNvCxnSpPr/>
          <p:nvPr/>
        </p:nvCxnSpPr>
        <p:spPr>
          <a:xfrm>
            <a:off x="6585921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C91E847D-F263-954E-ABB5-09BAFCA5A5BC}"/>
              </a:ext>
            </a:extLst>
          </p:cNvPr>
          <p:cNvCxnSpPr/>
          <p:nvPr/>
        </p:nvCxnSpPr>
        <p:spPr>
          <a:xfrm>
            <a:off x="7138922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397">
            <a:extLst>
              <a:ext uri="{FF2B5EF4-FFF2-40B4-BE49-F238E27FC236}">
                <a16:creationId xmlns:a16="http://schemas.microsoft.com/office/drawing/2014/main" id="{ADDB6C3D-336A-6C41-A574-24EB290938DD}"/>
              </a:ext>
            </a:extLst>
          </p:cNvPr>
          <p:cNvCxnSpPr/>
          <p:nvPr/>
        </p:nvCxnSpPr>
        <p:spPr>
          <a:xfrm>
            <a:off x="7691927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D1F46D6-E5A5-6D4F-8D96-5C13F7598DA0}"/>
              </a:ext>
            </a:extLst>
          </p:cNvPr>
          <p:cNvSpPr/>
          <p:nvPr/>
        </p:nvSpPr>
        <p:spPr>
          <a:xfrm>
            <a:off x="5236625" y="619744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9" name="Title 1">
            <a:extLst>
              <a:ext uri="{FF2B5EF4-FFF2-40B4-BE49-F238E27FC236}">
                <a16:creationId xmlns:a16="http://schemas.microsoft.com/office/drawing/2014/main" id="{7F39FB96-B046-4241-8696-E7031D5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The Hard Work: Data Locality</a:t>
            </a:r>
          </a:p>
        </p:txBody>
      </p:sp>
    </p:spTree>
    <p:extLst>
      <p:ext uri="{BB962C8B-B14F-4D97-AF65-F5344CB8AC3E}">
        <p14:creationId xmlns:p14="http://schemas.microsoft.com/office/powerpoint/2010/main" val="234860977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0" name="Picture 229">
            <a:extLst>
              <a:ext uri="{FF2B5EF4-FFF2-40B4-BE49-F238E27FC236}">
                <a16:creationId xmlns:a16="http://schemas.microsoft.com/office/drawing/2014/main" id="{73BDC818-8586-7D4A-AE63-6724F12FE06E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637951" y="1736567"/>
            <a:ext cx="7759045" cy="4187788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8747-1F9B-0248-8170-4EAFE39B3736}"/>
              </a:ext>
            </a:extLst>
          </p:cNvPr>
          <p:cNvSpPr/>
          <p:nvPr/>
        </p:nvSpPr>
        <p:spPr>
          <a:xfrm>
            <a:off x="624907" y="173566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0021E4-D8E9-304D-AD7A-85DF863EB4BF}"/>
              </a:ext>
            </a:extLst>
          </p:cNvPr>
          <p:cNvSpPr/>
          <p:nvPr/>
        </p:nvSpPr>
        <p:spPr>
          <a:xfrm>
            <a:off x="1181918" y="17365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A9EABF-B1D6-2B46-9138-DA22D90F64D0}"/>
              </a:ext>
            </a:extLst>
          </p:cNvPr>
          <p:cNvSpPr/>
          <p:nvPr/>
        </p:nvSpPr>
        <p:spPr>
          <a:xfrm>
            <a:off x="1736924" y="17365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97844E-0CDA-F340-A454-4055CE532852}"/>
              </a:ext>
            </a:extLst>
          </p:cNvPr>
          <p:cNvSpPr/>
          <p:nvPr/>
        </p:nvSpPr>
        <p:spPr>
          <a:xfrm>
            <a:off x="2291930" y="17365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BCE38-8972-3B45-946D-31A65965BEA8}"/>
              </a:ext>
            </a:extLst>
          </p:cNvPr>
          <p:cNvSpPr/>
          <p:nvPr/>
        </p:nvSpPr>
        <p:spPr>
          <a:xfrm>
            <a:off x="2846936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B34C39-4957-044B-A2FD-F3B83173A494}"/>
              </a:ext>
            </a:extLst>
          </p:cNvPr>
          <p:cNvSpPr/>
          <p:nvPr/>
        </p:nvSpPr>
        <p:spPr>
          <a:xfrm>
            <a:off x="3401942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159963-F8C7-CD4C-AB19-06B9C96B3DC1}"/>
              </a:ext>
            </a:extLst>
          </p:cNvPr>
          <p:cNvSpPr/>
          <p:nvPr/>
        </p:nvSpPr>
        <p:spPr>
          <a:xfrm>
            <a:off x="3956948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24CF76-E09E-4B46-A554-6FF0AAF4DDDD}"/>
              </a:ext>
            </a:extLst>
          </p:cNvPr>
          <p:cNvSpPr/>
          <p:nvPr/>
        </p:nvSpPr>
        <p:spPr>
          <a:xfrm>
            <a:off x="4511954" y="173657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128AE-C059-6243-8208-E7E122D02170}"/>
              </a:ext>
            </a:extLst>
          </p:cNvPr>
          <p:cNvSpPr/>
          <p:nvPr/>
        </p:nvSpPr>
        <p:spPr>
          <a:xfrm>
            <a:off x="5066960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D2AA60-9E33-244B-B34F-3BD75D8B1357}"/>
              </a:ext>
            </a:extLst>
          </p:cNvPr>
          <p:cNvSpPr/>
          <p:nvPr/>
        </p:nvSpPr>
        <p:spPr>
          <a:xfrm>
            <a:off x="5621966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3CBB19-2003-884A-BD33-0E3EE883CEB0}"/>
              </a:ext>
            </a:extLst>
          </p:cNvPr>
          <p:cNvSpPr/>
          <p:nvPr/>
        </p:nvSpPr>
        <p:spPr>
          <a:xfrm>
            <a:off x="6176972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3CEAC-05C9-E44D-A8D2-FD9B0BF6021B}"/>
              </a:ext>
            </a:extLst>
          </p:cNvPr>
          <p:cNvSpPr/>
          <p:nvPr/>
        </p:nvSpPr>
        <p:spPr>
          <a:xfrm>
            <a:off x="6731978" y="17365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9A991F-C698-D240-9D29-2BAA7BF094CE}"/>
              </a:ext>
            </a:extLst>
          </p:cNvPr>
          <p:cNvSpPr/>
          <p:nvPr/>
        </p:nvSpPr>
        <p:spPr>
          <a:xfrm>
            <a:off x="7286984" y="17365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FB70CD-28C1-7F4E-98FD-06B8DC0E20BA}"/>
              </a:ext>
            </a:extLst>
          </p:cNvPr>
          <p:cNvSpPr/>
          <p:nvPr/>
        </p:nvSpPr>
        <p:spPr>
          <a:xfrm>
            <a:off x="7841990" y="17365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0DDFD97-6C0A-F94D-97C8-5758B74D4430}"/>
              </a:ext>
            </a:extLst>
          </p:cNvPr>
          <p:cNvCxnSpPr/>
          <p:nvPr/>
        </p:nvCxnSpPr>
        <p:spPr>
          <a:xfrm>
            <a:off x="1049226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A418163-D99B-0944-B2A8-93416573D4C9}"/>
              </a:ext>
            </a:extLst>
          </p:cNvPr>
          <p:cNvCxnSpPr/>
          <p:nvPr/>
        </p:nvCxnSpPr>
        <p:spPr>
          <a:xfrm>
            <a:off x="1602227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57FE7BE8-DEA2-A948-9C1C-581A31E7AF90}"/>
              </a:ext>
            </a:extLst>
          </p:cNvPr>
          <p:cNvCxnSpPr/>
          <p:nvPr/>
        </p:nvCxnSpPr>
        <p:spPr>
          <a:xfrm>
            <a:off x="2155228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49F61BF9-4C20-BF41-ACF5-378C8B39846E}"/>
              </a:ext>
            </a:extLst>
          </p:cNvPr>
          <p:cNvCxnSpPr/>
          <p:nvPr/>
        </p:nvCxnSpPr>
        <p:spPr>
          <a:xfrm>
            <a:off x="2708229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ADB9F561-605A-3A45-B8B7-E6D967958905}"/>
              </a:ext>
            </a:extLst>
          </p:cNvPr>
          <p:cNvCxnSpPr/>
          <p:nvPr/>
        </p:nvCxnSpPr>
        <p:spPr>
          <a:xfrm>
            <a:off x="3261230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87E14445-9598-4D4B-ABC3-62B09867F07F}"/>
              </a:ext>
            </a:extLst>
          </p:cNvPr>
          <p:cNvCxnSpPr/>
          <p:nvPr/>
        </p:nvCxnSpPr>
        <p:spPr>
          <a:xfrm>
            <a:off x="3814231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EB5E04EF-A108-7445-BC2A-7536B25F71F2}"/>
              </a:ext>
            </a:extLst>
          </p:cNvPr>
          <p:cNvCxnSpPr/>
          <p:nvPr/>
        </p:nvCxnSpPr>
        <p:spPr>
          <a:xfrm>
            <a:off x="4367232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97053D57-CC83-5640-B158-0B990C406021}"/>
              </a:ext>
            </a:extLst>
          </p:cNvPr>
          <p:cNvCxnSpPr/>
          <p:nvPr/>
        </p:nvCxnSpPr>
        <p:spPr>
          <a:xfrm>
            <a:off x="4920233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074B91F-5AC9-444E-9332-EBEB457B9632}"/>
              </a:ext>
            </a:extLst>
          </p:cNvPr>
          <p:cNvCxnSpPr/>
          <p:nvPr/>
        </p:nvCxnSpPr>
        <p:spPr>
          <a:xfrm>
            <a:off x="5473234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AEB9927-52EB-B940-8177-C95355D0AC62}"/>
              </a:ext>
            </a:extLst>
          </p:cNvPr>
          <p:cNvCxnSpPr/>
          <p:nvPr/>
        </p:nvCxnSpPr>
        <p:spPr>
          <a:xfrm>
            <a:off x="6026235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28C63F2F-731B-2E40-AF5E-A197482AFF06}"/>
              </a:ext>
            </a:extLst>
          </p:cNvPr>
          <p:cNvCxnSpPr/>
          <p:nvPr/>
        </p:nvCxnSpPr>
        <p:spPr>
          <a:xfrm>
            <a:off x="6579236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A2B18545-3915-8247-8585-F2F256A570EB}"/>
              </a:ext>
            </a:extLst>
          </p:cNvPr>
          <p:cNvCxnSpPr/>
          <p:nvPr/>
        </p:nvCxnSpPr>
        <p:spPr>
          <a:xfrm>
            <a:off x="7132237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02FC636-055E-6841-A4A8-D9284B3C3970}"/>
              </a:ext>
            </a:extLst>
          </p:cNvPr>
          <p:cNvCxnSpPr/>
          <p:nvPr/>
        </p:nvCxnSpPr>
        <p:spPr>
          <a:xfrm>
            <a:off x="7685242" y="197961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7FA377BD-8FB2-BB4F-B95D-4555170CF062}"/>
              </a:ext>
            </a:extLst>
          </p:cNvPr>
          <p:cNvCxnSpPr>
            <a:cxnSpLocks/>
          </p:cNvCxnSpPr>
          <p:nvPr/>
        </p:nvCxnSpPr>
        <p:spPr>
          <a:xfrm flipH="1">
            <a:off x="1049226" y="210953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ACDD319-876F-324E-A8A1-064E7CB0A29A}"/>
              </a:ext>
            </a:extLst>
          </p:cNvPr>
          <p:cNvSpPr/>
          <p:nvPr/>
        </p:nvSpPr>
        <p:spPr>
          <a:xfrm>
            <a:off x="630457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7792F63-4781-4D49-9AA9-DFA2077A4117}"/>
              </a:ext>
            </a:extLst>
          </p:cNvPr>
          <p:cNvSpPr/>
          <p:nvPr/>
        </p:nvSpPr>
        <p:spPr>
          <a:xfrm>
            <a:off x="1185463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5BAD43-F9A5-914F-99F7-8FE86887BDA7}"/>
              </a:ext>
            </a:extLst>
          </p:cNvPr>
          <p:cNvSpPr/>
          <p:nvPr/>
        </p:nvSpPr>
        <p:spPr>
          <a:xfrm>
            <a:off x="1740469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0BEC6B-D11C-C046-AAA0-B13F84B1E514}"/>
              </a:ext>
            </a:extLst>
          </p:cNvPr>
          <p:cNvSpPr/>
          <p:nvPr/>
        </p:nvSpPr>
        <p:spPr>
          <a:xfrm>
            <a:off x="2295475" y="22603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9CB91C3-8F2B-BE41-81E3-8DBCDBF77F60}"/>
              </a:ext>
            </a:extLst>
          </p:cNvPr>
          <p:cNvSpPr/>
          <p:nvPr/>
        </p:nvSpPr>
        <p:spPr>
          <a:xfrm>
            <a:off x="2850481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E9099FEA-EF65-934C-B244-80C70C6511D8}"/>
              </a:ext>
            </a:extLst>
          </p:cNvPr>
          <p:cNvSpPr/>
          <p:nvPr/>
        </p:nvSpPr>
        <p:spPr>
          <a:xfrm>
            <a:off x="3405487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2BCFE14-E727-2D4B-9D9E-A6728675A368}"/>
              </a:ext>
            </a:extLst>
          </p:cNvPr>
          <p:cNvSpPr/>
          <p:nvPr/>
        </p:nvSpPr>
        <p:spPr>
          <a:xfrm>
            <a:off x="3960493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0329F05-5FD3-DF40-8176-39DADB367A83}"/>
              </a:ext>
            </a:extLst>
          </p:cNvPr>
          <p:cNvSpPr/>
          <p:nvPr/>
        </p:nvSpPr>
        <p:spPr>
          <a:xfrm>
            <a:off x="4515499" y="22603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5766755-5967-0448-978B-8A8F692ADE13}"/>
              </a:ext>
            </a:extLst>
          </p:cNvPr>
          <p:cNvSpPr/>
          <p:nvPr/>
        </p:nvSpPr>
        <p:spPr>
          <a:xfrm>
            <a:off x="5070505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983CBBD4-68EE-6A43-9BA9-2D169F2940CD}"/>
              </a:ext>
            </a:extLst>
          </p:cNvPr>
          <p:cNvSpPr/>
          <p:nvPr/>
        </p:nvSpPr>
        <p:spPr>
          <a:xfrm>
            <a:off x="5625511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AC1A8DA-A1BC-0A43-B3E0-7E3EA878DC92}"/>
              </a:ext>
            </a:extLst>
          </p:cNvPr>
          <p:cNvSpPr/>
          <p:nvPr/>
        </p:nvSpPr>
        <p:spPr>
          <a:xfrm>
            <a:off x="6180517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8871FC0-2D59-A341-B769-62E863F0A3A0}"/>
              </a:ext>
            </a:extLst>
          </p:cNvPr>
          <p:cNvSpPr/>
          <p:nvPr/>
        </p:nvSpPr>
        <p:spPr>
          <a:xfrm>
            <a:off x="6735523" y="226033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AA84445-FDE4-C244-B577-A28849B8AFEA}"/>
              </a:ext>
            </a:extLst>
          </p:cNvPr>
          <p:cNvSpPr/>
          <p:nvPr/>
        </p:nvSpPr>
        <p:spPr>
          <a:xfrm>
            <a:off x="7290529" y="226032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7A0E82B-6DE5-E543-8838-45F3F638CCFF}"/>
              </a:ext>
            </a:extLst>
          </p:cNvPr>
          <p:cNvSpPr/>
          <p:nvPr/>
        </p:nvSpPr>
        <p:spPr>
          <a:xfrm>
            <a:off x="7845535" y="226032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8D30372E-284E-854C-8A13-766ADE8C29C9}"/>
              </a:ext>
            </a:extLst>
          </p:cNvPr>
          <p:cNvCxnSpPr/>
          <p:nvPr/>
        </p:nvCxnSpPr>
        <p:spPr>
          <a:xfrm>
            <a:off x="1052771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AA09B6E1-F3AF-CE48-AB41-C3CC4EA36004}"/>
              </a:ext>
            </a:extLst>
          </p:cNvPr>
          <p:cNvCxnSpPr/>
          <p:nvPr/>
        </p:nvCxnSpPr>
        <p:spPr>
          <a:xfrm>
            <a:off x="1605772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44A43731-11D9-C04F-8850-FBAB186D1652}"/>
              </a:ext>
            </a:extLst>
          </p:cNvPr>
          <p:cNvCxnSpPr/>
          <p:nvPr/>
        </p:nvCxnSpPr>
        <p:spPr>
          <a:xfrm>
            <a:off x="2158773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B500DF23-CC82-3B49-95EE-AA4FD6E25A7F}"/>
              </a:ext>
            </a:extLst>
          </p:cNvPr>
          <p:cNvCxnSpPr/>
          <p:nvPr/>
        </p:nvCxnSpPr>
        <p:spPr>
          <a:xfrm>
            <a:off x="2711774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CC6875E-FF2D-3241-964A-BB534725B3F4}"/>
              </a:ext>
            </a:extLst>
          </p:cNvPr>
          <p:cNvCxnSpPr/>
          <p:nvPr/>
        </p:nvCxnSpPr>
        <p:spPr>
          <a:xfrm>
            <a:off x="3264775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CAEC83E1-D287-A241-A93E-593774AAC1CB}"/>
              </a:ext>
            </a:extLst>
          </p:cNvPr>
          <p:cNvCxnSpPr/>
          <p:nvPr/>
        </p:nvCxnSpPr>
        <p:spPr>
          <a:xfrm>
            <a:off x="3817776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E193202-4947-4146-9CB6-621C0A0944AB}"/>
              </a:ext>
            </a:extLst>
          </p:cNvPr>
          <p:cNvCxnSpPr/>
          <p:nvPr/>
        </p:nvCxnSpPr>
        <p:spPr>
          <a:xfrm>
            <a:off x="4370777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BBF9BBB-85A5-6B41-B13E-A5804A11E797}"/>
              </a:ext>
            </a:extLst>
          </p:cNvPr>
          <p:cNvCxnSpPr/>
          <p:nvPr/>
        </p:nvCxnSpPr>
        <p:spPr>
          <a:xfrm>
            <a:off x="4923778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5EAAB0F5-C8A2-E842-8EFE-C4382E34EF02}"/>
              </a:ext>
            </a:extLst>
          </p:cNvPr>
          <p:cNvCxnSpPr/>
          <p:nvPr/>
        </p:nvCxnSpPr>
        <p:spPr>
          <a:xfrm>
            <a:off x="5476779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633B6D4F-25B8-9545-9A17-ED4B9CA3BF25}"/>
              </a:ext>
            </a:extLst>
          </p:cNvPr>
          <p:cNvCxnSpPr/>
          <p:nvPr/>
        </p:nvCxnSpPr>
        <p:spPr>
          <a:xfrm>
            <a:off x="6029780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263D807A-DDFF-0E47-B492-C9B448F7E0EF}"/>
              </a:ext>
            </a:extLst>
          </p:cNvPr>
          <p:cNvCxnSpPr/>
          <p:nvPr/>
        </p:nvCxnSpPr>
        <p:spPr>
          <a:xfrm>
            <a:off x="6582781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8B1DB64-044F-E44A-A081-8950B908BD56}"/>
              </a:ext>
            </a:extLst>
          </p:cNvPr>
          <p:cNvCxnSpPr/>
          <p:nvPr/>
        </p:nvCxnSpPr>
        <p:spPr>
          <a:xfrm>
            <a:off x="7135782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3376A11-C4C0-854D-B8C0-3BA23D6E079F}"/>
              </a:ext>
            </a:extLst>
          </p:cNvPr>
          <p:cNvCxnSpPr/>
          <p:nvPr/>
        </p:nvCxnSpPr>
        <p:spPr>
          <a:xfrm>
            <a:off x="7688787" y="250337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78ABFADB-CEF7-8B44-8E28-EE6AC27A1980}"/>
              </a:ext>
            </a:extLst>
          </p:cNvPr>
          <p:cNvCxnSpPr>
            <a:cxnSpLocks/>
          </p:cNvCxnSpPr>
          <p:nvPr/>
        </p:nvCxnSpPr>
        <p:spPr>
          <a:xfrm flipH="1">
            <a:off x="1060266" y="263329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75">
            <a:extLst>
              <a:ext uri="{FF2B5EF4-FFF2-40B4-BE49-F238E27FC236}">
                <a16:creationId xmlns:a16="http://schemas.microsoft.com/office/drawing/2014/main" id="{F68E5BE7-E981-0249-B751-57B698C65955}"/>
              </a:ext>
            </a:extLst>
          </p:cNvPr>
          <p:cNvSpPr/>
          <p:nvPr/>
        </p:nvSpPr>
        <p:spPr>
          <a:xfrm>
            <a:off x="630862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DD32C384-01D2-1044-9339-3E3F3D44FC35}"/>
              </a:ext>
            </a:extLst>
          </p:cNvPr>
          <p:cNvSpPr/>
          <p:nvPr/>
        </p:nvSpPr>
        <p:spPr>
          <a:xfrm>
            <a:off x="1185868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6DA5C57A-902F-4F49-B00A-4496F6754AA6}"/>
              </a:ext>
            </a:extLst>
          </p:cNvPr>
          <p:cNvSpPr/>
          <p:nvPr/>
        </p:nvSpPr>
        <p:spPr>
          <a:xfrm>
            <a:off x="1740874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DF8AB24-2676-4F4C-A01E-CD5B2C93B69C}"/>
              </a:ext>
            </a:extLst>
          </p:cNvPr>
          <p:cNvSpPr/>
          <p:nvPr/>
        </p:nvSpPr>
        <p:spPr>
          <a:xfrm>
            <a:off x="2295880" y="278408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FFEDCC9-3D87-DB42-8423-BD6D8441B39A}"/>
              </a:ext>
            </a:extLst>
          </p:cNvPr>
          <p:cNvSpPr/>
          <p:nvPr/>
        </p:nvSpPr>
        <p:spPr>
          <a:xfrm>
            <a:off x="2850886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05B7FC1-F080-174F-A193-845CF5450080}"/>
              </a:ext>
            </a:extLst>
          </p:cNvPr>
          <p:cNvSpPr/>
          <p:nvPr/>
        </p:nvSpPr>
        <p:spPr>
          <a:xfrm>
            <a:off x="3405892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093922B7-7F36-A24B-AA90-64A7C0BA44E4}"/>
              </a:ext>
            </a:extLst>
          </p:cNvPr>
          <p:cNvSpPr/>
          <p:nvPr/>
        </p:nvSpPr>
        <p:spPr>
          <a:xfrm>
            <a:off x="3960898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BE9D42E7-1326-E148-A391-FF3D2583320B}"/>
              </a:ext>
            </a:extLst>
          </p:cNvPr>
          <p:cNvSpPr/>
          <p:nvPr/>
        </p:nvSpPr>
        <p:spPr>
          <a:xfrm>
            <a:off x="4515904" y="278408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DD929F55-A275-EA4F-A1DF-19D5404206C8}"/>
              </a:ext>
            </a:extLst>
          </p:cNvPr>
          <p:cNvSpPr/>
          <p:nvPr/>
        </p:nvSpPr>
        <p:spPr>
          <a:xfrm>
            <a:off x="5070910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9C573B98-6F37-5740-80E0-334739817D46}"/>
              </a:ext>
            </a:extLst>
          </p:cNvPr>
          <p:cNvSpPr/>
          <p:nvPr/>
        </p:nvSpPr>
        <p:spPr>
          <a:xfrm>
            <a:off x="5625916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4589F51-7A03-574B-A302-07D1F3BCA8D6}"/>
              </a:ext>
            </a:extLst>
          </p:cNvPr>
          <p:cNvSpPr/>
          <p:nvPr/>
        </p:nvSpPr>
        <p:spPr>
          <a:xfrm>
            <a:off x="6180922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A90A8BC-FFA2-B143-AA67-2CFE14E9E3C1}"/>
              </a:ext>
            </a:extLst>
          </p:cNvPr>
          <p:cNvSpPr/>
          <p:nvPr/>
        </p:nvSpPr>
        <p:spPr>
          <a:xfrm>
            <a:off x="6735928" y="278408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2CD7B91-8D31-7E49-B134-E3CFE097452E}"/>
              </a:ext>
            </a:extLst>
          </p:cNvPr>
          <p:cNvSpPr/>
          <p:nvPr/>
        </p:nvSpPr>
        <p:spPr>
          <a:xfrm>
            <a:off x="7290934" y="278408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FF67CC7-A250-6544-B3FC-C42215571B23}"/>
              </a:ext>
            </a:extLst>
          </p:cNvPr>
          <p:cNvSpPr/>
          <p:nvPr/>
        </p:nvSpPr>
        <p:spPr>
          <a:xfrm>
            <a:off x="7845940" y="278408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4B3439C0-5840-D442-8ED3-BA209F6DDD51}"/>
              </a:ext>
            </a:extLst>
          </p:cNvPr>
          <p:cNvCxnSpPr/>
          <p:nvPr/>
        </p:nvCxnSpPr>
        <p:spPr>
          <a:xfrm>
            <a:off x="1053176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DABAEC53-7B1A-4F41-9A77-D4772329F774}"/>
              </a:ext>
            </a:extLst>
          </p:cNvPr>
          <p:cNvCxnSpPr/>
          <p:nvPr/>
        </p:nvCxnSpPr>
        <p:spPr>
          <a:xfrm>
            <a:off x="1606177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9025E7FA-C6C5-9847-A36E-810C1F8130A7}"/>
              </a:ext>
            </a:extLst>
          </p:cNvPr>
          <p:cNvCxnSpPr/>
          <p:nvPr/>
        </p:nvCxnSpPr>
        <p:spPr>
          <a:xfrm>
            <a:off x="2159178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D23BCCA9-5393-CD49-B2AD-B5BE1D028EAC}"/>
              </a:ext>
            </a:extLst>
          </p:cNvPr>
          <p:cNvCxnSpPr/>
          <p:nvPr/>
        </p:nvCxnSpPr>
        <p:spPr>
          <a:xfrm>
            <a:off x="2712179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96DF8857-4C0C-8A41-B334-A472620FCE06}"/>
              </a:ext>
            </a:extLst>
          </p:cNvPr>
          <p:cNvCxnSpPr/>
          <p:nvPr/>
        </p:nvCxnSpPr>
        <p:spPr>
          <a:xfrm>
            <a:off x="3265180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5D98A1D4-48EE-F142-8CFD-11981D39FFA0}"/>
              </a:ext>
            </a:extLst>
          </p:cNvPr>
          <p:cNvCxnSpPr/>
          <p:nvPr/>
        </p:nvCxnSpPr>
        <p:spPr>
          <a:xfrm>
            <a:off x="3818181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5CE394D1-07AF-8F4A-8538-9924A3CB396E}"/>
              </a:ext>
            </a:extLst>
          </p:cNvPr>
          <p:cNvCxnSpPr/>
          <p:nvPr/>
        </p:nvCxnSpPr>
        <p:spPr>
          <a:xfrm>
            <a:off x="4371182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4EC0C4AA-0628-FA4F-9DB1-EF95F87E823A}"/>
              </a:ext>
            </a:extLst>
          </p:cNvPr>
          <p:cNvCxnSpPr/>
          <p:nvPr/>
        </p:nvCxnSpPr>
        <p:spPr>
          <a:xfrm>
            <a:off x="4924183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F06D8F16-D291-9B46-BBB3-92A49127AF1F}"/>
              </a:ext>
            </a:extLst>
          </p:cNvPr>
          <p:cNvCxnSpPr/>
          <p:nvPr/>
        </p:nvCxnSpPr>
        <p:spPr>
          <a:xfrm>
            <a:off x="5477184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A8535098-55B9-384F-A0DF-0F7119692C85}"/>
              </a:ext>
            </a:extLst>
          </p:cNvPr>
          <p:cNvCxnSpPr/>
          <p:nvPr/>
        </p:nvCxnSpPr>
        <p:spPr>
          <a:xfrm>
            <a:off x="6030185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ED61D83D-61E4-934C-B970-6D4E2195BF0F}"/>
              </a:ext>
            </a:extLst>
          </p:cNvPr>
          <p:cNvCxnSpPr/>
          <p:nvPr/>
        </p:nvCxnSpPr>
        <p:spPr>
          <a:xfrm>
            <a:off x="6583186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21E85EB9-5C29-E440-A67F-C1A2D0602E74}"/>
              </a:ext>
            </a:extLst>
          </p:cNvPr>
          <p:cNvCxnSpPr/>
          <p:nvPr/>
        </p:nvCxnSpPr>
        <p:spPr>
          <a:xfrm>
            <a:off x="7136187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C88A2E16-F616-8C40-82B2-674F26DCAADF}"/>
              </a:ext>
            </a:extLst>
          </p:cNvPr>
          <p:cNvCxnSpPr/>
          <p:nvPr/>
        </p:nvCxnSpPr>
        <p:spPr>
          <a:xfrm>
            <a:off x="7689192" y="302713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DB6205CC-5EEF-9445-A2AF-A5B52EEAA6F7}"/>
              </a:ext>
            </a:extLst>
          </p:cNvPr>
          <p:cNvCxnSpPr>
            <a:cxnSpLocks/>
          </p:cNvCxnSpPr>
          <p:nvPr/>
        </p:nvCxnSpPr>
        <p:spPr>
          <a:xfrm flipH="1">
            <a:off x="1053176" y="3157047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D4BB234-B97D-124F-9F9D-C9B830974518}"/>
              </a:ext>
            </a:extLst>
          </p:cNvPr>
          <p:cNvSpPr/>
          <p:nvPr/>
        </p:nvSpPr>
        <p:spPr>
          <a:xfrm>
            <a:off x="630457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77ACA56A-AC86-DF45-A1E3-E7D3413DA882}"/>
              </a:ext>
            </a:extLst>
          </p:cNvPr>
          <p:cNvSpPr/>
          <p:nvPr/>
        </p:nvSpPr>
        <p:spPr>
          <a:xfrm>
            <a:off x="1185463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B75E6682-4413-6E48-BF90-441655135CAC}"/>
              </a:ext>
            </a:extLst>
          </p:cNvPr>
          <p:cNvSpPr/>
          <p:nvPr/>
        </p:nvSpPr>
        <p:spPr>
          <a:xfrm>
            <a:off x="1740469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984488FF-6721-5A46-AC03-00216CA85EB4}"/>
              </a:ext>
            </a:extLst>
          </p:cNvPr>
          <p:cNvSpPr/>
          <p:nvPr/>
        </p:nvSpPr>
        <p:spPr>
          <a:xfrm>
            <a:off x="2295475" y="33051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8B234D29-BD64-7442-A15C-9DCC0E47A157}"/>
              </a:ext>
            </a:extLst>
          </p:cNvPr>
          <p:cNvSpPr/>
          <p:nvPr/>
        </p:nvSpPr>
        <p:spPr>
          <a:xfrm>
            <a:off x="2850481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4012CD0D-88DB-5942-A248-E9ED52053FD8}"/>
              </a:ext>
            </a:extLst>
          </p:cNvPr>
          <p:cNvSpPr/>
          <p:nvPr/>
        </p:nvSpPr>
        <p:spPr>
          <a:xfrm>
            <a:off x="3405487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6BFF571-56EA-7246-9CA0-57A21D9E077B}"/>
              </a:ext>
            </a:extLst>
          </p:cNvPr>
          <p:cNvSpPr/>
          <p:nvPr/>
        </p:nvSpPr>
        <p:spPr>
          <a:xfrm>
            <a:off x="3960493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4EE410CF-AAF5-2347-8A8E-D03383DDD290}"/>
              </a:ext>
            </a:extLst>
          </p:cNvPr>
          <p:cNvSpPr/>
          <p:nvPr/>
        </p:nvSpPr>
        <p:spPr>
          <a:xfrm>
            <a:off x="4515499" y="330514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C84E9AA-AA36-3E48-B3FE-F9C30E7951DB}"/>
              </a:ext>
            </a:extLst>
          </p:cNvPr>
          <p:cNvSpPr/>
          <p:nvPr/>
        </p:nvSpPr>
        <p:spPr>
          <a:xfrm>
            <a:off x="5070505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A8E5CF0-D0CA-124C-A050-8648C71A5AD5}"/>
              </a:ext>
            </a:extLst>
          </p:cNvPr>
          <p:cNvSpPr/>
          <p:nvPr/>
        </p:nvSpPr>
        <p:spPr>
          <a:xfrm>
            <a:off x="5625511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2F6349B-B5EE-8D48-8F9C-3E72071E05E4}"/>
              </a:ext>
            </a:extLst>
          </p:cNvPr>
          <p:cNvSpPr/>
          <p:nvPr/>
        </p:nvSpPr>
        <p:spPr>
          <a:xfrm>
            <a:off x="6180517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4A39E38F-07F0-864B-BFA5-F33C0D686324}"/>
              </a:ext>
            </a:extLst>
          </p:cNvPr>
          <p:cNvSpPr/>
          <p:nvPr/>
        </p:nvSpPr>
        <p:spPr>
          <a:xfrm>
            <a:off x="6735523" y="33051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7500F9B-D4D0-3749-AEB2-5C7ABFCDB474}"/>
              </a:ext>
            </a:extLst>
          </p:cNvPr>
          <p:cNvSpPr/>
          <p:nvPr/>
        </p:nvSpPr>
        <p:spPr>
          <a:xfrm>
            <a:off x="7290529" y="330513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D584DD1E-1D4E-E245-A0CF-04DF5DAC9CE6}"/>
              </a:ext>
            </a:extLst>
          </p:cNvPr>
          <p:cNvSpPr/>
          <p:nvPr/>
        </p:nvSpPr>
        <p:spPr>
          <a:xfrm>
            <a:off x="7845535" y="330513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FD99BDFD-2558-BC45-9C26-247C505D9C68}"/>
              </a:ext>
            </a:extLst>
          </p:cNvPr>
          <p:cNvCxnSpPr/>
          <p:nvPr/>
        </p:nvCxnSpPr>
        <p:spPr>
          <a:xfrm>
            <a:off x="1052771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34F4328A-78FB-4A4D-B2E1-88B542D5A274}"/>
              </a:ext>
            </a:extLst>
          </p:cNvPr>
          <p:cNvCxnSpPr/>
          <p:nvPr/>
        </p:nvCxnSpPr>
        <p:spPr>
          <a:xfrm>
            <a:off x="1605772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EAA33FF1-7716-7F4C-982E-11045285E05B}"/>
              </a:ext>
            </a:extLst>
          </p:cNvPr>
          <p:cNvCxnSpPr/>
          <p:nvPr/>
        </p:nvCxnSpPr>
        <p:spPr>
          <a:xfrm>
            <a:off x="2158773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E9C3BAA2-9D60-D442-BA58-FD2BA8E5CF5A}"/>
              </a:ext>
            </a:extLst>
          </p:cNvPr>
          <p:cNvCxnSpPr/>
          <p:nvPr/>
        </p:nvCxnSpPr>
        <p:spPr>
          <a:xfrm>
            <a:off x="2711774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1F8828E5-3EE0-CE43-8895-DA17CFF18F1A}"/>
              </a:ext>
            </a:extLst>
          </p:cNvPr>
          <p:cNvCxnSpPr/>
          <p:nvPr/>
        </p:nvCxnSpPr>
        <p:spPr>
          <a:xfrm>
            <a:off x="3264775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6338508E-E815-BE4F-BC06-D856A752B39C}"/>
              </a:ext>
            </a:extLst>
          </p:cNvPr>
          <p:cNvCxnSpPr/>
          <p:nvPr/>
        </p:nvCxnSpPr>
        <p:spPr>
          <a:xfrm>
            <a:off x="3817776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3ACF91AC-E541-0941-A706-E7154F960842}"/>
              </a:ext>
            </a:extLst>
          </p:cNvPr>
          <p:cNvCxnSpPr/>
          <p:nvPr/>
        </p:nvCxnSpPr>
        <p:spPr>
          <a:xfrm>
            <a:off x="4370777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2C4BCE4F-814C-1945-877B-556B7A9E653C}"/>
              </a:ext>
            </a:extLst>
          </p:cNvPr>
          <p:cNvCxnSpPr/>
          <p:nvPr/>
        </p:nvCxnSpPr>
        <p:spPr>
          <a:xfrm>
            <a:off x="4923778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C0E69053-5AD1-0C40-A05E-65CA4759F7ED}"/>
              </a:ext>
            </a:extLst>
          </p:cNvPr>
          <p:cNvCxnSpPr/>
          <p:nvPr/>
        </p:nvCxnSpPr>
        <p:spPr>
          <a:xfrm>
            <a:off x="5476779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063314FE-984A-394F-8E1F-C70D2759968B}"/>
              </a:ext>
            </a:extLst>
          </p:cNvPr>
          <p:cNvCxnSpPr/>
          <p:nvPr/>
        </p:nvCxnSpPr>
        <p:spPr>
          <a:xfrm>
            <a:off x="6029780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3F15298F-C273-A747-B061-C6E04A5632E3}"/>
              </a:ext>
            </a:extLst>
          </p:cNvPr>
          <p:cNvCxnSpPr/>
          <p:nvPr/>
        </p:nvCxnSpPr>
        <p:spPr>
          <a:xfrm>
            <a:off x="6582781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C9A4EB2E-E509-B349-B118-4006F20FD905}"/>
              </a:ext>
            </a:extLst>
          </p:cNvPr>
          <p:cNvCxnSpPr/>
          <p:nvPr/>
        </p:nvCxnSpPr>
        <p:spPr>
          <a:xfrm>
            <a:off x="7135782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250C1316-9749-C544-AE15-15282CD86C9E}"/>
              </a:ext>
            </a:extLst>
          </p:cNvPr>
          <p:cNvCxnSpPr/>
          <p:nvPr/>
        </p:nvCxnSpPr>
        <p:spPr>
          <a:xfrm>
            <a:off x="7688787" y="354818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BAF05CC9-EEFF-BF4A-82F9-A5EDFE753943}"/>
              </a:ext>
            </a:extLst>
          </p:cNvPr>
          <p:cNvCxnSpPr>
            <a:cxnSpLocks/>
          </p:cNvCxnSpPr>
          <p:nvPr/>
        </p:nvCxnSpPr>
        <p:spPr>
          <a:xfrm flipH="1">
            <a:off x="1052771" y="367810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 287">
            <a:extLst>
              <a:ext uri="{FF2B5EF4-FFF2-40B4-BE49-F238E27FC236}">
                <a16:creationId xmlns:a16="http://schemas.microsoft.com/office/drawing/2014/main" id="{0BFBB5D9-5B9D-414B-B7E7-90A8305EC791}"/>
              </a:ext>
            </a:extLst>
          </p:cNvPr>
          <p:cNvSpPr/>
          <p:nvPr/>
        </p:nvSpPr>
        <p:spPr>
          <a:xfrm>
            <a:off x="634002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FE2DD3CD-4C1E-FA4C-A422-A3C7C1426C40}"/>
              </a:ext>
            </a:extLst>
          </p:cNvPr>
          <p:cNvSpPr/>
          <p:nvPr/>
        </p:nvSpPr>
        <p:spPr>
          <a:xfrm>
            <a:off x="1189008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E2DACC08-6D0C-B946-8814-CB2B8E207AB7}"/>
              </a:ext>
            </a:extLst>
          </p:cNvPr>
          <p:cNvSpPr/>
          <p:nvPr/>
        </p:nvSpPr>
        <p:spPr>
          <a:xfrm>
            <a:off x="1744014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5F923E2-AC54-2047-B9D0-E7E10EF0229A}"/>
              </a:ext>
            </a:extLst>
          </p:cNvPr>
          <p:cNvSpPr/>
          <p:nvPr/>
        </p:nvSpPr>
        <p:spPr>
          <a:xfrm>
            <a:off x="2299020" y="38288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855972DE-65D4-794B-9A1F-050A0ECC3DE0}"/>
              </a:ext>
            </a:extLst>
          </p:cNvPr>
          <p:cNvSpPr/>
          <p:nvPr/>
        </p:nvSpPr>
        <p:spPr>
          <a:xfrm>
            <a:off x="2854026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B8211E08-2DFA-574A-BA77-82CABF267E20}"/>
              </a:ext>
            </a:extLst>
          </p:cNvPr>
          <p:cNvSpPr/>
          <p:nvPr/>
        </p:nvSpPr>
        <p:spPr>
          <a:xfrm>
            <a:off x="3409032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0B1183C0-89D6-C141-BE83-83B9ABE483B9}"/>
              </a:ext>
            </a:extLst>
          </p:cNvPr>
          <p:cNvSpPr/>
          <p:nvPr/>
        </p:nvSpPr>
        <p:spPr>
          <a:xfrm>
            <a:off x="3964038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271A5C1F-FFC1-5445-9CFD-ACBAEF6E8772}"/>
              </a:ext>
            </a:extLst>
          </p:cNvPr>
          <p:cNvSpPr/>
          <p:nvPr/>
        </p:nvSpPr>
        <p:spPr>
          <a:xfrm>
            <a:off x="4519044" y="38289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A621A0D6-70E2-2746-B823-378F5253431B}"/>
              </a:ext>
            </a:extLst>
          </p:cNvPr>
          <p:cNvSpPr/>
          <p:nvPr/>
        </p:nvSpPr>
        <p:spPr>
          <a:xfrm>
            <a:off x="5074050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2B008E6C-013A-C24F-9DFD-90D11B579996}"/>
              </a:ext>
            </a:extLst>
          </p:cNvPr>
          <p:cNvSpPr/>
          <p:nvPr/>
        </p:nvSpPr>
        <p:spPr>
          <a:xfrm>
            <a:off x="5629056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1D7BC615-F6B2-E84A-B6A7-30D436A9F283}"/>
              </a:ext>
            </a:extLst>
          </p:cNvPr>
          <p:cNvSpPr/>
          <p:nvPr/>
        </p:nvSpPr>
        <p:spPr>
          <a:xfrm>
            <a:off x="6184062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294F9C7C-227D-B34B-9884-44ABEA215D49}"/>
              </a:ext>
            </a:extLst>
          </p:cNvPr>
          <p:cNvSpPr/>
          <p:nvPr/>
        </p:nvSpPr>
        <p:spPr>
          <a:xfrm>
            <a:off x="6739068" y="382890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8181A772-3814-9441-9959-EDF148C575B2}"/>
              </a:ext>
            </a:extLst>
          </p:cNvPr>
          <p:cNvSpPr/>
          <p:nvPr/>
        </p:nvSpPr>
        <p:spPr>
          <a:xfrm>
            <a:off x="7294074" y="382889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EDE34691-7B88-D043-A536-4A501B1EC8B1}"/>
              </a:ext>
            </a:extLst>
          </p:cNvPr>
          <p:cNvSpPr/>
          <p:nvPr/>
        </p:nvSpPr>
        <p:spPr>
          <a:xfrm>
            <a:off x="7849080" y="382889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4227D9E8-B936-9E4F-BB92-C8E61BDCC050}"/>
              </a:ext>
            </a:extLst>
          </p:cNvPr>
          <p:cNvCxnSpPr/>
          <p:nvPr/>
        </p:nvCxnSpPr>
        <p:spPr>
          <a:xfrm>
            <a:off x="1056316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372FFC05-1DAA-5749-B036-B898B16330E1}"/>
              </a:ext>
            </a:extLst>
          </p:cNvPr>
          <p:cNvCxnSpPr/>
          <p:nvPr/>
        </p:nvCxnSpPr>
        <p:spPr>
          <a:xfrm>
            <a:off x="1609317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782F5FF4-8C99-9849-8AE2-213830659309}"/>
              </a:ext>
            </a:extLst>
          </p:cNvPr>
          <p:cNvCxnSpPr/>
          <p:nvPr/>
        </p:nvCxnSpPr>
        <p:spPr>
          <a:xfrm>
            <a:off x="2162318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B55AE8BD-12B6-7B42-B9AA-A32C020B53C6}"/>
              </a:ext>
            </a:extLst>
          </p:cNvPr>
          <p:cNvCxnSpPr/>
          <p:nvPr/>
        </p:nvCxnSpPr>
        <p:spPr>
          <a:xfrm>
            <a:off x="2715319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4AE8967F-94D4-4844-84A1-BCD81CB062FA}"/>
              </a:ext>
            </a:extLst>
          </p:cNvPr>
          <p:cNvCxnSpPr/>
          <p:nvPr/>
        </p:nvCxnSpPr>
        <p:spPr>
          <a:xfrm>
            <a:off x="3268320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1BDCF41E-6DFB-9D48-B47F-FFC6792C12C9}"/>
              </a:ext>
            </a:extLst>
          </p:cNvPr>
          <p:cNvCxnSpPr/>
          <p:nvPr/>
        </p:nvCxnSpPr>
        <p:spPr>
          <a:xfrm>
            <a:off x="3821321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AF21D147-517D-8046-B926-AA0BA9D22D57}"/>
              </a:ext>
            </a:extLst>
          </p:cNvPr>
          <p:cNvCxnSpPr/>
          <p:nvPr/>
        </p:nvCxnSpPr>
        <p:spPr>
          <a:xfrm>
            <a:off x="4374322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31E26A21-B7C2-F246-9588-F8455BBC0453}"/>
              </a:ext>
            </a:extLst>
          </p:cNvPr>
          <p:cNvCxnSpPr/>
          <p:nvPr/>
        </p:nvCxnSpPr>
        <p:spPr>
          <a:xfrm>
            <a:off x="4927323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9530C389-D859-BB43-8084-3FFC9CAC83FD}"/>
              </a:ext>
            </a:extLst>
          </p:cNvPr>
          <p:cNvCxnSpPr/>
          <p:nvPr/>
        </p:nvCxnSpPr>
        <p:spPr>
          <a:xfrm>
            <a:off x="5480324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7A5B304B-4901-5445-9EF5-E955969158DE}"/>
              </a:ext>
            </a:extLst>
          </p:cNvPr>
          <p:cNvCxnSpPr/>
          <p:nvPr/>
        </p:nvCxnSpPr>
        <p:spPr>
          <a:xfrm>
            <a:off x="6033325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93204BF-42C3-E842-99FD-C3BC7C594FD9}"/>
              </a:ext>
            </a:extLst>
          </p:cNvPr>
          <p:cNvCxnSpPr/>
          <p:nvPr/>
        </p:nvCxnSpPr>
        <p:spPr>
          <a:xfrm>
            <a:off x="6586326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F3D09EEE-AB38-EE44-9254-FB6390770E02}"/>
              </a:ext>
            </a:extLst>
          </p:cNvPr>
          <p:cNvCxnSpPr/>
          <p:nvPr/>
        </p:nvCxnSpPr>
        <p:spPr>
          <a:xfrm>
            <a:off x="7139327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1A7452D8-D51A-714D-A3A8-F2EE621F1B9E}"/>
              </a:ext>
            </a:extLst>
          </p:cNvPr>
          <p:cNvCxnSpPr/>
          <p:nvPr/>
        </p:nvCxnSpPr>
        <p:spPr>
          <a:xfrm>
            <a:off x="7692332" y="4071943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B6B80458-CDC4-5C47-9C89-E0EC8A878B40}"/>
              </a:ext>
            </a:extLst>
          </p:cNvPr>
          <p:cNvCxnSpPr>
            <a:cxnSpLocks/>
          </p:cNvCxnSpPr>
          <p:nvPr/>
        </p:nvCxnSpPr>
        <p:spPr>
          <a:xfrm flipH="1">
            <a:off x="1063811" y="4201860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C667647-5654-964B-9B6F-44FA94DAAED9}"/>
              </a:ext>
            </a:extLst>
          </p:cNvPr>
          <p:cNvSpPr/>
          <p:nvPr/>
        </p:nvSpPr>
        <p:spPr>
          <a:xfrm>
            <a:off x="634407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1A0AB264-D47D-1F46-AD39-485E6B539892}"/>
              </a:ext>
            </a:extLst>
          </p:cNvPr>
          <p:cNvSpPr/>
          <p:nvPr/>
        </p:nvSpPr>
        <p:spPr>
          <a:xfrm>
            <a:off x="1189413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11F4357-E784-BD45-A133-ABBEBDDEAFCD}"/>
              </a:ext>
            </a:extLst>
          </p:cNvPr>
          <p:cNvSpPr/>
          <p:nvPr/>
        </p:nvSpPr>
        <p:spPr>
          <a:xfrm>
            <a:off x="1744419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79505247-BD4C-B14C-AEC5-ADE45CC494DB}"/>
              </a:ext>
            </a:extLst>
          </p:cNvPr>
          <p:cNvSpPr/>
          <p:nvPr/>
        </p:nvSpPr>
        <p:spPr>
          <a:xfrm>
            <a:off x="2299425" y="435265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9014E8DC-C8AC-504F-865C-6EC27B20C772}"/>
              </a:ext>
            </a:extLst>
          </p:cNvPr>
          <p:cNvSpPr/>
          <p:nvPr/>
        </p:nvSpPr>
        <p:spPr>
          <a:xfrm>
            <a:off x="2854431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89045152-40D2-0445-A15C-3F6EB9F78E38}"/>
              </a:ext>
            </a:extLst>
          </p:cNvPr>
          <p:cNvSpPr/>
          <p:nvPr/>
        </p:nvSpPr>
        <p:spPr>
          <a:xfrm>
            <a:off x="3409437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AC6AF525-54D5-5F43-BAC7-2063AEFE2D0B}"/>
              </a:ext>
            </a:extLst>
          </p:cNvPr>
          <p:cNvSpPr/>
          <p:nvPr/>
        </p:nvSpPr>
        <p:spPr>
          <a:xfrm>
            <a:off x="3964443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25ECD16-73DB-D848-8764-DFA00D1F4EAD}"/>
              </a:ext>
            </a:extLst>
          </p:cNvPr>
          <p:cNvSpPr/>
          <p:nvPr/>
        </p:nvSpPr>
        <p:spPr>
          <a:xfrm>
            <a:off x="4519449" y="435265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9644D760-2FEF-1F46-BE36-976FF359414C}"/>
              </a:ext>
            </a:extLst>
          </p:cNvPr>
          <p:cNvSpPr/>
          <p:nvPr/>
        </p:nvSpPr>
        <p:spPr>
          <a:xfrm>
            <a:off x="5074455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884C4BD8-BD92-DC4A-9D6E-7C164A1F0C47}"/>
              </a:ext>
            </a:extLst>
          </p:cNvPr>
          <p:cNvSpPr/>
          <p:nvPr/>
        </p:nvSpPr>
        <p:spPr>
          <a:xfrm>
            <a:off x="5629461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F064A6A0-4E13-FB46-BE05-97F0AD74C542}"/>
              </a:ext>
            </a:extLst>
          </p:cNvPr>
          <p:cNvSpPr/>
          <p:nvPr/>
        </p:nvSpPr>
        <p:spPr>
          <a:xfrm>
            <a:off x="6184467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27EEAF6-DBD9-B34E-9C3F-B820C50627E2}"/>
              </a:ext>
            </a:extLst>
          </p:cNvPr>
          <p:cNvSpPr/>
          <p:nvPr/>
        </p:nvSpPr>
        <p:spPr>
          <a:xfrm>
            <a:off x="6739473" y="435265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B5C6E22D-1850-1441-A515-26F515B021B6}"/>
              </a:ext>
            </a:extLst>
          </p:cNvPr>
          <p:cNvSpPr/>
          <p:nvPr/>
        </p:nvSpPr>
        <p:spPr>
          <a:xfrm>
            <a:off x="7294479" y="435265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253245BB-7220-7D45-8309-3FCBF6D9A170}"/>
              </a:ext>
            </a:extLst>
          </p:cNvPr>
          <p:cNvSpPr/>
          <p:nvPr/>
        </p:nvSpPr>
        <p:spPr>
          <a:xfrm>
            <a:off x="7849485" y="4352654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C427D387-288A-7546-AA8B-D7C068E7DB71}"/>
              </a:ext>
            </a:extLst>
          </p:cNvPr>
          <p:cNvCxnSpPr/>
          <p:nvPr/>
        </p:nvCxnSpPr>
        <p:spPr>
          <a:xfrm>
            <a:off x="1056721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E18EC69B-8C3E-794D-AA99-AB0F868189F5}"/>
              </a:ext>
            </a:extLst>
          </p:cNvPr>
          <p:cNvCxnSpPr/>
          <p:nvPr/>
        </p:nvCxnSpPr>
        <p:spPr>
          <a:xfrm>
            <a:off x="1609722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CF227F6C-7884-4D4D-9C55-0F419376EE5D}"/>
              </a:ext>
            </a:extLst>
          </p:cNvPr>
          <p:cNvCxnSpPr/>
          <p:nvPr/>
        </p:nvCxnSpPr>
        <p:spPr>
          <a:xfrm>
            <a:off x="2162723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Arrow Connector 332">
            <a:extLst>
              <a:ext uri="{FF2B5EF4-FFF2-40B4-BE49-F238E27FC236}">
                <a16:creationId xmlns:a16="http://schemas.microsoft.com/office/drawing/2014/main" id="{9B925F71-5228-FF45-AB5A-A072B522032E}"/>
              </a:ext>
            </a:extLst>
          </p:cNvPr>
          <p:cNvCxnSpPr/>
          <p:nvPr/>
        </p:nvCxnSpPr>
        <p:spPr>
          <a:xfrm>
            <a:off x="2715724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5A705E71-1040-1049-8466-816BEE9F87AF}"/>
              </a:ext>
            </a:extLst>
          </p:cNvPr>
          <p:cNvCxnSpPr/>
          <p:nvPr/>
        </p:nvCxnSpPr>
        <p:spPr>
          <a:xfrm>
            <a:off x="3268725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98C5A89E-504A-4243-B2A7-101D929F566A}"/>
              </a:ext>
            </a:extLst>
          </p:cNvPr>
          <p:cNvCxnSpPr/>
          <p:nvPr/>
        </p:nvCxnSpPr>
        <p:spPr>
          <a:xfrm>
            <a:off x="3821726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9D4A9E65-6CE1-EA47-B71E-22144BAB1C87}"/>
              </a:ext>
            </a:extLst>
          </p:cNvPr>
          <p:cNvCxnSpPr/>
          <p:nvPr/>
        </p:nvCxnSpPr>
        <p:spPr>
          <a:xfrm>
            <a:off x="4374727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EAB167B2-F0F3-4B41-93C4-F93BEC9C580F}"/>
              </a:ext>
            </a:extLst>
          </p:cNvPr>
          <p:cNvCxnSpPr/>
          <p:nvPr/>
        </p:nvCxnSpPr>
        <p:spPr>
          <a:xfrm>
            <a:off x="4927728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Arrow Connector 337">
            <a:extLst>
              <a:ext uri="{FF2B5EF4-FFF2-40B4-BE49-F238E27FC236}">
                <a16:creationId xmlns:a16="http://schemas.microsoft.com/office/drawing/2014/main" id="{E1426E0F-8E44-DF46-8DD3-FBF0D44FBD6B}"/>
              </a:ext>
            </a:extLst>
          </p:cNvPr>
          <p:cNvCxnSpPr/>
          <p:nvPr/>
        </p:nvCxnSpPr>
        <p:spPr>
          <a:xfrm>
            <a:off x="5480729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05AE740D-4850-884E-8962-0309F69574AB}"/>
              </a:ext>
            </a:extLst>
          </p:cNvPr>
          <p:cNvCxnSpPr/>
          <p:nvPr/>
        </p:nvCxnSpPr>
        <p:spPr>
          <a:xfrm>
            <a:off x="6033730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05CE6756-69C6-D644-8EA8-91F912E21A97}"/>
              </a:ext>
            </a:extLst>
          </p:cNvPr>
          <p:cNvCxnSpPr/>
          <p:nvPr/>
        </p:nvCxnSpPr>
        <p:spPr>
          <a:xfrm>
            <a:off x="6586731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7F853CF4-09B2-004A-8DB3-EBDF1A006C76}"/>
              </a:ext>
            </a:extLst>
          </p:cNvPr>
          <p:cNvCxnSpPr/>
          <p:nvPr/>
        </p:nvCxnSpPr>
        <p:spPr>
          <a:xfrm>
            <a:off x="7139732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30FAB816-1AD3-6C4D-946C-5AE92DA1605B}"/>
              </a:ext>
            </a:extLst>
          </p:cNvPr>
          <p:cNvCxnSpPr/>
          <p:nvPr/>
        </p:nvCxnSpPr>
        <p:spPr>
          <a:xfrm>
            <a:off x="7692737" y="4595700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B18EC36C-C80B-4D4B-B115-0A87D322F3DA}"/>
              </a:ext>
            </a:extLst>
          </p:cNvPr>
          <p:cNvCxnSpPr>
            <a:cxnSpLocks/>
          </p:cNvCxnSpPr>
          <p:nvPr/>
        </p:nvCxnSpPr>
        <p:spPr>
          <a:xfrm flipH="1">
            <a:off x="1056721" y="4725617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B19FE9C-AE7F-F044-AB48-69544D8674FB}"/>
              </a:ext>
            </a:extLst>
          </p:cNvPr>
          <p:cNvSpPr/>
          <p:nvPr/>
        </p:nvSpPr>
        <p:spPr>
          <a:xfrm>
            <a:off x="630052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C0BB23A-4B51-A940-A6DA-AC8831E31B07}"/>
              </a:ext>
            </a:extLst>
          </p:cNvPr>
          <p:cNvSpPr/>
          <p:nvPr/>
        </p:nvSpPr>
        <p:spPr>
          <a:xfrm>
            <a:off x="1185058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D792C802-C3EB-EC40-AD47-7CA30518B420}"/>
              </a:ext>
            </a:extLst>
          </p:cNvPr>
          <p:cNvSpPr/>
          <p:nvPr/>
        </p:nvSpPr>
        <p:spPr>
          <a:xfrm>
            <a:off x="1740064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83ADE65-5D69-AA41-B826-320F7F76B0FE}"/>
              </a:ext>
            </a:extLst>
          </p:cNvPr>
          <p:cNvSpPr/>
          <p:nvPr/>
        </p:nvSpPr>
        <p:spPr>
          <a:xfrm>
            <a:off x="2295070" y="48746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890B082B-0AD1-C14B-A536-BFA41AAB4153}"/>
              </a:ext>
            </a:extLst>
          </p:cNvPr>
          <p:cNvSpPr/>
          <p:nvPr/>
        </p:nvSpPr>
        <p:spPr>
          <a:xfrm>
            <a:off x="2850076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7270808C-4580-3747-A8B4-DEC35EB6F200}"/>
              </a:ext>
            </a:extLst>
          </p:cNvPr>
          <p:cNvSpPr/>
          <p:nvPr/>
        </p:nvSpPr>
        <p:spPr>
          <a:xfrm>
            <a:off x="3405082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3853F0D-A07D-9B48-8245-AEE7FABE14CD}"/>
              </a:ext>
            </a:extLst>
          </p:cNvPr>
          <p:cNvSpPr/>
          <p:nvPr/>
        </p:nvSpPr>
        <p:spPr>
          <a:xfrm>
            <a:off x="3960088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2C2C00FB-B53C-E34B-B526-853551558ED2}"/>
              </a:ext>
            </a:extLst>
          </p:cNvPr>
          <p:cNvSpPr/>
          <p:nvPr/>
        </p:nvSpPr>
        <p:spPr>
          <a:xfrm>
            <a:off x="4515094" y="487460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23DEA9AD-51CB-D844-83EE-C688537825C9}"/>
              </a:ext>
            </a:extLst>
          </p:cNvPr>
          <p:cNvSpPr/>
          <p:nvPr/>
        </p:nvSpPr>
        <p:spPr>
          <a:xfrm>
            <a:off x="5070100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3B272EC4-C418-2F4E-8474-26ED831A4C10}"/>
              </a:ext>
            </a:extLst>
          </p:cNvPr>
          <p:cNvSpPr/>
          <p:nvPr/>
        </p:nvSpPr>
        <p:spPr>
          <a:xfrm>
            <a:off x="5625106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E820FC6D-8AE6-9241-9091-B26FBD776554}"/>
              </a:ext>
            </a:extLst>
          </p:cNvPr>
          <p:cNvSpPr/>
          <p:nvPr/>
        </p:nvSpPr>
        <p:spPr>
          <a:xfrm>
            <a:off x="6180112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D421ED2D-D2D7-0647-86E2-AC19BDE7EA5E}"/>
              </a:ext>
            </a:extLst>
          </p:cNvPr>
          <p:cNvSpPr/>
          <p:nvPr/>
        </p:nvSpPr>
        <p:spPr>
          <a:xfrm>
            <a:off x="6735118" y="48746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7E9D10FC-888B-4C47-B32A-CE7C345F906A}"/>
              </a:ext>
            </a:extLst>
          </p:cNvPr>
          <p:cNvSpPr/>
          <p:nvPr/>
        </p:nvSpPr>
        <p:spPr>
          <a:xfrm>
            <a:off x="7290124" y="487460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78F47C0-6B34-F146-88BA-C6AB39A0A2B0}"/>
              </a:ext>
            </a:extLst>
          </p:cNvPr>
          <p:cNvSpPr/>
          <p:nvPr/>
        </p:nvSpPr>
        <p:spPr>
          <a:xfrm>
            <a:off x="7845130" y="487460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98519F36-453B-0E4F-A67A-384BE457DD10}"/>
              </a:ext>
            </a:extLst>
          </p:cNvPr>
          <p:cNvCxnSpPr/>
          <p:nvPr/>
        </p:nvCxnSpPr>
        <p:spPr>
          <a:xfrm>
            <a:off x="1052366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68EAA440-CF47-4948-84D2-D20E26B4B062}"/>
              </a:ext>
            </a:extLst>
          </p:cNvPr>
          <p:cNvCxnSpPr/>
          <p:nvPr/>
        </p:nvCxnSpPr>
        <p:spPr>
          <a:xfrm>
            <a:off x="1605367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786B1254-099B-084E-BA43-5E9A160C0C3A}"/>
              </a:ext>
            </a:extLst>
          </p:cNvPr>
          <p:cNvCxnSpPr/>
          <p:nvPr/>
        </p:nvCxnSpPr>
        <p:spPr>
          <a:xfrm>
            <a:off x="2158368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id="{32989B25-4724-E047-AB8F-FB162630640D}"/>
              </a:ext>
            </a:extLst>
          </p:cNvPr>
          <p:cNvCxnSpPr/>
          <p:nvPr/>
        </p:nvCxnSpPr>
        <p:spPr>
          <a:xfrm>
            <a:off x="2711369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4AC66855-E199-2140-B23B-46D8F6B74AF8}"/>
              </a:ext>
            </a:extLst>
          </p:cNvPr>
          <p:cNvCxnSpPr/>
          <p:nvPr/>
        </p:nvCxnSpPr>
        <p:spPr>
          <a:xfrm>
            <a:off x="3264370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362">
            <a:extLst>
              <a:ext uri="{FF2B5EF4-FFF2-40B4-BE49-F238E27FC236}">
                <a16:creationId xmlns:a16="http://schemas.microsoft.com/office/drawing/2014/main" id="{AF2DA3A5-2A82-8E41-889D-5A975EF45D00}"/>
              </a:ext>
            </a:extLst>
          </p:cNvPr>
          <p:cNvCxnSpPr/>
          <p:nvPr/>
        </p:nvCxnSpPr>
        <p:spPr>
          <a:xfrm>
            <a:off x="3817371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>
            <a:extLst>
              <a:ext uri="{FF2B5EF4-FFF2-40B4-BE49-F238E27FC236}">
                <a16:creationId xmlns:a16="http://schemas.microsoft.com/office/drawing/2014/main" id="{A6465021-F0FF-FB4B-91B7-97008190E828}"/>
              </a:ext>
            </a:extLst>
          </p:cNvPr>
          <p:cNvCxnSpPr/>
          <p:nvPr/>
        </p:nvCxnSpPr>
        <p:spPr>
          <a:xfrm>
            <a:off x="4370372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364">
            <a:extLst>
              <a:ext uri="{FF2B5EF4-FFF2-40B4-BE49-F238E27FC236}">
                <a16:creationId xmlns:a16="http://schemas.microsoft.com/office/drawing/2014/main" id="{F9027C49-EC4B-9140-9379-AF965B55F64D}"/>
              </a:ext>
            </a:extLst>
          </p:cNvPr>
          <p:cNvCxnSpPr/>
          <p:nvPr/>
        </p:nvCxnSpPr>
        <p:spPr>
          <a:xfrm>
            <a:off x="4923373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6D3840B9-E72B-1D48-BCFB-2D77EA61321D}"/>
              </a:ext>
            </a:extLst>
          </p:cNvPr>
          <p:cNvCxnSpPr/>
          <p:nvPr/>
        </p:nvCxnSpPr>
        <p:spPr>
          <a:xfrm>
            <a:off x="5476374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4055BC70-C81C-5B48-83EC-62D2324A27AC}"/>
              </a:ext>
            </a:extLst>
          </p:cNvPr>
          <p:cNvCxnSpPr/>
          <p:nvPr/>
        </p:nvCxnSpPr>
        <p:spPr>
          <a:xfrm>
            <a:off x="6029375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DD0068BE-98E9-3747-A289-6B432B24ACE4}"/>
              </a:ext>
            </a:extLst>
          </p:cNvPr>
          <p:cNvCxnSpPr/>
          <p:nvPr/>
        </p:nvCxnSpPr>
        <p:spPr>
          <a:xfrm>
            <a:off x="6582376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FDE4737E-818F-C543-B633-A40BBEF07FA3}"/>
              </a:ext>
            </a:extLst>
          </p:cNvPr>
          <p:cNvCxnSpPr/>
          <p:nvPr/>
        </p:nvCxnSpPr>
        <p:spPr>
          <a:xfrm>
            <a:off x="7135377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91A83F6A-A245-DF4F-BD37-252755344A60}"/>
              </a:ext>
            </a:extLst>
          </p:cNvPr>
          <p:cNvCxnSpPr/>
          <p:nvPr/>
        </p:nvCxnSpPr>
        <p:spPr>
          <a:xfrm>
            <a:off x="7688382" y="511764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C64F286C-3937-6447-B974-698C180A225C}"/>
              </a:ext>
            </a:extLst>
          </p:cNvPr>
          <p:cNvCxnSpPr>
            <a:cxnSpLocks/>
          </p:cNvCxnSpPr>
          <p:nvPr/>
        </p:nvCxnSpPr>
        <p:spPr>
          <a:xfrm flipH="1">
            <a:off x="1052366" y="5247566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Rectangle 371">
            <a:extLst>
              <a:ext uri="{FF2B5EF4-FFF2-40B4-BE49-F238E27FC236}">
                <a16:creationId xmlns:a16="http://schemas.microsoft.com/office/drawing/2014/main" id="{C566D026-DB22-0D4B-8106-3D12D0AC6E46}"/>
              </a:ext>
            </a:extLst>
          </p:cNvPr>
          <p:cNvSpPr/>
          <p:nvPr/>
        </p:nvSpPr>
        <p:spPr>
          <a:xfrm>
            <a:off x="633597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2152FFBB-155C-DA4D-8922-04CE6404EF7D}"/>
              </a:ext>
            </a:extLst>
          </p:cNvPr>
          <p:cNvSpPr/>
          <p:nvPr/>
        </p:nvSpPr>
        <p:spPr>
          <a:xfrm>
            <a:off x="1188603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6538E82C-04D7-1A45-9D3F-1FD05B0C24D0}"/>
              </a:ext>
            </a:extLst>
          </p:cNvPr>
          <p:cNvSpPr/>
          <p:nvPr/>
        </p:nvSpPr>
        <p:spPr>
          <a:xfrm>
            <a:off x="1743609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4CF0F088-EAB7-1B47-AE8D-01162258C6E2}"/>
              </a:ext>
            </a:extLst>
          </p:cNvPr>
          <p:cNvSpPr/>
          <p:nvPr/>
        </p:nvSpPr>
        <p:spPr>
          <a:xfrm>
            <a:off x="2298615" y="539836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8AE9D060-7EF1-D646-88DD-E5FB6BE1DEF9}"/>
              </a:ext>
            </a:extLst>
          </p:cNvPr>
          <p:cNvSpPr/>
          <p:nvPr/>
        </p:nvSpPr>
        <p:spPr>
          <a:xfrm>
            <a:off x="2853621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3E0ADD37-03CE-B841-8840-1A6343FD227F}"/>
              </a:ext>
            </a:extLst>
          </p:cNvPr>
          <p:cNvSpPr/>
          <p:nvPr/>
        </p:nvSpPr>
        <p:spPr>
          <a:xfrm>
            <a:off x="3408627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DE81BB03-DC18-5C4F-AC3B-089C385D912A}"/>
              </a:ext>
            </a:extLst>
          </p:cNvPr>
          <p:cNvSpPr/>
          <p:nvPr/>
        </p:nvSpPr>
        <p:spPr>
          <a:xfrm>
            <a:off x="3963633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1D8C36C-7936-0A41-B5CD-D41242B96EA5}"/>
              </a:ext>
            </a:extLst>
          </p:cNvPr>
          <p:cNvSpPr/>
          <p:nvPr/>
        </p:nvSpPr>
        <p:spPr>
          <a:xfrm>
            <a:off x="4518639" y="539836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A98F1CAB-D858-4F4F-9AED-DB0FE5842744}"/>
              </a:ext>
            </a:extLst>
          </p:cNvPr>
          <p:cNvSpPr/>
          <p:nvPr/>
        </p:nvSpPr>
        <p:spPr>
          <a:xfrm>
            <a:off x="5073645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54222E0C-6F15-5646-9CCF-B1DFAF36BE71}"/>
              </a:ext>
            </a:extLst>
          </p:cNvPr>
          <p:cNvSpPr/>
          <p:nvPr/>
        </p:nvSpPr>
        <p:spPr>
          <a:xfrm>
            <a:off x="5628651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A3E4AF4-865F-B748-B60A-E110953A1DF6}"/>
              </a:ext>
            </a:extLst>
          </p:cNvPr>
          <p:cNvSpPr/>
          <p:nvPr/>
        </p:nvSpPr>
        <p:spPr>
          <a:xfrm>
            <a:off x="6183657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66DCDB2D-9E24-2942-9475-D5657D2B9C48}"/>
              </a:ext>
            </a:extLst>
          </p:cNvPr>
          <p:cNvSpPr/>
          <p:nvPr/>
        </p:nvSpPr>
        <p:spPr>
          <a:xfrm>
            <a:off x="6738663" y="539836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64C385F3-DB77-8F49-9D28-6E7A7FAC2B10}"/>
              </a:ext>
            </a:extLst>
          </p:cNvPr>
          <p:cNvSpPr/>
          <p:nvPr/>
        </p:nvSpPr>
        <p:spPr>
          <a:xfrm>
            <a:off x="7293669" y="539836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14BD9044-2780-2941-B832-11B9844D4DEE}"/>
              </a:ext>
            </a:extLst>
          </p:cNvPr>
          <p:cNvSpPr/>
          <p:nvPr/>
        </p:nvSpPr>
        <p:spPr>
          <a:xfrm>
            <a:off x="7848675" y="539836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BE2E7C4E-3754-B346-B767-5F9DBAD3EAC2}"/>
              </a:ext>
            </a:extLst>
          </p:cNvPr>
          <p:cNvCxnSpPr/>
          <p:nvPr/>
        </p:nvCxnSpPr>
        <p:spPr>
          <a:xfrm>
            <a:off x="1055911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501B99A1-E40F-6F4A-8C0A-3CEDDE33E097}"/>
              </a:ext>
            </a:extLst>
          </p:cNvPr>
          <p:cNvCxnSpPr/>
          <p:nvPr/>
        </p:nvCxnSpPr>
        <p:spPr>
          <a:xfrm>
            <a:off x="1608912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A4059365-E59F-254D-B429-56B8A82D99AA}"/>
              </a:ext>
            </a:extLst>
          </p:cNvPr>
          <p:cNvCxnSpPr/>
          <p:nvPr/>
        </p:nvCxnSpPr>
        <p:spPr>
          <a:xfrm>
            <a:off x="2161913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id="{16EDA976-6A79-4E47-ADD4-DF75D2C14727}"/>
              </a:ext>
            </a:extLst>
          </p:cNvPr>
          <p:cNvCxnSpPr/>
          <p:nvPr/>
        </p:nvCxnSpPr>
        <p:spPr>
          <a:xfrm>
            <a:off x="2714914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C3E2E462-9C30-1344-8781-DA2E944E87C2}"/>
              </a:ext>
            </a:extLst>
          </p:cNvPr>
          <p:cNvCxnSpPr/>
          <p:nvPr/>
        </p:nvCxnSpPr>
        <p:spPr>
          <a:xfrm>
            <a:off x="3267915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D97B91D8-4CB8-2743-8E85-821AD88DB56A}"/>
              </a:ext>
            </a:extLst>
          </p:cNvPr>
          <p:cNvCxnSpPr/>
          <p:nvPr/>
        </p:nvCxnSpPr>
        <p:spPr>
          <a:xfrm>
            <a:off x="3820916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id="{61074C83-FC35-5348-8162-1AAD73EFB76E}"/>
              </a:ext>
            </a:extLst>
          </p:cNvPr>
          <p:cNvCxnSpPr/>
          <p:nvPr/>
        </p:nvCxnSpPr>
        <p:spPr>
          <a:xfrm>
            <a:off x="4373917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398E0857-8980-1944-8FB6-CC48B1E886E7}"/>
              </a:ext>
            </a:extLst>
          </p:cNvPr>
          <p:cNvCxnSpPr/>
          <p:nvPr/>
        </p:nvCxnSpPr>
        <p:spPr>
          <a:xfrm>
            <a:off x="4926918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AA916DA7-7269-1045-B8EC-6A0369D60215}"/>
              </a:ext>
            </a:extLst>
          </p:cNvPr>
          <p:cNvCxnSpPr/>
          <p:nvPr/>
        </p:nvCxnSpPr>
        <p:spPr>
          <a:xfrm>
            <a:off x="5479919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3581576F-CC73-9A4A-92DE-D92DDEFDEF29}"/>
              </a:ext>
            </a:extLst>
          </p:cNvPr>
          <p:cNvCxnSpPr/>
          <p:nvPr/>
        </p:nvCxnSpPr>
        <p:spPr>
          <a:xfrm>
            <a:off x="6032920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888D0B92-B644-F24C-B83A-08D26C0C7625}"/>
              </a:ext>
            </a:extLst>
          </p:cNvPr>
          <p:cNvCxnSpPr/>
          <p:nvPr/>
        </p:nvCxnSpPr>
        <p:spPr>
          <a:xfrm>
            <a:off x="6585921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C91E847D-F263-954E-ABB5-09BAFCA5A5BC}"/>
              </a:ext>
            </a:extLst>
          </p:cNvPr>
          <p:cNvCxnSpPr/>
          <p:nvPr/>
        </p:nvCxnSpPr>
        <p:spPr>
          <a:xfrm>
            <a:off x="7138922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397">
            <a:extLst>
              <a:ext uri="{FF2B5EF4-FFF2-40B4-BE49-F238E27FC236}">
                <a16:creationId xmlns:a16="http://schemas.microsoft.com/office/drawing/2014/main" id="{ADDB6C3D-336A-6C41-A574-24EB290938DD}"/>
              </a:ext>
            </a:extLst>
          </p:cNvPr>
          <p:cNvCxnSpPr/>
          <p:nvPr/>
        </p:nvCxnSpPr>
        <p:spPr>
          <a:xfrm>
            <a:off x="7691927" y="5641409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D1F46D6-E5A5-6D4F-8D96-5C13F7598DA0}"/>
              </a:ext>
            </a:extLst>
          </p:cNvPr>
          <p:cNvSpPr/>
          <p:nvPr/>
        </p:nvSpPr>
        <p:spPr>
          <a:xfrm>
            <a:off x="5236625" y="619744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/>
              <a:buNone/>
              <a:tabLst/>
              <a:defRPr/>
            </a:pP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Coastline Image © 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  <a:hlinkClick r:id="rId4"/>
              </a:rPr>
              <a:t>OpenStreetMap</a:t>
            </a:r>
            <a:r>
              <a:rPr kumimoji="0" lang="en-US" sz="1000" b="0" i="0" u="none" strike="noStrike" kern="0" cap="none" spc="0" normalizeH="0" baseline="0" noProof="0" dirty="0">
                <a:ln>
                  <a:noFill/>
                </a:ln>
                <a:solidFill>
                  <a:srgbClr val="222222"/>
                </a:solidFill>
                <a:effectLst/>
                <a:uLnTx/>
                <a:uFillTx/>
                <a:latin typeface="Helvetica Neue" panose="02000503000000020004" pitchFamily="2" charset="0"/>
                <a:cs typeface="Arial"/>
                <a:sym typeface="Arial"/>
              </a:rPr>
              <a:t> contributors</a:t>
            </a:r>
            <a:endParaRPr kumimoji="0" lang="en-US" sz="10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cs typeface="Arial"/>
              <a:sym typeface="Arial"/>
            </a:endParaRPr>
          </a:p>
        </p:txBody>
      </p:sp>
      <p:sp>
        <p:nvSpPr>
          <p:cNvPr id="229" name="Title 1">
            <a:extLst>
              <a:ext uri="{FF2B5EF4-FFF2-40B4-BE49-F238E27FC236}">
                <a16:creationId xmlns:a16="http://schemas.microsoft.com/office/drawing/2014/main" id="{7F39FB96-B046-4241-8696-E7031D5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The Hard Work: Data Locality</a:t>
            </a: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B6F23D3B-7FD6-0847-9B84-763EC42D8301}"/>
              </a:ext>
            </a:extLst>
          </p:cNvPr>
          <p:cNvSpPr/>
          <p:nvPr/>
        </p:nvSpPr>
        <p:spPr>
          <a:xfrm>
            <a:off x="4148549" y="2913110"/>
            <a:ext cx="688833" cy="2773294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EB27240D-0F4B-7E43-9C6B-B85D035D2632}"/>
              </a:ext>
            </a:extLst>
          </p:cNvPr>
          <p:cNvSpPr/>
          <p:nvPr/>
        </p:nvSpPr>
        <p:spPr>
          <a:xfrm>
            <a:off x="893830" y="1974538"/>
            <a:ext cx="7200944" cy="519442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4232556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9" name="Title 1">
            <a:extLst>
              <a:ext uri="{FF2B5EF4-FFF2-40B4-BE49-F238E27FC236}">
                <a16:creationId xmlns:a16="http://schemas.microsoft.com/office/drawing/2014/main" id="{7F39FB96-B046-4241-8696-E7031D58C1A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57200" y="414338"/>
            <a:ext cx="8229600" cy="876068"/>
          </a:xfrm>
        </p:spPr>
        <p:txBody>
          <a:bodyPr/>
          <a:lstStyle/>
          <a:p>
            <a:r>
              <a:rPr lang="en-US" dirty="0"/>
              <a:t>The Hard Work: Data Locality</a:t>
            </a:r>
          </a:p>
        </p:txBody>
      </p:sp>
      <p:sp>
        <p:nvSpPr>
          <p:cNvPr id="231" name="Content Placeholder 2">
            <a:extLst>
              <a:ext uri="{FF2B5EF4-FFF2-40B4-BE49-F238E27FC236}">
                <a16:creationId xmlns:a16="http://schemas.microsoft.com/office/drawing/2014/main" id="{303FF0A8-37DA-4740-9F33-6C5ED14DEDC6}"/>
              </a:ext>
            </a:extLst>
          </p:cNvPr>
          <p:cNvSpPr txBox="1">
            <a:spLocks/>
          </p:cNvSpPr>
          <p:nvPr/>
        </p:nvSpPr>
        <p:spPr>
          <a:xfrm>
            <a:off x="457200" y="1723697"/>
            <a:ext cx="8229600" cy="4402466"/>
          </a:xfrm>
          <a:prstGeom prst="rect">
            <a:avLst/>
          </a:prstGeom>
        </p:spPr>
        <p:txBody>
          <a:bodyPr/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fontAlgn="base">
              <a:buClrTx/>
              <a:buNone/>
            </a:pPr>
            <a:r>
              <a:rPr lang="en-US" sz="2400" dirty="0"/>
              <a:t>“Chunking”, some extreme examples:</a:t>
            </a:r>
          </a:p>
          <a:p>
            <a:pPr fontAlgn="base">
              <a:buClrTx/>
            </a:pPr>
            <a:r>
              <a:rPr lang="en-US" sz="2400" dirty="0" err="1"/>
              <a:t>Pangeo</a:t>
            </a:r>
            <a:r>
              <a:rPr lang="en-US" sz="2400" dirty="0"/>
              <a:t> recommends 100-megabyte chunks, roughly equal dimension sizes for in-cloud processing, mostly for huge model datasets. Huge minimum data transfer but low request count.</a:t>
            </a:r>
          </a:p>
          <a:p>
            <a:pPr fontAlgn="base">
              <a:buClrTx/>
            </a:pPr>
            <a:r>
              <a:rPr lang="en-US" sz="2400" dirty="0"/>
              <a:t>GEDI (Global Ecosystem Dynamics Investigation) and ICESat-2 (Ice, Cloud and land Elevation Satellite) often have ~10-kilobyte chunks for granules approximately 1 gigabyte in size.  Huge request count but low minimum data transfer.</a:t>
            </a:r>
          </a:p>
          <a:p>
            <a:pPr marL="0" indent="0" fontAlgn="base">
              <a:buClrTx/>
              <a:buNone/>
            </a:pPr>
            <a:r>
              <a:rPr lang="en-US" sz="2400" dirty="0"/>
              <a:t>Even if they were in the same format, these would perform very differently on different systems for different use cases.  Your mileage may vary!</a:t>
            </a:r>
          </a:p>
        </p:txBody>
      </p:sp>
    </p:spTree>
    <p:extLst>
      <p:ext uri="{BB962C8B-B14F-4D97-AF65-F5344CB8AC3E}">
        <p14:creationId xmlns:p14="http://schemas.microsoft.com/office/powerpoint/2010/main" val="820366420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51D77-F24F-7D45-BCB3-2F262A1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Accessing </a:t>
            </a:r>
            <a:r>
              <a:rPr lang="en-US" dirty="0" err="1"/>
              <a:t>NetCDF</a:t>
            </a:r>
            <a:r>
              <a:rPr lang="en-US" dirty="0"/>
              <a:t> via </a:t>
            </a:r>
            <a:br>
              <a:rPr lang="en-US" dirty="0"/>
            </a:br>
            <a:r>
              <a:rPr lang="en-US" dirty="0" err="1"/>
              <a:t>zarr</a:t>
            </a:r>
            <a:r>
              <a:rPr lang="en-US" dirty="0"/>
              <a:t>-python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A8C0C-5952-F248-A437-FB6556E9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ts val="2400"/>
            </a:pPr>
            <a:r>
              <a:rPr lang="en-US" dirty="0"/>
              <a:t>2021 ESIP Summer Meeting</a:t>
            </a:r>
          </a:p>
        </p:txBody>
      </p:sp>
    </p:spTree>
    <p:extLst>
      <p:ext uri="{BB962C8B-B14F-4D97-AF65-F5344CB8AC3E}">
        <p14:creationId xmlns:p14="http://schemas.microsoft.com/office/powerpoint/2010/main" val="221467024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1379095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NetCDF4 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E59ED3-E020-5842-A8B1-AFCC79A016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30947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90732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543ECD7-950A-6347-B440-B749A1633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7958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Data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1815978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1811218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1811216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2152139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2152137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9D57ED4A-48A3-C243-AF4A-CFDCAA9A50B4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4E917522-6698-3348-9831-0E579B11F92D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DCDCE6E7-EB1E-CC4A-91AB-E6FD8F5A45DD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4190878126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1379095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</a:t>
            </a:r>
            <a:r>
              <a:rPr lang="en-US" sz="1800" kern="1200" dirty="0">
                <a:solidFill>
                  <a:prstClr val="white"/>
                </a:solidFill>
              </a:rPr>
              <a:t>NetCDF4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E59ED3-E020-5842-A8B1-AFCC79A016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30947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90732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</a:t>
            </a: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543ECD7-950A-6347-B440-B749A1633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7958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3871964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1815978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1811218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1811216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2152139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2152137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4DCCF-E5D9-334D-8B73-BFEA2C0267C6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5AB141-BD1B-A940-9348-71809935B4D2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04CBC19-95BE-5445-BB78-FEE88C781BFF}"/>
              </a:ext>
            </a:extLst>
          </p:cNvPr>
          <p:cNvSpPr txBox="1"/>
          <p:nvPr/>
        </p:nvSpPr>
        <p:spPr>
          <a:xfrm>
            <a:off x="2576400" y="651387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want this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C366FC-B457-3045-AA1A-588085C5B49B}"/>
              </a:ext>
            </a:extLst>
          </p:cNvPr>
          <p:cNvCxnSpPr>
            <a:cxnSpLocks/>
            <a:stCxn id="41" idx="2"/>
            <a:endCxn id="3" idx="0"/>
          </p:cNvCxnSpPr>
          <p:nvPr/>
        </p:nvCxnSpPr>
        <p:spPr>
          <a:xfrm flipH="1">
            <a:off x="1255426" y="1020719"/>
            <a:ext cx="1900684" cy="2851245"/>
          </a:xfrm>
          <a:prstGeom prst="line">
            <a:avLst/>
          </a:prstGeom>
          <a:ln w="317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Rectangle 42">
            <a:extLst>
              <a:ext uri="{FF2B5EF4-FFF2-40B4-BE49-F238E27FC236}">
                <a16:creationId xmlns:a16="http://schemas.microsoft.com/office/drawing/2014/main" id="{63F27C27-05DB-F742-B76B-795E953D9382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52891952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1379095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</a:t>
            </a:r>
            <a:r>
              <a:rPr lang="en-US" sz="1800" kern="1200" dirty="0">
                <a:solidFill>
                  <a:prstClr val="white"/>
                </a:solidFill>
              </a:rPr>
              <a:t>NetCDF4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E59ED3-E020-5842-A8B1-AFCC79A016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30947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90732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3807621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543ECD7-950A-6347-B440-B749A1633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7958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3871964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1815978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1811218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1811216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2152139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2152137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4DCCF-E5D9-334D-8B73-BFEA2C0267C6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5AB141-BD1B-A940-9348-71809935B4D2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04CBC19-95BE-5445-BB78-FEE88C781BFF}"/>
              </a:ext>
            </a:extLst>
          </p:cNvPr>
          <p:cNvSpPr txBox="1"/>
          <p:nvPr/>
        </p:nvSpPr>
        <p:spPr>
          <a:xfrm>
            <a:off x="2576400" y="651387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want this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C366FC-B457-3045-AA1A-588085C5B49B}"/>
              </a:ext>
            </a:extLst>
          </p:cNvPr>
          <p:cNvCxnSpPr>
            <a:cxnSpLocks/>
            <a:stCxn id="41" idx="2"/>
            <a:endCxn id="3" idx="0"/>
          </p:cNvCxnSpPr>
          <p:nvPr/>
        </p:nvCxnSpPr>
        <p:spPr>
          <a:xfrm flipH="1">
            <a:off x="1255426" y="1020719"/>
            <a:ext cx="1900684" cy="2851245"/>
          </a:xfrm>
          <a:prstGeom prst="line">
            <a:avLst/>
          </a:prstGeom>
          <a:ln w="317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B1B5EFE-0DCA-9A48-B3F7-6C329D590EA1}"/>
              </a:ext>
            </a:extLst>
          </p:cNvPr>
          <p:cNvSpPr txBox="1"/>
          <p:nvPr/>
        </p:nvSpPr>
        <p:spPr>
          <a:xfrm>
            <a:off x="4431173" y="645909"/>
            <a:ext cx="271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get it, libraries need this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B8A0BB-0C6C-1646-B3BF-0D2C08140B09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790732" y="1015241"/>
            <a:ext cx="4998569" cy="88851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CAF7A-C582-3C44-8C87-F957C9B54686}"/>
              </a:ext>
            </a:extLst>
          </p:cNvPr>
          <p:cNvSpPr/>
          <p:nvPr/>
        </p:nvSpPr>
        <p:spPr>
          <a:xfrm>
            <a:off x="5048409" y="1815978"/>
            <a:ext cx="689548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92EC8-3715-4E41-8FCB-E1DE33AD051C}"/>
              </a:ext>
            </a:extLst>
          </p:cNvPr>
          <p:cNvSpPr/>
          <p:nvPr/>
        </p:nvSpPr>
        <p:spPr>
          <a:xfrm>
            <a:off x="4916773" y="2156364"/>
            <a:ext cx="460947" cy="267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BF461E-F12B-6C42-A611-9FCAF5AAFCB9}"/>
              </a:ext>
            </a:extLst>
          </p:cNvPr>
          <p:cNvSpPr/>
          <p:nvPr/>
        </p:nvSpPr>
        <p:spPr>
          <a:xfrm>
            <a:off x="2992738" y="1815331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4CDD777-53F9-5941-9BF5-D08C3AAD4C63}"/>
              </a:ext>
            </a:extLst>
          </p:cNvPr>
          <p:cNvSpPr/>
          <p:nvPr/>
        </p:nvSpPr>
        <p:spPr>
          <a:xfrm>
            <a:off x="2988992" y="2130540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BF1199-F6F0-4742-9D08-C3DCBC509987}"/>
              </a:ext>
            </a:extLst>
          </p:cNvPr>
          <p:cNvSpPr/>
          <p:nvPr/>
        </p:nvSpPr>
        <p:spPr>
          <a:xfrm>
            <a:off x="220630" y="1806733"/>
            <a:ext cx="737221" cy="167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1BB1733-110E-CE47-9777-CE4C358869D1}"/>
              </a:ext>
            </a:extLst>
          </p:cNvPr>
          <p:cNvSpPr/>
          <p:nvPr/>
        </p:nvSpPr>
        <p:spPr>
          <a:xfrm>
            <a:off x="3051030" y="2979423"/>
            <a:ext cx="970390" cy="3346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CE5242-8BA6-EE40-9515-30681E3DBB9C}"/>
              </a:ext>
            </a:extLst>
          </p:cNvPr>
          <p:cNvCxnSpPr>
            <a:cxnSpLocks/>
            <a:stCxn id="43" idx="2"/>
            <a:endCxn id="45" idx="0"/>
          </p:cNvCxnSpPr>
          <p:nvPr/>
        </p:nvCxnSpPr>
        <p:spPr>
          <a:xfrm flipH="1">
            <a:off x="5393183" y="1015241"/>
            <a:ext cx="396118" cy="800737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EB1C61-D753-624D-A7FB-6E7E1A7749B3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 flipH="1">
            <a:off x="3536225" y="1015241"/>
            <a:ext cx="2253076" cy="1964182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BF29593-7B7C-CA47-955E-01A92C1A1EC6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3469563" y="1015241"/>
            <a:ext cx="2319738" cy="106295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16497F-1613-9340-B198-BC5AFBB3D2FF}"/>
              </a:ext>
            </a:extLst>
          </p:cNvPr>
          <p:cNvCxnSpPr>
            <a:cxnSpLocks/>
            <a:stCxn id="43" idx="2"/>
            <a:endCxn id="57" idx="3"/>
          </p:cNvCxnSpPr>
          <p:nvPr/>
        </p:nvCxnSpPr>
        <p:spPr>
          <a:xfrm flipH="1">
            <a:off x="1663907" y="1015241"/>
            <a:ext cx="4125394" cy="300374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Rectangle 52">
            <a:extLst>
              <a:ext uri="{FF2B5EF4-FFF2-40B4-BE49-F238E27FC236}">
                <a16:creationId xmlns:a16="http://schemas.microsoft.com/office/drawing/2014/main" id="{E56520CF-AF7D-0148-9F98-DF8C1675E5C3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57396315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1379095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</a:t>
            </a:r>
            <a:r>
              <a:rPr lang="en-US" sz="1800" kern="1200" dirty="0">
                <a:solidFill>
                  <a:prstClr val="white"/>
                </a:solidFill>
              </a:rPr>
              <a:t>NetCDF4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2617506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3414251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2964926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057316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3AE59ED3-E020-5842-A8B1-AFCC79A01642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30947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90732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5641771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3807621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1" name="Picture 30">
            <a:extLst>
              <a:ext uri="{FF2B5EF4-FFF2-40B4-BE49-F238E27FC236}">
                <a16:creationId xmlns:a16="http://schemas.microsoft.com/office/drawing/2014/main" id="{8543ECD7-950A-6347-B440-B749A163386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6438516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7958" y="7081581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3871964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1815978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1811218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1811216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2152139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2152137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Data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534DCCF-E5D9-334D-8B73-BFEA2C0267C6}"/>
              </a:ext>
            </a:extLst>
          </p:cNvPr>
          <p:cNvSpPr txBox="1"/>
          <p:nvPr/>
        </p:nvSpPr>
        <p:spPr>
          <a:xfrm>
            <a:off x="223606" y="651387"/>
            <a:ext cx="16574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provide this</a:t>
            </a:r>
          </a:p>
        </p:txBody>
      </p: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715AB141-BD1B-A940-9348-71809935B4D2}"/>
              </a:ext>
            </a:extLst>
          </p:cNvPr>
          <p:cNvCxnSpPr>
            <a:stCxn id="34" idx="2"/>
          </p:cNvCxnSpPr>
          <p:nvPr/>
        </p:nvCxnSpPr>
        <p:spPr>
          <a:xfrm flipH="1">
            <a:off x="1052326" y="1020719"/>
            <a:ext cx="1" cy="358376"/>
          </a:xfrm>
          <a:prstGeom prst="line">
            <a:avLst/>
          </a:prstGeom>
          <a:ln w="31750"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TextBox 40">
            <a:extLst>
              <a:ext uri="{FF2B5EF4-FFF2-40B4-BE49-F238E27FC236}">
                <a16:creationId xmlns:a16="http://schemas.microsoft.com/office/drawing/2014/main" id="{404CBC19-95BE-5445-BB78-FEE88C781BFF}"/>
              </a:ext>
            </a:extLst>
          </p:cNvPr>
          <p:cNvSpPr txBox="1"/>
          <p:nvPr/>
        </p:nvSpPr>
        <p:spPr>
          <a:xfrm>
            <a:off x="2576400" y="651387"/>
            <a:ext cx="11594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 want this</a:t>
            </a:r>
          </a:p>
        </p:txBody>
      </p:sp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3EC366FC-B457-3045-AA1A-588085C5B49B}"/>
              </a:ext>
            </a:extLst>
          </p:cNvPr>
          <p:cNvCxnSpPr>
            <a:cxnSpLocks/>
            <a:stCxn id="41" idx="2"/>
            <a:endCxn id="3" idx="0"/>
          </p:cNvCxnSpPr>
          <p:nvPr/>
        </p:nvCxnSpPr>
        <p:spPr>
          <a:xfrm flipH="1">
            <a:off x="1255426" y="1020719"/>
            <a:ext cx="1900684" cy="2851245"/>
          </a:xfrm>
          <a:prstGeom prst="line">
            <a:avLst/>
          </a:prstGeom>
          <a:ln w="31750">
            <a:solidFill>
              <a:schemeClr val="accent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TextBox 42">
            <a:extLst>
              <a:ext uri="{FF2B5EF4-FFF2-40B4-BE49-F238E27FC236}">
                <a16:creationId xmlns:a16="http://schemas.microsoft.com/office/drawing/2014/main" id="{6B1B5EFE-0DCA-9A48-B3F7-6C329D590EA1}"/>
              </a:ext>
            </a:extLst>
          </p:cNvPr>
          <p:cNvSpPr txBox="1"/>
          <p:nvPr/>
        </p:nvSpPr>
        <p:spPr>
          <a:xfrm>
            <a:off x="4431173" y="645909"/>
            <a:ext cx="271625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 get it, libraries need this</a:t>
            </a:r>
          </a:p>
        </p:txBody>
      </p:sp>
      <p:cxnSp>
        <p:nvCxnSpPr>
          <p:cNvPr id="44" name="Straight Connector 43">
            <a:extLst>
              <a:ext uri="{FF2B5EF4-FFF2-40B4-BE49-F238E27FC236}">
                <a16:creationId xmlns:a16="http://schemas.microsoft.com/office/drawing/2014/main" id="{1AB8A0BB-0C6C-1646-B3BF-0D2C08140B09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790732" y="1015241"/>
            <a:ext cx="4998569" cy="88851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CAF7A-C582-3C44-8C87-F957C9B54686}"/>
              </a:ext>
            </a:extLst>
          </p:cNvPr>
          <p:cNvSpPr/>
          <p:nvPr/>
        </p:nvSpPr>
        <p:spPr>
          <a:xfrm>
            <a:off x="5048409" y="1815978"/>
            <a:ext cx="689548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92EC8-3715-4E41-8FCB-E1DE33AD051C}"/>
              </a:ext>
            </a:extLst>
          </p:cNvPr>
          <p:cNvSpPr/>
          <p:nvPr/>
        </p:nvSpPr>
        <p:spPr>
          <a:xfrm>
            <a:off x="4916773" y="2156364"/>
            <a:ext cx="460947" cy="267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1BBF461E-F12B-6C42-A611-9FCAF5AAFCB9}"/>
              </a:ext>
            </a:extLst>
          </p:cNvPr>
          <p:cNvSpPr/>
          <p:nvPr/>
        </p:nvSpPr>
        <p:spPr>
          <a:xfrm>
            <a:off x="2992738" y="1815331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8" name="Rectangle 47">
            <a:extLst>
              <a:ext uri="{FF2B5EF4-FFF2-40B4-BE49-F238E27FC236}">
                <a16:creationId xmlns:a16="http://schemas.microsoft.com/office/drawing/2014/main" id="{44CDD777-53F9-5941-9BF5-D08C3AAD4C63}"/>
              </a:ext>
            </a:extLst>
          </p:cNvPr>
          <p:cNvSpPr/>
          <p:nvPr/>
        </p:nvSpPr>
        <p:spPr>
          <a:xfrm>
            <a:off x="2988992" y="2130540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3CBF1199-F6F0-4742-9D08-C3DCBC509987}"/>
              </a:ext>
            </a:extLst>
          </p:cNvPr>
          <p:cNvSpPr/>
          <p:nvPr/>
        </p:nvSpPr>
        <p:spPr>
          <a:xfrm>
            <a:off x="220630" y="1806733"/>
            <a:ext cx="737221" cy="167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E1BB1733-110E-CE47-9777-CE4C358869D1}"/>
              </a:ext>
            </a:extLst>
          </p:cNvPr>
          <p:cNvSpPr/>
          <p:nvPr/>
        </p:nvSpPr>
        <p:spPr>
          <a:xfrm>
            <a:off x="3051030" y="2979423"/>
            <a:ext cx="970390" cy="3346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44CE5242-8BA6-EE40-9515-30681E3DBB9C}"/>
              </a:ext>
            </a:extLst>
          </p:cNvPr>
          <p:cNvCxnSpPr>
            <a:cxnSpLocks/>
            <a:stCxn id="43" idx="2"/>
            <a:endCxn id="45" idx="0"/>
          </p:cNvCxnSpPr>
          <p:nvPr/>
        </p:nvCxnSpPr>
        <p:spPr>
          <a:xfrm flipH="1">
            <a:off x="5393183" y="1015241"/>
            <a:ext cx="396118" cy="800737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52EB1C61-D753-624D-A7FB-6E7E1A7749B3}"/>
              </a:ext>
            </a:extLst>
          </p:cNvPr>
          <p:cNvCxnSpPr>
            <a:cxnSpLocks/>
            <a:stCxn id="43" idx="2"/>
            <a:endCxn id="50" idx="0"/>
          </p:cNvCxnSpPr>
          <p:nvPr/>
        </p:nvCxnSpPr>
        <p:spPr>
          <a:xfrm flipH="1">
            <a:off x="3536225" y="1015241"/>
            <a:ext cx="2253076" cy="1964182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7BF29593-7B7C-CA47-955E-01A92C1A1EC6}"/>
              </a:ext>
            </a:extLst>
          </p:cNvPr>
          <p:cNvCxnSpPr>
            <a:cxnSpLocks/>
            <a:stCxn id="43" idx="2"/>
          </p:cNvCxnSpPr>
          <p:nvPr/>
        </p:nvCxnSpPr>
        <p:spPr>
          <a:xfrm flipH="1">
            <a:off x="3469563" y="1015241"/>
            <a:ext cx="2319738" cy="106295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4D16497F-1613-9340-B198-BC5AFBB3D2FF}"/>
              </a:ext>
            </a:extLst>
          </p:cNvPr>
          <p:cNvCxnSpPr>
            <a:cxnSpLocks/>
            <a:stCxn id="43" idx="2"/>
            <a:endCxn id="57" idx="3"/>
          </p:cNvCxnSpPr>
          <p:nvPr/>
        </p:nvCxnSpPr>
        <p:spPr>
          <a:xfrm flipH="1">
            <a:off x="1663907" y="1015241"/>
            <a:ext cx="4125394" cy="300374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6" name="Rectangle 55">
            <a:extLst>
              <a:ext uri="{FF2B5EF4-FFF2-40B4-BE49-F238E27FC236}">
                <a16:creationId xmlns:a16="http://schemas.microsoft.com/office/drawing/2014/main" id="{0616E4A0-640D-0647-ADD3-1D8191806B55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3D724E88-4329-8E47-9B65-9C84B5E66E5C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10504720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D028753-D3D9-5940-BB2A-EB9D744252C5}"/>
              </a:ext>
            </a:extLst>
          </p:cNvPr>
          <p:cNvSpPr/>
          <p:nvPr/>
        </p:nvSpPr>
        <p:spPr>
          <a:xfrm>
            <a:off x="71202" y="211848"/>
            <a:ext cx="8246456" cy="1867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Metadata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2308609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</a:t>
            </a:r>
            <a:r>
              <a:rPr lang="en-US" sz="1800" kern="1200" dirty="0">
                <a:solidFill>
                  <a:prstClr val="white"/>
                </a:solidFill>
              </a:rPr>
              <a:t>NetCDF4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C9FDA573-BA72-0447-910A-89EFCBFC453C}"/>
              </a:ext>
            </a:extLst>
          </p:cNvPr>
          <p:cNvSpPr/>
          <p:nvPr/>
        </p:nvSpPr>
        <p:spPr>
          <a:xfrm>
            <a:off x="327200" y="6956747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63A5EB4-3D4B-DA4D-97C8-5BF247FAE561}"/>
              </a:ext>
            </a:extLst>
          </p:cNvPr>
          <p:cNvSpPr txBox="1"/>
          <p:nvPr/>
        </p:nvSpPr>
        <p:spPr>
          <a:xfrm>
            <a:off x="786985" y="8049137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Data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4737135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4DB535F-96E2-9B45-813A-72C53B30158E}"/>
              </a:ext>
            </a:extLst>
          </p:cNvPr>
          <p:cNvSpPr txBox="1"/>
          <p:nvPr/>
        </p:nvSpPr>
        <p:spPr>
          <a:xfrm>
            <a:off x="5144211" y="8049137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4801478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2745492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27407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2740730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3081653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3081651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Data</a:t>
            </a:r>
          </a:p>
        </p:txBody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3B4CAF7A-C582-3C44-8C87-F957C9B54686}"/>
              </a:ext>
            </a:extLst>
          </p:cNvPr>
          <p:cNvSpPr/>
          <p:nvPr/>
        </p:nvSpPr>
        <p:spPr>
          <a:xfrm>
            <a:off x="5048409" y="2745492"/>
            <a:ext cx="689548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56B74-E8C4-1843-B60D-CC84859604DB}"/>
              </a:ext>
            </a:extLst>
          </p:cNvPr>
          <p:cNvSpPr/>
          <p:nvPr/>
        </p:nvSpPr>
        <p:spPr>
          <a:xfrm>
            <a:off x="2137881" y="6069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46" name="Rectangle 45">
            <a:extLst>
              <a:ext uri="{FF2B5EF4-FFF2-40B4-BE49-F238E27FC236}">
                <a16:creationId xmlns:a16="http://schemas.microsoft.com/office/drawing/2014/main" id="{7E092EC8-3715-4E41-8FCB-E1DE33AD051C}"/>
              </a:ext>
            </a:extLst>
          </p:cNvPr>
          <p:cNvSpPr/>
          <p:nvPr/>
        </p:nvSpPr>
        <p:spPr>
          <a:xfrm>
            <a:off x="4916773" y="3085878"/>
            <a:ext cx="460947" cy="267088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F97739-9C89-A942-86A5-DE403B5AFD8B}"/>
              </a:ext>
            </a:extLst>
          </p:cNvPr>
          <p:cNvSpPr/>
          <p:nvPr/>
        </p:nvSpPr>
        <p:spPr>
          <a:xfrm>
            <a:off x="2137881" y="963281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7F16A9-4B12-0F48-8FCB-4864C7D644C8}"/>
              </a:ext>
            </a:extLst>
          </p:cNvPr>
          <p:cNvSpPr/>
          <p:nvPr/>
        </p:nvSpPr>
        <p:spPr>
          <a:xfrm>
            <a:off x="4067147" y="297826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429692-BC8F-A841-B27A-855F31BF28DB}"/>
              </a:ext>
            </a:extLst>
          </p:cNvPr>
          <p:cNvSpPr/>
          <p:nvPr/>
        </p:nvSpPr>
        <p:spPr>
          <a:xfrm>
            <a:off x="208615" y="608084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92A700-229F-D14A-BD33-8385CA5D7C3E}"/>
              </a:ext>
            </a:extLst>
          </p:cNvPr>
          <p:cNvSpPr/>
          <p:nvPr/>
        </p:nvSpPr>
        <p:spPr>
          <a:xfrm>
            <a:off x="4068487" y="564545"/>
            <a:ext cx="3966631" cy="18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831893-8B7C-8E4D-8ED6-F4073E9AE76E}"/>
              </a:ext>
            </a:extLst>
          </p:cNvPr>
          <p:cNvSpPr/>
          <p:nvPr/>
        </p:nvSpPr>
        <p:spPr>
          <a:xfrm>
            <a:off x="4060989" y="818240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9A99FD-1F6D-454F-AED8-79F01FDAD681}"/>
              </a:ext>
            </a:extLst>
          </p:cNvPr>
          <p:cNvSpPr/>
          <p:nvPr/>
        </p:nvSpPr>
        <p:spPr>
          <a:xfrm>
            <a:off x="4068486" y="1077176"/>
            <a:ext cx="3966631" cy="177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44" name="Rectangle 43">
            <a:extLst>
              <a:ext uri="{FF2B5EF4-FFF2-40B4-BE49-F238E27FC236}">
                <a16:creationId xmlns:a16="http://schemas.microsoft.com/office/drawing/2014/main" id="{9A7DEE7F-13E8-2849-9AA6-67E446B50DFE}"/>
              </a:ext>
            </a:extLst>
          </p:cNvPr>
          <p:cNvSpPr/>
          <p:nvPr/>
        </p:nvSpPr>
        <p:spPr>
          <a:xfrm>
            <a:off x="2988991" y="2754173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8D32A007-3A94-0542-BDB7-A34EE130B7E7}"/>
              </a:ext>
            </a:extLst>
          </p:cNvPr>
          <p:cNvSpPr/>
          <p:nvPr/>
        </p:nvSpPr>
        <p:spPr>
          <a:xfrm>
            <a:off x="2985245" y="3069382"/>
            <a:ext cx="460947" cy="26286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BB8B38D8-99A7-4A4B-92BB-1361694FFBBE}"/>
              </a:ext>
            </a:extLst>
          </p:cNvPr>
          <p:cNvSpPr/>
          <p:nvPr/>
        </p:nvSpPr>
        <p:spPr>
          <a:xfrm>
            <a:off x="216883" y="2745575"/>
            <a:ext cx="737221" cy="167707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59" name="Rectangle 58">
            <a:extLst>
              <a:ext uri="{FF2B5EF4-FFF2-40B4-BE49-F238E27FC236}">
                <a16:creationId xmlns:a16="http://schemas.microsoft.com/office/drawing/2014/main" id="{E294F55D-C62B-CE40-A523-404A170BADEB}"/>
              </a:ext>
            </a:extLst>
          </p:cNvPr>
          <p:cNvSpPr/>
          <p:nvPr/>
        </p:nvSpPr>
        <p:spPr>
          <a:xfrm>
            <a:off x="3066773" y="3901671"/>
            <a:ext cx="970390" cy="33468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7885C26-0D4A-1648-A01D-CF79886AA946}"/>
              </a:ext>
            </a:extLst>
          </p:cNvPr>
          <p:cNvSpPr/>
          <p:nvPr/>
        </p:nvSpPr>
        <p:spPr>
          <a:xfrm>
            <a:off x="231103" y="1311888"/>
            <a:ext cx="780401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Byte Offsets of Chunks of Data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(USGS + The HDF Group Prototype)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DE4A9E0C-5264-264C-8A4F-426D23B4EB95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5444864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Rectangle 54">
            <a:extLst>
              <a:ext uri="{FF2B5EF4-FFF2-40B4-BE49-F238E27FC236}">
                <a16:creationId xmlns:a16="http://schemas.microsoft.com/office/drawing/2014/main" id="{CD028753-D3D9-5940-BB2A-EB9D744252C5}"/>
              </a:ext>
            </a:extLst>
          </p:cNvPr>
          <p:cNvSpPr/>
          <p:nvPr/>
        </p:nvSpPr>
        <p:spPr>
          <a:xfrm>
            <a:off x="71202" y="211848"/>
            <a:ext cx="8246456" cy="186763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Metadata</a:t>
            </a: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D19B46EA-750D-C046-B858-B756348A3E6E}"/>
              </a:ext>
            </a:extLst>
          </p:cNvPr>
          <p:cNvSpPr/>
          <p:nvPr/>
        </p:nvSpPr>
        <p:spPr>
          <a:xfrm>
            <a:off x="71203" y="2308609"/>
            <a:ext cx="9001593" cy="7180288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lvl="0" defTabSz="457200">
              <a:buClrTx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</a:t>
            </a:r>
            <a:r>
              <a:rPr lang="en-US" sz="1800" kern="1200" dirty="0">
                <a:solidFill>
                  <a:prstClr val="white"/>
                </a:solidFill>
              </a:rPr>
              <a:t>NetCDF4 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Data File</a:t>
            </a: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6CA212A9-9EF9-2C4B-B2F6-355747787722}"/>
              </a:ext>
            </a:extLst>
          </p:cNvPr>
          <p:cNvSpPr/>
          <p:nvPr/>
        </p:nvSpPr>
        <p:spPr>
          <a:xfrm>
            <a:off x="223606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55A64918-1BD7-B14C-9186-7168F8E2E74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330947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15" name="Rectangle 14">
            <a:extLst>
              <a:ext uri="{FF2B5EF4-FFF2-40B4-BE49-F238E27FC236}">
                <a16:creationId xmlns:a16="http://schemas.microsoft.com/office/drawing/2014/main" id="{5609324F-B733-454D-A01C-46183EAA9E5C}"/>
              </a:ext>
            </a:extLst>
          </p:cNvPr>
          <p:cNvSpPr/>
          <p:nvPr/>
        </p:nvSpPr>
        <p:spPr>
          <a:xfrm>
            <a:off x="330947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64E4C2A5-4CB2-834E-B368-1444EBCE0D50}"/>
              </a:ext>
            </a:extLst>
          </p:cNvPr>
          <p:cNvSpPr txBox="1"/>
          <p:nvPr/>
        </p:nvSpPr>
        <p:spPr>
          <a:xfrm>
            <a:off x="790732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Data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D247A05E-9854-1D4E-8F7F-E222439090E8}"/>
              </a:ext>
            </a:extLst>
          </p:cNvPr>
          <p:cNvSpPr/>
          <p:nvPr/>
        </p:nvSpPr>
        <p:spPr>
          <a:xfrm>
            <a:off x="4580832" y="3547020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88864905-E7C0-BC4A-AD24-9806449A392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2758" t="4858" r="3103" b="8173"/>
          <a:stretch/>
        </p:blipFill>
        <p:spPr>
          <a:xfrm>
            <a:off x="4688173" y="4343765"/>
            <a:ext cx="3966632" cy="1932462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24" name="Rectangle 23">
            <a:extLst>
              <a:ext uri="{FF2B5EF4-FFF2-40B4-BE49-F238E27FC236}">
                <a16:creationId xmlns:a16="http://schemas.microsoft.com/office/drawing/2014/main" id="{3B134298-D1AE-DC4A-9025-0AD0C9943A8A}"/>
              </a:ext>
            </a:extLst>
          </p:cNvPr>
          <p:cNvSpPr/>
          <p:nvPr/>
        </p:nvSpPr>
        <p:spPr>
          <a:xfrm>
            <a:off x="4688173" y="3894440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A255B22F-4F1C-E441-9F56-FD9F755192BA}"/>
              </a:ext>
            </a:extLst>
          </p:cNvPr>
          <p:cNvSpPr txBox="1"/>
          <p:nvPr/>
        </p:nvSpPr>
        <p:spPr>
          <a:xfrm>
            <a:off x="5147958" y="4986830"/>
            <a:ext cx="31697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6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Data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333611E3-A5AD-7E47-A82E-ABC0FB86408D}"/>
              </a:ext>
            </a:extLst>
          </p:cNvPr>
          <p:cNvSpPr/>
          <p:nvPr/>
        </p:nvSpPr>
        <p:spPr>
          <a:xfrm>
            <a:off x="223606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7A969193-DF8A-6A4E-8019-DA2BE45696B5}"/>
              </a:ext>
            </a:extLst>
          </p:cNvPr>
          <p:cNvSpPr/>
          <p:nvPr/>
        </p:nvSpPr>
        <p:spPr>
          <a:xfrm>
            <a:off x="4580832" y="6571285"/>
            <a:ext cx="4194745" cy="2838913"/>
          </a:xfrm>
          <a:prstGeom prst="rect">
            <a:avLst/>
          </a:prstGeom>
          <a:solidFill>
            <a:schemeClr val="accent1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</a:t>
            </a:r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3A4910F7-7888-474F-BFD8-CFE3D381CA77}"/>
              </a:ext>
            </a:extLst>
          </p:cNvPr>
          <p:cNvSpPr/>
          <p:nvPr/>
        </p:nvSpPr>
        <p:spPr>
          <a:xfrm>
            <a:off x="834450" y="4737135"/>
            <a:ext cx="829457" cy="422719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2DDD5B09-1B98-FD44-B9A7-06C29A1C7267}"/>
              </a:ext>
            </a:extLst>
          </p:cNvPr>
          <p:cNvSpPr/>
          <p:nvPr/>
        </p:nvSpPr>
        <p:spPr>
          <a:xfrm>
            <a:off x="4688173" y="5989191"/>
            <a:ext cx="3966631" cy="36894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F8379C1E-989F-564A-B2F9-DE5842F8CE33}"/>
              </a:ext>
            </a:extLst>
          </p:cNvPr>
          <p:cNvSpPr/>
          <p:nvPr/>
        </p:nvSpPr>
        <p:spPr>
          <a:xfrm>
            <a:off x="910652" y="4801478"/>
            <a:ext cx="689548" cy="314039"/>
          </a:xfrm>
          <a:prstGeom prst="rect">
            <a:avLst/>
          </a:prstGeom>
          <a:solidFill>
            <a:schemeClr val="accent2">
              <a:alpha val="25000"/>
            </a:schemeClr>
          </a:solidFill>
          <a:ln w="254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FD006AAF-0ECC-2441-A023-B8CBE4BD623E}"/>
              </a:ext>
            </a:extLst>
          </p:cNvPr>
          <p:cNvSpPr/>
          <p:nvPr/>
        </p:nvSpPr>
        <p:spPr>
          <a:xfrm>
            <a:off x="223607" y="2745492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75120EA1-804E-E344-BF17-7868AE9C0880}"/>
              </a:ext>
            </a:extLst>
          </p:cNvPr>
          <p:cNvSpPr/>
          <p:nvPr/>
        </p:nvSpPr>
        <p:spPr>
          <a:xfrm>
            <a:off x="2141628" y="27407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37" name="Rectangle 36">
            <a:extLst>
              <a:ext uri="{FF2B5EF4-FFF2-40B4-BE49-F238E27FC236}">
                <a16:creationId xmlns:a16="http://schemas.microsoft.com/office/drawing/2014/main" id="{7F71CC71-3300-4141-B3A1-49C5976E27E3}"/>
              </a:ext>
            </a:extLst>
          </p:cNvPr>
          <p:cNvSpPr/>
          <p:nvPr/>
        </p:nvSpPr>
        <p:spPr>
          <a:xfrm>
            <a:off x="4059649" y="2740730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Data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701F98C1-7F47-DB48-8608-C13043236FE1}"/>
              </a:ext>
            </a:extLst>
          </p:cNvPr>
          <p:cNvSpPr/>
          <p:nvPr/>
        </p:nvSpPr>
        <p:spPr>
          <a:xfrm>
            <a:off x="2141628" y="3081653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3CAC68C-046C-884C-95AC-540453A0F0D9}"/>
              </a:ext>
            </a:extLst>
          </p:cNvPr>
          <p:cNvSpPr/>
          <p:nvPr/>
        </p:nvSpPr>
        <p:spPr>
          <a:xfrm>
            <a:off x="4059649" y="3081651"/>
            <a:ext cx="4715928" cy="271315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E7E6E6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Data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19056B74-E8C4-1843-B60D-CC84859604DB}"/>
              </a:ext>
            </a:extLst>
          </p:cNvPr>
          <p:cNvSpPr/>
          <p:nvPr/>
        </p:nvSpPr>
        <p:spPr>
          <a:xfrm>
            <a:off x="2137881" y="606932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1 Metadata</a:t>
            </a: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AF97739-9C89-A942-86A5-DE403B5AFD8B}"/>
              </a:ext>
            </a:extLst>
          </p:cNvPr>
          <p:cNvSpPr/>
          <p:nvPr/>
        </p:nvSpPr>
        <p:spPr>
          <a:xfrm>
            <a:off x="2137881" y="963281"/>
            <a:ext cx="1818804" cy="27131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Dimension 2 Metadata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937F16A9-4B12-0F48-8FCB-4864C7D644C8}"/>
              </a:ext>
            </a:extLst>
          </p:cNvPr>
          <p:cNvSpPr/>
          <p:nvPr/>
        </p:nvSpPr>
        <p:spPr>
          <a:xfrm>
            <a:off x="4067147" y="297826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A Metadata</a:t>
            </a:r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5429692-BC8F-A841-B27A-855F31BF28DB}"/>
              </a:ext>
            </a:extLst>
          </p:cNvPr>
          <p:cNvSpPr/>
          <p:nvPr/>
        </p:nvSpPr>
        <p:spPr>
          <a:xfrm>
            <a:off x="208615" y="608084"/>
            <a:ext cx="181880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File Metadata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DF92A700-229F-D14A-BD33-8385CA5D7C3E}"/>
              </a:ext>
            </a:extLst>
          </p:cNvPr>
          <p:cNvSpPr/>
          <p:nvPr/>
        </p:nvSpPr>
        <p:spPr>
          <a:xfrm>
            <a:off x="4068487" y="564545"/>
            <a:ext cx="3966631" cy="18409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B Metadata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61831893-8B7C-8E4D-8ED6-F4073E9AE76E}"/>
              </a:ext>
            </a:extLst>
          </p:cNvPr>
          <p:cNvSpPr/>
          <p:nvPr/>
        </p:nvSpPr>
        <p:spPr>
          <a:xfrm>
            <a:off x="4060989" y="818240"/>
            <a:ext cx="3966631" cy="19608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C Metadata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A59A99FD-1F6D-454F-AED8-79F01FDAD681}"/>
              </a:ext>
            </a:extLst>
          </p:cNvPr>
          <p:cNvSpPr/>
          <p:nvPr/>
        </p:nvSpPr>
        <p:spPr>
          <a:xfrm>
            <a:off x="4068486" y="1077176"/>
            <a:ext cx="3966631" cy="17737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Variable D Metadata</a:t>
            </a:r>
          </a:p>
        </p:txBody>
      </p:sp>
      <p:sp>
        <p:nvSpPr>
          <p:cNvPr id="60" name="Rectangle 59">
            <a:extLst>
              <a:ext uri="{FF2B5EF4-FFF2-40B4-BE49-F238E27FC236}">
                <a16:creationId xmlns:a16="http://schemas.microsoft.com/office/drawing/2014/main" id="{37885C26-0D4A-1648-A01D-CF79886AA946}"/>
              </a:ext>
            </a:extLst>
          </p:cNvPr>
          <p:cNvSpPr/>
          <p:nvPr/>
        </p:nvSpPr>
        <p:spPr>
          <a:xfrm>
            <a:off x="231103" y="1311888"/>
            <a:ext cx="7804014" cy="607474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Byte Offsets of Chunks of Data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(USGS + The HDF Group Prototype)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E5E9F984-C3CB-4A4F-9806-078AE647C846}"/>
              </a:ext>
            </a:extLst>
          </p:cNvPr>
          <p:cNvSpPr txBox="1"/>
          <p:nvPr/>
        </p:nvSpPr>
        <p:spPr>
          <a:xfrm>
            <a:off x="6059321" y="826944"/>
            <a:ext cx="2716256" cy="1200329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uLnTx/>
                <a:uFillTx/>
                <a:latin typeface="Calibri" panose="020F0502020204030204"/>
                <a:ea typeface="+mn-ea"/>
                <a:cs typeface="+mn-cs"/>
              </a:rPr>
              <a:t>Read this all up front in a single, fast read.</a:t>
            </a:r>
          </a:p>
          <a:p>
            <a:pPr marL="342900" marR="0" lvl="0" indent="-34290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eriod"/>
              <a:tabLst/>
              <a:defRPr/>
            </a:pPr>
            <a:r>
              <a:rPr lang="en-US" sz="1800" kern="1200" dirty="0">
                <a:solidFill>
                  <a:schemeClr val="bg1"/>
                </a:solidFill>
                <a:latin typeface="Calibri" panose="020F0502020204030204"/>
              </a:rPr>
              <a:t>Directly read only data of interest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424BC1B2-7906-4E4C-9896-4444DB390DE6}"/>
              </a:ext>
            </a:extLst>
          </p:cNvPr>
          <p:cNvCxnSpPr>
            <a:cxnSpLocks/>
          </p:cNvCxnSpPr>
          <p:nvPr/>
        </p:nvCxnSpPr>
        <p:spPr>
          <a:xfrm flipH="1" flipV="1">
            <a:off x="1840662" y="417543"/>
            <a:ext cx="4211140" cy="1176251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75CE5361-F406-C64E-8A37-CC2D20E4181A}"/>
              </a:ext>
            </a:extLst>
          </p:cNvPr>
          <p:cNvCxnSpPr>
            <a:cxnSpLocks/>
          </p:cNvCxnSpPr>
          <p:nvPr/>
        </p:nvCxnSpPr>
        <p:spPr>
          <a:xfrm flipH="1">
            <a:off x="1679962" y="2241559"/>
            <a:ext cx="4379359" cy="2697080"/>
          </a:xfrm>
          <a:prstGeom prst="line">
            <a:avLst/>
          </a:prstGeom>
          <a:ln w="31750">
            <a:solidFill>
              <a:schemeClr val="accent6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Rectangle 43">
            <a:extLst>
              <a:ext uri="{FF2B5EF4-FFF2-40B4-BE49-F238E27FC236}">
                <a16:creationId xmlns:a16="http://schemas.microsoft.com/office/drawing/2014/main" id="{D4D50909-18BE-2A4E-B4BF-2F593D4E891A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8197203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>
            <a:extLst>
              <a:ext uri="{FF2B5EF4-FFF2-40B4-BE49-F238E27FC236}">
                <a16:creationId xmlns:a16="http://schemas.microsoft.com/office/drawing/2014/main" id="{577564FD-DD00-454C-AC95-792EA7952367}"/>
              </a:ext>
            </a:extLst>
          </p:cNvPr>
          <p:cNvSpPr/>
          <p:nvPr/>
        </p:nvSpPr>
        <p:spPr>
          <a:xfrm>
            <a:off x="457200" y="5923780"/>
            <a:ext cx="8229600" cy="2308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900" dirty="0"/>
              <a:t>Image source: Rich </a:t>
            </a:r>
            <a:r>
              <a:rPr lang="en-US" sz="900" dirty="0" err="1"/>
              <a:t>Signell</a:t>
            </a:r>
            <a:r>
              <a:rPr lang="en-US" sz="900" dirty="0"/>
              <a:t> (USGS) </a:t>
            </a:r>
            <a:r>
              <a:rPr lang="en-US" sz="900" dirty="0">
                <a:hlinkClick r:id="rId3"/>
              </a:rPr>
              <a:t>https://medium.com/pangeo/cloud-performant-reading-of-netcdf4-hdf5-data-using-the-zarr-library-1a95c5c92314</a:t>
            </a:r>
            <a:endParaRPr lang="en-US" sz="900" dirty="0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930F90D8-A227-AB47-9FC4-AB5DB9E2A59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" y="476677"/>
            <a:ext cx="8135137" cy="48644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835996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E62466-F497-F145-9E7C-5CE8794771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More details and examples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77564FD-DD00-454C-AC95-792EA7952367}"/>
              </a:ext>
            </a:extLst>
          </p:cNvPr>
          <p:cNvSpPr/>
          <p:nvPr/>
        </p:nvSpPr>
        <p:spPr>
          <a:xfrm>
            <a:off x="457200" y="1306438"/>
            <a:ext cx="8229600" cy="200054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800" dirty="0"/>
              <a:t>“Cloud-Performant NetCDF4 / HDF5 Reading with the </a:t>
            </a:r>
            <a:r>
              <a:rPr lang="en-US" sz="1800" dirty="0" err="1"/>
              <a:t>Zarr</a:t>
            </a:r>
            <a:r>
              <a:rPr lang="en-US" sz="1800" dirty="0"/>
              <a:t> Library” </a:t>
            </a:r>
            <a:br>
              <a:rPr lang="en-US" sz="1800" dirty="0"/>
            </a:br>
            <a:r>
              <a:rPr lang="en-US" sz="1800" dirty="0"/>
              <a:t>by Rich </a:t>
            </a:r>
            <a:r>
              <a:rPr lang="en-US" sz="1800" dirty="0" err="1"/>
              <a:t>Signell</a:t>
            </a:r>
            <a:r>
              <a:rPr lang="en-US" sz="1800" dirty="0"/>
              <a:t> (USGS), Aleksandar </a:t>
            </a:r>
            <a:r>
              <a:rPr lang="en-US" sz="1800" dirty="0" err="1"/>
              <a:t>Jelenak</a:t>
            </a:r>
            <a:r>
              <a:rPr lang="en-US" sz="1800" dirty="0"/>
              <a:t> (The HDF Group), and John </a:t>
            </a:r>
            <a:r>
              <a:rPr lang="en-US" sz="1800" dirty="0" err="1"/>
              <a:t>Readey</a:t>
            </a:r>
            <a:r>
              <a:rPr lang="en-US" sz="1800" dirty="0"/>
              <a:t> (The HDF Group)</a:t>
            </a:r>
            <a:endParaRPr lang="en-US" sz="1800" dirty="0">
              <a:hlinkClick r:id="rId3"/>
            </a:endParaRPr>
          </a:p>
          <a:p>
            <a:endParaRPr lang="en-US" dirty="0">
              <a:hlinkClick r:id="rId3"/>
            </a:endParaRPr>
          </a:p>
          <a:p>
            <a:r>
              <a:rPr lang="en-US" dirty="0">
                <a:hlinkClick r:id="rId3"/>
              </a:rPr>
              <a:t>https://medium.com/pangeo/cloud-performant-reading-of-netcdf4-hdf5-data-using-the-zarr-library-1a95c5c92314</a:t>
            </a:r>
            <a:endParaRPr lang="en-US" dirty="0"/>
          </a:p>
          <a:p>
            <a:endParaRPr lang="en-US" dirty="0"/>
          </a:p>
          <a:p>
            <a:r>
              <a:rPr lang="en-US" dirty="0"/>
              <a:t>(Or search “medium </a:t>
            </a:r>
            <a:r>
              <a:rPr lang="en-US" dirty="0" err="1"/>
              <a:t>netcdf</a:t>
            </a:r>
            <a:r>
              <a:rPr lang="en-US" dirty="0"/>
              <a:t> </a:t>
            </a:r>
            <a:r>
              <a:rPr lang="en-US" dirty="0" err="1"/>
              <a:t>zarr</a:t>
            </a:r>
            <a:r>
              <a:rPr lang="en-US" dirty="0"/>
              <a:t>”)</a:t>
            </a:r>
          </a:p>
        </p:txBody>
      </p:sp>
    </p:spTree>
    <p:extLst>
      <p:ext uri="{BB962C8B-B14F-4D97-AF65-F5344CB8AC3E}">
        <p14:creationId xmlns:p14="http://schemas.microsoft.com/office/powerpoint/2010/main" val="31276918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51D77-F24F-7D45-BCB3-2F262A1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Optimizations to EOSDIS Access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A8C0C-5952-F248-A437-FB6556E9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EOSDIS </a:t>
            </a:r>
            <a:r>
              <a:rPr lang="en-US" dirty="0" err="1"/>
              <a:t>Zarr</a:t>
            </a:r>
            <a:r>
              <a:rPr lang="en-US" dirty="0"/>
              <a:t> Store</a:t>
            </a:r>
          </a:p>
        </p:txBody>
      </p:sp>
      <p:sp>
        <p:nvSpPr>
          <p:cNvPr id="6" name="Title 3">
            <a:extLst>
              <a:ext uri="{FF2B5EF4-FFF2-40B4-BE49-F238E27FC236}">
                <a16:creationId xmlns:a16="http://schemas.microsoft.com/office/drawing/2014/main" id="{DC34A84E-7A58-CF47-9F6A-41B4F87AC07F}"/>
              </a:ext>
            </a:extLst>
          </p:cNvPr>
          <p:cNvSpPr txBox="1">
            <a:spLocks/>
          </p:cNvSpPr>
          <p:nvPr/>
        </p:nvSpPr>
        <p:spPr>
          <a:xfrm>
            <a:off x="806700" y="5670183"/>
            <a:ext cx="7772400" cy="13620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/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R="0" lvl="0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venir"/>
              <a:buNone/>
              <a:defRPr sz="4000" b="1" i="0" u="none" strike="noStrike" cap="none">
                <a:solidFill>
                  <a:schemeClr val="lt1"/>
                </a:solidFill>
                <a:latin typeface="Avenir"/>
                <a:ea typeface="Avenir"/>
                <a:cs typeface="Avenir"/>
                <a:sym typeface="Avenir"/>
              </a:defRPr>
            </a:lvl1pPr>
            <a:lvl2pPr marR="0" lvl="1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 eaLnBrk="1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  <a:defRPr sz="1800" b="0" i="0" u="none" strike="noStrike" cap="none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r>
              <a:rPr lang="en-US" sz="1000" dirty="0"/>
              <a:t>1. NASA’s Earth Observing System Data and Information System</a:t>
            </a: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DB56EBA0-F69E-F041-9B03-9A6626F04C21}"/>
              </a:ext>
            </a:extLst>
          </p:cNvPr>
          <p:cNvSpPr/>
          <p:nvPr/>
        </p:nvSpPr>
        <p:spPr>
          <a:xfrm>
            <a:off x="6470370" y="4406900"/>
            <a:ext cx="269626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dirty="0">
                <a:solidFill>
                  <a:schemeClr val="bg1"/>
                </a:solidFill>
              </a:rPr>
              <a:t>1</a:t>
            </a:r>
          </a:p>
        </p:txBody>
      </p:sp>
    </p:spTree>
    <p:extLst>
      <p:ext uri="{BB962C8B-B14F-4D97-AF65-F5344CB8AC3E}">
        <p14:creationId xmlns:p14="http://schemas.microsoft.com/office/powerpoint/2010/main" val="4129701502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DF8062C-7819-7147-8BCA-30D173CE833D}"/>
              </a:ext>
            </a:extLst>
          </p:cNvPr>
          <p:cNvGrpSpPr/>
          <p:nvPr/>
        </p:nvGrpSpPr>
        <p:grpSpPr>
          <a:xfrm>
            <a:off x="71203" y="2308609"/>
            <a:ext cx="9001593" cy="7180288"/>
            <a:chOff x="71203" y="2308609"/>
            <a:chExt cx="9001593" cy="718028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B46EA-750D-C046-B858-B756348A3E6E}"/>
                </a:ext>
              </a:extLst>
            </p:cNvPr>
            <p:cNvSpPr/>
            <p:nvPr/>
          </p:nvSpPr>
          <p:spPr>
            <a:xfrm>
              <a:off x="71203" y="2308609"/>
              <a:ext cx="9001593" cy="718028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Typical </a:t>
              </a:r>
              <a:r>
                <a:rPr lang="en-US" sz="1800" kern="1200" dirty="0">
                  <a:solidFill>
                    <a:prstClr val="white"/>
                  </a:solidFill>
                </a:rPr>
                <a:t>NetCDF4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 File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A212A9-9EF9-2C4B-B2F6-355747787722}"/>
                </a:ext>
              </a:extLst>
            </p:cNvPr>
            <p:cNvSpPr/>
            <p:nvPr/>
          </p:nvSpPr>
          <p:spPr>
            <a:xfrm>
              <a:off x="223606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5A64918-1BD7-B14C-9186-7168F8E2E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7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09324F-B733-454D-A01C-46183EAA9E5C}"/>
                </a:ext>
              </a:extLst>
            </p:cNvPr>
            <p:cNvSpPr/>
            <p:nvPr/>
          </p:nvSpPr>
          <p:spPr>
            <a:xfrm>
              <a:off x="330947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4C2A5-4CB2-834E-B368-1444EBCE0D50}"/>
                </a:ext>
              </a:extLst>
            </p:cNvPr>
            <p:cNvSpPr txBox="1"/>
            <p:nvPr/>
          </p:nvSpPr>
          <p:spPr>
            <a:xfrm>
              <a:off x="790732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Data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47A05E-9854-1D4E-8F7F-E222439090E8}"/>
                </a:ext>
              </a:extLst>
            </p:cNvPr>
            <p:cNvSpPr/>
            <p:nvPr/>
          </p:nvSpPr>
          <p:spPr>
            <a:xfrm>
              <a:off x="4580832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8864905-E7C0-BC4A-AD24-9806449A3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3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134298-D1AE-DC4A-9025-0AD0C9943A8A}"/>
                </a:ext>
              </a:extLst>
            </p:cNvPr>
            <p:cNvSpPr/>
            <p:nvPr/>
          </p:nvSpPr>
          <p:spPr>
            <a:xfrm>
              <a:off x="4688173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55B22F-4F1C-E441-9F56-FD9F755192BA}"/>
                </a:ext>
              </a:extLst>
            </p:cNvPr>
            <p:cNvSpPr txBox="1"/>
            <p:nvPr/>
          </p:nvSpPr>
          <p:spPr>
            <a:xfrm>
              <a:off x="5147958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Data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3611E3-A5AD-7E47-A82E-ABC0FB86408D}"/>
                </a:ext>
              </a:extLst>
            </p:cNvPr>
            <p:cNvSpPr/>
            <p:nvPr/>
          </p:nvSpPr>
          <p:spPr>
            <a:xfrm>
              <a:off x="223606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969193-DF8A-6A4E-8019-DA2BE45696B5}"/>
                </a:ext>
              </a:extLst>
            </p:cNvPr>
            <p:cNvSpPr/>
            <p:nvPr/>
          </p:nvSpPr>
          <p:spPr>
            <a:xfrm>
              <a:off x="4580832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A4910F7-7888-474F-BFD8-CFE3D381CA77}"/>
                </a:ext>
              </a:extLst>
            </p:cNvPr>
            <p:cNvSpPr/>
            <p:nvPr/>
          </p:nvSpPr>
          <p:spPr>
            <a:xfrm>
              <a:off x="834450" y="4737135"/>
              <a:ext cx="829457" cy="422719"/>
            </a:xfrm>
            <a:prstGeom prst="rect">
              <a:avLst/>
            </a:prstGeom>
            <a:solidFill>
              <a:schemeClr val="accent6">
                <a:alpha val="25000"/>
              </a:schemeClr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2DDD5B09-1B98-FD44-B9A7-06C29A1C7267}"/>
                </a:ext>
              </a:extLst>
            </p:cNvPr>
            <p:cNvSpPr/>
            <p:nvPr/>
          </p:nvSpPr>
          <p:spPr>
            <a:xfrm>
              <a:off x="4688173" y="5989191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379C1E-989F-564A-B2F9-DE5842F8CE33}"/>
                </a:ext>
              </a:extLst>
            </p:cNvPr>
            <p:cNvSpPr/>
            <p:nvPr/>
          </p:nvSpPr>
          <p:spPr>
            <a:xfrm>
              <a:off x="910652" y="4801478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D006AAF-0ECC-2441-A023-B8CBE4BD623E}"/>
                </a:ext>
              </a:extLst>
            </p:cNvPr>
            <p:cNvSpPr/>
            <p:nvPr/>
          </p:nvSpPr>
          <p:spPr>
            <a:xfrm>
              <a:off x="223607" y="2745492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20EA1-804E-E344-BF17-7868AE9C0880}"/>
                </a:ext>
              </a:extLst>
            </p:cNvPr>
            <p:cNvSpPr/>
            <p:nvPr/>
          </p:nvSpPr>
          <p:spPr>
            <a:xfrm>
              <a:off x="2141628" y="27407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71CC71-3300-4141-B3A1-49C5976E27E3}"/>
                </a:ext>
              </a:extLst>
            </p:cNvPr>
            <p:cNvSpPr/>
            <p:nvPr/>
          </p:nvSpPr>
          <p:spPr>
            <a:xfrm>
              <a:off x="4059649" y="2740730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Data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01F98C1-7F47-DB48-8608-C13043236FE1}"/>
                </a:ext>
              </a:extLst>
            </p:cNvPr>
            <p:cNvSpPr/>
            <p:nvPr/>
          </p:nvSpPr>
          <p:spPr>
            <a:xfrm>
              <a:off x="2141628" y="3081653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CAC68C-046C-884C-95AC-540453A0F0D9}"/>
                </a:ext>
              </a:extLst>
            </p:cNvPr>
            <p:cNvSpPr/>
            <p:nvPr/>
          </p:nvSpPr>
          <p:spPr>
            <a:xfrm>
              <a:off x="4059649" y="3081651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832DD70-B686-D946-A55A-B2D8DDC5A453}"/>
              </a:ext>
            </a:extLst>
          </p:cNvPr>
          <p:cNvGrpSpPr/>
          <p:nvPr/>
        </p:nvGrpSpPr>
        <p:grpSpPr>
          <a:xfrm>
            <a:off x="71202" y="211848"/>
            <a:ext cx="8246456" cy="1867638"/>
            <a:chOff x="71202" y="211848"/>
            <a:chExt cx="8246456" cy="186763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028753-D3D9-5940-BB2A-EB9D744252C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Zarr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Metadata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9056B74-E8C4-1843-B60D-CC84859604DB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AF97739-9C89-A942-86A5-DE403B5AFD8B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37F16A9-4B12-0F48-8FCB-4864C7D644C8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5429692-BC8F-A841-B27A-855F31BF28DB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F92A700-229F-D14A-BD33-8385CA5D7C3E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1831893-8B7C-8E4D-8ED6-F4073E9AE76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59A99FD-1F6D-454F-AED8-79F01FDAD681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7885C26-0D4A-1648-A01D-CF79886AA946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(USGS + The HDF Group Prototype)</a:t>
              </a:r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DBBD73F5-F014-224A-9A7D-6D91C8613F88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74379849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DF8062C-7819-7147-8BCA-30D173CE833D}"/>
              </a:ext>
            </a:extLst>
          </p:cNvPr>
          <p:cNvGrpSpPr/>
          <p:nvPr/>
        </p:nvGrpSpPr>
        <p:grpSpPr>
          <a:xfrm>
            <a:off x="71203" y="4426599"/>
            <a:ext cx="9001593" cy="7180288"/>
            <a:chOff x="71203" y="2308609"/>
            <a:chExt cx="9001593" cy="718028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B46EA-750D-C046-B858-B756348A3E6E}"/>
                </a:ext>
              </a:extLst>
            </p:cNvPr>
            <p:cNvSpPr/>
            <p:nvPr/>
          </p:nvSpPr>
          <p:spPr>
            <a:xfrm>
              <a:off x="71203" y="2308609"/>
              <a:ext cx="9001593" cy="718028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Typical </a:t>
              </a:r>
              <a:r>
                <a:rPr lang="en-US" sz="1800" kern="1200" dirty="0">
                  <a:solidFill>
                    <a:prstClr val="white"/>
                  </a:solidFill>
                </a:rPr>
                <a:t>NetCDF4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 File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A212A9-9EF9-2C4B-B2F6-355747787722}"/>
                </a:ext>
              </a:extLst>
            </p:cNvPr>
            <p:cNvSpPr/>
            <p:nvPr/>
          </p:nvSpPr>
          <p:spPr>
            <a:xfrm>
              <a:off x="223606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5A64918-1BD7-B14C-9186-7168F8E2E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7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09324F-B733-454D-A01C-46183EAA9E5C}"/>
                </a:ext>
              </a:extLst>
            </p:cNvPr>
            <p:cNvSpPr/>
            <p:nvPr/>
          </p:nvSpPr>
          <p:spPr>
            <a:xfrm>
              <a:off x="330947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4C2A5-4CB2-834E-B368-1444EBCE0D50}"/>
                </a:ext>
              </a:extLst>
            </p:cNvPr>
            <p:cNvSpPr txBox="1"/>
            <p:nvPr/>
          </p:nvSpPr>
          <p:spPr>
            <a:xfrm>
              <a:off x="790732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Data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47A05E-9854-1D4E-8F7F-E222439090E8}"/>
                </a:ext>
              </a:extLst>
            </p:cNvPr>
            <p:cNvSpPr/>
            <p:nvPr/>
          </p:nvSpPr>
          <p:spPr>
            <a:xfrm>
              <a:off x="4580832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8864905-E7C0-BC4A-AD24-9806449A3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3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134298-D1AE-DC4A-9025-0AD0C9943A8A}"/>
                </a:ext>
              </a:extLst>
            </p:cNvPr>
            <p:cNvSpPr/>
            <p:nvPr/>
          </p:nvSpPr>
          <p:spPr>
            <a:xfrm>
              <a:off x="4688173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55B22F-4F1C-E441-9F56-FD9F755192BA}"/>
                </a:ext>
              </a:extLst>
            </p:cNvPr>
            <p:cNvSpPr txBox="1"/>
            <p:nvPr/>
          </p:nvSpPr>
          <p:spPr>
            <a:xfrm>
              <a:off x="5147958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Data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3611E3-A5AD-7E47-A82E-ABC0FB86408D}"/>
                </a:ext>
              </a:extLst>
            </p:cNvPr>
            <p:cNvSpPr/>
            <p:nvPr/>
          </p:nvSpPr>
          <p:spPr>
            <a:xfrm>
              <a:off x="223606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969193-DF8A-6A4E-8019-DA2BE45696B5}"/>
                </a:ext>
              </a:extLst>
            </p:cNvPr>
            <p:cNvSpPr/>
            <p:nvPr/>
          </p:nvSpPr>
          <p:spPr>
            <a:xfrm>
              <a:off x="4580832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A4910F7-7888-474F-BFD8-CFE3D381CA77}"/>
                </a:ext>
              </a:extLst>
            </p:cNvPr>
            <p:cNvSpPr/>
            <p:nvPr/>
          </p:nvSpPr>
          <p:spPr>
            <a:xfrm>
              <a:off x="834450" y="4737135"/>
              <a:ext cx="829457" cy="422719"/>
            </a:xfrm>
            <a:prstGeom prst="rect">
              <a:avLst/>
            </a:prstGeom>
            <a:solidFill>
              <a:schemeClr val="accent6">
                <a:alpha val="25000"/>
              </a:schemeClr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379C1E-989F-564A-B2F9-DE5842F8CE33}"/>
                </a:ext>
              </a:extLst>
            </p:cNvPr>
            <p:cNvSpPr/>
            <p:nvPr/>
          </p:nvSpPr>
          <p:spPr>
            <a:xfrm>
              <a:off x="910652" y="4801478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D006AAF-0ECC-2441-A023-B8CBE4BD623E}"/>
                </a:ext>
              </a:extLst>
            </p:cNvPr>
            <p:cNvSpPr/>
            <p:nvPr/>
          </p:nvSpPr>
          <p:spPr>
            <a:xfrm>
              <a:off x="223607" y="2745492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20EA1-804E-E344-BF17-7868AE9C0880}"/>
                </a:ext>
              </a:extLst>
            </p:cNvPr>
            <p:cNvSpPr/>
            <p:nvPr/>
          </p:nvSpPr>
          <p:spPr>
            <a:xfrm>
              <a:off x="2141628" y="27407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71CC71-3300-4141-B3A1-49C5976E27E3}"/>
                </a:ext>
              </a:extLst>
            </p:cNvPr>
            <p:cNvSpPr/>
            <p:nvPr/>
          </p:nvSpPr>
          <p:spPr>
            <a:xfrm>
              <a:off x="4059649" y="2740730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Data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01F98C1-7F47-DB48-8608-C13043236FE1}"/>
                </a:ext>
              </a:extLst>
            </p:cNvPr>
            <p:cNvSpPr/>
            <p:nvPr/>
          </p:nvSpPr>
          <p:spPr>
            <a:xfrm>
              <a:off x="2141628" y="3081653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CAC68C-046C-884C-95AC-540453A0F0D9}"/>
                </a:ext>
              </a:extLst>
            </p:cNvPr>
            <p:cNvSpPr/>
            <p:nvPr/>
          </p:nvSpPr>
          <p:spPr>
            <a:xfrm>
              <a:off x="4059649" y="3081651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832DD70-B686-D946-A55A-B2D8DDC5A453}"/>
              </a:ext>
            </a:extLst>
          </p:cNvPr>
          <p:cNvGrpSpPr/>
          <p:nvPr/>
        </p:nvGrpSpPr>
        <p:grpSpPr>
          <a:xfrm>
            <a:off x="71202" y="2329838"/>
            <a:ext cx="8246456" cy="1867638"/>
            <a:chOff x="71202" y="211848"/>
            <a:chExt cx="8246456" cy="186763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028753-D3D9-5940-BB2A-EB9D744252C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Zarr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Metadata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9056B74-E8C4-1843-B60D-CC84859604DB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AF97739-9C89-A942-86A5-DE403B5AFD8B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37F16A9-4B12-0F48-8FCB-4864C7D644C8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5429692-BC8F-A841-B27A-855F31BF28DB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F92A700-229F-D14A-BD33-8385CA5D7C3E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1831893-8B7C-8E4D-8ED6-F4073E9AE76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59A99FD-1F6D-454F-AED8-79F01FDAD681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7885C26-0D4A-1648-A01D-CF79886AA946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(USGS + The HDF Group Prototype)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EF007C-514A-E443-B6A4-6AE00D94F2D7}"/>
              </a:ext>
            </a:extLst>
          </p:cNvPr>
          <p:cNvGrpSpPr/>
          <p:nvPr/>
        </p:nvGrpSpPr>
        <p:grpSpPr>
          <a:xfrm>
            <a:off x="71202" y="205921"/>
            <a:ext cx="8246456" cy="1867638"/>
            <a:chOff x="71202" y="211848"/>
            <a:chExt cx="8246456" cy="1867638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C1DD725-7BD9-974D-82CD-B1BF5243E2D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OPeNDAP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DMR++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68F9ED2-FA74-F240-B48E-C4D59C260C63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B9A052A-3F56-EB4A-B20A-830690FD3ED0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E24C76B-0DBB-E04B-9E94-8DDBB6DD9D6A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47D2214-80AD-DD4E-AFAA-018CD26EE40E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F10AEF9-79BA-334C-A8BF-9E833F5A50C8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497EDC-3396-C043-8E03-60FE50AAA68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02FF4BC-BCEE-584E-BD81-C96001FD7515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3EE93BC-BA80-D347-83C2-A36F1C732F61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</p:txBody>
        </p:sp>
      </p:grpSp>
      <p:sp>
        <p:nvSpPr>
          <p:cNvPr id="61" name="Rectangle 60">
            <a:extLst>
              <a:ext uri="{FF2B5EF4-FFF2-40B4-BE49-F238E27FC236}">
                <a16:creationId xmlns:a16="http://schemas.microsoft.com/office/drawing/2014/main" id="{5D2FE65E-A002-AC44-80EA-F997227A7453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</p:spTree>
    <p:extLst>
      <p:ext uri="{BB962C8B-B14F-4D97-AF65-F5344CB8AC3E}">
        <p14:creationId xmlns:p14="http://schemas.microsoft.com/office/powerpoint/2010/main" val="260813854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spd="slow">
        <p159:morph option="byObject"/>
      </p:transition>
    </mc:Choice>
    <mc:Fallback xmlns="">
      <p:transition spd="slow">
        <p:fade/>
      </p:transition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>
            <a:extLst>
              <a:ext uri="{FF2B5EF4-FFF2-40B4-BE49-F238E27FC236}">
                <a16:creationId xmlns:a16="http://schemas.microsoft.com/office/drawing/2014/main" id="{9DF8062C-7819-7147-8BCA-30D173CE833D}"/>
              </a:ext>
            </a:extLst>
          </p:cNvPr>
          <p:cNvGrpSpPr/>
          <p:nvPr/>
        </p:nvGrpSpPr>
        <p:grpSpPr>
          <a:xfrm>
            <a:off x="71203" y="4426599"/>
            <a:ext cx="9001593" cy="7180288"/>
            <a:chOff x="71203" y="2308609"/>
            <a:chExt cx="9001593" cy="7180288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D19B46EA-750D-C046-B858-B756348A3E6E}"/>
                </a:ext>
              </a:extLst>
            </p:cNvPr>
            <p:cNvSpPr/>
            <p:nvPr/>
          </p:nvSpPr>
          <p:spPr>
            <a:xfrm>
              <a:off x="71203" y="2308609"/>
              <a:ext cx="9001593" cy="718028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lvl="0" defTabSz="457200">
                <a:buClrTx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Typical </a:t>
              </a:r>
              <a:r>
                <a:rPr lang="en-US" sz="1800" kern="1200" dirty="0">
                  <a:solidFill>
                    <a:prstClr val="white"/>
                  </a:solidFill>
                </a:rPr>
                <a:t>NetCDF4 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Data File</a:t>
              </a:r>
            </a:p>
          </p:txBody>
        </p:sp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6CA212A9-9EF9-2C4B-B2F6-355747787722}"/>
                </a:ext>
              </a:extLst>
            </p:cNvPr>
            <p:cNvSpPr/>
            <p:nvPr/>
          </p:nvSpPr>
          <p:spPr>
            <a:xfrm>
              <a:off x="223606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</a:t>
              </a:r>
            </a:p>
          </p:txBody>
        </p:sp>
        <p:pic>
          <p:nvPicPr>
            <p:cNvPr id="11" name="Picture 10">
              <a:extLst>
                <a:ext uri="{FF2B5EF4-FFF2-40B4-BE49-F238E27FC236}">
                  <a16:creationId xmlns:a16="http://schemas.microsoft.com/office/drawing/2014/main" id="{55A64918-1BD7-B14C-9186-7168F8E2E74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330947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609324F-B733-454D-A01C-46183EAA9E5C}"/>
                </a:ext>
              </a:extLst>
            </p:cNvPr>
            <p:cNvSpPr/>
            <p:nvPr/>
          </p:nvSpPr>
          <p:spPr>
            <a:xfrm>
              <a:off x="330947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64E4C2A5-4CB2-834E-B368-1444EBCE0D50}"/>
                </a:ext>
              </a:extLst>
            </p:cNvPr>
            <p:cNvSpPr txBox="1"/>
            <p:nvPr/>
          </p:nvSpPr>
          <p:spPr>
            <a:xfrm>
              <a:off x="790732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Data</a:t>
              </a: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D247A05E-9854-1D4E-8F7F-E222439090E8}"/>
                </a:ext>
              </a:extLst>
            </p:cNvPr>
            <p:cNvSpPr/>
            <p:nvPr/>
          </p:nvSpPr>
          <p:spPr>
            <a:xfrm>
              <a:off x="4580832" y="3547020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</a:t>
              </a:r>
            </a:p>
          </p:txBody>
        </p:sp>
        <p:pic>
          <p:nvPicPr>
            <p:cNvPr id="23" name="Picture 22">
              <a:extLst>
                <a:ext uri="{FF2B5EF4-FFF2-40B4-BE49-F238E27FC236}">
                  <a16:creationId xmlns:a16="http://schemas.microsoft.com/office/drawing/2014/main" id="{88864905-E7C0-BC4A-AD24-9806449A392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duotone>
                <a:prstClr val="black"/>
                <a:schemeClr val="bg1">
                  <a:lumMod val="95000"/>
                  <a:tint val="45000"/>
                  <a:satMod val="400000"/>
                </a:schemeClr>
              </a:duotone>
            </a:blip>
            <a:srcRect l="2758" t="4858" r="3103" b="8173"/>
            <a:stretch/>
          </p:blipFill>
          <p:spPr>
            <a:xfrm>
              <a:off x="4688173" y="4343765"/>
              <a:ext cx="3966632" cy="1932462"/>
            </a:xfrm>
            <a:prstGeom prst="rect">
              <a:avLst/>
            </a:prstGeom>
            <a:solidFill>
              <a:schemeClr val="accent1"/>
            </a:solidFill>
            <a:ln w="12700">
              <a:solidFill>
                <a:schemeClr val="tx1"/>
              </a:solidFill>
            </a:ln>
          </p:spPr>
        </p:pic>
        <p:sp>
          <p:nvSpPr>
            <p:cNvPr id="24" name="Rectangle 23">
              <a:extLst>
                <a:ext uri="{FF2B5EF4-FFF2-40B4-BE49-F238E27FC236}">
                  <a16:creationId xmlns:a16="http://schemas.microsoft.com/office/drawing/2014/main" id="{3B134298-D1AE-DC4A-9025-0AD0C9943A8A}"/>
                </a:ext>
              </a:extLst>
            </p:cNvPr>
            <p:cNvSpPr/>
            <p:nvPr/>
          </p:nvSpPr>
          <p:spPr>
            <a:xfrm>
              <a:off x="4688173" y="3894440"/>
              <a:ext cx="3966631" cy="368945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255B22F-4F1C-E441-9F56-FD9F755192BA}"/>
                </a:ext>
              </a:extLst>
            </p:cNvPr>
            <p:cNvSpPr txBox="1"/>
            <p:nvPr/>
          </p:nvSpPr>
          <p:spPr>
            <a:xfrm>
              <a:off x="5147958" y="4986830"/>
              <a:ext cx="3169700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6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50000"/>
                      <a:lumOff val="50000"/>
                    </a:prst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Data</a:t>
              </a:r>
            </a:p>
          </p:txBody>
        </p:sp>
        <p:sp>
          <p:nvSpPr>
            <p:cNvPr id="26" name="Rectangle 25">
              <a:extLst>
                <a:ext uri="{FF2B5EF4-FFF2-40B4-BE49-F238E27FC236}">
                  <a16:creationId xmlns:a16="http://schemas.microsoft.com/office/drawing/2014/main" id="{333611E3-A5AD-7E47-A82E-ABC0FB86408D}"/>
                </a:ext>
              </a:extLst>
            </p:cNvPr>
            <p:cNvSpPr/>
            <p:nvPr/>
          </p:nvSpPr>
          <p:spPr>
            <a:xfrm>
              <a:off x="223606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</a:t>
              </a:r>
            </a:p>
          </p:txBody>
        </p:sp>
        <p:sp>
          <p:nvSpPr>
            <p:cNvPr id="30" name="Rectangle 29">
              <a:extLst>
                <a:ext uri="{FF2B5EF4-FFF2-40B4-BE49-F238E27FC236}">
                  <a16:creationId xmlns:a16="http://schemas.microsoft.com/office/drawing/2014/main" id="{7A969193-DF8A-6A4E-8019-DA2BE45696B5}"/>
                </a:ext>
              </a:extLst>
            </p:cNvPr>
            <p:cNvSpPr/>
            <p:nvPr/>
          </p:nvSpPr>
          <p:spPr>
            <a:xfrm>
              <a:off x="4580832" y="6571285"/>
              <a:ext cx="4194745" cy="2838913"/>
            </a:xfrm>
            <a:prstGeom prst="rect">
              <a:avLst/>
            </a:prstGeom>
            <a:solidFill>
              <a:schemeClr val="accent1">
                <a:lumMod val="7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</a:t>
              </a:r>
            </a:p>
          </p:txBody>
        </p:sp>
        <p:sp>
          <p:nvSpPr>
            <p:cNvPr id="57" name="Rectangle 56">
              <a:extLst>
                <a:ext uri="{FF2B5EF4-FFF2-40B4-BE49-F238E27FC236}">
                  <a16:creationId xmlns:a16="http://schemas.microsoft.com/office/drawing/2014/main" id="{3A4910F7-7888-474F-BFD8-CFE3D381CA77}"/>
                </a:ext>
              </a:extLst>
            </p:cNvPr>
            <p:cNvSpPr/>
            <p:nvPr/>
          </p:nvSpPr>
          <p:spPr>
            <a:xfrm>
              <a:off x="834450" y="4737135"/>
              <a:ext cx="829457" cy="422719"/>
            </a:xfrm>
            <a:prstGeom prst="rect">
              <a:avLst/>
            </a:prstGeom>
            <a:solidFill>
              <a:schemeClr val="accent6">
                <a:alpha val="25000"/>
              </a:schemeClr>
            </a:solidFill>
            <a:ln w="25400"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F8379C1E-989F-564A-B2F9-DE5842F8CE33}"/>
                </a:ext>
              </a:extLst>
            </p:cNvPr>
            <p:cNvSpPr/>
            <p:nvPr/>
          </p:nvSpPr>
          <p:spPr>
            <a:xfrm>
              <a:off x="910652" y="4801478"/>
              <a:ext cx="689548" cy="314039"/>
            </a:xfrm>
            <a:prstGeom prst="rect">
              <a:avLst/>
            </a:prstGeom>
            <a:solidFill>
              <a:schemeClr val="accent2">
                <a:alpha val="25000"/>
              </a:schemeClr>
            </a:solidFill>
            <a:ln w="25400"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FD006AAF-0ECC-2441-A023-B8CBE4BD623E}"/>
                </a:ext>
              </a:extLst>
            </p:cNvPr>
            <p:cNvSpPr/>
            <p:nvPr/>
          </p:nvSpPr>
          <p:spPr>
            <a:xfrm>
              <a:off x="223607" y="2745492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75120EA1-804E-E344-BF17-7868AE9C0880}"/>
                </a:ext>
              </a:extLst>
            </p:cNvPr>
            <p:cNvSpPr/>
            <p:nvPr/>
          </p:nvSpPr>
          <p:spPr>
            <a:xfrm>
              <a:off x="2141628" y="27407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7F71CC71-3300-4141-B3A1-49C5976E27E3}"/>
                </a:ext>
              </a:extLst>
            </p:cNvPr>
            <p:cNvSpPr/>
            <p:nvPr/>
          </p:nvSpPr>
          <p:spPr>
            <a:xfrm>
              <a:off x="4059649" y="2740730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Data</a:t>
              </a:r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701F98C1-7F47-DB48-8608-C13043236FE1}"/>
                </a:ext>
              </a:extLst>
            </p:cNvPr>
            <p:cNvSpPr/>
            <p:nvPr/>
          </p:nvSpPr>
          <p:spPr>
            <a:xfrm>
              <a:off x="2141628" y="3081653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39" name="Rectangle 38">
              <a:extLst>
                <a:ext uri="{FF2B5EF4-FFF2-40B4-BE49-F238E27FC236}">
                  <a16:creationId xmlns:a16="http://schemas.microsoft.com/office/drawing/2014/main" id="{83CAC68C-046C-884C-95AC-540453A0F0D9}"/>
                </a:ext>
              </a:extLst>
            </p:cNvPr>
            <p:cNvSpPr/>
            <p:nvPr/>
          </p:nvSpPr>
          <p:spPr>
            <a:xfrm>
              <a:off x="4059649" y="3081651"/>
              <a:ext cx="4715928" cy="271315"/>
            </a:xfrm>
            <a:prstGeom prst="rect">
              <a:avLst/>
            </a:prstGeom>
            <a:solidFill>
              <a:schemeClr val="bg1">
                <a:lumMod val="95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E7E6E6">
                      <a:lumMod val="50000"/>
                    </a:srgbClr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Data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4832DD70-B686-D946-A55A-B2D8DDC5A453}"/>
              </a:ext>
            </a:extLst>
          </p:cNvPr>
          <p:cNvGrpSpPr/>
          <p:nvPr/>
        </p:nvGrpSpPr>
        <p:grpSpPr>
          <a:xfrm>
            <a:off x="71202" y="2329838"/>
            <a:ext cx="8246456" cy="1867638"/>
            <a:chOff x="71202" y="211848"/>
            <a:chExt cx="8246456" cy="1867638"/>
          </a:xfrm>
        </p:grpSpPr>
        <p:sp>
          <p:nvSpPr>
            <p:cNvPr id="55" name="Rectangle 54">
              <a:extLst>
                <a:ext uri="{FF2B5EF4-FFF2-40B4-BE49-F238E27FC236}">
                  <a16:creationId xmlns:a16="http://schemas.microsoft.com/office/drawing/2014/main" id="{CD028753-D3D9-5940-BB2A-EB9D744252C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Zarr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Metadata</a:t>
              </a:r>
            </a:p>
          </p:txBody>
        </p:sp>
        <p:sp>
          <p:nvSpPr>
            <p:cNvPr id="51" name="Rectangle 50">
              <a:extLst>
                <a:ext uri="{FF2B5EF4-FFF2-40B4-BE49-F238E27FC236}">
                  <a16:creationId xmlns:a16="http://schemas.microsoft.com/office/drawing/2014/main" id="{19056B74-E8C4-1843-B60D-CC84859604DB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52" name="Rectangle 51">
              <a:extLst>
                <a:ext uri="{FF2B5EF4-FFF2-40B4-BE49-F238E27FC236}">
                  <a16:creationId xmlns:a16="http://schemas.microsoft.com/office/drawing/2014/main" id="{4AF97739-9C89-A942-86A5-DE403B5AFD8B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937F16A9-4B12-0F48-8FCB-4864C7D644C8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54" name="Rectangle 53">
              <a:extLst>
                <a:ext uri="{FF2B5EF4-FFF2-40B4-BE49-F238E27FC236}">
                  <a16:creationId xmlns:a16="http://schemas.microsoft.com/office/drawing/2014/main" id="{35429692-BC8F-A841-B27A-855F31BF28DB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41" name="Rectangle 40">
              <a:extLst>
                <a:ext uri="{FF2B5EF4-FFF2-40B4-BE49-F238E27FC236}">
                  <a16:creationId xmlns:a16="http://schemas.microsoft.com/office/drawing/2014/main" id="{DF92A700-229F-D14A-BD33-8385CA5D7C3E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61831893-8B7C-8E4D-8ED6-F4073E9AE76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A59A99FD-1F6D-454F-AED8-79F01FDAD681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60" name="Rectangle 59">
              <a:extLst>
                <a:ext uri="{FF2B5EF4-FFF2-40B4-BE49-F238E27FC236}">
                  <a16:creationId xmlns:a16="http://schemas.microsoft.com/office/drawing/2014/main" id="{37885C26-0D4A-1648-A01D-CF79886AA946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(USGS + The HDF Group Prototype)</a:t>
              </a:r>
            </a:p>
          </p:txBody>
        </p:sp>
      </p:grpSp>
      <p:grpSp>
        <p:nvGrpSpPr>
          <p:cNvPr id="44" name="Group 43">
            <a:extLst>
              <a:ext uri="{FF2B5EF4-FFF2-40B4-BE49-F238E27FC236}">
                <a16:creationId xmlns:a16="http://schemas.microsoft.com/office/drawing/2014/main" id="{11EF007C-514A-E443-B6A4-6AE00D94F2D7}"/>
              </a:ext>
            </a:extLst>
          </p:cNvPr>
          <p:cNvGrpSpPr/>
          <p:nvPr/>
        </p:nvGrpSpPr>
        <p:grpSpPr>
          <a:xfrm>
            <a:off x="71202" y="205921"/>
            <a:ext cx="8246456" cy="1867638"/>
            <a:chOff x="71202" y="211848"/>
            <a:chExt cx="8246456" cy="1867638"/>
          </a:xfrm>
        </p:grpSpPr>
        <p:sp>
          <p:nvSpPr>
            <p:cNvPr id="45" name="Rectangle 44">
              <a:extLst>
                <a:ext uri="{FF2B5EF4-FFF2-40B4-BE49-F238E27FC236}">
                  <a16:creationId xmlns:a16="http://schemas.microsoft.com/office/drawing/2014/main" id="{DC1DD725-7BD9-974D-82CD-B1BF5243E2D5}"/>
                </a:ext>
              </a:extLst>
            </p:cNvPr>
            <p:cNvSpPr/>
            <p:nvPr/>
          </p:nvSpPr>
          <p:spPr>
            <a:xfrm>
              <a:off x="71202" y="211848"/>
              <a:ext cx="8246456" cy="1867638"/>
            </a:xfrm>
            <a:prstGeom prst="rect">
              <a:avLst/>
            </a:prstGeom>
            <a:solidFill>
              <a:schemeClr val="accent1">
                <a:lumMod val="50000"/>
              </a:schemeClr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 anchorCtr="0"/>
            <a:lstStyle/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8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OPeNDAP</a:t>
              </a:r>
              <a:r>
                <a:rPr kumimoji="0" 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 DMR++</a:t>
              </a:r>
            </a:p>
          </p:txBody>
        </p:sp>
        <p:sp>
          <p:nvSpPr>
            <p:cNvPr id="46" name="Rectangle 45">
              <a:extLst>
                <a:ext uri="{FF2B5EF4-FFF2-40B4-BE49-F238E27FC236}">
                  <a16:creationId xmlns:a16="http://schemas.microsoft.com/office/drawing/2014/main" id="{668F9ED2-FA74-F240-B48E-C4D59C260C63}"/>
                </a:ext>
              </a:extLst>
            </p:cNvPr>
            <p:cNvSpPr/>
            <p:nvPr/>
          </p:nvSpPr>
          <p:spPr>
            <a:xfrm>
              <a:off x="2137881" y="606932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1 Metadata</a:t>
              </a:r>
            </a:p>
          </p:txBody>
        </p:sp>
        <p:sp>
          <p:nvSpPr>
            <p:cNvPr id="47" name="Rectangle 46">
              <a:extLst>
                <a:ext uri="{FF2B5EF4-FFF2-40B4-BE49-F238E27FC236}">
                  <a16:creationId xmlns:a16="http://schemas.microsoft.com/office/drawing/2014/main" id="{9B9A052A-3F56-EB4A-B20A-830690FD3ED0}"/>
                </a:ext>
              </a:extLst>
            </p:cNvPr>
            <p:cNvSpPr/>
            <p:nvPr/>
          </p:nvSpPr>
          <p:spPr>
            <a:xfrm>
              <a:off x="2137881" y="963281"/>
              <a:ext cx="1818804" cy="27131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Dimension 2 Metadata</a:t>
              </a:r>
            </a:p>
          </p:txBody>
        </p:sp>
        <p:sp>
          <p:nvSpPr>
            <p:cNvPr id="48" name="Rectangle 47">
              <a:extLst>
                <a:ext uri="{FF2B5EF4-FFF2-40B4-BE49-F238E27FC236}">
                  <a16:creationId xmlns:a16="http://schemas.microsoft.com/office/drawing/2014/main" id="{EE24C76B-0DBB-E04B-9E94-8DDBB6DD9D6A}"/>
                </a:ext>
              </a:extLst>
            </p:cNvPr>
            <p:cNvSpPr/>
            <p:nvPr/>
          </p:nvSpPr>
          <p:spPr>
            <a:xfrm>
              <a:off x="4067147" y="297826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A Metadata</a:t>
              </a:r>
            </a:p>
          </p:txBody>
        </p:sp>
        <p:sp>
          <p:nvSpPr>
            <p:cNvPr id="49" name="Rectangle 48">
              <a:extLst>
                <a:ext uri="{FF2B5EF4-FFF2-40B4-BE49-F238E27FC236}">
                  <a16:creationId xmlns:a16="http://schemas.microsoft.com/office/drawing/2014/main" id="{747D2214-80AD-DD4E-AFAA-018CD26EE40E}"/>
                </a:ext>
              </a:extLst>
            </p:cNvPr>
            <p:cNvSpPr/>
            <p:nvPr/>
          </p:nvSpPr>
          <p:spPr>
            <a:xfrm>
              <a:off x="208615" y="608084"/>
              <a:ext cx="181880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File Metadata</a:t>
              </a:r>
            </a:p>
          </p:txBody>
        </p: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7F10AEF9-79BA-334C-A8BF-9E833F5A50C8}"/>
                </a:ext>
              </a:extLst>
            </p:cNvPr>
            <p:cNvSpPr/>
            <p:nvPr/>
          </p:nvSpPr>
          <p:spPr>
            <a:xfrm>
              <a:off x="4068487" y="564545"/>
              <a:ext cx="3966631" cy="184090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B Metadata</a:t>
              </a:r>
            </a:p>
          </p:txBody>
        </p:sp>
        <p:sp>
          <p:nvSpPr>
            <p:cNvPr id="53" name="Rectangle 52">
              <a:extLst>
                <a:ext uri="{FF2B5EF4-FFF2-40B4-BE49-F238E27FC236}">
                  <a16:creationId xmlns:a16="http://schemas.microsoft.com/office/drawing/2014/main" id="{0A497EDC-3396-C043-8E03-60FE50AAA68E}"/>
                </a:ext>
              </a:extLst>
            </p:cNvPr>
            <p:cNvSpPr/>
            <p:nvPr/>
          </p:nvSpPr>
          <p:spPr>
            <a:xfrm>
              <a:off x="4060989" y="818240"/>
              <a:ext cx="3966631" cy="196089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C Metadata</a:t>
              </a:r>
            </a:p>
          </p:txBody>
        </p:sp>
        <p:sp>
          <p:nvSpPr>
            <p:cNvPr id="58" name="Rectangle 57">
              <a:extLst>
                <a:ext uri="{FF2B5EF4-FFF2-40B4-BE49-F238E27FC236}">
                  <a16:creationId xmlns:a16="http://schemas.microsoft.com/office/drawing/2014/main" id="{602FF4BC-BCEE-584E-BD81-C96001FD7515}"/>
                </a:ext>
              </a:extLst>
            </p:cNvPr>
            <p:cNvSpPr/>
            <p:nvPr/>
          </p:nvSpPr>
          <p:spPr>
            <a:xfrm>
              <a:off x="4068486" y="1077176"/>
              <a:ext cx="3966631" cy="17737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Variable D Metadata</a:t>
              </a:r>
            </a:p>
          </p:txBody>
        </p:sp>
        <p:sp>
          <p:nvSpPr>
            <p:cNvPr id="59" name="Rectangle 58">
              <a:extLst>
                <a:ext uri="{FF2B5EF4-FFF2-40B4-BE49-F238E27FC236}">
                  <a16:creationId xmlns:a16="http://schemas.microsoft.com/office/drawing/2014/main" id="{33EE93BC-BA80-D347-83C2-A36F1C732F61}"/>
                </a:ext>
              </a:extLst>
            </p:cNvPr>
            <p:cNvSpPr/>
            <p:nvPr/>
          </p:nvSpPr>
          <p:spPr>
            <a:xfrm>
              <a:off x="231103" y="1311888"/>
              <a:ext cx="7804014" cy="607474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Calibri" panose="020F0502020204030204"/>
                  <a:ea typeface="+mn-ea"/>
                  <a:cs typeface="+mn-cs"/>
                </a:rPr>
                <a:t>Byte Offsets of Chunks of Data</a:t>
              </a:r>
            </a:p>
          </p:txBody>
        </p:sp>
      </p:grpSp>
      <p:sp>
        <p:nvSpPr>
          <p:cNvPr id="62" name="Rectangle 61">
            <a:extLst>
              <a:ext uri="{FF2B5EF4-FFF2-40B4-BE49-F238E27FC236}">
                <a16:creationId xmlns:a16="http://schemas.microsoft.com/office/drawing/2014/main" id="{93E6FC2C-E456-1048-B3F6-AE6D7798E7E8}"/>
              </a:ext>
            </a:extLst>
          </p:cNvPr>
          <p:cNvSpPr/>
          <p:nvPr/>
        </p:nvSpPr>
        <p:spPr>
          <a:xfrm>
            <a:off x="6207381" y="6578611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77721F4A-D352-224D-A049-93D4CB49E708}"/>
              </a:ext>
            </a:extLst>
          </p:cNvPr>
          <p:cNvSpPr/>
          <p:nvPr/>
        </p:nvSpPr>
        <p:spPr>
          <a:xfrm>
            <a:off x="4037163" y="5339336"/>
            <a:ext cx="4887700" cy="1242217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/>
            </a:solidFill>
          </a:ln>
          <a:effectLst>
            <a:outerShdw blurRad="50800" dist="1397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The Challenge:</a:t>
            </a:r>
          </a:p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0" u="none" strike="noStrike" kern="1200" cap="none" spc="0" normalizeH="0" baseline="0" noProof="0" dirty="0">
                <a:ln>
                  <a:noFill/>
                </a:ln>
                <a:solidFill>
                  <a:srgbClr val="4472C4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We need a small percentage of the file, but we don’t know where to find the bytes we need without reading a significant percentage of the file.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0D5B0D1C-681C-374F-923B-AE3E82B3025B}"/>
              </a:ext>
            </a:extLst>
          </p:cNvPr>
          <p:cNvGrpSpPr/>
          <p:nvPr/>
        </p:nvGrpSpPr>
        <p:grpSpPr>
          <a:xfrm>
            <a:off x="3671993" y="892176"/>
            <a:ext cx="1817677" cy="3094698"/>
            <a:chOff x="910652" y="890133"/>
            <a:chExt cx="1413764" cy="2407013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sp>
          <p:nvSpPr>
            <p:cNvPr id="5" name="Oval 4">
              <a:extLst>
                <a:ext uri="{FF2B5EF4-FFF2-40B4-BE49-F238E27FC236}">
                  <a16:creationId xmlns:a16="http://schemas.microsoft.com/office/drawing/2014/main" id="{B9A20CF8-A9C0-E24D-B0C3-1B4D85BB5862}"/>
                </a:ext>
              </a:extLst>
            </p:cNvPr>
            <p:cNvSpPr/>
            <p:nvPr/>
          </p:nvSpPr>
          <p:spPr>
            <a:xfrm>
              <a:off x="910652" y="890133"/>
              <a:ext cx="1413764" cy="1512761"/>
            </a:xfrm>
            <a:custGeom>
              <a:avLst/>
              <a:gdLst>
                <a:gd name="connsiteX0" fmla="*/ 0 w 1413764"/>
                <a:gd name="connsiteY0" fmla="*/ 706882 h 1413764"/>
                <a:gd name="connsiteX1" fmla="*/ 706882 w 1413764"/>
                <a:gd name="connsiteY1" fmla="*/ 0 h 1413764"/>
                <a:gd name="connsiteX2" fmla="*/ 1413764 w 1413764"/>
                <a:gd name="connsiteY2" fmla="*/ 706882 h 1413764"/>
                <a:gd name="connsiteX3" fmla="*/ 706882 w 1413764"/>
                <a:gd name="connsiteY3" fmla="*/ 1413764 h 1413764"/>
                <a:gd name="connsiteX4" fmla="*/ 0 w 1413764"/>
                <a:gd name="connsiteY4" fmla="*/ 706882 h 1413764"/>
                <a:gd name="connsiteX0" fmla="*/ 3 w 1413767"/>
                <a:gd name="connsiteY0" fmla="*/ 706882 h 1338193"/>
                <a:gd name="connsiteX1" fmla="*/ 706885 w 1413767"/>
                <a:gd name="connsiteY1" fmla="*/ 0 h 1338193"/>
                <a:gd name="connsiteX2" fmla="*/ 1413767 w 1413767"/>
                <a:gd name="connsiteY2" fmla="*/ 706882 h 1338193"/>
                <a:gd name="connsiteX3" fmla="*/ 699328 w 1413767"/>
                <a:gd name="connsiteY3" fmla="*/ 1338193 h 1338193"/>
                <a:gd name="connsiteX4" fmla="*/ 3 w 1413767"/>
                <a:gd name="connsiteY4" fmla="*/ 706882 h 1338193"/>
                <a:gd name="connsiteX0" fmla="*/ 90 w 1413854"/>
                <a:gd name="connsiteY0" fmla="*/ 706882 h 1338193"/>
                <a:gd name="connsiteX1" fmla="*/ 706972 w 1413854"/>
                <a:gd name="connsiteY1" fmla="*/ 0 h 1338193"/>
                <a:gd name="connsiteX2" fmla="*/ 1413854 w 1413854"/>
                <a:gd name="connsiteY2" fmla="*/ 706882 h 1338193"/>
                <a:gd name="connsiteX3" fmla="*/ 699415 w 1413854"/>
                <a:gd name="connsiteY3" fmla="*/ 1338193 h 1338193"/>
                <a:gd name="connsiteX4" fmla="*/ 90 w 1413854"/>
                <a:gd name="connsiteY4" fmla="*/ 706882 h 1338193"/>
                <a:gd name="connsiteX0" fmla="*/ 90 w 1413854"/>
                <a:gd name="connsiteY0" fmla="*/ 706882 h 1338193"/>
                <a:gd name="connsiteX1" fmla="*/ 706972 w 1413854"/>
                <a:gd name="connsiteY1" fmla="*/ 0 h 1338193"/>
                <a:gd name="connsiteX2" fmla="*/ 1413854 w 1413854"/>
                <a:gd name="connsiteY2" fmla="*/ 706882 h 1338193"/>
                <a:gd name="connsiteX3" fmla="*/ 699415 w 1413854"/>
                <a:gd name="connsiteY3" fmla="*/ 1338193 h 1338193"/>
                <a:gd name="connsiteX4" fmla="*/ 90 w 1413854"/>
                <a:gd name="connsiteY4" fmla="*/ 706882 h 1338193"/>
                <a:gd name="connsiteX0" fmla="*/ 90 w 1413854"/>
                <a:gd name="connsiteY0" fmla="*/ 706882 h 1338193"/>
                <a:gd name="connsiteX1" fmla="*/ 706972 w 1413854"/>
                <a:gd name="connsiteY1" fmla="*/ 0 h 1338193"/>
                <a:gd name="connsiteX2" fmla="*/ 1413854 w 1413854"/>
                <a:gd name="connsiteY2" fmla="*/ 706882 h 1338193"/>
                <a:gd name="connsiteX3" fmla="*/ 699415 w 1413854"/>
                <a:gd name="connsiteY3" fmla="*/ 1338193 h 1338193"/>
                <a:gd name="connsiteX4" fmla="*/ 90 w 1413854"/>
                <a:gd name="connsiteY4" fmla="*/ 706882 h 1338193"/>
                <a:gd name="connsiteX0" fmla="*/ 699415 w 1413854"/>
                <a:gd name="connsiteY0" fmla="*/ 1338193 h 1429633"/>
                <a:gd name="connsiteX1" fmla="*/ 90 w 1413854"/>
                <a:gd name="connsiteY1" fmla="*/ 706882 h 1429633"/>
                <a:gd name="connsiteX2" fmla="*/ 706972 w 1413854"/>
                <a:gd name="connsiteY2" fmla="*/ 0 h 1429633"/>
                <a:gd name="connsiteX3" fmla="*/ 1413854 w 1413854"/>
                <a:gd name="connsiteY3" fmla="*/ 706882 h 1429633"/>
                <a:gd name="connsiteX4" fmla="*/ 790855 w 1413854"/>
                <a:gd name="connsiteY4" fmla="*/ 1429633 h 1429633"/>
                <a:gd name="connsiteX0" fmla="*/ 699415 w 1413854"/>
                <a:gd name="connsiteY0" fmla="*/ 1338193 h 1354063"/>
                <a:gd name="connsiteX1" fmla="*/ 90 w 1413854"/>
                <a:gd name="connsiteY1" fmla="*/ 706882 h 1354063"/>
                <a:gd name="connsiteX2" fmla="*/ 706972 w 1413854"/>
                <a:gd name="connsiteY2" fmla="*/ 0 h 1354063"/>
                <a:gd name="connsiteX3" fmla="*/ 1413854 w 1413854"/>
                <a:gd name="connsiteY3" fmla="*/ 706882 h 1354063"/>
                <a:gd name="connsiteX4" fmla="*/ 896653 w 1413854"/>
                <a:gd name="connsiteY4" fmla="*/ 1354063 h 1354063"/>
                <a:gd name="connsiteX0" fmla="*/ 370867 w 1440486"/>
                <a:gd name="connsiteY0" fmla="*/ 1489334 h 1489334"/>
                <a:gd name="connsiteX1" fmla="*/ 26722 w 1440486"/>
                <a:gd name="connsiteY1" fmla="*/ 706882 h 1489334"/>
                <a:gd name="connsiteX2" fmla="*/ 733604 w 1440486"/>
                <a:gd name="connsiteY2" fmla="*/ 0 h 1489334"/>
                <a:gd name="connsiteX3" fmla="*/ 1440486 w 1440486"/>
                <a:gd name="connsiteY3" fmla="*/ 706882 h 1489334"/>
                <a:gd name="connsiteX4" fmla="*/ 923285 w 1440486"/>
                <a:gd name="connsiteY4" fmla="*/ 1354063 h 1489334"/>
                <a:gd name="connsiteX0" fmla="*/ 353904 w 1423523"/>
                <a:gd name="connsiteY0" fmla="*/ 1489334 h 1489334"/>
                <a:gd name="connsiteX1" fmla="*/ 9759 w 1423523"/>
                <a:gd name="connsiteY1" fmla="*/ 706882 h 1489334"/>
                <a:gd name="connsiteX2" fmla="*/ 716641 w 1423523"/>
                <a:gd name="connsiteY2" fmla="*/ 0 h 1489334"/>
                <a:gd name="connsiteX3" fmla="*/ 1423523 w 1423523"/>
                <a:gd name="connsiteY3" fmla="*/ 706882 h 1489334"/>
                <a:gd name="connsiteX4" fmla="*/ 906322 w 1423523"/>
                <a:gd name="connsiteY4" fmla="*/ 1354063 h 1489334"/>
                <a:gd name="connsiteX0" fmla="*/ 353904 w 1423523"/>
                <a:gd name="connsiteY0" fmla="*/ 1489334 h 1512761"/>
                <a:gd name="connsiteX1" fmla="*/ 9759 w 1423523"/>
                <a:gd name="connsiteY1" fmla="*/ 706882 h 1512761"/>
                <a:gd name="connsiteX2" fmla="*/ 716641 w 1423523"/>
                <a:gd name="connsiteY2" fmla="*/ 0 h 1512761"/>
                <a:gd name="connsiteX3" fmla="*/ 1423523 w 1423523"/>
                <a:gd name="connsiteY3" fmla="*/ 706882 h 1512761"/>
                <a:gd name="connsiteX4" fmla="*/ 1042348 w 1423523"/>
                <a:gd name="connsiteY4" fmla="*/ 1512761 h 1512761"/>
                <a:gd name="connsiteX0" fmla="*/ 353904 w 1423523"/>
                <a:gd name="connsiteY0" fmla="*/ 1489334 h 1512761"/>
                <a:gd name="connsiteX1" fmla="*/ 9759 w 1423523"/>
                <a:gd name="connsiteY1" fmla="*/ 706882 h 1512761"/>
                <a:gd name="connsiteX2" fmla="*/ 716641 w 1423523"/>
                <a:gd name="connsiteY2" fmla="*/ 0 h 1512761"/>
                <a:gd name="connsiteX3" fmla="*/ 1423523 w 1423523"/>
                <a:gd name="connsiteY3" fmla="*/ 706882 h 1512761"/>
                <a:gd name="connsiteX4" fmla="*/ 1042348 w 1423523"/>
                <a:gd name="connsiteY4" fmla="*/ 1512761 h 1512761"/>
                <a:gd name="connsiteX0" fmla="*/ 353904 w 1423523"/>
                <a:gd name="connsiteY0" fmla="*/ 1489334 h 1512761"/>
                <a:gd name="connsiteX1" fmla="*/ 9759 w 1423523"/>
                <a:gd name="connsiteY1" fmla="*/ 706882 h 1512761"/>
                <a:gd name="connsiteX2" fmla="*/ 716641 w 1423523"/>
                <a:gd name="connsiteY2" fmla="*/ 0 h 1512761"/>
                <a:gd name="connsiteX3" fmla="*/ 1423523 w 1423523"/>
                <a:gd name="connsiteY3" fmla="*/ 706882 h 1512761"/>
                <a:gd name="connsiteX4" fmla="*/ 1042348 w 1423523"/>
                <a:gd name="connsiteY4" fmla="*/ 1512761 h 1512761"/>
                <a:gd name="connsiteX0" fmla="*/ 350372 w 1419991"/>
                <a:gd name="connsiteY0" fmla="*/ 1489334 h 1512761"/>
                <a:gd name="connsiteX1" fmla="*/ 6227 w 1419991"/>
                <a:gd name="connsiteY1" fmla="*/ 706882 h 1512761"/>
                <a:gd name="connsiteX2" fmla="*/ 713109 w 1419991"/>
                <a:gd name="connsiteY2" fmla="*/ 0 h 1512761"/>
                <a:gd name="connsiteX3" fmla="*/ 1419991 w 1419991"/>
                <a:gd name="connsiteY3" fmla="*/ 706882 h 1512761"/>
                <a:gd name="connsiteX4" fmla="*/ 1038816 w 1419991"/>
                <a:gd name="connsiteY4" fmla="*/ 1512761 h 1512761"/>
                <a:gd name="connsiteX0" fmla="*/ 344275 w 1413894"/>
                <a:gd name="connsiteY0" fmla="*/ 1489334 h 1512761"/>
                <a:gd name="connsiteX1" fmla="*/ 130 w 1413894"/>
                <a:gd name="connsiteY1" fmla="*/ 706882 h 1512761"/>
                <a:gd name="connsiteX2" fmla="*/ 707012 w 1413894"/>
                <a:gd name="connsiteY2" fmla="*/ 0 h 1512761"/>
                <a:gd name="connsiteX3" fmla="*/ 1413894 w 1413894"/>
                <a:gd name="connsiteY3" fmla="*/ 706882 h 1512761"/>
                <a:gd name="connsiteX4" fmla="*/ 1032719 w 1413894"/>
                <a:gd name="connsiteY4" fmla="*/ 1512761 h 1512761"/>
                <a:gd name="connsiteX0" fmla="*/ 344145 w 1413764"/>
                <a:gd name="connsiteY0" fmla="*/ 1489334 h 1512761"/>
                <a:gd name="connsiteX1" fmla="*/ 0 w 1413764"/>
                <a:gd name="connsiteY1" fmla="*/ 706882 h 1512761"/>
                <a:gd name="connsiteX2" fmla="*/ 706882 w 1413764"/>
                <a:gd name="connsiteY2" fmla="*/ 0 h 1512761"/>
                <a:gd name="connsiteX3" fmla="*/ 1413764 w 1413764"/>
                <a:gd name="connsiteY3" fmla="*/ 706882 h 1512761"/>
                <a:gd name="connsiteX4" fmla="*/ 1032589 w 1413764"/>
                <a:gd name="connsiteY4" fmla="*/ 1512761 h 151276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13764" h="1512761">
                  <a:moveTo>
                    <a:pt x="344145" y="1489334"/>
                  </a:moveTo>
                  <a:cubicBezTo>
                    <a:pt x="339153" y="1270180"/>
                    <a:pt x="0" y="1068459"/>
                    <a:pt x="0" y="706882"/>
                  </a:cubicBezTo>
                  <a:cubicBezTo>
                    <a:pt x="0" y="345305"/>
                    <a:pt x="316482" y="0"/>
                    <a:pt x="706882" y="0"/>
                  </a:cubicBezTo>
                  <a:cubicBezTo>
                    <a:pt x="1097282" y="0"/>
                    <a:pt x="1413764" y="316482"/>
                    <a:pt x="1413764" y="706882"/>
                  </a:cubicBezTo>
                  <a:cubicBezTo>
                    <a:pt x="1413764" y="1097282"/>
                    <a:pt x="1036825" y="1285294"/>
                    <a:pt x="1032589" y="1512761"/>
                  </a:cubicBezTo>
                </a:path>
              </a:pathLst>
            </a:custGeom>
            <a:noFill/>
            <a:ln w="219075" cap="rnd" cmpd="sng" algn="ctr">
              <a:solidFill>
                <a:schemeClr val="accent4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4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cxnSp>
          <p:nvCxnSpPr>
            <p:cNvPr id="7" name="Straight Connector 6">
              <a:extLst>
                <a:ext uri="{FF2B5EF4-FFF2-40B4-BE49-F238E27FC236}">
                  <a16:creationId xmlns:a16="http://schemas.microsoft.com/office/drawing/2014/main" id="{E5C9A4A1-77C7-874E-B789-B94C2DE9EAD4}"/>
                </a:ext>
              </a:extLst>
            </p:cNvPr>
            <p:cNvCxnSpPr>
              <a:cxnSpLocks/>
            </p:cNvCxnSpPr>
            <p:nvPr/>
          </p:nvCxnSpPr>
          <p:spPr>
            <a:xfrm>
              <a:off x="1307806" y="2626678"/>
              <a:ext cx="584787" cy="0"/>
            </a:xfrm>
            <a:prstGeom prst="line">
              <a:avLst/>
            </a:prstGeom>
            <a:ln w="2190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7DD41DF7-2B7C-1748-BA24-ACD4B42F71A3}"/>
                </a:ext>
              </a:extLst>
            </p:cNvPr>
            <p:cNvCxnSpPr>
              <a:cxnSpLocks/>
            </p:cNvCxnSpPr>
            <p:nvPr/>
          </p:nvCxnSpPr>
          <p:spPr>
            <a:xfrm>
              <a:off x="1307806" y="2866625"/>
              <a:ext cx="584787" cy="0"/>
            </a:xfrm>
            <a:prstGeom prst="line">
              <a:avLst/>
            </a:prstGeom>
            <a:ln w="219075" cap="rnd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" name="Delay 8">
              <a:extLst>
                <a:ext uri="{FF2B5EF4-FFF2-40B4-BE49-F238E27FC236}">
                  <a16:creationId xmlns:a16="http://schemas.microsoft.com/office/drawing/2014/main" id="{C42A9692-E94C-2F4F-9572-0A665CE896DE}"/>
                </a:ext>
              </a:extLst>
            </p:cNvPr>
            <p:cNvSpPr/>
            <p:nvPr/>
          </p:nvSpPr>
          <p:spPr>
            <a:xfrm rot="5400000">
              <a:off x="1454067" y="2923441"/>
              <a:ext cx="271316" cy="476093"/>
            </a:xfrm>
            <a:prstGeom prst="flowChartDelay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790540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63AC2-D518-9C4F-B2C4-AF1A67D3DE82}"/>
              </a:ext>
            </a:extLst>
          </p:cNvPr>
          <p:cNvSpPr/>
          <p:nvPr/>
        </p:nvSpPr>
        <p:spPr>
          <a:xfrm>
            <a:off x="5089160" y="1206709"/>
            <a:ext cx="3470223" cy="222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Cloud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BB34-8277-6B4F-A649-B5E5D0A676E6}"/>
              </a:ext>
            </a:extLst>
          </p:cNvPr>
          <p:cNvSpPr/>
          <p:nvPr/>
        </p:nvSpPr>
        <p:spPr>
          <a:xfrm>
            <a:off x="5523876" y="1986197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DMR++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0A741-2BA5-1A43-B56A-E9ED296DD149}"/>
              </a:ext>
            </a:extLst>
          </p:cNvPr>
          <p:cNvSpPr/>
          <p:nvPr/>
        </p:nvSpPr>
        <p:spPr>
          <a:xfrm>
            <a:off x="5523876" y="2475876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EOSDIS Data File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D156D-7DE6-4748-B74E-6DBB17FB04A1}"/>
              </a:ext>
            </a:extLst>
          </p:cNvPr>
          <p:cNvSpPr/>
          <p:nvPr/>
        </p:nvSpPr>
        <p:spPr>
          <a:xfrm>
            <a:off x="1231690" y="4339653"/>
            <a:ext cx="1646418" cy="974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Python Library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B92C4-A1F6-B947-8266-D89D562C80F2}"/>
              </a:ext>
            </a:extLst>
          </p:cNvPr>
          <p:cNvSpPr/>
          <p:nvPr/>
        </p:nvSpPr>
        <p:spPr>
          <a:xfrm>
            <a:off x="1180641" y="1977453"/>
            <a:ext cx="1774783" cy="9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kern="1200" dirty="0">
                <a:solidFill>
                  <a:prstClr val="white"/>
                </a:solidFill>
                <a:latin typeface="Calibri" panose="020F0502020204030204"/>
              </a:rPr>
              <a:t>z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-store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AAFF3F-D696-9D44-A50B-6571E1295B40}"/>
              </a:ext>
            </a:extLst>
          </p:cNvPr>
          <p:cNvCxnSpPr>
            <a:cxnSpLocks/>
          </p:cNvCxnSpPr>
          <p:nvPr/>
        </p:nvCxnSpPr>
        <p:spPr>
          <a:xfrm flipV="1">
            <a:off x="1717621" y="2937447"/>
            <a:ext cx="1" cy="140220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90B290-B970-CD4F-B5B4-B4BED6D722A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878108" y="2202305"/>
            <a:ext cx="2645768" cy="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7D7936-508B-C54B-A69C-9E2B5E56E737}"/>
              </a:ext>
            </a:extLst>
          </p:cNvPr>
          <p:cNvCxnSpPr>
            <a:cxnSpLocks/>
          </p:cNvCxnSpPr>
          <p:nvPr/>
        </p:nvCxnSpPr>
        <p:spPr>
          <a:xfrm>
            <a:off x="2878108" y="2693233"/>
            <a:ext cx="2645768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D1D7CE-25FC-5C40-845B-0118F866D548}"/>
              </a:ext>
            </a:extLst>
          </p:cNvPr>
          <p:cNvCxnSpPr>
            <a:cxnSpLocks/>
          </p:cNvCxnSpPr>
          <p:nvPr/>
        </p:nvCxnSpPr>
        <p:spPr>
          <a:xfrm flipV="1">
            <a:off x="2466502" y="2951813"/>
            <a:ext cx="2" cy="138784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4E406F3-AB74-C442-9413-7BB9CAF30FA0}"/>
              </a:ext>
            </a:extLst>
          </p:cNvPr>
          <p:cNvSpPr txBox="1"/>
          <p:nvPr/>
        </p:nvSpPr>
        <p:spPr>
          <a:xfrm rot="16200000">
            <a:off x="1010216" y="3492868"/>
            <a:ext cx="1137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FE55D0-293A-994B-9CDE-23485A7B192F}"/>
              </a:ext>
            </a:extLst>
          </p:cNvPr>
          <p:cNvSpPr txBox="1"/>
          <p:nvPr/>
        </p:nvSpPr>
        <p:spPr>
          <a:xfrm rot="16200000">
            <a:off x="1931299" y="3492867"/>
            <a:ext cx="821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Data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475EC990-C455-AB45-B18E-61163447402E}"/>
              </a:ext>
            </a:extLst>
          </p:cNvPr>
          <p:cNvSpPr txBox="1"/>
          <p:nvPr/>
        </p:nvSpPr>
        <p:spPr>
          <a:xfrm>
            <a:off x="457200" y="404947"/>
            <a:ext cx="615758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1: Allow Reading EOSDIS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NetCDF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from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Python</a:t>
            </a:r>
          </a:p>
        </p:txBody>
      </p:sp>
    </p:spTree>
    <p:extLst>
      <p:ext uri="{BB962C8B-B14F-4D97-AF65-F5344CB8AC3E}">
        <p14:creationId xmlns:p14="http://schemas.microsoft.com/office/powerpoint/2010/main" val="286839511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91940-E760-8B4C-A0DE-0A4C2EA9F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14241" t="20036" r="65516" b="59298"/>
          <a:stretch/>
        </p:blipFill>
        <p:spPr>
          <a:xfrm>
            <a:off x="686958" y="2107910"/>
            <a:ext cx="7770084" cy="418286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8747-1F9B-0248-8170-4EAFE39B3736}"/>
              </a:ext>
            </a:extLst>
          </p:cNvPr>
          <p:cNvSpPr/>
          <p:nvPr/>
        </p:nvSpPr>
        <p:spPr>
          <a:xfrm>
            <a:off x="679463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0021E4-D8E9-304D-AD7A-85DF863EB4BF}"/>
              </a:ext>
            </a:extLst>
          </p:cNvPr>
          <p:cNvSpPr/>
          <p:nvPr/>
        </p:nvSpPr>
        <p:spPr>
          <a:xfrm>
            <a:off x="1234469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A9EABF-B1D6-2B46-9138-DA22D90F64D0}"/>
              </a:ext>
            </a:extLst>
          </p:cNvPr>
          <p:cNvSpPr/>
          <p:nvPr/>
        </p:nvSpPr>
        <p:spPr>
          <a:xfrm>
            <a:off x="1789475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97844E-0CDA-F340-A454-4055CE532852}"/>
              </a:ext>
            </a:extLst>
          </p:cNvPr>
          <p:cNvSpPr/>
          <p:nvPr/>
        </p:nvSpPr>
        <p:spPr>
          <a:xfrm>
            <a:off x="2344481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BCE38-8972-3B45-946D-31A65965BEA8}"/>
              </a:ext>
            </a:extLst>
          </p:cNvPr>
          <p:cNvSpPr/>
          <p:nvPr/>
        </p:nvSpPr>
        <p:spPr>
          <a:xfrm>
            <a:off x="2899487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B34C39-4957-044B-A2FD-F3B83173A494}"/>
              </a:ext>
            </a:extLst>
          </p:cNvPr>
          <p:cNvSpPr/>
          <p:nvPr/>
        </p:nvSpPr>
        <p:spPr>
          <a:xfrm>
            <a:off x="3454493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159963-F8C7-CD4C-AB19-06B9C96B3DC1}"/>
              </a:ext>
            </a:extLst>
          </p:cNvPr>
          <p:cNvSpPr/>
          <p:nvPr/>
        </p:nvSpPr>
        <p:spPr>
          <a:xfrm>
            <a:off x="4009499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24CF76-E09E-4B46-A554-6FF0AAF4DDDD}"/>
              </a:ext>
            </a:extLst>
          </p:cNvPr>
          <p:cNvSpPr/>
          <p:nvPr/>
        </p:nvSpPr>
        <p:spPr>
          <a:xfrm>
            <a:off x="4564505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128AE-C059-6243-8208-E7E122D02170}"/>
              </a:ext>
            </a:extLst>
          </p:cNvPr>
          <p:cNvSpPr/>
          <p:nvPr/>
        </p:nvSpPr>
        <p:spPr>
          <a:xfrm>
            <a:off x="5119511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D2AA60-9E33-244B-B34F-3BD75D8B1357}"/>
              </a:ext>
            </a:extLst>
          </p:cNvPr>
          <p:cNvSpPr/>
          <p:nvPr/>
        </p:nvSpPr>
        <p:spPr>
          <a:xfrm>
            <a:off x="5674517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3CBB19-2003-884A-BD33-0E3EE883CEB0}"/>
              </a:ext>
            </a:extLst>
          </p:cNvPr>
          <p:cNvSpPr/>
          <p:nvPr/>
        </p:nvSpPr>
        <p:spPr>
          <a:xfrm>
            <a:off x="6229523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3CEAC-05C9-E44D-A8D2-FD9B0BF6021B}"/>
              </a:ext>
            </a:extLst>
          </p:cNvPr>
          <p:cNvSpPr/>
          <p:nvPr/>
        </p:nvSpPr>
        <p:spPr>
          <a:xfrm>
            <a:off x="6784529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9A991F-C698-D240-9D29-2BAA7BF094CE}"/>
              </a:ext>
            </a:extLst>
          </p:cNvPr>
          <p:cNvSpPr/>
          <p:nvPr/>
        </p:nvSpPr>
        <p:spPr>
          <a:xfrm>
            <a:off x="7339535" y="21079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FB70CD-28C1-7F4E-98FD-06B8DC0E20BA}"/>
              </a:ext>
            </a:extLst>
          </p:cNvPr>
          <p:cNvSpPr/>
          <p:nvPr/>
        </p:nvSpPr>
        <p:spPr>
          <a:xfrm>
            <a:off x="7894541" y="21079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0DDFD97-6C0A-F94D-97C8-5758B74D4430}"/>
              </a:ext>
            </a:extLst>
          </p:cNvPr>
          <p:cNvCxnSpPr/>
          <p:nvPr/>
        </p:nvCxnSpPr>
        <p:spPr>
          <a:xfrm>
            <a:off x="1101777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A418163-D99B-0944-B2A8-93416573D4C9}"/>
              </a:ext>
            </a:extLst>
          </p:cNvPr>
          <p:cNvCxnSpPr/>
          <p:nvPr/>
        </p:nvCxnSpPr>
        <p:spPr>
          <a:xfrm>
            <a:off x="1654778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57FE7BE8-DEA2-A948-9C1C-581A31E7AF90}"/>
              </a:ext>
            </a:extLst>
          </p:cNvPr>
          <p:cNvCxnSpPr/>
          <p:nvPr/>
        </p:nvCxnSpPr>
        <p:spPr>
          <a:xfrm>
            <a:off x="2207779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49F61BF9-4C20-BF41-ACF5-378C8B39846E}"/>
              </a:ext>
            </a:extLst>
          </p:cNvPr>
          <p:cNvCxnSpPr/>
          <p:nvPr/>
        </p:nvCxnSpPr>
        <p:spPr>
          <a:xfrm>
            <a:off x="2760780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ADB9F561-605A-3A45-B8B7-E6D967958905}"/>
              </a:ext>
            </a:extLst>
          </p:cNvPr>
          <p:cNvCxnSpPr/>
          <p:nvPr/>
        </p:nvCxnSpPr>
        <p:spPr>
          <a:xfrm>
            <a:off x="3313781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87E14445-9598-4D4B-ABC3-62B09867F07F}"/>
              </a:ext>
            </a:extLst>
          </p:cNvPr>
          <p:cNvCxnSpPr/>
          <p:nvPr/>
        </p:nvCxnSpPr>
        <p:spPr>
          <a:xfrm>
            <a:off x="3866782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EB5E04EF-A108-7445-BC2A-7536B25F71F2}"/>
              </a:ext>
            </a:extLst>
          </p:cNvPr>
          <p:cNvCxnSpPr/>
          <p:nvPr/>
        </p:nvCxnSpPr>
        <p:spPr>
          <a:xfrm>
            <a:off x="4419783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97053D57-CC83-5640-B158-0B990C406021}"/>
              </a:ext>
            </a:extLst>
          </p:cNvPr>
          <p:cNvCxnSpPr/>
          <p:nvPr/>
        </p:nvCxnSpPr>
        <p:spPr>
          <a:xfrm>
            <a:off x="4972784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074B91F-5AC9-444E-9332-EBEB457B9632}"/>
              </a:ext>
            </a:extLst>
          </p:cNvPr>
          <p:cNvCxnSpPr/>
          <p:nvPr/>
        </p:nvCxnSpPr>
        <p:spPr>
          <a:xfrm>
            <a:off x="5525785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AEB9927-52EB-B940-8177-C95355D0AC62}"/>
              </a:ext>
            </a:extLst>
          </p:cNvPr>
          <p:cNvCxnSpPr/>
          <p:nvPr/>
        </p:nvCxnSpPr>
        <p:spPr>
          <a:xfrm>
            <a:off x="6078786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28C63F2F-731B-2E40-AF5E-A197482AFF06}"/>
              </a:ext>
            </a:extLst>
          </p:cNvPr>
          <p:cNvCxnSpPr/>
          <p:nvPr/>
        </p:nvCxnSpPr>
        <p:spPr>
          <a:xfrm>
            <a:off x="6631787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A2B18545-3915-8247-8585-F2F256A570EB}"/>
              </a:ext>
            </a:extLst>
          </p:cNvPr>
          <p:cNvCxnSpPr/>
          <p:nvPr/>
        </p:nvCxnSpPr>
        <p:spPr>
          <a:xfrm>
            <a:off x="7184788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02FC636-055E-6841-A4A8-D9284B3C3970}"/>
              </a:ext>
            </a:extLst>
          </p:cNvPr>
          <p:cNvCxnSpPr/>
          <p:nvPr/>
        </p:nvCxnSpPr>
        <p:spPr>
          <a:xfrm>
            <a:off x="7737793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7FA377BD-8FB2-BB4F-B95D-4555170CF062}"/>
              </a:ext>
            </a:extLst>
          </p:cNvPr>
          <p:cNvCxnSpPr>
            <a:cxnSpLocks/>
          </p:cNvCxnSpPr>
          <p:nvPr/>
        </p:nvCxnSpPr>
        <p:spPr>
          <a:xfrm flipH="1">
            <a:off x="1101777" y="248087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ACDD319-876F-324E-A8A1-064E7CB0A29A}"/>
              </a:ext>
            </a:extLst>
          </p:cNvPr>
          <p:cNvSpPr/>
          <p:nvPr/>
        </p:nvSpPr>
        <p:spPr>
          <a:xfrm>
            <a:off x="683008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7792F63-4781-4D49-9AA9-DFA2077A4117}"/>
              </a:ext>
            </a:extLst>
          </p:cNvPr>
          <p:cNvSpPr/>
          <p:nvPr/>
        </p:nvSpPr>
        <p:spPr>
          <a:xfrm>
            <a:off x="1238014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5BAD43-F9A5-914F-99F7-8FE86887BDA7}"/>
              </a:ext>
            </a:extLst>
          </p:cNvPr>
          <p:cNvSpPr/>
          <p:nvPr/>
        </p:nvSpPr>
        <p:spPr>
          <a:xfrm>
            <a:off x="1793020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0BEC6B-D11C-C046-AAA0-B13F84B1E514}"/>
              </a:ext>
            </a:extLst>
          </p:cNvPr>
          <p:cNvSpPr/>
          <p:nvPr/>
        </p:nvSpPr>
        <p:spPr>
          <a:xfrm>
            <a:off x="2348026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9CB91C3-8F2B-BE41-81E3-8DBCDBF77F60}"/>
              </a:ext>
            </a:extLst>
          </p:cNvPr>
          <p:cNvSpPr/>
          <p:nvPr/>
        </p:nvSpPr>
        <p:spPr>
          <a:xfrm>
            <a:off x="2903032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E9099FEA-EF65-934C-B244-80C70C6511D8}"/>
              </a:ext>
            </a:extLst>
          </p:cNvPr>
          <p:cNvSpPr/>
          <p:nvPr/>
        </p:nvSpPr>
        <p:spPr>
          <a:xfrm>
            <a:off x="3458038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2BCFE14-E727-2D4B-9D9E-A6728675A368}"/>
              </a:ext>
            </a:extLst>
          </p:cNvPr>
          <p:cNvSpPr/>
          <p:nvPr/>
        </p:nvSpPr>
        <p:spPr>
          <a:xfrm>
            <a:off x="4013044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0329F05-5FD3-DF40-8176-39DADB367A83}"/>
              </a:ext>
            </a:extLst>
          </p:cNvPr>
          <p:cNvSpPr/>
          <p:nvPr/>
        </p:nvSpPr>
        <p:spPr>
          <a:xfrm>
            <a:off x="4568050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5766755-5967-0448-978B-8A8F692ADE13}"/>
              </a:ext>
            </a:extLst>
          </p:cNvPr>
          <p:cNvSpPr/>
          <p:nvPr/>
        </p:nvSpPr>
        <p:spPr>
          <a:xfrm>
            <a:off x="5123056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983CBBD4-68EE-6A43-9BA9-2D169F2940CD}"/>
              </a:ext>
            </a:extLst>
          </p:cNvPr>
          <p:cNvSpPr/>
          <p:nvPr/>
        </p:nvSpPr>
        <p:spPr>
          <a:xfrm>
            <a:off x="5678062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AC1A8DA-A1BC-0A43-B3E0-7E3EA878DC92}"/>
              </a:ext>
            </a:extLst>
          </p:cNvPr>
          <p:cNvSpPr/>
          <p:nvPr/>
        </p:nvSpPr>
        <p:spPr>
          <a:xfrm>
            <a:off x="6233068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8871FC0-2D59-A341-B769-62E863F0A3A0}"/>
              </a:ext>
            </a:extLst>
          </p:cNvPr>
          <p:cNvSpPr/>
          <p:nvPr/>
        </p:nvSpPr>
        <p:spPr>
          <a:xfrm>
            <a:off x="6788074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AA84445-FDE4-C244-B577-A28849B8AFEA}"/>
              </a:ext>
            </a:extLst>
          </p:cNvPr>
          <p:cNvSpPr/>
          <p:nvPr/>
        </p:nvSpPr>
        <p:spPr>
          <a:xfrm>
            <a:off x="7343080" y="26316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7A0E82B-6DE5-E543-8838-45F3F638CCFF}"/>
              </a:ext>
            </a:extLst>
          </p:cNvPr>
          <p:cNvSpPr/>
          <p:nvPr/>
        </p:nvSpPr>
        <p:spPr>
          <a:xfrm>
            <a:off x="7898086" y="26316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8D30372E-284E-854C-8A13-766ADE8C29C9}"/>
              </a:ext>
            </a:extLst>
          </p:cNvPr>
          <p:cNvCxnSpPr/>
          <p:nvPr/>
        </p:nvCxnSpPr>
        <p:spPr>
          <a:xfrm>
            <a:off x="1105322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AA09B6E1-F3AF-CE48-AB41-C3CC4EA36004}"/>
              </a:ext>
            </a:extLst>
          </p:cNvPr>
          <p:cNvCxnSpPr/>
          <p:nvPr/>
        </p:nvCxnSpPr>
        <p:spPr>
          <a:xfrm>
            <a:off x="1658323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44A43731-11D9-C04F-8850-FBAB186D1652}"/>
              </a:ext>
            </a:extLst>
          </p:cNvPr>
          <p:cNvCxnSpPr/>
          <p:nvPr/>
        </p:nvCxnSpPr>
        <p:spPr>
          <a:xfrm>
            <a:off x="2211324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B500DF23-CC82-3B49-95EE-AA4FD6E25A7F}"/>
              </a:ext>
            </a:extLst>
          </p:cNvPr>
          <p:cNvCxnSpPr/>
          <p:nvPr/>
        </p:nvCxnSpPr>
        <p:spPr>
          <a:xfrm>
            <a:off x="2764325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CC6875E-FF2D-3241-964A-BB534725B3F4}"/>
              </a:ext>
            </a:extLst>
          </p:cNvPr>
          <p:cNvCxnSpPr/>
          <p:nvPr/>
        </p:nvCxnSpPr>
        <p:spPr>
          <a:xfrm>
            <a:off x="3317326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CAEC83E1-D287-A241-A93E-593774AAC1CB}"/>
              </a:ext>
            </a:extLst>
          </p:cNvPr>
          <p:cNvCxnSpPr/>
          <p:nvPr/>
        </p:nvCxnSpPr>
        <p:spPr>
          <a:xfrm>
            <a:off x="3870327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E193202-4947-4146-9CB6-621C0A0944AB}"/>
              </a:ext>
            </a:extLst>
          </p:cNvPr>
          <p:cNvCxnSpPr/>
          <p:nvPr/>
        </p:nvCxnSpPr>
        <p:spPr>
          <a:xfrm>
            <a:off x="4423328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BBF9BBB-85A5-6B41-B13E-A5804A11E797}"/>
              </a:ext>
            </a:extLst>
          </p:cNvPr>
          <p:cNvCxnSpPr/>
          <p:nvPr/>
        </p:nvCxnSpPr>
        <p:spPr>
          <a:xfrm>
            <a:off x="4976329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5EAAB0F5-C8A2-E842-8EFE-C4382E34EF02}"/>
              </a:ext>
            </a:extLst>
          </p:cNvPr>
          <p:cNvCxnSpPr/>
          <p:nvPr/>
        </p:nvCxnSpPr>
        <p:spPr>
          <a:xfrm>
            <a:off x="5529330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633B6D4F-25B8-9545-9A17-ED4B9CA3BF25}"/>
              </a:ext>
            </a:extLst>
          </p:cNvPr>
          <p:cNvCxnSpPr/>
          <p:nvPr/>
        </p:nvCxnSpPr>
        <p:spPr>
          <a:xfrm>
            <a:off x="6082331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263D807A-DDFF-0E47-B492-C9B448F7E0EF}"/>
              </a:ext>
            </a:extLst>
          </p:cNvPr>
          <p:cNvCxnSpPr/>
          <p:nvPr/>
        </p:nvCxnSpPr>
        <p:spPr>
          <a:xfrm>
            <a:off x="6635332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8B1DB64-044F-E44A-A081-8950B908BD56}"/>
              </a:ext>
            </a:extLst>
          </p:cNvPr>
          <p:cNvCxnSpPr/>
          <p:nvPr/>
        </p:nvCxnSpPr>
        <p:spPr>
          <a:xfrm>
            <a:off x="7188333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3376A11-C4C0-854D-B8C0-3BA23D6E079F}"/>
              </a:ext>
            </a:extLst>
          </p:cNvPr>
          <p:cNvCxnSpPr/>
          <p:nvPr/>
        </p:nvCxnSpPr>
        <p:spPr>
          <a:xfrm>
            <a:off x="7741338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78ABFADB-CEF7-8B44-8E28-EE6AC27A1980}"/>
              </a:ext>
            </a:extLst>
          </p:cNvPr>
          <p:cNvCxnSpPr>
            <a:cxnSpLocks/>
          </p:cNvCxnSpPr>
          <p:nvPr/>
        </p:nvCxnSpPr>
        <p:spPr>
          <a:xfrm flipH="1">
            <a:off x="1112817" y="300463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75">
            <a:extLst>
              <a:ext uri="{FF2B5EF4-FFF2-40B4-BE49-F238E27FC236}">
                <a16:creationId xmlns:a16="http://schemas.microsoft.com/office/drawing/2014/main" id="{F68E5BE7-E981-0249-B751-57B698C65955}"/>
              </a:ext>
            </a:extLst>
          </p:cNvPr>
          <p:cNvSpPr/>
          <p:nvPr/>
        </p:nvSpPr>
        <p:spPr>
          <a:xfrm>
            <a:off x="683413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DD32C384-01D2-1044-9339-3E3F3D44FC35}"/>
              </a:ext>
            </a:extLst>
          </p:cNvPr>
          <p:cNvSpPr/>
          <p:nvPr/>
        </p:nvSpPr>
        <p:spPr>
          <a:xfrm>
            <a:off x="1238419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6DA5C57A-902F-4F49-B00A-4496F6754AA6}"/>
              </a:ext>
            </a:extLst>
          </p:cNvPr>
          <p:cNvSpPr/>
          <p:nvPr/>
        </p:nvSpPr>
        <p:spPr>
          <a:xfrm>
            <a:off x="1793425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DF8AB24-2676-4F4C-A01E-CD5B2C93B69C}"/>
              </a:ext>
            </a:extLst>
          </p:cNvPr>
          <p:cNvSpPr/>
          <p:nvPr/>
        </p:nvSpPr>
        <p:spPr>
          <a:xfrm>
            <a:off x="2348431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FFEDCC9-3D87-DB42-8423-BD6D8441B39A}"/>
              </a:ext>
            </a:extLst>
          </p:cNvPr>
          <p:cNvSpPr/>
          <p:nvPr/>
        </p:nvSpPr>
        <p:spPr>
          <a:xfrm>
            <a:off x="2903437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05B7FC1-F080-174F-A193-845CF5450080}"/>
              </a:ext>
            </a:extLst>
          </p:cNvPr>
          <p:cNvSpPr/>
          <p:nvPr/>
        </p:nvSpPr>
        <p:spPr>
          <a:xfrm>
            <a:off x="3458443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093922B7-7F36-A24B-AA90-64A7C0BA44E4}"/>
              </a:ext>
            </a:extLst>
          </p:cNvPr>
          <p:cNvSpPr/>
          <p:nvPr/>
        </p:nvSpPr>
        <p:spPr>
          <a:xfrm>
            <a:off x="4013449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BE9D42E7-1326-E148-A391-FF3D2583320B}"/>
              </a:ext>
            </a:extLst>
          </p:cNvPr>
          <p:cNvSpPr/>
          <p:nvPr/>
        </p:nvSpPr>
        <p:spPr>
          <a:xfrm>
            <a:off x="4568455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DD929F55-A275-EA4F-A1DF-19D5404206C8}"/>
              </a:ext>
            </a:extLst>
          </p:cNvPr>
          <p:cNvSpPr/>
          <p:nvPr/>
        </p:nvSpPr>
        <p:spPr>
          <a:xfrm>
            <a:off x="5123461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9C573B98-6F37-5740-80E0-334739817D46}"/>
              </a:ext>
            </a:extLst>
          </p:cNvPr>
          <p:cNvSpPr/>
          <p:nvPr/>
        </p:nvSpPr>
        <p:spPr>
          <a:xfrm>
            <a:off x="5678467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4589F51-7A03-574B-A302-07D1F3BCA8D6}"/>
              </a:ext>
            </a:extLst>
          </p:cNvPr>
          <p:cNvSpPr/>
          <p:nvPr/>
        </p:nvSpPr>
        <p:spPr>
          <a:xfrm>
            <a:off x="6233473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A90A8BC-FFA2-B143-AA67-2CFE14E9E3C1}"/>
              </a:ext>
            </a:extLst>
          </p:cNvPr>
          <p:cNvSpPr/>
          <p:nvPr/>
        </p:nvSpPr>
        <p:spPr>
          <a:xfrm>
            <a:off x="6788479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2CD7B91-8D31-7E49-B134-E3CFE097452E}"/>
              </a:ext>
            </a:extLst>
          </p:cNvPr>
          <p:cNvSpPr/>
          <p:nvPr/>
        </p:nvSpPr>
        <p:spPr>
          <a:xfrm>
            <a:off x="7343485" y="315542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FF67CC7-A250-6544-B3FC-C42215571B23}"/>
              </a:ext>
            </a:extLst>
          </p:cNvPr>
          <p:cNvSpPr/>
          <p:nvPr/>
        </p:nvSpPr>
        <p:spPr>
          <a:xfrm>
            <a:off x="7898491" y="315542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4B3439C0-5840-D442-8ED3-BA209F6DDD51}"/>
              </a:ext>
            </a:extLst>
          </p:cNvPr>
          <p:cNvCxnSpPr/>
          <p:nvPr/>
        </p:nvCxnSpPr>
        <p:spPr>
          <a:xfrm>
            <a:off x="1105727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DABAEC53-7B1A-4F41-9A77-D4772329F774}"/>
              </a:ext>
            </a:extLst>
          </p:cNvPr>
          <p:cNvCxnSpPr/>
          <p:nvPr/>
        </p:nvCxnSpPr>
        <p:spPr>
          <a:xfrm>
            <a:off x="1658728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9025E7FA-C6C5-9847-A36E-810C1F8130A7}"/>
              </a:ext>
            </a:extLst>
          </p:cNvPr>
          <p:cNvCxnSpPr/>
          <p:nvPr/>
        </p:nvCxnSpPr>
        <p:spPr>
          <a:xfrm>
            <a:off x="2211729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D23BCCA9-5393-CD49-B2AD-B5BE1D028EAC}"/>
              </a:ext>
            </a:extLst>
          </p:cNvPr>
          <p:cNvCxnSpPr/>
          <p:nvPr/>
        </p:nvCxnSpPr>
        <p:spPr>
          <a:xfrm>
            <a:off x="2764730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96DF8857-4C0C-8A41-B334-A472620FCE06}"/>
              </a:ext>
            </a:extLst>
          </p:cNvPr>
          <p:cNvCxnSpPr/>
          <p:nvPr/>
        </p:nvCxnSpPr>
        <p:spPr>
          <a:xfrm>
            <a:off x="3317731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5D98A1D4-48EE-F142-8CFD-11981D39FFA0}"/>
              </a:ext>
            </a:extLst>
          </p:cNvPr>
          <p:cNvCxnSpPr/>
          <p:nvPr/>
        </p:nvCxnSpPr>
        <p:spPr>
          <a:xfrm>
            <a:off x="3870732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5CE394D1-07AF-8F4A-8538-9924A3CB396E}"/>
              </a:ext>
            </a:extLst>
          </p:cNvPr>
          <p:cNvCxnSpPr/>
          <p:nvPr/>
        </p:nvCxnSpPr>
        <p:spPr>
          <a:xfrm>
            <a:off x="4423733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4EC0C4AA-0628-FA4F-9DB1-EF95F87E823A}"/>
              </a:ext>
            </a:extLst>
          </p:cNvPr>
          <p:cNvCxnSpPr/>
          <p:nvPr/>
        </p:nvCxnSpPr>
        <p:spPr>
          <a:xfrm>
            <a:off x="4976734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F06D8F16-D291-9B46-BBB3-92A49127AF1F}"/>
              </a:ext>
            </a:extLst>
          </p:cNvPr>
          <p:cNvCxnSpPr/>
          <p:nvPr/>
        </p:nvCxnSpPr>
        <p:spPr>
          <a:xfrm>
            <a:off x="5529735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A8535098-55B9-384F-A0DF-0F7119692C85}"/>
              </a:ext>
            </a:extLst>
          </p:cNvPr>
          <p:cNvCxnSpPr/>
          <p:nvPr/>
        </p:nvCxnSpPr>
        <p:spPr>
          <a:xfrm>
            <a:off x="6082736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ED61D83D-61E4-934C-B970-6D4E2195BF0F}"/>
              </a:ext>
            </a:extLst>
          </p:cNvPr>
          <p:cNvCxnSpPr/>
          <p:nvPr/>
        </p:nvCxnSpPr>
        <p:spPr>
          <a:xfrm>
            <a:off x="6635737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21E85EB9-5C29-E440-A67F-C1A2D0602E74}"/>
              </a:ext>
            </a:extLst>
          </p:cNvPr>
          <p:cNvCxnSpPr/>
          <p:nvPr/>
        </p:nvCxnSpPr>
        <p:spPr>
          <a:xfrm>
            <a:off x="7188738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C88A2E16-F616-8C40-82B2-674F26DCAADF}"/>
              </a:ext>
            </a:extLst>
          </p:cNvPr>
          <p:cNvCxnSpPr/>
          <p:nvPr/>
        </p:nvCxnSpPr>
        <p:spPr>
          <a:xfrm>
            <a:off x="7741743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DB6205CC-5EEF-9445-A2AF-A5B52EEAA6F7}"/>
              </a:ext>
            </a:extLst>
          </p:cNvPr>
          <p:cNvCxnSpPr>
            <a:cxnSpLocks/>
          </p:cNvCxnSpPr>
          <p:nvPr/>
        </p:nvCxnSpPr>
        <p:spPr>
          <a:xfrm flipH="1">
            <a:off x="1105727" y="3528389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D4BB234-B97D-124F-9F9D-C9B830974518}"/>
              </a:ext>
            </a:extLst>
          </p:cNvPr>
          <p:cNvSpPr/>
          <p:nvPr/>
        </p:nvSpPr>
        <p:spPr>
          <a:xfrm>
            <a:off x="683008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77ACA56A-AC86-DF45-A1E3-E7D3413DA882}"/>
              </a:ext>
            </a:extLst>
          </p:cNvPr>
          <p:cNvSpPr/>
          <p:nvPr/>
        </p:nvSpPr>
        <p:spPr>
          <a:xfrm>
            <a:off x="1238014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B75E6682-4413-6E48-BF90-441655135CAC}"/>
              </a:ext>
            </a:extLst>
          </p:cNvPr>
          <p:cNvSpPr/>
          <p:nvPr/>
        </p:nvSpPr>
        <p:spPr>
          <a:xfrm>
            <a:off x="1793020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984488FF-6721-5A46-AC03-00216CA85EB4}"/>
              </a:ext>
            </a:extLst>
          </p:cNvPr>
          <p:cNvSpPr/>
          <p:nvPr/>
        </p:nvSpPr>
        <p:spPr>
          <a:xfrm>
            <a:off x="2348026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8B234D29-BD64-7442-A15C-9DCC0E47A157}"/>
              </a:ext>
            </a:extLst>
          </p:cNvPr>
          <p:cNvSpPr/>
          <p:nvPr/>
        </p:nvSpPr>
        <p:spPr>
          <a:xfrm>
            <a:off x="2903032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4012CD0D-88DB-5942-A248-E9ED52053FD8}"/>
              </a:ext>
            </a:extLst>
          </p:cNvPr>
          <p:cNvSpPr/>
          <p:nvPr/>
        </p:nvSpPr>
        <p:spPr>
          <a:xfrm>
            <a:off x="3458038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6BFF571-56EA-7246-9CA0-57A21D9E077B}"/>
              </a:ext>
            </a:extLst>
          </p:cNvPr>
          <p:cNvSpPr/>
          <p:nvPr/>
        </p:nvSpPr>
        <p:spPr>
          <a:xfrm>
            <a:off x="4013044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4EE410CF-AAF5-2347-8A8E-D03383DDD290}"/>
              </a:ext>
            </a:extLst>
          </p:cNvPr>
          <p:cNvSpPr/>
          <p:nvPr/>
        </p:nvSpPr>
        <p:spPr>
          <a:xfrm>
            <a:off x="4568050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C84E9AA-AA36-3E48-B3FE-F9C30E7951DB}"/>
              </a:ext>
            </a:extLst>
          </p:cNvPr>
          <p:cNvSpPr/>
          <p:nvPr/>
        </p:nvSpPr>
        <p:spPr>
          <a:xfrm>
            <a:off x="5123056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A8E5CF0-D0CA-124C-A050-8648C71A5AD5}"/>
              </a:ext>
            </a:extLst>
          </p:cNvPr>
          <p:cNvSpPr/>
          <p:nvPr/>
        </p:nvSpPr>
        <p:spPr>
          <a:xfrm>
            <a:off x="5678062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2F6349B-B5EE-8D48-8F9C-3E72071E05E4}"/>
              </a:ext>
            </a:extLst>
          </p:cNvPr>
          <p:cNvSpPr/>
          <p:nvPr/>
        </p:nvSpPr>
        <p:spPr>
          <a:xfrm>
            <a:off x="6233068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4A39E38F-07F0-864B-BFA5-F33C0D686324}"/>
              </a:ext>
            </a:extLst>
          </p:cNvPr>
          <p:cNvSpPr/>
          <p:nvPr/>
        </p:nvSpPr>
        <p:spPr>
          <a:xfrm>
            <a:off x="6788074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7500F9B-D4D0-3749-AEB2-5C7ABFCDB474}"/>
              </a:ext>
            </a:extLst>
          </p:cNvPr>
          <p:cNvSpPr/>
          <p:nvPr/>
        </p:nvSpPr>
        <p:spPr>
          <a:xfrm>
            <a:off x="7343080" y="367647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D584DD1E-1D4E-E245-A0CF-04DF5DAC9CE6}"/>
              </a:ext>
            </a:extLst>
          </p:cNvPr>
          <p:cNvSpPr/>
          <p:nvPr/>
        </p:nvSpPr>
        <p:spPr>
          <a:xfrm>
            <a:off x="7898086" y="367647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FD99BDFD-2558-BC45-9C26-247C505D9C68}"/>
              </a:ext>
            </a:extLst>
          </p:cNvPr>
          <p:cNvCxnSpPr/>
          <p:nvPr/>
        </p:nvCxnSpPr>
        <p:spPr>
          <a:xfrm>
            <a:off x="1105322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34F4328A-78FB-4A4D-B2E1-88B542D5A274}"/>
              </a:ext>
            </a:extLst>
          </p:cNvPr>
          <p:cNvCxnSpPr/>
          <p:nvPr/>
        </p:nvCxnSpPr>
        <p:spPr>
          <a:xfrm>
            <a:off x="1658323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EAA33FF1-7716-7F4C-982E-11045285E05B}"/>
              </a:ext>
            </a:extLst>
          </p:cNvPr>
          <p:cNvCxnSpPr/>
          <p:nvPr/>
        </p:nvCxnSpPr>
        <p:spPr>
          <a:xfrm>
            <a:off x="2211324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E9C3BAA2-9D60-D442-BA58-FD2BA8E5CF5A}"/>
              </a:ext>
            </a:extLst>
          </p:cNvPr>
          <p:cNvCxnSpPr/>
          <p:nvPr/>
        </p:nvCxnSpPr>
        <p:spPr>
          <a:xfrm>
            <a:off x="2764325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1F8828E5-3EE0-CE43-8895-DA17CFF18F1A}"/>
              </a:ext>
            </a:extLst>
          </p:cNvPr>
          <p:cNvCxnSpPr/>
          <p:nvPr/>
        </p:nvCxnSpPr>
        <p:spPr>
          <a:xfrm>
            <a:off x="3317326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6338508E-E815-BE4F-BC06-D856A752B39C}"/>
              </a:ext>
            </a:extLst>
          </p:cNvPr>
          <p:cNvCxnSpPr/>
          <p:nvPr/>
        </p:nvCxnSpPr>
        <p:spPr>
          <a:xfrm>
            <a:off x="3870327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3ACF91AC-E541-0941-A706-E7154F960842}"/>
              </a:ext>
            </a:extLst>
          </p:cNvPr>
          <p:cNvCxnSpPr/>
          <p:nvPr/>
        </p:nvCxnSpPr>
        <p:spPr>
          <a:xfrm>
            <a:off x="4423328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2C4BCE4F-814C-1945-877B-556B7A9E653C}"/>
              </a:ext>
            </a:extLst>
          </p:cNvPr>
          <p:cNvCxnSpPr/>
          <p:nvPr/>
        </p:nvCxnSpPr>
        <p:spPr>
          <a:xfrm>
            <a:off x="4976329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C0E69053-5AD1-0C40-A05E-65CA4759F7ED}"/>
              </a:ext>
            </a:extLst>
          </p:cNvPr>
          <p:cNvCxnSpPr/>
          <p:nvPr/>
        </p:nvCxnSpPr>
        <p:spPr>
          <a:xfrm>
            <a:off x="5529330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063314FE-984A-394F-8E1F-C70D2759968B}"/>
              </a:ext>
            </a:extLst>
          </p:cNvPr>
          <p:cNvCxnSpPr/>
          <p:nvPr/>
        </p:nvCxnSpPr>
        <p:spPr>
          <a:xfrm>
            <a:off x="6082331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3F15298F-C273-A747-B061-C6E04A5632E3}"/>
              </a:ext>
            </a:extLst>
          </p:cNvPr>
          <p:cNvCxnSpPr/>
          <p:nvPr/>
        </p:nvCxnSpPr>
        <p:spPr>
          <a:xfrm>
            <a:off x="6635332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C9A4EB2E-E509-B349-B118-4006F20FD905}"/>
              </a:ext>
            </a:extLst>
          </p:cNvPr>
          <p:cNvCxnSpPr/>
          <p:nvPr/>
        </p:nvCxnSpPr>
        <p:spPr>
          <a:xfrm>
            <a:off x="7188333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250C1316-9749-C544-AE15-15282CD86C9E}"/>
              </a:ext>
            </a:extLst>
          </p:cNvPr>
          <p:cNvCxnSpPr/>
          <p:nvPr/>
        </p:nvCxnSpPr>
        <p:spPr>
          <a:xfrm>
            <a:off x="7741338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BAF05CC9-EEFF-BF4A-82F9-A5EDFE753943}"/>
              </a:ext>
            </a:extLst>
          </p:cNvPr>
          <p:cNvCxnSpPr>
            <a:cxnSpLocks/>
          </p:cNvCxnSpPr>
          <p:nvPr/>
        </p:nvCxnSpPr>
        <p:spPr>
          <a:xfrm flipH="1">
            <a:off x="1105322" y="404944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 287">
            <a:extLst>
              <a:ext uri="{FF2B5EF4-FFF2-40B4-BE49-F238E27FC236}">
                <a16:creationId xmlns:a16="http://schemas.microsoft.com/office/drawing/2014/main" id="{0BFBB5D9-5B9D-414B-B7E7-90A8305EC791}"/>
              </a:ext>
            </a:extLst>
          </p:cNvPr>
          <p:cNvSpPr/>
          <p:nvPr/>
        </p:nvSpPr>
        <p:spPr>
          <a:xfrm>
            <a:off x="686553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FE2DD3CD-4C1E-FA4C-A422-A3C7C1426C40}"/>
              </a:ext>
            </a:extLst>
          </p:cNvPr>
          <p:cNvSpPr/>
          <p:nvPr/>
        </p:nvSpPr>
        <p:spPr>
          <a:xfrm>
            <a:off x="1241559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E2DACC08-6D0C-B946-8814-CB2B8E207AB7}"/>
              </a:ext>
            </a:extLst>
          </p:cNvPr>
          <p:cNvSpPr/>
          <p:nvPr/>
        </p:nvSpPr>
        <p:spPr>
          <a:xfrm>
            <a:off x="1796565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5F923E2-AC54-2047-B9D0-E7E10EF0229A}"/>
              </a:ext>
            </a:extLst>
          </p:cNvPr>
          <p:cNvSpPr/>
          <p:nvPr/>
        </p:nvSpPr>
        <p:spPr>
          <a:xfrm>
            <a:off x="2351571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855972DE-65D4-794B-9A1F-050A0ECC3DE0}"/>
              </a:ext>
            </a:extLst>
          </p:cNvPr>
          <p:cNvSpPr/>
          <p:nvPr/>
        </p:nvSpPr>
        <p:spPr>
          <a:xfrm>
            <a:off x="2906577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B8211E08-2DFA-574A-BA77-82CABF267E20}"/>
              </a:ext>
            </a:extLst>
          </p:cNvPr>
          <p:cNvSpPr/>
          <p:nvPr/>
        </p:nvSpPr>
        <p:spPr>
          <a:xfrm>
            <a:off x="3461583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0B1183C0-89D6-C141-BE83-83B9ABE483B9}"/>
              </a:ext>
            </a:extLst>
          </p:cNvPr>
          <p:cNvSpPr/>
          <p:nvPr/>
        </p:nvSpPr>
        <p:spPr>
          <a:xfrm>
            <a:off x="4016589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271A5C1F-FFC1-5445-9CFD-ACBAEF6E8772}"/>
              </a:ext>
            </a:extLst>
          </p:cNvPr>
          <p:cNvSpPr/>
          <p:nvPr/>
        </p:nvSpPr>
        <p:spPr>
          <a:xfrm>
            <a:off x="4571595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A621A0D6-70E2-2746-B823-378F5253431B}"/>
              </a:ext>
            </a:extLst>
          </p:cNvPr>
          <p:cNvSpPr/>
          <p:nvPr/>
        </p:nvSpPr>
        <p:spPr>
          <a:xfrm>
            <a:off x="5126601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2B008E6C-013A-C24F-9DFD-90D11B579996}"/>
              </a:ext>
            </a:extLst>
          </p:cNvPr>
          <p:cNvSpPr/>
          <p:nvPr/>
        </p:nvSpPr>
        <p:spPr>
          <a:xfrm>
            <a:off x="5681607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1D7BC615-F6B2-E84A-B6A7-30D436A9F283}"/>
              </a:ext>
            </a:extLst>
          </p:cNvPr>
          <p:cNvSpPr/>
          <p:nvPr/>
        </p:nvSpPr>
        <p:spPr>
          <a:xfrm>
            <a:off x="6236613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294F9C7C-227D-B34B-9884-44ABEA215D49}"/>
              </a:ext>
            </a:extLst>
          </p:cNvPr>
          <p:cNvSpPr/>
          <p:nvPr/>
        </p:nvSpPr>
        <p:spPr>
          <a:xfrm>
            <a:off x="6791619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8181A772-3814-9441-9959-EDF148C575B2}"/>
              </a:ext>
            </a:extLst>
          </p:cNvPr>
          <p:cNvSpPr/>
          <p:nvPr/>
        </p:nvSpPr>
        <p:spPr>
          <a:xfrm>
            <a:off x="7346625" y="42002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EDE34691-7B88-D043-A536-4A501B1EC8B1}"/>
              </a:ext>
            </a:extLst>
          </p:cNvPr>
          <p:cNvSpPr/>
          <p:nvPr/>
        </p:nvSpPr>
        <p:spPr>
          <a:xfrm>
            <a:off x="7901631" y="42002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4227D9E8-B936-9E4F-BB92-C8E61BDCC050}"/>
              </a:ext>
            </a:extLst>
          </p:cNvPr>
          <p:cNvCxnSpPr/>
          <p:nvPr/>
        </p:nvCxnSpPr>
        <p:spPr>
          <a:xfrm>
            <a:off x="1108867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372FFC05-1DAA-5749-B036-B898B16330E1}"/>
              </a:ext>
            </a:extLst>
          </p:cNvPr>
          <p:cNvCxnSpPr/>
          <p:nvPr/>
        </p:nvCxnSpPr>
        <p:spPr>
          <a:xfrm>
            <a:off x="1661868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782F5FF4-8C99-9849-8AE2-213830659309}"/>
              </a:ext>
            </a:extLst>
          </p:cNvPr>
          <p:cNvCxnSpPr/>
          <p:nvPr/>
        </p:nvCxnSpPr>
        <p:spPr>
          <a:xfrm>
            <a:off x="2214869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B55AE8BD-12B6-7B42-B9AA-A32C020B53C6}"/>
              </a:ext>
            </a:extLst>
          </p:cNvPr>
          <p:cNvCxnSpPr/>
          <p:nvPr/>
        </p:nvCxnSpPr>
        <p:spPr>
          <a:xfrm>
            <a:off x="2767870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4AE8967F-94D4-4844-84A1-BCD81CB062FA}"/>
              </a:ext>
            </a:extLst>
          </p:cNvPr>
          <p:cNvCxnSpPr/>
          <p:nvPr/>
        </p:nvCxnSpPr>
        <p:spPr>
          <a:xfrm>
            <a:off x="3320871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1BDCF41E-6DFB-9D48-B47F-FFC6792C12C9}"/>
              </a:ext>
            </a:extLst>
          </p:cNvPr>
          <p:cNvCxnSpPr/>
          <p:nvPr/>
        </p:nvCxnSpPr>
        <p:spPr>
          <a:xfrm>
            <a:off x="3873872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AF21D147-517D-8046-B926-AA0BA9D22D57}"/>
              </a:ext>
            </a:extLst>
          </p:cNvPr>
          <p:cNvCxnSpPr/>
          <p:nvPr/>
        </p:nvCxnSpPr>
        <p:spPr>
          <a:xfrm>
            <a:off x="4426873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31E26A21-B7C2-F246-9588-F8455BBC0453}"/>
              </a:ext>
            </a:extLst>
          </p:cNvPr>
          <p:cNvCxnSpPr/>
          <p:nvPr/>
        </p:nvCxnSpPr>
        <p:spPr>
          <a:xfrm>
            <a:off x="4979874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9530C389-D859-BB43-8084-3FFC9CAC83FD}"/>
              </a:ext>
            </a:extLst>
          </p:cNvPr>
          <p:cNvCxnSpPr/>
          <p:nvPr/>
        </p:nvCxnSpPr>
        <p:spPr>
          <a:xfrm>
            <a:off x="5532875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7A5B304B-4901-5445-9EF5-E955969158DE}"/>
              </a:ext>
            </a:extLst>
          </p:cNvPr>
          <p:cNvCxnSpPr/>
          <p:nvPr/>
        </p:nvCxnSpPr>
        <p:spPr>
          <a:xfrm>
            <a:off x="6085876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93204BF-42C3-E842-99FD-C3BC7C594FD9}"/>
              </a:ext>
            </a:extLst>
          </p:cNvPr>
          <p:cNvCxnSpPr/>
          <p:nvPr/>
        </p:nvCxnSpPr>
        <p:spPr>
          <a:xfrm>
            <a:off x="6638877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F3D09EEE-AB38-EE44-9254-FB6390770E02}"/>
              </a:ext>
            </a:extLst>
          </p:cNvPr>
          <p:cNvCxnSpPr/>
          <p:nvPr/>
        </p:nvCxnSpPr>
        <p:spPr>
          <a:xfrm>
            <a:off x="7191878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1A7452D8-D51A-714D-A3A8-F2EE621F1B9E}"/>
              </a:ext>
            </a:extLst>
          </p:cNvPr>
          <p:cNvCxnSpPr/>
          <p:nvPr/>
        </p:nvCxnSpPr>
        <p:spPr>
          <a:xfrm>
            <a:off x="7744883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B6B80458-CDC4-5C47-9C89-E0EC8A878B40}"/>
              </a:ext>
            </a:extLst>
          </p:cNvPr>
          <p:cNvCxnSpPr>
            <a:cxnSpLocks/>
          </p:cNvCxnSpPr>
          <p:nvPr/>
        </p:nvCxnSpPr>
        <p:spPr>
          <a:xfrm flipH="1">
            <a:off x="1116362" y="457320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C667647-5654-964B-9B6F-44FA94DAAED9}"/>
              </a:ext>
            </a:extLst>
          </p:cNvPr>
          <p:cNvSpPr/>
          <p:nvPr/>
        </p:nvSpPr>
        <p:spPr>
          <a:xfrm>
            <a:off x="686958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1A0AB264-D47D-1F46-AD39-485E6B539892}"/>
              </a:ext>
            </a:extLst>
          </p:cNvPr>
          <p:cNvSpPr/>
          <p:nvPr/>
        </p:nvSpPr>
        <p:spPr>
          <a:xfrm>
            <a:off x="1241964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11F4357-E784-BD45-A133-ABBEBDDEAFCD}"/>
              </a:ext>
            </a:extLst>
          </p:cNvPr>
          <p:cNvSpPr/>
          <p:nvPr/>
        </p:nvSpPr>
        <p:spPr>
          <a:xfrm>
            <a:off x="1796970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79505247-BD4C-B14C-AEC5-ADE45CC494DB}"/>
              </a:ext>
            </a:extLst>
          </p:cNvPr>
          <p:cNvSpPr/>
          <p:nvPr/>
        </p:nvSpPr>
        <p:spPr>
          <a:xfrm>
            <a:off x="2351976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9014E8DC-C8AC-504F-865C-6EC27B20C772}"/>
              </a:ext>
            </a:extLst>
          </p:cNvPr>
          <p:cNvSpPr/>
          <p:nvPr/>
        </p:nvSpPr>
        <p:spPr>
          <a:xfrm>
            <a:off x="2906982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89045152-40D2-0445-A15C-3F6EB9F78E38}"/>
              </a:ext>
            </a:extLst>
          </p:cNvPr>
          <p:cNvSpPr/>
          <p:nvPr/>
        </p:nvSpPr>
        <p:spPr>
          <a:xfrm>
            <a:off x="3461988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AC6AF525-54D5-5F43-BAC7-2063AEFE2D0B}"/>
              </a:ext>
            </a:extLst>
          </p:cNvPr>
          <p:cNvSpPr/>
          <p:nvPr/>
        </p:nvSpPr>
        <p:spPr>
          <a:xfrm>
            <a:off x="4016994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25ECD16-73DB-D848-8764-DFA00D1F4EAD}"/>
              </a:ext>
            </a:extLst>
          </p:cNvPr>
          <p:cNvSpPr/>
          <p:nvPr/>
        </p:nvSpPr>
        <p:spPr>
          <a:xfrm>
            <a:off x="4572000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9644D760-2FEF-1F46-BE36-976FF359414C}"/>
              </a:ext>
            </a:extLst>
          </p:cNvPr>
          <p:cNvSpPr/>
          <p:nvPr/>
        </p:nvSpPr>
        <p:spPr>
          <a:xfrm>
            <a:off x="5127006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884C4BD8-BD92-DC4A-9D6E-7C164A1F0C47}"/>
              </a:ext>
            </a:extLst>
          </p:cNvPr>
          <p:cNvSpPr/>
          <p:nvPr/>
        </p:nvSpPr>
        <p:spPr>
          <a:xfrm>
            <a:off x="5682012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F064A6A0-4E13-FB46-BE05-97F0AD74C542}"/>
              </a:ext>
            </a:extLst>
          </p:cNvPr>
          <p:cNvSpPr/>
          <p:nvPr/>
        </p:nvSpPr>
        <p:spPr>
          <a:xfrm>
            <a:off x="6237018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27EEAF6-DBD9-B34E-9C3F-B820C50627E2}"/>
              </a:ext>
            </a:extLst>
          </p:cNvPr>
          <p:cNvSpPr/>
          <p:nvPr/>
        </p:nvSpPr>
        <p:spPr>
          <a:xfrm>
            <a:off x="6792024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B5C6E22D-1850-1441-A515-26F515B021B6}"/>
              </a:ext>
            </a:extLst>
          </p:cNvPr>
          <p:cNvSpPr/>
          <p:nvPr/>
        </p:nvSpPr>
        <p:spPr>
          <a:xfrm>
            <a:off x="7347030" y="472399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253245BB-7220-7D45-8309-3FCBF6D9A170}"/>
              </a:ext>
            </a:extLst>
          </p:cNvPr>
          <p:cNvSpPr/>
          <p:nvPr/>
        </p:nvSpPr>
        <p:spPr>
          <a:xfrm>
            <a:off x="7902036" y="472399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C427D387-288A-7546-AA8B-D7C068E7DB71}"/>
              </a:ext>
            </a:extLst>
          </p:cNvPr>
          <p:cNvCxnSpPr/>
          <p:nvPr/>
        </p:nvCxnSpPr>
        <p:spPr>
          <a:xfrm>
            <a:off x="1109272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E18EC69B-8C3E-794D-AA99-AB0F868189F5}"/>
              </a:ext>
            </a:extLst>
          </p:cNvPr>
          <p:cNvCxnSpPr/>
          <p:nvPr/>
        </p:nvCxnSpPr>
        <p:spPr>
          <a:xfrm>
            <a:off x="1662273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CF227F6C-7884-4D4D-9C55-0F419376EE5D}"/>
              </a:ext>
            </a:extLst>
          </p:cNvPr>
          <p:cNvCxnSpPr/>
          <p:nvPr/>
        </p:nvCxnSpPr>
        <p:spPr>
          <a:xfrm>
            <a:off x="2215274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Arrow Connector 332">
            <a:extLst>
              <a:ext uri="{FF2B5EF4-FFF2-40B4-BE49-F238E27FC236}">
                <a16:creationId xmlns:a16="http://schemas.microsoft.com/office/drawing/2014/main" id="{9B925F71-5228-FF45-AB5A-A072B522032E}"/>
              </a:ext>
            </a:extLst>
          </p:cNvPr>
          <p:cNvCxnSpPr/>
          <p:nvPr/>
        </p:nvCxnSpPr>
        <p:spPr>
          <a:xfrm>
            <a:off x="2768275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5A705E71-1040-1049-8466-816BEE9F87AF}"/>
              </a:ext>
            </a:extLst>
          </p:cNvPr>
          <p:cNvCxnSpPr/>
          <p:nvPr/>
        </p:nvCxnSpPr>
        <p:spPr>
          <a:xfrm>
            <a:off x="3321276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98C5A89E-504A-4243-B2A7-101D929F566A}"/>
              </a:ext>
            </a:extLst>
          </p:cNvPr>
          <p:cNvCxnSpPr/>
          <p:nvPr/>
        </p:nvCxnSpPr>
        <p:spPr>
          <a:xfrm>
            <a:off x="3874277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9D4A9E65-6CE1-EA47-B71E-22144BAB1C87}"/>
              </a:ext>
            </a:extLst>
          </p:cNvPr>
          <p:cNvCxnSpPr/>
          <p:nvPr/>
        </p:nvCxnSpPr>
        <p:spPr>
          <a:xfrm>
            <a:off x="4427278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EAB167B2-F0F3-4B41-93C4-F93BEC9C580F}"/>
              </a:ext>
            </a:extLst>
          </p:cNvPr>
          <p:cNvCxnSpPr/>
          <p:nvPr/>
        </p:nvCxnSpPr>
        <p:spPr>
          <a:xfrm>
            <a:off x="4980279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Arrow Connector 337">
            <a:extLst>
              <a:ext uri="{FF2B5EF4-FFF2-40B4-BE49-F238E27FC236}">
                <a16:creationId xmlns:a16="http://schemas.microsoft.com/office/drawing/2014/main" id="{E1426E0F-8E44-DF46-8DD3-FBF0D44FBD6B}"/>
              </a:ext>
            </a:extLst>
          </p:cNvPr>
          <p:cNvCxnSpPr/>
          <p:nvPr/>
        </p:nvCxnSpPr>
        <p:spPr>
          <a:xfrm>
            <a:off x="5533280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05AE740D-4850-884E-8962-0309F69574AB}"/>
              </a:ext>
            </a:extLst>
          </p:cNvPr>
          <p:cNvCxnSpPr/>
          <p:nvPr/>
        </p:nvCxnSpPr>
        <p:spPr>
          <a:xfrm>
            <a:off x="6086281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05CE6756-69C6-D644-8EA8-91F912E21A97}"/>
              </a:ext>
            </a:extLst>
          </p:cNvPr>
          <p:cNvCxnSpPr/>
          <p:nvPr/>
        </p:nvCxnSpPr>
        <p:spPr>
          <a:xfrm>
            <a:off x="6639282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7F853CF4-09B2-004A-8DB3-EBDF1A006C76}"/>
              </a:ext>
            </a:extLst>
          </p:cNvPr>
          <p:cNvCxnSpPr/>
          <p:nvPr/>
        </p:nvCxnSpPr>
        <p:spPr>
          <a:xfrm>
            <a:off x="7192283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30FAB816-1AD3-6C4D-946C-5AE92DA1605B}"/>
              </a:ext>
            </a:extLst>
          </p:cNvPr>
          <p:cNvCxnSpPr/>
          <p:nvPr/>
        </p:nvCxnSpPr>
        <p:spPr>
          <a:xfrm>
            <a:off x="7745288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B18EC36C-C80B-4D4B-B115-0A87D322F3DA}"/>
              </a:ext>
            </a:extLst>
          </p:cNvPr>
          <p:cNvCxnSpPr>
            <a:cxnSpLocks/>
          </p:cNvCxnSpPr>
          <p:nvPr/>
        </p:nvCxnSpPr>
        <p:spPr>
          <a:xfrm flipH="1">
            <a:off x="1109272" y="5096959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B19FE9C-AE7F-F044-AB48-69544D8674FB}"/>
              </a:ext>
            </a:extLst>
          </p:cNvPr>
          <p:cNvSpPr/>
          <p:nvPr/>
        </p:nvSpPr>
        <p:spPr>
          <a:xfrm>
            <a:off x="682603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C0BB23A-4B51-A940-A6DA-AC8831E31B07}"/>
              </a:ext>
            </a:extLst>
          </p:cNvPr>
          <p:cNvSpPr/>
          <p:nvPr/>
        </p:nvSpPr>
        <p:spPr>
          <a:xfrm>
            <a:off x="1237609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D792C802-C3EB-EC40-AD47-7CA30518B420}"/>
              </a:ext>
            </a:extLst>
          </p:cNvPr>
          <p:cNvSpPr/>
          <p:nvPr/>
        </p:nvSpPr>
        <p:spPr>
          <a:xfrm>
            <a:off x="1792615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83ADE65-5D69-AA41-B826-320F7F76B0FE}"/>
              </a:ext>
            </a:extLst>
          </p:cNvPr>
          <p:cNvSpPr/>
          <p:nvPr/>
        </p:nvSpPr>
        <p:spPr>
          <a:xfrm>
            <a:off x="2347621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890B082B-0AD1-C14B-A536-BFA41AAB4153}"/>
              </a:ext>
            </a:extLst>
          </p:cNvPr>
          <p:cNvSpPr/>
          <p:nvPr/>
        </p:nvSpPr>
        <p:spPr>
          <a:xfrm>
            <a:off x="2902627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7270808C-4580-3747-A8B4-DEC35EB6F200}"/>
              </a:ext>
            </a:extLst>
          </p:cNvPr>
          <p:cNvSpPr/>
          <p:nvPr/>
        </p:nvSpPr>
        <p:spPr>
          <a:xfrm>
            <a:off x="3457633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3853F0D-A07D-9B48-8245-AEE7FABE14CD}"/>
              </a:ext>
            </a:extLst>
          </p:cNvPr>
          <p:cNvSpPr/>
          <p:nvPr/>
        </p:nvSpPr>
        <p:spPr>
          <a:xfrm>
            <a:off x="4012639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2C2C00FB-B53C-E34B-B526-853551558ED2}"/>
              </a:ext>
            </a:extLst>
          </p:cNvPr>
          <p:cNvSpPr/>
          <p:nvPr/>
        </p:nvSpPr>
        <p:spPr>
          <a:xfrm>
            <a:off x="4567645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23DEA9AD-51CB-D844-83EE-C688537825C9}"/>
              </a:ext>
            </a:extLst>
          </p:cNvPr>
          <p:cNvSpPr/>
          <p:nvPr/>
        </p:nvSpPr>
        <p:spPr>
          <a:xfrm>
            <a:off x="5122651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3B272EC4-C418-2F4E-8474-26ED831A4C10}"/>
              </a:ext>
            </a:extLst>
          </p:cNvPr>
          <p:cNvSpPr/>
          <p:nvPr/>
        </p:nvSpPr>
        <p:spPr>
          <a:xfrm>
            <a:off x="5677657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E820FC6D-8AE6-9241-9091-B26FBD776554}"/>
              </a:ext>
            </a:extLst>
          </p:cNvPr>
          <p:cNvSpPr/>
          <p:nvPr/>
        </p:nvSpPr>
        <p:spPr>
          <a:xfrm>
            <a:off x="6232663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D421ED2D-D2D7-0647-86E2-AC19BDE7EA5E}"/>
              </a:ext>
            </a:extLst>
          </p:cNvPr>
          <p:cNvSpPr/>
          <p:nvPr/>
        </p:nvSpPr>
        <p:spPr>
          <a:xfrm>
            <a:off x="6787669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7E9D10FC-888B-4C47-B32A-CE7C345F906A}"/>
              </a:ext>
            </a:extLst>
          </p:cNvPr>
          <p:cNvSpPr/>
          <p:nvPr/>
        </p:nvSpPr>
        <p:spPr>
          <a:xfrm>
            <a:off x="7342675" y="524594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78F47C0-6B34-F146-88BA-C6AB39A0A2B0}"/>
              </a:ext>
            </a:extLst>
          </p:cNvPr>
          <p:cNvSpPr/>
          <p:nvPr/>
        </p:nvSpPr>
        <p:spPr>
          <a:xfrm>
            <a:off x="7897681" y="524594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98519F36-453B-0E4F-A67A-384BE457DD10}"/>
              </a:ext>
            </a:extLst>
          </p:cNvPr>
          <p:cNvCxnSpPr/>
          <p:nvPr/>
        </p:nvCxnSpPr>
        <p:spPr>
          <a:xfrm>
            <a:off x="1104917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68EAA440-CF47-4948-84D2-D20E26B4B062}"/>
              </a:ext>
            </a:extLst>
          </p:cNvPr>
          <p:cNvCxnSpPr/>
          <p:nvPr/>
        </p:nvCxnSpPr>
        <p:spPr>
          <a:xfrm>
            <a:off x="1657918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786B1254-099B-084E-BA43-5E9A160C0C3A}"/>
              </a:ext>
            </a:extLst>
          </p:cNvPr>
          <p:cNvCxnSpPr/>
          <p:nvPr/>
        </p:nvCxnSpPr>
        <p:spPr>
          <a:xfrm>
            <a:off x="2210919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id="{32989B25-4724-E047-AB8F-FB162630640D}"/>
              </a:ext>
            </a:extLst>
          </p:cNvPr>
          <p:cNvCxnSpPr/>
          <p:nvPr/>
        </p:nvCxnSpPr>
        <p:spPr>
          <a:xfrm>
            <a:off x="2763920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4AC66855-E199-2140-B23B-46D8F6B74AF8}"/>
              </a:ext>
            </a:extLst>
          </p:cNvPr>
          <p:cNvCxnSpPr/>
          <p:nvPr/>
        </p:nvCxnSpPr>
        <p:spPr>
          <a:xfrm>
            <a:off x="3316921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362">
            <a:extLst>
              <a:ext uri="{FF2B5EF4-FFF2-40B4-BE49-F238E27FC236}">
                <a16:creationId xmlns:a16="http://schemas.microsoft.com/office/drawing/2014/main" id="{AF2DA3A5-2A82-8E41-889D-5A975EF45D00}"/>
              </a:ext>
            </a:extLst>
          </p:cNvPr>
          <p:cNvCxnSpPr/>
          <p:nvPr/>
        </p:nvCxnSpPr>
        <p:spPr>
          <a:xfrm>
            <a:off x="3869922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>
            <a:extLst>
              <a:ext uri="{FF2B5EF4-FFF2-40B4-BE49-F238E27FC236}">
                <a16:creationId xmlns:a16="http://schemas.microsoft.com/office/drawing/2014/main" id="{A6465021-F0FF-FB4B-91B7-97008190E828}"/>
              </a:ext>
            </a:extLst>
          </p:cNvPr>
          <p:cNvCxnSpPr/>
          <p:nvPr/>
        </p:nvCxnSpPr>
        <p:spPr>
          <a:xfrm>
            <a:off x="4422923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364">
            <a:extLst>
              <a:ext uri="{FF2B5EF4-FFF2-40B4-BE49-F238E27FC236}">
                <a16:creationId xmlns:a16="http://schemas.microsoft.com/office/drawing/2014/main" id="{F9027C49-EC4B-9140-9379-AF965B55F64D}"/>
              </a:ext>
            </a:extLst>
          </p:cNvPr>
          <p:cNvCxnSpPr/>
          <p:nvPr/>
        </p:nvCxnSpPr>
        <p:spPr>
          <a:xfrm>
            <a:off x="4975924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6D3840B9-E72B-1D48-BCFB-2D77EA61321D}"/>
              </a:ext>
            </a:extLst>
          </p:cNvPr>
          <p:cNvCxnSpPr/>
          <p:nvPr/>
        </p:nvCxnSpPr>
        <p:spPr>
          <a:xfrm>
            <a:off x="5528925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4055BC70-C81C-5B48-83EC-62D2324A27AC}"/>
              </a:ext>
            </a:extLst>
          </p:cNvPr>
          <p:cNvCxnSpPr/>
          <p:nvPr/>
        </p:nvCxnSpPr>
        <p:spPr>
          <a:xfrm>
            <a:off x="6081926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DD0068BE-98E9-3747-A289-6B432B24ACE4}"/>
              </a:ext>
            </a:extLst>
          </p:cNvPr>
          <p:cNvCxnSpPr/>
          <p:nvPr/>
        </p:nvCxnSpPr>
        <p:spPr>
          <a:xfrm>
            <a:off x="6634927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FDE4737E-818F-C543-B633-A40BBEF07FA3}"/>
              </a:ext>
            </a:extLst>
          </p:cNvPr>
          <p:cNvCxnSpPr/>
          <p:nvPr/>
        </p:nvCxnSpPr>
        <p:spPr>
          <a:xfrm>
            <a:off x="7187928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91A83F6A-A245-DF4F-BD37-252755344A60}"/>
              </a:ext>
            </a:extLst>
          </p:cNvPr>
          <p:cNvCxnSpPr/>
          <p:nvPr/>
        </p:nvCxnSpPr>
        <p:spPr>
          <a:xfrm>
            <a:off x="7740933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C64F286C-3937-6447-B974-698C180A225C}"/>
              </a:ext>
            </a:extLst>
          </p:cNvPr>
          <p:cNvCxnSpPr>
            <a:cxnSpLocks/>
          </p:cNvCxnSpPr>
          <p:nvPr/>
        </p:nvCxnSpPr>
        <p:spPr>
          <a:xfrm flipH="1">
            <a:off x="1104917" y="5618908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Rectangle 371">
            <a:extLst>
              <a:ext uri="{FF2B5EF4-FFF2-40B4-BE49-F238E27FC236}">
                <a16:creationId xmlns:a16="http://schemas.microsoft.com/office/drawing/2014/main" id="{C566D026-DB22-0D4B-8106-3D12D0AC6E46}"/>
              </a:ext>
            </a:extLst>
          </p:cNvPr>
          <p:cNvSpPr/>
          <p:nvPr/>
        </p:nvSpPr>
        <p:spPr>
          <a:xfrm>
            <a:off x="686148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2152FFBB-155C-DA4D-8922-04CE6404EF7D}"/>
              </a:ext>
            </a:extLst>
          </p:cNvPr>
          <p:cNvSpPr/>
          <p:nvPr/>
        </p:nvSpPr>
        <p:spPr>
          <a:xfrm>
            <a:off x="1241154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6538E82C-04D7-1A45-9D3F-1FD05B0C24D0}"/>
              </a:ext>
            </a:extLst>
          </p:cNvPr>
          <p:cNvSpPr/>
          <p:nvPr/>
        </p:nvSpPr>
        <p:spPr>
          <a:xfrm>
            <a:off x="1796160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4CF0F088-EAB7-1B47-AE8D-01162258C6E2}"/>
              </a:ext>
            </a:extLst>
          </p:cNvPr>
          <p:cNvSpPr/>
          <p:nvPr/>
        </p:nvSpPr>
        <p:spPr>
          <a:xfrm>
            <a:off x="2351166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8AE9D060-7EF1-D646-88DD-E5FB6BE1DEF9}"/>
              </a:ext>
            </a:extLst>
          </p:cNvPr>
          <p:cNvSpPr/>
          <p:nvPr/>
        </p:nvSpPr>
        <p:spPr>
          <a:xfrm>
            <a:off x="2906172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3E0ADD37-03CE-B841-8840-1A6343FD227F}"/>
              </a:ext>
            </a:extLst>
          </p:cNvPr>
          <p:cNvSpPr/>
          <p:nvPr/>
        </p:nvSpPr>
        <p:spPr>
          <a:xfrm>
            <a:off x="3461178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DE81BB03-DC18-5C4F-AC3B-089C385D912A}"/>
              </a:ext>
            </a:extLst>
          </p:cNvPr>
          <p:cNvSpPr/>
          <p:nvPr/>
        </p:nvSpPr>
        <p:spPr>
          <a:xfrm>
            <a:off x="4016184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1D8C36C-7936-0A41-B5CD-D41242B96EA5}"/>
              </a:ext>
            </a:extLst>
          </p:cNvPr>
          <p:cNvSpPr/>
          <p:nvPr/>
        </p:nvSpPr>
        <p:spPr>
          <a:xfrm>
            <a:off x="4571190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A98F1CAB-D858-4F4F-9AED-DB0FE5842744}"/>
              </a:ext>
            </a:extLst>
          </p:cNvPr>
          <p:cNvSpPr/>
          <p:nvPr/>
        </p:nvSpPr>
        <p:spPr>
          <a:xfrm>
            <a:off x="5126196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54222E0C-6F15-5646-9CCF-B1DFAF36BE71}"/>
              </a:ext>
            </a:extLst>
          </p:cNvPr>
          <p:cNvSpPr/>
          <p:nvPr/>
        </p:nvSpPr>
        <p:spPr>
          <a:xfrm>
            <a:off x="5681202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A3E4AF4-865F-B748-B60A-E110953A1DF6}"/>
              </a:ext>
            </a:extLst>
          </p:cNvPr>
          <p:cNvSpPr/>
          <p:nvPr/>
        </p:nvSpPr>
        <p:spPr>
          <a:xfrm>
            <a:off x="6236208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66DCDB2D-9E24-2942-9475-D5657D2B9C48}"/>
              </a:ext>
            </a:extLst>
          </p:cNvPr>
          <p:cNvSpPr/>
          <p:nvPr/>
        </p:nvSpPr>
        <p:spPr>
          <a:xfrm>
            <a:off x="6791214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64C385F3-DB77-8F49-9D28-6E7A7FAC2B10}"/>
              </a:ext>
            </a:extLst>
          </p:cNvPr>
          <p:cNvSpPr/>
          <p:nvPr/>
        </p:nvSpPr>
        <p:spPr>
          <a:xfrm>
            <a:off x="7346220" y="57697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14BD9044-2780-2941-B832-11B9844D4DEE}"/>
              </a:ext>
            </a:extLst>
          </p:cNvPr>
          <p:cNvSpPr/>
          <p:nvPr/>
        </p:nvSpPr>
        <p:spPr>
          <a:xfrm>
            <a:off x="7901226" y="57697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BE2E7C4E-3754-B346-B767-5F9DBAD3EAC2}"/>
              </a:ext>
            </a:extLst>
          </p:cNvPr>
          <p:cNvCxnSpPr/>
          <p:nvPr/>
        </p:nvCxnSpPr>
        <p:spPr>
          <a:xfrm>
            <a:off x="1108462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501B99A1-E40F-6F4A-8C0A-3CEDDE33E097}"/>
              </a:ext>
            </a:extLst>
          </p:cNvPr>
          <p:cNvCxnSpPr/>
          <p:nvPr/>
        </p:nvCxnSpPr>
        <p:spPr>
          <a:xfrm>
            <a:off x="1661463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A4059365-E59F-254D-B429-56B8A82D99AA}"/>
              </a:ext>
            </a:extLst>
          </p:cNvPr>
          <p:cNvCxnSpPr/>
          <p:nvPr/>
        </p:nvCxnSpPr>
        <p:spPr>
          <a:xfrm>
            <a:off x="2214464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id="{16EDA976-6A79-4E47-ADD4-DF75D2C14727}"/>
              </a:ext>
            </a:extLst>
          </p:cNvPr>
          <p:cNvCxnSpPr/>
          <p:nvPr/>
        </p:nvCxnSpPr>
        <p:spPr>
          <a:xfrm>
            <a:off x="2767465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C3E2E462-9C30-1344-8781-DA2E944E87C2}"/>
              </a:ext>
            </a:extLst>
          </p:cNvPr>
          <p:cNvCxnSpPr/>
          <p:nvPr/>
        </p:nvCxnSpPr>
        <p:spPr>
          <a:xfrm>
            <a:off x="3320466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D97B91D8-4CB8-2743-8E85-821AD88DB56A}"/>
              </a:ext>
            </a:extLst>
          </p:cNvPr>
          <p:cNvCxnSpPr/>
          <p:nvPr/>
        </p:nvCxnSpPr>
        <p:spPr>
          <a:xfrm>
            <a:off x="3873467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id="{61074C83-FC35-5348-8162-1AAD73EFB76E}"/>
              </a:ext>
            </a:extLst>
          </p:cNvPr>
          <p:cNvCxnSpPr/>
          <p:nvPr/>
        </p:nvCxnSpPr>
        <p:spPr>
          <a:xfrm>
            <a:off x="4426468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398E0857-8980-1944-8FB6-CC48B1E886E7}"/>
              </a:ext>
            </a:extLst>
          </p:cNvPr>
          <p:cNvCxnSpPr/>
          <p:nvPr/>
        </p:nvCxnSpPr>
        <p:spPr>
          <a:xfrm>
            <a:off x="4979469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AA916DA7-7269-1045-B8EC-6A0369D60215}"/>
              </a:ext>
            </a:extLst>
          </p:cNvPr>
          <p:cNvCxnSpPr/>
          <p:nvPr/>
        </p:nvCxnSpPr>
        <p:spPr>
          <a:xfrm>
            <a:off x="5532470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3581576F-CC73-9A4A-92DE-D92DDEFDEF29}"/>
              </a:ext>
            </a:extLst>
          </p:cNvPr>
          <p:cNvCxnSpPr/>
          <p:nvPr/>
        </p:nvCxnSpPr>
        <p:spPr>
          <a:xfrm>
            <a:off x="6085471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888D0B92-B644-F24C-B83A-08D26C0C7625}"/>
              </a:ext>
            </a:extLst>
          </p:cNvPr>
          <p:cNvCxnSpPr/>
          <p:nvPr/>
        </p:nvCxnSpPr>
        <p:spPr>
          <a:xfrm>
            <a:off x="6638472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C91E847D-F263-954E-ABB5-09BAFCA5A5BC}"/>
              </a:ext>
            </a:extLst>
          </p:cNvPr>
          <p:cNvCxnSpPr/>
          <p:nvPr/>
        </p:nvCxnSpPr>
        <p:spPr>
          <a:xfrm>
            <a:off x="7191473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397">
            <a:extLst>
              <a:ext uri="{FF2B5EF4-FFF2-40B4-BE49-F238E27FC236}">
                <a16:creationId xmlns:a16="http://schemas.microsoft.com/office/drawing/2014/main" id="{ADDB6C3D-336A-6C41-A574-24EB290938DD}"/>
              </a:ext>
            </a:extLst>
          </p:cNvPr>
          <p:cNvCxnSpPr/>
          <p:nvPr/>
        </p:nvCxnSpPr>
        <p:spPr>
          <a:xfrm>
            <a:off x="7744478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703B6C33-388E-C549-A5B6-797D98733FA5}"/>
              </a:ext>
            </a:extLst>
          </p:cNvPr>
          <p:cNvCxnSpPr>
            <a:cxnSpLocks/>
          </p:cNvCxnSpPr>
          <p:nvPr/>
        </p:nvCxnSpPr>
        <p:spPr>
          <a:xfrm>
            <a:off x="974361" y="1666605"/>
            <a:ext cx="0" cy="60440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TextBox 430">
            <a:extLst>
              <a:ext uri="{FF2B5EF4-FFF2-40B4-BE49-F238E27FC236}">
                <a16:creationId xmlns:a16="http://schemas.microsoft.com/office/drawing/2014/main" id="{C2A924AF-B3CC-2443-A0C0-6061EAF3F351}"/>
              </a:ext>
            </a:extLst>
          </p:cNvPr>
          <p:cNvSpPr txBox="1"/>
          <p:nvPr/>
        </p:nvSpPr>
        <p:spPr>
          <a:xfrm>
            <a:off x="332628" y="1236902"/>
            <a:ext cx="1728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Read Data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0D1F46D6-E5A5-6D4F-8D96-5C13F7598DA0}"/>
              </a:ext>
            </a:extLst>
          </p:cNvPr>
          <p:cNvSpPr/>
          <p:nvPr/>
        </p:nvSpPr>
        <p:spPr>
          <a:xfrm>
            <a:off x="5289176" y="6568783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25805434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63AC2-D518-9C4F-B2C4-AF1A67D3DE82}"/>
              </a:ext>
            </a:extLst>
          </p:cNvPr>
          <p:cNvSpPr/>
          <p:nvPr/>
        </p:nvSpPr>
        <p:spPr>
          <a:xfrm>
            <a:off x="4988360" y="1005109"/>
            <a:ext cx="3470223" cy="222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Cloud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BB34-8277-6B4F-A649-B5E5D0A676E6}"/>
              </a:ext>
            </a:extLst>
          </p:cNvPr>
          <p:cNvSpPr/>
          <p:nvPr/>
        </p:nvSpPr>
        <p:spPr>
          <a:xfrm>
            <a:off x="5423076" y="1784597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DMR++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0A741-2BA5-1A43-B56A-E9ED296DD149}"/>
              </a:ext>
            </a:extLst>
          </p:cNvPr>
          <p:cNvSpPr/>
          <p:nvPr/>
        </p:nvSpPr>
        <p:spPr>
          <a:xfrm>
            <a:off x="5423076" y="2274276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EOSDIS Data File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D156D-7DE6-4748-B74E-6DBB17FB04A1}"/>
              </a:ext>
            </a:extLst>
          </p:cNvPr>
          <p:cNvSpPr/>
          <p:nvPr/>
        </p:nvSpPr>
        <p:spPr>
          <a:xfrm>
            <a:off x="1130890" y="4138053"/>
            <a:ext cx="1646418" cy="974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Python Library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B92C4-A1F6-B947-8266-D89D562C80F2}"/>
              </a:ext>
            </a:extLst>
          </p:cNvPr>
          <p:cNvSpPr/>
          <p:nvPr/>
        </p:nvSpPr>
        <p:spPr>
          <a:xfrm>
            <a:off x="1130890" y="1775853"/>
            <a:ext cx="1646419" cy="9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AAFF3F-D696-9D44-A50B-6571E1295B40}"/>
              </a:ext>
            </a:extLst>
          </p:cNvPr>
          <p:cNvCxnSpPr>
            <a:cxnSpLocks/>
          </p:cNvCxnSpPr>
          <p:nvPr/>
        </p:nvCxnSpPr>
        <p:spPr>
          <a:xfrm flipV="1">
            <a:off x="1616821" y="2735847"/>
            <a:ext cx="1" cy="140220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90B290-B970-CD4F-B5B4-B4BED6D722A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777308" y="2000705"/>
            <a:ext cx="2645768" cy="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7D7936-508B-C54B-A69C-9E2B5E56E737}"/>
              </a:ext>
            </a:extLst>
          </p:cNvPr>
          <p:cNvCxnSpPr>
            <a:cxnSpLocks/>
          </p:cNvCxnSpPr>
          <p:nvPr/>
        </p:nvCxnSpPr>
        <p:spPr>
          <a:xfrm>
            <a:off x="2777308" y="2491633"/>
            <a:ext cx="2645768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D1D7CE-25FC-5C40-845B-0118F866D548}"/>
              </a:ext>
            </a:extLst>
          </p:cNvPr>
          <p:cNvCxnSpPr>
            <a:cxnSpLocks/>
          </p:cNvCxnSpPr>
          <p:nvPr/>
        </p:nvCxnSpPr>
        <p:spPr>
          <a:xfrm flipV="1">
            <a:off x="2365702" y="2750213"/>
            <a:ext cx="2" cy="138784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4E406F3-AB74-C442-9413-7BB9CAF30FA0}"/>
              </a:ext>
            </a:extLst>
          </p:cNvPr>
          <p:cNvSpPr txBox="1"/>
          <p:nvPr/>
        </p:nvSpPr>
        <p:spPr>
          <a:xfrm rot="16200000">
            <a:off x="909416" y="3291268"/>
            <a:ext cx="1137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FE55D0-293A-994B-9CDE-23485A7B192F}"/>
              </a:ext>
            </a:extLst>
          </p:cNvPr>
          <p:cNvSpPr txBox="1"/>
          <p:nvPr/>
        </p:nvSpPr>
        <p:spPr>
          <a:xfrm rot="16200000">
            <a:off x="1830499" y="3291267"/>
            <a:ext cx="821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30283-8F21-AC4C-957E-4F0880BF65E1}"/>
              </a:ext>
            </a:extLst>
          </p:cNvPr>
          <p:cNvSpPr/>
          <p:nvPr/>
        </p:nvSpPr>
        <p:spPr>
          <a:xfrm>
            <a:off x="3526188" y="2821188"/>
            <a:ext cx="5119762" cy="3452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92AF46-1AF0-CB4B-B512-04500C814180}"/>
              </a:ext>
            </a:extLst>
          </p:cNvPr>
          <p:cNvCxnSpPr>
            <a:cxnSpLocks/>
          </p:cNvCxnSpPr>
          <p:nvPr/>
        </p:nvCxnSpPr>
        <p:spPr>
          <a:xfrm>
            <a:off x="4193884" y="3483482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A52D4F9-E6C8-A046-A2E5-BE674A504B28}"/>
              </a:ext>
            </a:extLst>
          </p:cNvPr>
          <p:cNvSpPr/>
          <p:nvPr/>
        </p:nvSpPr>
        <p:spPr>
          <a:xfrm rot="16200000">
            <a:off x="2545843" y="4343854"/>
            <a:ext cx="2755802" cy="562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AD7BA2-D9A2-D54A-8B0C-116B72C14DFD}"/>
              </a:ext>
            </a:extLst>
          </p:cNvPr>
          <p:cNvSpPr/>
          <p:nvPr/>
        </p:nvSpPr>
        <p:spPr>
          <a:xfrm>
            <a:off x="7814007" y="3358912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B8707F9-6743-5D4E-81B5-1BEC9734C616}"/>
              </a:ext>
            </a:extLst>
          </p:cNvPr>
          <p:cNvCxnSpPr>
            <a:cxnSpLocks/>
          </p:cNvCxnSpPr>
          <p:nvPr/>
        </p:nvCxnSpPr>
        <p:spPr>
          <a:xfrm flipH="1">
            <a:off x="4178576" y="3729342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8DA107F-2D9F-574E-A99B-651C71C3549F}"/>
              </a:ext>
            </a:extLst>
          </p:cNvPr>
          <p:cNvSpPr/>
          <p:nvPr/>
        </p:nvSpPr>
        <p:spPr>
          <a:xfrm>
            <a:off x="6408371" y="3390516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F088DC-9FAA-AE4C-9B19-B5B35BF3E887}"/>
              </a:ext>
            </a:extLst>
          </p:cNvPr>
          <p:cNvCxnSpPr>
            <a:cxnSpLocks/>
          </p:cNvCxnSpPr>
          <p:nvPr/>
        </p:nvCxnSpPr>
        <p:spPr>
          <a:xfrm>
            <a:off x="4193884" y="3999459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C8A73B8-2E28-C042-AC0E-C9A7E4151888}"/>
              </a:ext>
            </a:extLst>
          </p:cNvPr>
          <p:cNvSpPr/>
          <p:nvPr/>
        </p:nvSpPr>
        <p:spPr>
          <a:xfrm>
            <a:off x="7814007" y="3874889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EA4EE5-E3D0-8A46-852A-D38105B3A319}"/>
              </a:ext>
            </a:extLst>
          </p:cNvPr>
          <p:cNvCxnSpPr>
            <a:cxnSpLocks/>
          </p:cNvCxnSpPr>
          <p:nvPr/>
        </p:nvCxnSpPr>
        <p:spPr>
          <a:xfrm flipH="1">
            <a:off x="4178576" y="4245319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9A46BB-1462-5142-BF80-87B868F8075B}"/>
              </a:ext>
            </a:extLst>
          </p:cNvPr>
          <p:cNvCxnSpPr>
            <a:cxnSpLocks/>
          </p:cNvCxnSpPr>
          <p:nvPr/>
        </p:nvCxnSpPr>
        <p:spPr>
          <a:xfrm>
            <a:off x="4191387" y="4512381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E293DBA-3B08-8341-B3CA-EC0BD08B8063}"/>
              </a:ext>
            </a:extLst>
          </p:cNvPr>
          <p:cNvSpPr/>
          <p:nvPr/>
        </p:nvSpPr>
        <p:spPr>
          <a:xfrm>
            <a:off x="7811510" y="4387811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B8D1CC-FB1F-9B4C-825A-DA53F2F889A3}"/>
              </a:ext>
            </a:extLst>
          </p:cNvPr>
          <p:cNvCxnSpPr>
            <a:cxnSpLocks/>
          </p:cNvCxnSpPr>
          <p:nvPr/>
        </p:nvCxnSpPr>
        <p:spPr>
          <a:xfrm flipH="1">
            <a:off x="4176079" y="4758241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F36C27F-4B3F-AB47-A813-909F98F3B5B9}"/>
              </a:ext>
            </a:extLst>
          </p:cNvPr>
          <p:cNvSpPr/>
          <p:nvPr/>
        </p:nvSpPr>
        <p:spPr>
          <a:xfrm>
            <a:off x="6405874" y="4419415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BC42310-A1D6-6143-93D0-B589FD078DCD}"/>
              </a:ext>
            </a:extLst>
          </p:cNvPr>
          <p:cNvCxnSpPr>
            <a:cxnSpLocks/>
          </p:cNvCxnSpPr>
          <p:nvPr/>
        </p:nvCxnSpPr>
        <p:spPr>
          <a:xfrm>
            <a:off x="4191387" y="5028737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7B7B9B5-D3A8-C545-A582-BC9F4E297DB5}"/>
              </a:ext>
            </a:extLst>
          </p:cNvPr>
          <p:cNvSpPr/>
          <p:nvPr/>
        </p:nvSpPr>
        <p:spPr>
          <a:xfrm>
            <a:off x="7811510" y="4904167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7B977D9-3E7A-FD41-8AD5-81EA3860F42E}"/>
              </a:ext>
            </a:extLst>
          </p:cNvPr>
          <p:cNvCxnSpPr>
            <a:cxnSpLocks/>
          </p:cNvCxnSpPr>
          <p:nvPr/>
        </p:nvCxnSpPr>
        <p:spPr>
          <a:xfrm flipH="1">
            <a:off x="4176079" y="5274597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D53D9602-E235-5D41-948C-18133B9BE16D}"/>
              </a:ext>
            </a:extLst>
          </p:cNvPr>
          <p:cNvSpPr/>
          <p:nvPr/>
        </p:nvSpPr>
        <p:spPr>
          <a:xfrm>
            <a:off x="6405874" y="4935771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1E5F690-A462-8142-85CB-AC3B2F96B8BE}"/>
              </a:ext>
            </a:extLst>
          </p:cNvPr>
          <p:cNvCxnSpPr>
            <a:cxnSpLocks/>
          </p:cNvCxnSpPr>
          <p:nvPr/>
        </p:nvCxnSpPr>
        <p:spPr>
          <a:xfrm>
            <a:off x="4191387" y="5555325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B13167F-E3CB-4040-B28C-EB2CC2845772}"/>
              </a:ext>
            </a:extLst>
          </p:cNvPr>
          <p:cNvSpPr/>
          <p:nvPr/>
        </p:nvSpPr>
        <p:spPr>
          <a:xfrm>
            <a:off x="7811510" y="5430755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AWS S3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943E271-45D1-0E4A-96C7-ACE3A3766ABD}"/>
              </a:ext>
            </a:extLst>
          </p:cNvPr>
          <p:cNvCxnSpPr>
            <a:cxnSpLocks/>
          </p:cNvCxnSpPr>
          <p:nvPr/>
        </p:nvCxnSpPr>
        <p:spPr>
          <a:xfrm flipH="1">
            <a:off x="4176079" y="5801185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1F8F597-04A7-1C40-9E9C-A33786775507}"/>
              </a:ext>
            </a:extLst>
          </p:cNvPr>
          <p:cNvSpPr txBox="1"/>
          <p:nvPr/>
        </p:nvSpPr>
        <p:spPr>
          <a:xfrm>
            <a:off x="4506455" y="3273839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5CFA30-5297-C74D-8107-888C47131ABF}"/>
              </a:ext>
            </a:extLst>
          </p:cNvPr>
          <p:cNvSpPr txBox="1"/>
          <p:nvPr/>
        </p:nvSpPr>
        <p:spPr>
          <a:xfrm>
            <a:off x="4506455" y="3530925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Auth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C689A6-D017-0642-8B63-21D3BE364294}"/>
              </a:ext>
            </a:extLst>
          </p:cNvPr>
          <p:cNvSpPr txBox="1"/>
          <p:nvPr/>
        </p:nvSpPr>
        <p:spPr>
          <a:xfrm>
            <a:off x="4506455" y="3788011"/>
            <a:ext cx="7200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Token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7E40AC-E13E-984F-8EF6-3F3F5554C021}"/>
              </a:ext>
            </a:extLst>
          </p:cNvPr>
          <p:cNvSpPr txBox="1"/>
          <p:nvPr/>
        </p:nvSpPr>
        <p:spPr>
          <a:xfrm>
            <a:off x="4506455" y="4045097"/>
            <a:ext cx="1422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toToken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Check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77179F-9CEB-4549-A9E2-0C2052E298A9}"/>
              </a:ext>
            </a:extLst>
          </p:cNvPr>
          <p:cNvSpPr txBox="1"/>
          <p:nvPr/>
        </p:nvSpPr>
        <p:spPr>
          <a:xfrm>
            <a:off x="4506455" y="4302183"/>
            <a:ext cx="8451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Token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75492B-8073-D64B-BC33-FE6E050B8ACD}"/>
              </a:ext>
            </a:extLst>
          </p:cNvPr>
          <p:cNvSpPr txBox="1"/>
          <p:nvPr/>
        </p:nvSpPr>
        <p:spPr>
          <a:xfrm>
            <a:off x="4506455" y="4559269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Get Data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F366F2-495B-3C41-BA7A-72631D2CB854}"/>
              </a:ext>
            </a:extLst>
          </p:cNvPr>
          <p:cNvSpPr txBox="1"/>
          <p:nvPr/>
        </p:nvSpPr>
        <p:spPr>
          <a:xfrm>
            <a:off x="4506455" y="4816355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A78DB3-4E24-9D4E-ACE2-6E4FC1F40263}"/>
              </a:ext>
            </a:extLst>
          </p:cNvPr>
          <p:cNvSpPr txBox="1"/>
          <p:nvPr/>
        </p:nvSpPr>
        <p:spPr>
          <a:xfrm>
            <a:off x="4506455" y="5073441"/>
            <a:ext cx="1715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Pre-Signed S3 URL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ED6A1B-8664-AD45-972A-0C4C841BF878}"/>
              </a:ext>
            </a:extLst>
          </p:cNvPr>
          <p:cNvSpPr txBox="1"/>
          <p:nvPr/>
        </p:nvSpPr>
        <p:spPr>
          <a:xfrm>
            <a:off x="4506455" y="5330527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06EA9-4C2A-CC41-900C-200E8A2325AE}"/>
              </a:ext>
            </a:extLst>
          </p:cNvPr>
          <p:cNvSpPr txBox="1"/>
          <p:nvPr/>
        </p:nvSpPr>
        <p:spPr>
          <a:xfrm>
            <a:off x="4506455" y="5587614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Bytes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35E18DD-85FC-4440-AA10-8E4BB88B384F}"/>
              </a:ext>
            </a:extLst>
          </p:cNvPr>
          <p:cNvSpPr txBox="1"/>
          <p:nvPr/>
        </p:nvSpPr>
        <p:spPr>
          <a:xfrm>
            <a:off x="4512226" y="6007864"/>
            <a:ext cx="30412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default, for every request, often hundreds or more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35938A-4F16-CD4E-86B9-57104EE434EA}"/>
              </a:ext>
            </a:extLst>
          </p:cNvPr>
          <p:cNvSpPr txBox="1"/>
          <p:nvPr/>
        </p:nvSpPr>
        <p:spPr>
          <a:xfrm>
            <a:off x="457200" y="404947"/>
            <a:ext cx="467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2: Cache Handshaking Information</a:t>
            </a: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BF663B96-32AF-644B-B924-CDF37766B94F}"/>
              </a:ext>
            </a:extLst>
          </p:cNvPr>
          <p:cNvGrpSpPr/>
          <p:nvPr/>
        </p:nvGrpSpPr>
        <p:grpSpPr>
          <a:xfrm>
            <a:off x="3608304" y="2102502"/>
            <a:ext cx="983775" cy="975712"/>
            <a:chOff x="3090824" y="1302675"/>
            <a:chExt cx="983775" cy="975712"/>
          </a:xfrm>
        </p:grpSpPr>
        <p:sp>
          <p:nvSpPr>
            <p:cNvPr id="2" name="Oval 1">
              <a:extLst>
                <a:ext uri="{FF2B5EF4-FFF2-40B4-BE49-F238E27FC236}">
                  <a16:creationId xmlns:a16="http://schemas.microsoft.com/office/drawing/2014/main" id="{E17D405C-1836-1247-8B7D-6D0D83848A15}"/>
                </a:ext>
              </a:extLst>
            </p:cNvPr>
            <p:cNvSpPr/>
            <p:nvPr/>
          </p:nvSpPr>
          <p:spPr>
            <a:xfrm>
              <a:off x="3090824" y="1302675"/>
              <a:ext cx="798080" cy="79808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>
              <a:extLst>
                <a:ext uri="{FF2B5EF4-FFF2-40B4-BE49-F238E27FC236}">
                  <a16:creationId xmlns:a16="http://schemas.microsoft.com/office/drawing/2014/main" id="{F8D78624-975B-0040-945F-AE030AF47A9C}"/>
                </a:ext>
              </a:extLst>
            </p:cNvPr>
            <p:cNvCxnSpPr>
              <a:cxnSpLocks/>
              <a:stCxn id="2" idx="5"/>
            </p:cNvCxnSpPr>
            <p:nvPr/>
          </p:nvCxnSpPr>
          <p:spPr>
            <a:xfrm>
              <a:off x="3772028" y="1983879"/>
              <a:ext cx="116876" cy="11051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>
              <a:extLst>
                <a:ext uri="{FF2B5EF4-FFF2-40B4-BE49-F238E27FC236}">
                  <a16:creationId xmlns:a16="http://schemas.microsoft.com/office/drawing/2014/main" id="{ED33F3C9-577A-6641-8C40-4938BD01C7F0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47" y="2093198"/>
              <a:ext cx="193252" cy="185189"/>
            </a:xfrm>
            <a:prstGeom prst="line">
              <a:avLst/>
            </a:prstGeom>
            <a:ln w="152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1073882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B1F63AC2-D518-9C4F-B2C4-AF1A67D3DE82}"/>
              </a:ext>
            </a:extLst>
          </p:cNvPr>
          <p:cNvSpPr/>
          <p:nvPr/>
        </p:nvSpPr>
        <p:spPr>
          <a:xfrm>
            <a:off x="4988360" y="1005109"/>
            <a:ext cx="3470223" cy="2222291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Cloud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7E2CBB34-8277-6B4F-A649-B5E5D0A676E6}"/>
              </a:ext>
            </a:extLst>
          </p:cNvPr>
          <p:cNvSpPr/>
          <p:nvPr/>
        </p:nvSpPr>
        <p:spPr>
          <a:xfrm>
            <a:off x="5423076" y="1784597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OPeNDAP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DMR++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ABE0A741-2BA5-1A43-B56A-E9ED296DD149}"/>
              </a:ext>
            </a:extLst>
          </p:cNvPr>
          <p:cNvSpPr/>
          <p:nvPr/>
        </p:nvSpPr>
        <p:spPr>
          <a:xfrm>
            <a:off x="5423076" y="2274276"/>
            <a:ext cx="2593299" cy="43221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Typical EOSDIS Data File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5B4D156D-7DE6-4748-B74E-6DBB17FB04A1}"/>
              </a:ext>
            </a:extLst>
          </p:cNvPr>
          <p:cNvSpPr/>
          <p:nvPr/>
        </p:nvSpPr>
        <p:spPr>
          <a:xfrm>
            <a:off x="1130890" y="4138053"/>
            <a:ext cx="1646418" cy="974359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Python Library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EE0B92C4-A1F6-B947-8266-D89D562C80F2}"/>
              </a:ext>
            </a:extLst>
          </p:cNvPr>
          <p:cNvSpPr/>
          <p:nvPr/>
        </p:nvSpPr>
        <p:spPr>
          <a:xfrm>
            <a:off x="1130890" y="1775853"/>
            <a:ext cx="1646419" cy="97436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FCAAFF3F-D696-9D44-A50B-6571E1295B40}"/>
              </a:ext>
            </a:extLst>
          </p:cNvPr>
          <p:cNvCxnSpPr>
            <a:cxnSpLocks/>
          </p:cNvCxnSpPr>
          <p:nvPr/>
        </p:nvCxnSpPr>
        <p:spPr>
          <a:xfrm flipV="1">
            <a:off x="1616821" y="2735847"/>
            <a:ext cx="1" cy="1402206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8790B290-B970-CD4F-B5B4-B4BED6D722A6}"/>
              </a:ext>
            </a:extLst>
          </p:cNvPr>
          <p:cNvCxnSpPr>
            <a:cxnSpLocks/>
            <a:endCxn id="5" idx="1"/>
          </p:cNvCxnSpPr>
          <p:nvPr/>
        </p:nvCxnSpPr>
        <p:spPr>
          <a:xfrm>
            <a:off x="2777308" y="2000705"/>
            <a:ext cx="2645768" cy="0"/>
          </a:xfrm>
          <a:prstGeom prst="straightConnector1">
            <a:avLst/>
          </a:prstGeom>
          <a:ln w="25400">
            <a:solidFill>
              <a:schemeClr val="accent6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17D7936-508B-C54B-A69C-9E2B5E56E737}"/>
              </a:ext>
            </a:extLst>
          </p:cNvPr>
          <p:cNvCxnSpPr>
            <a:cxnSpLocks/>
          </p:cNvCxnSpPr>
          <p:nvPr/>
        </p:nvCxnSpPr>
        <p:spPr>
          <a:xfrm>
            <a:off x="2777308" y="2491633"/>
            <a:ext cx="2645768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Arrow Connector 18">
            <a:extLst>
              <a:ext uri="{FF2B5EF4-FFF2-40B4-BE49-F238E27FC236}">
                <a16:creationId xmlns:a16="http://schemas.microsoft.com/office/drawing/2014/main" id="{95D1D7CE-25FC-5C40-845B-0118F866D548}"/>
              </a:ext>
            </a:extLst>
          </p:cNvPr>
          <p:cNvCxnSpPr>
            <a:cxnSpLocks/>
          </p:cNvCxnSpPr>
          <p:nvPr/>
        </p:nvCxnSpPr>
        <p:spPr>
          <a:xfrm flipV="1">
            <a:off x="2365702" y="2750213"/>
            <a:ext cx="2" cy="138784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>
            <a:extLst>
              <a:ext uri="{FF2B5EF4-FFF2-40B4-BE49-F238E27FC236}">
                <a16:creationId xmlns:a16="http://schemas.microsoft.com/office/drawing/2014/main" id="{04E406F3-AB74-C442-9413-7BB9CAF30FA0}"/>
              </a:ext>
            </a:extLst>
          </p:cNvPr>
          <p:cNvSpPr txBox="1"/>
          <p:nvPr/>
        </p:nvSpPr>
        <p:spPr>
          <a:xfrm rot="16200000">
            <a:off x="909416" y="3291268"/>
            <a:ext cx="1137812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Metadata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32FE55D0-293A-994B-9CDE-23485A7B192F}"/>
              </a:ext>
            </a:extLst>
          </p:cNvPr>
          <p:cNvSpPr txBox="1"/>
          <p:nvPr/>
        </p:nvSpPr>
        <p:spPr>
          <a:xfrm rot="16200000">
            <a:off x="1830499" y="3291267"/>
            <a:ext cx="821507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Read Data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F3930283-8F21-AC4C-957E-4F0880BF65E1}"/>
              </a:ext>
            </a:extLst>
          </p:cNvPr>
          <p:cNvSpPr/>
          <p:nvPr/>
        </p:nvSpPr>
        <p:spPr>
          <a:xfrm>
            <a:off x="3526188" y="2821188"/>
            <a:ext cx="5119762" cy="3452961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BC92AF46-1AF0-CB4B-B512-04500C814180}"/>
              </a:ext>
            </a:extLst>
          </p:cNvPr>
          <p:cNvCxnSpPr>
            <a:cxnSpLocks/>
          </p:cNvCxnSpPr>
          <p:nvPr/>
        </p:nvCxnSpPr>
        <p:spPr>
          <a:xfrm>
            <a:off x="4193884" y="3483482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Rectangle 21">
            <a:extLst>
              <a:ext uri="{FF2B5EF4-FFF2-40B4-BE49-F238E27FC236}">
                <a16:creationId xmlns:a16="http://schemas.microsoft.com/office/drawing/2014/main" id="{1A52D4F9-E6C8-A046-A2E5-BE674A504B28}"/>
              </a:ext>
            </a:extLst>
          </p:cNvPr>
          <p:cNvSpPr/>
          <p:nvPr/>
        </p:nvSpPr>
        <p:spPr>
          <a:xfrm rot="16200000">
            <a:off x="2545843" y="4343854"/>
            <a:ext cx="2755802" cy="562756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EOSDIS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Storage Library</a:t>
            </a:r>
          </a:p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(New)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17AD7BA2-D9A2-D54A-8B0C-116B72C14DFD}"/>
              </a:ext>
            </a:extLst>
          </p:cNvPr>
          <p:cNvSpPr/>
          <p:nvPr/>
        </p:nvSpPr>
        <p:spPr>
          <a:xfrm>
            <a:off x="7814007" y="3358912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5B8707F9-6743-5D4E-81B5-1BEC9734C616}"/>
              </a:ext>
            </a:extLst>
          </p:cNvPr>
          <p:cNvCxnSpPr>
            <a:cxnSpLocks/>
          </p:cNvCxnSpPr>
          <p:nvPr/>
        </p:nvCxnSpPr>
        <p:spPr>
          <a:xfrm flipH="1">
            <a:off x="4178576" y="3729342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 24">
            <a:extLst>
              <a:ext uri="{FF2B5EF4-FFF2-40B4-BE49-F238E27FC236}">
                <a16:creationId xmlns:a16="http://schemas.microsoft.com/office/drawing/2014/main" id="{28DA107F-2D9F-574E-A99B-651C71C3549F}"/>
              </a:ext>
            </a:extLst>
          </p:cNvPr>
          <p:cNvSpPr/>
          <p:nvPr/>
        </p:nvSpPr>
        <p:spPr>
          <a:xfrm>
            <a:off x="6408371" y="3390516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29" name="Straight Arrow Connector 28">
            <a:extLst>
              <a:ext uri="{FF2B5EF4-FFF2-40B4-BE49-F238E27FC236}">
                <a16:creationId xmlns:a16="http://schemas.microsoft.com/office/drawing/2014/main" id="{9BF088DC-9FAA-AE4C-9B19-B5B35BF3E887}"/>
              </a:ext>
            </a:extLst>
          </p:cNvPr>
          <p:cNvCxnSpPr>
            <a:cxnSpLocks/>
          </p:cNvCxnSpPr>
          <p:nvPr/>
        </p:nvCxnSpPr>
        <p:spPr>
          <a:xfrm>
            <a:off x="4193884" y="3999459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Rectangle 29">
            <a:extLst>
              <a:ext uri="{FF2B5EF4-FFF2-40B4-BE49-F238E27FC236}">
                <a16:creationId xmlns:a16="http://schemas.microsoft.com/office/drawing/2014/main" id="{BC8A73B8-2E28-C042-AC0E-C9A7E4151888}"/>
              </a:ext>
            </a:extLst>
          </p:cNvPr>
          <p:cNvSpPr/>
          <p:nvPr/>
        </p:nvSpPr>
        <p:spPr>
          <a:xfrm>
            <a:off x="7814007" y="3874889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Login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9CEA4EE5-E3D0-8A46-852A-D38105B3A319}"/>
              </a:ext>
            </a:extLst>
          </p:cNvPr>
          <p:cNvCxnSpPr>
            <a:cxnSpLocks/>
          </p:cNvCxnSpPr>
          <p:nvPr/>
        </p:nvCxnSpPr>
        <p:spPr>
          <a:xfrm flipH="1">
            <a:off x="4178576" y="4245319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Arrow Connector 31">
            <a:extLst>
              <a:ext uri="{FF2B5EF4-FFF2-40B4-BE49-F238E27FC236}">
                <a16:creationId xmlns:a16="http://schemas.microsoft.com/office/drawing/2014/main" id="{9C9A46BB-1462-5142-BF80-87B868F8075B}"/>
              </a:ext>
            </a:extLst>
          </p:cNvPr>
          <p:cNvCxnSpPr>
            <a:cxnSpLocks/>
          </p:cNvCxnSpPr>
          <p:nvPr/>
        </p:nvCxnSpPr>
        <p:spPr>
          <a:xfrm>
            <a:off x="4191387" y="4512381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ectangle 32">
            <a:extLst>
              <a:ext uri="{FF2B5EF4-FFF2-40B4-BE49-F238E27FC236}">
                <a16:creationId xmlns:a16="http://schemas.microsoft.com/office/drawing/2014/main" id="{BE293DBA-3B08-8341-B3CA-EC0BD08B8063}"/>
              </a:ext>
            </a:extLst>
          </p:cNvPr>
          <p:cNvSpPr/>
          <p:nvPr/>
        </p:nvSpPr>
        <p:spPr>
          <a:xfrm>
            <a:off x="7811510" y="4387811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4" name="Straight Arrow Connector 33">
            <a:extLst>
              <a:ext uri="{FF2B5EF4-FFF2-40B4-BE49-F238E27FC236}">
                <a16:creationId xmlns:a16="http://schemas.microsoft.com/office/drawing/2014/main" id="{91B8D1CC-FB1F-9B4C-825A-DA53F2F889A3}"/>
              </a:ext>
            </a:extLst>
          </p:cNvPr>
          <p:cNvCxnSpPr>
            <a:cxnSpLocks/>
          </p:cNvCxnSpPr>
          <p:nvPr/>
        </p:nvCxnSpPr>
        <p:spPr>
          <a:xfrm flipH="1">
            <a:off x="4176079" y="4758241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EF36C27F-4B3F-AB47-A813-909F98F3B5B9}"/>
              </a:ext>
            </a:extLst>
          </p:cNvPr>
          <p:cNvSpPr/>
          <p:nvPr/>
        </p:nvSpPr>
        <p:spPr>
          <a:xfrm>
            <a:off x="6405874" y="4419415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BC42310-A1D6-6143-93D0-B589FD078DCD}"/>
              </a:ext>
            </a:extLst>
          </p:cNvPr>
          <p:cNvCxnSpPr>
            <a:cxnSpLocks/>
          </p:cNvCxnSpPr>
          <p:nvPr/>
        </p:nvCxnSpPr>
        <p:spPr>
          <a:xfrm>
            <a:off x="4191387" y="5028737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Rectangle 36">
            <a:extLst>
              <a:ext uri="{FF2B5EF4-FFF2-40B4-BE49-F238E27FC236}">
                <a16:creationId xmlns:a16="http://schemas.microsoft.com/office/drawing/2014/main" id="{D7B7B9B5-D3A8-C545-A582-BC9F4E297DB5}"/>
              </a:ext>
            </a:extLst>
          </p:cNvPr>
          <p:cNvSpPr/>
          <p:nvPr/>
        </p:nvSpPr>
        <p:spPr>
          <a:xfrm>
            <a:off x="7811510" y="4904167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Egress App</a:t>
            </a:r>
          </a:p>
        </p:txBody>
      </p:sp>
      <p:cxnSp>
        <p:nvCxnSpPr>
          <p:cNvPr id="38" name="Straight Arrow Connector 37">
            <a:extLst>
              <a:ext uri="{FF2B5EF4-FFF2-40B4-BE49-F238E27FC236}">
                <a16:creationId xmlns:a16="http://schemas.microsoft.com/office/drawing/2014/main" id="{F7B977D9-3E7A-FD41-8AD5-81EA3860F42E}"/>
              </a:ext>
            </a:extLst>
          </p:cNvPr>
          <p:cNvCxnSpPr>
            <a:cxnSpLocks/>
          </p:cNvCxnSpPr>
          <p:nvPr/>
        </p:nvCxnSpPr>
        <p:spPr>
          <a:xfrm flipH="1">
            <a:off x="4176079" y="5274597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D53D9602-E235-5D41-948C-18133B9BE16D}"/>
              </a:ext>
            </a:extLst>
          </p:cNvPr>
          <p:cNvSpPr/>
          <p:nvPr/>
        </p:nvSpPr>
        <p:spPr>
          <a:xfrm>
            <a:off x="6405874" y="4935771"/>
            <a:ext cx="1031196" cy="450004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44546A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Internet Services</a:t>
            </a: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A1E5F690-A462-8142-85CB-AC3B2F96B8BE}"/>
              </a:ext>
            </a:extLst>
          </p:cNvPr>
          <p:cNvCxnSpPr>
            <a:cxnSpLocks/>
          </p:cNvCxnSpPr>
          <p:nvPr/>
        </p:nvCxnSpPr>
        <p:spPr>
          <a:xfrm>
            <a:off x="4191387" y="5555325"/>
            <a:ext cx="3620123" cy="0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" name="Rectangle 40">
            <a:extLst>
              <a:ext uri="{FF2B5EF4-FFF2-40B4-BE49-F238E27FC236}">
                <a16:creationId xmlns:a16="http://schemas.microsoft.com/office/drawing/2014/main" id="{1B13167F-E3CB-4040-B28C-EB2CC2845772}"/>
              </a:ext>
            </a:extLst>
          </p:cNvPr>
          <p:cNvSpPr/>
          <p:nvPr/>
        </p:nvSpPr>
        <p:spPr>
          <a:xfrm>
            <a:off x="7811510" y="5430755"/>
            <a:ext cx="628326" cy="454504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 anchorCtr="0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AWS S3</a:t>
            </a:r>
          </a:p>
        </p:txBody>
      </p:sp>
      <p:cxnSp>
        <p:nvCxnSpPr>
          <p:cNvPr id="42" name="Straight Arrow Connector 41">
            <a:extLst>
              <a:ext uri="{FF2B5EF4-FFF2-40B4-BE49-F238E27FC236}">
                <a16:creationId xmlns:a16="http://schemas.microsoft.com/office/drawing/2014/main" id="{A943E271-45D1-0E4A-96C7-ACE3A3766ABD}"/>
              </a:ext>
            </a:extLst>
          </p:cNvPr>
          <p:cNvCxnSpPr>
            <a:cxnSpLocks/>
          </p:cNvCxnSpPr>
          <p:nvPr/>
        </p:nvCxnSpPr>
        <p:spPr>
          <a:xfrm flipH="1">
            <a:off x="4176079" y="5801185"/>
            <a:ext cx="3620122" cy="10223"/>
          </a:xfrm>
          <a:prstGeom prst="straightConnector1">
            <a:avLst/>
          </a:prstGeom>
          <a:ln w="25400">
            <a:solidFill>
              <a:schemeClr val="accent2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TextBox 43">
            <a:extLst>
              <a:ext uri="{FF2B5EF4-FFF2-40B4-BE49-F238E27FC236}">
                <a16:creationId xmlns:a16="http://schemas.microsoft.com/office/drawing/2014/main" id="{71F8F597-04A7-1C40-9E9C-A33786775507}"/>
              </a:ext>
            </a:extLst>
          </p:cNvPr>
          <p:cNvSpPr txBox="1"/>
          <p:nvPr/>
        </p:nvSpPr>
        <p:spPr>
          <a:xfrm>
            <a:off x="4506455" y="3273839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735CFA30-5297-C74D-8107-888C47131ABF}"/>
              </a:ext>
            </a:extLst>
          </p:cNvPr>
          <p:cNvSpPr txBox="1"/>
          <p:nvPr/>
        </p:nvSpPr>
        <p:spPr>
          <a:xfrm>
            <a:off x="4506455" y="3530925"/>
            <a:ext cx="79380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Needs Auth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D9C689A6-D017-0642-8B63-21D3BE364294}"/>
              </a:ext>
            </a:extLst>
          </p:cNvPr>
          <p:cNvSpPr txBox="1"/>
          <p:nvPr/>
        </p:nvSpPr>
        <p:spPr>
          <a:xfrm>
            <a:off x="4506455" y="3788011"/>
            <a:ext cx="720069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Token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5E7E40AC-E13E-984F-8EF6-3F3F5554C021}"/>
              </a:ext>
            </a:extLst>
          </p:cNvPr>
          <p:cNvSpPr txBox="1"/>
          <p:nvPr/>
        </p:nvSpPr>
        <p:spPr>
          <a:xfrm>
            <a:off x="4506455" y="4045097"/>
            <a:ext cx="142218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</a:t>
            </a:r>
            <a:r>
              <a:rPr kumimoji="0" lang="en-US" sz="1000" b="0" i="1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toToken</a:t>
            </a: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Check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B277179F-9CEB-4549-A9E2-0C2052E298A9}"/>
              </a:ext>
            </a:extLst>
          </p:cNvPr>
          <p:cNvSpPr txBox="1"/>
          <p:nvPr/>
        </p:nvSpPr>
        <p:spPr>
          <a:xfrm>
            <a:off x="4506455" y="4302183"/>
            <a:ext cx="845103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Check Token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75492B-8073-D64B-BC33-FE6E050B8ACD}"/>
              </a:ext>
            </a:extLst>
          </p:cNvPr>
          <p:cNvSpPr txBox="1"/>
          <p:nvPr/>
        </p:nvSpPr>
        <p:spPr>
          <a:xfrm>
            <a:off x="4506455" y="4559269"/>
            <a:ext cx="1249060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Get Data</a:t>
            </a: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86F366F2-495B-3C41-BA7A-72631D2CB854}"/>
              </a:ext>
            </a:extLst>
          </p:cNvPr>
          <p:cNvSpPr txBox="1"/>
          <p:nvPr/>
        </p:nvSpPr>
        <p:spPr>
          <a:xfrm>
            <a:off x="4506455" y="4816355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8DA78DB3-4E24-9D4E-ACE2-6E4FC1F40263}"/>
              </a:ext>
            </a:extLst>
          </p:cNvPr>
          <p:cNvSpPr txBox="1"/>
          <p:nvPr/>
        </p:nvSpPr>
        <p:spPr>
          <a:xfrm>
            <a:off x="4506455" y="5073441"/>
            <a:ext cx="1715534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Redirect to Pre-Signed S3 URL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4ED6A1B-8664-AD45-972A-0C4C841BF878}"/>
              </a:ext>
            </a:extLst>
          </p:cNvPr>
          <p:cNvSpPr txBox="1"/>
          <p:nvPr/>
        </p:nvSpPr>
        <p:spPr>
          <a:xfrm>
            <a:off x="4506455" y="5330527"/>
            <a:ext cx="644728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Get Data</a:t>
            </a:r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25E06EA9-4C2A-CC41-900C-200E8A2325AE}"/>
              </a:ext>
            </a:extLst>
          </p:cNvPr>
          <p:cNvSpPr txBox="1"/>
          <p:nvPr/>
        </p:nvSpPr>
        <p:spPr>
          <a:xfrm>
            <a:off x="4506455" y="5587614"/>
            <a:ext cx="827471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65000"/>
                    <a:lumOff val="35000"/>
                  </a:prst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Actual Bytes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35E18DD-85FC-4440-AA10-8E4BB88B384F}"/>
              </a:ext>
            </a:extLst>
          </p:cNvPr>
          <p:cNvSpPr txBox="1"/>
          <p:nvPr/>
        </p:nvSpPr>
        <p:spPr>
          <a:xfrm>
            <a:off x="4512226" y="6007864"/>
            <a:ext cx="3041217" cy="24622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By default, for every request, often hundreds or more</a:t>
            </a:r>
          </a:p>
        </p:txBody>
      </p:sp>
      <p:sp>
        <p:nvSpPr>
          <p:cNvPr id="13" name="Rectangular Callout 12">
            <a:extLst>
              <a:ext uri="{FF2B5EF4-FFF2-40B4-BE49-F238E27FC236}">
                <a16:creationId xmlns:a16="http://schemas.microsoft.com/office/drawing/2014/main" id="{5B552FA6-6E62-AC41-8AFC-0AC323878FBC}"/>
              </a:ext>
            </a:extLst>
          </p:cNvPr>
          <p:cNvSpPr/>
          <p:nvPr/>
        </p:nvSpPr>
        <p:spPr>
          <a:xfrm>
            <a:off x="4240787" y="3997608"/>
            <a:ext cx="914400" cy="612648"/>
          </a:xfrm>
          <a:prstGeom prst="wedge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Keep this Cookie</a:t>
            </a:r>
          </a:p>
        </p:txBody>
      </p:sp>
      <p:sp>
        <p:nvSpPr>
          <p:cNvPr id="55" name="Rectangular Callout 54">
            <a:extLst>
              <a:ext uri="{FF2B5EF4-FFF2-40B4-BE49-F238E27FC236}">
                <a16:creationId xmlns:a16="http://schemas.microsoft.com/office/drawing/2014/main" id="{0218DD67-3B5C-5742-8F3E-DE390064EE18}"/>
              </a:ext>
            </a:extLst>
          </p:cNvPr>
          <p:cNvSpPr/>
          <p:nvPr/>
        </p:nvSpPr>
        <p:spPr>
          <a:xfrm>
            <a:off x="5333926" y="4482928"/>
            <a:ext cx="914400" cy="612648"/>
          </a:xfrm>
          <a:prstGeom prst="wedge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Cache this URL</a:t>
            </a:r>
          </a:p>
        </p:txBody>
      </p:sp>
      <p:sp>
        <p:nvSpPr>
          <p:cNvPr id="56" name="Rectangular Callout 55">
            <a:extLst>
              <a:ext uri="{FF2B5EF4-FFF2-40B4-BE49-F238E27FC236}">
                <a16:creationId xmlns:a16="http://schemas.microsoft.com/office/drawing/2014/main" id="{87706588-3818-8A44-8279-2FFA75B4010E}"/>
              </a:ext>
            </a:extLst>
          </p:cNvPr>
          <p:cNvSpPr/>
          <p:nvPr/>
        </p:nvSpPr>
        <p:spPr>
          <a:xfrm>
            <a:off x="6611821" y="4837043"/>
            <a:ext cx="914400" cy="612648"/>
          </a:xfrm>
          <a:prstGeom prst="wedgeRectCallout">
            <a:avLst/>
          </a:prstGeom>
          <a:solidFill>
            <a:schemeClr val="accent6">
              <a:lumMod val="40000"/>
              <a:lumOff val="60000"/>
            </a:schemeClr>
          </a:solidFill>
          <a:ln>
            <a:solidFill>
              <a:schemeClr val="accent6">
                <a:lumMod val="50000"/>
              </a:schemeClr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70AD47">
                    <a:lumMod val="50000"/>
                  </a:srgbClr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Later requests skip to here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FB35938A-4F16-CD4E-86B9-57104EE434EA}"/>
              </a:ext>
            </a:extLst>
          </p:cNvPr>
          <p:cNvSpPr txBox="1"/>
          <p:nvPr/>
        </p:nvSpPr>
        <p:spPr>
          <a:xfrm>
            <a:off x="457200" y="404947"/>
            <a:ext cx="467538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2: Cache Handshaking Information</a:t>
            </a:r>
          </a:p>
        </p:txBody>
      </p:sp>
      <p:grpSp>
        <p:nvGrpSpPr>
          <p:cNvPr id="58" name="Group 57">
            <a:extLst>
              <a:ext uri="{FF2B5EF4-FFF2-40B4-BE49-F238E27FC236}">
                <a16:creationId xmlns:a16="http://schemas.microsoft.com/office/drawing/2014/main" id="{C56DC38C-1198-F14B-BF5B-85DD8AF2C84E}"/>
              </a:ext>
            </a:extLst>
          </p:cNvPr>
          <p:cNvGrpSpPr/>
          <p:nvPr/>
        </p:nvGrpSpPr>
        <p:grpSpPr>
          <a:xfrm>
            <a:off x="3608304" y="2102502"/>
            <a:ext cx="983775" cy="975712"/>
            <a:chOff x="3090824" y="1302675"/>
            <a:chExt cx="983775" cy="975712"/>
          </a:xfrm>
        </p:grpSpPr>
        <p:sp>
          <p:nvSpPr>
            <p:cNvPr id="59" name="Oval 58">
              <a:extLst>
                <a:ext uri="{FF2B5EF4-FFF2-40B4-BE49-F238E27FC236}">
                  <a16:creationId xmlns:a16="http://schemas.microsoft.com/office/drawing/2014/main" id="{F553ED8B-26FC-5747-9D7A-E8FD96428B5D}"/>
                </a:ext>
              </a:extLst>
            </p:cNvPr>
            <p:cNvSpPr/>
            <p:nvPr/>
          </p:nvSpPr>
          <p:spPr>
            <a:xfrm>
              <a:off x="3090824" y="1302675"/>
              <a:ext cx="798080" cy="798080"/>
            </a:xfrm>
            <a:prstGeom prst="ellipse">
              <a:avLst/>
            </a:prstGeom>
            <a:noFill/>
            <a:ln w="762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73F07897-1D3C-844C-8F71-5354B7699E58}"/>
                </a:ext>
              </a:extLst>
            </p:cNvPr>
            <p:cNvCxnSpPr>
              <a:cxnSpLocks/>
              <a:stCxn id="59" idx="5"/>
            </p:cNvCxnSpPr>
            <p:nvPr/>
          </p:nvCxnSpPr>
          <p:spPr>
            <a:xfrm>
              <a:off x="3772028" y="1983879"/>
              <a:ext cx="116876" cy="110517"/>
            </a:xfrm>
            <a:prstGeom prst="line">
              <a:avLst/>
            </a:prstGeom>
            <a:ln w="762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96042BD2-F135-2F45-82CA-ACEF3BBAD626}"/>
                </a:ext>
              </a:extLst>
            </p:cNvPr>
            <p:cNvCxnSpPr>
              <a:cxnSpLocks/>
            </p:cNvCxnSpPr>
            <p:nvPr/>
          </p:nvCxnSpPr>
          <p:spPr>
            <a:xfrm>
              <a:off x="3881347" y="2093198"/>
              <a:ext cx="193252" cy="185189"/>
            </a:xfrm>
            <a:prstGeom prst="line">
              <a:avLst/>
            </a:prstGeom>
            <a:ln w="152400" cap="rnd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54614008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91940-E760-8B4C-A0DE-0A4C2EA9F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14241" t="20036" r="65516" b="59298"/>
          <a:stretch/>
        </p:blipFill>
        <p:spPr>
          <a:xfrm>
            <a:off x="686958" y="2107910"/>
            <a:ext cx="7770084" cy="418286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8747-1F9B-0248-8170-4EAFE39B3736}"/>
              </a:ext>
            </a:extLst>
          </p:cNvPr>
          <p:cNvSpPr/>
          <p:nvPr/>
        </p:nvSpPr>
        <p:spPr>
          <a:xfrm>
            <a:off x="679463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D30021E4-D8E9-304D-AD7A-85DF863EB4BF}"/>
              </a:ext>
            </a:extLst>
          </p:cNvPr>
          <p:cNvSpPr/>
          <p:nvPr/>
        </p:nvSpPr>
        <p:spPr>
          <a:xfrm>
            <a:off x="1234469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EA9EABF-B1D6-2B46-9138-DA22D90F64D0}"/>
              </a:ext>
            </a:extLst>
          </p:cNvPr>
          <p:cNvSpPr/>
          <p:nvPr/>
        </p:nvSpPr>
        <p:spPr>
          <a:xfrm>
            <a:off x="1789475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1097844E-0CDA-F340-A454-4055CE532852}"/>
              </a:ext>
            </a:extLst>
          </p:cNvPr>
          <p:cNvSpPr/>
          <p:nvPr/>
        </p:nvSpPr>
        <p:spPr>
          <a:xfrm>
            <a:off x="2344481" y="210791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093BCE38-8972-3B45-946D-31A65965BEA8}"/>
              </a:ext>
            </a:extLst>
          </p:cNvPr>
          <p:cNvSpPr/>
          <p:nvPr/>
        </p:nvSpPr>
        <p:spPr>
          <a:xfrm>
            <a:off x="2899487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A6B34C39-4957-044B-A2FD-F3B83173A494}"/>
              </a:ext>
            </a:extLst>
          </p:cNvPr>
          <p:cNvSpPr/>
          <p:nvPr/>
        </p:nvSpPr>
        <p:spPr>
          <a:xfrm>
            <a:off x="3454493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5D159963-F8C7-CD4C-AB19-06B9C96B3DC1}"/>
              </a:ext>
            </a:extLst>
          </p:cNvPr>
          <p:cNvSpPr/>
          <p:nvPr/>
        </p:nvSpPr>
        <p:spPr>
          <a:xfrm>
            <a:off x="4009499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1924CF76-E09E-4B46-A554-6FF0AAF4DDDD}"/>
              </a:ext>
            </a:extLst>
          </p:cNvPr>
          <p:cNvSpPr/>
          <p:nvPr/>
        </p:nvSpPr>
        <p:spPr>
          <a:xfrm>
            <a:off x="4564505" y="210791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C04128AE-C059-6243-8208-E7E122D02170}"/>
              </a:ext>
            </a:extLst>
          </p:cNvPr>
          <p:cNvSpPr/>
          <p:nvPr/>
        </p:nvSpPr>
        <p:spPr>
          <a:xfrm>
            <a:off x="5119511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1BD2AA60-9E33-244B-B34F-3BD75D8B1357}"/>
              </a:ext>
            </a:extLst>
          </p:cNvPr>
          <p:cNvSpPr/>
          <p:nvPr/>
        </p:nvSpPr>
        <p:spPr>
          <a:xfrm>
            <a:off x="5674517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F3CBB19-2003-884A-BD33-0E3EE883CEB0}"/>
              </a:ext>
            </a:extLst>
          </p:cNvPr>
          <p:cNvSpPr/>
          <p:nvPr/>
        </p:nvSpPr>
        <p:spPr>
          <a:xfrm>
            <a:off x="6229523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90A3CEAC-05C9-E44D-A8D2-FD9B0BF6021B}"/>
              </a:ext>
            </a:extLst>
          </p:cNvPr>
          <p:cNvSpPr/>
          <p:nvPr/>
        </p:nvSpPr>
        <p:spPr>
          <a:xfrm>
            <a:off x="6784529" y="210791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C9A991F-C698-D240-9D29-2BAA7BF094CE}"/>
              </a:ext>
            </a:extLst>
          </p:cNvPr>
          <p:cNvSpPr/>
          <p:nvPr/>
        </p:nvSpPr>
        <p:spPr>
          <a:xfrm>
            <a:off x="7339535" y="21079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EEFB70CD-28C1-7F4E-98FD-06B8DC0E20BA}"/>
              </a:ext>
            </a:extLst>
          </p:cNvPr>
          <p:cNvSpPr/>
          <p:nvPr/>
        </p:nvSpPr>
        <p:spPr>
          <a:xfrm>
            <a:off x="7894541" y="21079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31" name="Straight Arrow Connector 130">
            <a:extLst>
              <a:ext uri="{FF2B5EF4-FFF2-40B4-BE49-F238E27FC236}">
                <a16:creationId xmlns:a16="http://schemas.microsoft.com/office/drawing/2014/main" id="{00DDFD97-6C0A-F94D-97C8-5758B74D4430}"/>
              </a:ext>
            </a:extLst>
          </p:cNvPr>
          <p:cNvCxnSpPr/>
          <p:nvPr/>
        </p:nvCxnSpPr>
        <p:spPr>
          <a:xfrm>
            <a:off x="1101777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2" name="Straight Arrow Connector 131">
            <a:extLst>
              <a:ext uri="{FF2B5EF4-FFF2-40B4-BE49-F238E27FC236}">
                <a16:creationId xmlns:a16="http://schemas.microsoft.com/office/drawing/2014/main" id="{FA418163-D99B-0944-B2A8-93416573D4C9}"/>
              </a:ext>
            </a:extLst>
          </p:cNvPr>
          <p:cNvCxnSpPr/>
          <p:nvPr/>
        </p:nvCxnSpPr>
        <p:spPr>
          <a:xfrm>
            <a:off x="1654778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3" name="Straight Arrow Connector 132">
            <a:extLst>
              <a:ext uri="{FF2B5EF4-FFF2-40B4-BE49-F238E27FC236}">
                <a16:creationId xmlns:a16="http://schemas.microsoft.com/office/drawing/2014/main" id="{57FE7BE8-DEA2-A948-9C1C-581A31E7AF90}"/>
              </a:ext>
            </a:extLst>
          </p:cNvPr>
          <p:cNvCxnSpPr/>
          <p:nvPr/>
        </p:nvCxnSpPr>
        <p:spPr>
          <a:xfrm>
            <a:off x="2207779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4" name="Straight Arrow Connector 133">
            <a:extLst>
              <a:ext uri="{FF2B5EF4-FFF2-40B4-BE49-F238E27FC236}">
                <a16:creationId xmlns:a16="http://schemas.microsoft.com/office/drawing/2014/main" id="{49F61BF9-4C20-BF41-ACF5-378C8B39846E}"/>
              </a:ext>
            </a:extLst>
          </p:cNvPr>
          <p:cNvCxnSpPr/>
          <p:nvPr/>
        </p:nvCxnSpPr>
        <p:spPr>
          <a:xfrm>
            <a:off x="2760780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5" name="Straight Arrow Connector 134">
            <a:extLst>
              <a:ext uri="{FF2B5EF4-FFF2-40B4-BE49-F238E27FC236}">
                <a16:creationId xmlns:a16="http://schemas.microsoft.com/office/drawing/2014/main" id="{ADB9F561-605A-3A45-B8B7-E6D967958905}"/>
              </a:ext>
            </a:extLst>
          </p:cNvPr>
          <p:cNvCxnSpPr/>
          <p:nvPr/>
        </p:nvCxnSpPr>
        <p:spPr>
          <a:xfrm>
            <a:off x="3313781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Straight Arrow Connector 135">
            <a:extLst>
              <a:ext uri="{FF2B5EF4-FFF2-40B4-BE49-F238E27FC236}">
                <a16:creationId xmlns:a16="http://schemas.microsoft.com/office/drawing/2014/main" id="{87E14445-9598-4D4B-ABC3-62B09867F07F}"/>
              </a:ext>
            </a:extLst>
          </p:cNvPr>
          <p:cNvCxnSpPr/>
          <p:nvPr/>
        </p:nvCxnSpPr>
        <p:spPr>
          <a:xfrm>
            <a:off x="3866782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Straight Arrow Connector 136">
            <a:extLst>
              <a:ext uri="{FF2B5EF4-FFF2-40B4-BE49-F238E27FC236}">
                <a16:creationId xmlns:a16="http://schemas.microsoft.com/office/drawing/2014/main" id="{EB5E04EF-A108-7445-BC2A-7536B25F71F2}"/>
              </a:ext>
            </a:extLst>
          </p:cNvPr>
          <p:cNvCxnSpPr/>
          <p:nvPr/>
        </p:nvCxnSpPr>
        <p:spPr>
          <a:xfrm>
            <a:off x="4419783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Straight Arrow Connector 137">
            <a:extLst>
              <a:ext uri="{FF2B5EF4-FFF2-40B4-BE49-F238E27FC236}">
                <a16:creationId xmlns:a16="http://schemas.microsoft.com/office/drawing/2014/main" id="{97053D57-CC83-5640-B158-0B990C406021}"/>
              </a:ext>
            </a:extLst>
          </p:cNvPr>
          <p:cNvCxnSpPr/>
          <p:nvPr/>
        </p:nvCxnSpPr>
        <p:spPr>
          <a:xfrm>
            <a:off x="4972784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9" name="Straight Arrow Connector 138">
            <a:extLst>
              <a:ext uri="{FF2B5EF4-FFF2-40B4-BE49-F238E27FC236}">
                <a16:creationId xmlns:a16="http://schemas.microsoft.com/office/drawing/2014/main" id="{2074B91F-5AC9-444E-9332-EBEB457B9632}"/>
              </a:ext>
            </a:extLst>
          </p:cNvPr>
          <p:cNvCxnSpPr/>
          <p:nvPr/>
        </p:nvCxnSpPr>
        <p:spPr>
          <a:xfrm>
            <a:off x="5525785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0" name="Straight Arrow Connector 139">
            <a:extLst>
              <a:ext uri="{FF2B5EF4-FFF2-40B4-BE49-F238E27FC236}">
                <a16:creationId xmlns:a16="http://schemas.microsoft.com/office/drawing/2014/main" id="{CAEB9927-52EB-B940-8177-C95355D0AC62}"/>
              </a:ext>
            </a:extLst>
          </p:cNvPr>
          <p:cNvCxnSpPr/>
          <p:nvPr/>
        </p:nvCxnSpPr>
        <p:spPr>
          <a:xfrm>
            <a:off x="6078786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1" name="Straight Arrow Connector 140">
            <a:extLst>
              <a:ext uri="{FF2B5EF4-FFF2-40B4-BE49-F238E27FC236}">
                <a16:creationId xmlns:a16="http://schemas.microsoft.com/office/drawing/2014/main" id="{28C63F2F-731B-2E40-AF5E-A197482AFF06}"/>
              </a:ext>
            </a:extLst>
          </p:cNvPr>
          <p:cNvCxnSpPr/>
          <p:nvPr/>
        </p:nvCxnSpPr>
        <p:spPr>
          <a:xfrm>
            <a:off x="6631787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2" name="Straight Arrow Connector 141">
            <a:extLst>
              <a:ext uri="{FF2B5EF4-FFF2-40B4-BE49-F238E27FC236}">
                <a16:creationId xmlns:a16="http://schemas.microsoft.com/office/drawing/2014/main" id="{A2B18545-3915-8247-8585-F2F256A570EB}"/>
              </a:ext>
            </a:extLst>
          </p:cNvPr>
          <p:cNvCxnSpPr/>
          <p:nvPr/>
        </p:nvCxnSpPr>
        <p:spPr>
          <a:xfrm>
            <a:off x="7184788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Straight Arrow Connector 142">
            <a:extLst>
              <a:ext uri="{FF2B5EF4-FFF2-40B4-BE49-F238E27FC236}">
                <a16:creationId xmlns:a16="http://schemas.microsoft.com/office/drawing/2014/main" id="{F02FC636-055E-6841-A4A8-D9284B3C3970}"/>
              </a:ext>
            </a:extLst>
          </p:cNvPr>
          <p:cNvCxnSpPr/>
          <p:nvPr/>
        </p:nvCxnSpPr>
        <p:spPr>
          <a:xfrm>
            <a:off x="7737793" y="235095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4" name="Straight Arrow Connector 143">
            <a:extLst>
              <a:ext uri="{FF2B5EF4-FFF2-40B4-BE49-F238E27FC236}">
                <a16:creationId xmlns:a16="http://schemas.microsoft.com/office/drawing/2014/main" id="{7FA377BD-8FB2-BB4F-B95D-4555170CF062}"/>
              </a:ext>
            </a:extLst>
          </p:cNvPr>
          <p:cNvCxnSpPr>
            <a:cxnSpLocks/>
          </p:cNvCxnSpPr>
          <p:nvPr/>
        </p:nvCxnSpPr>
        <p:spPr>
          <a:xfrm flipH="1">
            <a:off x="1101777" y="248087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8" name="Rectangle 147">
            <a:extLst>
              <a:ext uri="{FF2B5EF4-FFF2-40B4-BE49-F238E27FC236}">
                <a16:creationId xmlns:a16="http://schemas.microsoft.com/office/drawing/2014/main" id="{5ACDD319-876F-324E-A8A1-064E7CB0A29A}"/>
              </a:ext>
            </a:extLst>
          </p:cNvPr>
          <p:cNvSpPr/>
          <p:nvPr/>
        </p:nvSpPr>
        <p:spPr>
          <a:xfrm>
            <a:off x="683008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49" name="Rectangle 148">
            <a:extLst>
              <a:ext uri="{FF2B5EF4-FFF2-40B4-BE49-F238E27FC236}">
                <a16:creationId xmlns:a16="http://schemas.microsoft.com/office/drawing/2014/main" id="{F7792F63-4781-4D49-9AA9-DFA2077A4117}"/>
              </a:ext>
            </a:extLst>
          </p:cNvPr>
          <p:cNvSpPr/>
          <p:nvPr/>
        </p:nvSpPr>
        <p:spPr>
          <a:xfrm>
            <a:off x="1238014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0" name="Rectangle 149">
            <a:extLst>
              <a:ext uri="{FF2B5EF4-FFF2-40B4-BE49-F238E27FC236}">
                <a16:creationId xmlns:a16="http://schemas.microsoft.com/office/drawing/2014/main" id="{AD5BAD43-F9A5-914F-99F7-8FE86887BDA7}"/>
              </a:ext>
            </a:extLst>
          </p:cNvPr>
          <p:cNvSpPr/>
          <p:nvPr/>
        </p:nvSpPr>
        <p:spPr>
          <a:xfrm>
            <a:off x="1793020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1" name="Rectangle 150">
            <a:extLst>
              <a:ext uri="{FF2B5EF4-FFF2-40B4-BE49-F238E27FC236}">
                <a16:creationId xmlns:a16="http://schemas.microsoft.com/office/drawing/2014/main" id="{160BEC6B-D11C-C046-AAA0-B13F84B1E514}"/>
              </a:ext>
            </a:extLst>
          </p:cNvPr>
          <p:cNvSpPr/>
          <p:nvPr/>
        </p:nvSpPr>
        <p:spPr>
          <a:xfrm>
            <a:off x="2348026" y="263167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2" name="Rectangle 151">
            <a:extLst>
              <a:ext uri="{FF2B5EF4-FFF2-40B4-BE49-F238E27FC236}">
                <a16:creationId xmlns:a16="http://schemas.microsoft.com/office/drawing/2014/main" id="{59CB91C3-8F2B-BE41-81E3-8DBCDBF77F60}"/>
              </a:ext>
            </a:extLst>
          </p:cNvPr>
          <p:cNvSpPr/>
          <p:nvPr/>
        </p:nvSpPr>
        <p:spPr>
          <a:xfrm>
            <a:off x="2903032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3" name="Rectangle 152">
            <a:extLst>
              <a:ext uri="{FF2B5EF4-FFF2-40B4-BE49-F238E27FC236}">
                <a16:creationId xmlns:a16="http://schemas.microsoft.com/office/drawing/2014/main" id="{E9099FEA-EF65-934C-B244-80C70C6511D8}"/>
              </a:ext>
            </a:extLst>
          </p:cNvPr>
          <p:cNvSpPr/>
          <p:nvPr/>
        </p:nvSpPr>
        <p:spPr>
          <a:xfrm>
            <a:off x="3458038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4" name="Rectangle 153">
            <a:extLst>
              <a:ext uri="{FF2B5EF4-FFF2-40B4-BE49-F238E27FC236}">
                <a16:creationId xmlns:a16="http://schemas.microsoft.com/office/drawing/2014/main" id="{12BCFE14-E727-2D4B-9D9E-A6728675A368}"/>
              </a:ext>
            </a:extLst>
          </p:cNvPr>
          <p:cNvSpPr/>
          <p:nvPr/>
        </p:nvSpPr>
        <p:spPr>
          <a:xfrm>
            <a:off x="4013044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5" name="Rectangle 154">
            <a:extLst>
              <a:ext uri="{FF2B5EF4-FFF2-40B4-BE49-F238E27FC236}">
                <a16:creationId xmlns:a16="http://schemas.microsoft.com/office/drawing/2014/main" id="{30329F05-5FD3-DF40-8176-39DADB367A83}"/>
              </a:ext>
            </a:extLst>
          </p:cNvPr>
          <p:cNvSpPr/>
          <p:nvPr/>
        </p:nvSpPr>
        <p:spPr>
          <a:xfrm>
            <a:off x="4568050" y="263167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6" name="Rectangle 155">
            <a:extLst>
              <a:ext uri="{FF2B5EF4-FFF2-40B4-BE49-F238E27FC236}">
                <a16:creationId xmlns:a16="http://schemas.microsoft.com/office/drawing/2014/main" id="{F5766755-5967-0448-978B-8A8F692ADE13}"/>
              </a:ext>
            </a:extLst>
          </p:cNvPr>
          <p:cNvSpPr/>
          <p:nvPr/>
        </p:nvSpPr>
        <p:spPr>
          <a:xfrm>
            <a:off x="5123056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7" name="Rectangle 156">
            <a:extLst>
              <a:ext uri="{FF2B5EF4-FFF2-40B4-BE49-F238E27FC236}">
                <a16:creationId xmlns:a16="http://schemas.microsoft.com/office/drawing/2014/main" id="{983CBBD4-68EE-6A43-9BA9-2D169F2940CD}"/>
              </a:ext>
            </a:extLst>
          </p:cNvPr>
          <p:cNvSpPr/>
          <p:nvPr/>
        </p:nvSpPr>
        <p:spPr>
          <a:xfrm>
            <a:off x="5678062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8" name="Rectangle 157">
            <a:extLst>
              <a:ext uri="{FF2B5EF4-FFF2-40B4-BE49-F238E27FC236}">
                <a16:creationId xmlns:a16="http://schemas.microsoft.com/office/drawing/2014/main" id="{8AC1A8DA-A1BC-0A43-B3E0-7E3EA878DC92}"/>
              </a:ext>
            </a:extLst>
          </p:cNvPr>
          <p:cNvSpPr/>
          <p:nvPr/>
        </p:nvSpPr>
        <p:spPr>
          <a:xfrm>
            <a:off x="6233068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9" name="Rectangle 158">
            <a:extLst>
              <a:ext uri="{FF2B5EF4-FFF2-40B4-BE49-F238E27FC236}">
                <a16:creationId xmlns:a16="http://schemas.microsoft.com/office/drawing/2014/main" id="{A8871FC0-2D59-A341-B769-62E863F0A3A0}"/>
              </a:ext>
            </a:extLst>
          </p:cNvPr>
          <p:cNvSpPr/>
          <p:nvPr/>
        </p:nvSpPr>
        <p:spPr>
          <a:xfrm>
            <a:off x="6788074" y="263167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0" name="Rectangle 159">
            <a:extLst>
              <a:ext uri="{FF2B5EF4-FFF2-40B4-BE49-F238E27FC236}">
                <a16:creationId xmlns:a16="http://schemas.microsoft.com/office/drawing/2014/main" id="{0AA84445-FDE4-C244-B577-A28849B8AFEA}"/>
              </a:ext>
            </a:extLst>
          </p:cNvPr>
          <p:cNvSpPr/>
          <p:nvPr/>
        </p:nvSpPr>
        <p:spPr>
          <a:xfrm>
            <a:off x="7343080" y="26316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61" name="Rectangle 160">
            <a:extLst>
              <a:ext uri="{FF2B5EF4-FFF2-40B4-BE49-F238E27FC236}">
                <a16:creationId xmlns:a16="http://schemas.microsoft.com/office/drawing/2014/main" id="{17A0E82B-6DE5-E543-8838-45F3F638CCFF}"/>
              </a:ext>
            </a:extLst>
          </p:cNvPr>
          <p:cNvSpPr/>
          <p:nvPr/>
        </p:nvSpPr>
        <p:spPr>
          <a:xfrm>
            <a:off x="7898086" y="263166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62" name="Straight Arrow Connector 161">
            <a:extLst>
              <a:ext uri="{FF2B5EF4-FFF2-40B4-BE49-F238E27FC236}">
                <a16:creationId xmlns:a16="http://schemas.microsoft.com/office/drawing/2014/main" id="{8D30372E-284E-854C-8A13-766ADE8C29C9}"/>
              </a:ext>
            </a:extLst>
          </p:cNvPr>
          <p:cNvCxnSpPr/>
          <p:nvPr/>
        </p:nvCxnSpPr>
        <p:spPr>
          <a:xfrm>
            <a:off x="1105322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3" name="Straight Arrow Connector 162">
            <a:extLst>
              <a:ext uri="{FF2B5EF4-FFF2-40B4-BE49-F238E27FC236}">
                <a16:creationId xmlns:a16="http://schemas.microsoft.com/office/drawing/2014/main" id="{AA09B6E1-F3AF-CE48-AB41-C3CC4EA36004}"/>
              </a:ext>
            </a:extLst>
          </p:cNvPr>
          <p:cNvCxnSpPr/>
          <p:nvPr/>
        </p:nvCxnSpPr>
        <p:spPr>
          <a:xfrm>
            <a:off x="1658323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4" name="Straight Arrow Connector 163">
            <a:extLst>
              <a:ext uri="{FF2B5EF4-FFF2-40B4-BE49-F238E27FC236}">
                <a16:creationId xmlns:a16="http://schemas.microsoft.com/office/drawing/2014/main" id="{44A43731-11D9-C04F-8850-FBAB186D1652}"/>
              </a:ext>
            </a:extLst>
          </p:cNvPr>
          <p:cNvCxnSpPr/>
          <p:nvPr/>
        </p:nvCxnSpPr>
        <p:spPr>
          <a:xfrm>
            <a:off x="2211324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5" name="Straight Arrow Connector 164">
            <a:extLst>
              <a:ext uri="{FF2B5EF4-FFF2-40B4-BE49-F238E27FC236}">
                <a16:creationId xmlns:a16="http://schemas.microsoft.com/office/drawing/2014/main" id="{B500DF23-CC82-3B49-95EE-AA4FD6E25A7F}"/>
              </a:ext>
            </a:extLst>
          </p:cNvPr>
          <p:cNvCxnSpPr/>
          <p:nvPr/>
        </p:nvCxnSpPr>
        <p:spPr>
          <a:xfrm>
            <a:off x="2764325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6" name="Straight Arrow Connector 165">
            <a:extLst>
              <a:ext uri="{FF2B5EF4-FFF2-40B4-BE49-F238E27FC236}">
                <a16:creationId xmlns:a16="http://schemas.microsoft.com/office/drawing/2014/main" id="{9CC6875E-FF2D-3241-964A-BB534725B3F4}"/>
              </a:ext>
            </a:extLst>
          </p:cNvPr>
          <p:cNvCxnSpPr/>
          <p:nvPr/>
        </p:nvCxnSpPr>
        <p:spPr>
          <a:xfrm>
            <a:off x="3317326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7" name="Straight Arrow Connector 166">
            <a:extLst>
              <a:ext uri="{FF2B5EF4-FFF2-40B4-BE49-F238E27FC236}">
                <a16:creationId xmlns:a16="http://schemas.microsoft.com/office/drawing/2014/main" id="{CAEC83E1-D287-A241-A93E-593774AAC1CB}"/>
              </a:ext>
            </a:extLst>
          </p:cNvPr>
          <p:cNvCxnSpPr/>
          <p:nvPr/>
        </p:nvCxnSpPr>
        <p:spPr>
          <a:xfrm>
            <a:off x="3870327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8" name="Straight Arrow Connector 167">
            <a:extLst>
              <a:ext uri="{FF2B5EF4-FFF2-40B4-BE49-F238E27FC236}">
                <a16:creationId xmlns:a16="http://schemas.microsoft.com/office/drawing/2014/main" id="{DE193202-4947-4146-9CB6-621C0A0944AB}"/>
              </a:ext>
            </a:extLst>
          </p:cNvPr>
          <p:cNvCxnSpPr/>
          <p:nvPr/>
        </p:nvCxnSpPr>
        <p:spPr>
          <a:xfrm>
            <a:off x="4423328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Arrow Connector 168">
            <a:extLst>
              <a:ext uri="{FF2B5EF4-FFF2-40B4-BE49-F238E27FC236}">
                <a16:creationId xmlns:a16="http://schemas.microsoft.com/office/drawing/2014/main" id="{FBBF9BBB-85A5-6B41-B13E-A5804A11E797}"/>
              </a:ext>
            </a:extLst>
          </p:cNvPr>
          <p:cNvCxnSpPr/>
          <p:nvPr/>
        </p:nvCxnSpPr>
        <p:spPr>
          <a:xfrm>
            <a:off x="4976329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Arrow Connector 169">
            <a:extLst>
              <a:ext uri="{FF2B5EF4-FFF2-40B4-BE49-F238E27FC236}">
                <a16:creationId xmlns:a16="http://schemas.microsoft.com/office/drawing/2014/main" id="{5EAAB0F5-C8A2-E842-8EFE-C4382E34EF02}"/>
              </a:ext>
            </a:extLst>
          </p:cNvPr>
          <p:cNvCxnSpPr/>
          <p:nvPr/>
        </p:nvCxnSpPr>
        <p:spPr>
          <a:xfrm>
            <a:off x="5529330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Arrow Connector 170">
            <a:extLst>
              <a:ext uri="{FF2B5EF4-FFF2-40B4-BE49-F238E27FC236}">
                <a16:creationId xmlns:a16="http://schemas.microsoft.com/office/drawing/2014/main" id="{633B6D4F-25B8-9545-9A17-ED4B9CA3BF25}"/>
              </a:ext>
            </a:extLst>
          </p:cNvPr>
          <p:cNvCxnSpPr/>
          <p:nvPr/>
        </p:nvCxnSpPr>
        <p:spPr>
          <a:xfrm>
            <a:off x="6082331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Arrow Connector 171">
            <a:extLst>
              <a:ext uri="{FF2B5EF4-FFF2-40B4-BE49-F238E27FC236}">
                <a16:creationId xmlns:a16="http://schemas.microsoft.com/office/drawing/2014/main" id="{263D807A-DDFF-0E47-B492-C9B448F7E0EF}"/>
              </a:ext>
            </a:extLst>
          </p:cNvPr>
          <p:cNvCxnSpPr/>
          <p:nvPr/>
        </p:nvCxnSpPr>
        <p:spPr>
          <a:xfrm>
            <a:off x="6635332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3" name="Straight Arrow Connector 172">
            <a:extLst>
              <a:ext uri="{FF2B5EF4-FFF2-40B4-BE49-F238E27FC236}">
                <a16:creationId xmlns:a16="http://schemas.microsoft.com/office/drawing/2014/main" id="{88B1DB64-044F-E44A-A081-8950B908BD56}"/>
              </a:ext>
            </a:extLst>
          </p:cNvPr>
          <p:cNvCxnSpPr/>
          <p:nvPr/>
        </p:nvCxnSpPr>
        <p:spPr>
          <a:xfrm>
            <a:off x="7188333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4" name="Straight Arrow Connector 173">
            <a:extLst>
              <a:ext uri="{FF2B5EF4-FFF2-40B4-BE49-F238E27FC236}">
                <a16:creationId xmlns:a16="http://schemas.microsoft.com/office/drawing/2014/main" id="{B3376A11-C4C0-854D-B8C0-3BA23D6E079F}"/>
              </a:ext>
            </a:extLst>
          </p:cNvPr>
          <p:cNvCxnSpPr/>
          <p:nvPr/>
        </p:nvCxnSpPr>
        <p:spPr>
          <a:xfrm>
            <a:off x="7741338" y="287471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5" name="Straight Arrow Connector 174">
            <a:extLst>
              <a:ext uri="{FF2B5EF4-FFF2-40B4-BE49-F238E27FC236}">
                <a16:creationId xmlns:a16="http://schemas.microsoft.com/office/drawing/2014/main" id="{78ABFADB-CEF7-8B44-8E28-EE6AC27A1980}"/>
              </a:ext>
            </a:extLst>
          </p:cNvPr>
          <p:cNvCxnSpPr>
            <a:cxnSpLocks/>
          </p:cNvCxnSpPr>
          <p:nvPr/>
        </p:nvCxnSpPr>
        <p:spPr>
          <a:xfrm flipH="1">
            <a:off x="1112817" y="300463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6" name="Rectangle 175">
            <a:extLst>
              <a:ext uri="{FF2B5EF4-FFF2-40B4-BE49-F238E27FC236}">
                <a16:creationId xmlns:a16="http://schemas.microsoft.com/office/drawing/2014/main" id="{F68E5BE7-E981-0249-B751-57B698C65955}"/>
              </a:ext>
            </a:extLst>
          </p:cNvPr>
          <p:cNvSpPr/>
          <p:nvPr/>
        </p:nvSpPr>
        <p:spPr>
          <a:xfrm>
            <a:off x="683413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7" name="Rectangle 176">
            <a:extLst>
              <a:ext uri="{FF2B5EF4-FFF2-40B4-BE49-F238E27FC236}">
                <a16:creationId xmlns:a16="http://schemas.microsoft.com/office/drawing/2014/main" id="{DD32C384-01D2-1044-9339-3E3F3D44FC35}"/>
              </a:ext>
            </a:extLst>
          </p:cNvPr>
          <p:cNvSpPr/>
          <p:nvPr/>
        </p:nvSpPr>
        <p:spPr>
          <a:xfrm>
            <a:off x="1238419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8" name="Rectangle 177">
            <a:extLst>
              <a:ext uri="{FF2B5EF4-FFF2-40B4-BE49-F238E27FC236}">
                <a16:creationId xmlns:a16="http://schemas.microsoft.com/office/drawing/2014/main" id="{6DA5C57A-902F-4F49-B00A-4496F6754AA6}"/>
              </a:ext>
            </a:extLst>
          </p:cNvPr>
          <p:cNvSpPr/>
          <p:nvPr/>
        </p:nvSpPr>
        <p:spPr>
          <a:xfrm>
            <a:off x="1793425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9" name="Rectangle 178">
            <a:extLst>
              <a:ext uri="{FF2B5EF4-FFF2-40B4-BE49-F238E27FC236}">
                <a16:creationId xmlns:a16="http://schemas.microsoft.com/office/drawing/2014/main" id="{7DF8AB24-2676-4F4C-A01E-CD5B2C93B69C}"/>
              </a:ext>
            </a:extLst>
          </p:cNvPr>
          <p:cNvSpPr/>
          <p:nvPr/>
        </p:nvSpPr>
        <p:spPr>
          <a:xfrm>
            <a:off x="2348431" y="315542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0" name="Rectangle 179">
            <a:extLst>
              <a:ext uri="{FF2B5EF4-FFF2-40B4-BE49-F238E27FC236}">
                <a16:creationId xmlns:a16="http://schemas.microsoft.com/office/drawing/2014/main" id="{0FFEDCC9-3D87-DB42-8423-BD6D8441B39A}"/>
              </a:ext>
            </a:extLst>
          </p:cNvPr>
          <p:cNvSpPr/>
          <p:nvPr/>
        </p:nvSpPr>
        <p:spPr>
          <a:xfrm>
            <a:off x="2903437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1" name="Rectangle 180">
            <a:extLst>
              <a:ext uri="{FF2B5EF4-FFF2-40B4-BE49-F238E27FC236}">
                <a16:creationId xmlns:a16="http://schemas.microsoft.com/office/drawing/2014/main" id="{B05B7FC1-F080-174F-A193-845CF5450080}"/>
              </a:ext>
            </a:extLst>
          </p:cNvPr>
          <p:cNvSpPr/>
          <p:nvPr/>
        </p:nvSpPr>
        <p:spPr>
          <a:xfrm>
            <a:off x="3458443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2" name="Rectangle 181">
            <a:extLst>
              <a:ext uri="{FF2B5EF4-FFF2-40B4-BE49-F238E27FC236}">
                <a16:creationId xmlns:a16="http://schemas.microsoft.com/office/drawing/2014/main" id="{093922B7-7F36-A24B-AA90-64A7C0BA44E4}"/>
              </a:ext>
            </a:extLst>
          </p:cNvPr>
          <p:cNvSpPr/>
          <p:nvPr/>
        </p:nvSpPr>
        <p:spPr>
          <a:xfrm>
            <a:off x="4013449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3" name="Rectangle 182">
            <a:extLst>
              <a:ext uri="{FF2B5EF4-FFF2-40B4-BE49-F238E27FC236}">
                <a16:creationId xmlns:a16="http://schemas.microsoft.com/office/drawing/2014/main" id="{BE9D42E7-1326-E148-A391-FF3D2583320B}"/>
              </a:ext>
            </a:extLst>
          </p:cNvPr>
          <p:cNvSpPr/>
          <p:nvPr/>
        </p:nvSpPr>
        <p:spPr>
          <a:xfrm>
            <a:off x="4568455" y="315542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4" name="Rectangle 183">
            <a:extLst>
              <a:ext uri="{FF2B5EF4-FFF2-40B4-BE49-F238E27FC236}">
                <a16:creationId xmlns:a16="http://schemas.microsoft.com/office/drawing/2014/main" id="{DD929F55-A275-EA4F-A1DF-19D5404206C8}"/>
              </a:ext>
            </a:extLst>
          </p:cNvPr>
          <p:cNvSpPr/>
          <p:nvPr/>
        </p:nvSpPr>
        <p:spPr>
          <a:xfrm>
            <a:off x="5123461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5" name="Rectangle 184">
            <a:extLst>
              <a:ext uri="{FF2B5EF4-FFF2-40B4-BE49-F238E27FC236}">
                <a16:creationId xmlns:a16="http://schemas.microsoft.com/office/drawing/2014/main" id="{9C573B98-6F37-5740-80E0-334739817D46}"/>
              </a:ext>
            </a:extLst>
          </p:cNvPr>
          <p:cNvSpPr/>
          <p:nvPr/>
        </p:nvSpPr>
        <p:spPr>
          <a:xfrm>
            <a:off x="5678467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6" name="Rectangle 185">
            <a:extLst>
              <a:ext uri="{FF2B5EF4-FFF2-40B4-BE49-F238E27FC236}">
                <a16:creationId xmlns:a16="http://schemas.microsoft.com/office/drawing/2014/main" id="{04589F51-7A03-574B-A302-07D1F3BCA8D6}"/>
              </a:ext>
            </a:extLst>
          </p:cNvPr>
          <p:cNvSpPr/>
          <p:nvPr/>
        </p:nvSpPr>
        <p:spPr>
          <a:xfrm>
            <a:off x="6233473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7" name="Rectangle 186">
            <a:extLst>
              <a:ext uri="{FF2B5EF4-FFF2-40B4-BE49-F238E27FC236}">
                <a16:creationId xmlns:a16="http://schemas.microsoft.com/office/drawing/2014/main" id="{4A90A8BC-FFA2-B143-AA67-2CFE14E9E3C1}"/>
              </a:ext>
            </a:extLst>
          </p:cNvPr>
          <p:cNvSpPr/>
          <p:nvPr/>
        </p:nvSpPr>
        <p:spPr>
          <a:xfrm>
            <a:off x="6788479" y="315543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8" name="Rectangle 187">
            <a:extLst>
              <a:ext uri="{FF2B5EF4-FFF2-40B4-BE49-F238E27FC236}">
                <a16:creationId xmlns:a16="http://schemas.microsoft.com/office/drawing/2014/main" id="{72CD7B91-8D31-7E49-B134-E3CFE097452E}"/>
              </a:ext>
            </a:extLst>
          </p:cNvPr>
          <p:cNvSpPr/>
          <p:nvPr/>
        </p:nvSpPr>
        <p:spPr>
          <a:xfrm>
            <a:off x="7343485" y="315542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9" name="Rectangle 188">
            <a:extLst>
              <a:ext uri="{FF2B5EF4-FFF2-40B4-BE49-F238E27FC236}">
                <a16:creationId xmlns:a16="http://schemas.microsoft.com/office/drawing/2014/main" id="{1FF67CC7-A250-6544-B3FC-C42215571B23}"/>
              </a:ext>
            </a:extLst>
          </p:cNvPr>
          <p:cNvSpPr/>
          <p:nvPr/>
        </p:nvSpPr>
        <p:spPr>
          <a:xfrm>
            <a:off x="7898491" y="315542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190" name="Straight Arrow Connector 189">
            <a:extLst>
              <a:ext uri="{FF2B5EF4-FFF2-40B4-BE49-F238E27FC236}">
                <a16:creationId xmlns:a16="http://schemas.microsoft.com/office/drawing/2014/main" id="{4B3439C0-5840-D442-8ED3-BA209F6DDD51}"/>
              </a:ext>
            </a:extLst>
          </p:cNvPr>
          <p:cNvCxnSpPr/>
          <p:nvPr/>
        </p:nvCxnSpPr>
        <p:spPr>
          <a:xfrm>
            <a:off x="1105727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1" name="Straight Arrow Connector 190">
            <a:extLst>
              <a:ext uri="{FF2B5EF4-FFF2-40B4-BE49-F238E27FC236}">
                <a16:creationId xmlns:a16="http://schemas.microsoft.com/office/drawing/2014/main" id="{DABAEC53-7B1A-4F41-9A77-D4772329F774}"/>
              </a:ext>
            </a:extLst>
          </p:cNvPr>
          <p:cNvCxnSpPr/>
          <p:nvPr/>
        </p:nvCxnSpPr>
        <p:spPr>
          <a:xfrm>
            <a:off x="1658728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2" name="Straight Arrow Connector 191">
            <a:extLst>
              <a:ext uri="{FF2B5EF4-FFF2-40B4-BE49-F238E27FC236}">
                <a16:creationId xmlns:a16="http://schemas.microsoft.com/office/drawing/2014/main" id="{9025E7FA-C6C5-9847-A36E-810C1F8130A7}"/>
              </a:ext>
            </a:extLst>
          </p:cNvPr>
          <p:cNvCxnSpPr/>
          <p:nvPr/>
        </p:nvCxnSpPr>
        <p:spPr>
          <a:xfrm>
            <a:off x="2211729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3" name="Straight Arrow Connector 192">
            <a:extLst>
              <a:ext uri="{FF2B5EF4-FFF2-40B4-BE49-F238E27FC236}">
                <a16:creationId xmlns:a16="http://schemas.microsoft.com/office/drawing/2014/main" id="{D23BCCA9-5393-CD49-B2AD-B5BE1D028EAC}"/>
              </a:ext>
            </a:extLst>
          </p:cNvPr>
          <p:cNvCxnSpPr/>
          <p:nvPr/>
        </p:nvCxnSpPr>
        <p:spPr>
          <a:xfrm>
            <a:off x="2764730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4" name="Straight Arrow Connector 193">
            <a:extLst>
              <a:ext uri="{FF2B5EF4-FFF2-40B4-BE49-F238E27FC236}">
                <a16:creationId xmlns:a16="http://schemas.microsoft.com/office/drawing/2014/main" id="{96DF8857-4C0C-8A41-B334-A472620FCE06}"/>
              </a:ext>
            </a:extLst>
          </p:cNvPr>
          <p:cNvCxnSpPr/>
          <p:nvPr/>
        </p:nvCxnSpPr>
        <p:spPr>
          <a:xfrm>
            <a:off x="3317731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5" name="Straight Arrow Connector 194">
            <a:extLst>
              <a:ext uri="{FF2B5EF4-FFF2-40B4-BE49-F238E27FC236}">
                <a16:creationId xmlns:a16="http://schemas.microsoft.com/office/drawing/2014/main" id="{5D98A1D4-48EE-F142-8CFD-11981D39FFA0}"/>
              </a:ext>
            </a:extLst>
          </p:cNvPr>
          <p:cNvCxnSpPr/>
          <p:nvPr/>
        </p:nvCxnSpPr>
        <p:spPr>
          <a:xfrm>
            <a:off x="3870732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6" name="Straight Arrow Connector 195">
            <a:extLst>
              <a:ext uri="{FF2B5EF4-FFF2-40B4-BE49-F238E27FC236}">
                <a16:creationId xmlns:a16="http://schemas.microsoft.com/office/drawing/2014/main" id="{5CE394D1-07AF-8F4A-8538-9924A3CB396E}"/>
              </a:ext>
            </a:extLst>
          </p:cNvPr>
          <p:cNvCxnSpPr/>
          <p:nvPr/>
        </p:nvCxnSpPr>
        <p:spPr>
          <a:xfrm>
            <a:off x="4423733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7" name="Straight Arrow Connector 196">
            <a:extLst>
              <a:ext uri="{FF2B5EF4-FFF2-40B4-BE49-F238E27FC236}">
                <a16:creationId xmlns:a16="http://schemas.microsoft.com/office/drawing/2014/main" id="{4EC0C4AA-0628-FA4F-9DB1-EF95F87E823A}"/>
              </a:ext>
            </a:extLst>
          </p:cNvPr>
          <p:cNvCxnSpPr/>
          <p:nvPr/>
        </p:nvCxnSpPr>
        <p:spPr>
          <a:xfrm>
            <a:off x="4976734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8" name="Straight Arrow Connector 197">
            <a:extLst>
              <a:ext uri="{FF2B5EF4-FFF2-40B4-BE49-F238E27FC236}">
                <a16:creationId xmlns:a16="http://schemas.microsoft.com/office/drawing/2014/main" id="{F06D8F16-D291-9B46-BBB3-92A49127AF1F}"/>
              </a:ext>
            </a:extLst>
          </p:cNvPr>
          <p:cNvCxnSpPr/>
          <p:nvPr/>
        </p:nvCxnSpPr>
        <p:spPr>
          <a:xfrm>
            <a:off x="5529735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9" name="Straight Arrow Connector 198">
            <a:extLst>
              <a:ext uri="{FF2B5EF4-FFF2-40B4-BE49-F238E27FC236}">
                <a16:creationId xmlns:a16="http://schemas.microsoft.com/office/drawing/2014/main" id="{A8535098-55B9-384F-A0DF-0F7119692C85}"/>
              </a:ext>
            </a:extLst>
          </p:cNvPr>
          <p:cNvCxnSpPr/>
          <p:nvPr/>
        </p:nvCxnSpPr>
        <p:spPr>
          <a:xfrm>
            <a:off x="6082736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0" name="Straight Arrow Connector 199">
            <a:extLst>
              <a:ext uri="{FF2B5EF4-FFF2-40B4-BE49-F238E27FC236}">
                <a16:creationId xmlns:a16="http://schemas.microsoft.com/office/drawing/2014/main" id="{ED61D83D-61E4-934C-B970-6D4E2195BF0F}"/>
              </a:ext>
            </a:extLst>
          </p:cNvPr>
          <p:cNvCxnSpPr/>
          <p:nvPr/>
        </p:nvCxnSpPr>
        <p:spPr>
          <a:xfrm>
            <a:off x="6635737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1" name="Straight Arrow Connector 200">
            <a:extLst>
              <a:ext uri="{FF2B5EF4-FFF2-40B4-BE49-F238E27FC236}">
                <a16:creationId xmlns:a16="http://schemas.microsoft.com/office/drawing/2014/main" id="{21E85EB9-5C29-E440-A67F-C1A2D0602E74}"/>
              </a:ext>
            </a:extLst>
          </p:cNvPr>
          <p:cNvCxnSpPr/>
          <p:nvPr/>
        </p:nvCxnSpPr>
        <p:spPr>
          <a:xfrm>
            <a:off x="7188738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2" name="Straight Arrow Connector 201">
            <a:extLst>
              <a:ext uri="{FF2B5EF4-FFF2-40B4-BE49-F238E27FC236}">
                <a16:creationId xmlns:a16="http://schemas.microsoft.com/office/drawing/2014/main" id="{C88A2E16-F616-8C40-82B2-674F26DCAADF}"/>
              </a:ext>
            </a:extLst>
          </p:cNvPr>
          <p:cNvCxnSpPr/>
          <p:nvPr/>
        </p:nvCxnSpPr>
        <p:spPr>
          <a:xfrm>
            <a:off x="7741743" y="339847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3" name="Straight Arrow Connector 202">
            <a:extLst>
              <a:ext uri="{FF2B5EF4-FFF2-40B4-BE49-F238E27FC236}">
                <a16:creationId xmlns:a16="http://schemas.microsoft.com/office/drawing/2014/main" id="{DB6205CC-5EEF-9445-A2AF-A5B52EEAA6F7}"/>
              </a:ext>
            </a:extLst>
          </p:cNvPr>
          <p:cNvCxnSpPr>
            <a:cxnSpLocks/>
          </p:cNvCxnSpPr>
          <p:nvPr/>
        </p:nvCxnSpPr>
        <p:spPr>
          <a:xfrm flipH="1">
            <a:off x="1105727" y="3528389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0" name="Rectangle 259">
            <a:extLst>
              <a:ext uri="{FF2B5EF4-FFF2-40B4-BE49-F238E27FC236}">
                <a16:creationId xmlns:a16="http://schemas.microsoft.com/office/drawing/2014/main" id="{AD4BB234-B97D-124F-9F9D-C9B830974518}"/>
              </a:ext>
            </a:extLst>
          </p:cNvPr>
          <p:cNvSpPr/>
          <p:nvPr/>
        </p:nvSpPr>
        <p:spPr>
          <a:xfrm>
            <a:off x="683008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77ACA56A-AC86-DF45-A1E3-E7D3413DA882}"/>
              </a:ext>
            </a:extLst>
          </p:cNvPr>
          <p:cNvSpPr/>
          <p:nvPr/>
        </p:nvSpPr>
        <p:spPr>
          <a:xfrm>
            <a:off x="1238014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B75E6682-4413-6E48-BF90-441655135CAC}"/>
              </a:ext>
            </a:extLst>
          </p:cNvPr>
          <p:cNvSpPr/>
          <p:nvPr/>
        </p:nvSpPr>
        <p:spPr>
          <a:xfrm>
            <a:off x="1793020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984488FF-6721-5A46-AC03-00216CA85EB4}"/>
              </a:ext>
            </a:extLst>
          </p:cNvPr>
          <p:cNvSpPr/>
          <p:nvPr/>
        </p:nvSpPr>
        <p:spPr>
          <a:xfrm>
            <a:off x="2348026" y="367648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8B234D29-BD64-7442-A15C-9DCC0E47A157}"/>
              </a:ext>
            </a:extLst>
          </p:cNvPr>
          <p:cNvSpPr/>
          <p:nvPr/>
        </p:nvSpPr>
        <p:spPr>
          <a:xfrm>
            <a:off x="2903032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4012CD0D-88DB-5942-A248-E9ED52053FD8}"/>
              </a:ext>
            </a:extLst>
          </p:cNvPr>
          <p:cNvSpPr/>
          <p:nvPr/>
        </p:nvSpPr>
        <p:spPr>
          <a:xfrm>
            <a:off x="3458038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56BFF571-56EA-7246-9CA0-57A21D9E077B}"/>
              </a:ext>
            </a:extLst>
          </p:cNvPr>
          <p:cNvSpPr/>
          <p:nvPr/>
        </p:nvSpPr>
        <p:spPr>
          <a:xfrm>
            <a:off x="4013044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4EE410CF-AAF5-2347-8A8E-D03383DDD290}"/>
              </a:ext>
            </a:extLst>
          </p:cNvPr>
          <p:cNvSpPr/>
          <p:nvPr/>
        </p:nvSpPr>
        <p:spPr>
          <a:xfrm>
            <a:off x="4568050" y="367648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CC84E9AA-AA36-3E48-B3FE-F9C30E7951DB}"/>
              </a:ext>
            </a:extLst>
          </p:cNvPr>
          <p:cNvSpPr/>
          <p:nvPr/>
        </p:nvSpPr>
        <p:spPr>
          <a:xfrm>
            <a:off x="5123056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EA8E5CF0-D0CA-124C-A050-8648C71A5AD5}"/>
              </a:ext>
            </a:extLst>
          </p:cNvPr>
          <p:cNvSpPr/>
          <p:nvPr/>
        </p:nvSpPr>
        <p:spPr>
          <a:xfrm>
            <a:off x="5678062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E2F6349B-B5EE-8D48-8F9C-3E72071E05E4}"/>
              </a:ext>
            </a:extLst>
          </p:cNvPr>
          <p:cNvSpPr/>
          <p:nvPr/>
        </p:nvSpPr>
        <p:spPr>
          <a:xfrm>
            <a:off x="6233068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4A39E38F-07F0-864B-BFA5-F33C0D686324}"/>
              </a:ext>
            </a:extLst>
          </p:cNvPr>
          <p:cNvSpPr/>
          <p:nvPr/>
        </p:nvSpPr>
        <p:spPr>
          <a:xfrm>
            <a:off x="6788074" y="367648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C7500F9B-D4D0-3749-AEB2-5C7ABFCDB474}"/>
              </a:ext>
            </a:extLst>
          </p:cNvPr>
          <p:cNvSpPr/>
          <p:nvPr/>
        </p:nvSpPr>
        <p:spPr>
          <a:xfrm>
            <a:off x="7343080" y="367647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D584DD1E-1D4E-E245-A0CF-04DF5DAC9CE6}"/>
              </a:ext>
            </a:extLst>
          </p:cNvPr>
          <p:cNvSpPr/>
          <p:nvPr/>
        </p:nvSpPr>
        <p:spPr>
          <a:xfrm>
            <a:off x="7898086" y="367647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74" name="Straight Arrow Connector 273">
            <a:extLst>
              <a:ext uri="{FF2B5EF4-FFF2-40B4-BE49-F238E27FC236}">
                <a16:creationId xmlns:a16="http://schemas.microsoft.com/office/drawing/2014/main" id="{FD99BDFD-2558-BC45-9C26-247C505D9C68}"/>
              </a:ext>
            </a:extLst>
          </p:cNvPr>
          <p:cNvCxnSpPr/>
          <p:nvPr/>
        </p:nvCxnSpPr>
        <p:spPr>
          <a:xfrm>
            <a:off x="1105322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5" name="Straight Arrow Connector 274">
            <a:extLst>
              <a:ext uri="{FF2B5EF4-FFF2-40B4-BE49-F238E27FC236}">
                <a16:creationId xmlns:a16="http://schemas.microsoft.com/office/drawing/2014/main" id="{34F4328A-78FB-4A4D-B2E1-88B542D5A274}"/>
              </a:ext>
            </a:extLst>
          </p:cNvPr>
          <p:cNvCxnSpPr/>
          <p:nvPr/>
        </p:nvCxnSpPr>
        <p:spPr>
          <a:xfrm>
            <a:off x="1658323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6" name="Straight Arrow Connector 275">
            <a:extLst>
              <a:ext uri="{FF2B5EF4-FFF2-40B4-BE49-F238E27FC236}">
                <a16:creationId xmlns:a16="http://schemas.microsoft.com/office/drawing/2014/main" id="{EAA33FF1-7716-7F4C-982E-11045285E05B}"/>
              </a:ext>
            </a:extLst>
          </p:cNvPr>
          <p:cNvCxnSpPr/>
          <p:nvPr/>
        </p:nvCxnSpPr>
        <p:spPr>
          <a:xfrm>
            <a:off x="2211324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7" name="Straight Arrow Connector 276">
            <a:extLst>
              <a:ext uri="{FF2B5EF4-FFF2-40B4-BE49-F238E27FC236}">
                <a16:creationId xmlns:a16="http://schemas.microsoft.com/office/drawing/2014/main" id="{E9C3BAA2-9D60-D442-BA58-FD2BA8E5CF5A}"/>
              </a:ext>
            </a:extLst>
          </p:cNvPr>
          <p:cNvCxnSpPr/>
          <p:nvPr/>
        </p:nvCxnSpPr>
        <p:spPr>
          <a:xfrm>
            <a:off x="2764325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8" name="Straight Arrow Connector 277">
            <a:extLst>
              <a:ext uri="{FF2B5EF4-FFF2-40B4-BE49-F238E27FC236}">
                <a16:creationId xmlns:a16="http://schemas.microsoft.com/office/drawing/2014/main" id="{1F8828E5-3EE0-CE43-8895-DA17CFF18F1A}"/>
              </a:ext>
            </a:extLst>
          </p:cNvPr>
          <p:cNvCxnSpPr/>
          <p:nvPr/>
        </p:nvCxnSpPr>
        <p:spPr>
          <a:xfrm>
            <a:off x="3317326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9" name="Straight Arrow Connector 278">
            <a:extLst>
              <a:ext uri="{FF2B5EF4-FFF2-40B4-BE49-F238E27FC236}">
                <a16:creationId xmlns:a16="http://schemas.microsoft.com/office/drawing/2014/main" id="{6338508E-E815-BE4F-BC06-D856A752B39C}"/>
              </a:ext>
            </a:extLst>
          </p:cNvPr>
          <p:cNvCxnSpPr/>
          <p:nvPr/>
        </p:nvCxnSpPr>
        <p:spPr>
          <a:xfrm>
            <a:off x="3870327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0" name="Straight Arrow Connector 279">
            <a:extLst>
              <a:ext uri="{FF2B5EF4-FFF2-40B4-BE49-F238E27FC236}">
                <a16:creationId xmlns:a16="http://schemas.microsoft.com/office/drawing/2014/main" id="{3ACF91AC-E541-0941-A706-E7154F960842}"/>
              </a:ext>
            </a:extLst>
          </p:cNvPr>
          <p:cNvCxnSpPr/>
          <p:nvPr/>
        </p:nvCxnSpPr>
        <p:spPr>
          <a:xfrm>
            <a:off x="4423328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1" name="Straight Arrow Connector 280">
            <a:extLst>
              <a:ext uri="{FF2B5EF4-FFF2-40B4-BE49-F238E27FC236}">
                <a16:creationId xmlns:a16="http://schemas.microsoft.com/office/drawing/2014/main" id="{2C4BCE4F-814C-1945-877B-556B7A9E653C}"/>
              </a:ext>
            </a:extLst>
          </p:cNvPr>
          <p:cNvCxnSpPr/>
          <p:nvPr/>
        </p:nvCxnSpPr>
        <p:spPr>
          <a:xfrm>
            <a:off x="4976329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2" name="Straight Arrow Connector 281">
            <a:extLst>
              <a:ext uri="{FF2B5EF4-FFF2-40B4-BE49-F238E27FC236}">
                <a16:creationId xmlns:a16="http://schemas.microsoft.com/office/drawing/2014/main" id="{C0E69053-5AD1-0C40-A05E-65CA4759F7ED}"/>
              </a:ext>
            </a:extLst>
          </p:cNvPr>
          <p:cNvCxnSpPr/>
          <p:nvPr/>
        </p:nvCxnSpPr>
        <p:spPr>
          <a:xfrm>
            <a:off x="5529330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3" name="Straight Arrow Connector 282">
            <a:extLst>
              <a:ext uri="{FF2B5EF4-FFF2-40B4-BE49-F238E27FC236}">
                <a16:creationId xmlns:a16="http://schemas.microsoft.com/office/drawing/2014/main" id="{063314FE-984A-394F-8E1F-C70D2759968B}"/>
              </a:ext>
            </a:extLst>
          </p:cNvPr>
          <p:cNvCxnSpPr/>
          <p:nvPr/>
        </p:nvCxnSpPr>
        <p:spPr>
          <a:xfrm>
            <a:off x="6082331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4" name="Straight Arrow Connector 283">
            <a:extLst>
              <a:ext uri="{FF2B5EF4-FFF2-40B4-BE49-F238E27FC236}">
                <a16:creationId xmlns:a16="http://schemas.microsoft.com/office/drawing/2014/main" id="{3F15298F-C273-A747-B061-C6E04A5632E3}"/>
              </a:ext>
            </a:extLst>
          </p:cNvPr>
          <p:cNvCxnSpPr/>
          <p:nvPr/>
        </p:nvCxnSpPr>
        <p:spPr>
          <a:xfrm>
            <a:off x="6635332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5" name="Straight Arrow Connector 284">
            <a:extLst>
              <a:ext uri="{FF2B5EF4-FFF2-40B4-BE49-F238E27FC236}">
                <a16:creationId xmlns:a16="http://schemas.microsoft.com/office/drawing/2014/main" id="{C9A4EB2E-E509-B349-B118-4006F20FD905}"/>
              </a:ext>
            </a:extLst>
          </p:cNvPr>
          <p:cNvCxnSpPr/>
          <p:nvPr/>
        </p:nvCxnSpPr>
        <p:spPr>
          <a:xfrm>
            <a:off x="7188333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6" name="Straight Arrow Connector 285">
            <a:extLst>
              <a:ext uri="{FF2B5EF4-FFF2-40B4-BE49-F238E27FC236}">
                <a16:creationId xmlns:a16="http://schemas.microsoft.com/office/drawing/2014/main" id="{250C1316-9749-C544-AE15-15282CD86C9E}"/>
              </a:ext>
            </a:extLst>
          </p:cNvPr>
          <p:cNvCxnSpPr/>
          <p:nvPr/>
        </p:nvCxnSpPr>
        <p:spPr>
          <a:xfrm>
            <a:off x="7741338" y="391952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7" name="Straight Arrow Connector 286">
            <a:extLst>
              <a:ext uri="{FF2B5EF4-FFF2-40B4-BE49-F238E27FC236}">
                <a16:creationId xmlns:a16="http://schemas.microsoft.com/office/drawing/2014/main" id="{BAF05CC9-EEFF-BF4A-82F9-A5EDFE753943}"/>
              </a:ext>
            </a:extLst>
          </p:cNvPr>
          <p:cNvCxnSpPr>
            <a:cxnSpLocks/>
          </p:cNvCxnSpPr>
          <p:nvPr/>
        </p:nvCxnSpPr>
        <p:spPr>
          <a:xfrm flipH="1">
            <a:off x="1105322" y="404944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88" name="Rectangle 287">
            <a:extLst>
              <a:ext uri="{FF2B5EF4-FFF2-40B4-BE49-F238E27FC236}">
                <a16:creationId xmlns:a16="http://schemas.microsoft.com/office/drawing/2014/main" id="{0BFBB5D9-5B9D-414B-B7E7-90A8305EC791}"/>
              </a:ext>
            </a:extLst>
          </p:cNvPr>
          <p:cNvSpPr/>
          <p:nvPr/>
        </p:nvSpPr>
        <p:spPr>
          <a:xfrm>
            <a:off x="686553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89" name="Rectangle 288">
            <a:extLst>
              <a:ext uri="{FF2B5EF4-FFF2-40B4-BE49-F238E27FC236}">
                <a16:creationId xmlns:a16="http://schemas.microsoft.com/office/drawing/2014/main" id="{FE2DD3CD-4C1E-FA4C-A422-A3C7C1426C40}"/>
              </a:ext>
            </a:extLst>
          </p:cNvPr>
          <p:cNvSpPr/>
          <p:nvPr/>
        </p:nvSpPr>
        <p:spPr>
          <a:xfrm>
            <a:off x="1241559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0" name="Rectangle 289">
            <a:extLst>
              <a:ext uri="{FF2B5EF4-FFF2-40B4-BE49-F238E27FC236}">
                <a16:creationId xmlns:a16="http://schemas.microsoft.com/office/drawing/2014/main" id="{E2DACC08-6D0C-B946-8814-CB2B8E207AB7}"/>
              </a:ext>
            </a:extLst>
          </p:cNvPr>
          <p:cNvSpPr/>
          <p:nvPr/>
        </p:nvSpPr>
        <p:spPr>
          <a:xfrm>
            <a:off x="1796565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1" name="Rectangle 290">
            <a:extLst>
              <a:ext uri="{FF2B5EF4-FFF2-40B4-BE49-F238E27FC236}">
                <a16:creationId xmlns:a16="http://schemas.microsoft.com/office/drawing/2014/main" id="{C5F923E2-AC54-2047-B9D0-E7E10EF0229A}"/>
              </a:ext>
            </a:extLst>
          </p:cNvPr>
          <p:cNvSpPr/>
          <p:nvPr/>
        </p:nvSpPr>
        <p:spPr>
          <a:xfrm>
            <a:off x="2351571" y="4200241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2" name="Rectangle 291">
            <a:extLst>
              <a:ext uri="{FF2B5EF4-FFF2-40B4-BE49-F238E27FC236}">
                <a16:creationId xmlns:a16="http://schemas.microsoft.com/office/drawing/2014/main" id="{855972DE-65D4-794B-9A1F-050A0ECC3DE0}"/>
              </a:ext>
            </a:extLst>
          </p:cNvPr>
          <p:cNvSpPr/>
          <p:nvPr/>
        </p:nvSpPr>
        <p:spPr>
          <a:xfrm>
            <a:off x="2906577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B8211E08-2DFA-574A-BA77-82CABF267E20}"/>
              </a:ext>
            </a:extLst>
          </p:cNvPr>
          <p:cNvSpPr/>
          <p:nvPr/>
        </p:nvSpPr>
        <p:spPr>
          <a:xfrm>
            <a:off x="3461583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0B1183C0-89D6-C141-BE83-83B9ABE483B9}"/>
              </a:ext>
            </a:extLst>
          </p:cNvPr>
          <p:cNvSpPr/>
          <p:nvPr/>
        </p:nvSpPr>
        <p:spPr>
          <a:xfrm>
            <a:off x="4016589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271A5C1F-FFC1-5445-9CFD-ACBAEF6E8772}"/>
              </a:ext>
            </a:extLst>
          </p:cNvPr>
          <p:cNvSpPr/>
          <p:nvPr/>
        </p:nvSpPr>
        <p:spPr>
          <a:xfrm>
            <a:off x="4571595" y="4200242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A621A0D6-70E2-2746-B823-378F5253431B}"/>
              </a:ext>
            </a:extLst>
          </p:cNvPr>
          <p:cNvSpPr/>
          <p:nvPr/>
        </p:nvSpPr>
        <p:spPr>
          <a:xfrm>
            <a:off x="5126601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2B008E6C-013A-C24F-9DFD-90D11B579996}"/>
              </a:ext>
            </a:extLst>
          </p:cNvPr>
          <p:cNvSpPr/>
          <p:nvPr/>
        </p:nvSpPr>
        <p:spPr>
          <a:xfrm>
            <a:off x="5681607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1D7BC615-F6B2-E84A-B6A7-30D436A9F283}"/>
              </a:ext>
            </a:extLst>
          </p:cNvPr>
          <p:cNvSpPr/>
          <p:nvPr/>
        </p:nvSpPr>
        <p:spPr>
          <a:xfrm>
            <a:off x="6236613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294F9C7C-227D-B34B-9884-44ABEA215D49}"/>
              </a:ext>
            </a:extLst>
          </p:cNvPr>
          <p:cNvSpPr/>
          <p:nvPr/>
        </p:nvSpPr>
        <p:spPr>
          <a:xfrm>
            <a:off x="6791619" y="4200243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8181A772-3814-9441-9959-EDF148C575B2}"/>
              </a:ext>
            </a:extLst>
          </p:cNvPr>
          <p:cNvSpPr/>
          <p:nvPr/>
        </p:nvSpPr>
        <p:spPr>
          <a:xfrm>
            <a:off x="7346625" y="42002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01" name="Rectangle 300">
            <a:extLst>
              <a:ext uri="{FF2B5EF4-FFF2-40B4-BE49-F238E27FC236}">
                <a16:creationId xmlns:a16="http://schemas.microsoft.com/office/drawing/2014/main" id="{EDE34691-7B88-D043-A536-4A501B1EC8B1}"/>
              </a:ext>
            </a:extLst>
          </p:cNvPr>
          <p:cNvSpPr/>
          <p:nvPr/>
        </p:nvSpPr>
        <p:spPr>
          <a:xfrm>
            <a:off x="7901631" y="420023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02" name="Straight Arrow Connector 301">
            <a:extLst>
              <a:ext uri="{FF2B5EF4-FFF2-40B4-BE49-F238E27FC236}">
                <a16:creationId xmlns:a16="http://schemas.microsoft.com/office/drawing/2014/main" id="{4227D9E8-B936-9E4F-BB92-C8E61BDCC050}"/>
              </a:ext>
            </a:extLst>
          </p:cNvPr>
          <p:cNvCxnSpPr/>
          <p:nvPr/>
        </p:nvCxnSpPr>
        <p:spPr>
          <a:xfrm>
            <a:off x="1108867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3" name="Straight Arrow Connector 302">
            <a:extLst>
              <a:ext uri="{FF2B5EF4-FFF2-40B4-BE49-F238E27FC236}">
                <a16:creationId xmlns:a16="http://schemas.microsoft.com/office/drawing/2014/main" id="{372FFC05-1DAA-5749-B036-B898B16330E1}"/>
              </a:ext>
            </a:extLst>
          </p:cNvPr>
          <p:cNvCxnSpPr/>
          <p:nvPr/>
        </p:nvCxnSpPr>
        <p:spPr>
          <a:xfrm>
            <a:off x="1661868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4" name="Straight Arrow Connector 303">
            <a:extLst>
              <a:ext uri="{FF2B5EF4-FFF2-40B4-BE49-F238E27FC236}">
                <a16:creationId xmlns:a16="http://schemas.microsoft.com/office/drawing/2014/main" id="{782F5FF4-8C99-9849-8AE2-213830659309}"/>
              </a:ext>
            </a:extLst>
          </p:cNvPr>
          <p:cNvCxnSpPr/>
          <p:nvPr/>
        </p:nvCxnSpPr>
        <p:spPr>
          <a:xfrm>
            <a:off x="2214869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5" name="Straight Arrow Connector 304">
            <a:extLst>
              <a:ext uri="{FF2B5EF4-FFF2-40B4-BE49-F238E27FC236}">
                <a16:creationId xmlns:a16="http://schemas.microsoft.com/office/drawing/2014/main" id="{B55AE8BD-12B6-7B42-B9AA-A32C020B53C6}"/>
              </a:ext>
            </a:extLst>
          </p:cNvPr>
          <p:cNvCxnSpPr/>
          <p:nvPr/>
        </p:nvCxnSpPr>
        <p:spPr>
          <a:xfrm>
            <a:off x="2767870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6" name="Straight Arrow Connector 305">
            <a:extLst>
              <a:ext uri="{FF2B5EF4-FFF2-40B4-BE49-F238E27FC236}">
                <a16:creationId xmlns:a16="http://schemas.microsoft.com/office/drawing/2014/main" id="{4AE8967F-94D4-4844-84A1-BCD81CB062FA}"/>
              </a:ext>
            </a:extLst>
          </p:cNvPr>
          <p:cNvCxnSpPr/>
          <p:nvPr/>
        </p:nvCxnSpPr>
        <p:spPr>
          <a:xfrm>
            <a:off x="3320871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7" name="Straight Arrow Connector 306">
            <a:extLst>
              <a:ext uri="{FF2B5EF4-FFF2-40B4-BE49-F238E27FC236}">
                <a16:creationId xmlns:a16="http://schemas.microsoft.com/office/drawing/2014/main" id="{1BDCF41E-6DFB-9D48-B47F-FFC6792C12C9}"/>
              </a:ext>
            </a:extLst>
          </p:cNvPr>
          <p:cNvCxnSpPr/>
          <p:nvPr/>
        </p:nvCxnSpPr>
        <p:spPr>
          <a:xfrm>
            <a:off x="3873872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8" name="Straight Arrow Connector 307">
            <a:extLst>
              <a:ext uri="{FF2B5EF4-FFF2-40B4-BE49-F238E27FC236}">
                <a16:creationId xmlns:a16="http://schemas.microsoft.com/office/drawing/2014/main" id="{AF21D147-517D-8046-B926-AA0BA9D22D57}"/>
              </a:ext>
            </a:extLst>
          </p:cNvPr>
          <p:cNvCxnSpPr/>
          <p:nvPr/>
        </p:nvCxnSpPr>
        <p:spPr>
          <a:xfrm>
            <a:off x="4426873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9" name="Straight Arrow Connector 308">
            <a:extLst>
              <a:ext uri="{FF2B5EF4-FFF2-40B4-BE49-F238E27FC236}">
                <a16:creationId xmlns:a16="http://schemas.microsoft.com/office/drawing/2014/main" id="{31E26A21-B7C2-F246-9588-F8455BBC0453}"/>
              </a:ext>
            </a:extLst>
          </p:cNvPr>
          <p:cNvCxnSpPr/>
          <p:nvPr/>
        </p:nvCxnSpPr>
        <p:spPr>
          <a:xfrm>
            <a:off x="4979874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0" name="Straight Arrow Connector 309">
            <a:extLst>
              <a:ext uri="{FF2B5EF4-FFF2-40B4-BE49-F238E27FC236}">
                <a16:creationId xmlns:a16="http://schemas.microsoft.com/office/drawing/2014/main" id="{9530C389-D859-BB43-8084-3FFC9CAC83FD}"/>
              </a:ext>
            </a:extLst>
          </p:cNvPr>
          <p:cNvCxnSpPr/>
          <p:nvPr/>
        </p:nvCxnSpPr>
        <p:spPr>
          <a:xfrm>
            <a:off x="5532875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1" name="Straight Arrow Connector 310">
            <a:extLst>
              <a:ext uri="{FF2B5EF4-FFF2-40B4-BE49-F238E27FC236}">
                <a16:creationId xmlns:a16="http://schemas.microsoft.com/office/drawing/2014/main" id="{7A5B304B-4901-5445-9EF5-E955969158DE}"/>
              </a:ext>
            </a:extLst>
          </p:cNvPr>
          <p:cNvCxnSpPr/>
          <p:nvPr/>
        </p:nvCxnSpPr>
        <p:spPr>
          <a:xfrm>
            <a:off x="6085876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2" name="Straight Arrow Connector 311">
            <a:extLst>
              <a:ext uri="{FF2B5EF4-FFF2-40B4-BE49-F238E27FC236}">
                <a16:creationId xmlns:a16="http://schemas.microsoft.com/office/drawing/2014/main" id="{C93204BF-42C3-E842-99FD-C3BC7C594FD9}"/>
              </a:ext>
            </a:extLst>
          </p:cNvPr>
          <p:cNvCxnSpPr/>
          <p:nvPr/>
        </p:nvCxnSpPr>
        <p:spPr>
          <a:xfrm>
            <a:off x="6638877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3" name="Straight Arrow Connector 312">
            <a:extLst>
              <a:ext uri="{FF2B5EF4-FFF2-40B4-BE49-F238E27FC236}">
                <a16:creationId xmlns:a16="http://schemas.microsoft.com/office/drawing/2014/main" id="{F3D09EEE-AB38-EE44-9254-FB6390770E02}"/>
              </a:ext>
            </a:extLst>
          </p:cNvPr>
          <p:cNvCxnSpPr/>
          <p:nvPr/>
        </p:nvCxnSpPr>
        <p:spPr>
          <a:xfrm>
            <a:off x="7191878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4" name="Straight Arrow Connector 313">
            <a:extLst>
              <a:ext uri="{FF2B5EF4-FFF2-40B4-BE49-F238E27FC236}">
                <a16:creationId xmlns:a16="http://schemas.microsoft.com/office/drawing/2014/main" id="{1A7452D8-D51A-714D-A3A8-F2EE621F1B9E}"/>
              </a:ext>
            </a:extLst>
          </p:cNvPr>
          <p:cNvCxnSpPr/>
          <p:nvPr/>
        </p:nvCxnSpPr>
        <p:spPr>
          <a:xfrm>
            <a:off x="7744883" y="4443285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5" name="Straight Arrow Connector 314">
            <a:extLst>
              <a:ext uri="{FF2B5EF4-FFF2-40B4-BE49-F238E27FC236}">
                <a16:creationId xmlns:a16="http://schemas.microsoft.com/office/drawing/2014/main" id="{B6B80458-CDC4-5C47-9C89-E0EC8A878B40}"/>
              </a:ext>
            </a:extLst>
          </p:cNvPr>
          <p:cNvCxnSpPr>
            <a:cxnSpLocks/>
          </p:cNvCxnSpPr>
          <p:nvPr/>
        </p:nvCxnSpPr>
        <p:spPr>
          <a:xfrm flipH="1">
            <a:off x="1116362" y="4573202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6" name="Rectangle 315">
            <a:extLst>
              <a:ext uri="{FF2B5EF4-FFF2-40B4-BE49-F238E27FC236}">
                <a16:creationId xmlns:a16="http://schemas.microsoft.com/office/drawing/2014/main" id="{7C667647-5654-964B-9B6F-44FA94DAAED9}"/>
              </a:ext>
            </a:extLst>
          </p:cNvPr>
          <p:cNvSpPr/>
          <p:nvPr/>
        </p:nvSpPr>
        <p:spPr>
          <a:xfrm>
            <a:off x="686958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7" name="Rectangle 316">
            <a:extLst>
              <a:ext uri="{FF2B5EF4-FFF2-40B4-BE49-F238E27FC236}">
                <a16:creationId xmlns:a16="http://schemas.microsoft.com/office/drawing/2014/main" id="{1A0AB264-D47D-1F46-AD39-485E6B539892}"/>
              </a:ext>
            </a:extLst>
          </p:cNvPr>
          <p:cNvSpPr/>
          <p:nvPr/>
        </p:nvSpPr>
        <p:spPr>
          <a:xfrm>
            <a:off x="1241964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8" name="Rectangle 317">
            <a:extLst>
              <a:ext uri="{FF2B5EF4-FFF2-40B4-BE49-F238E27FC236}">
                <a16:creationId xmlns:a16="http://schemas.microsoft.com/office/drawing/2014/main" id="{F11F4357-E784-BD45-A133-ABBEBDDEAFCD}"/>
              </a:ext>
            </a:extLst>
          </p:cNvPr>
          <p:cNvSpPr/>
          <p:nvPr/>
        </p:nvSpPr>
        <p:spPr>
          <a:xfrm>
            <a:off x="1796970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19" name="Rectangle 318">
            <a:extLst>
              <a:ext uri="{FF2B5EF4-FFF2-40B4-BE49-F238E27FC236}">
                <a16:creationId xmlns:a16="http://schemas.microsoft.com/office/drawing/2014/main" id="{79505247-BD4C-B14C-AEC5-ADE45CC494DB}"/>
              </a:ext>
            </a:extLst>
          </p:cNvPr>
          <p:cNvSpPr/>
          <p:nvPr/>
        </p:nvSpPr>
        <p:spPr>
          <a:xfrm>
            <a:off x="2351976" y="472399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0" name="Rectangle 319">
            <a:extLst>
              <a:ext uri="{FF2B5EF4-FFF2-40B4-BE49-F238E27FC236}">
                <a16:creationId xmlns:a16="http://schemas.microsoft.com/office/drawing/2014/main" id="{9014E8DC-C8AC-504F-865C-6EC27B20C772}"/>
              </a:ext>
            </a:extLst>
          </p:cNvPr>
          <p:cNvSpPr/>
          <p:nvPr/>
        </p:nvSpPr>
        <p:spPr>
          <a:xfrm>
            <a:off x="2906982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1" name="Rectangle 320">
            <a:extLst>
              <a:ext uri="{FF2B5EF4-FFF2-40B4-BE49-F238E27FC236}">
                <a16:creationId xmlns:a16="http://schemas.microsoft.com/office/drawing/2014/main" id="{89045152-40D2-0445-A15C-3F6EB9F78E38}"/>
              </a:ext>
            </a:extLst>
          </p:cNvPr>
          <p:cNvSpPr/>
          <p:nvPr/>
        </p:nvSpPr>
        <p:spPr>
          <a:xfrm>
            <a:off x="3461988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2" name="Rectangle 321">
            <a:extLst>
              <a:ext uri="{FF2B5EF4-FFF2-40B4-BE49-F238E27FC236}">
                <a16:creationId xmlns:a16="http://schemas.microsoft.com/office/drawing/2014/main" id="{AC6AF525-54D5-5F43-BAC7-2063AEFE2D0B}"/>
              </a:ext>
            </a:extLst>
          </p:cNvPr>
          <p:cNvSpPr/>
          <p:nvPr/>
        </p:nvSpPr>
        <p:spPr>
          <a:xfrm>
            <a:off x="4016994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3" name="Rectangle 322">
            <a:extLst>
              <a:ext uri="{FF2B5EF4-FFF2-40B4-BE49-F238E27FC236}">
                <a16:creationId xmlns:a16="http://schemas.microsoft.com/office/drawing/2014/main" id="{725ECD16-73DB-D848-8764-DFA00D1F4EAD}"/>
              </a:ext>
            </a:extLst>
          </p:cNvPr>
          <p:cNvSpPr/>
          <p:nvPr/>
        </p:nvSpPr>
        <p:spPr>
          <a:xfrm>
            <a:off x="4572000" y="472399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4" name="Rectangle 323">
            <a:extLst>
              <a:ext uri="{FF2B5EF4-FFF2-40B4-BE49-F238E27FC236}">
                <a16:creationId xmlns:a16="http://schemas.microsoft.com/office/drawing/2014/main" id="{9644D760-2FEF-1F46-BE36-976FF359414C}"/>
              </a:ext>
            </a:extLst>
          </p:cNvPr>
          <p:cNvSpPr/>
          <p:nvPr/>
        </p:nvSpPr>
        <p:spPr>
          <a:xfrm>
            <a:off x="5127006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5" name="Rectangle 324">
            <a:extLst>
              <a:ext uri="{FF2B5EF4-FFF2-40B4-BE49-F238E27FC236}">
                <a16:creationId xmlns:a16="http://schemas.microsoft.com/office/drawing/2014/main" id="{884C4BD8-BD92-DC4A-9D6E-7C164A1F0C47}"/>
              </a:ext>
            </a:extLst>
          </p:cNvPr>
          <p:cNvSpPr/>
          <p:nvPr/>
        </p:nvSpPr>
        <p:spPr>
          <a:xfrm>
            <a:off x="5682012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6" name="Rectangle 325">
            <a:extLst>
              <a:ext uri="{FF2B5EF4-FFF2-40B4-BE49-F238E27FC236}">
                <a16:creationId xmlns:a16="http://schemas.microsoft.com/office/drawing/2014/main" id="{F064A6A0-4E13-FB46-BE05-97F0AD74C542}"/>
              </a:ext>
            </a:extLst>
          </p:cNvPr>
          <p:cNvSpPr/>
          <p:nvPr/>
        </p:nvSpPr>
        <p:spPr>
          <a:xfrm>
            <a:off x="6237018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7" name="Rectangle 326">
            <a:extLst>
              <a:ext uri="{FF2B5EF4-FFF2-40B4-BE49-F238E27FC236}">
                <a16:creationId xmlns:a16="http://schemas.microsoft.com/office/drawing/2014/main" id="{227EEAF6-DBD9-B34E-9C3F-B820C50627E2}"/>
              </a:ext>
            </a:extLst>
          </p:cNvPr>
          <p:cNvSpPr/>
          <p:nvPr/>
        </p:nvSpPr>
        <p:spPr>
          <a:xfrm>
            <a:off x="6792024" y="4724000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8" name="Rectangle 327">
            <a:extLst>
              <a:ext uri="{FF2B5EF4-FFF2-40B4-BE49-F238E27FC236}">
                <a16:creationId xmlns:a16="http://schemas.microsoft.com/office/drawing/2014/main" id="{B5C6E22D-1850-1441-A515-26F515B021B6}"/>
              </a:ext>
            </a:extLst>
          </p:cNvPr>
          <p:cNvSpPr/>
          <p:nvPr/>
        </p:nvSpPr>
        <p:spPr>
          <a:xfrm>
            <a:off x="7347030" y="472399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29" name="Rectangle 328">
            <a:extLst>
              <a:ext uri="{FF2B5EF4-FFF2-40B4-BE49-F238E27FC236}">
                <a16:creationId xmlns:a16="http://schemas.microsoft.com/office/drawing/2014/main" id="{253245BB-7220-7D45-8309-3FCBF6D9A170}"/>
              </a:ext>
            </a:extLst>
          </p:cNvPr>
          <p:cNvSpPr/>
          <p:nvPr/>
        </p:nvSpPr>
        <p:spPr>
          <a:xfrm>
            <a:off x="7902036" y="4723996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30" name="Straight Arrow Connector 329">
            <a:extLst>
              <a:ext uri="{FF2B5EF4-FFF2-40B4-BE49-F238E27FC236}">
                <a16:creationId xmlns:a16="http://schemas.microsoft.com/office/drawing/2014/main" id="{C427D387-288A-7546-AA8B-D7C068E7DB71}"/>
              </a:ext>
            </a:extLst>
          </p:cNvPr>
          <p:cNvCxnSpPr/>
          <p:nvPr/>
        </p:nvCxnSpPr>
        <p:spPr>
          <a:xfrm>
            <a:off x="1109272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1" name="Straight Arrow Connector 330">
            <a:extLst>
              <a:ext uri="{FF2B5EF4-FFF2-40B4-BE49-F238E27FC236}">
                <a16:creationId xmlns:a16="http://schemas.microsoft.com/office/drawing/2014/main" id="{E18EC69B-8C3E-794D-AA99-AB0F868189F5}"/>
              </a:ext>
            </a:extLst>
          </p:cNvPr>
          <p:cNvCxnSpPr/>
          <p:nvPr/>
        </p:nvCxnSpPr>
        <p:spPr>
          <a:xfrm>
            <a:off x="1662273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2" name="Straight Arrow Connector 331">
            <a:extLst>
              <a:ext uri="{FF2B5EF4-FFF2-40B4-BE49-F238E27FC236}">
                <a16:creationId xmlns:a16="http://schemas.microsoft.com/office/drawing/2014/main" id="{CF227F6C-7884-4D4D-9C55-0F419376EE5D}"/>
              </a:ext>
            </a:extLst>
          </p:cNvPr>
          <p:cNvCxnSpPr/>
          <p:nvPr/>
        </p:nvCxnSpPr>
        <p:spPr>
          <a:xfrm>
            <a:off x="2215274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3" name="Straight Arrow Connector 332">
            <a:extLst>
              <a:ext uri="{FF2B5EF4-FFF2-40B4-BE49-F238E27FC236}">
                <a16:creationId xmlns:a16="http://schemas.microsoft.com/office/drawing/2014/main" id="{9B925F71-5228-FF45-AB5A-A072B522032E}"/>
              </a:ext>
            </a:extLst>
          </p:cNvPr>
          <p:cNvCxnSpPr/>
          <p:nvPr/>
        </p:nvCxnSpPr>
        <p:spPr>
          <a:xfrm>
            <a:off x="2768275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4" name="Straight Arrow Connector 333">
            <a:extLst>
              <a:ext uri="{FF2B5EF4-FFF2-40B4-BE49-F238E27FC236}">
                <a16:creationId xmlns:a16="http://schemas.microsoft.com/office/drawing/2014/main" id="{5A705E71-1040-1049-8466-816BEE9F87AF}"/>
              </a:ext>
            </a:extLst>
          </p:cNvPr>
          <p:cNvCxnSpPr/>
          <p:nvPr/>
        </p:nvCxnSpPr>
        <p:spPr>
          <a:xfrm>
            <a:off x="3321276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5" name="Straight Arrow Connector 334">
            <a:extLst>
              <a:ext uri="{FF2B5EF4-FFF2-40B4-BE49-F238E27FC236}">
                <a16:creationId xmlns:a16="http://schemas.microsoft.com/office/drawing/2014/main" id="{98C5A89E-504A-4243-B2A7-101D929F566A}"/>
              </a:ext>
            </a:extLst>
          </p:cNvPr>
          <p:cNvCxnSpPr/>
          <p:nvPr/>
        </p:nvCxnSpPr>
        <p:spPr>
          <a:xfrm>
            <a:off x="3874277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6" name="Straight Arrow Connector 335">
            <a:extLst>
              <a:ext uri="{FF2B5EF4-FFF2-40B4-BE49-F238E27FC236}">
                <a16:creationId xmlns:a16="http://schemas.microsoft.com/office/drawing/2014/main" id="{9D4A9E65-6CE1-EA47-B71E-22144BAB1C87}"/>
              </a:ext>
            </a:extLst>
          </p:cNvPr>
          <p:cNvCxnSpPr/>
          <p:nvPr/>
        </p:nvCxnSpPr>
        <p:spPr>
          <a:xfrm>
            <a:off x="4427278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7" name="Straight Arrow Connector 336">
            <a:extLst>
              <a:ext uri="{FF2B5EF4-FFF2-40B4-BE49-F238E27FC236}">
                <a16:creationId xmlns:a16="http://schemas.microsoft.com/office/drawing/2014/main" id="{EAB167B2-F0F3-4B41-93C4-F93BEC9C580F}"/>
              </a:ext>
            </a:extLst>
          </p:cNvPr>
          <p:cNvCxnSpPr/>
          <p:nvPr/>
        </p:nvCxnSpPr>
        <p:spPr>
          <a:xfrm>
            <a:off x="4980279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8" name="Straight Arrow Connector 337">
            <a:extLst>
              <a:ext uri="{FF2B5EF4-FFF2-40B4-BE49-F238E27FC236}">
                <a16:creationId xmlns:a16="http://schemas.microsoft.com/office/drawing/2014/main" id="{E1426E0F-8E44-DF46-8DD3-FBF0D44FBD6B}"/>
              </a:ext>
            </a:extLst>
          </p:cNvPr>
          <p:cNvCxnSpPr/>
          <p:nvPr/>
        </p:nvCxnSpPr>
        <p:spPr>
          <a:xfrm>
            <a:off x="5533280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9" name="Straight Arrow Connector 338">
            <a:extLst>
              <a:ext uri="{FF2B5EF4-FFF2-40B4-BE49-F238E27FC236}">
                <a16:creationId xmlns:a16="http://schemas.microsoft.com/office/drawing/2014/main" id="{05AE740D-4850-884E-8962-0309F69574AB}"/>
              </a:ext>
            </a:extLst>
          </p:cNvPr>
          <p:cNvCxnSpPr/>
          <p:nvPr/>
        </p:nvCxnSpPr>
        <p:spPr>
          <a:xfrm>
            <a:off x="6086281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0" name="Straight Arrow Connector 339">
            <a:extLst>
              <a:ext uri="{FF2B5EF4-FFF2-40B4-BE49-F238E27FC236}">
                <a16:creationId xmlns:a16="http://schemas.microsoft.com/office/drawing/2014/main" id="{05CE6756-69C6-D644-8EA8-91F912E21A97}"/>
              </a:ext>
            </a:extLst>
          </p:cNvPr>
          <p:cNvCxnSpPr/>
          <p:nvPr/>
        </p:nvCxnSpPr>
        <p:spPr>
          <a:xfrm>
            <a:off x="6639282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1" name="Straight Arrow Connector 340">
            <a:extLst>
              <a:ext uri="{FF2B5EF4-FFF2-40B4-BE49-F238E27FC236}">
                <a16:creationId xmlns:a16="http://schemas.microsoft.com/office/drawing/2014/main" id="{7F853CF4-09B2-004A-8DB3-EBDF1A006C76}"/>
              </a:ext>
            </a:extLst>
          </p:cNvPr>
          <p:cNvCxnSpPr/>
          <p:nvPr/>
        </p:nvCxnSpPr>
        <p:spPr>
          <a:xfrm>
            <a:off x="7192283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2" name="Straight Arrow Connector 341">
            <a:extLst>
              <a:ext uri="{FF2B5EF4-FFF2-40B4-BE49-F238E27FC236}">
                <a16:creationId xmlns:a16="http://schemas.microsoft.com/office/drawing/2014/main" id="{30FAB816-1AD3-6C4D-946C-5AE92DA1605B}"/>
              </a:ext>
            </a:extLst>
          </p:cNvPr>
          <p:cNvCxnSpPr/>
          <p:nvPr/>
        </p:nvCxnSpPr>
        <p:spPr>
          <a:xfrm>
            <a:off x="7745288" y="4967042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3" name="Straight Arrow Connector 342">
            <a:extLst>
              <a:ext uri="{FF2B5EF4-FFF2-40B4-BE49-F238E27FC236}">
                <a16:creationId xmlns:a16="http://schemas.microsoft.com/office/drawing/2014/main" id="{B18EC36C-C80B-4D4B-B115-0A87D322F3DA}"/>
              </a:ext>
            </a:extLst>
          </p:cNvPr>
          <p:cNvCxnSpPr>
            <a:cxnSpLocks/>
          </p:cNvCxnSpPr>
          <p:nvPr/>
        </p:nvCxnSpPr>
        <p:spPr>
          <a:xfrm flipH="1">
            <a:off x="1109272" y="5096959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44" name="Rectangle 343">
            <a:extLst>
              <a:ext uri="{FF2B5EF4-FFF2-40B4-BE49-F238E27FC236}">
                <a16:creationId xmlns:a16="http://schemas.microsoft.com/office/drawing/2014/main" id="{3B19FE9C-AE7F-F044-AB48-69544D8674FB}"/>
              </a:ext>
            </a:extLst>
          </p:cNvPr>
          <p:cNvSpPr/>
          <p:nvPr/>
        </p:nvSpPr>
        <p:spPr>
          <a:xfrm>
            <a:off x="682603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5" name="Rectangle 344">
            <a:extLst>
              <a:ext uri="{FF2B5EF4-FFF2-40B4-BE49-F238E27FC236}">
                <a16:creationId xmlns:a16="http://schemas.microsoft.com/office/drawing/2014/main" id="{AC0BB23A-4B51-A940-A6DA-AC8831E31B07}"/>
              </a:ext>
            </a:extLst>
          </p:cNvPr>
          <p:cNvSpPr/>
          <p:nvPr/>
        </p:nvSpPr>
        <p:spPr>
          <a:xfrm>
            <a:off x="1237609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6" name="Rectangle 345">
            <a:extLst>
              <a:ext uri="{FF2B5EF4-FFF2-40B4-BE49-F238E27FC236}">
                <a16:creationId xmlns:a16="http://schemas.microsoft.com/office/drawing/2014/main" id="{D792C802-C3EB-EC40-AD47-7CA30518B420}"/>
              </a:ext>
            </a:extLst>
          </p:cNvPr>
          <p:cNvSpPr/>
          <p:nvPr/>
        </p:nvSpPr>
        <p:spPr>
          <a:xfrm>
            <a:off x="1792615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7" name="Rectangle 346">
            <a:extLst>
              <a:ext uri="{FF2B5EF4-FFF2-40B4-BE49-F238E27FC236}">
                <a16:creationId xmlns:a16="http://schemas.microsoft.com/office/drawing/2014/main" id="{683ADE65-5D69-AA41-B826-320F7F76B0FE}"/>
              </a:ext>
            </a:extLst>
          </p:cNvPr>
          <p:cNvSpPr/>
          <p:nvPr/>
        </p:nvSpPr>
        <p:spPr>
          <a:xfrm>
            <a:off x="2347621" y="524594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8" name="Rectangle 347">
            <a:extLst>
              <a:ext uri="{FF2B5EF4-FFF2-40B4-BE49-F238E27FC236}">
                <a16:creationId xmlns:a16="http://schemas.microsoft.com/office/drawing/2014/main" id="{890B082B-0AD1-C14B-A536-BFA41AAB4153}"/>
              </a:ext>
            </a:extLst>
          </p:cNvPr>
          <p:cNvSpPr/>
          <p:nvPr/>
        </p:nvSpPr>
        <p:spPr>
          <a:xfrm>
            <a:off x="2902627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9" name="Rectangle 348">
            <a:extLst>
              <a:ext uri="{FF2B5EF4-FFF2-40B4-BE49-F238E27FC236}">
                <a16:creationId xmlns:a16="http://schemas.microsoft.com/office/drawing/2014/main" id="{7270808C-4580-3747-A8B4-DEC35EB6F200}"/>
              </a:ext>
            </a:extLst>
          </p:cNvPr>
          <p:cNvSpPr/>
          <p:nvPr/>
        </p:nvSpPr>
        <p:spPr>
          <a:xfrm>
            <a:off x="3457633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0" name="Rectangle 349">
            <a:extLst>
              <a:ext uri="{FF2B5EF4-FFF2-40B4-BE49-F238E27FC236}">
                <a16:creationId xmlns:a16="http://schemas.microsoft.com/office/drawing/2014/main" id="{53853F0D-A07D-9B48-8245-AEE7FABE14CD}"/>
              </a:ext>
            </a:extLst>
          </p:cNvPr>
          <p:cNvSpPr/>
          <p:nvPr/>
        </p:nvSpPr>
        <p:spPr>
          <a:xfrm>
            <a:off x="4012639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1" name="Rectangle 350">
            <a:extLst>
              <a:ext uri="{FF2B5EF4-FFF2-40B4-BE49-F238E27FC236}">
                <a16:creationId xmlns:a16="http://schemas.microsoft.com/office/drawing/2014/main" id="{2C2C00FB-B53C-E34B-B526-853551558ED2}"/>
              </a:ext>
            </a:extLst>
          </p:cNvPr>
          <p:cNvSpPr/>
          <p:nvPr/>
        </p:nvSpPr>
        <p:spPr>
          <a:xfrm>
            <a:off x="4567645" y="524594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2" name="Rectangle 351">
            <a:extLst>
              <a:ext uri="{FF2B5EF4-FFF2-40B4-BE49-F238E27FC236}">
                <a16:creationId xmlns:a16="http://schemas.microsoft.com/office/drawing/2014/main" id="{23DEA9AD-51CB-D844-83EE-C688537825C9}"/>
              </a:ext>
            </a:extLst>
          </p:cNvPr>
          <p:cNvSpPr/>
          <p:nvPr/>
        </p:nvSpPr>
        <p:spPr>
          <a:xfrm>
            <a:off x="5122651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3" name="Rectangle 352">
            <a:extLst>
              <a:ext uri="{FF2B5EF4-FFF2-40B4-BE49-F238E27FC236}">
                <a16:creationId xmlns:a16="http://schemas.microsoft.com/office/drawing/2014/main" id="{3B272EC4-C418-2F4E-8474-26ED831A4C10}"/>
              </a:ext>
            </a:extLst>
          </p:cNvPr>
          <p:cNvSpPr/>
          <p:nvPr/>
        </p:nvSpPr>
        <p:spPr>
          <a:xfrm>
            <a:off x="5677657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4" name="Rectangle 353">
            <a:extLst>
              <a:ext uri="{FF2B5EF4-FFF2-40B4-BE49-F238E27FC236}">
                <a16:creationId xmlns:a16="http://schemas.microsoft.com/office/drawing/2014/main" id="{E820FC6D-8AE6-9241-9091-B26FBD776554}"/>
              </a:ext>
            </a:extLst>
          </p:cNvPr>
          <p:cNvSpPr/>
          <p:nvPr/>
        </p:nvSpPr>
        <p:spPr>
          <a:xfrm>
            <a:off x="6232663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5" name="Rectangle 354">
            <a:extLst>
              <a:ext uri="{FF2B5EF4-FFF2-40B4-BE49-F238E27FC236}">
                <a16:creationId xmlns:a16="http://schemas.microsoft.com/office/drawing/2014/main" id="{D421ED2D-D2D7-0647-86E2-AC19BDE7EA5E}"/>
              </a:ext>
            </a:extLst>
          </p:cNvPr>
          <p:cNvSpPr/>
          <p:nvPr/>
        </p:nvSpPr>
        <p:spPr>
          <a:xfrm>
            <a:off x="6787669" y="524594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6" name="Rectangle 355">
            <a:extLst>
              <a:ext uri="{FF2B5EF4-FFF2-40B4-BE49-F238E27FC236}">
                <a16:creationId xmlns:a16="http://schemas.microsoft.com/office/drawing/2014/main" id="{7E9D10FC-888B-4C47-B32A-CE7C345F906A}"/>
              </a:ext>
            </a:extLst>
          </p:cNvPr>
          <p:cNvSpPr/>
          <p:nvPr/>
        </p:nvSpPr>
        <p:spPr>
          <a:xfrm>
            <a:off x="7342675" y="524594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57" name="Rectangle 356">
            <a:extLst>
              <a:ext uri="{FF2B5EF4-FFF2-40B4-BE49-F238E27FC236}">
                <a16:creationId xmlns:a16="http://schemas.microsoft.com/office/drawing/2014/main" id="{678F47C0-6B34-F146-88BA-C6AB39A0A2B0}"/>
              </a:ext>
            </a:extLst>
          </p:cNvPr>
          <p:cNvSpPr/>
          <p:nvPr/>
        </p:nvSpPr>
        <p:spPr>
          <a:xfrm>
            <a:off x="7897681" y="524594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58" name="Straight Arrow Connector 357">
            <a:extLst>
              <a:ext uri="{FF2B5EF4-FFF2-40B4-BE49-F238E27FC236}">
                <a16:creationId xmlns:a16="http://schemas.microsoft.com/office/drawing/2014/main" id="{98519F36-453B-0E4F-A67A-384BE457DD10}"/>
              </a:ext>
            </a:extLst>
          </p:cNvPr>
          <p:cNvCxnSpPr/>
          <p:nvPr/>
        </p:nvCxnSpPr>
        <p:spPr>
          <a:xfrm>
            <a:off x="1104917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9" name="Straight Arrow Connector 358">
            <a:extLst>
              <a:ext uri="{FF2B5EF4-FFF2-40B4-BE49-F238E27FC236}">
                <a16:creationId xmlns:a16="http://schemas.microsoft.com/office/drawing/2014/main" id="{68EAA440-CF47-4948-84D2-D20E26B4B062}"/>
              </a:ext>
            </a:extLst>
          </p:cNvPr>
          <p:cNvCxnSpPr/>
          <p:nvPr/>
        </p:nvCxnSpPr>
        <p:spPr>
          <a:xfrm>
            <a:off x="1657918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0" name="Straight Arrow Connector 359">
            <a:extLst>
              <a:ext uri="{FF2B5EF4-FFF2-40B4-BE49-F238E27FC236}">
                <a16:creationId xmlns:a16="http://schemas.microsoft.com/office/drawing/2014/main" id="{786B1254-099B-084E-BA43-5E9A160C0C3A}"/>
              </a:ext>
            </a:extLst>
          </p:cNvPr>
          <p:cNvCxnSpPr/>
          <p:nvPr/>
        </p:nvCxnSpPr>
        <p:spPr>
          <a:xfrm>
            <a:off x="2210919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1" name="Straight Arrow Connector 360">
            <a:extLst>
              <a:ext uri="{FF2B5EF4-FFF2-40B4-BE49-F238E27FC236}">
                <a16:creationId xmlns:a16="http://schemas.microsoft.com/office/drawing/2014/main" id="{32989B25-4724-E047-AB8F-FB162630640D}"/>
              </a:ext>
            </a:extLst>
          </p:cNvPr>
          <p:cNvCxnSpPr/>
          <p:nvPr/>
        </p:nvCxnSpPr>
        <p:spPr>
          <a:xfrm>
            <a:off x="2763920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2" name="Straight Arrow Connector 361">
            <a:extLst>
              <a:ext uri="{FF2B5EF4-FFF2-40B4-BE49-F238E27FC236}">
                <a16:creationId xmlns:a16="http://schemas.microsoft.com/office/drawing/2014/main" id="{4AC66855-E199-2140-B23B-46D8F6B74AF8}"/>
              </a:ext>
            </a:extLst>
          </p:cNvPr>
          <p:cNvCxnSpPr/>
          <p:nvPr/>
        </p:nvCxnSpPr>
        <p:spPr>
          <a:xfrm>
            <a:off x="3316921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3" name="Straight Arrow Connector 362">
            <a:extLst>
              <a:ext uri="{FF2B5EF4-FFF2-40B4-BE49-F238E27FC236}">
                <a16:creationId xmlns:a16="http://schemas.microsoft.com/office/drawing/2014/main" id="{AF2DA3A5-2A82-8E41-889D-5A975EF45D00}"/>
              </a:ext>
            </a:extLst>
          </p:cNvPr>
          <p:cNvCxnSpPr/>
          <p:nvPr/>
        </p:nvCxnSpPr>
        <p:spPr>
          <a:xfrm>
            <a:off x="3869922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4" name="Straight Arrow Connector 363">
            <a:extLst>
              <a:ext uri="{FF2B5EF4-FFF2-40B4-BE49-F238E27FC236}">
                <a16:creationId xmlns:a16="http://schemas.microsoft.com/office/drawing/2014/main" id="{A6465021-F0FF-FB4B-91B7-97008190E828}"/>
              </a:ext>
            </a:extLst>
          </p:cNvPr>
          <p:cNvCxnSpPr/>
          <p:nvPr/>
        </p:nvCxnSpPr>
        <p:spPr>
          <a:xfrm>
            <a:off x="4422923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5" name="Straight Arrow Connector 364">
            <a:extLst>
              <a:ext uri="{FF2B5EF4-FFF2-40B4-BE49-F238E27FC236}">
                <a16:creationId xmlns:a16="http://schemas.microsoft.com/office/drawing/2014/main" id="{F9027C49-EC4B-9140-9379-AF965B55F64D}"/>
              </a:ext>
            </a:extLst>
          </p:cNvPr>
          <p:cNvCxnSpPr/>
          <p:nvPr/>
        </p:nvCxnSpPr>
        <p:spPr>
          <a:xfrm>
            <a:off x="4975924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6" name="Straight Arrow Connector 365">
            <a:extLst>
              <a:ext uri="{FF2B5EF4-FFF2-40B4-BE49-F238E27FC236}">
                <a16:creationId xmlns:a16="http://schemas.microsoft.com/office/drawing/2014/main" id="{6D3840B9-E72B-1D48-BCFB-2D77EA61321D}"/>
              </a:ext>
            </a:extLst>
          </p:cNvPr>
          <p:cNvCxnSpPr/>
          <p:nvPr/>
        </p:nvCxnSpPr>
        <p:spPr>
          <a:xfrm>
            <a:off x="5528925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7" name="Straight Arrow Connector 366">
            <a:extLst>
              <a:ext uri="{FF2B5EF4-FFF2-40B4-BE49-F238E27FC236}">
                <a16:creationId xmlns:a16="http://schemas.microsoft.com/office/drawing/2014/main" id="{4055BC70-C81C-5B48-83EC-62D2324A27AC}"/>
              </a:ext>
            </a:extLst>
          </p:cNvPr>
          <p:cNvCxnSpPr/>
          <p:nvPr/>
        </p:nvCxnSpPr>
        <p:spPr>
          <a:xfrm>
            <a:off x="6081926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8" name="Straight Arrow Connector 367">
            <a:extLst>
              <a:ext uri="{FF2B5EF4-FFF2-40B4-BE49-F238E27FC236}">
                <a16:creationId xmlns:a16="http://schemas.microsoft.com/office/drawing/2014/main" id="{DD0068BE-98E9-3747-A289-6B432B24ACE4}"/>
              </a:ext>
            </a:extLst>
          </p:cNvPr>
          <p:cNvCxnSpPr/>
          <p:nvPr/>
        </p:nvCxnSpPr>
        <p:spPr>
          <a:xfrm>
            <a:off x="6634927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9" name="Straight Arrow Connector 368">
            <a:extLst>
              <a:ext uri="{FF2B5EF4-FFF2-40B4-BE49-F238E27FC236}">
                <a16:creationId xmlns:a16="http://schemas.microsoft.com/office/drawing/2014/main" id="{FDE4737E-818F-C543-B633-A40BBEF07FA3}"/>
              </a:ext>
            </a:extLst>
          </p:cNvPr>
          <p:cNvCxnSpPr/>
          <p:nvPr/>
        </p:nvCxnSpPr>
        <p:spPr>
          <a:xfrm>
            <a:off x="7187928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0" name="Straight Arrow Connector 369">
            <a:extLst>
              <a:ext uri="{FF2B5EF4-FFF2-40B4-BE49-F238E27FC236}">
                <a16:creationId xmlns:a16="http://schemas.microsoft.com/office/drawing/2014/main" id="{91A83F6A-A245-DF4F-BD37-252755344A60}"/>
              </a:ext>
            </a:extLst>
          </p:cNvPr>
          <p:cNvCxnSpPr/>
          <p:nvPr/>
        </p:nvCxnSpPr>
        <p:spPr>
          <a:xfrm>
            <a:off x="7740933" y="548899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1" name="Straight Arrow Connector 370">
            <a:extLst>
              <a:ext uri="{FF2B5EF4-FFF2-40B4-BE49-F238E27FC236}">
                <a16:creationId xmlns:a16="http://schemas.microsoft.com/office/drawing/2014/main" id="{C64F286C-3937-6447-B974-698C180A225C}"/>
              </a:ext>
            </a:extLst>
          </p:cNvPr>
          <p:cNvCxnSpPr>
            <a:cxnSpLocks/>
          </p:cNvCxnSpPr>
          <p:nvPr/>
        </p:nvCxnSpPr>
        <p:spPr>
          <a:xfrm flipH="1">
            <a:off x="1104917" y="5618908"/>
            <a:ext cx="6925456" cy="254833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2" name="Rectangle 371">
            <a:extLst>
              <a:ext uri="{FF2B5EF4-FFF2-40B4-BE49-F238E27FC236}">
                <a16:creationId xmlns:a16="http://schemas.microsoft.com/office/drawing/2014/main" id="{C566D026-DB22-0D4B-8106-3D12D0AC6E46}"/>
              </a:ext>
            </a:extLst>
          </p:cNvPr>
          <p:cNvSpPr/>
          <p:nvPr/>
        </p:nvSpPr>
        <p:spPr>
          <a:xfrm>
            <a:off x="686148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3" name="Rectangle 372">
            <a:extLst>
              <a:ext uri="{FF2B5EF4-FFF2-40B4-BE49-F238E27FC236}">
                <a16:creationId xmlns:a16="http://schemas.microsoft.com/office/drawing/2014/main" id="{2152FFBB-155C-DA4D-8922-04CE6404EF7D}"/>
              </a:ext>
            </a:extLst>
          </p:cNvPr>
          <p:cNvSpPr/>
          <p:nvPr/>
        </p:nvSpPr>
        <p:spPr>
          <a:xfrm>
            <a:off x="1241154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4" name="Rectangle 373">
            <a:extLst>
              <a:ext uri="{FF2B5EF4-FFF2-40B4-BE49-F238E27FC236}">
                <a16:creationId xmlns:a16="http://schemas.microsoft.com/office/drawing/2014/main" id="{6538E82C-04D7-1A45-9D3F-1FD05B0C24D0}"/>
              </a:ext>
            </a:extLst>
          </p:cNvPr>
          <p:cNvSpPr/>
          <p:nvPr/>
        </p:nvSpPr>
        <p:spPr>
          <a:xfrm>
            <a:off x="1796160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5" name="Rectangle 374">
            <a:extLst>
              <a:ext uri="{FF2B5EF4-FFF2-40B4-BE49-F238E27FC236}">
                <a16:creationId xmlns:a16="http://schemas.microsoft.com/office/drawing/2014/main" id="{4CF0F088-EAB7-1B47-AE8D-01162258C6E2}"/>
              </a:ext>
            </a:extLst>
          </p:cNvPr>
          <p:cNvSpPr/>
          <p:nvPr/>
        </p:nvSpPr>
        <p:spPr>
          <a:xfrm>
            <a:off x="2351166" y="5769707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6" name="Rectangle 375">
            <a:extLst>
              <a:ext uri="{FF2B5EF4-FFF2-40B4-BE49-F238E27FC236}">
                <a16:creationId xmlns:a16="http://schemas.microsoft.com/office/drawing/2014/main" id="{8AE9D060-7EF1-D646-88DD-E5FB6BE1DEF9}"/>
              </a:ext>
            </a:extLst>
          </p:cNvPr>
          <p:cNvSpPr/>
          <p:nvPr/>
        </p:nvSpPr>
        <p:spPr>
          <a:xfrm>
            <a:off x="2906172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7" name="Rectangle 376">
            <a:extLst>
              <a:ext uri="{FF2B5EF4-FFF2-40B4-BE49-F238E27FC236}">
                <a16:creationId xmlns:a16="http://schemas.microsoft.com/office/drawing/2014/main" id="{3E0ADD37-03CE-B841-8840-1A6343FD227F}"/>
              </a:ext>
            </a:extLst>
          </p:cNvPr>
          <p:cNvSpPr/>
          <p:nvPr/>
        </p:nvSpPr>
        <p:spPr>
          <a:xfrm>
            <a:off x="3461178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8" name="Rectangle 377">
            <a:extLst>
              <a:ext uri="{FF2B5EF4-FFF2-40B4-BE49-F238E27FC236}">
                <a16:creationId xmlns:a16="http://schemas.microsoft.com/office/drawing/2014/main" id="{DE81BB03-DC18-5C4F-AC3B-089C385D912A}"/>
              </a:ext>
            </a:extLst>
          </p:cNvPr>
          <p:cNvSpPr/>
          <p:nvPr/>
        </p:nvSpPr>
        <p:spPr>
          <a:xfrm>
            <a:off x="4016184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79" name="Rectangle 378">
            <a:extLst>
              <a:ext uri="{FF2B5EF4-FFF2-40B4-BE49-F238E27FC236}">
                <a16:creationId xmlns:a16="http://schemas.microsoft.com/office/drawing/2014/main" id="{11D8C36C-7936-0A41-B5CD-D41242B96EA5}"/>
              </a:ext>
            </a:extLst>
          </p:cNvPr>
          <p:cNvSpPr/>
          <p:nvPr/>
        </p:nvSpPr>
        <p:spPr>
          <a:xfrm>
            <a:off x="4571190" y="5769708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0" name="Rectangle 379">
            <a:extLst>
              <a:ext uri="{FF2B5EF4-FFF2-40B4-BE49-F238E27FC236}">
                <a16:creationId xmlns:a16="http://schemas.microsoft.com/office/drawing/2014/main" id="{A98F1CAB-D858-4F4F-9AED-DB0FE5842744}"/>
              </a:ext>
            </a:extLst>
          </p:cNvPr>
          <p:cNvSpPr/>
          <p:nvPr/>
        </p:nvSpPr>
        <p:spPr>
          <a:xfrm>
            <a:off x="5126196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1" name="Rectangle 380">
            <a:extLst>
              <a:ext uri="{FF2B5EF4-FFF2-40B4-BE49-F238E27FC236}">
                <a16:creationId xmlns:a16="http://schemas.microsoft.com/office/drawing/2014/main" id="{54222E0C-6F15-5646-9CCF-B1DFAF36BE71}"/>
              </a:ext>
            </a:extLst>
          </p:cNvPr>
          <p:cNvSpPr/>
          <p:nvPr/>
        </p:nvSpPr>
        <p:spPr>
          <a:xfrm>
            <a:off x="5681202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2" name="Rectangle 381">
            <a:extLst>
              <a:ext uri="{FF2B5EF4-FFF2-40B4-BE49-F238E27FC236}">
                <a16:creationId xmlns:a16="http://schemas.microsoft.com/office/drawing/2014/main" id="{FA3E4AF4-865F-B748-B60A-E110953A1DF6}"/>
              </a:ext>
            </a:extLst>
          </p:cNvPr>
          <p:cNvSpPr/>
          <p:nvPr/>
        </p:nvSpPr>
        <p:spPr>
          <a:xfrm>
            <a:off x="6236208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3" name="Rectangle 382">
            <a:extLst>
              <a:ext uri="{FF2B5EF4-FFF2-40B4-BE49-F238E27FC236}">
                <a16:creationId xmlns:a16="http://schemas.microsoft.com/office/drawing/2014/main" id="{66DCDB2D-9E24-2942-9475-D5657D2B9C48}"/>
              </a:ext>
            </a:extLst>
          </p:cNvPr>
          <p:cNvSpPr/>
          <p:nvPr/>
        </p:nvSpPr>
        <p:spPr>
          <a:xfrm>
            <a:off x="6791214" y="5769709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4" name="Rectangle 383">
            <a:extLst>
              <a:ext uri="{FF2B5EF4-FFF2-40B4-BE49-F238E27FC236}">
                <a16:creationId xmlns:a16="http://schemas.microsoft.com/office/drawing/2014/main" id="{64C385F3-DB77-8F49-9D28-6E7A7FAC2B10}"/>
              </a:ext>
            </a:extLst>
          </p:cNvPr>
          <p:cNvSpPr/>
          <p:nvPr/>
        </p:nvSpPr>
        <p:spPr>
          <a:xfrm>
            <a:off x="7346220" y="57697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85" name="Rectangle 384">
            <a:extLst>
              <a:ext uri="{FF2B5EF4-FFF2-40B4-BE49-F238E27FC236}">
                <a16:creationId xmlns:a16="http://schemas.microsoft.com/office/drawing/2014/main" id="{14BD9044-2780-2941-B832-11B9844D4DEE}"/>
              </a:ext>
            </a:extLst>
          </p:cNvPr>
          <p:cNvSpPr/>
          <p:nvPr/>
        </p:nvSpPr>
        <p:spPr>
          <a:xfrm>
            <a:off x="7901226" y="5769705"/>
            <a:ext cx="555006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386" name="Straight Arrow Connector 385">
            <a:extLst>
              <a:ext uri="{FF2B5EF4-FFF2-40B4-BE49-F238E27FC236}">
                <a16:creationId xmlns:a16="http://schemas.microsoft.com/office/drawing/2014/main" id="{BE2E7C4E-3754-B346-B767-5F9DBAD3EAC2}"/>
              </a:ext>
            </a:extLst>
          </p:cNvPr>
          <p:cNvCxnSpPr/>
          <p:nvPr/>
        </p:nvCxnSpPr>
        <p:spPr>
          <a:xfrm>
            <a:off x="1108462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7" name="Straight Arrow Connector 386">
            <a:extLst>
              <a:ext uri="{FF2B5EF4-FFF2-40B4-BE49-F238E27FC236}">
                <a16:creationId xmlns:a16="http://schemas.microsoft.com/office/drawing/2014/main" id="{501B99A1-E40F-6F4A-8C0A-3CEDDE33E097}"/>
              </a:ext>
            </a:extLst>
          </p:cNvPr>
          <p:cNvCxnSpPr/>
          <p:nvPr/>
        </p:nvCxnSpPr>
        <p:spPr>
          <a:xfrm>
            <a:off x="1661463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8" name="Straight Arrow Connector 387">
            <a:extLst>
              <a:ext uri="{FF2B5EF4-FFF2-40B4-BE49-F238E27FC236}">
                <a16:creationId xmlns:a16="http://schemas.microsoft.com/office/drawing/2014/main" id="{A4059365-E59F-254D-B429-56B8A82D99AA}"/>
              </a:ext>
            </a:extLst>
          </p:cNvPr>
          <p:cNvCxnSpPr/>
          <p:nvPr/>
        </p:nvCxnSpPr>
        <p:spPr>
          <a:xfrm>
            <a:off x="2214464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9" name="Straight Arrow Connector 388">
            <a:extLst>
              <a:ext uri="{FF2B5EF4-FFF2-40B4-BE49-F238E27FC236}">
                <a16:creationId xmlns:a16="http://schemas.microsoft.com/office/drawing/2014/main" id="{16EDA976-6A79-4E47-ADD4-DF75D2C14727}"/>
              </a:ext>
            </a:extLst>
          </p:cNvPr>
          <p:cNvCxnSpPr/>
          <p:nvPr/>
        </p:nvCxnSpPr>
        <p:spPr>
          <a:xfrm>
            <a:off x="2767465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0" name="Straight Arrow Connector 389">
            <a:extLst>
              <a:ext uri="{FF2B5EF4-FFF2-40B4-BE49-F238E27FC236}">
                <a16:creationId xmlns:a16="http://schemas.microsoft.com/office/drawing/2014/main" id="{C3E2E462-9C30-1344-8781-DA2E944E87C2}"/>
              </a:ext>
            </a:extLst>
          </p:cNvPr>
          <p:cNvCxnSpPr/>
          <p:nvPr/>
        </p:nvCxnSpPr>
        <p:spPr>
          <a:xfrm>
            <a:off x="3320466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1" name="Straight Arrow Connector 390">
            <a:extLst>
              <a:ext uri="{FF2B5EF4-FFF2-40B4-BE49-F238E27FC236}">
                <a16:creationId xmlns:a16="http://schemas.microsoft.com/office/drawing/2014/main" id="{D97B91D8-4CB8-2743-8E85-821AD88DB56A}"/>
              </a:ext>
            </a:extLst>
          </p:cNvPr>
          <p:cNvCxnSpPr/>
          <p:nvPr/>
        </p:nvCxnSpPr>
        <p:spPr>
          <a:xfrm>
            <a:off x="3873467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2" name="Straight Arrow Connector 391">
            <a:extLst>
              <a:ext uri="{FF2B5EF4-FFF2-40B4-BE49-F238E27FC236}">
                <a16:creationId xmlns:a16="http://schemas.microsoft.com/office/drawing/2014/main" id="{61074C83-FC35-5348-8162-1AAD73EFB76E}"/>
              </a:ext>
            </a:extLst>
          </p:cNvPr>
          <p:cNvCxnSpPr/>
          <p:nvPr/>
        </p:nvCxnSpPr>
        <p:spPr>
          <a:xfrm>
            <a:off x="4426468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3" name="Straight Arrow Connector 392">
            <a:extLst>
              <a:ext uri="{FF2B5EF4-FFF2-40B4-BE49-F238E27FC236}">
                <a16:creationId xmlns:a16="http://schemas.microsoft.com/office/drawing/2014/main" id="{398E0857-8980-1944-8FB6-CC48B1E886E7}"/>
              </a:ext>
            </a:extLst>
          </p:cNvPr>
          <p:cNvCxnSpPr/>
          <p:nvPr/>
        </p:nvCxnSpPr>
        <p:spPr>
          <a:xfrm>
            <a:off x="4979469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4" name="Straight Arrow Connector 393">
            <a:extLst>
              <a:ext uri="{FF2B5EF4-FFF2-40B4-BE49-F238E27FC236}">
                <a16:creationId xmlns:a16="http://schemas.microsoft.com/office/drawing/2014/main" id="{AA916DA7-7269-1045-B8EC-6A0369D60215}"/>
              </a:ext>
            </a:extLst>
          </p:cNvPr>
          <p:cNvCxnSpPr/>
          <p:nvPr/>
        </p:nvCxnSpPr>
        <p:spPr>
          <a:xfrm>
            <a:off x="5532470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5" name="Straight Arrow Connector 394">
            <a:extLst>
              <a:ext uri="{FF2B5EF4-FFF2-40B4-BE49-F238E27FC236}">
                <a16:creationId xmlns:a16="http://schemas.microsoft.com/office/drawing/2014/main" id="{3581576F-CC73-9A4A-92DE-D92DDEFDEF29}"/>
              </a:ext>
            </a:extLst>
          </p:cNvPr>
          <p:cNvCxnSpPr/>
          <p:nvPr/>
        </p:nvCxnSpPr>
        <p:spPr>
          <a:xfrm>
            <a:off x="6085471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6" name="Straight Arrow Connector 395">
            <a:extLst>
              <a:ext uri="{FF2B5EF4-FFF2-40B4-BE49-F238E27FC236}">
                <a16:creationId xmlns:a16="http://schemas.microsoft.com/office/drawing/2014/main" id="{888D0B92-B644-F24C-B83A-08D26C0C7625}"/>
              </a:ext>
            </a:extLst>
          </p:cNvPr>
          <p:cNvCxnSpPr/>
          <p:nvPr/>
        </p:nvCxnSpPr>
        <p:spPr>
          <a:xfrm>
            <a:off x="6638472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7" name="Straight Arrow Connector 396">
            <a:extLst>
              <a:ext uri="{FF2B5EF4-FFF2-40B4-BE49-F238E27FC236}">
                <a16:creationId xmlns:a16="http://schemas.microsoft.com/office/drawing/2014/main" id="{C91E847D-F263-954E-ABB5-09BAFCA5A5BC}"/>
              </a:ext>
            </a:extLst>
          </p:cNvPr>
          <p:cNvCxnSpPr/>
          <p:nvPr/>
        </p:nvCxnSpPr>
        <p:spPr>
          <a:xfrm>
            <a:off x="7191473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98" name="Straight Arrow Connector 397">
            <a:extLst>
              <a:ext uri="{FF2B5EF4-FFF2-40B4-BE49-F238E27FC236}">
                <a16:creationId xmlns:a16="http://schemas.microsoft.com/office/drawing/2014/main" id="{ADDB6C3D-336A-6C41-A574-24EB290938DD}"/>
              </a:ext>
            </a:extLst>
          </p:cNvPr>
          <p:cNvCxnSpPr/>
          <p:nvPr/>
        </p:nvCxnSpPr>
        <p:spPr>
          <a:xfrm>
            <a:off x="7744478" y="6012751"/>
            <a:ext cx="314794" cy="0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703B6C33-388E-C549-A5B6-797D98733FA5}"/>
              </a:ext>
            </a:extLst>
          </p:cNvPr>
          <p:cNvCxnSpPr>
            <a:cxnSpLocks/>
          </p:cNvCxnSpPr>
          <p:nvPr/>
        </p:nvCxnSpPr>
        <p:spPr>
          <a:xfrm>
            <a:off x="974361" y="1666605"/>
            <a:ext cx="0" cy="60440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TextBox 430">
            <a:extLst>
              <a:ext uri="{FF2B5EF4-FFF2-40B4-BE49-F238E27FC236}">
                <a16:creationId xmlns:a16="http://schemas.microsoft.com/office/drawing/2014/main" id="{C2A924AF-B3CC-2443-A0C0-6061EAF3F351}"/>
              </a:ext>
            </a:extLst>
          </p:cNvPr>
          <p:cNvSpPr txBox="1"/>
          <p:nvPr/>
        </p:nvSpPr>
        <p:spPr>
          <a:xfrm>
            <a:off x="332628" y="1236902"/>
            <a:ext cx="1728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Read Data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CE3D29E5-A1E9-BF40-A67C-CFB9989D8D58}"/>
              </a:ext>
            </a:extLst>
          </p:cNvPr>
          <p:cNvSpPr/>
          <p:nvPr/>
        </p:nvSpPr>
        <p:spPr>
          <a:xfrm>
            <a:off x="5289176" y="6568783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37222613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91940-E760-8B4C-A0DE-0A4C2EA9F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14241" t="20036" r="65516" b="59298"/>
          <a:stretch/>
        </p:blipFill>
        <p:spPr>
          <a:xfrm>
            <a:off x="664470" y="2107910"/>
            <a:ext cx="7770084" cy="418286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8747-1F9B-0248-8170-4EAFE39B3736}"/>
              </a:ext>
            </a:extLst>
          </p:cNvPr>
          <p:cNvSpPr/>
          <p:nvPr/>
        </p:nvSpPr>
        <p:spPr>
          <a:xfrm>
            <a:off x="664470" y="2107911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703B6C33-388E-C549-A5B6-797D98733FA5}"/>
              </a:ext>
            </a:extLst>
          </p:cNvPr>
          <p:cNvCxnSpPr>
            <a:cxnSpLocks/>
          </p:cNvCxnSpPr>
          <p:nvPr/>
        </p:nvCxnSpPr>
        <p:spPr>
          <a:xfrm>
            <a:off x="3730482" y="1659497"/>
            <a:ext cx="0" cy="60440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TextBox 430">
            <a:extLst>
              <a:ext uri="{FF2B5EF4-FFF2-40B4-BE49-F238E27FC236}">
                <a16:creationId xmlns:a16="http://schemas.microsoft.com/office/drawing/2014/main" id="{C2A924AF-B3CC-2443-A0C0-6061EAF3F351}"/>
              </a:ext>
            </a:extLst>
          </p:cNvPr>
          <p:cNvSpPr txBox="1"/>
          <p:nvPr/>
        </p:nvSpPr>
        <p:spPr>
          <a:xfrm>
            <a:off x="2866192" y="1090110"/>
            <a:ext cx="1728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Read Data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E9553546-99C2-884C-A810-83EDE9843F76}"/>
              </a:ext>
            </a:extLst>
          </p:cNvPr>
          <p:cNvSpPr/>
          <p:nvPr/>
        </p:nvSpPr>
        <p:spPr>
          <a:xfrm>
            <a:off x="664470" y="2630775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2B414F7B-373A-E94C-A4B0-60E5076DE7A8}"/>
              </a:ext>
            </a:extLst>
          </p:cNvPr>
          <p:cNvSpPr/>
          <p:nvPr/>
        </p:nvSpPr>
        <p:spPr>
          <a:xfrm>
            <a:off x="664470" y="3153616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548F006C-6404-7240-9705-2F5282389950}"/>
              </a:ext>
            </a:extLst>
          </p:cNvPr>
          <p:cNvSpPr/>
          <p:nvPr/>
        </p:nvSpPr>
        <p:spPr>
          <a:xfrm>
            <a:off x="664470" y="3676480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F987869C-2CEB-7142-B412-D9A2C9B46784}"/>
              </a:ext>
            </a:extLst>
          </p:cNvPr>
          <p:cNvSpPr/>
          <p:nvPr/>
        </p:nvSpPr>
        <p:spPr>
          <a:xfrm>
            <a:off x="664470" y="4199321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B392B1A-2D29-2C4F-9A86-6ED593577D89}"/>
              </a:ext>
            </a:extLst>
          </p:cNvPr>
          <p:cNvSpPr/>
          <p:nvPr/>
        </p:nvSpPr>
        <p:spPr>
          <a:xfrm>
            <a:off x="664470" y="4722185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349389DA-7C38-F94D-A4E8-340E0EA056A4}"/>
              </a:ext>
            </a:extLst>
          </p:cNvPr>
          <p:cNvSpPr/>
          <p:nvPr/>
        </p:nvSpPr>
        <p:spPr>
          <a:xfrm>
            <a:off x="664470" y="5245026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750A4175-5A80-114F-B0FA-60CA5430A7BB}"/>
              </a:ext>
            </a:extLst>
          </p:cNvPr>
          <p:cNvSpPr/>
          <p:nvPr/>
        </p:nvSpPr>
        <p:spPr>
          <a:xfrm>
            <a:off x="664470" y="5767890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5BF88394-B07E-684F-970E-39222E64DFCB}"/>
              </a:ext>
            </a:extLst>
          </p:cNvPr>
          <p:cNvCxnSpPr>
            <a:cxnSpLocks/>
          </p:cNvCxnSpPr>
          <p:nvPr/>
        </p:nvCxnSpPr>
        <p:spPr>
          <a:xfrm>
            <a:off x="3730482" y="2448444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9D7A6F69-449C-7342-9375-DA0742665221}"/>
              </a:ext>
            </a:extLst>
          </p:cNvPr>
          <p:cNvCxnSpPr>
            <a:cxnSpLocks/>
          </p:cNvCxnSpPr>
          <p:nvPr/>
        </p:nvCxnSpPr>
        <p:spPr>
          <a:xfrm>
            <a:off x="3730482" y="2971285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A89F678D-F84E-1249-943E-13AAC242BCCA}"/>
              </a:ext>
            </a:extLst>
          </p:cNvPr>
          <p:cNvCxnSpPr>
            <a:cxnSpLocks/>
          </p:cNvCxnSpPr>
          <p:nvPr/>
        </p:nvCxnSpPr>
        <p:spPr>
          <a:xfrm>
            <a:off x="3730482" y="3494149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012B679E-2DD9-BB45-8163-52E54474CD81}"/>
              </a:ext>
            </a:extLst>
          </p:cNvPr>
          <p:cNvCxnSpPr>
            <a:cxnSpLocks/>
          </p:cNvCxnSpPr>
          <p:nvPr/>
        </p:nvCxnSpPr>
        <p:spPr>
          <a:xfrm>
            <a:off x="3730482" y="4016990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11298003-1BD7-BA46-BB8E-902688076817}"/>
              </a:ext>
            </a:extLst>
          </p:cNvPr>
          <p:cNvCxnSpPr>
            <a:cxnSpLocks/>
          </p:cNvCxnSpPr>
          <p:nvPr/>
        </p:nvCxnSpPr>
        <p:spPr>
          <a:xfrm>
            <a:off x="3730482" y="4539854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E6E99A85-F984-8C47-ACD0-8090EDDEEC91}"/>
              </a:ext>
            </a:extLst>
          </p:cNvPr>
          <p:cNvCxnSpPr>
            <a:cxnSpLocks/>
          </p:cNvCxnSpPr>
          <p:nvPr/>
        </p:nvCxnSpPr>
        <p:spPr>
          <a:xfrm>
            <a:off x="3730482" y="5095175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E777A252-9C01-9543-B4A7-FDAFBA7DC0AB}"/>
              </a:ext>
            </a:extLst>
          </p:cNvPr>
          <p:cNvCxnSpPr>
            <a:cxnSpLocks/>
          </p:cNvCxnSpPr>
          <p:nvPr/>
        </p:nvCxnSpPr>
        <p:spPr>
          <a:xfrm>
            <a:off x="3730482" y="5585559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5" name="TextBox 244">
            <a:extLst>
              <a:ext uri="{FF2B5EF4-FFF2-40B4-BE49-F238E27FC236}">
                <a16:creationId xmlns:a16="http://schemas.microsoft.com/office/drawing/2014/main" id="{55A3EA40-B1B8-2D42-BCF1-84466D0B9D88}"/>
              </a:ext>
            </a:extLst>
          </p:cNvPr>
          <p:cNvSpPr txBox="1"/>
          <p:nvPr/>
        </p:nvSpPr>
        <p:spPr>
          <a:xfrm>
            <a:off x="457200" y="404947"/>
            <a:ext cx="586853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3: Combine Requests for Near-Adjacent Ranges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F5BF6B4-F849-864D-A645-C0EF5E7190B5}"/>
              </a:ext>
            </a:extLst>
          </p:cNvPr>
          <p:cNvSpPr/>
          <p:nvPr/>
        </p:nvSpPr>
        <p:spPr>
          <a:xfrm>
            <a:off x="5289176" y="6568783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04387437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91940-E760-8B4C-A0DE-0A4C2EA9F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14241" t="20036" r="65516" b="59298"/>
          <a:stretch/>
        </p:blipFill>
        <p:spPr>
          <a:xfrm>
            <a:off x="664470" y="2107910"/>
            <a:ext cx="7770084" cy="418286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13F88747-1F9B-0248-8170-4EAFE39B3736}"/>
              </a:ext>
            </a:extLst>
          </p:cNvPr>
          <p:cNvSpPr/>
          <p:nvPr/>
        </p:nvSpPr>
        <p:spPr>
          <a:xfrm>
            <a:off x="664470" y="2107911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703B6C33-388E-C549-A5B6-797D98733FA5}"/>
              </a:ext>
            </a:extLst>
          </p:cNvPr>
          <p:cNvCxnSpPr>
            <a:cxnSpLocks/>
          </p:cNvCxnSpPr>
          <p:nvPr/>
        </p:nvCxnSpPr>
        <p:spPr>
          <a:xfrm>
            <a:off x="3730482" y="1659497"/>
            <a:ext cx="0" cy="60440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TextBox 430">
            <a:extLst>
              <a:ext uri="{FF2B5EF4-FFF2-40B4-BE49-F238E27FC236}">
                <a16:creationId xmlns:a16="http://schemas.microsoft.com/office/drawing/2014/main" id="{C2A924AF-B3CC-2443-A0C0-6061EAF3F351}"/>
              </a:ext>
            </a:extLst>
          </p:cNvPr>
          <p:cNvSpPr txBox="1"/>
          <p:nvPr/>
        </p:nvSpPr>
        <p:spPr>
          <a:xfrm>
            <a:off x="2866192" y="1090110"/>
            <a:ext cx="1728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Read Data</a:t>
            </a:r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E9553546-99C2-884C-A810-83EDE9843F76}"/>
              </a:ext>
            </a:extLst>
          </p:cNvPr>
          <p:cNvSpPr/>
          <p:nvPr/>
        </p:nvSpPr>
        <p:spPr>
          <a:xfrm>
            <a:off x="664470" y="2630775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2B414F7B-373A-E94C-A4B0-60E5076DE7A8}"/>
              </a:ext>
            </a:extLst>
          </p:cNvPr>
          <p:cNvSpPr/>
          <p:nvPr/>
        </p:nvSpPr>
        <p:spPr>
          <a:xfrm>
            <a:off x="664470" y="3153616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548F006C-6404-7240-9705-2F5282389950}"/>
              </a:ext>
            </a:extLst>
          </p:cNvPr>
          <p:cNvSpPr/>
          <p:nvPr/>
        </p:nvSpPr>
        <p:spPr>
          <a:xfrm>
            <a:off x="664470" y="3676480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F987869C-2CEB-7142-B412-D9A2C9B46784}"/>
              </a:ext>
            </a:extLst>
          </p:cNvPr>
          <p:cNvSpPr/>
          <p:nvPr/>
        </p:nvSpPr>
        <p:spPr>
          <a:xfrm>
            <a:off x="664470" y="4199321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3B392B1A-2D29-2C4F-9A86-6ED593577D89}"/>
              </a:ext>
            </a:extLst>
          </p:cNvPr>
          <p:cNvSpPr/>
          <p:nvPr/>
        </p:nvSpPr>
        <p:spPr>
          <a:xfrm>
            <a:off x="664470" y="4722185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349389DA-7C38-F94D-A4E8-340E0EA056A4}"/>
              </a:ext>
            </a:extLst>
          </p:cNvPr>
          <p:cNvSpPr/>
          <p:nvPr/>
        </p:nvSpPr>
        <p:spPr>
          <a:xfrm>
            <a:off x="664470" y="5245026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750A4175-5A80-114F-B0FA-60CA5430A7BB}"/>
              </a:ext>
            </a:extLst>
          </p:cNvPr>
          <p:cNvSpPr/>
          <p:nvPr/>
        </p:nvSpPr>
        <p:spPr>
          <a:xfrm>
            <a:off x="664470" y="5767890"/>
            <a:ext cx="7770083" cy="522864"/>
          </a:xfrm>
          <a:prstGeom prst="rect">
            <a:avLst/>
          </a:prstGeom>
          <a:solidFill>
            <a:schemeClr val="accent6">
              <a:alpha val="25000"/>
            </a:schemeClr>
          </a:solidFill>
          <a:ln w="254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cxnSp>
        <p:nvCxnSpPr>
          <p:cNvPr id="235" name="Straight Arrow Connector 234">
            <a:extLst>
              <a:ext uri="{FF2B5EF4-FFF2-40B4-BE49-F238E27FC236}">
                <a16:creationId xmlns:a16="http://schemas.microsoft.com/office/drawing/2014/main" id="{5BF88394-B07E-684F-970E-39222E64DFCB}"/>
              </a:ext>
            </a:extLst>
          </p:cNvPr>
          <p:cNvCxnSpPr>
            <a:cxnSpLocks/>
          </p:cNvCxnSpPr>
          <p:nvPr/>
        </p:nvCxnSpPr>
        <p:spPr>
          <a:xfrm>
            <a:off x="3333242" y="2448444"/>
            <a:ext cx="0" cy="36466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9" name="Straight Arrow Connector 238">
            <a:extLst>
              <a:ext uri="{FF2B5EF4-FFF2-40B4-BE49-F238E27FC236}">
                <a16:creationId xmlns:a16="http://schemas.microsoft.com/office/drawing/2014/main" id="{9D7A6F69-449C-7342-9375-DA0742665221}"/>
              </a:ext>
            </a:extLst>
          </p:cNvPr>
          <p:cNvCxnSpPr>
            <a:cxnSpLocks/>
          </p:cNvCxnSpPr>
          <p:nvPr/>
        </p:nvCxnSpPr>
        <p:spPr>
          <a:xfrm>
            <a:off x="3504380" y="2448444"/>
            <a:ext cx="0" cy="915669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0" name="Straight Arrow Connector 239">
            <a:extLst>
              <a:ext uri="{FF2B5EF4-FFF2-40B4-BE49-F238E27FC236}">
                <a16:creationId xmlns:a16="http://schemas.microsoft.com/office/drawing/2014/main" id="{A89F678D-F84E-1249-943E-13AAC242BCCA}"/>
              </a:ext>
            </a:extLst>
          </p:cNvPr>
          <p:cNvCxnSpPr>
            <a:cxnSpLocks/>
          </p:cNvCxnSpPr>
          <p:nvPr/>
        </p:nvCxnSpPr>
        <p:spPr>
          <a:xfrm>
            <a:off x="3675518" y="2448444"/>
            <a:ext cx="0" cy="141036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1" name="Straight Arrow Connector 240">
            <a:extLst>
              <a:ext uri="{FF2B5EF4-FFF2-40B4-BE49-F238E27FC236}">
                <a16:creationId xmlns:a16="http://schemas.microsoft.com/office/drawing/2014/main" id="{012B679E-2DD9-BB45-8163-52E54474CD81}"/>
              </a:ext>
            </a:extLst>
          </p:cNvPr>
          <p:cNvCxnSpPr>
            <a:cxnSpLocks/>
          </p:cNvCxnSpPr>
          <p:nvPr/>
        </p:nvCxnSpPr>
        <p:spPr>
          <a:xfrm>
            <a:off x="3846656" y="2448444"/>
            <a:ext cx="0" cy="1933207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2" name="Straight Arrow Connector 241">
            <a:extLst>
              <a:ext uri="{FF2B5EF4-FFF2-40B4-BE49-F238E27FC236}">
                <a16:creationId xmlns:a16="http://schemas.microsoft.com/office/drawing/2014/main" id="{11298003-1BD7-BA46-BB8E-902688076817}"/>
              </a:ext>
            </a:extLst>
          </p:cNvPr>
          <p:cNvCxnSpPr>
            <a:cxnSpLocks/>
          </p:cNvCxnSpPr>
          <p:nvPr/>
        </p:nvCxnSpPr>
        <p:spPr>
          <a:xfrm>
            <a:off x="4017794" y="2448444"/>
            <a:ext cx="0" cy="2456071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3" name="Straight Arrow Connector 242">
            <a:extLst>
              <a:ext uri="{FF2B5EF4-FFF2-40B4-BE49-F238E27FC236}">
                <a16:creationId xmlns:a16="http://schemas.microsoft.com/office/drawing/2014/main" id="{E6E99A85-F984-8C47-ACD0-8090EDDEEC91}"/>
              </a:ext>
            </a:extLst>
          </p:cNvPr>
          <p:cNvCxnSpPr>
            <a:cxnSpLocks/>
          </p:cNvCxnSpPr>
          <p:nvPr/>
        </p:nvCxnSpPr>
        <p:spPr>
          <a:xfrm>
            <a:off x="4188932" y="2448444"/>
            <a:ext cx="0" cy="2978912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4" name="Straight Arrow Connector 243">
            <a:extLst>
              <a:ext uri="{FF2B5EF4-FFF2-40B4-BE49-F238E27FC236}">
                <a16:creationId xmlns:a16="http://schemas.microsoft.com/office/drawing/2014/main" id="{E777A252-9C01-9543-B4A7-FDAFBA7DC0AB}"/>
              </a:ext>
            </a:extLst>
          </p:cNvPr>
          <p:cNvCxnSpPr>
            <a:cxnSpLocks/>
          </p:cNvCxnSpPr>
          <p:nvPr/>
        </p:nvCxnSpPr>
        <p:spPr>
          <a:xfrm>
            <a:off x="4360069" y="2448444"/>
            <a:ext cx="0" cy="3501776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6" name="TextBox 25">
            <a:extLst>
              <a:ext uri="{FF2B5EF4-FFF2-40B4-BE49-F238E27FC236}">
                <a16:creationId xmlns:a16="http://schemas.microsoft.com/office/drawing/2014/main" id="{CE113084-B16F-BE4B-9729-D2A97447C3EE}"/>
              </a:ext>
            </a:extLst>
          </p:cNvPr>
          <p:cNvSpPr txBox="1"/>
          <p:nvPr/>
        </p:nvSpPr>
        <p:spPr>
          <a:xfrm>
            <a:off x="457200" y="404947"/>
            <a:ext cx="49428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4: Parallelize once we have an S3 URL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2D572862-B75D-3B4B-A23D-4327C679B163}"/>
              </a:ext>
            </a:extLst>
          </p:cNvPr>
          <p:cNvSpPr/>
          <p:nvPr/>
        </p:nvSpPr>
        <p:spPr>
          <a:xfrm>
            <a:off x="5289176" y="6568783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268638248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AF991940-E760-8B4C-A0DE-0A4C2EA9F06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duotone>
              <a:prstClr val="black"/>
              <a:schemeClr val="bg1">
                <a:lumMod val="95000"/>
                <a:tint val="45000"/>
                <a:satMod val="400000"/>
              </a:schemeClr>
            </a:duotone>
          </a:blip>
          <a:srcRect l="14241" t="20036" r="65516" b="59298"/>
          <a:stretch/>
        </p:blipFill>
        <p:spPr>
          <a:xfrm>
            <a:off x="664470" y="2107910"/>
            <a:ext cx="7770084" cy="4182867"/>
          </a:xfrm>
          <a:prstGeom prst="rect">
            <a:avLst/>
          </a:prstGeom>
          <a:solidFill>
            <a:schemeClr val="accent1"/>
          </a:solidFill>
          <a:ln w="12700">
            <a:solidFill>
              <a:schemeClr val="tx1"/>
            </a:solidFill>
          </a:ln>
        </p:spPr>
      </p:pic>
      <p:cxnSp>
        <p:nvCxnSpPr>
          <p:cNvPr id="428" name="Straight Arrow Connector 427">
            <a:extLst>
              <a:ext uri="{FF2B5EF4-FFF2-40B4-BE49-F238E27FC236}">
                <a16:creationId xmlns:a16="http://schemas.microsoft.com/office/drawing/2014/main" id="{703B6C33-388E-C549-A5B6-797D98733FA5}"/>
              </a:ext>
            </a:extLst>
          </p:cNvPr>
          <p:cNvCxnSpPr>
            <a:cxnSpLocks/>
          </p:cNvCxnSpPr>
          <p:nvPr/>
        </p:nvCxnSpPr>
        <p:spPr>
          <a:xfrm>
            <a:off x="3730482" y="1659497"/>
            <a:ext cx="0" cy="604405"/>
          </a:xfrm>
          <a:prstGeom prst="straightConnector1">
            <a:avLst/>
          </a:prstGeom>
          <a:ln w="25400">
            <a:solidFill>
              <a:schemeClr val="accent6">
                <a:lumMod val="75000"/>
              </a:scheme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1" name="TextBox 430">
            <a:extLst>
              <a:ext uri="{FF2B5EF4-FFF2-40B4-BE49-F238E27FC236}">
                <a16:creationId xmlns:a16="http://schemas.microsoft.com/office/drawing/2014/main" id="{C2A924AF-B3CC-2443-A0C0-6061EAF3F351}"/>
              </a:ext>
            </a:extLst>
          </p:cNvPr>
          <p:cNvSpPr txBox="1"/>
          <p:nvPr/>
        </p:nvSpPr>
        <p:spPr>
          <a:xfrm>
            <a:off x="2866192" y="1090110"/>
            <a:ext cx="1728294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Zarr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Read Data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E113084-B16F-BE4B-9729-D2A97447C3EE}"/>
              </a:ext>
            </a:extLst>
          </p:cNvPr>
          <p:cNvSpPr txBox="1"/>
          <p:nvPr/>
        </p:nvSpPr>
        <p:spPr>
          <a:xfrm>
            <a:off x="457200" y="404947"/>
            <a:ext cx="455740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Optimization 5: Cache outputs for future reads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510F2D7-73C4-B848-AC7B-382A3FC521F1}"/>
              </a:ext>
            </a:extLst>
          </p:cNvPr>
          <p:cNvSpPr/>
          <p:nvPr/>
        </p:nvSpPr>
        <p:spPr>
          <a:xfrm>
            <a:off x="5289176" y="6568783"/>
            <a:ext cx="2925801" cy="246221"/>
          </a:xfrm>
          <a:prstGeom prst="rect">
            <a:avLst/>
          </a:prstGeom>
          <a:solidFill>
            <a:schemeClr val="bg1">
              <a:alpha val="87000"/>
            </a:schemeClr>
          </a:solidFill>
        </p:spPr>
        <p:txBody>
          <a:bodyPr wrap="none">
            <a:spAutoFit/>
          </a:bodyPr>
          <a:lstStyle/>
          <a:p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Coastline Image © 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  <a:hlinkClick r:id="rId4"/>
              </a:rPr>
              <a:t>OpenStreetMap</a:t>
            </a:r>
            <a:r>
              <a:rPr lang="en-US" sz="1000" dirty="0">
                <a:solidFill>
                  <a:srgbClr val="222222"/>
                </a:solidFill>
                <a:latin typeface="Helvetica Neue" panose="02000503000000020004" pitchFamily="2" charset="0"/>
              </a:rPr>
              <a:t> contributors</a:t>
            </a:r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134584642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It’s open source!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D782D-8BD6-F24D-9BF6-06BC6595B3CD}"/>
              </a:ext>
            </a:extLst>
          </p:cNvPr>
          <p:cNvSpPr txBox="1"/>
          <p:nvPr/>
        </p:nvSpPr>
        <p:spPr>
          <a:xfrm>
            <a:off x="576000" y="1150706"/>
            <a:ext cx="79056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https://github.com/nasa/zarr-eosdis-store</a:t>
            </a:r>
            <a:endParaRPr lang="en-US" sz="3200" i="1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87973569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1B351D77-F24F-7D45-BCB3-2F262A1BCC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E7A8C0C-5952-F248-A437-FB6556E95CE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lvl="0" indent="0">
              <a:spcBef>
                <a:spcPts val="0"/>
              </a:spcBef>
              <a:buSzPts val="2400"/>
            </a:pPr>
            <a:r>
              <a:rPr lang="en-US" dirty="0"/>
              <a:t>2021 ESIP Summer Meeting</a:t>
            </a:r>
          </a:p>
        </p:txBody>
      </p:sp>
    </p:spTree>
    <p:extLst>
      <p:ext uri="{BB962C8B-B14F-4D97-AF65-F5344CB8AC3E}">
        <p14:creationId xmlns:p14="http://schemas.microsoft.com/office/powerpoint/2010/main" val="2121378202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Conclusions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416D782D-8BD6-F24D-9BF6-06BC6595B3CD}"/>
              </a:ext>
            </a:extLst>
          </p:cNvPr>
          <p:cNvSpPr txBox="1"/>
          <p:nvPr/>
        </p:nvSpPr>
        <p:spPr>
          <a:xfrm>
            <a:off x="576000" y="1150706"/>
            <a:ext cx="790560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Cloud access optimization demands read latency optimization</a:t>
            </a:r>
          </a:p>
          <a:p>
            <a:pPr marL="571500" lvl="3" indent="-571500">
              <a:buFont typeface="Arial" panose="020B0604020202020204" pitchFamily="34" charset="0"/>
              <a:buChar char="•"/>
            </a:pPr>
            <a:endParaRPr lang="en-US" sz="3200" dirty="0">
              <a:solidFill>
                <a:schemeClr val="tx1">
                  <a:lumMod val="75000"/>
                  <a:lumOff val="25000"/>
                </a:schemeClr>
              </a:solidFill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Combine many smaller reads into fewer larger reads (metadata &amp; data)</a:t>
            </a: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Skip expensive network actions such as auth or redirects, if possible, via cookies and caching</a:t>
            </a:r>
          </a:p>
          <a:p>
            <a:pPr marL="571500" lvl="3" indent="-571500">
              <a:buFont typeface="+mj-lt"/>
              <a:buAutoNum type="arabicPeriod"/>
            </a:pPr>
            <a:r>
              <a:rPr lang="en-US" sz="32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Parallelize reads</a:t>
            </a:r>
          </a:p>
        </p:txBody>
      </p:sp>
    </p:spTree>
    <p:extLst>
      <p:ext uri="{BB962C8B-B14F-4D97-AF65-F5344CB8AC3E}">
        <p14:creationId xmlns:p14="http://schemas.microsoft.com/office/powerpoint/2010/main" val="205653763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DD8DB8-8D98-6E4C-A64E-473ACDB62ED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Questions?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8BF00703-B3BA-D64D-844F-355154A7AF2C}"/>
              </a:ext>
            </a:extLst>
          </p:cNvPr>
          <p:cNvSpPr txBox="1"/>
          <p:nvPr/>
        </p:nvSpPr>
        <p:spPr>
          <a:xfrm>
            <a:off x="457200" y="1733906"/>
            <a:ext cx="79056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Patrick Quinn</a:t>
            </a:r>
          </a:p>
          <a:p>
            <a:r>
              <a:rPr lang="en-US" sz="2800" dirty="0">
                <a:solidFill>
                  <a:schemeClr val="tx1">
                    <a:lumMod val="75000"/>
                    <a:lumOff val="25000"/>
                  </a:schemeClr>
                </a:solidFill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</a:rPr>
              <a:t>EED-2 Software Engineer</a:t>
            </a:r>
          </a:p>
          <a:p>
            <a:r>
              <a:rPr lang="en-US" sz="2800" dirty="0">
                <a:latin typeface="Helvetica Neue" panose="02000503000000020004" pitchFamily="2" charset="0"/>
                <a:ea typeface="Helvetica Neue" panose="02000503000000020004" pitchFamily="2" charset="0"/>
                <a:cs typeface="Helvetica Neue" panose="02000503000000020004" pitchFamily="2" charset="0"/>
                <a:hlinkClick r:id="rId3"/>
              </a:rPr>
              <a:t>patrick@element84.com</a:t>
            </a:r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  <a:p>
            <a:endParaRPr lang="en-US" sz="2800" dirty="0">
              <a:latin typeface="Helvetica Neue" panose="02000503000000020004" pitchFamily="2" charset="0"/>
              <a:ea typeface="Helvetica Neue" panose="02000503000000020004" pitchFamily="2" charset="0"/>
              <a:cs typeface="Helvetica Neue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2313620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/>
          <p:nvPr/>
        </p:nvSpPr>
        <p:spPr>
          <a:xfrm>
            <a:off x="547545" y="255361"/>
            <a:ext cx="7769963" cy="1184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algn="ctr"/>
            <a:r>
              <a:rPr lang="en-US" sz="2400" dirty="0">
                <a:solidFill>
                  <a:srgbClr val="34495E"/>
                </a:solidFill>
                <a:latin typeface="Helvetica Neue"/>
              </a:rPr>
              <a:t>This work was supported by NASA/GSFC under Raytheon Technologies contract number NNG15HZ39C.</a:t>
            </a:r>
          </a:p>
        </p:txBody>
      </p:sp>
      <p:sp>
        <p:nvSpPr>
          <p:cNvPr id="2" name="Rectangle 1"/>
          <p:cNvSpPr/>
          <p:nvPr/>
        </p:nvSpPr>
        <p:spPr>
          <a:xfrm>
            <a:off x="231493" y="2305616"/>
            <a:ext cx="8831483" cy="11695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The coastline image  (page8, 10,14, 15, 16, 17, 18, 19, 23, 24, 25, 27, 32, 31, 32, 33) was produced by the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aurthor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using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openstreetmaps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data. See the publisher permissions  </a:t>
            </a:r>
            <a:r>
              <a:rPr lang="en-US" u="sng" dirty="0" smtClean="0">
                <a:solidFill>
                  <a:srgbClr val="0563C1"/>
                </a:solidFill>
                <a:latin typeface="Calibri" panose="020F0502020204030204" pitchFamily="34" charset="0"/>
                <a:ea typeface="Calibri" panose="020F0502020204030204" pitchFamily="34" charset="0"/>
                <a:hlinkClick r:id="rId3"/>
              </a:rPr>
              <a:t>https://www.openstreetmap.org/copyright</a:t>
            </a:r>
            <a:endParaRPr lang="en-US" dirty="0" smtClean="0">
              <a:latin typeface="Calibri" panose="020F0502020204030204" pitchFamily="34" charset="0"/>
              <a:ea typeface="Calibri" panose="020F0502020204030204" pitchFamily="34" charset="0"/>
            </a:endParaRPr>
          </a:p>
          <a:p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"You are free to copy, distribute, transmit and adapt our data, as long as you credit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OpenStreetMap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and its contributors. If you alter or build upon our data, you may distribute the result only under the same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licence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. [...] We require that you use the credit “© </a:t>
            </a:r>
            <a:r>
              <a:rPr lang="en-US" dirty="0" err="1" smtClean="0">
                <a:latin typeface="Calibri" panose="020F0502020204030204" pitchFamily="34" charset="0"/>
                <a:ea typeface="Calibri" panose="020F0502020204030204" pitchFamily="34" charset="0"/>
              </a:rPr>
              <a:t>OpenStreetMap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</a:rPr>
              <a:t> contributors”.</a:t>
            </a:r>
            <a:endParaRPr lang="en-US" dirty="0">
              <a:latin typeface="Calibri" panose="020F0502020204030204" pitchFamily="34" charset="0"/>
              <a:ea typeface="Calibri" panose="020F0502020204030204" pitchFamily="34" charset="0"/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231493" y="4033245"/>
            <a:ext cx="5290231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small graphics (magnifying glass and lightbulb</a:t>
            </a:r>
            <a:r>
              <a:rPr lang="en-US" dirty="0" smtClean="0">
                <a:latin typeface="Calibri" panose="020F0502020204030204" pitchFamily="34" charset="0"/>
                <a:ea typeface="Calibri" panose="020F0502020204030204" pitchFamily="34" charset="0"/>
                <a:cs typeface="Calibri" panose="020F0502020204030204" pitchFamily="34" charset="0"/>
              </a:rPr>
              <a:t>) was created by author </a:t>
            </a:r>
            <a:endParaRPr lang="en-US" dirty="0"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4470497"/>
      </p:ext>
    </p:extLst>
  </p:cSld>
  <p:clrMapOvr>
    <a:masterClrMapping/>
  </p:clrMapOvr>
</p:sld>
</file>

<file path=ppt/theme/theme1.xml><?xml version="1.0" encoding="utf-8"?>
<a:theme xmlns:a="http://schemas.openxmlformats.org/drawingml/2006/main" name="EOSDIS-EED">
  <a:themeElements>
    <a:clrScheme name="EOSDIS">
      <a:dk1>
        <a:srgbClr val="171717"/>
      </a:dk1>
      <a:lt1>
        <a:srgbClr val="FFFFFF"/>
      </a:lt1>
      <a:dk2>
        <a:srgbClr val="1F497D"/>
      </a:dk2>
      <a:lt2>
        <a:srgbClr val="ECF0F1"/>
      </a:lt2>
      <a:accent1>
        <a:srgbClr val="3498DB"/>
      </a:accent1>
      <a:accent2>
        <a:srgbClr val="C0392B"/>
      </a:accent2>
      <a:accent3>
        <a:srgbClr val="2ECC71"/>
      </a:accent3>
      <a:accent4>
        <a:srgbClr val="9B59B6"/>
      </a:accent4>
      <a:accent5>
        <a:srgbClr val="1ABC9C"/>
      </a:accent5>
      <a:accent6>
        <a:srgbClr val="E67E22"/>
      </a:accent6>
      <a:hlink>
        <a:srgbClr val="2980B9"/>
      </a:hlink>
      <a:folHlink>
        <a:srgbClr val="8E44A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ED Public Presentation Template" id="{538D75AA-4261-BA44-A7C6-5FC600E26E6C}" vid="{4B4A04D7-4832-8A4D-B76A-4BBA8901AF7A}"/>
    </a:ext>
  </a:extLst>
</a:theme>
</file>

<file path=ppt/theme/theme2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Theme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_rels/item5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5.xml"/></Relationships>
</file>

<file path=customXml/_rels/item6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6.xml"/></Relationships>
</file>

<file path=customXml/_rels/item7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7.xml"/></Relationships>
</file>

<file path=customXml/item1.xml><?xml version="1.0" encoding="utf-8"?>
<sisl xmlns:xsi="http://www.w3.org/2001/XMLSchema-instance" xmlns:xsd="http://www.w3.org/2001/XMLSchema" xmlns="http://www.boldonjames.com/2008/01/sie/internal/label" sislVersion="0" policy="cde53ac1-bf5f-4aae-9cf1-07509e23a4b0" origin="userSelected">
  <element uid="dececbd6-da3b-46fe-8f00-f9d9deea2ee1" value=""/>
  <element uid="bbbf7bf4-4f4f-4189-9c5e-65015de8a6ad" value=""/>
  <element uid="bba94c65-ac3d-4f34-b2e1-8de11ef6f01c" value=""/>
  <element uid="bc2b7c01-6db1-4e7d-88d1-fc61674f86fd" value=""/>
  <element uid="92e993a3-af32-4afb-aa19-3a49cdb82c7a" value=""/>
</sisl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RTN Document" ma:contentTypeID="0x010100E9DB6D9FC5E73544AFB130023D3F5BEB007329FAAA20657F418E761A5BE9E4B0ED" ma:contentTypeVersion="4" ma:contentTypeDescription="" ma:contentTypeScope="" ma:versionID="80fdd86bdc8e4c36325e1efaaff0bbaa">
  <xsd:schema xmlns:xsd="http://www.w3.org/2001/XMLSchema" xmlns:xs="http://www.w3.org/2001/XMLSchema" xmlns:p="http://schemas.microsoft.com/office/2006/metadata/properties" xmlns:ns2="3ce633a2-3058-4a23-ba20-731e7ccb36da" targetNamespace="http://schemas.microsoft.com/office/2006/metadata/properties" ma:root="true" ma:fieldsID="980ac436c70e14edc71256d5a4ebe5dc" ns2:_="">
    <xsd:import namespace="3ce633a2-3058-4a23-ba20-731e7ccb36da"/>
    <xsd:element name="properties">
      <xsd:complexType>
        <xsd:sequence>
          <xsd:element name="documentManagement">
            <xsd:complexType>
              <xsd:all>
                <xsd:element ref="ns2:TaxCatchAll" minOccurs="0"/>
                <xsd:element ref="ns2:TaxCatchAllLabel" minOccurs="0"/>
                <xsd:element ref="ns2:n10c1010ed1f4cfb9545b2ac2ee5bd96" minOccurs="0"/>
                <xsd:element ref="ns2:aeab462c4fbe49358ed363bfb79a4230" minOccurs="0"/>
                <xsd:element ref="ns2:TaxKeywordTaxHTField" minOccurs="0"/>
                <xsd:element ref="ns2:e6d1ff0aba50448d9824fe3bb34f0ef2" minOccurs="0"/>
                <xsd:element ref="ns2:gdd46717841f43358d4de268a1d4b6aa" minOccurs="0"/>
                <xsd:element ref="ns2:c6e3c91c8be14d80b989bd3ac29e755b" minOccurs="0"/>
                <xsd:element ref="ns2:g96bee0428ce4c169fad82ca64ceaa53" minOccurs="0"/>
                <xsd:element ref="ns2:_dlc_DocId" minOccurs="0"/>
                <xsd:element ref="ns2:_dlc_DocIdUrl" minOccurs="0"/>
                <xsd:element ref="ns2:_dlc_DocIdPersistId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ce633a2-3058-4a23-ba20-731e7ccb36da" elementFormDefault="qualified">
    <xsd:import namespace="http://schemas.microsoft.com/office/2006/documentManagement/types"/>
    <xsd:import namespace="http://schemas.microsoft.com/office/infopath/2007/PartnerControls"/>
    <xsd:element name="TaxCatchAll" ma:index="9" nillable="true" ma:displayName="Taxonomy Catch All Column" ma:hidden="true" ma:list="{acd3f6ac-20b6-456d-851d-486dfdb435f4}" ma:internalName="TaxCatchAll" ma:showField="CatchAllData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0" nillable="true" ma:displayName="Taxonomy Catch All Column1" ma:hidden="true" ma:list="{acd3f6ac-20b6-456d-851d-486dfdb435f4}" ma:internalName="TaxCatchAllLabel" ma:readOnly="true" ma:showField="CatchAllDataLabel" ma:web="6cd3c866-643f-4e15-a44e-9719b2eef00e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n10c1010ed1f4cfb9545b2ac2ee5bd96" ma:index="12" nillable="true" ma:taxonomy="true" ma:internalName="n10c1010ed1f4cfb9545b2ac2ee5bd96" ma:taxonomyFieldName="Business" ma:displayName="Business" ma:indexed="true" ma:readOnly="false" ma:default="" ma:fieldId="{710c1010-ed1f-4cfb-9545-b2ac2ee5bd96}" ma:sspId="7e1c2332-b14e-457c-a225-e8056827fca0" ma:termSetId="c22d890f-845c-46ce-89d0-abfb23e19c7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aeab462c4fbe49358ed363bfb79a4230" ma:index="14" nillable="true" ma:taxonomy="true" ma:internalName="aeab462c4fbe49358ed363bfb79a4230" ma:taxonomyFieldName="Function" ma:displayName="Function" ma:indexed="true" ma:default="" ma:fieldId="{aeab462c-4fbe-4935-8ed3-63bfb79a4230}" ma:sspId="7e1c2332-b14e-457c-a225-e8056827fca0" ma:termSetId="db9eb3e8-e796-4d33-85a2-c518da4ca44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KeywordTaxHTField" ma:index="16" nillable="true" ma:taxonomy="true" ma:internalName="TaxKeywordTaxHTField" ma:taxonomyFieldName="TaxKeyword" ma:displayName="Enterprise Keywords" ma:fieldId="{23f27201-bee3-471e-b2e7-b64fd8b7ca38}" ma:taxonomyMulti="true" ma:sspId="00000000-0000-0000-0000-000000000000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e6d1ff0aba50448d9824fe3bb34f0ef2" ma:index="18" nillable="true" ma:taxonomy="true" ma:internalName="e6d1ff0aba50448d9824fe3bb34f0ef2" ma:taxonomyFieldName="ExportControl" ma:displayName="Export Control" ma:readOnly="false" ma:default="" ma:fieldId="{e6d1ff0a-ba50-448d-9824-fe3bb34f0ef2}" ma:sspId="7e1c2332-b14e-457c-a225-e8056827fca0" ma:termSetId="3a4db827-664e-4160-8d2e-1dde696bf7c9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dd46717841f43358d4de268a1d4b6aa" ma:index="20" nillable="true" ma:taxonomy="true" ma:internalName="gdd46717841f43358d4de268a1d4b6aa" ma:taxonomyFieldName="rtnDocumentType" ma:displayName="Document Type" ma:readOnly="false" ma:default="" ma:fieldId="{0dd46717-841f-4335-8d4d-e268a1d4b6aa}" ma:sspId="7e1c2332-b14e-457c-a225-e8056827fca0" ma:termSetId="8d28be90-c975-442a-98e7-e1f7bbd466cd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c6e3c91c8be14d80b989bd3ac29e755b" ma:index="21" ma:taxonomy="true" ma:internalName="c6e3c91c8be14d80b989bd3ac29e755b" ma:taxonomyFieldName="Work_x0020_Product" ma:displayName="Work Product" ma:readOnly="false" ma:default="1;#Work In Progress|c1d885b6-a307-4881-8ac3-0fa4069098db" ma:fieldId="{c6e3c91c-8be1-4d80-b989-bd3ac29e755b}" ma:sspId="7e1c2332-b14e-457c-a225-e8056827fca0" ma:termSetId="43a6ed11-5d1a-4858-9168-4d76faaf2ba3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g96bee0428ce4c169fad82ca64ceaa53" ma:index="22" nillable="true" ma:taxonomy="true" ma:internalName="g96bee0428ce4c169fad82ca64ceaa53" ma:taxonomyFieldName="rtnLocale" ma:displayName="Locale" ma:readOnly="false" ma:default="" ma:fieldId="{096bee04-28ce-4c16-9fad-82ca64ceaa53}" ma:taxonomyMulti="true" ma:sspId="7e1c2332-b14e-457c-a225-e8056827fca0" ma:termSetId="a3b93d5c-5c47-4153-bde3-eb9b4aa7a77b" ma:anchorId="00000000-0000-0000-0000-000000000000" ma:open="true" ma:isKeyword="false">
      <xsd:complexType>
        <xsd:sequence>
          <xsd:element ref="pc:Terms" minOccurs="0" maxOccurs="1"/>
        </xsd:sequence>
      </xsd:complexType>
    </xsd:element>
    <xsd:element name="_dlc_DocId" ma:index="24" nillable="true" ma:displayName="Document ID Value" ma:description="The value of the document ID assigned to this item." ma:internalName="_dlc_DocId" ma:readOnly="true">
      <xsd:simpleType>
        <xsd:restriction base="dms:Text"/>
      </xsd:simpleType>
    </xsd:element>
    <xsd:element name="_dlc_DocIdUrl" ma:index="25" nillable="true" ma:displayName="Document ID" ma:description="Permanent link to this document." ma:hidden="true" ma:internalName="_dlc_DocIdUrl" ma:readOnly="tru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_dlc_DocIdPersistId" ma:index="26" nillable="true" ma:displayName="Persist ID" ma:description="Keep ID on add." ma:hidden="true" ma:internalName="_dlc_DocIdPersistId" ma:readOnly="true">
      <xsd:simpleType>
        <xsd:restriction base="dms:Boolean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19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ce633a2-3058-4a23-ba20-731e7ccb36da">
      <Value>1</Value>
    </TaxCatchAll>
    <c6e3c91c8be14d80b989bd3ac29e755b xmlns="3ce633a2-3058-4a23-ba20-731e7ccb36da">
      <Terms xmlns="http://schemas.microsoft.com/office/infopath/2007/PartnerControls">
        <TermInfo xmlns="http://schemas.microsoft.com/office/infopath/2007/PartnerControls">
          <TermName xmlns="http://schemas.microsoft.com/office/infopath/2007/PartnerControls">Work In Progress</TermName>
          <TermId xmlns="http://schemas.microsoft.com/office/infopath/2007/PartnerControls">c1d885b6-a307-4881-8ac3-0fa4069098db</TermId>
        </TermInfo>
      </Terms>
    </c6e3c91c8be14d80b989bd3ac29e755b>
    <n10c1010ed1f4cfb9545b2ac2ee5bd96 xmlns="3ce633a2-3058-4a23-ba20-731e7ccb36da">
      <Terms xmlns="http://schemas.microsoft.com/office/infopath/2007/PartnerControls"/>
    </n10c1010ed1f4cfb9545b2ac2ee5bd96>
    <aeab462c4fbe49358ed363bfb79a4230 xmlns="3ce633a2-3058-4a23-ba20-731e7ccb36da">
      <Terms xmlns="http://schemas.microsoft.com/office/infopath/2007/PartnerControls"/>
    </aeab462c4fbe49358ed363bfb79a4230>
    <TaxKeywordTaxHTField xmlns="3ce633a2-3058-4a23-ba20-731e7ccb36da">
      <Terms xmlns="http://schemas.microsoft.com/office/infopath/2007/PartnerControls"/>
    </TaxKeywordTaxHTField>
    <e6d1ff0aba50448d9824fe3bb34f0ef2 xmlns="3ce633a2-3058-4a23-ba20-731e7ccb36da">
      <Terms xmlns="http://schemas.microsoft.com/office/infopath/2007/PartnerControls"/>
    </e6d1ff0aba50448d9824fe3bb34f0ef2>
    <g96bee0428ce4c169fad82ca64ceaa53 xmlns="3ce633a2-3058-4a23-ba20-731e7ccb36da">
      <Terms xmlns="http://schemas.microsoft.com/office/infopath/2007/PartnerControls"/>
    </g96bee0428ce4c169fad82ca64ceaa53>
    <gdd46717841f43358d4de268a1d4b6aa xmlns="3ce633a2-3058-4a23-ba20-731e7ccb36da">
      <Terms xmlns="http://schemas.microsoft.com/office/infopath/2007/PartnerControls"/>
    </gdd46717841f43358d4de268a1d4b6aa>
  </documentManagement>
</p:properties>
</file>

<file path=customXml/item4.xml><?xml version="1.0" encoding="utf-8"?>
<?mso-contentType ?>
<SharedContentType xmlns="Microsoft.SharePoint.Taxonomy.ContentTypeSync" SourceId="7e1c2332-b14e-457c-a225-e8056827fca0" ContentTypeId="0x010100E9DB6D9FC5E73544AFB130023D3F5BEB" PreviousValue="false"/>
</file>

<file path=customXml/item5.xml><?xml version="1.0" encoding="utf-8"?>
<?mso-contentType ?>
<spe:Receivers xmlns:spe="http://schemas.microsoft.com/sharepoint/events"/>
</file>

<file path=customXml/item6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7.xml><?xml version="1.0" encoding="utf-8"?>
<WrappedLabelHistory xmlns:xsi="http://www.w3.org/2001/XMLSchema-instance" xmlns:xsd="http://www.w3.org/2001/XMLSchema" xmlns="http://www.boldonjames.com/2016/02/Classifier/internal/wrappedLabelHistory">
  <Value>PD94bWwgdmVyc2lvbj0iMS4wIiBlbmNvZGluZz0idXMtYXNjaWkiPz48bGFiZWxIaXN0b3J5IHhtbG5zOnhzaT0iaHR0cDovL3d3dy53My5vcmcvMjAwMS9YTUxTY2hlbWEtaW5zdGFuY2UiIHhtbG5zOnhzZD0iaHR0cDovL3d3dy53My5vcmcvMjAwMS9YTUxTY2hlbWEiIHhtbG5zPSJodHRwOi8vd3d3LmJvbGRvbmphbWVzLmNvbS8yMDE2LzAyL0NsYXNzaWZpZXIvaW50ZXJuYWwvbGFiZWxIaXN0b3J5Ij48aXRlbT48c2lzbCBzaXNsVmVyc2lvbj0iMCIgcG9saWN5PSJjZGU1M2FjMS1iZjVmLTRhYWUtOWNmMS0wNzUwOWUyM2E0YjAiIG9yaWdpbj0idXNlclNlbGVjdGVkIiAvPjxVc2VyTmFtZT5VU1xkc2h1bTwvVXNlck5hbWU+PERhdGVUaW1lPjIvMTYvMjAxOCA4OjQwOjIwIFBNPC9EYXRlVGltZT48TGFiZWxTdHJpbmc+VGhpcyBhcnRpZmFjdCBoYXMgbm8gY2xhc3NpZmljYXRpb24uPC9MYWJlbFN0cmluZz48L2l0ZW0+PGl0ZW0+PHNpc2wgc2lzbFZlcnNpb249IjAiIHBvbGljeT0iY2RlNTNhYzEtYmY1Zi00YWFlLTljZjEtMDc1MDllMjNhNGIwIiBvcmlnaW49InVzZXJTZWxlY3RlZCI+PGVsZW1lbnQgdWlkPSJkZWNlY2JkNi1kYTNiLTQ2ZmUtOGYwMC1mOWQ5ZGVlYTJlZTEiIHZhbHVlPSIiIHhtbG5zPSJodHRwOi8vd3d3LmJvbGRvbmphbWVzLmNvbS8yMDA4LzAxL3NpZS9pbnRlcm5hbC9sYWJlbCIgLz48ZWxlbWVudCB1aWQ9ImJiYmY3YmY0LTRmNGYtNDE4OS05YzVlLTY1MDE1ZGU4YTZhZCIgdmFsdWU9IiIgeG1sbnM9Imh0dHA6Ly93d3cuYm9sZG9uamFtZXMuY29tLzIwMDgvMDEvc2llL2ludGVybmFsL2xhYmVsIiAvPjxlbGVtZW50IHVpZD0iYmJhOTRjNjUtYWMzZC00ZjM0LWIyZTEtOGRlMTFlZjZmMDFjIiB2YWx1ZT0iIiB4bWxucz0iaHR0cDovL3d3dy5ib2xkb25qYW1lcy5jb20vMjAwOC8wMS9zaWUvaW50ZXJuYWwvbGFiZWwiIC8+PGVsZW1lbnQgdWlkPSJiYzJiN2MwMS02ZGIxLTRlN2QtODhkMS1mYzYxNjc0Zjg2ZmQiIHZhbHVlPSIiIHhtbG5zPSJodHRwOi8vd3d3LmJvbGRvbmphbWVzLmNvbS8yMDA4LzAxL3NpZS9pbnRlcm5hbC9sYWJlbCIgLz48ZWxlbWVudCB1aWQ9IjkyZTk5M2EzLWFmMzItNGFmYi1hYTE5LTNhNDljZGI4MmM3YSIgdmFsdWU9IiIgeG1sbnM9Imh0dHA6Ly93d3cuYm9sZG9uamFtZXMuY29tLzIwMDgvMDEvc2llL2ludGVybmFsL2xhYmVsIiAvPjwvc2lzbD48VXNlck5hbWU+VVNcaGl0ajgzMjI8L1VzZXJOYW1lPjxEYXRlVGltZT41LzMwLzIwMTggNjozNToyMyBQTTwvRGF0ZVRpbWU+PExhYmVsU3RyaW5nPk9yaWdpbiBKdXJpc2RpY3Rpb246IFVTICB8IFVucmVzdHJpY3RlZCBDb250ZW50IHwgTm8gbWFya2luZyBhcHBsaWVkIGJ5IHRoZSB0b29sIHwgT3RoZXIgSW5mb3JtYXRpb24gKE5vdCBSZXF1aXJpbmcgYW4gRXhwb3J0IENvbnRyb2wgTWFya2luZykgfCBObyBtYXJraW5nIGFwcGxpZWQgYnkgdGhlIHRvb2w8L0xhYmVsU3RyaW5nPjwvaXRlbT48L2xhYmVsSGlzdG9yeT4=</Value>
</WrappedLabelHistory>
</file>

<file path=customXml/itemProps1.xml><?xml version="1.0" encoding="utf-8"?>
<ds:datastoreItem xmlns:ds="http://schemas.openxmlformats.org/officeDocument/2006/customXml" ds:itemID="{D2D68219-B0F4-4BCB-911B-7DC4D3CC3FEF}">
  <ds:schemaRefs>
    <ds:schemaRef ds:uri="http://www.w3.org/2001/XMLSchema"/>
    <ds:schemaRef ds:uri="http://www.boldonjames.com/2008/01/sie/internal/label"/>
  </ds:schemaRefs>
</ds:datastoreItem>
</file>

<file path=customXml/itemProps2.xml><?xml version="1.0" encoding="utf-8"?>
<ds:datastoreItem xmlns:ds="http://schemas.openxmlformats.org/officeDocument/2006/customXml" ds:itemID="{5F9ED9FD-C353-4B9C-83E7-671505EFC1DA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ce633a2-3058-4a23-ba20-731e7ccb36d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F7EC5A3E-D6A7-4267-8550-F843AC74F629}">
  <ds:schemaRefs>
    <ds:schemaRef ds:uri="http://purl.org/dc/terms/"/>
    <ds:schemaRef ds:uri="3ce633a2-3058-4a23-ba20-731e7ccb36da"/>
    <ds:schemaRef ds:uri="http://schemas.microsoft.com/office/2006/documentManagement/types"/>
    <ds:schemaRef ds:uri="http://purl.org/dc/dcmitype/"/>
    <ds:schemaRef ds:uri="http://schemas.openxmlformats.org/package/2006/metadata/core-properties"/>
    <ds:schemaRef ds:uri="http://purl.org/dc/elements/1.1/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customXml/itemProps4.xml><?xml version="1.0" encoding="utf-8"?>
<ds:datastoreItem xmlns:ds="http://schemas.openxmlformats.org/officeDocument/2006/customXml" ds:itemID="{7C745C76-6800-4D47-A181-FD2B7520B496}">
  <ds:schemaRefs>
    <ds:schemaRef ds:uri="Microsoft.SharePoint.Taxonomy.ContentTypeSync"/>
  </ds:schemaRefs>
</ds:datastoreItem>
</file>

<file path=customXml/itemProps5.xml><?xml version="1.0" encoding="utf-8"?>
<ds:datastoreItem xmlns:ds="http://schemas.openxmlformats.org/officeDocument/2006/customXml" ds:itemID="{ED32BCAC-1A55-4ED8-8046-31D5582D51CA}">
  <ds:schemaRefs>
    <ds:schemaRef ds:uri="http://schemas.microsoft.com/sharepoint/events"/>
  </ds:schemaRefs>
</ds:datastoreItem>
</file>

<file path=customXml/itemProps6.xml><?xml version="1.0" encoding="utf-8"?>
<ds:datastoreItem xmlns:ds="http://schemas.openxmlformats.org/officeDocument/2006/customXml" ds:itemID="{3EA209BA-5700-4AA0-93F7-36F2C14AFAFC}">
  <ds:schemaRefs>
    <ds:schemaRef ds:uri="http://schemas.microsoft.com/sharepoint/v3/contenttype/forms"/>
  </ds:schemaRefs>
</ds:datastoreItem>
</file>

<file path=customXml/itemProps7.xml><?xml version="1.0" encoding="utf-8"?>
<ds:datastoreItem xmlns:ds="http://schemas.openxmlformats.org/officeDocument/2006/customXml" ds:itemID="{49D24783-1A73-4953-A251-03BC9F51BED6}">
  <ds:schemaRefs>
    <ds:schemaRef ds:uri="http://www.w3.org/2001/XMLSchema"/>
    <ds:schemaRef ds:uri="http://www.boldonjames.com/2016/02/Classifier/internal/wrappedLabelHistory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EOSDIS-EED</Template>
  <TotalTime>17565</TotalTime>
  <Words>2229</Words>
  <Application>Microsoft Office PowerPoint</Application>
  <PresentationFormat>On-screen Show (4:3)</PresentationFormat>
  <Paragraphs>468</Paragraphs>
  <Slides>38</Slides>
  <Notes>38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38</vt:i4>
      </vt:variant>
    </vt:vector>
  </HeadingPairs>
  <TitlesOfParts>
    <vt:vector size="47" baseType="lpstr">
      <vt:lpstr>Arial</vt:lpstr>
      <vt:lpstr>Avenir</vt:lpstr>
      <vt:lpstr>Calibri</vt:lpstr>
      <vt:lpstr>Calibri Light</vt:lpstr>
      <vt:lpstr>Helvetica Neue</vt:lpstr>
      <vt:lpstr>Source Sans Pro</vt:lpstr>
      <vt:lpstr>Verdana</vt:lpstr>
      <vt:lpstr>EOSDIS-EED</vt:lpstr>
      <vt:lpstr>Office Theme</vt:lpstr>
      <vt:lpstr>Cloud-Optimized Data Access using OPeNDAP’s Dataset Metadata Response (DMR++)</vt:lpstr>
      <vt:lpstr>Let’s step waaaaaaay back</vt:lpstr>
      <vt:lpstr>I  have a file location.  How do I get the data I care about from it?</vt:lpstr>
      <vt:lpstr>Files on a hard drive</vt:lpstr>
      <vt:lpstr>Files in the cloud</vt:lpstr>
      <vt:lpstr>Cloud-Optimized =   Able to fetch lots of data in a small number of reads  But operating at a scale where you can’t just fetch everything</vt:lpstr>
      <vt:lpstr>Easy Win: Metadata in one read</vt:lpstr>
      <vt:lpstr>PowerPoint Presentation</vt:lpstr>
      <vt:lpstr>The Hard Work: Data Locality</vt:lpstr>
      <vt:lpstr>The Hard Work: Data Locality</vt:lpstr>
      <vt:lpstr>The Hard Work: Data Locality</vt:lpstr>
      <vt:lpstr>The Hard Work: Data Locality</vt:lpstr>
      <vt:lpstr>Accessing NetCDF via  zarr-python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More details and examples</vt:lpstr>
      <vt:lpstr>Optimizations to EOSDIS Access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It’s open source!</vt:lpstr>
      <vt:lpstr>Conclusions</vt:lpstr>
      <vt:lpstr>Conclusions</vt:lpstr>
      <vt:lpstr>Questions?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EOSDIS Zarr Store: Fast, direct access to NASA EOSDIS cloud data</dc:title>
  <dc:subject>[rtnipcontrolcode:unrestricted|rtnipvm:noipvm|rtnexportcontrolcountry:rtnexportcontrolcountrynone|rtnexportcontrolcode:rtnexportcontrolcodenone|rtnusecvm:nousecvm|]</dc:subject>
  <dc:creator>Quinn, Patrick M. (GSFC-423.0)[Element 84]</dc:creator>
  <cp:lastModifiedBy>Trakas, Diane E. (GSFC-423.0)[ASRC FEDERAL SYSTEM SOLUTIONS]</cp:lastModifiedBy>
  <cp:revision>279</cp:revision>
  <cp:lastPrinted>2021-06-09T19:10:30Z</cp:lastPrinted>
  <dcterms:created xsi:type="dcterms:W3CDTF">2020-05-28T14:50:28Z</dcterms:created>
  <dcterms:modified xsi:type="dcterms:W3CDTF">2021-06-14T18:39:56Z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docIndexRef">
    <vt:lpwstr>796b8ba6-a9b0-4605-9a3e-9cd06ed7a057</vt:lpwstr>
  </property>
  <property fmtid="{D5CDD505-2E9C-101B-9397-08002B2CF9AE}" pid="3" name="bjSaver">
    <vt:lpwstr>U7h71aia8FOFLJNxzT1eRROYUDZl41YD</vt:lpwstr>
  </property>
  <property fmtid="{D5CDD505-2E9C-101B-9397-08002B2CF9AE}" pid="4" name="rtnipcontrolcode">
    <vt:lpwstr>unrestricted</vt:lpwstr>
  </property>
  <property fmtid="{D5CDD505-2E9C-101B-9397-08002B2CF9AE}" pid="5" name="rtnipcontrolcodevm">
    <vt:lpwstr>noipvm</vt:lpwstr>
  </property>
  <property fmtid="{D5CDD505-2E9C-101B-9397-08002B2CF9AE}" pid="6" name="rtnexportcontrolcountry">
    <vt:lpwstr>usa</vt:lpwstr>
  </property>
  <property fmtid="{D5CDD505-2E9C-101B-9397-08002B2CF9AE}" pid="7" name="rtnexportcontrolcode">
    <vt:lpwstr>otherinfo</vt:lpwstr>
  </property>
  <property fmtid="{D5CDD505-2E9C-101B-9397-08002B2CF9AE}" pid="8" name="rtnexportcontrolcodevm">
    <vt:lpwstr>nousecvm</vt:lpwstr>
  </property>
  <property fmtid="{D5CDD505-2E9C-101B-9397-08002B2CF9AE}" pid="9" name="bjDocumentLabelXML">
    <vt:lpwstr>&lt;?xml version="1.0" encoding="us-ascii"?&gt;&lt;sisl xmlns:xsi="http://www.w3.org/2001/XMLSchema-instance" xmlns:xsd="http://www.w3.org/2001/XMLSchema" sislVersion="0" policy="cde53ac1-bf5f-4aae-9cf1-07509e23a4b0" origin="userSelected" xmlns="http://www.boldonj</vt:lpwstr>
  </property>
  <property fmtid="{D5CDD505-2E9C-101B-9397-08002B2CF9AE}" pid="10" name="bjDocumentLabelXML-0">
    <vt:lpwstr>ames.com/2008/01/sie/internal/label"&gt;&lt;element uid="dececbd6-da3b-46fe-8f00-f9d9deea2ee1" value="" /&gt;&lt;element uid="bbbf7bf4-4f4f-4189-9c5e-65015de8a6ad" value="" /&gt;&lt;element uid="bba94c65-ac3d-4f34-b2e1-8de11ef6f01c" value="" /&gt;&lt;element uid="bc2b7c01-6db1-4</vt:lpwstr>
  </property>
  <property fmtid="{D5CDD505-2E9C-101B-9397-08002B2CF9AE}" pid="11" name="bjDocumentLabelXML-1">
    <vt:lpwstr>e7d-88d1-fc61674f86fd" value="" /&gt;&lt;element uid="92e993a3-af32-4afb-aa19-3a49cdb82c7a" value="" /&gt;&lt;/sisl&gt;</vt:lpwstr>
  </property>
  <property fmtid="{D5CDD505-2E9C-101B-9397-08002B2CF9AE}" pid="12" name="bjLabelHistoryID">
    <vt:lpwstr>{49D24783-1A73-4953-A251-03BC9F51BED6}</vt:lpwstr>
  </property>
  <property fmtid="{D5CDD505-2E9C-101B-9397-08002B2CF9AE}" pid="13" name="ContentTypeId">
    <vt:lpwstr>0x010100E9DB6D9FC5E73544AFB130023D3F5BEB007329FAAA20657F418E761A5BE9E4B0ED</vt:lpwstr>
  </property>
  <property fmtid="{D5CDD505-2E9C-101B-9397-08002B2CF9AE}" pid="14" name="Work Product">
    <vt:lpwstr>1;#Work In Progress|c1d885b6-a307-4881-8ac3-0fa4069098db</vt:lpwstr>
  </property>
  <property fmtid="{D5CDD505-2E9C-101B-9397-08002B2CF9AE}" pid="15" name="TaxKeyword">
    <vt:lpwstr/>
  </property>
  <property fmtid="{D5CDD505-2E9C-101B-9397-08002B2CF9AE}" pid="16" name="bjDocumentSecurityLabel">
    <vt:lpwstr>Origin Jurisdiction: US  | Unrestricted Content | No marking applied by this tool | Other Information (Not Requiring an Export Control Marking) | No marking applied by the tool</vt:lpwstr>
  </property>
  <property fmtid="{D5CDD505-2E9C-101B-9397-08002B2CF9AE}" pid="17" name="rtnLocale">
    <vt:lpwstr/>
  </property>
  <property fmtid="{D5CDD505-2E9C-101B-9397-08002B2CF9AE}" pid="18" name="rtnDocumentType">
    <vt:lpwstr/>
  </property>
  <property fmtid="{D5CDD505-2E9C-101B-9397-08002B2CF9AE}" pid="19" name="Business">
    <vt:lpwstr/>
  </property>
  <property fmtid="{D5CDD505-2E9C-101B-9397-08002B2CF9AE}" pid="20" name="Function">
    <vt:lpwstr/>
  </property>
  <property fmtid="{D5CDD505-2E9C-101B-9397-08002B2CF9AE}" pid="21" name="ExportControl">
    <vt:lpwstr/>
  </property>
  <property fmtid="{D5CDD505-2E9C-101B-9397-08002B2CF9AE}" pid="22" name="bjClsUserRVM">
    <vt:lpwstr>[]</vt:lpwstr>
  </property>
</Properties>
</file>