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9"/>
  </p:notesMasterIdLst>
  <p:sldIdLst>
    <p:sldId id="547" r:id="rId6"/>
    <p:sldId id="550" r:id="rId7"/>
    <p:sldId id="5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429"/>
    <a:srgbClr val="FF9999"/>
    <a:srgbClr val="085BFE"/>
    <a:srgbClr val="000000"/>
    <a:srgbClr val="1D1B4A"/>
    <a:srgbClr val="F27B21"/>
    <a:srgbClr val="F1F1E0"/>
    <a:srgbClr val="242159"/>
    <a:srgbClr val="383469"/>
    <a:srgbClr val="05A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0" autoAdjust="0"/>
    <p:restoredTop sz="94558"/>
  </p:normalViewPr>
  <p:slideViewPr>
    <p:cSldViewPr snapToGrid="0">
      <p:cViewPr varScale="1">
        <p:scale>
          <a:sx n="78" d="100"/>
          <a:sy n="78" d="100"/>
        </p:scale>
        <p:origin x="2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20AC3-FDF8-3649-BA9C-03485117992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35F1-7FF2-8E4E-943D-5DC221BE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76200"/>
            <a:ext cx="962684" cy="8004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0972800" y="152400"/>
            <a:ext cx="0" cy="5969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305801" y="22003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National Aeronautics and</a:t>
            </a:r>
          </a:p>
          <a:p>
            <a:pPr algn="r" defTabSz="457200"/>
            <a:r>
              <a:rPr lang="en-US" sz="12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Space Administration</a:t>
            </a:r>
          </a:p>
        </p:txBody>
      </p:sp>
      <p:pic>
        <p:nvPicPr>
          <p:cNvPr id="11" name="Picture 10" descr="NASA Edu footer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93" y="794765"/>
            <a:ext cx="7843816" cy="202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90" y="2753943"/>
            <a:ext cx="3309114" cy="220239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9" r="24377" b="26312"/>
          <a:stretch/>
        </p:blipFill>
        <p:spPr>
          <a:xfrm>
            <a:off x="8212167" y="2740113"/>
            <a:ext cx="3611483" cy="222009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0113"/>
            <a:ext cx="3701328" cy="221622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" name="Rectangle 1"/>
          <p:cNvSpPr/>
          <p:nvPr userDrawn="1"/>
        </p:nvSpPr>
        <p:spPr>
          <a:xfrm>
            <a:off x="8839200" y="6096000"/>
            <a:ext cx="3248684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76200"/>
            <a:ext cx="962684" cy="8004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972800" y="152400"/>
            <a:ext cx="0" cy="5969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05801" y="22003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National Aeronautics</a:t>
            </a:r>
            <a:r>
              <a:rPr lang="en-US" sz="1200" baseline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and</a:t>
            </a:r>
            <a:endParaRPr lang="en-US" sz="1200" baseline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r"/>
            <a:r>
              <a:rPr lang="en-US" sz="1200" baseline="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Space Administration</a:t>
            </a:r>
            <a:endParaRPr lang="en-US" sz="1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Picture 10" descr="NASA Edu foot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93" y="794765"/>
            <a:ext cx="7843816" cy="202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90" y="2753943"/>
            <a:ext cx="3309114" cy="220239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9" r="24377" b="26312"/>
          <a:stretch/>
        </p:blipFill>
        <p:spPr>
          <a:xfrm>
            <a:off x="8212167" y="2740113"/>
            <a:ext cx="3611483" cy="222009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0113"/>
            <a:ext cx="3701328" cy="221622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8839200" y="6096000"/>
            <a:ext cx="3248684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E8D3-C3A3-49A3-A014-9E902326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8006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648199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4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0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8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800"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648199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4" name="Picture 3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 rot="10800000">
            <a:off x="1" y="9144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10972800" cy="361141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044056"/>
            <a:ext cx="10972800" cy="8787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02172"/>
            <a:ext cx="10972800" cy="34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13"/>
            <a:ext cx="10515600" cy="738187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4361" y="2499360"/>
            <a:ext cx="5390515" cy="27736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1528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edait</a:t>
            </a:r>
            <a:r>
              <a:rPr lang="en-US" dirty="0"/>
              <a:t> Master text styles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13205" y="-23075"/>
            <a:ext cx="6111369" cy="68810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35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661990"/>
            <a:ext cx="10515600" cy="7381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7305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edait</a:t>
            </a:r>
            <a:r>
              <a:rPr lang="en-US" dirty="0"/>
              <a:t>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4461" y="2499360"/>
            <a:ext cx="4417563" cy="1996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76200"/>
            <a:ext cx="962684" cy="8004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0972800" y="152400"/>
            <a:ext cx="0" cy="5969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305801" y="22003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National Aeronautics and</a:t>
            </a:r>
          </a:p>
          <a:p>
            <a:pPr algn="r" defTabSz="457200"/>
            <a:r>
              <a:rPr lang="en-US" sz="12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Space Administration</a:t>
            </a:r>
          </a:p>
        </p:txBody>
      </p:sp>
      <p:pic>
        <p:nvPicPr>
          <p:cNvPr id="11" name="Picture 10" descr="NASA Edu footer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93" y="794765"/>
            <a:ext cx="7843816" cy="202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90" y="2753943"/>
            <a:ext cx="3309114" cy="220239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9" r="24377" b="26312"/>
          <a:stretch/>
        </p:blipFill>
        <p:spPr>
          <a:xfrm>
            <a:off x="8212167" y="2740113"/>
            <a:ext cx="3611483" cy="222009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0113"/>
            <a:ext cx="3701328" cy="221622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" name="Rectangle 1"/>
          <p:cNvSpPr/>
          <p:nvPr userDrawn="1"/>
        </p:nvSpPr>
        <p:spPr>
          <a:xfrm>
            <a:off x="8839200" y="6096000"/>
            <a:ext cx="3248684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8006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648199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648199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  <p:pic>
        <p:nvPicPr>
          <p:cNvPr id="4" name="Picture 3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 rot="10800000">
            <a:off x="1" y="9144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10972800" cy="361141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044056"/>
            <a:ext cx="10972800" cy="8787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02172"/>
            <a:ext cx="10972800" cy="34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13"/>
            <a:ext cx="10515600" cy="738187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4361" y="2499360"/>
            <a:ext cx="5390515" cy="277368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791528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edait</a:t>
            </a:r>
            <a:r>
              <a:rPr lang="en-US" dirty="0"/>
              <a:t> Master text styles</a:t>
            </a:r>
          </a:p>
        </p:txBody>
      </p:sp>
      <p:pic>
        <p:nvPicPr>
          <p:cNvPr id="5" name="Picture 4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13205" y="-23075"/>
            <a:ext cx="6111369" cy="68810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35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661990"/>
            <a:ext cx="10515600" cy="738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7305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edait</a:t>
            </a:r>
            <a:r>
              <a:rPr lang="en-US" dirty="0"/>
              <a:t>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4461" y="2499360"/>
            <a:ext cx="4417563" cy="1996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 descr="NASA Edu foot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" b="91388"/>
          <a:stretch/>
        </p:blipFill>
        <p:spPr>
          <a:xfrm>
            <a:off x="1" y="5943600"/>
            <a:ext cx="12192000" cy="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314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41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61414"/>
            <a:ext cx="2138219" cy="299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7CF1F362-D238-A14B-8E0C-6CC7ACD06F4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81600" y="6400801"/>
            <a:ext cx="7010400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81600" y="1150573"/>
            <a:ext cx="7010400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019800"/>
            <a:ext cx="2997200" cy="7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i="0" kern="1200">
          <a:solidFill>
            <a:schemeClr val="tx1">
              <a:lumMod val="75000"/>
              <a:lumOff val="2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314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41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61414"/>
            <a:ext cx="2138219" cy="299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7D6DE8D3-C3A3-49A3-A014-9E90232689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019800"/>
            <a:ext cx="2997200" cy="775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05968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0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000" b="1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C6622-E70D-3E48-9F31-990FB30F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Forces of Flight for a Lift+Cruise VTOL Aircraft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DA1C5B-CB8D-40B4-8418-CC09375B2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t="23983" r="18584"/>
          <a:stretch/>
        </p:blipFill>
        <p:spPr>
          <a:xfrm>
            <a:off x="2429160" y="1388303"/>
            <a:ext cx="7333679" cy="457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5F9240-B032-444F-ADDE-D1006330A26E}"/>
              </a:ext>
            </a:extLst>
          </p:cNvPr>
          <p:cNvSpPr txBox="1"/>
          <p:nvPr/>
        </p:nvSpPr>
        <p:spPr>
          <a:xfrm>
            <a:off x="2429160" y="1388303"/>
            <a:ext cx="177965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/>
              <a:t>Flight condition:</a:t>
            </a:r>
          </a:p>
          <a:p>
            <a:r>
              <a:rPr lang="en-US" b="1"/>
              <a:t>On the 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9E294-C0F2-4391-BF5D-D6EA943F2B47}"/>
              </a:ext>
            </a:extLst>
          </p:cNvPr>
          <p:cNvSpPr txBox="1"/>
          <p:nvPr/>
        </p:nvSpPr>
        <p:spPr>
          <a:xfrm>
            <a:off x="4581832" y="3982065"/>
            <a:ext cx="902811" cy="369332"/>
          </a:xfrm>
          <a:prstGeom prst="rect">
            <a:avLst/>
          </a:prstGeom>
          <a:solidFill>
            <a:srgbClr val="FF9999"/>
          </a:solidFill>
          <a:ln>
            <a:solidFill>
              <a:srgbClr val="E72429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17892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C6622-E70D-3E48-9F31-990FB30F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Forces of Flight for a Lift+Cruise VTOL Aircraft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A picture containing beach, aircraft, glider, transport&#10;&#10;Description automatically generated">
            <a:extLst>
              <a:ext uri="{FF2B5EF4-FFF2-40B4-BE49-F238E27FC236}">
                <a16:creationId xmlns:a16="http://schemas.microsoft.com/office/drawing/2014/main" id="{8EC97EBF-66BF-441F-A043-B819A63C3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7931" r="17782"/>
          <a:stretch/>
        </p:blipFill>
        <p:spPr>
          <a:xfrm>
            <a:off x="2845107" y="1388303"/>
            <a:ext cx="6501787" cy="4570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DB119-CB36-45D3-8352-1FAB906F8700}"/>
              </a:ext>
            </a:extLst>
          </p:cNvPr>
          <p:cNvSpPr txBox="1"/>
          <p:nvPr/>
        </p:nvSpPr>
        <p:spPr>
          <a:xfrm>
            <a:off x="2845106" y="1388303"/>
            <a:ext cx="143821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/>
              <a:t>Flight condition:</a:t>
            </a:r>
          </a:p>
          <a:p>
            <a:r>
              <a:rPr lang="en-US" b="1"/>
              <a:t>Hover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7099F-9B94-475E-8B72-ECFA600C4A04}"/>
              </a:ext>
            </a:extLst>
          </p:cNvPr>
          <p:cNvSpPr txBox="1"/>
          <p:nvPr/>
        </p:nvSpPr>
        <p:spPr>
          <a:xfrm>
            <a:off x="4640826" y="4277033"/>
            <a:ext cx="902811" cy="369332"/>
          </a:xfrm>
          <a:prstGeom prst="rect">
            <a:avLst/>
          </a:prstGeom>
          <a:solidFill>
            <a:srgbClr val="FF9999"/>
          </a:solidFill>
          <a:ln>
            <a:solidFill>
              <a:srgbClr val="E72429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Weight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FD09B-6C52-432F-8E9E-E4DC0B98B66D}"/>
              </a:ext>
            </a:extLst>
          </p:cNvPr>
          <p:cNvSpPr txBox="1"/>
          <p:nvPr/>
        </p:nvSpPr>
        <p:spPr>
          <a:xfrm>
            <a:off x="5286527" y="1755522"/>
            <a:ext cx="8386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Thrust</a:t>
            </a:r>
          </a:p>
        </p:txBody>
      </p:sp>
    </p:spTree>
    <p:extLst>
      <p:ext uri="{BB962C8B-B14F-4D97-AF65-F5344CB8AC3E}">
        <p14:creationId xmlns:p14="http://schemas.microsoft.com/office/powerpoint/2010/main" val="24699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C6622-E70D-3E48-9F31-990FB30F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Forces of Flight for a Lift+Cruise VTOL Aircraft</a:t>
            </a:r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A picture containing sky, outdoor, nature, aircraft&#10;&#10;Description automatically generated">
            <a:extLst>
              <a:ext uri="{FF2B5EF4-FFF2-40B4-BE49-F238E27FC236}">
                <a16:creationId xmlns:a16="http://schemas.microsoft.com/office/drawing/2014/main" id="{6C9D7586-CEC7-4A7D-B55A-831F1E4D9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15590" r="17500" b="3170"/>
          <a:stretch/>
        </p:blipFill>
        <p:spPr>
          <a:xfrm>
            <a:off x="1919434" y="1388303"/>
            <a:ext cx="8353132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5FB38-D187-4D96-81E9-54514BA15561}"/>
              </a:ext>
            </a:extLst>
          </p:cNvPr>
          <p:cNvSpPr txBox="1"/>
          <p:nvPr/>
        </p:nvSpPr>
        <p:spPr>
          <a:xfrm>
            <a:off x="1919434" y="1388303"/>
            <a:ext cx="143821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/>
              <a:t>Flight condition:</a:t>
            </a:r>
          </a:p>
          <a:p>
            <a:r>
              <a:rPr lang="en-US" b="1"/>
              <a:t>Cruise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D1632-04AC-47B4-AA04-F6DC44E5CE52}"/>
              </a:ext>
            </a:extLst>
          </p:cNvPr>
          <p:cNvSpPr txBox="1"/>
          <p:nvPr/>
        </p:nvSpPr>
        <p:spPr>
          <a:xfrm>
            <a:off x="5007864" y="4198375"/>
            <a:ext cx="902811" cy="369332"/>
          </a:xfrm>
          <a:prstGeom prst="rect">
            <a:avLst/>
          </a:prstGeom>
          <a:solidFill>
            <a:srgbClr val="FF9999"/>
          </a:solidFill>
          <a:ln>
            <a:solidFill>
              <a:srgbClr val="E72429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Weight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A6C0D-46A7-4E97-B632-8AEEC4A421C0}"/>
              </a:ext>
            </a:extLst>
          </p:cNvPr>
          <p:cNvSpPr txBox="1"/>
          <p:nvPr/>
        </p:nvSpPr>
        <p:spPr>
          <a:xfrm>
            <a:off x="5849778" y="1788412"/>
            <a:ext cx="49244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Lift</a:t>
            </a:r>
          </a:p>
        </p:txBody>
      </p:sp>
    </p:spTree>
    <p:extLst>
      <p:ext uri="{BB962C8B-B14F-4D97-AF65-F5344CB8AC3E}">
        <p14:creationId xmlns:p14="http://schemas.microsoft.com/office/powerpoint/2010/main" val="27433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SA STEM Star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SGL Kincaid Presentation 5_10_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EC980A0182648AF2DE4564F50CB61" ma:contentTypeVersion="10" ma:contentTypeDescription="Create a new document." ma:contentTypeScope="" ma:versionID="807ec007c97ef9f08735eb592c2d8688">
  <xsd:schema xmlns:xsd="http://www.w3.org/2001/XMLSchema" xmlns:xs="http://www.w3.org/2001/XMLSchema" xmlns:p="http://schemas.microsoft.com/office/2006/metadata/properties" xmlns:ns2="58193bbe-7cce-4dab-a5db-7f7c161d85c7" xmlns:ns3="6ccc96cc-3898-451b-86e8-93e443347aa4" targetNamespace="http://schemas.microsoft.com/office/2006/metadata/properties" ma:root="true" ma:fieldsID="612ac035778ae9b89c9e973b16f95830" ns2:_="" ns3:_="">
    <xsd:import namespace="58193bbe-7cce-4dab-a5db-7f7c161d85c7"/>
    <xsd:import namespace="6ccc96cc-3898-451b-86e8-93e443347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93bbe-7cce-4dab-a5db-7f7c161d8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c96cc-3898-451b-86e8-93e443347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cc96cc-3898-451b-86e8-93e443347aa4">
      <UserInfo>
        <DisplayName>Smith, Trent M. (KSC-UBA00)</DisplayName>
        <AccountId>25</AccountId>
        <AccountType/>
      </UserInfo>
      <UserInfo>
        <DisplayName>Massa, Gioia D. (KSC-UBA00)</DisplayName>
        <AccountId>26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6D50BC-6544-4307-8E6C-01600DA9C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193bbe-7cce-4dab-a5db-7f7c161d85c7"/>
    <ds:schemaRef ds:uri="6ccc96cc-3898-451b-86e8-93e44334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AD28D0-8287-4F3A-BFB1-3BC8A2210C53}">
  <ds:schemaRefs>
    <ds:schemaRef ds:uri="http://schemas.microsoft.com/sharepoint/v3"/>
    <ds:schemaRef ds:uri="http://schemas.microsoft.com/office/2006/documentManagement/types"/>
    <ds:schemaRef ds:uri="6ad06ab7-b698-4169-aa18-e453844b0b85"/>
    <ds:schemaRef ds:uri="http://schemas.microsoft.com/office/2006/metadata/properties"/>
    <ds:schemaRef ds:uri="http://purl.org/dc/dcmitype/"/>
    <ds:schemaRef ds:uri="http://purl.org/dc/terms/"/>
    <ds:schemaRef ds:uri="f0736e1a-0fe5-4138-b3cf-9910bb315081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ccc96cc-3898-451b-86e8-93e443347aa4"/>
  </ds:schemaRefs>
</ds:datastoreItem>
</file>

<file path=customXml/itemProps3.xml><?xml version="1.0" encoding="utf-8"?>
<ds:datastoreItem xmlns:ds="http://schemas.openxmlformats.org/officeDocument/2006/customXml" ds:itemID="{EB18345B-3333-473F-86F9-1351CE1360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49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Book</vt:lpstr>
      <vt:lpstr>Calibri</vt:lpstr>
      <vt:lpstr>Franklin Gothic Book</vt:lpstr>
      <vt:lpstr>Helvetica</vt:lpstr>
      <vt:lpstr>1_Office Theme</vt:lpstr>
      <vt:lpstr>SSGL Kincaid Presentation 5_10_2019</vt:lpstr>
      <vt:lpstr>Forces of Flight for a Lift+Cruise VTOL Aircraft</vt:lpstr>
      <vt:lpstr>Forces of Flight for a Lift+Cruise VTOL Aircraft</vt:lpstr>
      <vt:lpstr>Forces of Flight for a Lift+Cruise VTOL Aircraft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Alexander, David E. (AFRC-112)[PARAGON TEC]</dc:creator>
  <cp:lastModifiedBy>Lind, Andrew H. (LARC-D314)</cp:lastModifiedBy>
  <cp:revision>96</cp:revision>
  <dcterms:created xsi:type="dcterms:W3CDTF">2020-03-17T02:34:51Z</dcterms:created>
  <dcterms:modified xsi:type="dcterms:W3CDTF">2021-06-16T16:01:51Z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0x010100DA6EC980A0182648AF2DE4564F50CB61</vt:lpwstr>
  </property>
  <property fmtid="{D5CDD505-2E9C-101B-9397-08002B2CF9AE}" pid="3" name="TaxKeyword">
    <vt:lpwstr/>
  </property>
</Properties>
</file>