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60" r:id="rId5"/>
    <p:sldMasterId id="2147483684" r:id="rId6"/>
    <p:sldMasterId id="2147483704" r:id="rId7"/>
    <p:sldMasterId id="2147483715" r:id="rId8"/>
  </p:sldMasterIdLst>
  <p:notesMasterIdLst>
    <p:notesMasterId r:id="rId18"/>
  </p:notesMasterIdLst>
  <p:handoutMasterIdLst>
    <p:handoutMasterId r:id="rId19"/>
  </p:handoutMasterIdLst>
  <p:sldIdLst>
    <p:sldId id="256" r:id="rId9"/>
    <p:sldId id="5462" r:id="rId10"/>
    <p:sldId id="5470" r:id="rId11"/>
    <p:sldId id="5469" r:id="rId12"/>
    <p:sldId id="5474" r:id="rId13"/>
    <p:sldId id="5475" r:id="rId14"/>
    <p:sldId id="5477" r:id="rId15"/>
    <p:sldId id="5478" r:id="rId16"/>
    <p:sldId id="5434" r:id="rId17"/>
  </p:sldIdLst>
  <p:sldSz cx="9144000" cy="5143500" type="screen16x9"/>
  <p:notesSz cx="6858000" cy="962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arine Lee" initials="KL" lastIdx="4" clrIdx="0"/>
  <p:cmAuthor id="1" name="Barmore, Bryan E. (LARC-D318)" initials="BBE(" lastIdx="12" clrIdx="1"/>
  <p:cmAuthor id="2" name="Paul Lee" initials="pl" lastIdx="2" clrIdx="2"/>
  <p:cmAuthor id="3" name="ODIN" initials="" lastIdx="13" clrIdx="3"/>
  <p:cmAuthor id="4" name="william chan" initials="wc" lastIdx="2" clrIdx="4"/>
  <p:cmAuthor id="5" name="Bryan Barmore" initials="BB" lastIdx="43" clrIdx="5"/>
  <p:cmAuthor id="6" name="Microsoft Office User" initials="Office" lastIdx="22" clrIdx="6"/>
  <p:cmAuthor id="7" name="Microsoft Office User" initials="Office [2]" lastIdx="1" clrIdx="7"/>
  <p:cmAuthor id="8" name="Microsoft Office User" initials="Office [3]" lastIdx="1" clrIdx="8"/>
  <p:cmAuthor id="9" name="Microsoft Office User" initials="Office [4]" lastIdx="1" clrIdx="9"/>
  <p:cmAuthor id="10" name="Barmore" initials="B" lastIdx="1" clrIdx="10"/>
  <p:cmAuthor id="11" name="Barmore" initials="B [2]" lastIdx="1" clrIdx="11"/>
  <p:cmAuthor id="12" name="Barmore, Bryan E. (LARC-E1A)" initials="BBE(" lastIdx="17" clrIdx="12">
    <p:extLst>
      <p:ext uri="{19B8F6BF-5375-455C-9EA6-DF929625EA0E}">
        <p15:presenceInfo xmlns:p15="http://schemas.microsoft.com/office/powerpoint/2012/main" userId="S::bbarmore@ndc.nasa.gov::4beabd82-b657-4e66-af57-8f86d9082e93" providerId="AD"/>
      </p:ext>
    </p:extLst>
  </p:cmAuthor>
  <p:cmAuthor id="13" name="Thipphavong, David P. (ARC-AF)" initials="T(" lastIdx="2" clrIdx="13">
    <p:extLst>
      <p:ext uri="{19B8F6BF-5375-455C-9EA6-DF929625EA0E}">
        <p15:presenceInfo xmlns:p15="http://schemas.microsoft.com/office/powerpoint/2012/main" userId="S::dthippha@ndc.nasa.gov::d056579a-579d-45d5-b6fe-e6f370ccd6dd" providerId="AD"/>
      </p:ext>
    </p:extLst>
  </p:cmAuthor>
  <p:cmAuthor id="14" name="Ponthieux, Joseph G. (LARC-E1A)[LITES II]" initials="PJG(I" lastIdx="1" clrIdx="14">
    <p:extLst>
      <p:ext uri="{19B8F6BF-5375-455C-9EA6-DF929625EA0E}">
        <p15:presenceInfo xmlns:p15="http://schemas.microsoft.com/office/powerpoint/2012/main" userId="S-1-5-21-330711430-3775241029-4075259233-79436" providerId="AD"/>
      </p:ext>
    </p:extLst>
  </p:cmAuthor>
  <p:cmAuthor id="15" name="Madson, Mike D. (ARC-AT)" initials="M(" lastIdx="3" clrIdx="15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16" name="Witzberger, Kevin E. (ARC-AF)" initials="W(" lastIdx="16" clrIdx="1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7" name="Chan, William N. (ARC-A)" initials="CWN(" lastIdx="21" clrIdx="17">
    <p:extLst>
      <p:ext uri="{19B8F6BF-5375-455C-9EA6-DF929625EA0E}">
        <p15:presenceInfo xmlns:p15="http://schemas.microsoft.com/office/powerpoint/2012/main" userId="S::wnchan@ndc.nasa.gov::7421d93b-0541-45f0-a714-c906104278d8" providerId="AD"/>
      </p:ext>
    </p:extLst>
  </p:cmAuthor>
  <p:cmAuthor id="18" name="Corzo, Roxana (ARC-AT)[WYLE LABS]" initials="CR(L" lastIdx="1" clrIdx="18">
    <p:extLst>
      <p:ext uri="{19B8F6BF-5375-455C-9EA6-DF929625EA0E}">
        <p15:presenceInfo xmlns:p15="http://schemas.microsoft.com/office/powerpoint/2012/main" userId="S-1-5-21-330711430-3775241029-4075259233-824768" providerId="AD"/>
      </p:ext>
    </p:extLst>
  </p:cmAuthor>
  <p:cmAuthor id="19" name="Rios, Joseph (ARC-AFO)" initials="R(" lastIdx="1" clrIdx="19">
    <p:extLst>
      <p:ext uri="{19B8F6BF-5375-455C-9EA6-DF929625EA0E}">
        <p15:presenceInfo xmlns:p15="http://schemas.microsoft.com/office/powerpoint/2012/main" userId="S::jlrios@ndc.nasa.gov::7b4eef8b-6a8b-4707-a865-be002eadede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D6AEBB"/>
    <a:srgbClr val="FFFC00"/>
    <a:srgbClr val="FF40FF"/>
    <a:srgbClr val="00FDFF"/>
    <a:srgbClr val="B0F4DE"/>
    <a:srgbClr val="E6F0FA"/>
    <a:srgbClr val="ABC1D5"/>
    <a:srgbClr val="D6C1C8"/>
    <a:srgbClr val="B99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/>
    <p:restoredTop sz="94733"/>
  </p:normalViewPr>
  <p:slideViewPr>
    <p:cSldViewPr snapToGrid="0">
      <p:cViewPr varScale="1">
        <p:scale>
          <a:sx n="138" d="100"/>
          <a:sy n="138" d="100"/>
        </p:scale>
        <p:origin x="21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90339B-6983-DF45-B781-9B7D54483A06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FDBDF-EE2F-774D-9705-B4A8B4DF0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48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22CE48-6344-447F-807F-0791761DCECF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9FF2B9-9815-4E82-99A1-55DA67C6B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06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955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15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34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2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53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69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48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5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318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563A6-4F14-7F4A-83F1-1BB2074D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36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B3B356-3D30-8C41-86AC-74ED2FF7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19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8178080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7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914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116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7974503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7015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CED60-BF19-2E4E-831F-766567676015}"/>
              </a:ext>
            </a:extLst>
          </p:cNvPr>
          <p:cNvSpPr txBox="1"/>
          <p:nvPr userDrawn="1"/>
        </p:nvSpPr>
        <p:spPr>
          <a:xfrm>
            <a:off x="1454568" y="4904854"/>
            <a:ext cx="6221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DRAFT. PRE-DECISIONAL. NASA INTERNAL ONLY.</a:t>
            </a:r>
          </a:p>
        </p:txBody>
      </p:sp>
    </p:spTree>
    <p:extLst>
      <p:ext uri="{BB962C8B-B14F-4D97-AF65-F5344CB8AC3E}">
        <p14:creationId xmlns:p14="http://schemas.microsoft.com/office/powerpoint/2010/main" val="4211320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34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0635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Rectangle 4"/>
          <p:cNvSpPr/>
          <p:nvPr userDrawn="1"/>
        </p:nvSpPr>
        <p:spPr>
          <a:xfrm>
            <a:off x="0" y="4871260"/>
            <a:ext cx="9144000" cy="272240"/>
          </a:xfrm>
          <a:prstGeom prst="rect">
            <a:avLst/>
          </a:prstGeom>
          <a:solidFill>
            <a:srgbClr val="214A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8308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3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49788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611976"/>
            <a:ext cx="8642561" cy="4202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4984648"/>
            <a:ext cx="733766" cy="15974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430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6691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6680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4992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0185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2495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59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779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211A655-D523-4CD1-AEDD-75E89B2B52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7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211A655-D523-4CD1-AEDD-75E89B2B52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C1AEAD5-9AE6-4BA1-ACC8-2B7989FD93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425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2C78D-8C6F-4B55-9AAD-94F4F834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0415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49788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611976"/>
            <a:ext cx="8642561" cy="4202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4984648"/>
            <a:ext cx="733766" cy="15974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699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957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274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8909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0230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3264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58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23FC3-CE0D-164D-847C-49A4B9BB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4869657"/>
            <a:ext cx="361950" cy="273844"/>
          </a:xfrm>
        </p:spPr>
        <p:txBody>
          <a:bodyPr/>
          <a:lstStyle/>
          <a:p>
            <a:fld id="{4473F7C6-D9D9-AD4E-9564-E5A8DF5DC2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62378C-0621-5E40-9363-2B77DB4DC7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57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272D238-8A05-CE42-9CD7-A62634F918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7" y="2950388"/>
            <a:ext cx="1731611" cy="1048327"/>
          </a:xfrm>
          <a:prstGeom prst="rect">
            <a:avLst/>
          </a:prstGeom>
        </p:spPr>
      </p:pic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0EC05CE7-5E05-624B-8EC6-89D5C1CBE9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90277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0" name="Picture Placeholder 7">
            <a:extLst>
              <a:ext uri="{FF2B5EF4-FFF2-40B4-BE49-F238E27FC236}">
                <a16:creationId xmlns:a16="http://schemas.microsoft.com/office/drawing/2014/main" id="{50D40633-7ADF-CA41-9549-D6D0CA92CB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96996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39682755-2552-4745-9D1C-DA52440D678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03715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0E9DE9B1-C444-E041-B4D9-5A77A6BEB99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10434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2CD0DABC-231D-1F4E-B935-02C1CB45F7F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8118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5" name="Picture Placeholder 7">
            <a:extLst>
              <a:ext uri="{FF2B5EF4-FFF2-40B4-BE49-F238E27FC236}">
                <a16:creationId xmlns:a16="http://schemas.microsoft.com/office/drawing/2014/main" id="{380BEDCA-FB5E-CE41-B7E6-2D9A2C34811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69093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A4D0052D-C387-B047-8AAA-1F518E9968F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50068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2BE96391-65E0-4340-8D84-E70ABB126B2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1043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D16F79E-4B2F-7943-A3D9-A02FDAA758C3}"/>
              </a:ext>
            </a:extLst>
          </p:cNvPr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13" descr="NASA insigniaCMYK">
            <a:extLst>
              <a:ext uri="{FF2B5EF4-FFF2-40B4-BE49-F238E27FC236}">
                <a16:creationId xmlns:a16="http://schemas.microsoft.com/office/drawing/2014/main" id="{D807FC00-0765-EF48-BE93-BAEA070763A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itle 1">
            <a:extLst>
              <a:ext uri="{FF2B5EF4-FFF2-40B4-BE49-F238E27FC236}">
                <a16:creationId xmlns:a16="http://schemas.microsoft.com/office/drawing/2014/main" id="{8F26D2EF-8B32-8340-AEB2-53B3DAA07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>
            <a:normAutofit/>
          </a:bodyPr>
          <a:lstStyle>
            <a:lvl1pPr algn="ctr">
              <a:defRPr sz="21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46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3" Type="http://schemas.openxmlformats.org/officeDocument/2006/relationships/theme" Target="../theme/theme1.xml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openxmlformats.org/officeDocument/2006/relationships/image" Target="../media/image4.tiff"/><Relationship Id="rId14" Type="http://schemas.openxmlformats.org/officeDocument/2006/relationships/image" Target="../media/image8.tif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13" Type="http://schemas.openxmlformats.org/officeDocument/2006/relationships/image" Target="../media/image8.tiff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7" y="4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0" name="Content Placeholder 3"/>
          <p:cNvPicPr>
            <a:picLocks noChangeAspect="1"/>
          </p:cNvPicPr>
          <p:nvPr userDrawn="1"/>
        </p:nvPicPr>
        <p:blipFill>
          <a:blip r:embed="rId10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9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0" y="4977425"/>
            <a:ext cx="1279517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A694353-5638-2F4E-ABCC-11BE26900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A75FD5-14A8-D442-B00A-5F22AEDDD5D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4" r:id="rId2"/>
  </p:sldLayoutIdLs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8" y="3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7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3" name="Content Placeholder 3"/>
          <p:cNvPicPr>
            <a:picLocks noChangeAspect="1"/>
          </p:cNvPicPr>
          <p:nvPr userDrawn="1"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11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2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0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8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1" y="4977424"/>
            <a:ext cx="1279516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1" hangingPunct="1"/>
            <a:r>
              <a:rPr lang="en-US" alt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C21D5A-6322-7746-9045-12CA0E7F63F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4A7E43C-977A-D44E-AB80-693E883D5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4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lang="en-US" alt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123000"/>
            <a:ext cx="8167428" cy="37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7" y="592476"/>
            <a:ext cx="8642561" cy="40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814728"/>
            <a:ext cx="7337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7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8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989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sldNum="0" hdr="0" ftr="0" dt="0"/>
  <p:txStyles>
    <p:titleStyle>
      <a:lvl1pPr algn="ctr" defTabSz="342900" rtl="0" eaLnBrk="1" latinLnBrk="0" hangingPunct="1">
        <a:lnSpc>
          <a:spcPct val="80000"/>
        </a:lnSpc>
        <a:spcBef>
          <a:spcPct val="0"/>
        </a:spcBef>
        <a:buNone/>
        <a:defRPr sz="2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497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6"/>
            <a:ext cx="8642561" cy="4205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941405"/>
            <a:ext cx="733766" cy="198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EFCDB2-FC7C-9942-8879-D1B9EA786225}"/>
              </a:ext>
            </a:extLst>
          </p:cNvPr>
          <p:cNvSpPr/>
          <p:nvPr userDrawn="1"/>
        </p:nvSpPr>
        <p:spPr>
          <a:xfrm>
            <a:off x="3418431" y="5002243"/>
            <a:ext cx="277646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b="0" i="0">
                <a:solidFill>
                  <a:srgbClr val="FF0000"/>
                </a:solidFill>
                <a:effectLst/>
                <a:latin typeface="Arial Black" panose="020B0604020202020204" pitchFamily="34" charset="0"/>
              </a:rPr>
              <a:t>NASA Pre-Decisional / FOR INTERNAL USE ONLY</a:t>
            </a:r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387829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497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6"/>
            <a:ext cx="8642561" cy="4205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941405"/>
            <a:ext cx="733766" cy="198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52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A6454-46A9-EB4A-AA2B-CE2A932A8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622" y="1068950"/>
            <a:ext cx="8479991" cy="137803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Coordination between Federated Scheduling and Conflict Resolution in UAM Operations</a:t>
            </a:r>
            <a:endParaRPr lang="en-US" sz="1800" b="0" dirty="0"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3A3B58B8-1B67-4B44-A367-1BD73ACC9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5834" y="3201487"/>
            <a:ext cx="38323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dirty="0">
                <a:latin typeface="Avenir Book" charset="0"/>
                <a:ea typeface="Avenir Book" charset="0"/>
                <a:cs typeface="Calibri" panose="020F0502020204030204" pitchFamily="34" charset="0"/>
              </a:rPr>
              <a:t>NASA Ames Research Center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dirty="0">
                <a:latin typeface="Avenir Book" charset="0"/>
                <a:ea typeface="Avenir Book" charset="0"/>
                <a:cs typeface="Calibri" panose="020F0502020204030204" pitchFamily="34" charset="0"/>
              </a:rPr>
              <a:t>Moffett Field, CA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E03A4770-1E10-3742-93C7-6B02412EC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514" y="2770173"/>
            <a:ext cx="29469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latin typeface="Avenir Book" charset="0"/>
                <a:ea typeface="Avenir Book" charset="0"/>
                <a:cs typeface="Calibri" panose="020F0502020204030204" pitchFamily="34" charset="0"/>
              </a:rPr>
              <a:t>Min Xue</a:t>
            </a:r>
            <a:endParaRPr lang="en-US" sz="1400" dirty="0">
              <a:latin typeface="Avenir Book" charset="0"/>
              <a:ea typeface="Avenir Book" charset="0"/>
              <a:cs typeface="Calibri" panose="020F0502020204030204" pitchFamily="34" charset="0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566273FD-0C77-FF46-BA60-4FD72C6B4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225" y="4309933"/>
            <a:ext cx="64395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600" dirty="0">
                <a:latin typeface="Avenir Book" charset="0"/>
                <a:ea typeface="Avenir Book" charset="0"/>
                <a:cs typeface="Avenir Book" charset="0"/>
              </a:rPr>
              <a:t>AIAA Aviation Forum, August 2-6, 2021</a:t>
            </a:r>
          </a:p>
        </p:txBody>
      </p:sp>
    </p:spTree>
    <p:extLst>
      <p:ext uri="{BB962C8B-B14F-4D97-AF65-F5344CB8AC3E}">
        <p14:creationId xmlns:p14="http://schemas.microsoft.com/office/powerpoint/2010/main" val="1682309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with high-density operations</a:t>
            </a:r>
          </a:p>
        </p:txBody>
      </p:sp>
      <p:pic>
        <p:nvPicPr>
          <p:cNvPr id="20" name="30flts_CR_alone_short.mov">
            <a:hlinkClick r:id="" action="ppaction://media"/>
            <a:extLst>
              <a:ext uri="{FF2B5EF4-FFF2-40B4-BE49-F238E27FC236}">
                <a16:creationId xmlns:a16="http://schemas.microsoft.com/office/drawing/2014/main" id="{5DC00E4B-50E2-0D47-A0EB-658E2F63D2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7036" y="691720"/>
            <a:ext cx="7429927" cy="417159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30BD094-B8DD-D34C-A65D-8B5AF6858C20}"/>
              </a:ext>
            </a:extLst>
          </p:cNvPr>
          <p:cNvSpPr/>
          <p:nvPr/>
        </p:nvSpPr>
        <p:spPr>
          <a:xfrm>
            <a:off x="1120223" y="1788613"/>
            <a:ext cx="233507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Too many flights, not enough space for conflict resolution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7FA7824-1685-B04C-9C8A-F672D31438C3}"/>
              </a:ext>
            </a:extLst>
          </p:cNvPr>
          <p:cNvCxnSpPr>
            <a:cxnSpLocks/>
          </p:cNvCxnSpPr>
          <p:nvPr/>
        </p:nvCxnSpPr>
        <p:spPr>
          <a:xfrm flipH="1">
            <a:off x="1377283" y="2331684"/>
            <a:ext cx="616501" cy="6569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6240BBE-A453-9A45-A52E-45FE924A78BB}"/>
              </a:ext>
            </a:extLst>
          </p:cNvPr>
          <p:cNvSpPr/>
          <p:nvPr/>
        </p:nvSpPr>
        <p:spPr>
          <a:xfrm>
            <a:off x="5181076" y="1269374"/>
            <a:ext cx="242543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Two crossing flight flows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Conflict resolution only</a:t>
            </a:r>
          </a:p>
        </p:txBody>
      </p:sp>
    </p:spTree>
    <p:extLst>
      <p:ext uri="{BB962C8B-B14F-4D97-AF65-F5344CB8AC3E}">
        <p14:creationId xmlns:p14="http://schemas.microsoft.com/office/powerpoint/2010/main" val="33217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9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B71F2-77F9-3C43-BB7F-12248E9A6746}"/>
              </a:ext>
            </a:extLst>
          </p:cNvPr>
          <p:cNvSpPr/>
          <p:nvPr/>
        </p:nvSpPr>
        <p:spPr>
          <a:xfrm>
            <a:off x="1334874" y="775911"/>
            <a:ext cx="6821897" cy="411167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dirty="0"/>
              <a:t>Coordination methods in current NAS: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Ground Delay Programs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Departure Sequence Program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Miles-In-Trail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Minutes-In-Trail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Time-Based Metering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…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Duration of typical UAM missions are less than one hour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Operations at origin, destination, and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</a:rPr>
              <a:t>en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-route phases of flight are highly correlated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Dynamic and agile coordination is expected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Understanding and development of coordination between scheduling and conflict resolution in UAM is needed</a:t>
            </a:r>
          </a:p>
        </p:txBody>
      </p:sp>
    </p:spTree>
    <p:extLst>
      <p:ext uri="{BB962C8B-B14F-4D97-AF65-F5344CB8AC3E}">
        <p14:creationId xmlns:p14="http://schemas.microsoft.com/office/powerpoint/2010/main" val="47196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B71F2-77F9-3C43-BB7F-12248E9A6746}"/>
              </a:ext>
            </a:extLst>
          </p:cNvPr>
          <p:cNvSpPr/>
          <p:nvPr/>
        </p:nvSpPr>
        <p:spPr>
          <a:xfrm>
            <a:off x="1052946" y="1256773"/>
            <a:ext cx="7332910" cy="292348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Federated scheduling algorithm (not presented here)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Two coordination methods and their performance results</a:t>
            </a:r>
          </a:p>
          <a:p>
            <a:pPr marL="9715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Feedback from arrival schedulers at destinations</a:t>
            </a:r>
          </a:p>
          <a:p>
            <a:pPr marL="9715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Flow rate control at departure scheduler (not presented here)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Conclusions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9715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18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768" y="84245"/>
            <a:ext cx="8229600" cy="453629"/>
          </a:xfrm>
        </p:spPr>
        <p:txBody>
          <a:bodyPr/>
          <a:lstStyle/>
          <a:p>
            <a:r>
              <a:rPr lang="en-US" dirty="0"/>
              <a:t>Coordination method I : feedback from destination scheduler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3407BC-8F14-A74A-81F6-7E5CC73A2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131" y="717475"/>
            <a:ext cx="6400798" cy="137252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7D7DEF-3532-0949-9A57-BF109F3D5390}"/>
              </a:ext>
            </a:extLst>
          </p:cNvPr>
          <p:cNvCxnSpPr>
            <a:cxnSpLocks/>
          </p:cNvCxnSpPr>
          <p:nvPr/>
        </p:nvCxnSpPr>
        <p:spPr>
          <a:xfrm>
            <a:off x="1665428" y="2139902"/>
            <a:ext cx="0" cy="2448752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EF4F74-2236-7849-8A8C-5AEEA2A5F9E1}"/>
              </a:ext>
            </a:extLst>
          </p:cNvPr>
          <p:cNvCxnSpPr/>
          <p:nvPr/>
        </p:nvCxnSpPr>
        <p:spPr>
          <a:xfrm>
            <a:off x="1496463" y="239032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DBCEFC-6DC5-6B48-B768-27DF2BC593E2}"/>
              </a:ext>
            </a:extLst>
          </p:cNvPr>
          <p:cNvCxnSpPr/>
          <p:nvPr/>
        </p:nvCxnSpPr>
        <p:spPr>
          <a:xfrm>
            <a:off x="1496463" y="2632175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059E29-E29A-9D4B-97E4-43A35B3D734B}"/>
              </a:ext>
            </a:extLst>
          </p:cNvPr>
          <p:cNvCxnSpPr/>
          <p:nvPr/>
        </p:nvCxnSpPr>
        <p:spPr>
          <a:xfrm>
            <a:off x="1496463" y="289059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935840-4578-0D4F-8C4B-7754610B1267}"/>
              </a:ext>
            </a:extLst>
          </p:cNvPr>
          <p:cNvCxnSpPr/>
          <p:nvPr/>
        </p:nvCxnSpPr>
        <p:spPr>
          <a:xfrm>
            <a:off x="1496463" y="3132445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9DD85A-85EC-2147-BDDA-EBAEFE79B6EF}"/>
              </a:ext>
            </a:extLst>
          </p:cNvPr>
          <p:cNvCxnSpPr/>
          <p:nvPr/>
        </p:nvCxnSpPr>
        <p:spPr>
          <a:xfrm>
            <a:off x="1496463" y="339086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7594E7-64C1-3249-8B82-4F633C6DB6E9}"/>
              </a:ext>
            </a:extLst>
          </p:cNvPr>
          <p:cNvCxnSpPr/>
          <p:nvPr/>
        </p:nvCxnSpPr>
        <p:spPr>
          <a:xfrm>
            <a:off x="1496463" y="363271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BB6208-EA14-E14B-9B83-357029EB0ADD}"/>
              </a:ext>
            </a:extLst>
          </p:cNvPr>
          <p:cNvCxnSpPr/>
          <p:nvPr/>
        </p:nvCxnSpPr>
        <p:spPr>
          <a:xfrm>
            <a:off x="1496463" y="388119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A2C189-B8C1-B34D-8CC7-C517EADB42A8}"/>
              </a:ext>
            </a:extLst>
          </p:cNvPr>
          <p:cNvCxnSpPr/>
          <p:nvPr/>
        </p:nvCxnSpPr>
        <p:spPr>
          <a:xfrm>
            <a:off x="1496463" y="412304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7C27F9-5BC8-6547-BB35-EE7CE855D63A}"/>
              </a:ext>
            </a:extLst>
          </p:cNvPr>
          <p:cNvCxnSpPr/>
          <p:nvPr/>
        </p:nvCxnSpPr>
        <p:spPr>
          <a:xfrm>
            <a:off x="1496463" y="435164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FAD986-FDC4-434B-886D-75A4E54E372A}"/>
              </a:ext>
            </a:extLst>
          </p:cNvPr>
          <p:cNvCxnSpPr/>
          <p:nvPr/>
        </p:nvCxnSpPr>
        <p:spPr>
          <a:xfrm>
            <a:off x="1496463" y="4593496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DD25D42-BE2B-B54D-B3DD-852248A47BBB}"/>
              </a:ext>
            </a:extLst>
          </p:cNvPr>
          <p:cNvSpPr txBox="1"/>
          <p:nvPr/>
        </p:nvSpPr>
        <p:spPr>
          <a:xfrm>
            <a:off x="182831" y="4424592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5ED629-5D92-8F49-AE35-05AD3D68D906}"/>
              </a:ext>
            </a:extLst>
          </p:cNvPr>
          <p:cNvSpPr txBox="1"/>
          <p:nvPr/>
        </p:nvSpPr>
        <p:spPr>
          <a:xfrm>
            <a:off x="182831" y="4192057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B015D5-5A90-7E46-891F-E678EB52C3E3}"/>
              </a:ext>
            </a:extLst>
          </p:cNvPr>
          <p:cNvSpPr txBox="1"/>
          <p:nvPr/>
        </p:nvSpPr>
        <p:spPr>
          <a:xfrm>
            <a:off x="182831" y="3961333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98982E-D0AB-BB40-9DC1-FF9C8391BF3C}"/>
              </a:ext>
            </a:extLst>
          </p:cNvPr>
          <p:cNvSpPr txBox="1"/>
          <p:nvPr/>
        </p:nvSpPr>
        <p:spPr>
          <a:xfrm>
            <a:off x="182831" y="372879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AB8382-CA64-A84E-A443-412FFB0D5696}"/>
              </a:ext>
            </a:extLst>
          </p:cNvPr>
          <p:cNvSpPr txBox="1"/>
          <p:nvPr/>
        </p:nvSpPr>
        <p:spPr>
          <a:xfrm>
            <a:off x="182980" y="3484226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EBC4CC-5C04-1642-BFCF-58DCF9E70FC2}"/>
              </a:ext>
            </a:extLst>
          </p:cNvPr>
          <p:cNvSpPr txBox="1"/>
          <p:nvPr/>
        </p:nvSpPr>
        <p:spPr>
          <a:xfrm>
            <a:off x="182980" y="325169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D41499-0642-684E-9633-0A4740A63FE8}"/>
              </a:ext>
            </a:extLst>
          </p:cNvPr>
          <p:cNvSpPr txBox="1"/>
          <p:nvPr/>
        </p:nvSpPr>
        <p:spPr>
          <a:xfrm>
            <a:off x="182980" y="2972216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532CF6-963F-6443-A85B-1B0CFDDEDF91}"/>
              </a:ext>
            </a:extLst>
          </p:cNvPr>
          <p:cNvSpPr txBox="1"/>
          <p:nvPr/>
        </p:nvSpPr>
        <p:spPr>
          <a:xfrm>
            <a:off x="182980" y="273968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CB9CB2-CA31-FB41-81E5-E8AD4759E734}"/>
              </a:ext>
            </a:extLst>
          </p:cNvPr>
          <p:cNvSpPr txBox="1"/>
          <p:nvPr/>
        </p:nvSpPr>
        <p:spPr>
          <a:xfrm>
            <a:off x="182831" y="2498495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B278BF-2A3B-9E4C-8807-B555CA1D1E68}"/>
              </a:ext>
            </a:extLst>
          </p:cNvPr>
          <p:cNvSpPr txBox="1"/>
          <p:nvPr/>
        </p:nvSpPr>
        <p:spPr>
          <a:xfrm>
            <a:off x="182831" y="2265960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#10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C399AB-F1F4-8D4D-AAB1-89E7C9AE6E5C}"/>
              </a:ext>
            </a:extLst>
          </p:cNvPr>
          <p:cNvCxnSpPr/>
          <p:nvPr/>
        </p:nvCxnSpPr>
        <p:spPr>
          <a:xfrm>
            <a:off x="1072266" y="2385481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54F320-7B64-7E4C-9FB7-1E98853CB277}"/>
              </a:ext>
            </a:extLst>
          </p:cNvPr>
          <p:cNvCxnSpPr/>
          <p:nvPr/>
        </p:nvCxnSpPr>
        <p:spPr>
          <a:xfrm>
            <a:off x="1072266" y="2627333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636690B-205E-0A49-BBB3-97FDCF4B960D}"/>
              </a:ext>
            </a:extLst>
          </p:cNvPr>
          <p:cNvCxnSpPr/>
          <p:nvPr/>
        </p:nvCxnSpPr>
        <p:spPr>
          <a:xfrm>
            <a:off x="1072266" y="2885751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52A6A3-ED4B-C148-A095-3080DEFAFE57}"/>
              </a:ext>
            </a:extLst>
          </p:cNvPr>
          <p:cNvCxnSpPr/>
          <p:nvPr/>
        </p:nvCxnSpPr>
        <p:spPr>
          <a:xfrm>
            <a:off x="1072266" y="3127603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512BA63-3664-7446-9848-841414FFF677}"/>
              </a:ext>
            </a:extLst>
          </p:cNvPr>
          <p:cNvCxnSpPr/>
          <p:nvPr/>
        </p:nvCxnSpPr>
        <p:spPr>
          <a:xfrm>
            <a:off x="1072266" y="3386020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FDE0D61-BEC2-674C-A299-F6107FBC8B36}"/>
              </a:ext>
            </a:extLst>
          </p:cNvPr>
          <p:cNvCxnSpPr/>
          <p:nvPr/>
        </p:nvCxnSpPr>
        <p:spPr>
          <a:xfrm>
            <a:off x="1072266" y="3627872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CF63517-F79D-4644-9BCB-1468C029F426}"/>
              </a:ext>
            </a:extLst>
          </p:cNvPr>
          <p:cNvCxnSpPr/>
          <p:nvPr/>
        </p:nvCxnSpPr>
        <p:spPr>
          <a:xfrm>
            <a:off x="1072266" y="3876350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8F8871E-4609-5A46-9527-AD45177D2D72}"/>
              </a:ext>
            </a:extLst>
          </p:cNvPr>
          <p:cNvCxnSpPr/>
          <p:nvPr/>
        </p:nvCxnSpPr>
        <p:spPr>
          <a:xfrm>
            <a:off x="1072266" y="4118202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D4217B7-3CD5-8043-BD20-BBAD20EC2B57}"/>
              </a:ext>
            </a:extLst>
          </p:cNvPr>
          <p:cNvCxnSpPr/>
          <p:nvPr/>
        </p:nvCxnSpPr>
        <p:spPr>
          <a:xfrm>
            <a:off x="1072266" y="4346802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D1D2E9E-60BB-9C40-AB99-15D3CFFD3018}"/>
              </a:ext>
            </a:extLst>
          </p:cNvPr>
          <p:cNvCxnSpPr/>
          <p:nvPr/>
        </p:nvCxnSpPr>
        <p:spPr>
          <a:xfrm>
            <a:off x="1072266" y="4588654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C60C7F3-C3A7-9948-9119-BC2263692CE0}"/>
              </a:ext>
            </a:extLst>
          </p:cNvPr>
          <p:cNvSpPr txBox="1"/>
          <p:nvPr/>
        </p:nvSpPr>
        <p:spPr>
          <a:xfrm>
            <a:off x="679071" y="4609212"/>
            <a:ext cx="176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Time line @ Vertiport 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396A78-E78A-B84E-971D-ADF701458E44}"/>
              </a:ext>
            </a:extLst>
          </p:cNvPr>
          <p:cNvSpPr txBox="1"/>
          <p:nvPr/>
        </p:nvSpPr>
        <p:spPr>
          <a:xfrm>
            <a:off x="1834393" y="3107045"/>
            <a:ext cx="148832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Sep. = 10s</a:t>
            </a:r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E3722DA9-E75A-9943-86F3-4215ED1A0D3D}"/>
              </a:ext>
            </a:extLst>
          </p:cNvPr>
          <p:cNvSpPr/>
          <p:nvPr/>
        </p:nvSpPr>
        <p:spPr>
          <a:xfrm>
            <a:off x="1856621" y="3127603"/>
            <a:ext cx="208792" cy="260224"/>
          </a:xfrm>
          <a:prstGeom prst="rightBrac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432FF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4F235A-F182-4944-BAF5-D4645F2BB597}"/>
              </a:ext>
            </a:extLst>
          </p:cNvPr>
          <p:cNvSpPr txBox="1"/>
          <p:nvPr/>
        </p:nvSpPr>
        <p:spPr>
          <a:xfrm>
            <a:off x="2051614" y="4096625"/>
            <a:ext cx="9781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Airborne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C9A89A9-E8C9-084E-8090-5DA2E4D6182A}"/>
              </a:ext>
            </a:extLst>
          </p:cNvPr>
          <p:cNvCxnSpPr>
            <a:cxnSpLocks/>
          </p:cNvCxnSpPr>
          <p:nvPr/>
        </p:nvCxnSpPr>
        <p:spPr>
          <a:xfrm>
            <a:off x="4413873" y="2139902"/>
            <a:ext cx="0" cy="2456907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D1F86F-71B6-774F-9E9A-99971F36BD5D}"/>
              </a:ext>
            </a:extLst>
          </p:cNvPr>
          <p:cNvCxnSpPr/>
          <p:nvPr/>
        </p:nvCxnSpPr>
        <p:spPr>
          <a:xfrm>
            <a:off x="4244908" y="2393636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C482CA8-00A6-6748-9897-92E2721A8BBC}"/>
              </a:ext>
            </a:extLst>
          </p:cNvPr>
          <p:cNvCxnSpPr/>
          <p:nvPr/>
        </p:nvCxnSpPr>
        <p:spPr>
          <a:xfrm>
            <a:off x="4244908" y="2635488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116EE37-CC62-234F-B54D-D38501D8E2EA}"/>
              </a:ext>
            </a:extLst>
          </p:cNvPr>
          <p:cNvCxnSpPr/>
          <p:nvPr/>
        </p:nvCxnSpPr>
        <p:spPr>
          <a:xfrm>
            <a:off x="4244908" y="2893906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23D5C28-CCFB-8E43-B895-6255AC2758FD}"/>
              </a:ext>
            </a:extLst>
          </p:cNvPr>
          <p:cNvCxnSpPr/>
          <p:nvPr/>
        </p:nvCxnSpPr>
        <p:spPr>
          <a:xfrm>
            <a:off x="4244908" y="3135758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A3BF696-0C9A-1C4C-93DA-CDF67D04EDD2}"/>
              </a:ext>
            </a:extLst>
          </p:cNvPr>
          <p:cNvCxnSpPr/>
          <p:nvPr/>
        </p:nvCxnSpPr>
        <p:spPr>
          <a:xfrm>
            <a:off x="4244908" y="3394175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F3C5150-DBE6-6845-8345-E8AEA7F4C33B}"/>
              </a:ext>
            </a:extLst>
          </p:cNvPr>
          <p:cNvCxnSpPr/>
          <p:nvPr/>
        </p:nvCxnSpPr>
        <p:spPr>
          <a:xfrm>
            <a:off x="4244908" y="3636027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2B029F5-84E7-A04F-9C48-CB7AA12C6F15}"/>
              </a:ext>
            </a:extLst>
          </p:cNvPr>
          <p:cNvCxnSpPr/>
          <p:nvPr/>
        </p:nvCxnSpPr>
        <p:spPr>
          <a:xfrm>
            <a:off x="4244908" y="3884505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6C9C701-CE59-044B-98F5-79C53BA36F8F}"/>
              </a:ext>
            </a:extLst>
          </p:cNvPr>
          <p:cNvCxnSpPr/>
          <p:nvPr/>
        </p:nvCxnSpPr>
        <p:spPr>
          <a:xfrm>
            <a:off x="4244908" y="4126357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95DC554-EE35-EB4C-AD3F-CA87D9FF229B}"/>
              </a:ext>
            </a:extLst>
          </p:cNvPr>
          <p:cNvCxnSpPr/>
          <p:nvPr/>
        </p:nvCxnSpPr>
        <p:spPr>
          <a:xfrm>
            <a:off x="4244908" y="4354957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102B89-8672-B149-BE97-680A4B1320B7}"/>
              </a:ext>
            </a:extLst>
          </p:cNvPr>
          <p:cNvCxnSpPr/>
          <p:nvPr/>
        </p:nvCxnSpPr>
        <p:spPr>
          <a:xfrm>
            <a:off x="4244908" y="4596809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61DEC4-3763-D846-AD9C-2D14103A88E5}"/>
              </a:ext>
            </a:extLst>
          </p:cNvPr>
          <p:cNvSpPr txBox="1"/>
          <p:nvPr/>
        </p:nvSpPr>
        <p:spPr>
          <a:xfrm>
            <a:off x="2931276" y="4427905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26B6514-6817-7A43-8428-D0C90B001105}"/>
              </a:ext>
            </a:extLst>
          </p:cNvPr>
          <p:cNvSpPr txBox="1"/>
          <p:nvPr/>
        </p:nvSpPr>
        <p:spPr>
          <a:xfrm>
            <a:off x="2931276" y="4195370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DBE2A5A-125E-7A46-B569-4B5D11B2A277}"/>
              </a:ext>
            </a:extLst>
          </p:cNvPr>
          <p:cNvSpPr txBox="1"/>
          <p:nvPr/>
        </p:nvSpPr>
        <p:spPr>
          <a:xfrm>
            <a:off x="2931276" y="3964646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224C21D-70A8-454A-824D-BBD51DE21970}"/>
              </a:ext>
            </a:extLst>
          </p:cNvPr>
          <p:cNvSpPr txBox="1"/>
          <p:nvPr/>
        </p:nvSpPr>
        <p:spPr>
          <a:xfrm>
            <a:off x="2931276" y="373211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85C7DC-6063-E641-87C2-A68C6FB18A22}"/>
              </a:ext>
            </a:extLst>
          </p:cNvPr>
          <p:cNvSpPr txBox="1"/>
          <p:nvPr/>
        </p:nvSpPr>
        <p:spPr>
          <a:xfrm>
            <a:off x="2931425" y="3487539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26F0DC-B9DF-B94F-AFF5-54AC38F22ABC}"/>
              </a:ext>
            </a:extLst>
          </p:cNvPr>
          <p:cNvSpPr txBox="1"/>
          <p:nvPr/>
        </p:nvSpPr>
        <p:spPr>
          <a:xfrm>
            <a:off x="2931425" y="3255004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7B613E1-2F17-C840-8961-03AFA407B4BF}"/>
              </a:ext>
            </a:extLst>
          </p:cNvPr>
          <p:cNvSpPr txBox="1"/>
          <p:nvPr/>
        </p:nvSpPr>
        <p:spPr>
          <a:xfrm>
            <a:off x="2931425" y="2975529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#7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0F56FC2-9E8E-644A-B331-DA68B4380E9D}"/>
              </a:ext>
            </a:extLst>
          </p:cNvPr>
          <p:cNvSpPr txBox="1"/>
          <p:nvPr/>
        </p:nvSpPr>
        <p:spPr>
          <a:xfrm>
            <a:off x="2931425" y="2742994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1E34CB-7B54-5146-91C1-66598DF9BD20}"/>
              </a:ext>
            </a:extLst>
          </p:cNvPr>
          <p:cNvSpPr txBox="1"/>
          <p:nvPr/>
        </p:nvSpPr>
        <p:spPr>
          <a:xfrm>
            <a:off x="2931276" y="250180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BAC54E4-C495-1B46-A2DC-C3A95C83DBC3}"/>
              </a:ext>
            </a:extLst>
          </p:cNvPr>
          <p:cNvSpPr txBox="1"/>
          <p:nvPr/>
        </p:nvSpPr>
        <p:spPr>
          <a:xfrm>
            <a:off x="2931276" y="2269273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#10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1782AF-B099-C745-95C3-EF7E0CC7AD18}"/>
              </a:ext>
            </a:extLst>
          </p:cNvPr>
          <p:cNvCxnSpPr/>
          <p:nvPr/>
        </p:nvCxnSpPr>
        <p:spPr>
          <a:xfrm>
            <a:off x="3820711" y="2388794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E6A4B0E-82FB-794D-8670-D79F9B0BA344}"/>
              </a:ext>
            </a:extLst>
          </p:cNvPr>
          <p:cNvCxnSpPr/>
          <p:nvPr/>
        </p:nvCxnSpPr>
        <p:spPr>
          <a:xfrm>
            <a:off x="3820711" y="2630646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8A3F506-B3CE-B44B-9934-FF10EA39B8DF}"/>
              </a:ext>
            </a:extLst>
          </p:cNvPr>
          <p:cNvCxnSpPr/>
          <p:nvPr/>
        </p:nvCxnSpPr>
        <p:spPr>
          <a:xfrm>
            <a:off x="3820711" y="2889064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91C4BA1-BEDF-5A47-9CA7-CEC21AE6BC56}"/>
              </a:ext>
            </a:extLst>
          </p:cNvPr>
          <p:cNvCxnSpPr/>
          <p:nvPr/>
        </p:nvCxnSpPr>
        <p:spPr>
          <a:xfrm>
            <a:off x="3820711" y="3130916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6863312-D2B4-3C4C-9B34-9BD9551D9F83}"/>
              </a:ext>
            </a:extLst>
          </p:cNvPr>
          <p:cNvCxnSpPr/>
          <p:nvPr/>
        </p:nvCxnSpPr>
        <p:spPr>
          <a:xfrm>
            <a:off x="3820711" y="3389333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7763296-B9A7-BD42-A57E-E5106A60EA1C}"/>
              </a:ext>
            </a:extLst>
          </p:cNvPr>
          <p:cNvCxnSpPr/>
          <p:nvPr/>
        </p:nvCxnSpPr>
        <p:spPr>
          <a:xfrm>
            <a:off x="3820711" y="3631185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17A743A-23FF-CE4D-B5F3-1480F272AD4D}"/>
              </a:ext>
            </a:extLst>
          </p:cNvPr>
          <p:cNvCxnSpPr/>
          <p:nvPr/>
        </p:nvCxnSpPr>
        <p:spPr>
          <a:xfrm>
            <a:off x="3820711" y="3879663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AA95FDF-DBF2-0646-9B6C-895B53317A22}"/>
              </a:ext>
            </a:extLst>
          </p:cNvPr>
          <p:cNvCxnSpPr/>
          <p:nvPr/>
        </p:nvCxnSpPr>
        <p:spPr>
          <a:xfrm>
            <a:off x="3820711" y="4121515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F49C425-08F4-E945-B4CA-17BA7546494D}"/>
              </a:ext>
            </a:extLst>
          </p:cNvPr>
          <p:cNvCxnSpPr/>
          <p:nvPr/>
        </p:nvCxnSpPr>
        <p:spPr>
          <a:xfrm>
            <a:off x="3820711" y="4350115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3631F88-D318-CF4A-8879-4D3A95650503}"/>
              </a:ext>
            </a:extLst>
          </p:cNvPr>
          <p:cNvCxnSpPr/>
          <p:nvPr/>
        </p:nvCxnSpPr>
        <p:spPr>
          <a:xfrm>
            <a:off x="3820711" y="4591967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E2E96AD-528E-5949-A061-15B53DEA8322}"/>
              </a:ext>
            </a:extLst>
          </p:cNvPr>
          <p:cNvCxnSpPr>
            <a:cxnSpLocks/>
          </p:cNvCxnSpPr>
          <p:nvPr/>
        </p:nvCxnSpPr>
        <p:spPr>
          <a:xfrm>
            <a:off x="7226270" y="2060463"/>
            <a:ext cx="0" cy="2536346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60B7CCE-DB53-E94F-A291-06EBC695B4F6}"/>
              </a:ext>
            </a:extLst>
          </p:cNvPr>
          <p:cNvCxnSpPr/>
          <p:nvPr/>
        </p:nvCxnSpPr>
        <p:spPr>
          <a:xfrm>
            <a:off x="7057305" y="239839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736E4E4-95E7-9C4B-A46E-333304852BA0}"/>
              </a:ext>
            </a:extLst>
          </p:cNvPr>
          <p:cNvCxnSpPr/>
          <p:nvPr/>
        </p:nvCxnSpPr>
        <p:spPr>
          <a:xfrm>
            <a:off x="7057305" y="2640245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5D50AED-523C-2445-A586-770F95F39888}"/>
              </a:ext>
            </a:extLst>
          </p:cNvPr>
          <p:cNvCxnSpPr/>
          <p:nvPr/>
        </p:nvCxnSpPr>
        <p:spPr>
          <a:xfrm>
            <a:off x="7057305" y="289866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ED6495B-4E15-AB4F-896F-19FD471C908A}"/>
              </a:ext>
            </a:extLst>
          </p:cNvPr>
          <p:cNvCxnSpPr/>
          <p:nvPr/>
        </p:nvCxnSpPr>
        <p:spPr>
          <a:xfrm>
            <a:off x="7057305" y="3140515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106A7C76-03A7-2846-9D76-51263436CFAB}"/>
              </a:ext>
            </a:extLst>
          </p:cNvPr>
          <p:cNvCxnSpPr/>
          <p:nvPr/>
        </p:nvCxnSpPr>
        <p:spPr>
          <a:xfrm>
            <a:off x="7057305" y="339893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52FC418-D4CB-4D41-A414-9C61A07A472A}"/>
              </a:ext>
            </a:extLst>
          </p:cNvPr>
          <p:cNvCxnSpPr/>
          <p:nvPr/>
        </p:nvCxnSpPr>
        <p:spPr>
          <a:xfrm>
            <a:off x="7057305" y="364078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BE101A4-1769-144C-8123-829A6722285F}"/>
              </a:ext>
            </a:extLst>
          </p:cNvPr>
          <p:cNvCxnSpPr/>
          <p:nvPr/>
        </p:nvCxnSpPr>
        <p:spPr>
          <a:xfrm>
            <a:off x="7057305" y="388926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99E7D10-D9A5-7842-87BA-4C74D1A5BFA2}"/>
              </a:ext>
            </a:extLst>
          </p:cNvPr>
          <p:cNvCxnSpPr/>
          <p:nvPr/>
        </p:nvCxnSpPr>
        <p:spPr>
          <a:xfrm>
            <a:off x="7057305" y="413111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643F783-DFBD-7343-8DF6-3C2D055BDD44}"/>
              </a:ext>
            </a:extLst>
          </p:cNvPr>
          <p:cNvCxnSpPr/>
          <p:nvPr/>
        </p:nvCxnSpPr>
        <p:spPr>
          <a:xfrm>
            <a:off x="7057305" y="435971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D0522B5-6655-2746-A719-B51629A2D8AF}"/>
              </a:ext>
            </a:extLst>
          </p:cNvPr>
          <p:cNvCxnSpPr/>
          <p:nvPr/>
        </p:nvCxnSpPr>
        <p:spPr>
          <a:xfrm>
            <a:off x="7057305" y="4601566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39EF26A-B92F-D344-A674-08D0984AF406}"/>
              </a:ext>
            </a:extLst>
          </p:cNvPr>
          <p:cNvCxnSpPr/>
          <p:nvPr/>
        </p:nvCxnSpPr>
        <p:spPr>
          <a:xfrm>
            <a:off x="6633108" y="2393551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F7A2B08-04A4-4348-BC26-EAE9B8197CCC}"/>
              </a:ext>
            </a:extLst>
          </p:cNvPr>
          <p:cNvCxnSpPr/>
          <p:nvPr/>
        </p:nvCxnSpPr>
        <p:spPr>
          <a:xfrm>
            <a:off x="6633108" y="2635403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8F07B95-A97F-3E46-A8F5-66DD15E73AC4}"/>
              </a:ext>
            </a:extLst>
          </p:cNvPr>
          <p:cNvCxnSpPr/>
          <p:nvPr/>
        </p:nvCxnSpPr>
        <p:spPr>
          <a:xfrm>
            <a:off x="6633108" y="2893821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17C8716-7A30-4346-859D-B87DBB71D8F1}"/>
              </a:ext>
            </a:extLst>
          </p:cNvPr>
          <p:cNvCxnSpPr/>
          <p:nvPr/>
        </p:nvCxnSpPr>
        <p:spPr>
          <a:xfrm>
            <a:off x="6633108" y="3135673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92A79A8-7449-1343-9C76-9FB46A66EC01}"/>
              </a:ext>
            </a:extLst>
          </p:cNvPr>
          <p:cNvCxnSpPr/>
          <p:nvPr/>
        </p:nvCxnSpPr>
        <p:spPr>
          <a:xfrm>
            <a:off x="6633108" y="3394090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2674193-A720-7B43-AA54-DAE853538699}"/>
              </a:ext>
            </a:extLst>
          </p:cNvPr>
          <p:cNvCxnSpPr/>
          <p:nvPr/>
        </p:nvCxnSpPr>
        <p:spPr>
          <a:xfrm>
            <a:off x="6633108" y="3635942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8FF1BC4-61C2-094B-BC47-EAB429BF6224}"/>
              </a:ext>
            </a:extLst>
          </p:cNvPr>
          <p:cNvCxnSpPr/>
          <p:nvPr/>
        </p:nvCxnSpPr>
        <p:spPr>
          <a:xfrm>
            <a:off x="6633108" y="3824479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3831DFC-EDFD-B44D-A0AF-92D9C3A53522}"/>
              </a:ext>
            </a:extLst>
          </p:cNvPr>
          <p:cNvCxnSpPr/>
          <p:nvPr/>
        </p:nvCxnSpPr>
        <p:spPr>
          <a:xfrm>
            <a:off x="6633108" y="4002216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061A1D3-73D3-2040-929E-C782C7652005}"/>
              </a:ext>
            </a:extLst>
          </p:cNvPr>
          <p:cNvCxnSpPr/>
          <p:nvPr/>
        </p:nvCxnSpPr>
        <p:spPr>
          <a:xfrm>
            <a:off x="6633108" y="4169709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F66C11B-00C1-7F41-8034-64534F76DE03}"/>
              </a:ext>
            </a:extLst>
          </p:cNvPr>
          <p:cNvCxnSpPr/>
          <p:nvPr/>
        </p:nvCxnSpPr>
        <p:spPr>
          <a:xfrm>
            <a:off x="6633108" y="4324620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B783C0D-651E-B840-B296-39ED99A15042}"/>
              </a:ext>
            </a:extLst>
          </p:cNvPr>
          <p:cNvCxnSpPr/>
          <p:nvPr/>
        </p:nvCxnSpPr>
        <p:spPr>
          <a:xfrm>
            <a:off x="7501126" y="2387437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5EA227B-E8EE-9B4C-9087-611C2A35E06D}"/>
              </a:ext>
            </a:extLst>
          </p:cNvPr>
          <p:cNvCxnSpPr/>
          <p:nvPr/>
        </p:nvCxnSpPr>
        <p:spPr>
          <a:xfrm>
            <a:off x="7501126" y="2629289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016CFF4-CB3A-D241-9006-CCD72CDF598D}"/>
              </a:ext>
            </a:extLst>
          </p:cNvPr>
          <p:cNvCxnSpPr/>
          <p:nvPr/>
        </p:nvCxnSpPr>
        <p:spPr>
          <a:xfrm>
            <a:off x="7501126" y="2887707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FB10632-3193-B14A-A1DA-FE3335357D99}"/>
              </a:ext>
            </a:extLst>
          </p:cNvPr>
          <p:cNvCxnSpPr/>
          <p:nvPr/>
        </p:nvCxnSpPr>
        <p:spPr>
          <a:xfrm>
            <a:off x="7501126" y="2185341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01BC994C-D008-5148-828B-2BACFB899F8C}"/>
              </a:ext>
            </a:extLst>
          </p:cNvPr>
          <p:cNvCxnSpPr/>
          <p:nvPr/>
        </p:nvCxnSpPr>
        <p:spPr>
          <a:xfrm>
            <a:off x="7501126" y="3387976"/>
            <a:ext cx="337930" cy="0"/>
          </a:xfrm>
          <a:prstGeom prst="line">
            <a:avLst/>
          </a:prstGeom>
          <a:ln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F5094C5-B2F6-274A-9031-FE52852BD59B}"/>
              </a:ext>
            </a:extLst>
          </p:cNvPr>
          <p:cNvCxnSpPr/>
          <p:nvPr/>
        </p:nvCxnSpPr>
        <p:spPr>
          <a:xfrm>
            <a:off x="7501126" y="3138203"/>
            <a:ext cx="337930" cy="0"/>
          </a:xfrm>
          <a:prstGeom prst="line">
            <a:avLst/>
          </a:prstGeom>
          <a:ln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C52A2023-47C6-A041-B408-A3DEA9CECC1F}"/>
              </a:ext>
            </a:extLst>
          </p:cNvPr>
          <p:cNvCxnSpPr/>
          <p:nvPr/>
        </p:nvCxnSpPr>
        <p:spPr>
          <a:xfrm>
            <a:off x="7501126" y="3863258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DF24B01-96FF-4B48-9B3D-2B8AD8E812F6}"/>
              </a:ext>
            </a:extLst>
          </p:cNvPr>
          <p:cNvCxnSpPr/>
          <p:nvPr/>
        </p:nvCxnSpPr>
        <p:spPr>
          <a:xfrm>
            <a:off x="7501126" y="3635952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0956561-1F97-3F4C-BC5E-786114F9F039}"/>
              </a:ext>
            </a:extLst>
          </p:cNvPr>
          <p:cNvCxnSpPr/>
          <p:nvPr/>
        </p:nvCxnSpPr>
        <p:spPr>
          <a:xfrm>
            <a:off x="7501126" y="4089809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77999F9-A794-E14F-AA0A-DECB27CF8644}"/>
              </a:ext>
            </a:extLst>
          </p:cNvPr>
          <p:cNvCxnSpPr/>
          <p:nvPr/>
        </p:nvCxnSpPr>
        <p:spPr>
          <a:xfrm>
            <a:off x="7501126" y="4318506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F37E65F-BB58-DD41-BE00-425B267738FF}"/>
              </a:ext>
            </a:extLst>
          </p:cNvPr>
          <p:cNvCxnSpPr>
            <a:cxnSpLocks/>
          </p:cNvCxnSpPr>
          <p:nvPr/>
        </p:nvCxnSpPr>
        <p:spPr>
          <a:xfrm flipV="1">
            <a:off x="6971038" y="2912187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88D3B11-1F69-EA45-A7F1-AF32C0AF14D1}"/>
              </a:ext>
            </a:extLst>
          </p:cNvPr>
          <p:cNvCxnSpPr>
            <a:cxnSpLocks/>
          </p:cNvCxnSpPr>
          <p:nvPr/>
        </p:nvCxnSpPr>
        <p:spPr>
          <a:xfrm flipV="1">
            <a:off x="6995250" y="2666161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3784FEF-3BA6-4349-91D0-4AC187591042}"/>
              </a:ext>
            </a:extLst>
          </p:cNvPr>
          <p:cNvCxnSpPr>
            <a:cxnSpLocks/>
          </p:cNvCxnSpPr>
          <p:nvPr/>
        </p:nvCxnSpPr>
        <p:spPr>
          <a:xfrm flipV="1">
            <a:off x="6971038" y="2411062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CF446B3-FFC3-7745-A09F-769E32BA040C}"/>
              </a:ext>
            </a:extLst>
          </p:cNvPr>
          <p:cNvCxnSpPr>
            <a:cxnSpLocks/>
          </p:cNvCxnSpPr>
          <p:nvPr/>
        </p:nvCxnSpPr>
        <p:spPr>
          <a:xfrm flipV="1">
            <a:off x="6973674" y="2175107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5EDF932F-D5D8-9643-9FE6-7475B96B7BB1}"/>
              </a:ext>
            </a:extLst>
          </p:cNvPr>
          <p:cNvSpPr txBox="1"/>
          <p:nvPr/>
        </p:nvSpPr>
        <p:spPr>
          <a:xfrm>
            <a:off x="7860473" y="2314918"/>
            <a:ext cx="148832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Updated STD</a:t>
            </a:r>
          </a:p>
        </p:txBody>
      </p:sp>
      <p:sp>
        <p:nvSpPr>
          <p:cNvPr id="110" name="Right Brace 109">
            <a:extLst>
              <a:ext uri="{FF2B5EF4-FFF2-40B4-BE49-F238E27FC236}">
                <a16:creationId xmlns:a16="http://schemas.microsoft.com/office/drawing/2014/main" id="{40E76FB1-484F-124B-A70B-7602345170B0}"/>
              </a:ext>
            </a:extLst>
          </p:cNvPr>
          <p:cNvSpPr/>
          <p:nvPr/>
        </p:nvSpPr>
        <p:spPr>
          <a:xfrm>
            <a:off x="7860473" y="2175107"/>
            <a:ext cx="212321" cy="73708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480BD81-47DD-BF47-987C-5422E916B40D}"/>
              </a:ext>
            </a:extLst>
          </p:cNvPr>
          <p:cNvSpPr txBox="1"/>
          <p:nvPr/>
        </p:nvSpPr>
        <p:spPr>
          <a:xfrm>
            <a:off x="7860473" y="3547480"/>
            <a:ext cx="148832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Updated STA</a:t>
            </a:r>
          </a:p>
        </p:txBody>
      </p:sp>
      <p:sp>
        <p:nvSpPr>
          <p:cNvPr id="112" name="Right Brace 111">
            <a:extLst>
              <a:ext uri="{FF2B5EF4-FFF2-40B4-BE49-F238E27FC236}">
                <a16:creationId xmlns:a16="http://schemas.microsoft.com/office/drawing/2014/main" id="{0BA0A134-599B-F94C-B57A-05F796419E3E}"/>
              </a:ext>
            </a:extLst>
          </p:cNvPr>
          <p:cNvSpPr/>
          <p:nvPr/>
        </p:nvSpPr>
        <p:spPr>
          <a:xfrm>
            <a:off x="7922988" y="3135673"/>
            <a:ext cx="149806" cy="118283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80E725-2EA4-E242-AD15-279ABE807A45}"/>
              </a:ext>
            </a:extLst>
          </p:cNvPr>
          <p:cNvSpPr txBox="1"/>
          <p:nvPr/>
        </p:nvSpPr>
        <p:spPr>
          <a:xfrm>
            <a:off x="5813246" y="4123365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D184C16-DE3D-B848-80A3-4DEFE23C564A}"/>
              </a:ext>
            </a:extLst>
          </p:cNvPr>
          <p:cNvSpPr txBox="1"/>
          <p:nvPr/>
        </p:nvSpPr>
        <p:spPr>
          <a:xfrm>
            <a:off x="5813395" y="3976264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6CE6AB9-6555-8D4F-BA5B-902206D87AFA}"/>
              </a:ext>
            </a:extLst>
          </p:cNvPr>
          <p:cNvSpPr txBox="1"/>
          <p:nvPr/>
        </p:nvSpPr>
        <p:spPr>
          <a:xfrm>
            <a:off x="5813544" y="3829163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0A9D36F-DAF0-7340-9232-C508B9A9788C}"/>
              </a:ext>
            </a:extLst>
          </p:cNvPr>
          <p:cNvSpPr txBox="1"/>
          <p:nvPr/>
        </p:nvSpPr>
        <p:spPr>
          <a:xfrm>
            <a:off x="5813544" y="3643995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F12E7C2-3CBE-B54E-91C1-C89C6A301A6A}"/>
              </a:ext>
            </a:extLst>
          </p:cNvPr>
          <p:cNvSpPr txBox="1"/>
          <p:nvPr/>
        </p:nvSpPr>
        <p:spPr>
          <a:xfrm>
            <a:off x="5813693" y="346812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DB5A953-6CD8-7046-933D-AB8A5FBB8D4B}"/>
              </a:ext>
            </a:extLst>
          </p:cNvPr>
          <p:cNvSpPr txBox="1"/>
          <p:nvPr/>
        </p:nvSpPr>
        <p:spPr>
          <a:xfrm>
            <a:off x="5813693" y="3235593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987359A-212D-CA4C-A091-B0703A499283}"/>
              </a:ext>
            </a:extLst>
          </p:cNvPr>
          <p:cNvSpPr txBox="1"/>
          <p:nvPr/>
        </p:nvSpPr>
        <p:spPr>
          <a:xfrm>
            <a:off x="5813693" y="295611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#7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948515E-555B-ED46-9221-AFF6BEBA207C}"/>
              </a:ext>
            </a:extLst>
          </p:cNvPr>
          <p:cNvSpPr txBox="1"/>
          <p:nvPr/>
        </p:nvSpPr>
        <p:spPr>
          <a:xfrm>
            <a:off x="5813693" y="2723583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#8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57986D1-358F-F342-898C-5863849D176B}"/>
              </a:ext>
            </a:extLst>
          </p:cNvPr>
          <p:cNvSpPr txBox="1"/>
          <p:nvPr/>
        </p:nvSpPr>
        <p:spPr>
          <a:xfrm>
            <a:off x="5813544" y="2482397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B2C4054-7F3C-8649-9664-D5F6D3222C89}"/>
              </a:ext>
            </a:extLst>
          </p:cNvPr>
          <p:cNvSpPr txBox="1"/>
          <p:nvPr/>
        </p:nvSpPr>
        <p:spPr>
          <a:xfrm>
            <a:off x="5813544" y="2249862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#10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2845DA2-954A-E649-BE40-CB3AFEF1AAF8}"/>
              </a:ext>
            </a:extLst>
          </p:cNvPr>
          <p:cNvSpPr txBox="1"/>
          <p:nvPr/>
        </p:nvSpPr>
        <p:spPr>
          <a:xfrm>
            <a:off x="8113911" y="2850604"/>
            <a:ext cx="1058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Sep. = 10s</a:t>
            </a:r>
          </a:p>
        </p:txBody>
      </p:sp>
      <p:sp>
        <p:nvSpPr>
          <p:cNvPr id="126" name="Right Brace 125">
            <a:extLst>
              <a:ext uri="{FF2B5EF4-FFF2-40B4-BE49-F238E27FC236}">
                <a16:creationId xmlns:a16="http://schemas.microsoft.com/office/drawing/2014/main" id="{C05BD6A8-BF62-B848-8835-65DF074D7B7E}"/>
              </a:ext>
            </a:extLst>
          </p:cNvPr>
          <p:cNvSpPr/>
          <p:nvPr/>
        </p:nvSpPr>
        <p:spPr>
          <a:xfrm>
            <a:off x="8054114" y="2912187"/>
            <a:ext cx="163477" cy="191542"/>
          </a:xfrm>
          <a:prstGeom prst="rightBrac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432FF"/>
              </a:solidFill>
            </a:endParaRPr>
          </a:p>
        </p:txBody>
      </p:sp>
      <p:sp>
        <p:nvSpPr>
          <p:cNvPr id="127" name="Left Brace 126">
            <a:extLst>
              <a:ext uri="{FF2B5EF4-FFF2-40B4-BE49-F238E27FC236}">
                <a16:creationId xmlns:a16="http://schemas.microsoft.com/office/drawing/2014/main" id="{C370CAE1-03D1-4646-8BDC-C94D57E10CDC}"/>
              </a:ext>
            </a:extLst>
          </p:cNvPr>
          <p:cNvSpPr/>
          <p:nvPr/>
        </p:nvSpPr>
        <p:spPr>
          <a:xfrm>
            <a:off x="2865286" y="3856355"/>
            <a:ext cx="286376" cy="81122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8" name="Left Brace 127">
            <a:extLst>
              <a:ext uri="{FF2B5EF4-FFF2-40B4-BE49-F238E27FC236}">
                <a16:creationId xmlns:a16="http://schemas.microsoft.com/office/drawing/2014/main" id="{4E1813AD-8EF7-5446-AF2E-C97ABDC0814E}"/>
              </a:ext>
            </a:extLst>
          </p:cNvPr>
          <p:cNvSpPr/>
          <p:nvPr/>
        </p:nvSpPr>
        <p:spPr>
          <a:xfrm>
            <a:off x="5747333" y="3773496"/>
            <a:ext cx="286376" cy="565086"/>
          </a:xfrm>
          <a:prstGeom prst="leftBrac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82322BF-E29A-A24A-9BDC-40456E96C0D2}"/>
              </a:ext>
            </a:extLst>
          </p:cNvPr>
          <p:cNvSpPr txBox="1"/>
          <p:nvPr/>
        </p:nvSpPr>
        <p:spPr>
          <a:xfrm>
            <a:off x="4498421" y="3560206"/>
            <a:ext cx="136559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Managed by conflict resolution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8191C1F-7D9E-4449-88EF-1124FAE12AA6}"/>
              </a:ext>
            </a:extLst>
          </p:cNvPr>
          <p:cNvSpPr txBox="1"/>
          <p:nvPr/>
        </p:nvSpPr>
        <p:spPr>
          <a:xfrm>
            <a:off x="4616464" y="2610084"/>
            <a:ext cx="148832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Sep. = 10s</a:t>
            </a:r>
          </a:p>
        </p:txBody>
      </p:sp>
      <p:sp>
        <p:nvSpPr>
          <p:cNvPr id="131" name="Right Brace 130">
            <a:extLst>
              <a:ext uri="{FF2B5EF4-FFF2-40B4-BE49-F238E27FC236}">
                <a16:creationId xmlns:a16="http://schemas.microsoft.com/office/drawing/2014/main" id="{82C08E54-F20F-A645-8A7F-1D27923A5603}"/>
              </a:ext>
            </a:extLst>
          </p:cNvPr>
          <p:cNvSpPr/>
          <p:nvPr/>
        </p:nvSpPr>
        <p:spPr>
          <a:xfrm>
            <a:off x="4605065" y="2638797"/>
            <a:ext cx="208792" cy="260224"/>
          </a:xfrm>
          <a:prstGeom prst="rightBrac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432FF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7A2D3F-70FF-B442-8FAE-2E12C84CA03D}"/>
              </a:ext>
            </a:extLst>
          </p:cNvPr>
          <p:cNvSpPr txBox="1"/>
          <p:nvPr/>
        </p:nvSpPr>
        <p:spPr>
          <a:xfrm>
            <a:off x="3557192" y="4614835"/>
            <a:ext cx="176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Time line @ Vertiport B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1A9ECE2-2C38-2F42-8925-4DC1C8C664B2}"/>
              </a:ext>
            </a:extLst>
          </p:cNvPr>
          <p:cNvSpPr txBox="1"/>
          <p:nvPr/>
        </p:nvSpPr>
        <p:spPr>
          <a:xfrm>
            <a:off x="6395096" y="4646845"/>
            <a:ext cx="1760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Time line @ Vertiport B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AB4C05-3FF1-D143-858E-4E4F465F8EAC}"/>
              </a:ext>
            </a:extLst>
          </p:cNvPr>
          <p:cNvCxnSpPr/>
          <p:nvPr/>
        </p:nvCxnSpPr>
        <p:spPr>
          <a:xfrm>
            <a:off x="4046018" y="784927"/>
            <a:ext cx="525982" cy="776836"/>
          </a:xfrm>
          <a:prstGeom prst="line">
            <a:avLst/>
          </a:prstGeom>
          <a:ln w="28575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66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 animBg="1"/>
      <p:bldP spid="40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109" grpId="0"/>
      <p:bldP spid="110" grpId="0" animBg="1"/>
      <p:bldP spid="111" grpId="0"/>
      <p:bldP spid="112" grpId="0" animBg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 animBg="1"/>
      <p:bldP spid="127" grpId="0" animBg="1"/>
      <p:bldP spid="128" grpId="0" animBg="1"/>
      <p:bldP spid="129" grpId="0"/>
      <p:bldP spid="130" grpId="0"/>
      <p:bldP spid="131" grpId="0" animBg="1"/>
      <p:bldP spid="132" grpId="0"/>
      <p:bldP spid="1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768" y="84245"/>
            <a:ext cx="8229600" cy="453629"/>
          </a:xfrm>
        </p:spPr>
        <p:txBody>
          <a:bodyPr/>
          <a:lstStyle/>
          <a:p>
            <a:r>
              <a:rPr lang="en-US" dirty="0"/>
              <a:t>Coordination method I with separation tolerance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3407BC-8F14-A74A-81F6-7E5CC73A2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131" y="717475"/>
            <a:ext cx="6400798" cy="1372529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0A7348A7-1186-074E-B8AF-5BAAFE6C3691}"/>
              </a:ext>
            </a:extLst>
          </p:cNvPr>
          <p:cNvSpPr txBox="1"/>
          <p:nvPr/>
        </p:nvSpPr>
        <p:spPr>
          <a:xfrm>
            <a:off x="6859786" y="1975738"/>
            <a:ext cx="21956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Separation tolerance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5BDC2162-6074-D948-A968-CA44FB14BB5E}"/>
              </a:ext>
            </a:extLst>
          </p:cNvPr>
          <p:cNvSpPr/>
          <p:nvPr/>
        </p:nvSpPr>
        <p:spPr>
          <a:xfrm>
            <a:off x="6766040" y="1948969"/>
            <a:ext cx="364546" cy="338554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9677F0AB-5DAD-444D-892E-3731B6D50E41}"/>
              </a:ext>
            </a:extLst>
          </p:cNvPr>
          <p:cNvCxnSpPr/>
          <p:nvPr/>
        </p:nvCxnSpPr>
        <p:spPr>
          <a:xfrm flipV="1">
            <a:off x="6780089" y="1893287"/>
            <a:ext cx="364546" cy="395130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AC834C66-729B-E14D-A311-7F169FF7752B}"/>
              </a:ext>
            </a:extLst>
          </p:cNvPr>
          <p:cNvSpPr txBox="1"/>
          <p:nvPr/>
        </p:nvSpPr>
        <p:spPr>
          <a:xfrm>
            <a:off x="6948313" y="2223369"/>
            <a:ext cx="21956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0s, 2s, 4s, 6s, 8s, …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7B65FAE4-C47E-BC45-97E5-5C6A1D39C6B1}"/>
              </a:ext>
            </a:extLst>
          </p:cNvPr>
          <p:cNvCxnSpPr>
            <a:cxnSpLocks/>
          </p:cNvCxnSpPr>
          <p:nvPr/>
        </p:nvCxnSpPr>
        <p:spPr>
          <a:xfrm>
            <a:off x="6349576" y="2296922"/>
            <a:ext cx="0" cy="2436403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0C965525-685B-3743-85DF-98588BAAFA68}"/>
              </a:ext>
            </a:extLst>
          </p:cNvPr>
          <p:cNvCxnSpPr/>
          <p:nvPr/>
        </p:nvCxnSpPr>
        <p:spPr>
          <a:xfrm>
            <a:off x="6180611" y="2542191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6B3796A-4DA1-3F41-9103-72CB3532C4E4}"/>
              </a:ext>
            </a:extLst>
          </p:cNvPr>
          <p:cNvCxnSpPr/>
          <p:nvPr/>
        </p:nvCxnSpPr>
        <p:spPr>
          <a:xfrm>
            <a:off x="6180611" y="278404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15FF685F-4794-3B43-9DE5-63FCCD7AB755}"/>
              </a:ext>
            </a:extLst>
          </p:cNvPr>
          <p:cNvCxnSpPr/>
          <p:nvPr/>
        </p:nvCxnSpPr>
        <p:spPr>
          <a:xfrm>
            <a:off x="6180611" y="3042461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90BF59F-3510-C94A-81AF-62ECB0DFA8A8}"/>
              </a:ext>
            </a:extLst>
          </p:cNvPr>
          <p:cNvCxnSpPr/>
          <p:nvPr/>
        </p:nvCxnSpPr>
        <p:spPr>
          <a:xfrm>
            <a:off x="6180611" y="328431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ADAB1BE3-EE64-4949-8999-960E06EF7134}"/>
              </a:ext>
            </a:extLst>
          </p:cNvPr>
          <p:cNvCxnSpPr/>
          <p:nvPr/>
        </p:nvCxnSpPr>
        <p:spPr>
          <a:xfrm>
            <a:off x="6180611" y="3542730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99D0F40-1EC1-E24D-8332-6B11A8C7CD7E}"/>
              </a:ext>
            </a:extLst>
          </p:cNvPr>
          <p:cNvCxnSpPr/>
          <p:nvPr/>
        </p:nvCxnSpPr>
        <p:spPr>
          <a:xfrm>
            <a:off x="6180611" y="378458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020A991-5FEB-2045-82F7-575391030B05}"/>
              </a:ext>
            </a:extLst>
          </p:cNvPr>
          <p:cNvCxnSpPr/>
          <p:nvPr/>
        </p:nvCxnSpPr>
        <p:spPr>
          <a:xfrm>
            <a:off x="6180611" y="4033060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BDF9034-B23E-814D-8F58-EE4FE24C48CC}"/>
              </a:ext>
            </a:extLst>
          </p:cNvPr>
          <p:cNvCxnSpPr/>
          <p:nvPr/>
        </p:nvCxnSpPr>
        <p:spPr>
          <a:xfrm>
            <a:off x="6180611" y="427491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F3AD0DCC-EA3E-534A-8179-CB155AEE472C}"/>
              </a:ext>
            </a:extLst>
          </p:cNvPr>
          <p:cNvCxnSpPr/>
          <p:nvPr/>
        </p:nvCxnSpPr>
        <p:spPr>
          <a:xfrm>
            <a:off x="6180611" y="450351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FCCAD0C-D41C-B348-9C2A-720D43ADC3C4}"/>
              </a:ext>
            </a:extLst>
          </p:cNvPr>
          <p:cNvCxnSpPr/>
          <p:nvPr/>
        </p:nvCxnSpPr>
        <p:spPr>
          <a:xfrm>
            <a:off x="6180611" y="4745364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43CA5B9-F913-6D45-8824-E36C0A430001}"/>
              </a:ext>
            </a:extLst>
          </p:cNvPr>
          <p:cNvCxnSpPr/>
          <p:nvPr/>
        </p:nvCxnSpPr>
        <p:spPr>
          <a:xfrm>
            <a:off x="5756414" y="2537349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CCF6B9C-29C5-2648-BFA9-F10213BD3357}"/>
              </a:ext>
            </a:extLst>
          </p:cNvPr>
          <p:cNvCxnSpPr/>
          <p:nvPr/>
        </p:nvCxnSpPr>
        <p:spPr>
          <a:xfrm>
            <a:off x="5756414" y="2779201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00B8A90-047D-D74F-9540-80B3469AEE90}"/>
              </a:ext>
            </a:extLst>
          </p:cNvPr>
          <p:cNvCxnSpPr/>
          <p:nvPr/>
        </p:nvCxnSpPr>
        <p:spPr>
          <a:xfrm>
            <a:off x="5756414" y="3037619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8255B886-9684-5449-B3F6-83FC5EF667D5}"/>
              </a:ext>
            </a:extLst>
          </p:cNvPr>
          <p:cNvCxnSpPr/>
          <p:nvPr/>
        </p:nvCxnSpPr>
        <p:spPr>
          <a:xfrm>
            <a:off x="5756414" y="3279471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68641CD-45A0-C74B-8FFE-0E52CBE9FCB1}"/>
              </a:ext>
            </a:extLst>
          </p:cNvPr>
          <p:cNvCxnSpPr/>
          <p:nvPr/>
        </p:nvCxnSpPr>
        <p:spPr>
          <a:xfrm>
            <a:off x="5756414" y="3537888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C4CB7CAD-5DF4-964D-AC0D-F196866F5BD4}"/>
              </a:ext>
            </a:extLst>
          </p:cNvPr>
          <p:cNvCxnSpPr/>
          <p:nvPr/>
        </p:nvCxnSpPr>
        <p:spPr>
          <a:xfrm>
            <a:off x="5756414" y="3779740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2B8B27FA-0125-D447-BB4B-DE60C999A34E}"/>
              </a:ext>
            </a:extLst>
          </p:cNvPr>
          <p:cNvCxnSpPr/>
          <p:nvPr/>
        </p:nvCxnSpPr>
        <p:spPr>
          <a:xfrm>
            <a:off x="5756414" y="3968277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6C6875D5-D4B3-E047-BC4B-1377B5356C1B}"/>
              </a:ext>
            </a:extLst>
          </p:cNvPr>
          <p:cNvCxnSpPr/>
          <p:nvPr/>
        </p:nvCxnSpPr>
        <p:spPr>
          <a:xfrm>
            <a:off x="5756414" y="4146014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D77CC6AA-610F-1049-87BB-370D1D70D8B4}"/>
              </a:ext>
            </a:extLst>
          </p:cNvPr>
          <p:cNvCxnSpPr/>
          <p:nvPr/>
        </p:nvCxnSpPr>
        <p:spPr>
          <a:xfrm>
            <a:off x="5756414" y="4313507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166E5E2C-5DF4-5345-A284-ECE61B05B0BD}"/>
              </a:ext>
            </a:extLst>
          </p:cNvPr>
          <p:cNvCxnSpPr/>
          <p:nvPr/>
        </p:nvCxnSpPr>
        <p:spPr>
          <a:xfrm>
            <a:off x="5756414" y="4468418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9D3A6A1-51A0-B74E-8FC9-C4706E3EFAF8}"/>
              </a:ext>
            </a:extLst>
          </p:cNvPr>
          <p:cNvCxnSpPr/>
          <p:nvPr/>
        </p:nvCxnSpPr>
        <p:spPr>
          <a:xfrm>
            <a:off x="6624432" y="2779201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28B1B452-A3C4-8D4A-948F-9839ABAA91B5}"/>
              </a:ext>
            </a:extLst>
          </p:cNvPr>
          <p:cNvCxnSpPr/>
          <p:nvPr/>
        </p:nvCxnSpPr>
        <p:spPr>
          <a:xfrm>
            <a:off x="6624432" y="3011464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76BB6491-A482-4A49-8A38-D6FBD5056F62}"/>
              </a:ext>
            </a:extLst>
          </p:cNvPr>
          <p:cNvCxnSpPr/>
          <p:nvPr/>
        </p:nvCxnSpPr>
        <p:spPr>
          <a:xfrm>
            <a:off x="6624432" y="3227456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01F5B66-8AF3-7B46-B5FF-B4AB5AA24DF5}"/>
              </a:ext>
            </a:extLst>
          </p:cNvPr>
          <p:cNvCxnSpPr/>
          <p:nvPr/>
        </p:nvCxnSpPr>
        <p:spPr>
          <a:xfrm>
            <a:off x="6624432" y="2536920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6A8F303B-6F47-794E-844E-540B97A37FD7}"/>
              </a:ext>
            </a:extLst>
          </p:cNvPr>
          <p:cNvCxnSpPr/>
          <p:nvPr/>
        </p:nvCxnSpPr>
        <p:spPr>
          <a:xfrm>
            <a:off x="6624432" y="3696812"/>
            <a:ext cx="337930" cy="0"/>
          </a:xfrm>
          <a:prstGeom prst="line">
            <a:avLst/>
          </a:prstGeom>
          <a:ln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31A5C1D3-2BC0-3A43-9F67-C19FF92B82C7}"/>
              </a:ext>
            </a:extLst>
          </p:cNvPr>
          <p:cNvCxnSpPr/>
          <p:nvPr/>
        </p:nvCxnSpPr>
        <p:spPr>
          <a:xfrm>
            <a:off x="6624432" y="3462638"/>
            <a:ext cx="337930" cy="0"/>
          </a:xfrm>
          <a:prstGeom prst="line">
            <a:avLst/>
          </a:prstGeom>
          <a:ln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3FC325F-1D28-BC44-A751-72D756EAF401}"/>
              </a:ext>
            </a:extLst>
          </p:cNvPr>
          <p:cNvCxnSpPr/>
          <p:nvPr/>
        </p:nvCxnSpPr>
        <p:spPr>
          <a:xfrm>
            <a:off x="6624432" y="4086519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6E60A5DC-F3C0-BD41-8244-B091E9566ADF}"/>
              </a:ext>
            </a:extLst>
          </p:cNvPr>
          <p:cNvCxnSpPr/>
          <p:nvPr/>
        </p:nvCxnSpPr>
        <p:spPr>
          <a:xfrm>
            <a:off x="6624432" y="3903870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F33E5866-1113-354E-A32C-80A3D0947BEE}"/>
              </a:ext>
            </a:extLst>
          </p:cNvPr>
          <p:cNvCxnSpPr/>
          <p:nvPr/>
        </p:nvCxnSpPr>
        <p:spPr>
          <a:xfrm>
            <a:off x="6624432" y="4279525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39794A97-8E67-DD4F-9209-E17660A2B899}"/>
              </a:ext>
            </a:extLst>
          </p:cNvPr>
          <p:cNvCxnSpPr/>
          <p:nvPr/>
        </p:nvCxnSpPr>
        <p:spPr>
          <a:xfrm>
            <a:off x="6624432" y="4462304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AA39E213-9880-0545-9439-D3DEA4C7CC19}"/>
              </a:ext>
            </a:extLst>
          </p:cNvPr>
          <p:cNvCxnSpPr>
            <a:cxnSpLocks/>
          </p:cNvCxnSpPr>
          <p:nvPr/>
        </p:nvCxnSpPr>
        <p:spPr>
          <a:xfrm flipV="1">
            <a:off x="6118556" y="3215357"/>
            <a:ext cx="505876" cy="64114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DAE69F07-CACE-D64F-B148-6817D7D010EF}"/>
              </a:ext>
            </a:extLst>
          </p:cNvPr>
          <p:cNvCxnSpPr>
            <a:cxnSpLocks/>
          </p:cNvCxnSpPr>
          <p:nvPr/>
        </p:nvCxnSpPr>
        <p:spPr>
          <a:xfrm flipV="1">
            <a:off x="6118556" y="2997763"/>
            <a:ext cx="505876" cy="36402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6E0F9F25-8502-9D4F-BE61-59140CF183C8}"/>
              </a:ext>
            </a:extLst>
          </p:cNvPr>
          <p:cNvCxnSpPr>
            <a:cxnSpLocks/>
          </p:cNvCxnSpPr>
          <p:nvPr/>
        </p:nvCxnSpPr>
        <p:spPr>
          <a:xfrm>
            <a:off x="3060759" y="2164240"/>
            <a:ext cx="0" cy="2541103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4387D624-715A-1B4B-9857-509BCC8934C9}"/>
              </a:ext>
            </a:extLst>
          </p:cNvPr>
          <p:cNvCxnSpPr/>
          <p:nvPr/>
        </p:nvCxnSpPr>
        <p:spPr>
          <a:xfrm>
            <a:off x="2891794" y="2502170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281C220F-0404-AA4F-9746-6868C0A19E5D}"/>
              </a:ext>
            </a:extLst>
          </p:cNvPr>
          <p:cNvCxnSpPr/>
          <p:nvPr/>
        </p:nvCxnSpPr>
        <p:spPr>
          <a:xfrm>
            <a:off x="2891794" y="274402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091FF675-E846-1242-A84B-40110F3A1837}"/>
              </a:ext>
            </a:extLst>
          </p:cNvPr>
          <p:cNvCxnSpPr/>
          <p:nvPr/>
        </p:nvCxnSpPr>
        <p:spPr>
          <a:xfrm>
            <a:off x="2891794" y="3002440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00292CA6-8FD7-9D49-8C37-1281DDF46FEA}"/>
              </a:ext>
            </a:extLst>
          </p:cNvPr>
          <p:cNvCxnSpPr/>
          <p:nvPr/>
        </p:nvCxnSpPr>
        <p:spPr>
          <a:xfrm>
            <a:off x="2891794" y="3244292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857CCFC6-32A2-744A-9059-4EA7548C13DB}"/>
              </a:ext>
            </a:extLst>
          </p:cNvPr>
          <p:cNvCxnSpPr/>
          <p:nvPr/>
        </p:nvCxnSpPr>
        <p:spPr>
          <a:xfrm>
            <a:off x="2891794" y="3502709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B42C972A-3FC5-E043-A929-7742EED05E88}"/>
              </a:ext>
            </a:extLst>
          </p:cNvPr>
          <p:cNvCxnSpPr/>
          <p:nvPr/>
        </p:nvCxnSpPr>
        <p:spPr>
          <a:xfrm>
            <a:off x="2891794" y="3744561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54A076C3-9853-1443-A0BA-1CF8F0002454}"/>
              </a:ext>
            </a:extLst>
          </p:cNvPr>
          <p:cNvCxnSpPr/>
          <p:nvPr/>
        </p:nvCxnSpPr>
        <p:spPr>
          <a:xfrm>
            <a:off x="2891794" y="3993039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11FA9C01-9A10-8241-8870-2C0E40F99FFC}"/>
              </a:ext>
            </a:extLst>
          </p:cNvPr>
          <p:cNvCxnSpPr/>
          <p:nvPr/>
        </p:nvCxnSpPr>
        <p:spPr>
          <a:xfrm>
            <a:off x="2891794" y="4234891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16E2ED1A-98DC-814A-A590-482C5F17D96B}"/>
              </a:ext>
            </a:extLst>
          </p:cNvPr>
          <p:cNvCxnSpPr/>
          <p:nvPr/>
        </p:nvCxnSpPr>
        <p:spPr>
          <a:xfrm>
            <a:off x="2891794" y="4463491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A821CA2-CD47-E74A-A107-BA231FC5109A}"/>
              </a:ext>
            </a:extLst>
          </p:cNvPr>
          <p:cNvCxnSpPr/>
          <p:nvPr/>
        </p:nvCxnSpPr>
        <p:spPr>
          <a:xfrm>
            <a:off x="2891794" y="4705343"/>
            <a:ext cx="337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E8538DD9-7EE6-124B-A2F1-EBD9B98CBB15}"/>
              </a:ext>
            </a:extLst>
          </p:cNvPr>
          <p:cNvSpPr txBox="1"/>
          <p:nvPr/>
        </p:nvSpPr>
        <p:spPr>
          <a:xfrm>
            <a:off x="1577796" y="421261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#1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842FC29-CCF5-5749-8E44-CDCC9E63B567}"/>
              </a:ext>
            </a:extLst>
          </p:cNvPr>
          <p:cNvSpPr txBox="1"/>
          <p:nvPr/>
        </p:nvSpPr>
        <p:spPr>
          <a:xfrm>
            <a:off x="1577945" y="4065517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#2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E0BFE25-4F69-4B4D-B285-C1B8B7AC0BE7}"/>
              </a:ext>
            </a:extLst>
          </p:cNvPr>
          <p:cNvSpPr txBox="1"/>
          <p:nvPr/>
        </p:nvSpPr>
        <p:spPr>
          <a:xfrm>
            <a:off x="1578094" y="3918416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#3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9E14335-57BC-544E-9DC0-9048F1086B5F}"/>
              </a:ext>
            </a:extLst>
          </p:cNvPr>
          <p:cNvSpPr txBox="1"/>
          <p:nvPr/>
        </p:nvSpPr>
        <p:spPr>
          <a:xfrm>
            <a:off x="1578094" y="373324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#4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0D8CA1A-9795-5341-8610-44562DD3714B}"/>
              </a:ext>
            </a:extLst>
          </p:cNvPr>
          <p:cNvSpPr txBox="1"/>
          <p:nvPr/>
        </p:nvSpPr>
        <p:spPr>
          <a:xfrm>
            <a:off x="1578243" y="355738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#5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6BD7363B-111B-5343-9BA6-601A0407EE98}"/>
              </a:ext>
            </a:extLst>
          </p:cNvPr>
          <p:cNvSpPr txBox="1"/>
          <p:nvPr/>
        </p:nvSpPr>
        <p:spPr>
          <a:xfrm>
            <a:off x="1578243" y="3324846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#6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5C5F8661-68F3-7F43-94C9-F1CF61F51481}"/>
              </a:ext>
            </a:extLst>
          </p:cNvPr>
          <p:cNvSpPr txBox="1"/>
          <p:nvPr/>
        </p:nvSpPr>
        <p:spPr>
          <a:xfrm>
            <a:off x="1578243" y="304537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#7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8C111A4E-7E5C-A442-A0D4-7323572BBE3B}"/>
              </a:ext>
            </a:extLst>
          </p:cNvPr>
          <p:cNvSpPr txBox="1"/>
          <p:nvPr/>
        </p:nvSpPr>
        <p:spPr>
          <a:xfrm>
            <a:off x="1578243" y="2812836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#8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BC8385-5C3F-FE41-9C47-08C87C447680}"/>
              </a:ext>
            </a:extLst>
          </p:cNvPr>
          <p:cNvSpPr txBox="1"/>
          <p:nvPr/>
        </p:nvSpPr>
        <p:spPr>
          <a:xfrm>
            <a:off x="1578094" y="2571650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#9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606FC16-E17A-8343-9F83-8F8F5EC99EB2}"/>
              </a:ext>
            </a:extLst>
          </p:cNvPr>
          <p:cNvSpPr txBox="1"/>
          <p:nvPr/>
        </p:nvSpPr>
        <p:spPr>
          <a:xfrm>
            <a:off x="1578094" y="2339115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#10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A809881F-F3DA-F441-9147-E0920835EBD5}"/>
              </a:ext>
            </a:extLst>
          </p:cNvPr>
          <p:cNvCxnSpPr/>
          <p:nvPr/>
        </p:nvCxnSpPr>
        <p:spPr>
          <a:xfrm>
            <a:off x="2467597" y="2497328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978F5A69-BD0B-7C44-B9D3-169B14EC1212}"/>
              </a:ext>
            </a:extLst>
          </p:cNvPr>
          <p:cNvCxnSpPr/>
          <p:nvPr/>
        </p:nvCxnSpPr>
        <p:spPr>
          <a:xfrm>
            <a:off x="2467597" y="2739180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6A582F98-4CC2-F24F-B212-D573254B6E40}"/>
              </a:ext>
            </a:extLst>
          </p:cNvPr>
          <p:cNvCxnSpPr/>
          <p:nvPr/>
        </p:nvCxnSpPr>
        <p:spPr>
          <a:xfrm>
            <a:off x="2467597" y="2997598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72975B8C-3DA1-C346-9D04-A9CCF01AB752}"/>
              </a:ext>
            </a:extLst>
          </p:cNvPr>
          <p:cNvCxnSpPr/>
          <p:nvPr/>
        </p:nvCxnSpPr>
        <p:spPr>
          <a:xfrm>
            <a:off x="2467597" y="3239450"/>
            <a:ext cx="33793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842302EC-EC08-D749-90CF-B3C876461166}"/>
              </a:ext>
            </a:extLst>
          </p:cNvPr>
          <p:cNvCxnSpPr/>
          <p:nvPr/>
        </p:nvCxnSpPr>
        <p:spPr>
          <a:xfrm>
            <a:off x="2467597" y="3497867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F3CBADAD-1112-604C-9AA3-217EC7CC1C8B}"/>
              </a:ext>
            </a:extLst>
          </p:cNvPr>
          <p:cNvCxnSpPr/>
          <p:nvPr/>
        </p:nvCxnSpPr>
        <p:spPr>
          <a:xfrm>
            <a:off x="2467597" y="3739719"/>
            <a:ext cx="337930" cy="0"/>
          </a:xfrm>
          <a:prstGeom prst="line">
            <a:avLst/>
          </a:prstGeom>
          <a:ln>
            <a:solidFill>
              <a:srgbClr val="0432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59B445A1-1640-7847-81CC-9D1DD5A061B9}"/>
              </a:ext>
            </a:extLst>
          </p:cNvPr>
          <p:cNvCxnSpPr/>
          <p:nvPr/>
        </p:nvCxnSpPr>
        <p:spPr>
          <a:xfrm>
            <a:off x="2467597" y="3928256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7BA62718-A44A-8F42-ABCF-5B3C4BF1E8FC}"/>
              </a:ext>
            </a:extLst>
          </p:cNvPr>
          <p:cNvCxnSpPr/>
          <p:nvPr/>
        </p:nvCxnSpPr>
        <p:spPr>
          <a:xfrm>
            <a:off x="2467597" y="4105993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FC014642-C1D9-A744-BC19-2A43B27746DE}"/>
              </a:ext>
            </a:extLst>
          </p:cNvPr>
          <p:cNvCxnSpPr/>
          <p:nvPr/>
        </p:nvCxnSpPr>
        <p:spPr>
          <a:xfrm>
            <a:off x="2467597" y="4273486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A1C304C0-EAE9-C94E-A18E-4DFBE9A495CA}"/>
              </a:ext>
            </a:extLst>
          </p:cNvPr>
          <p:cNvCxnSpPr/>
          <p:nvPr/>
        </p:nvCxnSpPr>
        <p:spPr>
          <a:xfrm>
            <a:off x="2467597" y="4428397"/>
            <a:ext cx="33793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19560C5B-DE0A-7948-B10B-963A65129582}"/>
              </a:ext>
            </a:extLst>
          </p:cNvPr>
          <p:cNvCxnSpPr/>
          <p:nvPr/>
        </p:nvCxnSpPr>
        <p:spPr>
          <a:xfrm>
            <a:off x="3335615" y="2491214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4A8CA54-11EF-7E41-B8D7-03B0A93818C1}"/>
              </a:ext>
            </a:extLst>
          </p:cNvPr>
          <p:cNvCxnSpPr/>
          <p:nvPr/>
        </p:nvCxnSpPr>
        <p:spPr>
          <a:xfrm>
            <a:off x="3335615" y="2733066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936390BE-DEC2-E34D-89CB-D399628E3DB7}"/>
              </a:ext>
            </a:extLst>
          </p:cNvPr>
          <p:cNvCxnSpPr/>
          <p:nvPr/>
        </p:nvCxnSpPr>
        <p:spPr>
          <a:xfrm>
            <a:off x="3335615" y="2991484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CA029428-419E-9B4A-9835-04B12E25EC58}"/>
              </a:ext>
            </a:extLst>
          </p:cNvPr>
          <p:cNvCxnSpPr/>
          <p:nvPr/>
        </p:nvCxnSpPr>
        <p:spPr>
          <a:xfrm>
            <a:off x="3335615" y="2289118"/>
            <a:ext cx="337930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94C052D5-3F34-9F4B-A4FF-A65D319906B5}"/>
              </a:ext>
            </a:extLst>
          </p:cNvPr>
          <p:cNvCxnSpPr/>
          <p:nvPr/>
        </p:nvCxnSpPr>
        <p:spPr>
          <a:xfrm>
            <a:off x="3335615" y="3491753"/>
            <a:ext cx="337930" cy="0"/>
          </a:xfrm>
          <a:prstGeom prst="line">
            <a:avLst/>
          </a:prstGeom>
          <a:ln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45D3E2F1-4DCA-404A-9661-626A9B6F43DE}"/>
              </a:ext>
            </a:extLst>
          </p:cNvPr>
          <p:cNvCxnSpPr/>
          <p:nvPr/>
        </p:nvCxnSpPr>
        <p:spPr>
          <a:xfrm>
            <a:off x="3335615" y="3241980"/>
            <a:ext cx="337930" cy="0"/>
          </a:xfrm>
          <a:prstGeom prst="line">
            <a:avLst/>
          </a:prstGeom>
          <a:ln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19675F1B-0934-3046-BC1F-059845436106}"/>
              </a:ext>
            </a:extLst>
          </p:cNvPr>
          <p:cNvCxnSpPr/>
          <p:nvPr/>
        </p:nvCxnSpPr>
        <p:spPr>
          <a:xfrm>
            <a:off x="3335615" y="3967035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A8DAD2CE-7D60-8249-A677-8A446109C055}"/>
              </a:ext>
            </a:extLst>
          </p:cNvPr>
          <p:cNvCxnSpPr/>
          <p:nvPr/>
        </p:nvCxnSpPr>
        <p:spPr>
          <a:xfrm>
            <a:off x="3335615" y="3739729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8AD70E50-4D48-5546-B4D9-70585CFC474D}"/>
              </a:ext>
            </a:extLst>
          </p:cNvPr>
          <p:cNvCxnSpPr/>
          <p:nvPr/>
        </p:nvCxnSpPr>
        <p:spPr>
          <a:xfrm>
            <a:off x="3335615" y="4193586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E41903C0-B345-5A44-9D2B-B810B8F4CB72}"/>
              </a:ext>
            </a:extLst>
          </p:cNvPr>
          <p:cNvCxnSpPr/>
          <p:nvPr/>
        </p:nvCxnSpPr>
        <p:spPr>
          <a:xfrm>
            <a:off x="3335615" y="4422283"/>
            <a:ext cx="337930" cy="0"/>
          </a:xfrm>
          <a:prstGeom prst="line">
            <a:avLst/>
          </a:prstGeom>
          <a:ln>
            <a:solidFill>
              <a:srgbClr val="FFC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6020F319-11EC-1343-89EB-E0A6CF14FCF6}"/>
              </a:ext>
            </a:extLst>
          </p:cNvPr>
          <p:cNvCxnSpPr>
            <a:cxnSpLocks/>
          </p:cNvCxnSpPr>
          <p:nvPr/>
        </p:nvCxnSpPr>
        <p:spPr>
          <a:xfrm flipV="1">
            <a:off x="2805527" y="3015964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A5E7C405-5669-CA46-8997-332C7E056A72}"/>
              </a:ext>
            </a:extLst>
          </p:cNvPr>
          <p:cNvCxnSpPr>
            <a:cxnSpLocks/>
          </p:cNvCxnSpPr>
          <p:nvPr/>
        </p:nvCxnSpPr>
        <p:spPr>
          <a:xfrm flipV="1">
            <a:off x="2829739" y="2769938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351118E4-6E5D-7349-884D-AE34B09EC7D6}"/>
              </a:ext>
            </a:extLst>
          </p:cNvPr>
          <p:cNvCxnSpPr>
            <a:cxnSpLocks/>
          </p:cNvCxnSpPr>
          <p:nvPr/>
        </p:nvCxnSpPr>
        <p:spPr>
          <a:xfrm flipV="1">
            <a:off x="2805527" y="2514839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A5DD606C-BCDC-9049-ADD7-C86DBC392C40}"/>
              </a:ext>
            </a:extLst>
          </p:cNvPr>
          <p:cNvCxnSpPr>
            <a:cxnSpLocks/>
          </p:cNvCxnSpPr>
          <p:nvPr/>
        </p:nvCxnSpPr>
        <p:spPr>
          <a:xfrm flipV="1">
            <a:off x="2808163" y="2278884"/>
            <a:ext cx="530088" cy="19357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TextBox 214">
            <a:extLst>
              <a:ext uri="{FF2B5EF4-FFF2-40B4-BE49-F238E27FC236}">
                <a16:creationId xmlns:a16="http://schemas.microsoft.com/office/drawing/2014/main" id="{7A0F3A69-0353-724F-97C0-75A01314AC93}"/>
              </a:ext>
            </a:extLst>
          </p:cNvPr>
          <p:cNvSpPr txBox="1"/>
          <p:nvPr/>
        </p:nvSpPr>
        <p:spPr>
          <a:xfrm>
            <a:off x="3460744" y="2532769"/>
            <a:ext cx="173476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Tolerance = 0s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3E44EC94-04EA-AD45-8A85-4353652CD687}"/>
              </a:ext>
            </a:extLst>
          </p:cNvPr>
          <p:cNvSpPr txBox="1"/>
          <p:nvPr/>
        </p:nvSpPr>
        <p:spPr>
          <a:xfrm>
            <a:off x="6812287" y="2667508"/>
            <a:ext cx="173476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Tolerance = 6s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BAD7B971-C9DE-724E-B852-FBAE22823BA5}"/>
              </a:ext>
            </a:extLst>
          </p:cNvPr>
          <p:cNvSpPr txBox="1"/>
          <p:nvPr/>
        </p:nvSpPr>
        <p:spPr>
          <a:xfrm>
            <a:off x="4909429" y="426930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#1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90438F1-38B9-7E41-88B1-375836104889}"/>
              </a:ext>
            </a:extLst>
          </p:cNvPr>
          <p:cNvSpPr txBox="1"/>
          <p:nvPr/>
        </p:nvSpPr>
        <p:spPr>
          <a:xfrm>
            <a:off x="4909578" y="4122200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#2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C2BF553D-F947-EC45-A3D0-EF9AC40D5349}"/>
              </a:ext>
            </a:extLst>
          </p:cNvPr>
          <p:cNvSpPr txBox="1"/>
          <p:nvPr/>
        </p:nvSpPr>
        <p:spPr>
          <a:xfrm>
            <a:off x="4909727" y="3975099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#3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51E29CA4-EB2E-3E4C-A32F-613E883F68B5}"/>
              </a:ext>
            </a:extLst>
          </p:cNvPr>
          <p:cNvSpPr txBox="1"/>
          <p:nvPr/>
        </p:nvSpPr>
        <p:spPr>
          <a:xfrm>
            <a:off x="4909727" y="3789931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000"/>
                </a:solidFill>
              </a:rPr>
              <a:t>Flt #4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82A3F6B0-A38E-B14D-982B-9D5F692657BA}"/>
              </a:ext>
            </a:extLst>
          </p:cNvPr>
          <p:cNvSpPr txBox="1"/>
          <p:nvPr/>
        </p:nvSpPr>
        <p:spPr>
          <a:xfrm>
            <a:off x="4909876" y="3614064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8A96E73A-BFBB-5C4A-BD26-02E2B356A573}"/>
              </a:ext>
            </a:extLst>
          </p:cNvPr>
          <p:cNvSpPr txBox="1"/>
          <p:nvPr/>
        </p:nvSpPr>
        <p:spPr>
          <a:xfrm>
            <a:off x="4909876" y="3381529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Flt #6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51DA2830-B9FB-D845-B91D-32EB0F7D9B75}"/>
              </a:ext>
            </a:extLst>
          </p:cNvPr>
          <p:cNvSpPr txBox="1"/>
          <p:nvPr/>
        </p:nvSpPr>
        <p:spPr>
          <a:xfrm>
            <a:off x="4909876" y="3102054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#7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05A994ED-B7C2-6E48-8714-6390C15CF5D6}"/>
              </a:ext>
            </a:extLst>
          </p:cNvPr>
          <p:cNvSpPr txBox="1"/>
          <p:nvPr/>
        </p:nvSpPr>
        <p:spPr>
          <a:xfrm>
            <a:off x="4909876" y="2869519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#8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AF9E9E51-584F-6649-A1B7-F6F7D330AFB6}"/>
              </a:ext>
            </a:extLst>
          </p:cNvPr>
          <p:cNvSpPr txBox="1"/>
          <p:nvPr/>
        </p:nvSpPr>
        <p:spPr>
          <a:xfrm>
            <a:off x="4909727" y="2628333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#9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FE9EF2B9-EDC9-9247-89C8-01E4BBD54818}"/>
              </a:ext>
            </a:extLst>
          </p:cNvPr>
          <p:cNvSpPr txBox="1"/>
          <p:nvPr/>
        </p:nvSpPr>
        <p:spPr>
          <a:xfrm>
            <a:off x="4909727" y="2395798"/>
            <a:ext cx="97679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Flt #10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13A6F106-0178-A94E-8306-8A4D221118C4}"/>
              </a:ext>
            </a:extLst>
          </p:cNvPr>
          <p:cNvSpPr txBox="1"/>
          <p:nvPr/>
        </p:nvSpPr>
        <p:spPr>
          <a:xfrm>
            <a:off x="5971031" y="4708881"/>
            <a:ext cx="800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Time line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BED2287-3721-CA4E-A09B-2A16EC1660BD}"/>
              </a:ext>
            </a:extLst>
          </p:cNvPr>
          <p:cNvSpPr txBox="1"/>
          <p:nvPr/>
        </p:nvSpPr>
        <p:spPr>
          <a:xfrm>
            <a:off x="2624558" y="4673577"/>
            <a:ext cx="800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Time line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8518F3B-9BD7-7A48-AA19-46EDF44707DD}"/>
              </a:ext>
            </a:extLst>
          </p:cNvPr>
          <p:cNvSpPr txBox="1"/>
          <p:nvPr/>
        </p:nvSpPr>
        <p:spPr>
          <a:xfrm>
            <a:off x="3751758" y="2974253"/>
            <a:ext cx="1058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Sep. = 10s</a:t>
            </a:r>
          </a:p>
        </p:txBody>
      </p:sp>
      <p:sp>
        <p:nvSpPr>
          <p:cNvPr id="230" name="Right Brace 229">
            <a:extLst>
              <a:ext uri="{FF2B5EF4-FFF2-40B4-BE49-F238E27FC236}">
                <a16:creationId xmlns:a16="http://schemas.microsoft.com/office/drawing/2014/main" id="{4E1B64CB-8DA3-144E-9C26-93C41E0F84A8}"/>
              </a:ext>
            </a:extLst>
          </p:cNvPr>
          <p:cNvSpPr/>
          <p:nvPr/>
        </p:nvSpPr>
        <p:spPr>
          <a:xfrm>
            <a:off x="3673708" y="3022715"/>
            <a:ext cx="163477" cy="191542"/>
          </a:xfrm>
          <a:prstGeom prst="rightBrac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432FF"/>
              </a:solidFill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AAA36258-79AD-D74B-946E-24469FDC788B}"/>
              </a:ext>
            </a:extLst>
          </p:cNvPr>
          <p:cNvSpPr txBox="1"/>
          <p:nvPr/>
        </p:nvSpPr>
        <p:spPr>
          <a:xfrm>
            <a:off x="7064951" y="3209542"/>
            <a:ext cx="14651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Sep. = 10s ± 6s</a:t>
            </a:r>
          </a:p>
        </p:txBody>
      </p:sp>
      <p:sp>
        <p:nvSpPr>
          <p:cNvPr id="232" name="Right Brace 231">
            <a:extLst>
              <a:ext uri="{FF2B5EF4-FFF2-40B4-BE49-F238E27FC236}">
                <a16:creationId xmlns:a16="http://schemas.microsoft.com/office/drawing/2014/main" id="{C77F5F8C-16C7-B34A-813B-4BEEEC5B01BE}"/>
              </a:ext>
            </a:extLst>
          </p:cNvPr>
          <p:cNvSpPr/>
          <p:nvPr/>
        </p:nvSpPr>
        <p:spPr>
          <a:xfrm>
            <a:off x="7014419" y="3253856"/>
            <a:ext cx="163477" cy="191542"/>
          </a:xfrm>
          <a:prstGeom prst="rightBrac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20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 animBg="1"/>
      <p:bldP spid="136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0" grpId="0"/>
      <p:bldP spid="215" grpId="0"/>
      <p:bldP spid="216" grpId="0"/>
      <p:bldP spid="217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  <p:bldP spid="226" grpId="0"/>
      <p:bldP spid="227" grpId="0"/>
      <p:bldP spid="228" grpId="0"/>
      <p:bldP spid="229" grpId="0"/>
      <p:bldP spid="230" grpId="0" animBg="1"/>
      <p:bldP spid="231" grpId="0"/>
      <p:bldP spid="2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Sensitivity: efficiency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75D955-AC1F-2349-A8F9-98C22AA3E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5" y="800758"/>
            <a:ext cx="7186215" cy="407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8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Sensitivity: number of resolution maneuvers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5A9BEB-F4EF-4940-9167-08DB0053F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306" y="801111"/>
            <a:ext cx="7078567" cy="40460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28F721-5813-8840-86D7-9C9F3F5FFDFD}"/>
              </a:ext>
            </a:extLst>
          </p:cNvPr>
          <p:cNvSpPr/>
          <p:nvPr/>
        </p:nvSpPr>
        <p:spPr>
          <a:xfrm>
            <a:off x="1165253" y="1549667"/>
            <a:ext cx="299405" cy="2051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62A25-28BD-3E42-874C-E684C8C3AD32}"/>
              </a:ext>
            </a:extLst>
          </p:cNvPr>
          <p:cNvSpPr/>
          <p:nvPr/>
        </p:nvSpPr>
        <p:spPr>
          <a:xfrm>
            <a:off x="167112" y="2118120"/>
            <a:ext cx="1332277" cy="45363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Number of Maneuvers</a:t>
            </a:r>
          </a:p>
        </p:txBody>
      </p:sp>
    </p:spTree>
    <p:extLst>
      <p:ext uri="{BB962C8B-B14F-4D97-AF65-F5344CB8AC3E}">
        <p14:creationId xmlns:p14="http://schemas.microsoft.com/office/powerpoint/2010/main" val="3634944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conclusions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B71F2-77F9-3C43-BB7F-12248E9A6746}"/>
              </a:ext>
            </a:extLst>
          </p:cNvPr>
          <p:cNvSpPr/>
          <p:nvPr/>
        </p:nvSpPr>
        <p:spPr>
          <a:xfrm>
            <a:off x="219052" y="803253"/>
            <a:ext cx="8698938" cy="4090879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Proposed a federated scheduling algorithm and data exchange needs (in paper).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Introduced coordination methods between scheduling and conflict resolution. 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Conducted sensitivity studies to identify the most efficient settings.</a:t>
            </a:r>
          </a:p>
          <a:p>
            <a:pPr marL="228600">
              <a:lnSpc>
                <a:spcPct val="150000"/>
              </a:lnSpc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Coordination are necessary to maintain safety.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With the proper settings coordination can improve efficiency as well.</a:t>
            </a:r>
          </a:p>
          <a:p>
            <a:pPr marL="514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More advanced metrics and adaptive feedback methods can be explored in future work.</a:t>
            </a:r>
          </a:p>
          <a:p>
            <a:pPr marL="9715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3720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xIJrIaf0r7KvoQDSLf1w"/>
</p:tagLst>
</file>

<file path=ppt/theme/theme1.xml><?xml version="1.0" encoding="utf-8"?>
<a:theme xmlns:a="http://schemas.openxmlformats.org/drawingml/2006/main" name="2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_UAM" id="{D0F915FD-BD66-1246-86AD-0B28E5FF3638}" vid="{EC954705-109C-5649-B652-F7C9DFD6939A}"/>
    </a:ext>
  </a:extLst>
</a:theme>
</file>

<file path=ppt/theme/theme2.xml><?xml version="1.0" encoding="utf-8"?>
<a:theme xmlns:a="http://schemas.openxmlformats.org/drawingml/2006/main" name="1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18636BE5-743E-0640-8493-37B8A231A3B6}" vid="{CF2B61B8-B4C7-E04B-BB97-970387E5535D}"/>
    </a:ext>
  </a:extLst>
</a:theme>
</file>

<file path=ppt/theme/theme4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8CE86EC815249AA11EB8EEFED31B5" ma:contentTypeVersion="3" ma:contentTypeDescription="Create a new document." ma:contentTypeScope="" ma:versionID="5e8ec4c482f889e59654be4ae5958f91">
  <xsd:schema xmlns:xsd="http://www.w3.org/2001/XMLSchema" xmlns:xs="http://www.w3.org/2001/XMLSchema" xmlns:p="http://schemas.microsoft.com/office/2006/metadata/properties" xmlns:ns2="81865670-851e-42db-8fb2-03d72dfa747c" targetNamespace="http://schemas.microsoft.com/office/2006/metadata/properties" ma:root="true" ma:fieldsID="6e9047c4860122ebb05fe4e02b207e0e" ns2:_="">
    <xsd:import namespace="81865670-851e-42db-8fb2-03d72dfa74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865670-851e-42db-8fb2-03d72dfa74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C23DE4C-320C-4D1C-959E-7E8F049B8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9CB279-F3E4-41CE-A42C-0D6B4210A37A}">
  <ds:schemaRefs>
    <ds:schemaRef ds:uri="81865670-851e-42db-8fb2-03d72dfa747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D40F153-EC5A-401F-997C-4CC3CE68831E}">
  <ds:schemaRefs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81865670-851e-42db-8fb2-03d72dfa747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62567</TotalTime>
  <Words>457</Words>
  <Application>Microsoft Office PowerPoint</Application>
  <PresentationFormat>On-screen Show (16:9)</PresentationFormat>
  <Paragraphs>110</Paragraphs>
  <Slides>9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2_nasa_asp_presentation</vt:lpstr>
      <vt:lpstr>1_nasa_asp_presentation</vt:lpstr>
      <vt:lpstr>20_Office Theme</vt:lpstr>
      <vt:lpstr>21_Office Theme</vt:lpstr>
      <vt:lpstr>22_Office Theme</vt:lpstr>
      <vt:lpstr>Coordination between Federated Scheduling and Conflict Resolution in UAM Operations</vt:lpstr>
      <vt:lpstr>Challenge with high-density operations</vt:lpstr>
      <vt:lpstr>Motivation</vt:lpstr>
      <vt:lpstr>Outline</vt:lpstr>
      <vt:lpstr>Coordination method I : feedback from destination scheduler</vt:lpstr>
      <vt:lpstr>Coordination method I with separation tolerance</vt:lpstr>
      <vt:lpstr>Sensitivity: efficiency</vt:lpstr>
      <vt:lpstr>Sensitivity: number of resolution maneuvers</vt:lpstr>
      <vt:lpstr>Summary &amp; conclusions</vt:lpstr>
    </vt:vector>
  </TitlesOfParts>
  <Manager/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</dc:title>
  <dc:subject/>
  <dc:creator>rrosen</dc:creator>
  <cp:keywords/>
  <dc:description/>
  <cp:lastModifiedBy>Min Xue (ARC-AFT)</cp:lastModifiedBy>
  <cp:revision>114</cp:revision>
  <cp:lastPrinted>2021-01-14T23:27:37Z</cp:lastPrinted>
  <dcterms:created xsi:type="dcterms:W3CDTF">2015-10-26T12:44:38Z</dcterms:created>
  <dcterms:modified xsi:type="dcterms:W3CDTF">2021-06-17T22:33:08Z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0x0101009AB8CE86EC815249AA11EB8EEFED31B5</vt:lpwstr>
  </property>
</Properties>
</file>