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Raleway"/>
      <p:regular r:id="rId31"/>
      <p:bold r:id="rId32"/>
      <p:italic r:id="rId33"/>
      <p:boldItalic r:id="rId34"/>
    </p:embeddedFont>
    <p:embeddedFont>
      <p:font typeface="Raleway Thin"/>
      <p:regular r:id="rId35"/>
      <p:bold r:id="rId36"/>
      <p:italic r:id="rId37"/>
      <p:boldItalic r:id="rId38"/>
    </p:embeddedFont>
    <p:embeddedFont>
      <p:font typeface="Exo 2"/>
      <p:regular r:id="rId39"/>
      <p:bold r:id="rId40"/>
      <p:italic r:id="rId41"/>
      <p:boldItalic r:id="rId42"/>
    </p:embeddedFont>
    <p:embeddedFont>
      <p:font typeface="Century Gothic"/>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E01C965-E0C3-4E3D-9FB3-565FA8EE5211}">
  <a:tblStyle styleId="{4E01C965-E0C3-4E3D-9FB3-565FA8EE521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Exo2-bold.fntdata"/><Relationship Id="rId20" Type="http://schemas.openxmlformats.org/officeDocument/2006/relationships/slide" Target="slides/slide15.xml"/><Relationship Id="rId42" Type="http://schemas.openxmlformats.org/officeDocument/2006/relationships/font" Target="fonts/Exo2-boldItalic.fntdata"/><Relationship Id="rId41" Type="http://schemas.openxmlformats.org/officeDocument/2006/relationships/font" Target="fonts/Exo2-italic.fntdata"/><Relationship Id="rId22" Type="http://schemas.openxmlformats.org/officeDocument/2006/relationships/slide" Target="slides/slide17.xml"/><Relationship Id="rId44" Type="http://schemas.openxmlformats.org/officeDocument/2006/relationships/font" Target="fonts/CenturyGothic-bold.fntdata"/><Relationship Id="rId21" Type="http://schemas.openxmlformats.org/officeDocument/2006/relationships/slide" Target="slides/slide16.xml"/><Relationship Id="rId43" Type="http://schemas.openxmlformats.org/officeDocument/2006/relationships/font" Target="fonts/CenturyGothic-regular.fntdata"/><Relationship Id="rId24" Type="http://schemas.openxmlformats.org/officeDocument/2006/relationships/slide" Target="slides/slide19.xml"/><Relationship Id="rId46" Type="http://schemas.openxmlformats.org/officeDocument/2006/relationships/font" Target="fonts/CenturyGothic-boldItalic.fntdata"/><Relationship Id="rId23" Type="http://schemas.openxmlformats.org/officeDocument/2006/relationships/slide" Target="slides/slide18.xml"/><Relationship Id="rId45" Type="http://schemas.openxmlformats.org/officeDocument/2006/relationships/font" Target="fonts/CenturyGothic-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Raleway-italic.fntdata"/><Relationship Id="rId10" Type="http://schemas.openxmlformats.org/officeDocument/2006/relationships/slide" Target="slides/slide5.xml"/><Relationship Id="rId32" Type="http://schemas.openxmlformats.org/officeDocument/2006/relationships/font" Target="fonts/Raleway-bold.fntdata"/><Relationship Id="rId13" Type="http://schemas.openxmlformats.org/officeDocument/2006/relationships/slide" Target="slides/slide8.xml"/><Relationship Id="rId35" Type="http://schemas.openxmlformats.org/officeDocument/2006/relationships/font" Target="fonts/RalewayThin-regular.fntdata"/><Relationship Id="rId12" Type="http://schemas.openxmlformats.org/officeDocument/2006/relationships/slide" Target="slides/slide7.xml"/><Relationship Id="rId34" Type="http://schemas.openxmlformats.org/officeDocument/2006/relationships/font" Target="fonts/Raleway-boldItalic.fntdata"/><Relationship Id="rId15" Type="http://schemas.openxmlformats.org/officeDocument/2006/relationships/slide" Target="slides/slide10.xml"/><Relationship Id="rId37" Type="http://schemas.openxmlformats.org/officeDocument/2006/relationships/font" Target="fonts/RalewayThin-italic.fntdata"/><Relationship Id="rId14" Type="http://schemas.openxmlformats.org/officeDocument/2006/relationships/slide" Target="slides/slide9.xml"/><Relationship Id="rId36" Type="http://schemas.openxmlformats.org/officeDocument/2006/relationships/font" Target="fonts/RalewayThin-bold.fntdata"/><Relationship Id="rId17" Type="http://schemas.openxmlformats.org/officeDocument/2006/relationships/slide" Target="slides/slide12.xml"/><Relationship Id="rId39" Type="http://schemas.openxmlformats.org/officeDocument/2006/relationships/font" Target="fonts/Exo2-regular.fntdata"/><Relationship Id="rId16" Type="http://schemas.openxmlformats.org/officeDocument/2006/relationships/slide" Target="slides/slide11.xml"/><Relationship Id="rId38" Type="http://schemas.openxmlformats.org/officeDocument/2006/relationships/font" Target="fonts/RalewayThin-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b55c635b8a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b55c635b8a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b80fdacfc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b80fdacfc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b80fdacfc9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b80fdacfc9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e055af061e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e055af061e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bbfb03f35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bbfb03f35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dfa87b8da4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dfa87b8da4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dfa87b8da4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dfa87b8da4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dfa87b8da4_1_2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dfa87b8da4_1_2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b80fdacfc9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b80fdacfc9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b80fdacfc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b80fdacfc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b80fdacfc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b80fdacfc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b80fdacfc9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b80fdacfc9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b80fdacfc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b80fdacfc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b80fdacfc9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b80fdacfc9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b80fdacfc9_0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b80fdacfc9_0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b80fdacfc9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b80fdacfc9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b80fdacfc9_0_3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2" name="Google Shape;322;gb80fdacfc9_0_30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gb80fdacfc9_0_302: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b80fdacfc9_0_3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b80fdacfc9_0_31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gb80fdacfc9_0_316: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b80fdacfc9_0_3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b80fdacfc9_0_34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gb80fdacfc9_0_340: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b80fdacfc9_0_3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b80fdacfc9_0_36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gb80fdacfc9_0_362: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b80fdacfc9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b80fdacfc9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b80fdacfc9_0_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b80fdacfc9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b80fdacfc9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9" name="Google Shape;419;gb80fdacfc9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b80fdacfc9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b80fdacfc9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b790d9888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b790d9888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pening slide">
  <p:cSld name="CUSTOM_7">
    <p:spTree>
      <p:nvGrpSpPr>
        <p:cNvPr id="8" name="Shape 8"/>
        <p:cNvGrpSpPr/>
        <p:nvPr/>
      </p:nvGrpSpPr>
      <p:grpSpPr>
        <a:xfrm>
          <a:off x="0" y="0"/>
          <a:ext cx="0" cy="0"/>
          <a:chOff x="0" y="0"/>
          <a:chExt cx="0" cy="0"/>
        </a:xfrm>
      </p:grpSpPr>
      <p:sp>
        <p:nvSpPr>
          <p:cNvPr id="9" name="Google Shape;9;p2"/>
          <p:cNvSpPr txBox="1"/>
          <p:nvPr>
            <p:ph type="ctrTitle"/>
          </p:nvPr>
        </p:nvSpPr>
        <p:spPr>
          <a:xfrm>
            <a:off x="2047875" y="1380100"/>
            <a:ext cx="6998100" cy="1782300"/>
          </a:xfrm>
          <a:prstGeom prst="rect">
            <a:avLst/>
          </a:prstGeom>
        </p:spPr>
        <p:txBody>
          <a:bodyPr anchorCtr="0" anchor="b" bIns="91425" lIns="91425" spcFirstLastPara="1" rIns="91425" wrap="square" tIns="91425">
            <a:noAutofit/>
          </a:bodyPr>
          <a:lstStyle>
            <a:lvl1pPr lvl="0" rtl="0" algn="r">
              <a:spcBef>
                <a:spcPts val="0"/>
              </a:spcBef>
              <a:spcAft>
                <a:spcPts val="0"/>
              </a:spcAft>
              <a:buSzPts val="6000"/>
              <a:buNone/>
              <a:defRPr sz="4800"/>
            </a:lvl1pPr>
            <a:lvl2pPr lvl="1" rtl="0" algn="r">
              <a:spcBef>
                <a:spcPts val="0"/>
              </a:spcBef>
              <a:spcAft>
                <a:spcPts val="0"/>
              </a:spcAft>
              <a:buSzPts val="5200"/>
              <a:buNone/>
              <a:defRPr sz="5200"/>
            </a:lvl2pPr>
            <a:lvl3pPr lvl="2" rtl="0" algn="r">
              <a:spcBef>
                <a:spcPts val="0"/>
              </a:spcBef>
              <a:spcAft>
                <a:spcPts val="0"/>
              </a:spcAft>
              <a:buSzPts val="5200"/>
              <a:buNone/>
              <a:defRPr sz="5200"/>
            </a:lvl3pPr>
            <a:lvl4pPr lvl="3" rtl="0" algn="r">
              <a:spcBef>
                <a:spcPts val="0"/>
              </a:spcBef>
              <a:spcAft>
                <a:spcPts val="0"/>
              </a:spcAft>
              <a:buSzPts val="5200"/>
              <a:buNone/>
              <a:defRPr sz="5200"/>
            </a:lvl4pPr>
            <a:lvl5pPr lvl="4" rtl="0" algn="r">
              <a:spcBef>
                <a:spcPts val="0"/>
              </a:spcBef>
              <a:spcAft>
                <a:spcPts val="0"/>
              </a:spcAft>
              <a:buSzPts val="5200"/>
              <a:buNone/>
              <a:defRPr sz="5200"/>
            </a:lvl5pPr>
            <a:lvl6pPr lvl="5" rtl="0" algn="r">
              <a:spcBef>
                <a:spcPts val="0"/>
              </a:spcBef>
              <a:spcAft>
                <a:spcPts val="0"/>
              </a:spcAft>
              <a:buSzPts val="5200"/>
              <a:buNone/>
              <a:defRPr sz="5200"/>
            </a:lvl6pPr>
            <a:lvl7pPr lvl="6" rtl="0" algn="r">
              <a:spcBef>
                <a:spcPts val="0"/>
              </a:spcBef>
              <a:spcAft>
                <a:spcPts val="0"/>
              </a:spcAft>
              <a:buSzPts val="5200"/>
              <a:buNone/>
              <a:defRPr sz="5200"/>
            </a:lvl7pPr>
            <a:lvl8pPr lvl="7" rtl="0" algn="r">
              <a:spcBef>
                <a:spcPts val="0"/>
              </a:spcBef>
              <a:spcAft>
                <a:spcPts val="0"/>
              </a:spcAft>
              <a:buSzPts val="5200"/>
              <a:buNone/>
              <a:defRPr sz="5200"/>
            </a:lvl8pPr>
            <a:lvl9pPr lvl="8" rtl="0" algn="r">
              <a:spcBef>
                <a:spcPts val="0"/>
              </a:spcBef>
              <a:spcAft>
                <a:spcPts val="0"/>
              </a:spcAft>
              <a:buSzPts val="5200"/>
              <a:buNone/>
              <a:defRPr sz="5200"/>
            </a:lvl9pPr>
          </a:lstStyle>
          <a:p/>
        </p:txBody>
      </p:sp>
      <p:sp>
        <p:nvSpPr>
          <p:cNvPr id="10" name="Google Shape;10;p2"/>
          <p:cNvSpPr txBox="1"/>
          <p:nvPr>
            <p:ph idx="1" type="subTitle"/>
          </p:nvPr>
        </p:nvSpPr>
        <p:spPr>
          <a:xfrm>
            <a:off x="4693931" y="2748122"/>
            <a:ext cx="4352100" cy="7170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1200"/>
              <a:buNone/>
              <a:defRPr/>
            </a:lvl1pPr>
            <a:lvl2pPr lvl="1" rtl="0" algn="r">
              <a:lnSpc>
                <a:spcPct val="100000"/>
              </a:lnSpc>
              <a:spcBef>
                <a:spcPts val="0"/>
              </a:spcBef>
              <a:spcAft>
                <a:spcPts val="0"/>
              </a:spcAft>
              <a:buSzPts val="2800"/>
              <a:buNone/>
              <a:defRPr sz="2800"/>
            </a:lvl2pPr>
            <a:lvl3pPr lvl="2" rtl="0" algn="r">
              <a:lnSpc>
                <a:spcPct val="100000"/>
              </a:lnSpc>
              <a:spcBef>
                <a:spcPts val="0"/>
              </a:spcBef>
              <a:spcAft>
                <a:spcPts val="0"/>
              </a:spcAft>
              <a:buSzPts val="2800"/>
              <a:buNone/>
              <a:defRPr sz="2800"/>
            </a:lvl3pPr>
            <a:lvl4pPr lvl="3" rtl="0" algn="r">
              <a:lnSpc>
                <a:spcPct val="100000"/>
              </a:lnSpc>
              <a:spcBef>
                <a:spcPts val="0"/>
              </a:spcBef>
              <a:spcAft>
                <a:spcPts val="0"/>
              </a:spcAft>
              <a:buSzPts val="2800"/>
              <a:buNone/>
              <a:defRPr sz="2800"/>
            </a:lvl4pPr>
            <a:lvl5pPr lvl="4" rtl="0" algn="r">
              <a:lnSpc>
                <a:spcPct val="100000"/>
              </a:lnSpc>
              <a:spcBef>
                <a:spcPts val="0"/>
              </a:spcBef>
              <a:spcAft>
                <a:spcPts val="0"/>
              </a:spcAft>
              <a:buSzPts val="2800"/>
              <a:buNone/>
              <a:defRPr sz="2800"/>
            </a:lvl5pPr>
            <a:lvl6pPr lvl="5" rtl="0" algn="r">
              <a:lnSpc>
                <a:spcPct val="100000"/>
              </a:lnSpc>
              <a:spcBef>
                <a:spcPts val="0"/>
              </a:spcBef>
              <a:spcAft>
                <a:spcPts val="0"/>
              </a:spcAft>
              <a:buSzPts val="2800"/>
              <a:buNone/>
              <a:defRPr sz="2800"/>
            </a:lvl6pPr>
            <a:lvl7pPr lvl="6" rtl="0" algn="r">
              <a:lnSpc>
                <a:spcPct val="100000"/>
              </a:lnSpc>
              <a:spcBef>
                <a:spcPts val="0"/>
              </a:spcBef>
              <a:spcAft>
                <a:spcPts val="0"/>
              </a:spcAft>
              <a:buSzPts val="2800"/>
              <a:buNone/>
              <a:defRPr sz="2800"/>
            </a:lvl7pPr>
            <a:lvl8pPr lvl="7" rtl="0" algn="r">
              <a:lnSpc>
                <a:spcPct val="100000"/>
              </a:lnSpc>
              <a:spcBef>
                <a:spcPts val="0"/>
              </a:spcBef>
              <a:spcAft>
                <a:spcPts val="0"/>
              </a:spcAft>
              <a:buSzPts val="2800"/>
              <a:buNone/>
              <a:defRPr sz="2800"/>
            </a:lvl8pPr>
            <a:lvl9pPr lvl="8" rtl="0" algn="r">
              <a:lnSpc>
                <a:spcPct val="100000"/>
              </a:lnSpc>
              <a:spcBef>
                <a:spcPts val="0"/>
              </a:spcBef>
              <a:spcAft>
                <a:spcPts val="0"/>
              </a:spcAft>
              <a:buSzPts val="2800"/>
              <a:buNone/>
              <a:defRPr sz="2800"/>
            </a:lvl9pPr>
          </a:lstStyle>
          <a:p/>
        </p:txBody>
      </p:sp>
      <p:cxnSp>
        <p:nvCxnSpPr>
          <p:cNvPr id="11" name="Google Shape;11;p2"/>
          <p:cNvCxnSpPr/>
          <p:nvPr/>
        </p:nvCxnSpPr>
        <p:spPr>
          <a:xfrm>
            <a:off x="6109200" y="3106625"/>
            <a:ext cx="3363000" cy="0"/>
          </a:xfrm>
          <a:prstGeom prst="straightConnector1">
            <a:avLst/>
          </a:prstGeom>
          <a:noFill/>
          <a:ln cap="flat" cmpd="sng" w="9525">
            <a:solidFill>
              <a:srgbClr val="CC4125"/>
            </a:solidFill>
            <a:prstDash val="solid"/>
            <a:round/>
            <a:headEnd len="med" w="med" type="none"/>
            <a:tailEnd len="med" w="med" type="none"/>
          </a:ln>
        </p:spPr>
      </p:cxnSp>
      <p:pic>
        <p:nvPicPr>
          <p:cNvPr id="12" name="Google Shape;12;p2"/>
          <p:cNvPicPr preferRelativeResize="0"/>
          <p:nvPr/>
        </p:nvPicPr>
        <p:blipFill>
          <a:blip r:embed="rId2">
            <a:alphaModFix/>
          </a:blip>
          <a:stretch>
            <a:fillRect/>
          </a:stretch>
        </p:blipFill>
        <p:spPr>
          <a:xfrm>
            <a:off x="0" y="0"/>
            <a:ext cx="5143500" cy="5143500"/>
          </a:xfrm>
          <a:prstGeom prst="rect">
            <a:avLst/>
          </a:prstGeom>
          <a:noFill/>
          <a:ln>
            <a:noFill/>
          </a:ln>
        </p:spPr>
      </p:pic>
    </p:spTree>
  </p:cSld>
  <p:clrMapOvr>
    <a:masterClrMapping/>
  </p:clrMapOvr>
  <p:extLst>
    <p:ext uri="{DCECCB84-F9BA-43D5-87BE-67443E8EF086}">
      <p15:sldGuideLst>
        <p15:guide id="1" pos="5661">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17">
    <p:spTree>
      <p:nvGrpSpPr>
        <p:cNvPr id="13" name="Shape 13"/>
        <p:cNvGrpSpPr/>
        <p:nvPr/>
      </p:nvGrpSpPr>
      <p:grpSpPr>
        <a:xfrm>
          <a:off x="0" y="0"/>
          <a:ext cx="0" cy="0"/>
          <a:chOff x="0" y="0"/>
          <a:chExt cx="0" cy="0"/>
        </a:xfrm>
      </p:grpSpPr>
      <p:sp>
        <p:nvSpPr>
          <p:cNvPr id="14" name="Google Shape;14;p3"/>
          <p:cNvSpPr txBox="1"/>
          <p:nvPr>
            <p:ph type="ctrTitle"/>
          </p:nvPr>
        </p:nvSpPr>
        <p:spPr>
          <a:xfrm>
            <a:off x="306150" y="544448"/>
            <a:ext cx="20586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CC4125"/>
              </a:buClr>
              <a:buSzPts val="1800"/>
              <a:buNone/>
              <a:defRPr sz="1800">
                <a:solidFill>
                  <a:srgbClr val="CC4125"/>
                </a:solidFill>
              </a:defRPr>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15" name="Google Shape;15;p3"/>
          <p:cNvSpPr txBox="1"/>
          <p:nvPr>
            <p:ph hasCustomPrompt="1" idx="2" type="title"/>
          </p:nvPr>
        </p:nvSpPr>
        <p:spPr>
          <a:xfrm>
            <a:off x="2118448" y="544448"/>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None/>
              <a:defRPr sz="3000"/>
            </a:lvl1pPr>
            <a:lvl2pPr lvl="1" rtl="0" algn="r">
              <a:spcBef>
                <a:spcPts val="0"/>
              </a:spcBef>
              <a:spcAft>
                <a:spcPts val="0"/>
              </a:spcAft>
              <a:buSzPts val="3000"/>
              <a:buFont typeface="Raleway"/>
              <a:buNone/>
              <a:defRPr sz="3000">
                <a:latin typeface="Raleway"/>
                <a:ea typeface="Raleway"/>
                <a:cs typeface="Raleway"/>
                <a:sym typeface="Raleway"/>
              </a:defRPr>
            </a:lvl2pPr>
            <a:lvl3pPr lvl="2" rtl="0" algn="r">
              <a:spcBef>
                <a:spcPts val="0"/>
              </a:spcBef>
              <a:spcAft>
                <a:spcPts val="0"/>
              </a:spcAft>
              <a:buSzPts val="3000"/>
              <a:buFont typeface="Raleway"/>
              <a:buNone/>
              <a:defRPr sz="3000">
                <a:latin typeface="Raleway"/>
                <a:ea typeface="Raleway"/>
                <a:cs typeface="Raleway"/>
                <a:sym typeface="Raleway"/>
              </a:defRPr>
            </a:lvl3pPr>
            <a:lvl4pPr lvl="3" rtl="0" algn="r">
              <a:spcBef>
                <a:spcPts val="0"/>
              </a:spcBef>
              <a:spcAft>
                <a:spcPts val="0"/>
              </a:spcAft>
              <a:buSzPts val="3000"/>
              <a:buFont typeface="Raleway"/>
              <a:buNone/>
              <a:defRPr sz="3000">
                <a:latin typeface="Raleway"/>
                <a:ea typeface="Raleway"/>
                <a:cs typeface="Raleway"/>
                <a:sym typeface="Raleway"/>
              </a:defRPr>
            </a:lvl4pPr>
            <a:lvl5pPr lvl="4" rtl="0" algn="r">
              <a:spcBef>
                <a:spcPts val="0"/>
              </a:spcBef>
              <a:spcAft>
                <a:spcPts val="0"/>
              </a:spcAft>
              <a:buSzPts val="3000"/>
              <a:buFont typeface="Raleway"/>
              <a:buNone/>
              <a:defRPr sz="3000">
                <a:latin typeface="Raleway"/>
                <a:ea typeface="Raleway"/>
                <a:cs typeface="Raleway"/>
                <a:sym typeface="Raleway"/>
              </a:defRPr>
            </a:lvl5pPr>
            <a:lvl6pPr lvl="5" rtl="0" algn="r">
              <a:spcBef>
                <a:spcPts val="0"/>
              </a:spcBef>
              <a:spcAft>
                <a:spcPts val="0"/>
              </a:spcAft>
              <a:buSzPts val="3000"/>
              <a:buFont typeface="Raleway"/>
              <a:buNone/>
              <a:defRPr sz="3000">
                <a:latin typeface="Raleway"/>
                <a:ea typeface="Raleway"/>
                <a:cs typeface="Raleway"/>
                <a:sym typeface="Raleway"/>
              </a:defRPr>
            </a:lvl6pPr>
            <a:lvl7pPr lvl="6" rtl="0" algn="r">
              <a:spcBef>
                <a:spcPts val="0"/>
              </a:spcBef>
              <a:spcAft>
                <a:spcPts val="0"/>
              </a:spcAft>
              <a:buSzPts val="3000"/>
              <a:buFont typeface="Raleway"/>
              <a:buNone/>
              <a:defRPr sz="3000">
                <a:latin typeface="Raleway"/>
                <a:ea typeface="Raleway"/>
                <a:cs typeface="Raleway"/>
                <a:sym typeface="Raleway"/>
              </a:defRPr>
            </a:lvl7pPr>
            <a:lvl8pPr lvl="7" rtl="0" algn="r">
              <a:spcBef>
                <a:spcPts val="0"/>
              </a:spcBef>
              <a:spcAft>
                <a:spcPts val="0"/>
              </a:spcAft>
              <a:buSzPts val="3000"/>
              <a:buFont typeface="Raleway"/>
              <a:buNone/>
              <a:defRPr sz="3000">
                <a:latin typeface="Raleway"/>
                <a:ea typeface="Raleway"/>
                <a:cs typeface="Raleway"/>
                <a:sym typeface="Raleway"/>
              </a:defRPr>
            </a:lvl8pPr>
            <a:lvl9pPr lvl="8" rtl="0" algn="r">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16" name="Google Shape;16;p3"/>
          <p:cNvSpPr txBox="1"/>
          <p:nvPr>
            <p:ph hasCustomPrompt="1" idx="3" type="title"/>
          </p:nvPr>
        </p:nvSpPr>
        <p:spPr>
          <a:xfrm>
            <a:off x="2101581" y="1521803"/>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None/>
              <a:defRPr sz="3000"/>
            </a:lvl1pPr>
            <a:lvl2pPr lvl="1" rtl="0" algn="ctr">
              <a:spcBef>
                <a:spcPts val="0"/>
              </a:spcBef>
              <a:spcAft>
                <a:spcPts val="0"/>
              </a:spcAft>
              <a:buSzPts val="3000"/>
              <a:buFont typeface="Raleway"/>
              <a:buNone/>
              <a:defRPr sz="3000">
                <a:latin typeface="Raleway"/>
                <a:ea typeface="Raleway"/>
                <a:cs typeface="Raleway"/>
                <a:sym typeface="Raleway"/>
              </a:defRPr>
            </a:lvl2pPr>
            <a:lvl3pPr lvl="2" rtl="0" algn="ctr">
              <a:spcBef>
                <a:spcPts val="0"/>
              </a:spcBef>
              <a:spcAft>
                <a:spcPts val="0"/>
              </a:spcAft>
              <a:buSzPts val="3000"/>
              <a:buFont typeface="Raleway"/>
              <a:buNone/>
              <a:defRPr sz="3000">
                <a:latin typeface="Raleway"/>
                <a:ea typeface="Raleway"/>
                <a:cs typeface="Raleway"/>
                <a:sym typeface="Raleway"/>
              </a:defRPr>
            </a:lvl3pPr>
            <a:lvl4pPr lvl="3" rtl="0" algn="ctr">
              <a:spcBef>
                <a:spcPts val="0"/>
              </a:spcBef>
              <a:spcAft>
                <a:spcPts val="0"/>
              </a:spcAft>
              <a:buSzPts val="3000"/>
              <a:buFont typeface="Raleway"/>
              <a:buNone/>
              <a:defRPr sz="3000">
                <a:latin typeface="Raleway"/>
                <a:ea typeface="Raleway"/>
                <a:cs typeface="Raleway"/>
                <a:sym typeface="Raleway"/>
              </a:defRPr>
            </a:lvl4pPr>
            <a:lvl5pPr lvl="4" rtl="0" algn="ctr">
              <a:spcBef>
                <a:spcPts val="0"/>
              </a:spcBef>
              <a:spcAft>
                <a:spcPts val="0"/>
              </a:spcAft>
              <a:buSzPts val="3000"/>
              <a:buFont typeface="Raleway"/>
              <a:buNone/>
              <a:defRPr sz="3000">
                <a:latin typeface="Raleway"/>
                <a:ea typeface="Raleway"/>
                <a:cs typeface="Raleway"/>
                <a:sym typeface="Raleway"/>
              </a:defRPr>
            </a:lvl5pPr>
            <a:lvl6pPr lvl="5" rtl="0" algn="ctr">
              <a:spcBef>
                <a:spcPts val="0"/>
              </a:spcBef>
              <a:spcAft>
                <a:spcPts val="0"/>
              </a:spcAft>
              <a:buSzPts val="3000"/>
              <a:buFont typeface="Raleway"/>
              <a:buNone/>
              <a:defRPr sz="3000">
                <a:latin typeface="Raleway"/>
                <a:ea typeface="Raleway"/>
                <a:cs typeface="Raleway"/>
                <a:sym typeface="Raleway"/>
              </a:defRPr>
            </a:lvl6pPr>
            <a:lvl7pPr lvl="6" rtl="0" algn="ctr">
              <a:spcBef>
                <a:spcPts val="0"/>
              </a:spcBef>
              <a:spcAft>
                <a:spcPts val="0"/>
              </a:spcAft>
              <a:buSzPts val="3000"/>
              <a:buFont typeface="Raleway"/>
              <a:buNone/>
              <a:defRPr sz="3000">
                <a:latin typeface="Raleway"/>
                <a:ea typeface="Raleway"/>
                <a:cs typeface="Raleway"/>
                <a:sym typeface="Raleway"/>
              </a:defRPr>
            </a:lvl7pPr>
            <a:lvl8pPr lvl="7" rtl="0" algn="ctr">
              <a:spcBef>
                <a:spcPts val="0"/>
              </a:spcBef>
              <a:spcAft>
                <a:spcPts val="0"/>
              </a:spcAft>
              <a:buSzPts val="3000"/>
              <a:buFont typeface="Raleway"/>
              <a:buNone/>
              <a:defRPr sz="3000">
                <a:latin typeface="Raleway"/>
                <a:ea typeface="Raleway"/>
                <a:cs typeface="Raleway"/>
                <a:sym typeface="Raleway"/>
              </a:defRPr>
            </a:lvl8pPr>
            <a:lvl9pPr lvl="8" rtl="0" algn="ctr">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17" name="Google Shape;17;p3"/>
          <p:cNvSpPr txBox="1"/>
          <p:nvPr>
            <p:ph hasCustomPrompt="1" idx="4" type="title"/>
          </p:nvPr>
        </p:nvSpPr>
        <p:spPr>
          <a:xfrm>
            <a:off x="2105406" y="2487168"/>
            <a:ext cx="1107600" cy="5778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3000"/>
              <a:buNone/>
              <a:defRPr sz="3000"/>
            </a:lvl1pPr>
            <a:lvl2pPr lvl="1" rtl="0">
              <a:spcBef>
                <a:spcPts val="0"/>
              </a:spcBef>
              <a:spcAft>
                <a:spcPts val="0"/>
              </a:spcAft>
              <a:buSzPts val="3000"/>
              <a:buFont typeface="Raleway"/>
              <a:buNone/>
              <a:defRPr sz="3000">
                <a:latin typeface="Raleway"/>
                <a:ea typeface="Raleway"/>
                <a:cs typeface="Raleway"/>
                <a:sym typeface="Raleway"/>
              </a:defRPr>
            </a:lvl2pPr>
            <a:lvl3pPr lvl="2" rtl="0">
              <a:spcBef>
                <a:spcPts val="0"/>
              </a:spcBef>
              <a:spcAft>
                <a:spcPts val="0"/>
              </a:spcAft>
              <a:buSzPts val="3000"/>
              <a:buFont typeface="Raleway"/>
              <a:buNone/>
              <a:defRPr sz="3000">
                <a:latin typeface="Raleway"/>
                <a:ea typeface="Raleway"/>
                <a:cs typeface="Raleway"/>
                <a:sym typeface="Raleway"/>
              </a:defRPr>
            </a:lvl3pPr>
            <a:lvl4pPr lvl="3" rtl="0">
              <a:spcBef>
                <a:spcPts val="0"/>
              </a:spcBef>
              <a:spcAft>
                <a:spcPts val="0"/>
              </a:spcAft>
              <a:buSzPts val="3000"/>
              <a:buFont typeface="Raleway"/>
              <a:buNone/>
              <a:defRPr sz="3000">
                <a:latin typeface="Raleway"/>
                <a:ea typeface="Raleway"/>
                <a:cs typeface="Raleway"/>
                <a:sym typeface="Raleway"/>
              </a:defRPr>
            </a:lvl4pPr>
            <a:lvl5pPr lvl="4" rtl="0">
              <a:spcBef>
                <a:spcPts val="0"/>
              </a:spcBef>
              <a:spcAft>
                <a:spcPts val="0"/>
              </a:spcAft>
              <a:buSzPts val="3000"/>
              <a:buFont typeface="Raleway"/>
              <a:buNone/>
              <a:defRPr sz="3000">
                <a:latin typeface="Raleway"/>
                <a:ea typeface="Raleway"/>
                <a:cs typeface="Raleway"/>
                <a:sym typeface="Raleway"/>
              </a:defRPr>
            </a:lvl5pPr>
            <a:lvl6pPr lvl="5" rtl="0">
              <a:spcBef>
                <a:spcPts val="0"/>
              </a:spcBef>
              <a:spcAft>
                <a:spcPts val="0"/>
              </a:spcAft>
              <a:buSzPts val="3000"/>
              <a:buFont typeface="Raleway"/>
              <a:buNone/>
              <a:defRPr sz="3000">
                <a:latin typeface="Raleway"/>
                <a:ea typeface="Raleway"/>
                <a:cs typeface="Raleway"/>
                <a:sym typeface="Raleway"/>
              </a:defRPr>
            </a:lvl6pPr>
            <a:lvl7pPr lvl="6" rtl="0">
              <a:spcBef>
                <a:spcPts val="0"/>
              </a:spcBef>
              <a:spcAft>
                <a:spcPts val="0"/>
              </a:spcAft>
              <a:buSzPts val="3000"/>
              <a:buFont typeface="Raleway"/>
              <a:buNone/>
              <a:defRPr sz="3000">
                <a:latin typeface="Raleway"/>
                <a:ea typeface="Raleway"/>
                <a:cs typeface="Raleway"/>
                <a:sym typeface="Raleway"/>
              </a:defRPr>
            </a:lvl7pPr>
            <a:lvl8pPr lvl="7" rtl="0">
              <a:spcBef>
                <a:spcPts val="0"/>
              </a:spcBef>
              <a:spcAft>
                <a:spcPts val="0"/>
              </a:spcAft>
              <a:buSzPts val="3000"/>
              <a:buFont typeface="Raleway"/>
              <a:buNone/>
              <a:defRPr sz="3000">
                <a:latin typeface="Raleway"/>
                <a:ea typeface="Raleway"/>
                <a:cs typeface="Raleway"/>
                <a:sym typeface="Raleway"/>
              </a:defRPr>
            </a:lvl8pPr>
            <a:lvl9pPr lvl="8" rtl="0">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18" name="Google Shape;18;p3"/>
          <p:cNvSpPr txBox="1"/>
          <p:nvPr>
            <p:ph hasCustomPrompt="1" idx="5" type="title"/>
          </p:nvPr>
        </p:nvSpPr>
        <p:spPr>
          <a:xfrm>
            <a:off x="5922008" y="2092638"/>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lgn="r">
              <a:spcBef>
                <a:spcPts val="0"/>
              </a:spcBef>
              <a:spcAft>
                <a:spcPts val="0"/>
              </a:spcAft>
              <a:buSzPts val="3000"/>
              <a:buFont typeface="Raleway"/>
              <a:buNone/>
              <a:defRPr sz="3000">
                <a:latin typeface="Raleway"/>
                <a:ea typeface="Raleway"/>
                <a:cs typeface="Raleway"/>
                <a:sym typeface="Raleway"/>
              </a:defRPr>
            </a:lvl2pPr>
            <a:lvl3pPr lvl="2" rtl="0" algn="r">
              <a:spcBef>
                <a:spcPts val="0"/>
              </a:spcBef>
              <a:spcAft>
                <a:spcPts val="0"/>
              </a:spcAft>
              <a:buSzPts val="3000"/>
              <a:buFont typeface="Raleway"/>
              <a:buNone/>
              <a:defRPr sz="3000">
                <a:latin typeface="Raleway"/>
                <a:ea typeface="Raleway"/>
                <a:cs typeface="Raleway"/>
                <a:sym typeface="Raleway"/>
              </a:defRPr>
            </a:lvl3pPr>
            <a:lvl4pPr lvl="3" rtl="0" algn="r">
              <a:spcBef>
                <a:spcPts val="0"/>
              </a:spcBef>
              <a:spcAft>
                <a:spcPts val="0"/>
              </a:spcAft>
              <a:buSzPts val="3000"/>
              <a:buFont typeface="Raleway"/>
              <a:buNone/>
              <a:defRPr sz="3000">
                <a:latin typeface="Raleway"/>
                <a:ea typeface="Raleway"/>
                <a:cs typeface="Raleway"/>
                <a:sym typeface="Raleway"/>
              </a:defRPr>
            </a:lvl4pPr>
            <a:lvl5pPr lvl="4" rtl="0" algn="r">
              <a:spcBef>
                <a:spcPts val="0"/>
              </a:spcBef>
              <a:spcAft>
                <a:spcPts val="0"/>
              </a:spcAft>
              <a:buSzPts val="3000"/>
              <a:buFont typeface="Raleway"/>
              <a:buNone/>
              <a:defRPr sz="3000">
                <a:latin typeface="Raleway"/>
                <a:ea typeface="Raleway"/>
                <a:cs typeface="Raleway"/>
                <a:sym typeface="Raleway"/>
              </a:defRPr>
            </a:lvl5pPr>
            <a:lvl6pPr lvl="5" rtl="0" algn="r">
              <a:spcBef>
                <a:spcPts val="0"/>
              </a:spcBef>
              <a:spcAft>
                <a:spcPts val="0"/>
              </a:spcAft>
              <a:buSzPts val="3000"/>
              <a:buFont typeface="Raleway"/>
              <a:buNone/>
              <a:defRPr sz="3000">
                <a:latin typeface="Raleway"/>
                <a:ea typeface="Raleway"/>
                <a:cs typeface="Raleway"/>
                <a:sym typeface="Raleway"/>
              </a:defRPr>
            </a:lvl6pPr>
            <a:lvl7pPr lvl="6" rtl="0" algn="r">
              <a:spcBef>
                <a:spcPts val="0"/>
              </a:spcBef>
              <a:spcAft>
                <a:spcPts val="0"/>
              </a:spcAft>
              <a:buSzPts val="3000"/>
              <a:buFont typeface="Raleway"/>
              <a:buNone/>
              <a:defRPr sz="3000">
                <a:latin typeface="Raleway"/>
                <a:ea typeface="Raleway"/>
                <a:cs typeface="Raleway"/>
                <a:sym typeface="Raleway"/>
              </a:defRPr>
            </a:lvl7pPr>
            <a:lvl8pPr lvl="7" rtl="0" algn="r">
              <a:spcBef>
                <a:spcPts val="0"/>
              </a:spcBef>
              <a:spcAft>
                <a:spcPts val="0"/>
              </a:spcAft>
              <a:buSzPts val="3000"/>
              <a:buFont typeface="Raleway"/>
              <a:buNone/>
              <a:defRPr sz="3000">
                <a:latin typeface="Raleway"/>
                <a:ea typeface="Raleway"/>
                <a:cs typeface="Raleway"/>
                <a:sym typeface="Raleway"/>
              </a:defRPr>
            </a:lvl8pPr>
            <a:lvl9pPr lvl="8" rtl="0" algn="r">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19" name="Google Shape;19;p3"/>
          <p:cNvSpPr txBox="1"/>
          <p:nvPr>
            <p:ph hasCustomPrompt="1" idx="6" type="title"/>
          </p:nvPr>
        </p:nvSpPr>
        <p:spPr>
          <a:xfrm>
            <a:off x="5922008" y="3112336"/>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lgn="ctr">
              <a:spcBef>
                <a:spcPts val="0"/>
              </a:spcBef>
              <a:spcAft>
                <a:spcPts val="0"/>
              </a:spcAft>
              <a:buSzPts val="3000"/>
              <a:buFont typeface="Raleway"/>
              <a:buNone/>
              <a:defRPr sz="3000">
                <a:latin typeface="Raleway"/>
                <a:ea typeface="Raleway"/>
                <a:cs typeface="Raleway"/>
                <a:sym typeface="Raleway"/>
              </a:defRPr>
            </a:lvl2pPr>
            <a:lvl3pPr lvl="2" rtl="0" algn="ctr">
              <a:spcBef>
                <a:spcPts val="0"/>
              </a:spcBef>
              <a:spcAft>
                <a:spcPts val="0"/>
              </a:spcAft>
              <a:buSzPts val="3000"/>
              <a:buFont typeface="Raleway"/>
              <a:buNone/>
              <a:defRPr sz="3000">
                <a:latin typeface="Raleway"/>
                <a:ea typeface="Raleway"/>
                <a:cs typeface="Raleway"/>
                <a:sym typeface="Raleway"/>
              </a:defRPr>
            </a:lvl3pPr>
            <a:lvl4pPr lvl="3" rtl="0" algn="ctr">
              <a:spcBef>
                <a:spcPts val="0"/>
              </a:spcBef>
              <a:spcAft>
                <a:spcPts val="0"/>
              </a:spcAft>
              <a:buSzPts val="3000"/>
              <a:buFont typeface="Raleway"/>
              <a:buNone/>
              <a:defRPr sz="3000">
                <a:latin typeface="Raleway"/>
                <a:ea typeface="Raleway"/>
                <a:cs typeface="Raleway"/>
                <a:sym typeface="Raleway"/>
              </a:defRPr>
            </a:lvl4pPr>
            <a:lvl5pPr lvl="4" rtl="0" algn="ctr">
              <a:spcBef>
                <a:spcPts val="0"/>
              </a:spcBef>
              <a:spcAft>
                <a:spcPts val="0"/>
              </a:spcAft>
              <a:buSzPts val="3000"/>
              <a:buFont typeface="Raleway"/>
              <a:buNone/>
              <a:defRPr sz="3000">
                <a:latin typeface="Raleway"/>
                <a:ea typeface="Raleway"/>
                <a:cs typeface="Raleway"/>
                <a:sym typeface="Raleway"/>
              </a:defRPr>
            </a:lvl5pPr>
            <a:lvl6pPr lvl="5" rtl="0" algn="ctr">
              <a:spcBef>
                <a:spcPts val="0"/>
              </a:spcBef>
              <a:spcAft>
                <a:spcPts val="0"/>
              </a:spcAft>
              <a:buSzPts val="3000"/>
              <a:buFont typeface="Raleway"/>
              <a:buNone/>
              <a:defRPr sz="3000">
                <a:latin typeface="Raleway"/>
                <a:ea typeface="Raleway"/>
                <a:cs typeface="Raleway"/>
                <a:sym typeface="Raleway"/>
              </a:defRPr>
            </a:lvl6pPr>
            <a:lvl7pPr lvl="6" rtl="0" algn="ctr">
              <a:spcBef>
                <a:spcPts val="0"/>
              </a:spcBef>
              <a:spcAft>
                <a:spcPts val="0"/>
              </a:spcAft>
              <a:buSzPts val="3000"/>
              <a:buFont typeface="Raleway"/>
              <a:buNone/>
              <a:defRPr sz="3000">
                <a:latin typeface="Raleway"/>
                <a:ea typeface="Raleway"/>
                <a:cs typeface="Raleway"/>
                <a:sym typeface="Raleway"/>
              </a:defRPr>
            </a:lvl7pPr>
            <a:lvl8pPr lvl="7" rtl="0" algn="ctr">
              <a:spcBef>
                <a:spcPts val="0"/>
              </a:spcBef>
              <a:spcAft>
                <a:spcPts val="0"/>
              </a:spcAft>
              <a:buSzPts val="3000"/>
              <a:buFont typeface="Raleway"/>
              <a:buNone/>
              <a:defRPr sz="3000">
                <a:latin typeface="Raleway"/>
                <a:ea typeface="Raleway"/>
                <a:cs typeface="Raleway"/>
                <a:sym typeface="Raleway"/>
              </a:defRPr>
            </a:lvl8pPr>
            <a:lvl9pPr lvl="8" rtl="0" algn="ctr">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20" name="Google Shape;20;p3"/>
          <p:cNvSpPr txBox="1"/>
          <p:nvPr>
            <p:ph hasCustomPrompt="1" idx="7" type="title"/>
          </p:nvPr>
        </p:nvSpPr>
        <p:spPr>
          <a:xfrm>
            <a:off x="5922008" y="4132033"/>
            <a:ext cx="1072200" cy="577800"/>
          </a:xfrm>
          <a:prstGeom prst="rect">
            <a:avLst/>
          </a:prstGeom>
        </p:spPr>
        <p:txBody>
          <a:bodyPr anchorCtr="0" anchor="ctr"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Font typeface="Raleway"/>
              <a:buNone/>
              <a:defRPr sz="3000">
                <a:latin typeface="Raleway"/>
                <a:ea typeface="Raleway"/>
                <a:cs typeface="Raleway"/>
                <a:sym typeface="Raleway"/>
              </a:defRPr>
            </a:lvl2pPr>
            <a:lvl3pPr lvl="2" rtl="0">
              <a:spcBef>
                <a:spcPts val="0"/>
              </a:spcBef>
              <a:spcAft>
                <a:spcPts val="0"/>
              </a:spcAft>
              <a:buSzPts val="3000"/>
              <a:buFont typeface="Raleway"/>
              <a:buNone/>
              <a:defRPr sz="3000">
                <a:latin typeface="Raleway"/>
                <a:ea typeface="Raleway"/>
                <a:cs typeface="Raleway"/>
                <a:sym typeface="Raleway"/>
              </a:defRPr>
            </a:lvl3pPr>
            <a:lvl4pPr lvl="3" rtl="0">
              <a:spcBef>
                <a:spcPts val="0"/>
              </a:spcBef>
              <a:spcAft>
                <a:spcPts val="0"/>
              </a:spcAft>
              <a:buSzPts val="3000"/>
              <a:buFont typeface="Raleway"/>
              <a:buNone/>
              <a:defRPr sz="3000">
                <a:latin typeface="Raleway"/>
                <a:ea typeface="Raleway"/>
                <a:cs typeface="Raleway"/>
                <a:sym typeface="Raleway"/>
              </a:defRPr>
            </a:lvl4pPr>
            <a:lvl5pPr lvl="4" rtl="0">
              <a:spcBef>
                <a:spcPts val="0"/>
              </a:spcBef>
              <a:spcAft>
                <a:spcPts val="0"/>
              </a:spcAft>
              <a:buSzPts val="3000"/>
              <a:buFont typeface="Raleway"/>
              <a:buNone/>
              <a:defRPr sz="3000">
                <a:latin typeface="Raleway"/>
                <a:ea typeface="Raleway"/>
                <a:cs typeface="Raleway"/>
                <a:sym typeface="Raleway"/>
              </a:defRPr>
            </a:lvl5pPr>
            <a:lvl6pPr lvl="5" rtl="0">
              <a:spcBef>
                <a:spcPts val="0"/>
              </a:spcBef>
              <a:spcAft>
                <a:spcPts val="0"/>
              </a:spcAft>
              <a:buSzPts val="3000"/>
              <a:buFont typeface="Raleway"/>
              <a:buNone/>
              <a:defRPr sz="3000">
                <a:latin typeface="Raleway"/>
                <a:ea typeface="Raleway"/>
                <a:cs typeface="Raleway"/>
                <a:sym typeface="Raleway"/>
              </a:defRPr>
            </a:lvl6pPr>
            <a:lvl7pPr lvl="6" rtl="0">
              <a:spcBef>
                <a:spcPts val="0"/>
              </a:spcBef>
              <a:spcAft>
                <a:spcPts val="0"/>
              </a:spcAft>
              <a:buSzPts val="3000"/>
              <a:buFont typeface="Raleway"/>
              <a:buNone/>
              <a:defRPr sz="3000">
                <a:latin typeface="Raleway"/>
                <a:ea typeface="Raleway"/>
                <a:cs typeface="Raleway"/>
                <a:sym typeface="Raleway"/>
              </a:defRPr>
            </a:lvl7pPr>
            <a:lvl8pPr lvl="7" rtl="0">
              <a:spcBef>
                <a:spcPts val="0"/>
              </a:spcBef>
              <a:spcAft>
                <a:spcPts val="0"/>
              </a:spcAft>
              <a:buSzPts val="3000"/>
              <a:buFont typeface="Raleway"/>
              <a:buNone/>
              <a:defRPr sz="3000">
                <a:latin typeface="Raleway"/>
                <a:ea typeface="Raleway"/>
                <a:cs typeface="Raleway"/>
                <a:sym typeface="Raleway"/>
              </a:defRPr>
            </a:lvl8pPr>
            <a:lvl9pPr lvl="8" rtl="0">
              <a:spcBef>
                <a:spcPts val="0"/>
              </a:spcBef>
              <a:spcAft>
                <a:spcPts val="0"/>
              </a:spcAft>
              <a:buSzPts val="3000"/>
              <a:buFont typeface="Raleway"/>
              <a:buNone/>
              <a:defRPr sz="3000">
                <a:latin typeface="Raleway"/>
                <a:ea typeface="Raleway"/>
                <a:cs typeface="Raleway"/>
                <a:sym typeface="Raleway"/>
              </a:defRPr>
            </a:lvl9pPr>
          </a:lstStyle>
          <a:p>
            <a:r>
              <a:t>xx%</a:t>
            </a:r>
          </a:p>
        </p:txBody>
      </p:sp>
      <p:sp>
        <p:nvSpPr>
          <p:cNvPr id="21" name="Google Shape;21;p3"/>
          <p:cNvSpPr txBox="1"/>
          <p:nvPr>
            <p:ph idx="8" type="ctrTitle"/>
          </p:nvPr>
        </p:nvSpPr>
        <p:spPr>
          <a:xfrm>
            <a:off x="302175" y="1521803"/>
            <a:ext cx="20586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CC4125"/>
              </a:buClr>
              <a:buSzPts val="1800"/>
              <a:buNone/>
              <a:defRPr sz="1800">
                <a:solidFill>
                  <a:srgbClr val="CC4125"/>
                </a:solidFill>
              </a:defRPr>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22" name="Google Shape;22;p3"/>
          <p:cNvSpPr txBox="1"/>
          <p:nvPr>
            <p:ph idx="9" type="ctrTitle"/>
          </p:nvPr>
        </p:nvSpPr>
        <p:spPr>
          <a:xfrm>
            <a:off x="306000" y="2487168"/>
            <a:ext cx="2058600" cy="577800"/>
          </a:xfrm>
          <a:prstGeom prst="rect">
            <a:avLst/>
          </a:prstGeom>
        </p:spPr>
        <p:txBody>
          <a:bodyPr anchorCtr="0" anchor="b" bIns="91425" lIns="91425" spcFirstLastPara="1" rIns="91425" wrap="square" tIns="91425">
            <a:noAutofit/>
          </a:bodyPr>
          <a:lstStyle>
            <a:lvl1pPr lvl="0" rtl="0" algn="r">
              <a:spcBef>
                <a:spcPts val="0"/>
              </a:spcBef>
              <a:spcAft>
                <a:spcPts val="0"/>
              </a:spcAft>
              <a:buClr>
                <a:srgbClr val="CC4125"/>
              </a:buClr>
              <a:buSzPts val="1800"/>
              <a:buNone/>
              <a:defRPr sz="1800">
                <a:solidFill>
                  <a:srgbClr val="CC4125"/>
                </a:solidFill>
              </a:defRPr>
            </a:lvl1pPr>
            <a:lvl2pPr lvl="1" rtl="0" algn="r">
              <a:spcBef>
                <a:spcPts val="0"/>
              </a:spcBef>
              <a:spcAft>
                <a:spcPts val="0"/>
              </a:spcAft>
              <a:buSzPts val="1400"/>
              <a:buNone/>
              <a:defRPr sz="1400"/>
            </a:lvl2pPr>
            <a:lvl3pPr lvl="2" rtl="0" algn="r">
              <a:spcBef>
                <a:spcPts val="0"/>
              </a:spcBef>
              <a:spcAft>
                <a:spcPts val="0"/>
              </a:spcAft>
              <a:buSzPts val="1400"/>
              <a:buNone/>
              <a:defRPr sz="1400"/>
            </a:lvl3pPr>
            <a:lvl4pPr lvl="3" rtl="0" algn="r">
              <a:spcBef>
                <a:spcPts val="0"/>
              </a:spcBef>
              <a:spcAft>
                <a:spcPts val="0"/>
              </a:spcAft>
              <a:buSzPts val="1400"/>
              <a:buNone/>
              <a:defRPr sz="1400"/>
            </a:lvl4pPr>
            <a:lvl5pPr lvl="4" rtl="0" algn="r">
              <a:spcBef>
                <a:spcPts val="0"/>
              </a:spcBef>
              <a:spcAft>
                <a:spcPts val="0"/>
              </a:spcAft>
              <a:buSzPts val="1400"/>
              <a:buNone/>
              <a:defRPr sz="1400"/>
            </a:lvl5pPr>
            <a:lvl6pPr lvl="5" rtl="0" algn="r">
              <a:spcBef>
                <a:spcPts val="0"/>
              </a:spcBef>
              <a:spcAft>
                <a:spcPts val="0"/>
              </a:spcAft>
              <a:buSzPts val="1400"/>
              <a:buNone/>
              <a:defRPr sz="1400"/>
            </a:lvl6pPr>
            <a:lvl7pPr lvl="6" rtl="0" algn="r">
              <a:spcBef>
                <a:spcPts val="0"/>
              </a:spcBef>
              <a:spcAft>
                <a:spcPts val="0"/>
              </a:spcAft>
              <a:buSzPts val="1400"/>
              <a:buNone/>
              <a:defRPr sz="1400"/>
            </a:lvl7pPr>
            <a:lvl8pPr lvl="7" rtl="0" algn="r">
              <a:spcBef>
                <a:spcPts val="0"/>
              </a:spcBef>
              <a:spcAft>
                <a:spcPts val="0"/>
              </a:spcAft>
              <a:buSzPts val="1400"/>
              <a:buNone/>
              <a:defRPr sz="1400"/>
            </a:lvl8pPr>
            <a:lvl9pPr lvl="8" rtl="0" algn="r">
              <a:spcBef>
                <a:spcPts val="0"/>
              </a:spcBef>
              <a:spcAft>
                <a:spcPts val="0"/>
              </a:spcAft>
              <a:buSzPts val="1400"/>
              <a:buNone/>
              <a:defRPr sz="1400"/>
            </a:lvl9pPr>
          </a:lstStyle>
          <a:p/>
        </p:txBody>
      </p:sp>
      <p:sp>
        <p:nvSpPr>
          <p:cNvPr id="23" name="Google Shape;23;p3"/>
          <p:cNvSpPr txBox="1"/>
          <p:nvPr>
            <p:ph idx="13" type="ctrTitle"/>
          </p:nvPr>
        </p:nvSpPr>
        <p:spPr>
          <a:xfrm>
            <a:off x="6811550" y="2092638"/>
            <a:ext cx="20586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p:txBody>
      </p:sp>
      <p:sp>
        <p:nvSpPr>
          <p:cNvPr id="24" name="Google Shape;24;p3"/>
          <p:cNvSpPr txBox="1"/>
          <p:nvPr>
            <p:ph idx="14" type="ctrTitle"/>
          </p:nvPr>
        </p:nvSpPr>
        <p:spPr>
          <a:xfrm>
            <a:off x="6811550" y="3112336"/>
            <a:ext cx="20586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p:txBody>
      </p:sp>
      <p:sp>
        <p:nvSpPr>
          <p:cNvPr id="25" name="Google Shape;25;p3"/>
          <p:cNvSpPr txBox="1"/>
          <p:nvPr>
            <p:ph idx="15" type="ctrTitle"/>
          </p:nvPr>
        </p:nvSpPr>
        <p:spPr>
          <a:xfrm>
            <a:off x="6811550" y="4132033"/>
            <a:ext cx="2058600" cy="5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CC4125"/>
              </a:buClr>
              <a:buSzPts val="1800"/>
              <a:buNone/>
              <a:defRPr sz="1800">
                <a:solidFill>
                  <a:srgbClr val="CC4125"/>
                </a:solidFill>
              </a:defRPr>
            </a:lvl1pPr>
            <a:lvl2pPr lvl="1" rtl="0">
              <a:spcBef>
                <a:spcPts val="0"/>
              </a:spcBef>
              <a:spcAft>
                <a:spcPts val="0"/>
              </a:spcAft>
              <a:buClr>
                <a:srgbClr val="434343"/>
              </a:buClr>
              <a:buSzPts val="1400"/>
              <a:buNone/>
              <a:defRPr b="0" sz="1400">
                <a:solidFill>
                  <a:srgbClr val="434343"/>
                </a:solidFill>
              </a:defRPr>
            </a:lvl2pPr>
            <a:lvl3pPr lvl="2" rtl="0">
              <a:spcBef>
                <a:spcPts val="0"/>
              </a:spcBef>
              <a:spcAft>
                <a:spcPts val="0"/>
              </a:spcAft>
              <a:buClr>
                <a:srgbClr val="434343"/>
              </a:buClr>
              <a:buSzPts val="1400"/>
              <a:buNone/>
              <a:defRPr b="0" sz="1400">
                <a:solidFill>
                  <a:srgbClr val="434343"/>
                </a:solidFill>
              </a:defRPr>
            </a:lvl3pPr>
            <a:lvl4pPr lvl="3" rtl="0">
              <a:spcBef>
                <a:spcPts val="0"/>
              </a:spcBef>
              <a:spcAft>
                <a:spcPts val="0"/>
              </a:spcAft>
              <a:buClr>
                <a:srgbClr val="434343"/>
              </a:buClr>
              <a:buSzPts val="1400"/>
              <a:buNone/>
              <a:defRPr b="0" sz="1400">
                <a:solidFill>
                  <a:srgbClr val="434343"/>
                </a:solidFill>
              </a:defRPr>
            </a:lvl4pPr>
            <a:lvl5pPr lvl="4" rtl="0">
              <a:spcBef>
                <a:spcPts val="0"/>
              </a:spcBef>
              <a:spcAft>
                <a:spcPts val="0"/>
              </a:spcAft>
              <a:buClr>
                <a:srgbClr val="434343"/>
              </a:buClr>
              <a:buSzPts val="1400"/>
              <a:buNone/>
              <a:defRPr b="0" sz="1400">
                <a:solidFill>
                  <a:srgbClr val="434343"/>
                </a:solidFill>
              </a:defRPr>
            </a:lvl5pPr>
            <a:lvl6pPr lvl="5" rtl="0">
              <a:spcBef>
                <a:spcPts val="0"/>
              </a:spcBef>
              <a:spcAft>
                <a:spcPts val="0"/>
              </a:spcAft>
              <a:buClr>
                <a:srgbClr val="434343"/>
              </a:buClr>
              <a:buSzPts val="1400"/>
              <a:buNone/>
              <a:defRPr b="0" sz="1400">
                <a:solidFill>
                  <a:srgbClr val="434343"/>
                </a:solidFill>
              </a:defRPr>
            </a:lvl6pPr>
            <a:lvl7pPr lvl="6" rtl="0">
              <a:spcBef>
                <a:spcPts val="0"/>
              </a:spcBef>
              <a:spcAft>
                <a:spcPts val="0"/>
              </a:spcAft>
              <a:buClr>
                <a:srgbClr val="434343"/>
              </a:buClr>
              <a:buSzPts val="1400"/>
              <a:buNone/>
              <a:defRPr b="0" sz="1400">
                <a:solidFill>
                  <a:srgbClr val="434343"/>
                </a:solidFill>
              </a:defRPr>
            </a:lvl7pPr>
            <a:lvl8pPr lvl="7" rtl="0">
              <a:spcBef>
                <a:spcPts val="0"/>
              </a:spcBef>
              <a:spcAft>
                <a:spcPts val="0"/>
              </a:spcAft>
              <a:buClr>
                <a:srgbClr val="434343"/>
              </a:buClr>
              <a:buSzPts val="1400"/>
              <a:buNone/>
              <a:defRPr b="0" sz="1400">
                <a:solidFill>
                  <a:srgbClr val="434343"/>
                </a:solidFill>
              </a:defRPr>
            </a:lvl8pPr>
            <a:lvl9pPr lvl="8" rtl="0">
              <a:spcBef>
                <a:spcPts val="0"/>
              </a:spcBef>
              <a:spcAft>
                <a:spcPts val="0"/>
              </a:spcAft>
              <a:buClr>
                <a:srgbClr val="434343"/>
              </a:buClr>
              <a:buSzPts val="1400"/>
              <a:buNone/>
              <a:defRPr b="0" sz="1400">
                <a:solidFill>
                  <a:srgbClr val="434343"/>
                </a:solidFill>
              </a:defRPr>
            </a:lvl9pPr>
          </a:lstStyle>
          <a:p/>
        </p:txBody>
      </p:sp>
      <p:cxnSp>
        <p:nvCxnSpPr>
          <p:cNvPr id="26" name="Google Shape;26;p3"/>
          <p:cNvCxnSpPr/>
          <p:nvPr/>
        </p:nvCxnSpPr>
        <p:spPr>
          <a:xfrm>
            <a:off x="3295350" y="-95750"/>
            <a:ext cx="0" cy="2337900"/>
          </a:xfrm>
          <a:prstGeom prst="straightConnector1">
            <a:avLst/>
          </a:prstGeom>
          <a:noFill/>
          <a:ln cap="flat" cmpd="sng" w="9525">
            <a:solidFill>
              <a:srgbClr val="A61C00"/>
            </a:solidFill>
            <a:prstDash val="solid"/>
            <a:round/>
            <a:headEnd len="med" w="med" type="none"/>
            <a:tailEnd len="med" w="med" type="none"/>
          </a:ln>
        </p:spPr>
      </p:cxnSp>
      <p:cxnSp>
        <p:nvCxnSpPr>
          <p:cNvPr id="27" name="Google Shape;27;p3"/>
          <p:cNvCxnSpPr/>
          <p:nvPr/>
        </p:nvCxnSpPr>
        <p:spPr>
          <a:xfrm>
            <a:off x="5745725" y="2931300"/>
            <a:ext cx="0" cy="2337900"/>
          </a:xfrm>
          <a:prstGeom prst="straightConnector1">
            <a:avLst/>
          </a:prstGeom>
          <a:noFill/>
          <a:ln cap="flat" cmpd="sng" w="9525">
            <a:solidFill>
              <a:srgbClr val="A61C00"/>
            </a:solidFill>
            <a:prstDash val="solid"/>
            <a:round/>
            <a:headEnd len="med" w="med" type="none"/>
            <a:tailEnd len="med" w="med" type="none"/>
          </a:ln>
        </p:spPr>
      </p:cxnSp>
      <p:sp>
        <p:nvSpPr>
          <p:cNvPr id="28" name="Google Shape;28;p3"/>
          <p:cNvSpPr txBox="1"/>
          <p:nvPr>
            <p:ph idx="16" type="title"/>
          </p:nvPr>
        </p:nvSpPr>
        <p:spPr>
          <a:xfrm>
            <a:off x="3381525" y="1572300"/>
            <a:ext cx="2259600" cy="1998900"/>
          </a:xfrm>
          <a:prstGeom prst="rect">
            <a:avLst/>
          </a:prstGeom>
        </p:spPr>
        <p:txBody>
          <a:bodyPr anchorCtr="0" anchor="ctr" bIns="91425" lIns="91425" spcFirstLastPara="1" rIns="91425" wrap="square" tIns="91425">
            <a:noAutofit/>
          </a:bodyPr>
          <a:lstStyle>
            <a:lvl1pPr lvl="0" algn="ctr">
              <a:spcBef>
                <a:spcPts val="0"/>
              </a:spcBef>
              <a:spcAft>
                <a:spcPts val="0"/>
              </a:spcAft>
              <a:buSzPts val="30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CUSTOM_18_1">
    <p:spTree>
      <p:nvGrpSpPr>
        <p:cNvPr id="29" name="Shape 29"/>
        <p:cNvGrpSpPr/>
        <p:nvPr/>
      </p:nvGrpSpPr>
      <p:grpSpPr>
        <a:xfrm>
          <a:off x="0" y="0"/>
          <a:ext cx="0" cy="0"/>
          <a:chOff x="0" y="0"/>
          <a:chExt cx="0" cy="0"/>
        </a:xfrm>
      </p:grpSpPr>
      <p:sp>
        <p:nvSpPr>
          <p:cNvPr id="30" name="Google Shape;30;p4"/>
          <p:cNvSpPr txBox="1"/>
          <p:nvPr>
            <p:ph type="ctrTitle"/>
          </p:nvPr>
        </p:nvSpPr>
        <p:spPr>
          <a:xfrm flipH="1">
            <a:off x="842850" y="3085150"/>
            <a:ext cx="50055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31" name="Google Shape;31;p4"/>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cxnSp>
        <p:nvCxnSpPr>
          <p:cNvPr id="32" name="Google Shape;32;p4"/>
          <p:cNvCxnSpPr/>
          <p:nvPr/>
        </p:nvCxnSpPr>
        <p:spPr>
          <a:xfrm>
            <a:off x="-135650" y="4107250"/>
            <a:ext cx="3933600" cy="0"/>
          </a:xfrm>
          <a:prstGeom prst="straightConnector1">
            <a:avLst/>
          </a:prstGeom>
          <a:noFill/>
          <a:ln cap="flat" cmpd="sng" w="9525">
            <a:solidFill>
              <a:srgbClr val="CC4125"/>
            </a:solidFill>
            <a:prstDash val="solid"/>
            <a:round/>
            <a:headEnd len="med" w="med" type="none"/>
            <a:tailEnd len="med" w="med" type="none"/>
          </a:ln>
        </p:spPr>
      </p:cxnSp>
      <p:pic>
        <p:nvPicPr>
          <p:cNvPr id="33" name="Google Shape;33;p4"/>
          <p:cNvPicPr preferRelativeResize="0"/>
          <p:nvPr/>
        </p:nvPicPr>
        <p:blipFill>
          <a:blip r:embed="rId2">
            <a:alphaModFix/>
          </a:blip>
          <a:stretch>
            <a:fillRect/>
          </a:stretch>
        </p:blipFill>
        <p:spPr>
          <a:xfrm>
            <a:off x="3875949" y="0"/>
            <a:ext cx="5268050" cy="52680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p:cSld name="CUSTOM_18_1_1">
    <p:spTree>
      <p:nvGrpSpPr>
        <p:cNvPr id="34" name="Shape 34"/>
        <p:cNvGrpSpPr/>
        <p:nvPr/>
      </p:nvGrpSpPr>
      <p:grpSpPr>
        <a:xfrm>
          <a:off x="0" y="0"/>
          <a:ext cx="0" cy="0"/>
          <a:chOff x="0" y="0"/>
          <a:chExt cx="0" cy="0"/>
        </a:xfrm>
      </p:grpSpPr>
      <p:pic>
        <p:nvPicPr>
          <p:cNvPr id="35" name="Google Shape;35;p5"/>
          <p:cNvPicPr preferRelativeResize="0"/>
          <p:nvPr/>
        </p:nvPicPr>
        <p:blipFill>
          <a:blip r:embed="rId2">
            <a:alphaModFix/>
          </a:blip>
          <a:stretch>
            <a:fillRect/>
          </a:stretch>
        </p:blipFill>
        <p:spPr>
          <a:xfrm>
            <a:off x="0" y="0"/>
            <a:ext cx="5143500" cy="5143500"/>
          </a:xfrm>
          <a:prstGeom prst="rect">
            <a:avLst/>
          </a:prstGeom>
          <a:noFill/>
          <a:ln>
            <a:noFill/>
          </a:ln>
        </p:spPr>
      </p:pic>
      <p:sp>
        <p:nvSpPr>
          <p:cNvPr id="36" name="Google Shape;36;p5"/>
          <p:cNvSpPr txBox="1"/>
          <p:nvPr>
            <p:ph type="ctrTitle"/>
          </p:nvPr>
        </p:nvSpPr>
        <p:spPr>
          <a:xfrm flipH="1">
            <a:off x="3376500" y="3085150"/>
            <a:ext cx="5005500" cy="1022100"/>
          </a:xfrm>
          <a:prstGeom prst="rect">
            <a:avLst/>
          </a:prstGeom>
        </p:spPr>
        <p:txBody>
          <a:bodyPr anchorCtr="0" anchor="ctr" bIns="91425" lIns="91425" spcFirstLastPara="1" rIns="91425" wrap="square" tIns="91425">
            <a:noAutofit/>
          </a:bodyPr>
          <a:lstStyle>
            <a:lvl1pPr lvl="0" rtl="0" algn="r">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37" name="Google Shape;37;p5"/>
          <p:cNvSpPr txBox="1"/>
          <p:nvPr>
            <p:ph idx="1" type="subTitle"/>
          </p:nvPr>
        </p:nvSpPr>
        <p:spPr>
          <a:xfrm>
            <a:off x="4100489" y="4028959"/>
            <a:ext cx="4224900" cy="5367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200"/>
              <a:buNone/>
              <a:defRPr sz="1100"/>
            </a:lvl1pPr>
            <a:lvl2pPr lvl="1" rtl="0" algn="r">
              <a:lnSpc>
                <a:spcPct val="100000"/>
              </a:lnSpc>
              <a:spcBef>
                <a:spcPts val="0"/>
              </a:spcBef>
              <a:spcAft>
                <a:spcPts val="0"/>
              </a:spcAft>
              <a:buSzPts val="1200"/>
              <a:buNone/>
              <a:defRPr/>
            </a:lvl2pPr>
            <a:lvl3pPr lvl="2" rtl="0" algn="r">
              <a:lnSpc>
                <a:spcPct val="100000"/>
              </a:lnSpc>
              <a:spcBef>
                <a:spcPts val="0"/>
              </a:spcBef>
              <a:spcAft>
                <a:spcPts val="0"/>
              </a:spcAft>
              <a:buSzPts val="1200"/>
              <a:buNone/>
              <a:defRPr/>
            </a:lvl3pPr>
            <a:lvl4pPr lvl="3" rtl="0" algn="r">
              <a:lnSpc>
                <a:spcPct val="100000"/>
              </a:lnSpc>
              <a:spcBef>
                <a:spcPts val="0"/>
              </a:spcBef>
              <a:spcAft>
                <a:spcPts val="0"/>
              </a:spcAft>
              <a:buSzPts val="1200"/>
              <a:buNone/>
              <a:defRPr/>
            </a:lvl4pPr>
            <a:lvl5pPr lvl="4" rtl="0" algn="r">
              <a:lnSpc>
                <a:spcPct val="100000"/>
              </a:lnSpc>
              <a:spcBef>
                <a:spcPts val="0"/>
              </a:spcBef>
              <a:spcAft>
                <a:spcPts val="0"/>
              </a:spcAft>
              <a:buSzPts val="1200"/>
              <a:buNone/>
              <a:defRPr/>
            </a:lvl5pPr>
            <a:lvl6pPr lvl="5" rtl="0" algn="r">
              <a:lnSpc>
                <a:spcPct val="100000"/>
              </a:lnSpc>
              <a:spcBef>
                <a:spcPts val="0"/>
              </a:spcBef>
              <a:spcAft>
                <a:spcPts val="0"/>
              </a:spcAft>
              <a:buSzPts val="1200"/>
              <a:buNone/>
              <a:defRPr/>
            </a:lvl6pPr>
            <a:lvl7pPr lvl="6" rtl="0" algn="r">
              <a:lnSpc>
                <a:spcPct val="100000"/>
              </a:lnSpc>
              <a:spcBef>
                <a:spcPts val="0"/>
              </a:spcBef>
              <a:spcAft>
                <a:spcPts val="0"/>
              </a:spcAft>
              <a:buSzPts val="1200"/>
              <a:buNone/>
              <a:defRPr/>
            </a:lvl7pPr>
            <a:lvl8pPr lvl="7" rtl="0" algn="r">
              <a:lnSpc>
                <a:spcPct val="100000"/>
              </a:lnSpc>
              <a:spcBef>
                <a:spcPts val="0"/>
              </a:spcBef>
              <a:spcAft>
                <a:spcPts val="0"/>
              </a:spcAft>
              <a:buSzPts val="1200"/>
              <a:buNone/>
              <a:defRPr/>
            </a:lvl8pPr>
            <a:lvl9pPr lvl="8" rtl="0" algn="r">
              <a:lnSpc>
                <a:spcPct val="100000"/>
              </a:lnSpc>
              <a:spcBef>
                <a:spcPts val="0"/>
              </a:spcBef>
              <a:spcAft>
                <a:spcPts val="0"/>
              </a:spcAft>
              <a:buSzPts val="1200"/>
              <a:buNone/>
              <a:defRPr/>
            </a:lvl9pPr>
          </a:lstStyle>
          <a:p/>
        </p:txBody>
      </p:sp>
      <p:cxnSp>
        <p:nvCxnSpPr>
          <p:cNvPr id="38" name="Google Shape;38;p5"/>
          <p:cNvCxnSpPr/>
          <p:nvPr/>
        </p:nvCxnSpPr>
        <p:spPr>
          <a:xfrm>
            <a:off x="5086550" y="4118950"/>
            <a:ext cx="4350300" cy="0"/>
          </a:xfrm>
          <a:prstGeom prst="straightConnector1">
            <a:avLst/>
          </a:prstGeom>
          <a:noFill/>
          <a:ln cap="flat" cmpd="sng" w="9525">
            <a:solidFill>
              <a:srgbClr val="CC4125"/>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p:cSld name="CUSTOM_18_1_1_1">
    <p:spTree>
      <p:nvGrpSpPr>
        <p:cNvPr id="39" name="Shape 39"/>
        <p:cNvGrpSpPr/>
        <p:nvPr/>
      </p:nvGrpSpPr>
      <p:grpSpPr>
        <a:xfrm>
          <a:off x="0" y="0"/>
          <a:ext cx="0" cy="0"/>
          <a:chOff x="0" y="0"/>
          <a:chExt cx="0" cy="0"/>
        </a:xfrm>
      </p:grpSpPr>
      <p:sp>
        <p:nvSpPr>
          <p:cNvPr id="40" name="Google Shape;40;p6"/>
          <p:cNvSpPr txBox="1"/>
          <p:nvPr>
            <p:ph type="ctrTitle"/>
          </p:nvPr>
        </p:nvSpPr>
        <p:spPr>
          <a:xfrm flipH="1">
            <a:off x="842850" y="3085150"/>
            <a:ext cx="50055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41" name="Google Shape;41;p6"/>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cxnSp>
        <p:nvCxnSpPr>
          <p:cNvPr id="42" name="Google Shape;42;p6"/>
          <p:cNvCxnSpPr/>
          <p:nvPr/>
        </p:nvCxnSpPr>
        <p:spPr>
          <a:xfrm>
            <a:off x="-135650" y="4107250"/>
            <a:ext cx="3933600" cy="0"/>
          </a:xfrm>
          <a:prstGeom prst="straightConnector1">
            <a:avLst/>
          </a:prstGeom>
          <a:noFill/>
          <a:ln cap="flat" cmpd="sng" w="9525">
            <a:solidFill>
              <a:srgbClr val="CC4125"/>
            </a:solidFill>
            <a:prstDash val="solid"/>
            <a:round/>
            <a:headEnd len="med" w="med" type="none"/>
            <a:tailEnd len="med" w="med" type="none"/>
          </a:ln>
        </p:spPr>
      </p:cxnSp>
      <p:pic>
        <p:nvPicPr>
          <p:cNvPr id="43" name="Google Shape;43;p6"/>
          <p:cNvPicPr preferRelativeResize="0"/>
          <p:nvPr/>
        </p:nvPicPr>
        <p:blipFill>
          <a:blip r:embed="rId2">
            <a:alphaModFix/>
          </a:blip>
          <a:stretch>
            <a:fillRect/>
          </a:stretch>
        </p:blipFill>
        <p:spPr>
          <a:xfrm>
            <a:off x="3875952" y="-124548"/>
            <a:ext cx="5268050" cy="52680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dpoint">
  <p:cSld name="CUSTOM_18_1_1_1_1">
    <p:spTree>
      <p:nvGrpSpPr>
        <p:cNvPr id="44" name="Shape 44"/>
        <p:cNvGrpSpPr/>
        <p:nvPr/>
      </p:nvGrpSpPr>
      <p:grpSpPr>
        <a:xfrm>
          <a:off x="0" y="0"/>
          <a:ext cx="0" cy="0"/>
          <a:chOff x="0" y="0"/>
          <a:chExt cx="0" cy="0"/>
        </a:xfrm>
      </p:grpSpPr>
      <p:sp>
        <p:nvSpPr>
          <p:cNvPr id="45" name="Google Shape;45;p7"/>
          <p:cNvSpPr txBox="1"/>
          <p:nvPr>
            <p:ph type="ctrTitle"/>
          </p:nvPr>
        </p:nvSpPr>
        <p:spPr>
          <a:xfrm flipH="1">
            <a:off x="842850" y="3085150"/>
            <a:ext cx="5005500" cy="10221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000000"/>
              </a:buClr>
              <a:buSzPts val="3600"/>
              <a:buNone/>
              <a:defRPr sz="3600"/>
            </a:lvl1pPr>
            <a:lvl2pPr lvl="1" rtl="0">
              <a:spcBef>
                <a:spcPts val="0"/>
              </a:spcBef>
              <a:spcAft>
                <a:spcPts val="0"/>
              </a:spcAft>
              <a:buClr>
                <a:srgbClr val="FFFFFF"/>
              </a:buClr>
              <a:buSzPts val="6500"/>
              <a:buNone/>
              <a:defRPr sz="6500">
                <a:solidFill>
                  <a:srgbClr val="FFFFFF"/>
                </a:solidFill>
              </a:defRPr>
            </a:lvl2pPr>
            <a:lvl3pPr lvl="2" rtl="0">
              <a:spcBef>
                <a:spcPts val="0"/>
              </a:spcBef>
              <a:spcAft>
                <a:spcPts val="0"/>
              </a:spcAft>
              <a:buClr>
                <a:srgbClr val="FFFFFF"/>
              </a:buClr>
              <a:buSzPts val="6500"/>
              <a:buNone/>
              <a:defRPr sz="6500">
                <a:solidFill>
                  <a:srgbClr val="FFFFFF"/>
                </a:solidFill>
              </a:defRPr>
            </a:lvl3pPr>
            <a:lvl4pPr lvl="3" rtl="0">
              <a:spcBef>
                <a:spcPts val="0"/>
              </a:spcBef>
              <a:spcAft>
                <a:spcPts val="0"/>
              </a:spcAft>
              <a:buClr>
                <a:srgbClr val="FFFFFF"/>
              </a:buClr>
              <a:buSzPts val="6500"/>
              <a:buNone/>
              <a:defRPr sz="6500">
                <a:solidFill>
                  <a:srgbClr val="FFFFFF"/>
                </a:solidFill>
              </a:defRPr>
            </a:lvl4pPr>
            <a:lvl5pPr lvl="4" rtl="0">
              <a:spcBef>
                <a:spcPts val="0"/>
              </a:spcBef>
              <a:spcAft>
                <a:spcPts val="0"/>
              </a:spcAft>
              <a:buClr>
                <a:srgbClr val="FFFFFF"/>
              </a:buClr>
              <a:buSzPts val="6500"/>
              <a:buNone/>
              <a:defRPr sz="6500">
                <a:solidFill>
                  <a:srgbClr val="FFFFFF"/>
                </a:solidFill>
              </a:defRPr>
            </a:lvl5pPr>
            <a:lvl6pPr lvl="5" rtl="0">
              <a:spcBef>
                <a:spcPts val="0"/>
              </a:spcBef>
              <a:spcAft>
                <a:spcPts val="0"/>
              </a:spcAft>
              <a:buClr>
                <a:srgbClr val="FFFFFF"/>
              </a:buClr>
              <a:buSzPts val="6500"/>
              <a:buNone/>
              <a:defRPr sz="6500">
                <a:solidFill>
                  <a:srgbClr val="FFFFFF"/>
                </a:solidFill>
              </a:defRPr>
            </a:lvl6pPr>
            <a:lvl7pPr lvl="6" rtl="0">
              <a:spcBef>
                <a:spcPts val="0"/>
              </a:spcBef>
              <a:spcAft>
                <a:spcPts val="0"/>
              </a:spcAft>
              <a:buClr>
                <a:srgbClr val="FFFFFF"/>
              </a:buClr>
              <a:buSzPts val="6500"/>
              <a:buNone/>
              <a:defRPr sz="6500">
                <a:solidFill>
                  <a:srgbClr val="FFFFFF"/>
                </a:solidFill>
              </a:defRPr>
            </a:lvl7pPr>
            <a:lvl8pPr lvl="7" rtl="0">
              <a:spcBef>
                <a:spcPts val="0"/>
              </a:spcBef>
              <a:spcAft>
                <a:spcPts val="0"/>
              </a:spcAft>
              <a:buClr>
                <a:srgbClr val="FFFFFF"/>
              </a:buClr>
              <a:buSzPts val="6500"/>
              <a:buNone/>
              <a:defRPr sz="6500">
                <a:solidFill>
                  <a:srgbClr val="FFFFFF"/>
                </a:solidFill>
              </a:defRPr>
            </a:lvl8pPr>
            <a:lvl9pPr lvl="8" rtl="0">
              <a:spcBef>
                <a:spcPts val="0"/>
              </a:spcBef>
              <a:spcAft>
                <a:spcPts val="0"/>
              </a:spcAft>
              <a:buClr>
                <a:srgbClr val="FFFFFF"/>
              </a:buClr>
              <a:buSzPts val="6500"/>
              <a:buNone/>
              <a:defRPr sz="6500">
                <a:solidFill>
                  <a:srgbClr val="FFFFFF"/>
                </a:solidFill>
              </a:defRPr>
            </a:lvl9pPr>
          </a:lstStyle>
          <a:p/>
        </p:txBody>
      </p:sp>
      <p:sp>
        <p:nvSpPr>
          <p:cNvPr id="46" name="Google Shape;46;p7"/>
          <p:cNvSpPr txBox="1"/>
          <p:nvPr>
            <p:ph idx="1" type="subTitle"/>
          </p:nvPr>
        </p:nvSpPr>
        <p:spPr>
          <a:xfrm>
            <a:off x="898564" y="4028959"/>
            <a:ext cx="4224900" cy="536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100"/>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p:txBody>
      </p:sp>
      <p:cxnSp>
        <p:nvCxnSpPr>
          <p:cNvPr id="47" name="Google Shape;47;p7"/>
          <p:cNvCxnSpPr/>
          <p:nvPr/>
        </p:nvCxnSpPr>
        <p:spPr>
          <a:xfrm>
            <a:off x="-135650" y="4107250"/>
            <a:ext cx="3933600" cy="0"/>
          </a:xfrm>
          <a:prstGeom prst="straightConnector1">
            <a:avLst/>
          </a:prstGeom>
          <a:noFill/>
          <a:ln cap="flat" cmpd="sng" w="9525">
            <a:solidFill>
              <a:srgbClr val="CC4125"/>
            </a:solidFill>
            <a:prstDash val="solid"/>
            <a:round/>
            <a:headEnd len="med" w="med" type="none"/>
            <a:tailEnd len="med" w="med" type="none"/>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Columns">
  <p:cSld name="CUSTOM_28">
    <p:spTree>
      <p:nvGrpSpPr>
        <p:cNvPr id="48" name="Shape 48"/>
        <p:cNvGrpSpPr/>
        <p:nvPr/>
      </p:nvGrpSpPr>
      <p:grpSpPr>
        <a:xfrm>
          <a:off x="0" y="0"/>
          <a:ext cx="0" cy="0"/>
          <a:chOff x="0" y="0"/>
          <a:chExt cx="0" cy="0"/>
        </a:xfrm>
      </p:grpSpPr>
      <p:sp>
        <p:nvSpPr>
          <p:cNvPr id="49" name="Google Shape;49;p8"/>
          <p:cNvSpPr txBox="1"/>
          <p:nvPr>
            <p:ph type="ctrTitle"/>
          </p:nvPr>
        </p:nvSpPr>
        <p:spPr>
          <a:xfrm>
            <a:off x="1964851" y="352850"/>
            <a:ext cx="5214300" cy="946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400"/>
              <a:buNone/>
              <a:defRPr sz="2400"/>
            </a:lvl1pPr>
            <a:lvl2pPr lvl="1" rtl="0" algn="r">
              <a:spcBef>
                <a:spcPts val="0"/>
              </a:spcBef>
              <a:spcAft>
                <a:spcPts val="0"/>
              </a:spcAft>
              <a:buSzPts val="2400"/>
              <a:buNone/>
              <a:defRPr sz="2400"/>
            </a:lvl2pPr>
            <a:lvl3pPr lvl="2" rtl="0" algn="r">
              <a:spcBef>
                <a:spcPts val="0"/>
              </a:spcBef>
              <a:spcAft>
                <a:spcPts val="0"/>
              </a:spcAft>
              <a:buSzPts val="2400"/>
              <a:buNone/>
              <a:defRPr sz="2400"/>
            </a:lvl3pPr>
            <a:lvl4pPr lvl="3" rtl="0" algn="r">
              <a:spcBef>
                <a:spcPts val="0"/>
              </a:spcBef>
              <a:spcAft>
                <a:spcPts val="0"/>
              </a:spcAft>
              <a:buSzPts val="2400"/>
              <a:buNone/>
              <a:defRPr sz="2400"/>
            </a:lvl4pPr>
            <a:lvl5pPr lvl="4" rtl="0" algn="r">
              <a:spcBef>
                <a:spcPts val="0"/>
              </a:spcBef>
              <a:spcAft>
                <a:spcPts val="0"/>
              </a:spcAft>
              <a:buSzPts val="2400"/>
              <a:buNone/>
              <a:defRPr sz="2400"/>
            </a:lvl5pPr>
            <a:lvl6pPr lvl="5" rtl="0" algn="r">
              <a:spcBef>
                <a:spcPts val="0"/>
              </a:spcBef>
              <a:spcAft>
                <a:spcPts val="0"/>
              </a:spcAft>
              <a:buSzPts val="2400"/>
              <a:buNone/>
              <a:defRPr sz="2400"/>
            </a:lvl6pPr>
            <a:lvl7pPr lvl="6" rtl="0" algn="r">
              <a:spcBef>
                <a:spcPts val="0"/>
              </a:spcBef>
              <a:spcAft>
                <a:spcPts val="0"/>
              </a:spcAft>
              <a:buSzPts val="2400"/>
              <a:buNone/>
              <a:defRPr sz="2400"/>
            </a:lvl7pPr>
            <a:lvl8pPr lvl="7" rtl="0" algn="r">
              <a:spcBef>
                <a:spcPts val="0"/>
              </a:spcBef>
              <a:spcAft>
                <a:spcPts val="0"/>
              </a:spcAft>
              <a:buSzPts val="2400"/>
              <a:buNone/>
              <a:defRPr sz="2400"/>
            </a:lvl8pPr>
            <a:lvl9pPr lvl="8" rtl="0" algn="r">
              <a:spcBef>
                <a:spcPts val="0"/>
              </a:spcBef>
              <a:spcAft>
                <a:spcPts val="0"/>
              </a:spcAft>
              <a:buSzPts val="2400"/>
              <a:buNone/>
              <a:defRPr sz="2400"/>
            </a:lvl9pPr>
          </a:lstStyle>
          <a:p/>
        </p:txBody>
      </p:sp>
      <p:sp>
        <p:nvSpPr>
          <p:cNvPr id="50" name="Google Shape;50;p8"/>
          <p:cNvSpPr txBox="1"/>
          <p:nvPr>
            <p:ph idx="2" type="ctrTitle"/>
          </p:nvPr>
        </p:nvSpPr>
        <p:spPr>
          <a:xfrm>
            <a:off x="674010" y="1420667"/>
            <a:ext cx="17931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51" name="Google Shape;51;p8"/>
          <p:cNvSpPr txBox="1"/>
          <p:nvPr>
            <p:ph idx="1" type="subTitle"/>
          </p:nvPr>
        </p:nvSpPr>
        <p:spPr>
          <a:xfrm>
            <a:off x="674010" y="1714917"/>
            <a:ext cx="1708200" cy="100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52" name="Google Shape;52;p8"/>
          <p:cNvSpPr txBox="1"/>
          <p:nvPr>
            <p:ph idx="3" type="ctrTitle"/>
          </p:nvPr>
        </p:nvSpPr>
        <p:spPr>
          <a:xfrm>
            <a:off x="761760" y="3267373"/>
            <a:ext cx="17931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1400"/>
              <a:buNone/>
              <a:defRPr sz="1400"/>
            </a:lvl1pPr>
            <a:lvl2pPr lvl="1" rtl="0">
              <a:spcBef>
                <a:spcPts val="0"/>
              </a:spcBef>
              <a:spcAft>
                <a:spcPts val="0"/>
              </a:spcAft>
              <a:buClr>
                <a:srgbClr val="000000"/>
              </a:buClr>
              <a:buSzPts val="1400"/>
              <a:buNone/>
              <a:defRPr sz="1400">
                <a:solidFill>
                  <a:srgbClr val="000000"/>
                </a:solidFill>
              </a:defRPr>
            </a:lvl2pPr>
            <a:lvl3pPr lvl="2" rtl="0">
              <a:spcBef>
                <a:spcPts val="0"/>
              </a:spcBef>
              <a:spcAft>
                <a:spcPts val="0"/>
              </a:spcAft>
              <a:buClr>
                <a:srgbClr val="000000"/>
              </a:buClr>
              <a:buSzPts val="1400"/>
              <a:buNone/>
              <a:defRPr sz="1400">
                <a:solidFill>
                  <a:srgbClr val="000000"/>
                </a:solidFill>
              </a:defRPr>
            </a:lvl3pPr>
            <a:lvl4pPr lvl="3" rtl="0">
              <a:spcBef>
                <a:spcPts val="0"/>
              </a:spcBef>
              <a:spcAft>
                <a:spcPts val="0"/>
              </a:spcAft>
              <a:buClr>
                <a:srgbClr val="000000"/>
              </a:buClr>
              <a:buSzPts val="1400"/>
              <a:buNone/>
              <a:defRPr sz="1400">
                <a:solidFill>
                  <a:srgbClr val="000000"/>
                </a:solidFill>
              </a:defRPr>
            </a:lvl4pPr>
            <a:lvl5pPr lvl="4" rtl="0">
              <a:spcBef>
                <a:spcPts val="0"/>
              </a:spcBef>
              <a:spcAft>
                <a:spcPts val="0"/>
              </a:spcAft>
              <a:buClr>
                <a:srgbClr val="000000"/>
              </a:buClr>
              <a:buSzPts val="1400"/>
              <a:buNone/>
              <a:defRPr sz="1400">
                <a:solidFill>
                  <a:srgbClr val="000000"/>
                </a:solidFill>
              </a:defRPr>
            </a:lvl5pPr>
            <a:lvl6pPr lvl="5" rtl="0">
              <a:spcBef>
                <a:spcPts val="0"/>
              </a:spcBef>
              <a:spcAft>
                <a:spcPts val="0"/>
              </a:spcAft>
              <a:buClr>
                <a:srgbClr val="000000"/>
              </a:buClr>
              <a:buSzPts val="1400"/>
              <a:buNone/>
              <a:defRPr sz="1400">
                <a:solidFill>
                  <a:srgbClr val="000000"/>
                </a:solidFill>
              </a:defRPr>
            </a:lvl6pPr>
            <a:lvl7pPr lvl="6" rtl="0">
              <a:spcBef>
                <a:spcPts val="0"/>
              </a:spcBef>
              <a:spcAft>
                <a:spcPts val="0"/>
              </a:spcAft>
              <a:buClr>
                <a:srgbClr val="000000"/>
              </a:buClr>
              <a:buSzPts val="1400"/>
              <a:buNone/>
              <a:defRPr sz="1400">
                <a:solidFill>
                  <a:srgbClr val="000000"/>
                </a:solidFill>
              </a:defRPr>
            </a:lvl7pPr>
            <a:lvl8pPr lvl="7" rtl="0">
              <a:spcBef>
                <a:spcPts val="0"/>
              </a:spcBef>
              <a:spcAft>
                <a:spcPts val="0"/>
              </a:spcAft>
              <a:buClr>
                <a:srgbClr val="000000"/>
              </a:buClr>
              <a:buSzPts val="1400"/>
              <a:buNone/>
              <a:defRPr sz="1400">
                <a:solidFill>
                  <a:srgbClr val="000000"/>
                </a:solidFill>
              </a:defRPr>
            </a:lvl8pPr>
            <a:lvl9pPr lvl="8" rtl="0">
              <a:spcBef>
                <a:spcPts val="0"/>
              </a:spcBef>
              <a:spcAft>
                <a:spcPts val="0"/>
              </a:spcAft>
              <a:buClr>
                <a:srgbClr val="000000"/>
              </a:buClr>
              <a:buSzPts val="1400"/>
              <a:buNone/>
              <a:defRPr sz="1400">
                <a:solidFill>
                  <a:srgbClr val="000000"/>
                </a:solidFill>
              </a:defRPr>
            </a:lvl9pPr>
          </a:lstStyle>
          <a:p/>
        </p:txBody>
      </p:sp>
      <p:sp>
        <p:nvSpPr>
          <p:cNvPr id="53" name="Google Shape;53;p8"/>
          <p:cNvSpPr txBox="1"/>
          <p:nvPr>
            <p:ph idx="4" type="subTitle"/>
          </p:nvPr>
        </p:nvSpPr>
        <p:spPr>
          <a:xfrm>
            <a:off x="761760" y="3561623"/>
            <a:ext cx="1708200" cy="1003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100"/>
              <a:buNone/>
              <a:defRPr sz="1100"/>
            </a:lvl1pPr>
            <a:lvl2pPr lvl="1" rtl="0">
              <a:lnSpc>
                <a:spcPct val="100000"/>
              </a:lnSpc>
              <a:spcBef>
                <a:spcPts val="0"/>
              </a:spcBef>
              <a:spcAft>
                <a:spcPts val="0"/>
              </a:spcAft>
              <a:buSzPts val="1100"/>
              <a:buNone/>
              <a:defRPr sz="1100"/>
            </a:lvl2pPr>
            <a:lvl3pPr lvl="2" rtl="0">
              <a:lnSpc>
                <a:spcPct val="100000"/>
              </a:lnSpc>
              <a:spcBef>
                <a:spcPts val="0"/>
              </a:spcBef>
              <a:spcAft>
                <a:spcPts val="0"/>
              </a:spcAft>
              <a:buSzPts val="1100"/>
              <a:buNone/>
              <a:defRPr sz="1100"/>
            </a:lvl3pPr>
            <a:lvl4pPr lvl="3" rtl="0">
              <a:lnSpc>
                <a:spcPct val="100000"/>
              </a:lnSpc>
              <a:spcBef>
                <a:spcPts val="0"/>
              </a:spcBef>
              <a:spcAft>
                <a:spcPts val="0"/>
              </a:spcAft>
              <a:buSzPts val="1100"/>
              <a:buNone/>
              <a:defRPr sz="1100"/>
            </a:lvl4pPr>
            <a:lvl5pPr lvl="4" rtl="0">
              <a:lnSpc>
                <a:spcPct val="100000"/>
              </a:lnSpc>
              <a:spcBef>
                <a:spcPts val="0"/>
              </a:spcBef>
              <a:spcAft>
                <a:spcPts val="0"/>
              </a:spcAft>
              <a:buSzPts val="1100"/>
              <a:buNone/>
              <a:defRPr sz="1100"/>
            </a:lvl5pPr>
            <a:lvl6pPr lvl="5" rtl="0">
              <a:lnSpc>
                <a:spcPct val="100000"/>
              </a:lnSpc>
              <a:spcBef>
                <a:spcPts val="0"/>
              </a:spcBef>
              <a:spcAft>
                <a:spcPts val="0"/>
              </a:spcAft>
              <a:buSzPts val="1100"/>
              <a:buNone/>
              <a:defRPr sz="1100"/>
            </a:lvl6pPr>
            <a:lvl7pPr lvl="6" rtl="0">
              <a:lnSpc>
                <a:spcPct val="100000"/>
              </a:lnSpc>
              <a:spcBef>
                <a:spcPts val="0"/>
              </a:spcBef>
              <a:spcAft>
                <a:spcPts val="0"/>
              </a:spcAft>
              <a:buSzPts val="1100"/>
              <a:buNone/>
              <a:defRPr sz="1100"/>
            </a:lvl7pPr>
            <a:lvl8pPr lvl="7" rtl="0">
              <a:lnSpc>
                <a:spcPct val="100000"/>
              </a:lnSpc>
              <a:spcBef>
                <a:spcPts val="0"/>
              </a:spcBef>
              <a:spcAft>
                <a:spcPts val="0"/>
              </a:spcAft>
              <a:buSzPts val="1100"/>
              <a:buNone/>
              <a:defRPr sz="1100"/>
            </a:lvl8pPr>
            <a:lvl9pPr lvl="8" rtl="0">
              <a:lnSpc>
                <a:spcPct val="100000"/>
              </a:lnSpc>
              <a:spcBef>
                <a:spcPts val="0"/>
              </a:spcBef>
              <a:spcAft>
                <a:spcPts val="0"/>
              </a:spcAft>
              <a:buSzPts val="1100"/>
              <a:buNone/>
              <a:defRPr sz="1100"/>
            </a:lvl9pPr>
          </a:lstStyle>
          <a:p/>
        </p:txBody>
      </p:sp>
      <p:sp>
        <p:nvSpPr>
          <p:cNvPr id="54" name="Google Shape;54;p8"/>
          <p:cNvSpPr txBox="1"/>
          <p:nvPr>
            <p:ph idx="5" type="ctrTitle"/>
          </p:nvPr>
        </p:nvSpPr>
        <p:spPr>
          <a:xfrm>
            <a:off x="5119122" y="1299042"/>
            <a:ext cx="1793100" cy="427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1400"/>
              <a:buNone/>
              <a:defRPr sz="1400"/>
            </a:lvl1pPr>
            <a:lvl2pPr lvl="1" rtl="0" algn="r">
              <a:spcBef>
                <a:spcPts val="0"/>
              </a:spcBef>
              <a:spcAft>
                <a:spcPts val="0"/>
              </a:spcAft>
              <a:buClr>
                <a:srgbClr val="000000"/>
              </a:buClr>
              <a:buSzPts val="1400"/>
              <a:buNone/>
              <a:defRPr sz="1400">
                <a:solidFill>
                  <a:srgbClr val="000000"/>
                </a:solidFill>
              </a:defRPr>
            </a:lvl2pPr>
            <a:lvl3pPr lvl="2" rtl="0" algn="r">
              <a:spcBef>
                <a:spcPts val="0"/>
              </a:spcBef>
              <a:spcAft>
                <a:spcPts val="0"/>
              </a:spcAft>
              <a:buClr>
                <a:srgbClr val="000000"/>
              </a:buClr>
              <a:buSzPts val="1400"/>
              <a:buNone/>
              <a:defRPr sz="1400">
                <a:solidFill>
                  <a:srgbClr val="000000"/>
                </a:solidFill>
              </a:defRPr>
            </a:lvl3pPr>
            <a:lvl4pPr lvl="3" rtl="0" algn="r">
              <a:spcBef>
                <a:spcPts val="0"/>
              </a:spcBef>
              <a:spcAft>
                <a:spcPts val="0"/>
              </a:spcAft>
              <a:buClr>
                <a:srgbClr val="000000"/>
              </a:buClr>
              <a:buSzPts val="1400"/>
              <a:buNone/>
              <a:defRPr sz="1400">
                <a:solidFill>
                  <a:srgbClr val="000000"/>
                </a:solidFill>
              </a:defRPr>
            </a:lvl4pPr>
            <a:lvl5pPr lvl="4" rtl="0" algn="r">
              <a:spcBef>
                <a:spcPts val="0"/>
              </a:spcBef>
              <a:spcAft>
                <a:spcPts val="0"/>
              </a:spcAft>
              <a:buClr>
                <a:srgbClr val="000000"/>
              </a:buClr>
              <a:buSzPts val="1400"/>
              <a:buNone/>
              <a:defRPr sz="1400">
                <a:solidFill>
                  <a:srgbClr val="000000"/>
                </a:solidFill>
              </a:defRPr>
            </a:lvl5pPr>
            <a:lvl6pPr lvl="5" rtl="0" algn="r">
              <a:spcBef>
                <a:spcPts val="0"/>
              </a:spcBef>
              <a:spcAft>
                <a:spcPts val="0"/>
              </a:spcAft>
              <a:buClr>
                <a:srgbClr val="000000"/>
              </a:buClr>
              <a:buSzPts val="1400"/>
              <a:buNone/>
              <a:defRPr sz="1400">
                <a:solidFill>
                  <a:srgbClr val="000000"/>
                </a:solidFill>
              </a:defRPr>
            </a:lvl6pPr>
            <a:lvl7pPr lvl="6" rtl="0" algn="r">
              <a:spcBef>
                <a:spcPts val="0"/>
              </a:spcBef>
              <a:spcAft>
                <a:spcPts val="0"/>
              </a:spcAft>
              <a:buClr>
                <a:srgbClr val="000000"/>
              </a:buClr>
              <a:buSzPts val="1400"/>
              <a:buNone/>
              <a:defRPr sz="1400">
                <a:solidFill>
                  <a:srgbClr val="000000"/>
                </a:solidFill>
              </a:defRPr>
            </a:lvl7pPr>
            <a:lvl8pPr lvl="7" rtl="0" algn="r">
              <a:spcBef>
                <a:spcPts val="0"/>
              </a:spcBef>
              <a:spcAft>
                <a:spcPts val="0"/>
              </a:spcAft>
              <a:buClr>
                <a:srgbClr val="000000"/>
              </a:buClr>
              <a:buSzPts val="1400"/>
              <a:buNone/>
              <a:defRPr sz="1400">
                <a:solidFill>
                  <a:srgbClr val="000000"/>
                </a:solidFill>
              </a:defRPr>
            </a:lvl8pPr>
            <a:lvl9pPr lvl="8" rtl="0" algn="r">
              <a:spcBef>
                <a:spcPts val="0"/>
              </a:spcBef>
              <a:spcAft>
                <a:spcPts val="0"/>
              </a:spcAft>
              <a:buClr>
                <a:srgbClr val="000000"/>
              </a:buClr>
              <a:buSzPts val="1400"/>
              <a:buNone/>
              <a:defRPr sz="1400">
                <a:solidFill>
                  <a:srgbClr val="000000"/>
                </a:solidFill>
              </a:defRPr>
            </a:lvl9pPr>
          </a:lstStyle>
          <a:p/>
        </p:txBody>
      </p:sp>
      <p:sp>
        <p:nvSpPr>
          <p:cNvPr id="55" name="Google Shape;55;p8"/>
          <p:cNvSpPr txBox="1"/>
          <p:nvPr>
            <p:ph idx="6" type="subTitle"/>
          </p:nvPr>
        </p:nvSpPr>
        <p:spPr>
          <a:xfrm>
            <a:off x="5119124" y="1593292"/>
            <a:ext cx="1793100" cy="1003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100"/>
              <a:buNone/>
              <a:defRPr sz="1100"/>
            </a:lvl1pPr>
            <a:lvl2pPr lvl="1" rtl="0" algn="r">
              <a:lnSpc>
                <a:spcPct val="100000"/>
              </a:lnSpc>
              <a:spcBef>
                <a:spcPts val="0"/>
              </a:spcBef>
              <a:spcAft>
                <a:spcPts val="0"/>
              </a:spcAft>
              <a:buSzPts val="1100"/>
              <a:buNone/>
              <a:defRPr sz="1100"/>
            </a:lvl2pPr>
            <a:lvl3pPr lvl="2" rtl="0" algn="r">
              <a:lnSpc>
                <a:spcPct val="100000"/>
              </a:lnSpc>
              <a:spcBef>
                <a:spcPts val="0"/>
              </a:spcBef>
              <a:spcAft>
                <a:spcPts val="0"/>
              </a:spcAft>
              <a:buSzPts val="1100"/>
              <a:buNone/>
              <a:defRPr sz="1100"/>
            </a:lvl3pPr>
            <a:lvl4pPr lvl="3" rtl="0" algn="r">
              <a:lnSpc>
                <a:spcPct val="100000"/>
              </a:lnSpc>
              <a:spcBef>
                <a:spcPts val="0"/>
              </a:spcBef>
              <a:spcAft>
                <a:spcPts val="0"/>
              </a:spcAft>
              <a:buSzPts val="1100"/>
              <a:buNone/>
              <a:defRPr sz="1100"/>
            </a:lvl4pPr>
            <a:lvl5pPr lvl="4" rtl="0" algn="r">
              <a:lnSpc>
                <a:spcPct val="100000"/>
              </a:lnSpc>
              <a:spcBef>
                <a:spcPts val="0"/>
              </a:spcBef>
              <a:spcAft>
                <a:spcPts val="0"/>
              </a:spcAft>
              <a:buSzPts val="1100"/>
              <a:buNone/>
              <a:defRPr sz="1100"/>
            </a:lvl5pPr>
            <a:lvl6pPr lvl="5" rtl="0" algn="r">
              <a:lnSpc>
                <a:spcPct val="100000"/>
              </a:lnSpc>
              <a:spcBef>
                <a:spcPts val="0"/>
              </a:spcBef>
              <a:spcAft>
                <a:spcPts val="0"/>
              </a:spcAft>
              <a:buSzPts val="1100"/>
              <a:buNone/>
              <a:defRPr sz="1100"/>
            </a:lvl6pPr>
            <a:lvl7pPr lvl="6" rtl="0" algn="r">
              <a:lnSpc>
                <a:spcPct val="100000"/>
              </a:lnSpc>
              <a:spcBef>
                <a:spcPts val="0"/>
              </a:spcBef>
              <a:spcAft>
                <a:spcPts val="0"/>
              </a:spcAft>
              <a:buSzPts val="1100"/>
              <a:buNone/>
              <a:defRPr sz="1100"/>
            </a:lvl7pPr>
            <a:lvl8pPr lvl="7" rtl="0" algn="r">
              <a:lnSpc>
                <a:spcPct val="100000"/>
              </a:lnSpc>
              <a:spcBef>
                <a:spcPts val="0"/>
              </a:spcBef>
              <a:spcAft>
                <a:spcPts val="0"/>
              </a:spcAft>
              <a:buSzPts val="1100"/>
              <a:buNone/>
              <a:defRPr sz="1100"/>
            </a:lvl8pPr>
            <a:lvl9pPr lvl="8" rtl="0" algn="r">
              <a:lnSpc>
                <a:spcPct val="100000"/>
              </a:lnSpc>
              <a:spcBef>
                <a:spcPts val="0"/>
              </a:spcBef>
              <a:spcAft>
                <a:spcPts val="0"/>
              </a:spcAft>
              <a:buSzPts val="1100"/>
              <a:buNone/>
              <a:defRPr sz="1100"/>
            </a:lvl9pPr>
          </a:lstStyle>
          <a:p/>
        </p:txBody>
      </p:sp>
      <p:sp>
        <p:nvSpPr>
          <p:cNvPr id="56" name="Google Shape;56;p8"/>
          <p:cNvSpPr txBox="1"/>
          <p:nvPr>
            <p:ph idx="7" type="ctrTitle"/>
          </p:nvPr>
        </p:nvSpPr>
        <p:spPr>
          <a:xfrm>
            <a:off x="5047297" y="3267373"/>
            <a:ext cx="1793100" cy="427500"/>
          </a:xfrm>
          <a:prstGeom prst="rect">
            <a:avLst/>
          </a:prstGeom>
        </p:spPr>
        <p:txBody>
          <a:bodyPr anchorCtr="0" anchor="b" bIns="91425" lIns="91425" spcFirstLastPara="1" rIns="91425" wrap="square" tIns="91425">
            <a:noAutofit/>
          </a:bodyPr>
          <a:lstStyle>
            <a:lvl1pPr lvl="0" rtl="0" algn="r">
              <a:spcBef>
                <a:spcPts val="0"/>
              </a:spcBef>
              <a:spcAft>
                <a:spcPts val="0"/>
              </a:spcAft>
              <a:buSzPts val="1400"/>
              <a:buNone/>
              <a:defRPr sz="1400"/>
            </a:lvl1pPr>
            <a:lvl2pPr lvl="1" rtl="0" algn="r">
              <a:spcBef>
                <a:spcPts val="0"/>
              </a:spcBef>
              <a:spcAft>
                <a:spcPts val="0"/>
              </a:spcAft>
              <a:buClr>
                <a:srgbClr val="000000"/>
              </a:buClr>
              <a:buSzPts val="1400"/>
              <a:buNone/>
              <a:defRPr sz="1400">
                <a:solidFill>
                  <a:srgbClr val="000000"/>
                </a:solidFill>
              </a:defRPr>
            </a:lvl2pPr>
            <a:lvl3pPr lvl="2" rtl="0" algn="r">
              <a:spcBef>
                <a:spcPts val="0"/>
              </a:spcBef>
              <a:spcAft>
                <a:spcPts val="0"/>
              </a:spcAft>
              <a:buClr>
                <a:srgbClr val="000000"/>
              </a:buClr>
              <a:buSzPts val="1400"/>
              <a:buNone/>
              <a:defRPr sz="1400">
                <a:solidFill>
                  <a:srgbClr val="000000"/>
                </a:solidFill>
              </a:defRPr>
            </a:lvl3pPr>
            <a:lvl4pPr lvl="3" rtl="0" algn="r">
              <a:spcBef>
                <a:spcPts val="0"/>
              </a:spcBef>
              <a:spcAft>
                <a:spcPts val="0"/>
              </a:spcAft>
              <a:buClr>
                <a:srgbClr val="000000"/>
              </a:buClr>
              <a:buSzPts val="1400"/>
              <a:buNone/>
              <a:defRPr sz="1400">
                <a:solidFill>
                  <a:srgbClr val="000000"/>
                </a:solidFill>
              </a:defRPr>
            </a:lvl4pPr>
            <a:lvl5pPr lvl="4" rtl="0" algn="r">
              <a:spcBef>
                <a:spcPts val="0"/>
              </a:spcBef>
              <a:spcAft>
                <a:spcPts val="0"/>
              </a:spcAft>
              <a:buClr>
                <a:srgbClr val="000000"/>
              </a:buClr>
              <a:buSzPts val="1400"/>
              <a:buNone/>
              <a:defRPr sz="1400">
                <a:solidFill>
                  <a:srgbClr val="000000"/>
                </a:solidFill>
              </a:defRPr>
            </a:lvl5pPr>
            <a:lvl6pPr lvl="5" rtl="0" algn="r">
              <a:spcBef>
                <a:spcPts val="0"/>
              </a:spcBef>
              <a:spcAft>
                <a:spcPts val="0"/>
              </a:spcAft>
              <a:buClr>
                <a:srgbClr val="000000"/>
              </a:buClr>
              <a:buSzPts val="1400"/>
              <a:buNone/>
              <a:defRPr sz="1400">
                <a:solidFill>
                  <a:srgbClr val="000000"/>
                </a:solidFill>
              </a:defRPr>
            </a:lvl6pPr>
            <a:lvl7pPr lvl="6" rtl="0" algn="r">
              <a:spcBef>
                <a:spcPts val="0"/>
              </a:spcBef>
              <a:spcAft>
                <a:spcPts val="0"/>
              </a:spcAft>
              <a:buClr>
                <a:srgbClr val="000000"/>
              </a:buClr>
              <a:buSzPts val="1400"/>
              <a:buNone/>
              <a:defRPr sz="1400">
                <a:solidFill>
                  <a:srgbClr val="000000"/>
                </a:solidFill>
              </a:defRPr>
            </a:lvl7pPr>
            <a:lvl8pPr lvl="7" rtl="0" algn="r">
              <a:spcBef>
                <a:spcPts val="0"/>
              </a:spcBef>
              <a:spcAft>
                <a:spcPts val="0"/>
              </a:spcAft>
              <a:buClr>
                <a:srgbClr val="000000"/>
              </a:buClr>
              <a:buSzPts val="1400"/>
              <a:buNone/>
              <a:defRPr sz="1400">
                <a:solidFill>
                  <a:srgbClr val="000000"/>
                </a:solidFill>
              </a:defRPr>
            </a:lvl8pPr>
            <a:lvl9pPr lvl="8" rtl="0" algn="r">
              <a:spcBef>
                <a:spcPts val="0"/>
              </a:spcBef>
              <a:spcAft>
                <a:spcPts val="0"/>
              </a:spcAft>
              <a:buClr>
                <a:srgbClr val="000000"/>
              </a:buClr>
              <a:buSzPts val="1400"/>
              <a:buNone/>
              <a:defRPr sz="1400">
                <a:solidFill>
                  <a:srgbClr val="000000"/>
                </a:solidFill>
              </a:defRPr>
            </a:lvl9pPr>
          </a:lstStyle>
          <a:p/>
        </p:txBody>
      </p:sp>
      <p:sp>
        <p:nvSpPr>
          <p:cNvPr id="57" name="Google Shape;57;p8"/>
          <p:cNvSpPr txBox="1"/>
          <p:nvPr>
            <p:ph idx="8" type="subTitle"/>
          </p:nvPr>
        </p:nvSpPr>
        <p:spPr>
          <a:xfrm>
            <a:off x="5047299" y="3561623"/>
            <a:ext cx="1793100" cy="10032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100"/>
              <a:buNone/>
              <a:defRPr sz="1100"/>
            </a:lvl1pPr>
            <a:lvl2pPr lvl="1" rtl="0" algn="r">
              <a:lnSpc>
                <a:spcPct val="100000"/>
              </a:lnSpc>
              <a:spcBef>
                <a:spcPts val="0"/>
              </a:spcBef>
              <a:spcAft>
                <a:spcPts val="0"/>
              </a:spcAft>
              <a:buSzPts val="1100"/>
              <a:buNone/>
              <a:defRPr sz="1100"/>
            </a:lvl2pPr>
            <a:lvl3pPr lvl="2" rtl="0" algn="r">
              <a:lnSpc>
                <a:spcPct val="100000"/>
              </a:lnSpc>
              <a:spcBef>
                <a:spcPts val="0"/>
              </a:spcBef>
              <a:spcAft>
                <a:spcPts val="0"/>
              </a:spcAft>
              <a:buSzPts val="1100"/>
              <a:buNone/>
              <a:defRPr sz="1100"/>
            </a:lvl3pPr>
            <a:lvl4pPr lvl="3" rtl="0" algn="r">
              <a:lnSpc>
                <a:spcPct val="100000"/>
              </a:lnSpc>
              <a:spcBef>
                <a:spcPts val="0"/>
              </a:spcBef>
              <a:spcAft>
                <a:spcPts val="0"/>
              </a:spcAft>
              <a:buSzPts val="1100"/>
              <a:buNone/>
              <a:defRPr sz="1100"/>
            </a:lvl4pPr>
            <a:lvl5pPr lvl="4" rtl="0" algn="r">
              <a:lnSpc>
                <a:spcPct val="100000"/>
              </a:lnSpc>
              <a:spcBef>
                <a:spcPts val="0"/>
              </a:spcBef>
              <a:spcAft>
                <a:spcPts val="0"/>
              </a:spcAft>
              <a:buSzPts val="1100"/>
              <a:buNone/>
              <a:defRPr sz="1100"/>
            </a:lvl5pPr>
            <a:lvl6pPr lvl="5" rtl="0" algn="r">
              <a:lnSpc>
                <a:spcPct val="100000"/>
              </a:lnSpc>
              <a:spcBef>
                <a:spcPts val="0"/>
              </a:spcBef>
              <a:spcAft>
                <a:spcPts val="0"/>
              </a:spcAft>
              <a:buSzPts val="1100"/>
              <a:buNone/>
              <a:defRPr sz="1100"/>
            </a:lvl6pPr>
            <a:lvl7pPr lvl="6" rtl="0" algn="r">
              <a:lnSpc>
                <a:spcPct val="100000"/>
              </a:lnSpc>
              <a:spcBef>
                <a:spcPts val="0"/>
              </a:spcBef>
              <a:spcAft>
                <a:spcPts val="0"/>
              </a:spcAft>
              <a:buSzPts val="1100"/>
              <a:buNone/>
              <a:defRPr sz="1100"/>
            </a:lvl7pPr>
            <a:lvl8pPr lvl="7" rtl="0" algn="r">
              <a:lnSpc>
                <a:spcPct val="100000"/>
              </a:lnSpc>
              <a:spcBef>
                <a:spcPts val="0"/>
              </a:spcBef>
              <a:spcAft>
                <a:spcPts val="0"/>
              </a:spcAft>
              <a:buSzPts val="1100"/>
              <a:buNone/>
              <a:defRPr sz="1100"/>
            </a:lvl8pPr>
            <a:lvl9pPr lvl="8" rtl="0" algn="r">
              <a:lnSpc>
                <a:spcPct val="100000"/>
              </a:lnSpc>
              <a:spcBef>
                <a:spcPts val="0"/>
              </a:spcBef>
              <a:spcAft>
                <a:spcPts val="0"/>
              </a:spcAft>
              <a:buSzPts val="1100"/>
              <a:buNone/>
              <a:defRPr sz="1100"/>
            </a:lvl9pPr>
          </a:lstStyle>
          <a:p/>
        </p:txBody>
      </p:sp>
      <p:cxnSp>
        <p:nvCxnSpPr>
          <p:cNvPr id="58" name="Google Shape;58;p8"/>
          <p:cNvCxnSpPr/>
          <p:nvPr/>
        </p:nvCxnSpPr>
        <p:spPr>
          <a:xfrm>
            <a:off x="4568550" y="2266025"/>
            <a:ext cx="0" cy="3039900"/>
          </a:xfrm>
          <a:prstGeom prst="straightConnector1">
            <a:avLst/>
          </a:prstGeom>
          <a:noFill/>
          <a:ln cap="flat" cmpd="sng" w="9525">
            <a:solidFill>
              <a:srgbClr val="CC4125"/>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pdates">
  <p:cSld name="CUSTOM_33">
    <p:spTree>
      <p:nvGrpSpPr>
        <p:cNvPr id="59" name="Shape 59"/>
        <p:cNvGrpSpPr/>
        <p:nvPr/>
      </p:nvGrpSpPr>
      <p:grpSpPr>
        <a:xfrm>
          <a:off x="0" y="0"/>
          <a:ext cx="0" cy="0"/>
          <a:chOff x="0" y="0"/>
          <a:chExt cx="0" cy="0"/>
        </a:xfrm>
      </p:grpSpPr>
      <p:sp>
        <p:nvSpPr>
          <p:cNvPr id="60" name="Google Shape;60;p9"/>
          <p:cNvSpPr txBox="1"/>
          <p:nvPr/>
        </p:nvSpPr>
        <p:spPr>
          <a:xfrm>
            <a:off x="642050" y="1146650"/>
            <a:ext cx="8042100" cy="36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800">
              <a:solidFill>
                <a:srgbClr val="2C3E50"/>
              </a:solidFill>
              <a:latin typeface="Trebuchet MS"/>
              <a:ea typeface="Trebuchet MS"/>
              <a:cs typeface="Trebuchet MS"/>
              <a:sym typeface="Trebuchet MS"/>
            </a:endParaRPr>
          </a:p>
          <a:p>
            <a:pPr indent="0" lvl="0" marL="0" rtl="0" algn="l">
              <a:spcBef>
                <a:spcPts val="1000"/>
              </a:spcBef>
              <a:spcAft>
                <a:spcPts val="1000"/>
              </a:spcAft>
              <a:buNone/>
            </a:pPr>
            <a:r>
              <a:t/>
            </a:r>
            <a:endParaRPr>
              <a:latin typeface="Raleway"/>
              <a:ea typeface="Raleway"/>
              <a:cs typeface="Raleway"/>
              <a:sym typeface="Raleway"/>
            </a:endParaRPr>
          </a:p>
        </p:txBody>
      </p:sp>
      <p:sp>
        <p:nvSpPr>
          <p:cNvPr id="61" name="Google Shape;61;p9"/>
          <p:cNvSpPr/>
          <p:nvPr/>
        </p:nvSpPr>
        <p:spPr>
          <a:xfrm>
            <a:off x="4136100" y="923175"/>
            <a:ext cx="871800" cy="36600"/>
          </a:xfrm>
          <a:prstGeom prst="rect">
            <a:avLst/>
          </a:prstGeom>
          <a:solidFill>
            <a:srgbClr val="CC412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9"/>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None/>
              <a:defRPr sz="24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3" name="Google Shape;63;p9"/>
          <p:cNvSpPr txBox="1"/>
          <p:nvPr>
            <p:ph idx="1" type="body"/>
          </p:nvPr>
        </p:nvSpPr>
        <p:spPr>
          <a:xfrm>
            <a:off x="163800" y="1224100"/>
            <a:ext cx="8816400" cy="36924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1600"/>
              </a:spcBef>
              <a:spcAft>
                <a:spcPts val="0"/>
              </a:spcAft>
              <a:buSzPts val="1200"/>
              <a:buChar char="○"/>
              <a:defRPr/>
            </a:lvl2pPr>
            <a:lvl3pPr indent="-304800" lvl="2" marL="1371600">
              <a:spcBef>
                <a:spcPts val="1600"/>
              </a:spcBef>
              <a:spcAft>
                <a:spcPts val="0"/>
              </a:spcAft>
              <a:buSzPts val="1200"/>
              <a:buChar char="■"/>
              <a:defRPr/>
            </a:lvl3pPr>
            <a:lvl4pPr indent="-304800" lvl="3" marL="1828800">
              <a:spcBef>
                <a:spcPts val="1600"/>
              </a:spcBef>
              <a:spcAft>
                <a:spcPts val="0"/>
              </a:spcAft>
              <a:buSzPts val="1200"/>
              <a:buChar char="●"/>
              <a:defRPr/>
            </a:lvl4pPr>
            <a:lvl5pPr indent="-304800" lvl="4" marL="2286000">
              <a:spcBef>
                <a:spcPts val="1600"/>
              </a:spcBef>
              <a:spcAft>
                <a:spcPts val="0"/>
              </a:spcAft>
              <a:buSzPts val="1200"/>
              <a:buChar char="○"/>
              <a:defRPr/>
            </a:lvl5pPr>
            <a:lvl6pPr indent="-304800" lvl="5" marL="2743200">
              <a:spcBef>
                <a:spcPts val="1600"/>
              </a:spcBef>
              <a:spcAft>
                <a:spcPts val="0"/>
              </a:spcAft>
              <a:buSzPts val="1200"/>
              <a:buChar char="■"/>
              <a:defRPr/>
            </a:lvl6pPr>
            <a:lvl7pPr indent="-304800" lvl="6" marL="3200400">
              <a:spcBef>
                <a:spcPts val="1600"/>
              </a:spcBef>
              <a:spcAft>
                <a:spcPts val="0"/>
              </a:spcAft>
              <a:buSzPts val="1200"/>
              <a:buChar char="●"/>
              <a:defRPr/>
            </a:lvl7pPr>
            <a:lvl8pPr indent="-304800" lvl="7" marL="3657600">
              <a:spcBef>
                <a:spcPts val="1600"/>
              </a:spcBef>
              <a:spcAft>
                <a:spcPts val="0"/>
              </a:spcAft>
              <a:buSzPts val="1200"/>
              <a:buChar char="○"/>
              <a:defRPr/>
            </a:lvl8pPr>
            <a:lvl9pPr indent="-304800" lvl="8" marL="4114800">
              <a:spcBef>
                <a:spcPts val="1600"/>
              </a:spcBef>
              <a:spcAft>
                <a:spcPts val="1600"/>
              </a:spcAft>
              <a:buSzPts val="12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4" name="Shape 64"/>
        <p:cNvGrpSpPr/>
        <p:nvPr/>
      </p:nvGrpSpPr>
      <p:grpSpPr>
        <a:xfrm>
          <a:off x="0" y="0"/>
          <a:ext cx="0" cy="0"/>
          <a:chOff x="0" y="0"/>
          <a:chExt cx="0" cy="0"/>
        </a:xfrm>
      </p:grpSpPr>
      <p:sp>
        <p:nvSpPr>
          <p:cNvPr id="65" name="Google Shape;65;p10"/>
          <p:cNvSpPr txBox="1"/>
          <p:nvPr>
            <p:ph type="title"/>
          </p:nvPr>
        </p:nvSpPr>
        <p:spPr>
          <a:xfrm>
            <a:off x="628650" y="266327"/>
            <a:ext cx="7886700" cy="480000"/>
          </a:xfrm>
          <a:prstGeom prst="rect">
            <a:avLst/>
          </a:prstGeom>
          <a:solidFill>
            <a:srgbClr val="016AA3"/>
          </a:solidFill>
          <a:ln>
            <a:noFill/>
          </a:ln>
          <a:effectLst>
            <a:outerShdw blurRad="50800" rotWithShape="0" algn="t" dir="5400000" dist="25400">
              <a:srgbClr val="000000">
                <a:alpha val="40000"/>
              </a:srgbClr>
            </a:outerShdw>
          </a:effectLst>
        </p:spPr>
        <p:txBody>
          <a:bodyPr anchorCtr="1" anchor="ctr" bIns="68575" lIns="0" spcFirstLastPara="1" rIns="0" wrap="square" tIns="68575">
            <a:noAutofit/>
          </a:bodyPr>
          <a:lstStyle>
            <a:lvl1pPr lvl="0" marR="0" rtl="0" algn="l">
              <a:lnSpc>
                <a:spcPct val="90000"/>
              </a:lnSpc>
              <a:spcBef>
                <a:spcPts val="0"/>
              </a:spcBef>
              <a:spcAft>
                <a:spcPts val="0"/>
              </a:spcAft>
              <a:buClr>
                <a:schemeClr val="lt1"/>
              </a:buClr>
              <a:buSzPts val="2700"/>
              <a:buFont typeface="Century Gothic"/>
              <a:buNone/>
              <a:defRPr b="0" i="0" sz="2700" u="none" cap="none" strike="noStrike">
                <a:solidFill>
                  <a:schemeClr val="lt1"/>
                </a:solidFill>
                <a:latin typeface="Century Gothic"/>
                <a:ea typeface="Century Gothic"/>
                <a:cs typeface="Century Gothic"/>
                <a:sym typeface="Century Gothic"/>
              </a:defRPr>
            </a:lvl1pPr>
            <a:lvl2pPr lvl="1" rtl="0" algn="l">
              <a:lnSpc>
                <a:spcPct val="100000"/>
              </a:lnSpc>
              <a:spcBef>
                <a:spcPts val="0"/>
              </a:spcBef>
              <a:spcAft>
                <a:spcPts val="0"/>
              </a:spcAft>
              <a:buSzPts val="1100"/>
              <a:buNone/>
              <a:defRPr sz="1400"/>
            </a:lvl2pPr>
            <a:lvl3pPr lvl="2" rtl="0" algn="l">
              <a:lnSpc>
                <a:spcPct val="100000"/>
              </a:lnSpc>
              <a:spcBef>
                <a:spcPts val="0"/>
              </a:spcBef>
              <a:spcAft>
                <a:spcPts val="0"/>
              </a:spcAft>
              <a:buSzPts val="1100"/>
              <a:buNone/>
              <a:defRPr sz="1400"/>
            </a:lvl3pPr>
            <a:lvl4pPr lvl="3" rtl="0" algn="l">
              <a:lnSpc>
                <a:spcPct val="100000"/>
              </a:lnSpc>
              <a:spcBef>
                <a:spcPts val="0"/>
              </a:spcBef>
              <a:spcAft>
                <a:spcPts val="0"/>
              </a:spcAft>
              <a:buSzPts val="1100"/>
              <a:buNone/>
              <a:defRPr sz="1400"/>
            </a:lvl4pPr>
            <a:lvl5pPr lvl="4" rtl="0" algn="l">
              <a:lnSpc>
                <a:spcPct val="100000"/>
              </a:lnSpc>
              <a:spcBef>
                <a:spcPts val="0"/>
              </a:spcBef>
              <a:spcAft>
                <a:spcPts val="0"/>
              </a:spcAft>
              <a:buSzPts val="1100"/>
              <a:buNone/>
              <a:defRPr sz="1400"/>
            </a:lvl5pPr>
            <a:lvl6pPr lvl="5" rtl="0" algn="l">
              <a:lnSpc>
                <a:spcPct val="100000"/>
              </a:lnSpc>
              <a:spcBef>
                <a:spcPts val="0"/>
              </a:spcBef>
              <a:spcAft>
                <a:spcPts val="0"/>
              </a:spcAft>
              <a:buSzPts val="1100"/>
              <a:buNone/>
              <a:defRPr sz="1400"/>
            </a:lvl6pPr>
            <a:lvl7pPr lvl="6" rtl="0" algn="l">
              <a:lnSpc>
                <a:spcPct val="100000"/>
              </a:lnSpc>
              <a:spcBef>
                <a:spcPts val="0"/>
              </a:spcBef>
              <a:spcAft>
                <a:spcPts val="0"/>
              </a:spcAft>
              <a:buSzPts val="1100"/>
              <a:buNone/>
              <a:defRPr sz="1400"/>
            </a:lvl7pPr>
            <a:lvl8pPr lvl="7" rtl="0" algn="l">
              <a:lnSpc>
                <a:spcPct val="100000"/>
              </a:lnSpc>
              <a:spcBef>
                <a:spcPts val="0"/>
              </a:spcBef>
              <a:spcAft>
                <a:spcPts val="0"/>
              </a:spcAft>
              <a:buSzPts val="1100"/>
              <a:buNone/>
              <a:defRPr sz="1400"/>
            </a:lvl8pPr>
            <a:lvl9pPr lvl="8" rtl="0" algn="l">
              <a:lnSpc>
                <a:spcPct val="100000"/>
              </a:lnSpc>
              <a:spcBef>
                <a:spcPts val="0"/>
              </a:spcBef>
              <a:spcAft>
                <a:spcPts val="0"/>
              </a:spcAft>
              <a:buSzPts val="1100"/>
              <a:buNone/>
              <a:defRPr sz="1400"/>
            </a:lvl9pPr>
          </a:lstStyle>
          <a:p/>
        </p:txBody>
      </p:sp>
      <p:sp>
        <p:nvSpPr>
          <p:cNvPr id="66" name="Google Shape;66;p1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0"/>
              </a:spcBef>
              <a:spcAft>
                <a:spcPts val="0"/>
              </a:spcAft>
              <a:buClr>
                <a:schemeClr val="dk1"/>
              </a:buClr>
              <a:buSzPts val="2100"/>
              <a:buFont typeface="Arial"/>
              <a:buChar char="•"/>
              <a:defRPr b="0" i="0" sz="2100" u="none" cap="none" strike="noStrike">
                <a:solidFill>
                  <a:schemeClr val="dk1"/>
                </a:solidFill>
                <a:latin typeface="Avenir"/>
                <a:ea typeface="Avenir"/>
                <a:cs typeface="Avenir"/>
                <a:sym typeface="Avenir"/>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2pPr>
            <a:lvl3pPr indent="-323850" lvl="2" marL="1371600" marR="0" rtl="0" algn="l">
              <a:lnSpc>
                <a:spcPct val="90000"/>
              </a:lnSpc>
              <a:spcBef>
                <a:spcPts val="200"/>
              </a:spcBef>
              <a:spcAft>
                <a:spcPts val="0"/>
              </a:spcAft>
              <a:buClr>
                <a:schemeClr val="dk1"/>
              </a:buClr>
              <a:buSzPts val="1500"/>
              <a:buFont typeface="Arial"/>
              <a:buChar char="•"/>
              <a:defRPr b="0" i="0" sz="1500" u="none" cap="none" strike="noStrike">
                <a:solidFill>
                  <a:schemeClr val="dk1"/>
                </a:solidFill>
                <a:latin typeface="Avenir"/>
                <a:ea typeface="Avenir"/>
                <a:cs typeface="Avenir"/>
                <a:sym typeface="Avenir"/>
              </a:defRPr>
            </a:lvl3pPr>
            <a:lvl4pPr indent="-317500" lvl="3" marL="18288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4pPr>
            <a:lvl5pPr indent="-317500" lvl="4" marL="2286000" marR="0" rtl="0" algn="l">
              <a:lnSpc>
                <a:spcPct val="90000"/>
              </a:lnSpc>
              <a:spcBef>
                <a:spcPts val="200"/>
              </a:spcBef>
              <a:spcAft>
                <a:spcPts val="0"/>
              </a:spcAft>
              <a:buClr>
                <a:schemeClr val="dk1"/>
              </a:buClr>
              <a:buSzPts val="1400"/>
              <a:buFont typeface="Arial"/>
              <a:buChar char="•"/>
              <a:defRPr b="0" i="0" sz="1400" u="none" cap="none" strike="noStrike">
                <a:solidFill>
                  <a:schemeClr val="dk1"/>
                </a:solidFill>
                <a:latin typeface="Avenir"/>
                <a:ea typeface="Avenir"/>
                <a:cs typeface="Avenir"/>
                <a:sym typeface="Avenir"/>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entury Gothic"/>
                <a:ea typeface="Century Gothic"/>
                <a:cs typeface="Century Gothic"/>
                <a:sym typeface="Century Gothic"/>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2C3E50"/>
              </a:buClr>
              <a:buSzPts val="2700"/>
              <a:buFont typeface="Raleway"/>
              <a:buNone/>
              <a:defRPr b="1" sz="2700">
                <a:solidFill>
                  <a:srgbClr val="2C3E50"/>
                </a:solidFill>
                <a:latin typeface="Raleway"/>
                <a:ea typeface="Raleway"/>
                <a:cs typeface="Raleway"/>
                <a:sym typeface="Raleway"/>
              </a:defRPr>
            </a:lvl1pPr>
            <a:lvl2pPr lvl="1"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2pPr>
            <a:lvl3pPr lvl="2"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3pPr>
            <a:lvl4pPr lvl="3"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4pPr>
            <a:lvl5pPr lvl="4"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5pPr>
            <a:lvl6pPr lvl="5"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6pPr>
            <a:lvl7pPr lvl="6"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7pPr>
            <a:lvl8pPr lvl="7"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8pPr>
            <a:lvl9pPr lvl="8" rtl="0">
              <a:spcBef>
                <a:spcPts val="0"/>
              </a:spcBef>
              <a:spcAft>
                <a:spcPts val="0"/>
              </a:spcAft>
              <a:buClr>
                <a:schemeClr val="dk1"/>
              </a:buClr>
              <a:buSzPts val="2800"/>
              <a:buFont typeface="Exo 2"/>
              <a:buNone/>
              <a:defRPr b="1" sz="2800">
                <a:solidFill>
                  <a:schemeClr val="dk1"/>
                </a:solidFill>
                <a:latin typeface="Exo 2"/>
                <a:ea typeface="Exo 2"/>
                <a:cs typeface="Exo 2"/>
                <a:sym typeface="Exo 2"/>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1"/>
              </a:buClr>
              <a:buSzPts val="1200"/>
              <a:buFont typeface="Raleway"/>
              <a:buChar char="●"/>
              <a:defRPr sz="1200">
                <a:solidFill>
                  <a:schemeClr val="dk1"/>
                </a:solidFill>
                <a:latin typeface="Raleway"/>
                <a:ea typeface="Raleway"/>
                <a:cs typeface="Raleway"/>
                <a:sym typeface="Raleway"/>
              </a:defRPr>
            </a:lvl1pPr>
            <a:lvl2pPr indent="-304800" lvl="1" marL="9144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2pPr>
            <a:lvl3pPr indent="-304800" lvl="2" marL="13716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3pPr>
            <a:lvl4pPr indent="-304800" lvl="3" marL="18288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4pPr>
            <a:lvl5pPr indent="-304800" lvl="4" marL="22860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5pPr>
            <a:lvl6pPr indent="-304800" lvl="5" marL="27432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6pPr>
            <a:lvl7pPr indent="-304800" lvl="6" marL="32004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7pPr>
            <a:lvl8pPr indent="-304800" lvl="7" marL="3657600" rtl="0">
              <a:lnSpc>
                <a:spcPct val="115000"/>
              </a:lnSpc>
              <a:spcBef>
                <a:spcPts val="1600"/>
              </a:spcBef>
              <a:spcAft>
                <a:spcPts val="0"/>
              </a:spcAft>
              <a:buClr>
                <a:schemeClr val="dk1"/>
              </a:buClr>
              <a:buSzPts val="1200"/>
              <a:buFont typeface="Raleway"/>
              <a:buChar char="○"/>
              <a:defRPr sz="1200">
                <a:solidFill>
                  <a:schemeClr val="dk1"/>
                </a:solidFill>
                <a:latin typeface="Raleway"/>
                <a:ea typeface="Raleway"/>
                <a:cs typeface="Raleway"/>
                <a:sym typeface="Raleway"/>
              </a:defRPr>
            </a:lvl8pPr>
            <a:lvl9pPr indent="-304800" lvl="8" marL="4114800" rtl="0">
              <a:lnSpc>
                <a:spcPct val="115000"/>
              </a:lnSpc>
              <a:spcBef>
                <a:spcPts val="1600"/>
              </a:spcBef>
              <a:spcAft>
                <a:spcPts val="1600"/>
              </a:spcAft>
              <a:buClr>
                <a:schemeClr val="dk1"/>
              </a:buClr>
              <a:buSzPts val="1200"/>
              <a:buFont typeface="Raleway Thin"/>
              <a:buChar char="■"/>
              <a:defRPr sz="1200">
                <a:solidFill>
                  <a:schemeClr val="dk1"/>
                </a:solidFill>
                <a:latin typeface="Raleway Thin"/>
                <a:ea typeface="Raleway Thin"/>
                <a:cs typeface="Raleway Thin"/>
                <a:sym typeface="Raleway Thin"/>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0.png"/><Relationship Id="rId7" Type="http://schemas.openxmlformats.org/officeDocument/2006/relationships/image" Target="../media/image7.png"/><Relationship Id="rId8"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24.png"/><Relationship Id="rId6"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3.xml"/><Relationship Id="rId3" Type="http://schemas.openxmlformats.org/officeDocument/2006/relationships/hyperlink" Target="http://www.youtube.com/watch?v=mwaE1EB2FNY" TargetMode="External"/><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5.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1"/>
          <p:cNvSpPr txBox="1"/>
          <p:nvPr>
            <p:ph type="ctrTitle"/>
          </p:nvPr>
        </p:nvSpPr>
        <p:spPr>
          <a:xfrm>
            <a:off x="2356125" y="1357050"/>
            <a:ext cx="6723300" cy="1782300"/>
          </a:xfrm>
          <a:prstGeom prst="rect">
            <a:avLst/>
          </a:prstGeom>
          <a:ln>
            <a:noFill/>
          </a:ln>
        </p:spPr>
        <p:txBody>
          <a:bodyPr anchorCtr="0" anchor="b" bIns="91425" lIns="91425" spcFirstLastPara="1" rIns="91425" wrap="square" tIns="91425">
            <a:noAutofit/>
          </a:bodyPr>
          <a:lstStyle/>
          <a:p>
            <a:pPr indent="0" lvl="0" marL="0" rtl="0" algn="r">
              <a:lnSpc>
                <a:spcPct val="90000"/>
              </a:lnSpc>
              <a:spcBef>
                <a:spcPts val="0"/>
              </a:spcBef>
              <a:spcAft>
                <a:spcPts val="0"/>
              </a:spcAft>
              <a:buClr>
                <a:schemeClr val="lt1"/>
              </a:buClr>
              <a:buSzPts val="3240"/>
              <a:buFont typeface="Century Gothic"/>
              <a:buNone/>
            </a:pPr>
            <a:r>
              <a:rPr lang="en" sz="4200"/>
              <a:t>Augmenting Data Systems with Prediction based Embeddings</a:t>
            </a:r>
            <a:endParaRPr sz="1400"/>
          </a:p>
        </p:txBody>
      </p:sp>
      <p:sp>
        <p:nvSpPr>
          <p:cNvPr id="72" name="Google Shape;72;p11"/>
          <p:cNvSpPr txBox="1"/>
          <p:nvPr>
            <p:ph idx="1" type="subTitle"/>
          </p:nvPr>
        </p:nvSpPr>
        <p:spPr>
          <a:xfrm>
            <a:off x="4727250" y="3139348"/>
            <a:ext cx="4352100" cy="325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t>IGARSS, 2021</a:t>
            </a:r>
            <a:endParaRPr/>
          </a:p>
        </p:txBody>
      </p:sp>
      <p:sp>
        <p:nvSpPr>
          <p:cNvPr id="73" name="Google Shape;73;p11"/>
          <p:cNvSpPr txBox="1"/>
          <p:nvPr/>
        </p:nvSpPr>
        <p:spPr>
          <a:xfrm>
            <a:off x="2837250" y="3661500"/>
            <a:ext cx="6242100" cy="106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CC4125"/>
                </a:solidFill>
                <a:latin typeface="Raleway"/>
                <a:ea typeface="Raleway"/>
                <a:cs typeface="Raleway"/>
                <a:sym typeface="Raleway"/>
              </a:rPr>
              <a:t>Rahul Ramachandran*</a:t>
            </a:r>
            <a:r>
              <a:rPr b="1" baseline="30000" lang="en">
                <a:solidFill>
                  <a:srgbClr val="CC4125"/>
                </a:solidFill>
                <a:latin typeface="Raleway"/>
                <a:ea typeface="Raleway"/>
                <a:cs typeface="Raleway"/>
                <a:sym typeface="Raleway"/>
              </a:rPr>
              <a:t>1</a:t>
            </a:r>
            <a:r>
              <a:rPr b="1" lang="en">
                <a:solidFill>
                  <a:srgbClr val="CC4125"/>
                </a:solidFill>
                <a:latin typeface="Raleway"/>
                <a:ea typeface="Raleway"/>
                <a:cs typeface="Raleway"/>
                <a:sym typeface="Raleway"/>
              </a:rPr>
              <a:t>, M. Ramasubramanian</a:t>
            </a:r>
            <a:r>
              <a:rPr b="1" baseline="30000" lang="en">
                <a:solidFill>
                  <a:srgbClr val="CC4125"/>
                </a:solidFill>
                <a:latin typeface="Raleway"/>
                <a:ea typeface="Raleway"/>
                <a:cs typeface="Raleway"/>
                <a:sym typeface="Raleway"/>
              </a:rPr>
              <a:t>2</a:t>
            </a:r>
            <a:r>
              <a:rPr b="1" lang="en">
                <a:solidFill>
                  <a:srgbClr val="CC4125"/>
                </a:solidFill>
                <a:latin typeface="Raleway"/>
                <a:ea typeface="Raleway"/>
                <a:cs typeface="Raleway"/>
                <a:sym typeface="Raleway"/>
              </a:rPr>
              <a:t>, Iksha Gurung</a:t>
            </a:r>
            <a:r>
              <a:rPr b="1" baseline="30000" lang="en">
                <a:solidFill>
                  <a:srgbClr val="CC4125"/>
                </a:solidFill>
                <a:latin typeface="Raleway"/>
                <a:ea typeface="Raleway"/>
                <a:cs typeface="Raleway"/>
                <a:sym typeface="Raleway"/>
              </a:rPr>
              <a:t>2</a:t>
            </a:r>
            <a:r>
              <a:rPr b="1" lang="en">
                <a:solidFill>
                  <a:srgbClr val="CC4125"/>
                </a:solidFill>
                <a:latin typeface="Raleway"/>
                <a:ea typeface="Raleway"/>
                <a:cs typeface="Raleway"/>
                <a:sym typeface="Raleway"/>
              </a:rPr>
              <a:t>, Carson Davis</a:t>
            </a:r>
            <a:r>
              <a:rPr b="1" baseline="30000" lang="en">
                <a:solidFill>
                  <a:srgbClr val="CC4125"/>
                </a:solidFill>
                <a:latin typeface="Raleway"/>
                <a:ea typeface="Raleway"/>
                <a:cs typeface="Raleway"/>
                <a:sym typeface="Raleway"/>
              </a:rPr>
              <a:t>2</a:t>
            </a:r>
            <a:r>
              <a:rPr b="1" lang="en">
                <a:solidFill>
                  <a:srgbClr val="CC4125"/>
                </a:solidFill>
                <a:latin typeface="Raleway"/>
                <a:ea typeface="Raleway"/>
                <a:cs typeface="Raleway"/>
                <a:sym typeface="Raleway"/>
              </a:rPr>
              <a:t>, Derek Koehl</a:t>
            </a:r>
            <a:r>
              <a:rPr b="1" baseline="30000" lang="en">
                <a:solidFill>
                  <a:srgbClr val="CC4125"/>
                </a:solidFill>
                <a:latin typeface="Raleway"/>
                <a:ea typeface="Raleway"/>
                <a:cs typeface="Raleway"/>
                <a:sym typeface="Raleway"/>
              </a:rPr>
              <a:t>2</a:t>
            </a:r>
            <a:r>
              <a:rPr b="1" lang="en">
                <a:solidFill>
                  <a:srgbClr val="CC4125"/>
                </a:solidFill>
                <a:latin typeface="Raleway"/>
                <a:ea typeface="Raleway"/>
                <a:cs typeface="Raleway"/>
                <a:sym typeface="Raleway"/>
              </a:rPr>
              <a:t>, Manil Maskey</a:t>
            </a:r>
            <a:r>
              <a:rPr b="1" baseline="30000" lang="en">
                <a:solidFill>
                  <a:srgbClr val="CC4125"/>
                </a:solidFill>
                <a:latin typeface="Raleway"/>
                <a:ea typeface="Raleway"/>
                <a:cs typeface="Raleway"/>
                <a:sym typeface="Raleway"/>
              </a:rPr>
              <a:t>1</a:t>
            </a:r>
            <a:r>
              <a:rPr b="1" lang="en">
                <a:solidFill>
                  <a:srgbClr val="CC4125"/>
                </a:solidFill>
                <a:latin typeface="Raleway"/>
                <a:ea typeface="Raleway"/>
                <a:cs typeface="Raleway"/>
                <a:sym typeface="Raleway"/>
              </a:rPr>
              <a:t>, Tsengdar Lee</a:t>
            </a:r>
            <a:r>
              <a:rPr b="1" baseline="30000" lang="en">
                <a:solidFill>
                  <a:srgbClr val="CC4125"/>
                </a:solidFill>
                <a:latin typeface="Raleway"/>
                <a:ea typeface="Raleway"/>
                <a:cs typeface="Raleway"/>
                <a:sym typeface="Raleway"/>
              </a:rPr>
              <a:t>3</a:t>
            </a:r>
            <a:endParaRPr b="1">
              <a:solidFill>
                <a:srgbClr val="CC4125"/>
              </a:solidFill>
              <a:latin typeface="Raleway"/>
              <a:ea typeface="Raleway"/>
              <a:cs typeface="Raleway"/>
              <a:sym typeface="Raleway"/>
            </a:endParaRPr>
          </a:p>
          <a:p>
            <a:pPr indent="0" lvl="0" marL="0" rtl="0" algn="ctr">
              <a:spcBef>
                <a:spcPts val="0"/>
              </a:spcBef>
              <a:spcAft>
                <a:spcPts val="0"/>
              </a:spcAft>
              <a:buNone/>
            </a:pPr>
            <a:r>
              <a:t/>
            </a:r>
            <a:endParaRPr>
              <a:solidFill>
                <a:srgbClr val="434343"/>
              </a:solidFill>
              <a:latin typeface="Raleway"/>
              <a:ea typeface="Raleway"/>
              <a:cs typeface="Raleway"/>
              <a:sym typeface="Raleway"/>
            </a:endParaRPr>
          </a:p>
          <a:p>
            <a:pPr indent="0" lvl="0" marL="0" rtl="0" algn="ctr">
              <a:spcBef>
                <a:spcPts val="0"/>
              </a:spcBef>
              <a:spcAft>
                <a:spcPts val="0"/>
              </a:spcAft>
              <a:buClr>
                <a:schemeClr val="accent6"/>
              </a:buClr>
              <a:buSzPts val="1100"/>
              <a:buFont typeface="Arial"/>
              <a:buNone/>
            </a:pPr>
            <a:r>
              <a:rPr baseline="30000" lang="en" sz="1200">
                <a:solidFill>
                  <a:srgbClr val="434343"/>
                </a:solidFill>
                <a:latin typeface="Raleway"/>
                <a:ea typeface="Raleway"/>
                <a:cs typeface="Raleway"/>
                <a:sym typeface="Raleway"/>
              </a:rPr>
              <a:t>1</a:t>
            </a:r>
            <a:r>
              <a:rPr lang="en" sz="1200">
                <a:solidFill>
                  <a:srgbClr val="434343"/>
                </a:solidFill>
                <a:latin typeface="Raleway"/>
                <a:ea typeface="Raleway"/>
                <a:cs typeface="Raleway"/>
                <a:sym typeface="Raleway"/>
              </a:rPr>
              <a:t> NASA/MSFC</a:t>
            </a:r>
            <a:endParaRPr sz="1200">
              <a:solidFill>
                <a:srgbClr val="434343"/>
              </a:solidFill>
              <a:latin typeface="Raleway"/>
              <a:ea typeface="Raleway"/>
              <a:cs typeface="Raleway"/>
              <a:sym typeface="Raleway"/>
            </a:endParaRPr>
          </a:p>
          <a:p>
            <a:pPr indent="0" lvl="0" marL="0" rtl="0" algn="ctr">
              <a:spcBef>
                <a:spcPts val="0"/>
              </a:spcBef>
              <a:spcAft>
                <a:spcPts val="0"/>
              </a:spcAft>
              <a:buClr>
                <a:schemeClr val="accent6"/>
              </a:buClr>
              <a:buSzPts val="1100"/>
              <a:buFont typeface="Arial"/>
              <a:buNone/>
            </a:pPr>
            <a:r>
              <a:rPr baseline="30000" lang="en" sz="1200">
                <a:solidFill>
                  <a:srgbClr val="434343"/>
                </a:solidFill>
                <a:latin typeface="Raleway"/>
                <a:ea typeface="Raleway"/>
                <a:cs typeface="Raleway"/>
                <a:sym typeface="Raleway"/>
              </a:rPr>
              <a:t>2 </a:t>
            </a:r>
            <a:r>
              <a:rPr lang="en" sz="1200">
                <a:solidFill>
                  <a:srgbClr val="434343"/>
                </a:solidFill>
                <a:latin typeface="Raleway"/>
                <a:ea typeface="Raleway"/>
                <a:cs typeface="Raleway"/>
                <a:sym typeface="Raleway"/>
              </a:rPr>
              <a:t>University of Alabama in Huntsville</a:t>
            </a:r>
            <a:endParaRPr sz="1200">
              <a:solidFill>
                <a:srgbClr val="434343"/>
              </a:solidFill>
              <a:latin typeface="Raleway"/>
              <a:ea typeface="Raleway"/>
              <a:cs typeface="Raleway"/>
              <a:sym typeface="Raleway"/>
            </a:endParaRPr>
          </a:p>
          <a:p>
            <a:pPr indent="0" lvl="0" marL="0" rtl="0" algn="ctr">
              <a:spcBef>
                <a:spcPts val="0"/>
              </a:spcBef>
              <a:spcAft>
                <a:spcPts val="0"/>
              </a:spcAft>
              <a:buClr>
                <a:schemeClr val="accent6"/>
              </a:buClr>
              <a:buSzPts val="1100"/>
              <a:buFont typeface="Arial"/>
              <a:buNone/>
            </a:pPr>
            <a:r>
              <a:rPr baseline="30000" lang="en" sz="1200">
                <a:solidFill>
                  <a:srgbClr val="434343"/>
                </a:solidFill>
                <a:latin typeface="Raleway"/>
                <a:ea typeface="Raleway"/>
                <a:cs typeface="Raleway"/>
                <a:sym typeface="Raleway"/>
              </a:rPr>
              <a:t>3 </a:t>
            </a:r>
            <a:r>
              <a:rPr lang="en" sz="1200">
                <a:solidFill>
                  <a:srgbClr val="434343"/>
                </a:solidFill>
                <a:latin typeface="Raleway"/>
                <a:ea typeface="Raleway"/>
                <a:cs typeface="Raleway"/>
                <a:sym typeface="Raleway"/>
              </a:rPr>
              <a:t>NASA/HQ</a:t>
            </a:r>
            <a:endParaRPr sz="1200">
              <a:solidFill>
                <a:srgbClr val="434343"/>
              </a:solidFill>
              <a:latin typeface="Raleway"/>
              <a:ea typeface="Raleway"/>
              <a:cs typeface="Raleway"/>
              <a:sym typeface="Raleway"/>
            </a:endParaRPr>
          </a:p>
        </p:txBody>
      </p:sp>
      <p:pic>
        <p:nvPicPr>
          <p:cNvPr id="74" name="Google Shape;74;p11"/>
          <p:cNvPicPr preferRelativeResize="0"/>
          <p:nvPr/>
        </p:nvPicPr>
        <p:blipFill>
          <a:blip r:embed="rId3">
            <a:alphaModFix/>
          </a:blip>
          <a:stretch>
            <a:fillRect/>
          </a:stretch>
        </p:blipFill>
        <p:spPr>
          <a:xfrm>
            <a:off x="8000127" y="4575977"/>
            <a:ext cx="953325" cy="502975"/>
          </a:xfrm>
          <a:prstGeom prst="rect">
            <a:avLst/>
          </a:prstGeom>
          <a:noFill/>
          <a:ln>
            <a:noFill/>
          </a:ln>
        </p:spPr>
      </p:pic>
      <p:pic>
        <p:nvPicPr>
          <p:cNvPr id="75" name="Google Shape;75;p11"/>
          <p:cNvPicPr preferRelativeResize="0"/>
          <p:nvPr/>
        </p:nvPicPr>
        <p:blipFill>
          <a:blip r:embed="rId4">
            <a:alphaModFix/>
          </a:blip>
          <a:stretch>
            <a:fillRect/>
          </a:stretch>
        </p:blipFill>
        <p:spPr>
          <a:xfrm>
            <a:off x="7861324" y="137138"/>
            <a:ext cx="1230927" cy="6154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2"/>
          <p:cNvSpPr txBox="1"/>
          <p:nvPr>
            <p:ph idx="13" type="ctrTitle"/>
          </p:nvPr>
        </p:nvSpPr>
        <p:spPr>
          <a:xfrm>
            <a:off x="6811550" y="2092638"/>
            <a:ext cx="2058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Data System Applications</a:t>
            </a:r>
            <a:endParaRPr/>
          </a:p>
        </p:txBody>
      </p:sp>
      <p:sp>
        <p:nvSpPr>
          <p:cNvPr id="81" name="Google Shape;81;p12"/>
          <p:cNvSpPr txBox="1"/>
          <p:nvPr>
            <p:ph type="ctrTitle"/>
          </p:nvPr>
        </p:nvSpPr>
        <p:spPr>
          <a:xfrm>
            <a:off x="306150" y="544448"/>
            <a:ext cx="20586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t>Motivation</a:t>
            </a:r>
            <a:endParaRPr/>
          </a:p>
        </p:txBody>
      </p:sp>
      <p:sp>
        <p:nvSpPr>
          <p:cNvPr id="82" name="Google Shape;82;p12"/>
          <p:cNvSpPr txBox="1"/>
          <p:nvPr>
            <p:ph idx="2" type="title"/>
          </p:nvPr>
        </p:nvSpPr>
        <p:spPr>
          <a:xfrm>
            <a:off x="2118448" y="544448"/>
            <a:ext cx="1107600" cy="577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1</a:t>
            </a:r>
            <a:endParaRPr/>
          </a:p>
        </p:txBody>
      </p:sp>
      <p:sp>
        <p:nvSpPr>
          <p:cNvPr id="83" name="Google Shape;83;p12"/>
          <p:cNvSpPr txBox="1"/>
          <p:nvPr>
            <p:ph idx="3" type="title"/>
          </p:nvPr>
        </p:nvSpPr>
        <p:spPr>
          <a:xfrm>
            <a:off x="2101581" y="1521803"/>
            <a:ext cx="1107600" cy="577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2</a:t>
            </a:r>
            <a:endParaRPr/>
          </a:p>
        </p:txBody>
      </p:sp>
      <p:sp>
        <p:nvSpPr>
          <p:cNvPr id="84" name="Google Shape;84;p12"/>
          <p:cNvSpPr txBox="1"/>
          <p:nvPr>
            <p:ph idx="4" type="title"/>
          </p:nvPr>
        </p:nvSpPr>
        <p:spPr>
          <a:xfrm>
            <a:off x="2105406" y="2487168"/>
            <a:ext cx="1107600" cy="5778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t/>
            </a:r>
            <a:endParaRPr/>
          </a:p>
        </p:txBody>
      </p:sp>
      <p:sp>
        <p:nvSpPr>
          <p:cNvPr id="85" name="Google Shape;85;p12"/>
          <p:cNvSpPr txBox="1"/>
          <p:nvPr>
            <p:ph idx="5" type="title"/>
          </p:nvPr>
        </p:nvSpPr>
        <p:spPr>
          <a:xfrm>
            <a:off x="5922008" y="2092638"/>
            <a:ext cx="1072200" cy="57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3</a:t>
            </a:r>
            <a:endParaRPr/>
          </a:p>
        </p:txBody>
      </p:sp>
      <p:sp>
        <p:nvSpPr>
          <p:cNvPr id="86" name="Google Shape;86;p12"/>
          <p:cNvSpPr txBox="1"/>
          <p:nvPr>
            <p:ph idx="6" type="title"/>
          </p:nvPr>
        </p:nvSpPr>
        <p:spPr>
          <a:xfrm>
            <a:off x="5922008" y="3112336"/>
            <a:ext cx="1072200" cy="57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3</a:t>
            </a:r>
            <a:endParaRPr/>
          </a:p>
        </p:txBody>
      </p:sp>
      <p:sp>
        <p:nvSpPr>
          <p:cNvPr id="87" name="Google Shape;87;p12"/>
          <p:cNvSpPr txBox="1"/>
          <p:nvPr>
            <p:ph idx="7" type="title"/>
          </p:nvPr>
        </p:nvSpPr>
        <p:spPr>
          <a:xfrm>
            <a:off x="5922008" y="4132033"/>
            <a:ext cx="1072200" cy="577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4</a:t>
            </a:r>
            <a:endParaRPr/>
          </a:p>
        </p:txBody>
      </p:sp>
      <p:sp>
        <p:nvSpPr>
          <p:cNvPr id="88" name="Google Shape;88;p12"/>
          <p:cNvSpPr txBox="1"/>
          <p:nvPr>
            <p:ph idx="8" type="ctrTitle"/>
          </p:nvPr>
        </p:nvSpPr>
        <p:spPr>
          <a:xfrm>
            <a:off x="302175" y="1521803"/>
            <a:ext cx="20586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rPr lang="en"/>
              <a:t>Design and Implementation</a:t>
            </a:r>
            <a:endParaRPr/>
          </a:p>
        </p:txBody>
      </p:sp>
      <p:sp>
        <p:nvSpPr>
          <p:cNvPr id="89" name="Google Shape;89;p12"/>
          <p:cNvSpPr txBox="1"/>
          <p:nvPr>
            <p:ph idx="9" type="ctrTitle"/>
          </p:nvPr>
        </p:nvSpPr>
        <p:spPr>
          <a:xfrm>
            <a:off x="306000" y="2487168"/>
            <a:ext cx="2058600" cy="577800"/>
          </a:xfrm>
          <a:prstGeom prst="rect">
            <a:avLst/>
          </a:prstGeom>
        </p:spPr>
        <p:txBody>
          <a:bodyPr anchorCtr="0" anchor="b" bIns="91425" lIns="91425" spcFirstLastPara="1" rIns="91425" wrap="square" tIns="91425">
            <a:noAutofit/>
          </a:bodyPr>
          <a:lstStyle/>
          <a:p>
            <a:pPr indent="0" lvl="0" marL="0" rtl="0" algn="r">
              <a:spcBef>
                <a:spcPts val="0"/>
              </a:spcBef>
              <a:spcAft>
                <a:spcPts val="0"/>
              </a:spcAft>
              <a:buNone/>
            </a:pPr>
            <a:r>
              <a:t/>
            </a:r>
            <a:endParaRPr/>
          </a:p>
        </p:txBody>
      </p:sp>
      <p:sp>
        <p:nvSpPr>
          <p:cNvPr id="90" name="Google Shape;90;p12"/>
          <p:cNvSpPr txBox="1"/>
          <p:nvPr>
            <p:ph idx="14" type="ctrTitle"/>
          </p:nvPr>
        </p:nvSpPr>
        <p:spPr>
          <a:xfrm>
            <a:off x="6811550" y="3112336"/>
            <a:ext cx="2058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accent6"/>
              </a:buClr>
              <a:buSzPts val="1100"/>
              <a:buFont typeface="Arial"/>
              <a:buNone/>
            </a:pPr>
            <a:r>
              <a:rPr lang="en"/>
              <a:t>Data System Applications</a:t>
            </a:r>
            <a:endParaRPr/>
          </a:p>
        </p:txBody>
      </p:sp>
      <p:sp>
        <p:nvSpPr>
          <p:cNvPr id="91" name="Google Shape;91;p12"/>
          <p:cNvSpPr txBox="1"/>
          <p:nvPr>
            <p:ph idx="15" type="ctrTitle"/>
          </p:nvPr>
        </p:nvSpPr>
        <p:spPr>
          <a:xfrm>
            <a:off x="6811550" y="4132033"/>
            <a:ext cx="2058600" cy="577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accent6"/>
              </a:buClr>
              <a:buSzPts val="1100"/>
              <a:buFont typeface="Arial"/>
              <a:buNone/>
            </a:pPr>
            <a:r>
              <a:rPr lang="en"/>
              <a:t>Future Work</a:t>
            </a:r>
            <a:endParaRPr/>
          </a:p>
        </p:txBody>
      </p:sp>
      <p:sp>
        <p:nvSpPr>
          <p:cNvPr id="92" name="Google Shape;92;p12"/>
          <p:cNvSpPr txBox="1"/>
          <p:nvPr>
            <p:ph idx="16" type="title"/>
          </p:nvPr>
        </p:nvSpPr>
        <p:spPr>
          <a:xfrm>
            <a:off x="3381525" y="1572300"/>
            <a:ext cx="2259600" cy="1998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Outline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3"/>
          <p:cNvSpPr txBox="1"/>
          <p:nvPr>
            <p:ph type="ctrTitle"/>
          </p:nvPr>
        </p:nvSpPr>
        <p:spPr>
          <a:xfrm flipH="1">
            <a:off x="3376500" y="3085150"/>
            <a:ext cx="5005500" cy="1022100"/>
          </a:xfrm>
          <a:prstGeom prst="rect">
            <a:avLst/>
          </a:prstGeom>
        </p:spPr>
        <p:txBody>
          <a:bodyPr anchorCtr="0" anchor="ctr" bIns="91425" lIns="91425" spcFirstLastPara="1" rIns="91425" wrap="square" tIns="91425">
            <a:noAutofit/>
          </a:bodyPr>
          <a:lstStyle/>
          <a:p>
            <a:pPr indent="-457200" lvl="0" marL="457200" rtl="0" algn="r">
              <a:spcBef>
                <a:spcPts val="0"/>
              </a:spcBef>
              <a:spcAft>
                <a:spcPts val="0"/>
              </a:spcAft>
              <a:buSzPts val="3600"/>
              <a:buAutoNum type="arabicPeriod"/>
            </a:pPr>
            <a:r>
              <a:rPr lang="en"/>
              <a:t>Motivation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4"/>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Earth Science Data System Program</a:t>
            </a:r>
            <a:endParaRPr/>
          </a:p>
        </p:txBody>
      </p:sp>
      <p:sp>
        <p:nvSpPr>
          <p:cNvPr id="103" name="Google Shape;103;p14"/>
          <p:cNvSpPr txBox="1"/>
          <p:nvPr>
            <p:ph idx="1" type="body"/>
          </p:nvPr>
        </p:nvSpPr>
        <p:spPr>
          <a:xfrm>
            <a:off x="4774075" y="1148350"/>
            <a:ext cx="4321200" cy="3132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300"/>
              <a:t>The Earth Science Data System Program is an essential component of the Earth Science Division and is responsible for: </a:t>
            </a:r>
            <a:endParaRPr sz="1300"/>
          </a:p>
          <a:p>
            <a:pPr indent="-298450" lvl="0" marL="457200" rtl="0" algn="l">
              <a:spcBef>
                <a:spcPts val="1600"/>
              </a:spcBef>
              <a:spcAft>
                <a:spcPts val="0"/>
              </a:spcAft>
              <a:buSzPts val="1100"/>
              <a:buChar char="●"/>
            </a:pPr>
            <a:r>
              <a:rPr lang="en" sz="1100"/>
              <a:t>Actively managing NASA’s Earth science data (Satellite, Airborne, and Field).</a:t>
            </a:r>
            <a:endParaRPr sz="1100"/>
          </a:p>
          <a:p>
            <a:pPr indent="-298450" lvl="0" marL="457200" rtl="0" algn="l">
              <a:spcBef>
                <a:spcPts val="0"/>
              </a:spcBef>
              <a:spcAft>
                <a:spcPts val="0"/>
              </a:spcAft>
              <a:buSzPts val="1100"/>
              <a:buChar char="●"/>
            </a:pPr>
            <a:r>
              <a:rPr lang="en" sz="1100"/>
              <a:t>Developing unique data system capabilities optimized to support rigorous science investigations and interdisciplinary research.</a:t>
            </a:r>
            <a:endParaRPr sz="1100"/>
          </a:p>
          <a:p>
            <a:pPr indent="-298450" lvl="0" marL="457200" rtl="0" algn="l">
              <a:spcBef>
                <a:spcPts val="0"/>
              </a:spcBef>
              <a:spcAft>
                <a:spcPts val="0"/>
              </a:spcAft>
              <a:buSzPts val="1100"/>
              <a:buChar char="●"/>
            </a:pPr>
            <a:r>
              <a:rPr lang="en" sz="1100"/>
              <a:t>Processing (and reprocessing) instrument data to create high quality long-term Earth science data records.</a:t>
            </a:r>
            <a:endParaRPr sz="1100"/>
          </a:p>
          <a:p>
            <a:pPr indent="-298450" lvl="0" marL="457200" rtl="0" algn="l">
              <a:spcBef>
                <a:spcPts val="0"/>
              </a:spcBef>
              <a:spcAft>
                <a:spcPts val="0"/>
              </a:spcAft>
              <a:buSzPts val="1100"/>
              <a:buChar char="●"/>
            </a:pPr>
            <a:r>
              <a:rPr lang="en" sz="1100"/>
              <a:t>Upholding NASA’s policy of </a:t>
            </a:r>
            <a:r>
              <a:rPr b="1" lang="en" sz="1100"/>
              <a:t>full and open sharing</a:t>
            </a:r>
            <a:r>
              <a:rPr lang="en" sz="1100"/>
              <a:t> of all data, tools, and ancillary information for all users.</a:t>
            </a:r>
            <a:endParaRPr sz="1100"/>
          </a:p>
          <a:p>
            <a:pPr indent="-298450" lvl="0" marL="457200" rtl="0" algn="l">
              <a:spcBef>
                <a:spcPts val="0"/>
              </a:spcBef>
              <a:spcAft>
                <a:spcPts val="0"/>
              </a:spcAft>
              <a:buSzPts val="1100"/>
              <a:buChar char="●"/>
            </a:pPr>
            <a:r>
              <a:rPr lang="en" sz="1100"/>
              <a:t>Engaging members of the Earth science community in the evolution of data systems.</a:t>
            </a:r>
            <a:endParaRPr sz="1100"/>
          </a:p>
        </p:txBody>
      </p:sp>
      <p:pic>
        <p:nvPicPr>
          <p:cNvPr id="104" name="Google Shape;104;p14"/>
          <p:cNvPicPr preferRelativeResize="0"/>
          <p:nvPr/>
        </p:nvPicPr>
        <p:blipFill rotWithShape="1">
          <a:blip r:embed="rId3">
            <a:alphaModFix/>
          </a:blip>
          <a:srcRect b="0" l="0" r="0" t="0"/>
          <a:stretch/>
        </p:blipFill>
        <p:spPr>
          <a:xfrm>
            <a:off x="457625" y="1291441"/>
            <a:ext cx="4126999" cy="2560626"/>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105" name="Google Shape;105;p14"/>
          <p:cNvSpPr txBox="1"/>
          <p:nvPr/>
        </p:nvSpPr>
        <p:spPr>
          <a:xfrm>
            <a:off x="377850" y="4345575"/>
            <a:ext cx="86016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Raleway"/>
                <a:ea typeface="Raleway"/>
                <a:cs typeface="Raleway"/>
                <a:sym typeface="Raleway"/>
              </a:rPr>
              <a:t>The Earth Science Data and Information System (ESDIS) project/GSFC maintains and operates a data and information system for Science Mission Directorate (SMD) and its Earth Science Division (ESD). IMPACT at MSFC supports ESDS Program and collaborates with ESDIS project.</a:t>
            </a:r>
            <a:endParaRPr sz="1200">
              <a:latin typeface="Raleway"/>
              <a:ea typeface="Raleway"/>
              <a:cs typeface="Raleway"/>
              <a:sym typeface="Raleway"/>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5"/>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Earth Observing System Data and Information System (EOSDIS)</a:t>
            </a:r>
            <a:endParaRPr/>
          </a:p>
          <a:p>
            <a:pPr indent="0" lvl="0" marL="0" rtl="0" algn="ctr">
              <a:spcBef>
                <a:spcPts val="0"/>
              </a:spcBef>
              <a:spcAft>
                <a:spcPts val="0"/>
              </a:spcAft>
              <a:buNone/>
            </a:pPr>
            <a:r>
              <a:t/>
            </a:r>
            <a:endParaRPr/>
          </a:p>
        </p:txBody>
      </p:sp>
      <p:pic>
        <p:nvPicPr>
          <p:cNvPr id="111" name="Google Shape;111;p15"/>
          <p:cNvPicPr preferRelativeResize="0"/>
          <p:nvPr/>
        </p:nvPicPr>
        <p:blipFill>
          <a:blip r:embed="rId3">
            <a:alphaModFix/>
          </a:blip>
          <a:stretch>
            <a:fillRect/>
          </a:stretch>
        </p:blipFill>
        <p:spPr>
          <a:xfrm>
            <a:off x="1192425" y="1148350"/>
            <a:ext cx="6759150" cy="39193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6"/>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accent6"/>
              </a:buClr>
              <a:buSzPts val="1100"/>
              <a:buFont typeface="Arial"/>
              <a:buNone/>
            </a:pPr>
            <a:r>
              <a:rPr lang="en"/>
              <a:t>Data are Produced and Managed by</a:t>
            </a:r>
            <a:endParaRPr/>
          </a:p>
          <a:p>
            <a:pPr indent="0" lvl="0" marL="0" rtl="0" algn="ctr">
              <a:spcBef>
                <a:spcPts val="0"/>
              </a:spcBef>
              <a:spcAft>
                <a:spcPts val="0"/>
              </a:spcAft>
              <a:buClr>
                <a:schemeClr val="accent6"/>
              </a:buClr>
              <a:buSzPts val="1100"/>
              <a:buFont typeface="Arial"/>
              <a:buNone/>
            </a:pPr>
            <a:r>
              <a:rPr lang="en"/>
              <a:t>Science Discipline Experts</a:t>
            </a:r>
            <a:endParaRPr/>
          </a:p>
          <a:p>
            <a:pPr indent="0" lvl="0" marL="0" rtl="0" algn="l">
              <a:spcBef>
                <a:spcPts val="0"/>
              </a:spcBef>
              <a:spcAft>
                <a:spcPts val="0"/>
              </a:spcAft>
              <a:buNone/>
            </a:pPr>
            <a:r>
              <a:t/>
            </a:r>
            <a:endParaRPr/>
          </a:p>
        </p:txBody>
      </p:sp>
      <p:grpSp>
        <p:nvGrpSpPr>
          <p:cNvPr id="117" name="Google Shape;117;p16"/>
          <p:cNvGrpSpPr/>
          <p:nvPr/>
        </p:nvGrpSpPr>
        <p:grpSpPr>
          <a:xfrm>
            <a:off x="649277" y="1095012"/>
            <a:ext cx="7961364" cy="3851783"/>
            <a:chOff x="56888" y="910895"/>
            <a:chExt cx="9691252" cy="5356394"/>
          </a:xfrm>
        </p:grpSpPr>
        <p:sp>
          <p:nvSpPr>
            <p:cNvPr id="118" name="Google Shape;118;p16"/>
            <p:cNvSpPr/>
            <p:nvPr/>
          </p:nvSpPr>
          <p:spPr>
            <a:xfrm>
              <a:off x="2568631" y="3031112"/>
              <a:ext cx="717300" cy="1152600"/>
            </a:xfrm>
            <a:custGeom>
              <a:rect b="b" l="l" r="r" t="t"/>
              <a:pathLst>
                <a:path extrusionOk="0" h="120000" w="120000">
                  <a:moveTo>
                    <a:pt x="17189" y="0"/>
                  </a:moveTo>
                  <a:lnTo>
                    <a:pt x="120000" y="15092"/>
                  </a:lnTo>
                  <a:lnTo>
                    <a:pt x="94456" y="100089"/>
                  </a:lnTo>
                  <a:lnTo>
                    <a:pt x="94456" y="103087"/>
                  </a:lnTo>
                  <a:lnTo>
                    <a:pt x="91120" y="105228"/>
                  </a:lnTo>
                  <a:lnTo>
                    <a:pt x="88784" y="105111"/>
                  </a:lnTo>
                  <a:lnTo>
                    <a:pt x="87447" y="103301"/>
                  </a:lnTo>
                  <a:lnTo>
                    <a:pt x="84446" y="103077"/>
                  </a:lnTo>
                  <a:lnTo>
                    <a:pt x="83777" y="101802"/>
                  </a:lnTo>
                  <a:lnTo>
                    <a:pt x="79771" y="103087"/>
                  </a:lnTo>
                  <a:lnTo>
                    <a:pt x="78769" y="118073"/>
                  </a:lnTo>
                  <a:lnTo>
                    <a:pt x="76766" y="120000"/>
                  </a:lnTo>
                  <a:lnTo>
                    <a:pt x="0" y="46572"/>
                  </a:lnTo>
                  <a:lnTo>
                    <a:pt x="0" y="42289"/>
                  </a:lnTo>
                  <a:close/>
                </a:path>
              </a:pathLst>
            </a:custGeom>
            <a:solidFill>
              <a:srgbClr val="0C343D"/>
            </a:solidFill>
            <a:ln cap="flat" cmpd="sng" w="9525">
              <a:solidFill>
                <a:srgbClr val="D9EAD3"/>
              </a:solidFill>
              <a:prstDash val="solid"/>
              <a:round/>
              <a:headEnd len="sm" w="sm" type="none"/>
              <a:tailEnd len="sm" w="sm" type="none"/>
            </a:ln>
          </p:spPr>
        </p:sp>
        <p:sp>
          <p:nvSpPr>
            <p:cNvPr id="119" name="Google Shape;119;p16"/>
            <p:cNvSpPr/>
            <p:nvPr/>
          </p:nvSpPr>
          <p:spPr>
            <a:xfrm>
              <a:off x="7540961" y="2872805"/>
              <a:ext cx="386100" cy="210900"/>
            </a:xfrm>
            <a:custGeom>
              <a:rect b="b" l="l" r="r" t="t"/>
              <a:pathLst>
                <a:path extrusionOk="0" h="120000" w="120000">
                  <a:moveTo>
                    <a:pt x="82790" y="120000"/>
                  </a:moveTo>
                  <a:lnTo>
                    <a:pt x="89609" y="111807"/>
                  </a:lnTo>
                  <a:lnTo>
                    <a:pt x="88366" y="108894"/>
                  </a:lnTo>
                  <a:lnTo>
                    <a:pt x="87751" y="105366"/>
                  </a:lnTo>
                  <a:lnTo>
                    <a:pt x="94264" y="95999"/>
                  </a:lnTo>
                  <a:lnTo>
                    <a:pt x="95505" y="108291"/>
                  </a:lnTo>
                  <a:lnTo>
                    <a:pt x="99840" y="102452"/>
                  </a:lnTo>
                  <a:lnTo>
                    <a:pt x="105426" y="92489"/>
                  </a:lnTo>
                  <a:lnTo>
                    <a:pt x="114730" y="86048"/>
                  </a:lnTo>
                  <a:lnTo>
                    <a:pt x="120000" y="86048"/>
                  </a:lnTo>
                  <a:lnTo>
                    <a:pt x="116898" y="73171"/>
                  </a:lnTo>
                  <a:lnTo>
                    <a:pt x="113177" y="75513"/>
                  </a:lnTo>
                  <a:lnTo>
                    <a:pt x="107288" y="86048"/>
                  </a:lnTo>
                  <a:lnTo>
                    <a:pt x="99225" y="84296"/>
                  </a:lnTo>
                  <a:lnTo>
                    <a:pt x="94264" y="71420"/>
                  </a:lnTo>
                  <a:lnTo>
                    <a:pt x="88372" y="53270"/>
                  </a:lnTo>
                  <a:lnTo>
                    <a:pt x="84030" y="49170"/>
                  </a:lnTo>
                  <a:lnTo>
                    <a:pt x="79378" y="52686"/>
                  </a:lnTo>
                  <a:lnTo>
                    <a:pt x="75348" y="41561"/>
                  </a:lnTo>
                  <a:lnTo>
                    <a:pt x="81549" y="18150"/>
                  </a:lnTo>
                  <a:lnTo>
                    <a:pt x="75658" y="0"/>
                  </a:lnTo>
                  <a:lnTo>
                    <a:pt x="70697" y="2926"/>
                  </a:lnTo>
                  <a:lnTo>
                    <a:pt x="67598" y="11125"/>
                  </a:lnTo>
                  <a:lnTo>
                    <a:pt x="64186" y="14050"/>
                  </a:lnTo>
                  <a:lnTo>
                    <a:pt x="63564" y="22250"/>
                  </a:lnTo>
                  <a:lnTo>
                    <a:pt x="0" y="47412"/>
                  </a:lnTo>
                  <a:lnTo>
                    <a:pt x="0" y="108881"/>
                  </a:lnTo>
                  <a:lnTo>
                    <a:pt x="67907" y="79613"/>
                  </a:lnTo>
                  <a:lnTo>
                    <a:pt x="75967" y="101856"/>
                  </a:lnTo>
                  <a:close/>
                </a:path>
              </a:pathLst>
            </a:custGeom>
            <a:solidFill>
              <a:srgbClr val="0C343D"/>
            </a:solidFill>
            <a:ln cap="flat" cmpd="sng" w="9525">
              <a:solidFill>
                <a:srgbClr val="D9EAD3"/>
              </a:solidFill>
              <a:prstDash val="solid"/>
              <a:round/>
              <a:headEnd len="sm" w="sm" type="none"/>
              <a:tailEnd len="sm" w="sm" type="none"/>
            </a:ln>
          </p:spPr>
        </p:sp>
        <p:sp>
          <p:nvSpPr>
            <p:cNvPr id="120" name="Google Shape;120;p16"/>
            <p:cNvSpPr/>
            <p:nvPr/>
          </p:nvSpPr>
          <p:spPr>
            <a:xfrm>
              <a:off x="3576271" y="2794682"/>
              <a:ext cx="790200" cy="676500"/>
            </a:xfrm>
            <a:custGeom>
              <a:rect b="b" l="l" r="r" t="t"/>
              <a:pathLst>
                <a:path extrusionOk="0" h="120000" w="120000">
                  <a:moveTo>
                    <a:pt x="13939" y="0"/>
                  </a:moveTo>
                  <a:lnTo>
                    <a:pt x="21665" y="2188"/>
                  </a:lnTo>
                  <a:lnTo>
                    <a:pt x="28636" y="2554"/>
                  </a:lnTo>
                  <a:lnTo>
                    <a:pt x="50909" y="6202"/>
                  </a:lnTo>
                  <a:lnTo>
                    <a:pt x="55909" y="6747"/>
                  </a:lnTo>
                  <a:lnTo>
                    <a:pt x="65606" y="7842"/>
                  </a:lnTo>
                  <a:lnTo>
                    <a:pt x="77878" y="10942"/>
                  </a:lnTo>
                  <a:lnTo>
                    <a:pt x="98333" y="12219"/>
                  </a:lnTo>
                  <a:lnTo>
                    <a:pt x="112727" y="14771"/>
                  </a:lnTo>
                  <a:lnTo>
                    <a:pt x="120000" y="15319"/>
                  </a:lnTo>
                  <a:lnTo>
                    <a:pt x="113030" y="120000"/>
                  </a:lnTo>
                  <a:lnTo>
                    <a:pt x="68181" y="115257"/>
                  </a:lnTo>
                  <a:lnTo>
                    <a:pt x="32121" y="109787"/>
                  </a:lnTo>
                  <a:lnTo>
                    <a:pt x="0" y="104133"/>
                  </a:lnTo>
                  <a:close/>
                </a:path>
              </a:pathLst>
            </a:custGeom>
            <a:solidFill>
              <a:srgbClr val="0C343D"/>
            </a:solidFill>
            <a:ln cap="flat" cmpd="sng" w="9525">
              <a:solidFill>
                <a:srgbClr val="D9EAD3"/>
              </a:solidFill>
              <a:prstDash val="solid"/>
              <a:round/>
              <a:headEnd len="sm" w="sm" type="none"/>
              <a:tailEnd len="sm" w="sm" type="none"/>
            </a:ln>
          </p:spPr>
        </p:sp>
        <p:sp>
          <p:nvSpPr>
            <p:cNvPr id="121" name="Google Shape;121;p16"/>
            <p:cNvSpPr/>
            <p:nvPr/>
          </p:nvSpPr>
          <p:spPr>
            <a:xfrm>
              <a:off x="3599525" y="3996547"/>
              <a:ext cx="789900" cy="848700"/>
            </a:xfrm>
            <a:custGeom>
              <a:rect b="b" l="l" r="r" t="t"/>
              <a:pathLst>
                <a:path extrusionOk="0" h="120000" w="120000">
                  <a:moveTo>
                    <a:pt x="16663" y="0"/>
                  </a:moveTo>
                  <a:lnTo>
                    <a:pt x="41926" y="3738"/>
                  </a:lnTo>
                  <a:lnTo>
                    <a:pt x="92453" y="8894"/>
                  </a:lnTo>
                  <a:lnTo>
                    <a:pt x="120000" y="11085"/>
                  </a:lnTo>
                  <a:lnTo>
                    <a:pt x="119866" y="21526"/>
                  </a:lnTo>
                  <a:lnTo>
                    <a:pt x="118119" y="22170"/>
                  </a:lnTo>
                  <a:lnTo>
                    <a:pt x="115700" y="66767"/>
                  </a:lnTo>
                  <a:lnTo>
                    <a:pt x="112341" y="95768"/>
                  </a:lnTo>
                  <a:lnTo>
                    <a:pt x="111400" y="113298"/>
                  </a:lnTo>
                  <a:lnTo>
                    <a:pt x="110728" y="114844"/>
                  </a:lnTo>
                  <a:lnTo>
                    <a:pt x="75521" y="112653"/>
                  </a:lnTo>
                  <a:lnTo>
                    <a:pt x="49989" y="109559"/>
                  </a:lnTo>
                  <a:lnTo>
                    <a:pt x="46629" y="109689"/>
                  </a:lnTo>
                  <a:lnTo>
                    <a:pt x="45420" y="110977"/>
                  </a:lnTo>
                  <a:lnTo>
                    <a:pt x="45689" y="113168"/>
                  </a:lnTo>
                  <a:lnTo>
                    <a:pt x="47033" y="114329"/>
                  </a:lnTo>
                  <a:lnTo>
                    <a:pt x="16797" y="110462"/>
                  </a:lnTo>
                  <a:lnTo>
                    <a:pt x="15184" y="120000"/>
                  </a:lnTo>
                  <a:lnTo>
                    <a:pt x="0" y="118066"/>
                  </a:lnTo>
                  <a:close/>
                </a:path>
              </a:pathLst>
            </a:custGeom>
            <a:solidFill>
              <a:srgbClr val="0C343D"/>
            </a:solidFill>
            <a:ln cap="flat" cmpd="sng" w="9525">
              <a:solidFill>
                <a:srgbClr val="D9EAD3"/>
              </a:solidFill>
              <a:prstDash val="solid"/>
              <a:round/>
              <a:headEnd len="sm" w="sm" type="none"/>
              <a:tailEnd len="sm" w="sm" type="none"/>
            </a:ln>
          </p:spPr>
        </p:sp>
        <p:sp>
          <p:nvSpPr>
            <p:cNvPr id="122" name="Google Shape;122;p16"/>
            <p:cNvSpPr/>
            <p:nvPr/>
          </p:nvSpPr>
          <p:spPr>
            <a:xfrm>
              <a:off x="4500491" y="3641959"/>
              <a:ext cx="838200" cy="461700"/>
            </a:xfrm>
            <a:custGeom>
              <a:rect b="b" l="l" r="r" t="t"/>
              <a:pathLst>
                <a:path extrusionOk="0" h="120000" w="120000">
                  <a:moveTo>
                    <a:pt x="3166" y="0"/>
                  </a:moveTo>
                  <a:lnTo>
                    <a:pt x="24696" y="948"/>
                  </a:lnTo>
                  <a:lnTo>
                    <a:pt x="69720" y="3079"/>
                  </a:lnTo>
                  <a:lnTo>
                    <a:pt x="108284" y="3435"/>
                  </a:lnTo>
                  <a:lnTo>
                    <a:pt x="108918" y="5449"/>
                  </a:lnTo>
                  <a:lnTo>
                    <a:pt x="110944" y="7344"/>
                  </a:lnTo>
                  <a:lnTo>
                    <a:pt x="111577" y="9477"/>
                  </a:lnTo>
                  <a:lnTo>
                    <a:pt x="114870" y="9477"/>
                  </a:lnTo>
                  <a:lnTo>
                    <a:pt x="114997" y="14925"/>
                  </a:lnTo>
                  <a:lnTo>
                    <a:pt x="113097" y="16584"/>
                  </a:lnTo>
                  <a:lnTo>
                    <a:pt x="112591" y="19427"/>
                  </a:lnTo>
                  <a:lnTo>
                    <a:pt x="112718" y="24284"/>
                  </a:lnTo>
                  <a:lnTo>
                    <a:pt x="113477" y="26891"/>
                  </a:lnTo>
                  <a:lnTo>
                    <a:pt x="115187" y="29970"/>
                  </a:lnTo>
                  <a:lnTo>
                    <a:pt x="116770" y="33643"/>
                  </a:lnTo>
                  <a:lnTo>
                    <a:pt x="118037" y="35538"/>
                  </a:lnTo>
                  <a:lnTo>
                    <a:pt x="119747" y="36248"/>
                  </a:lnTo>
                  <a:lnTo>
                    <a:pt x="120000" y="118816"/>
                  </a:lnTo>
                  <a:lnTo>
                    <a:pt x="103536" y="119882"/>
                  </a:lnTo>
                  <a:lnTo>
                    <a:pt x="87514" y="120000"/>
                  </a:lnTo>
                  <a:lnTo>
                    <a:pt x="27419" y="116801"/>
                  </a:lnTo>
                  <a:lnTo>
                    <a:pt x="0" y="113484"/>
                  </a:lnTo>
                  <a:lnTo>
                    <a:pt x="316" y="91807"/>
                  </a:lnTo>
                  <a:lnTo>
                    <a:pt x="1457" y="85291"/>
                  </a:lnTo>
                  <a:lnTo>
                    <a:pt x="1963" y="36248"/>
                  </a:lnTo>
                  <a:lnTo>
                    <a:pt x="3356" y="31629"/>
                  </a:lnTo>
                  <a:close/>
                </a:path>
              </a:pathLst>
            </a:custGeom>
            <a:solidFill>
              <a:srgbClr val="0C343D"/>
            </a:solidFill>
            <a:ln cap="flat" cmpd="sng" w="9525">
              <a:solidFill>
                <a:srgbClr val="9FC5E8"/>
              </a:solidFill>
              <a:prstDash val="solid"/>
              <a:round/>
              <a:headEnd len="sm" w="sm" type="none"/>
              <a:tailEnd len="sm" w="sm" type="none"/>
            </a:ln>
          </p:spPr>
        </p:sp>
        <p:sp>
          <p:nvSpPr>
            <p:cNvPr id="123" name="Google Shape;123;p16"/>
            <p:cNvSpPr/>
            <p:nvPr/>
          </p:nvSpPr>
          <p:spPr>
            <a:xfrm>
              <a:off x="5121481" y="3125628"/>
              <a:ext cx="679800" cy="459600"/>
            </a:xfrm>
            <a:custGeom>
              <a:rect b="b" l="l" r="r" t="t"/>
              <a:pathLst>
                <a:path extrusionOk="0" h="120000" w="120000">
                  <a:moveTo>
                    <a:pt x="97983" y="0"/>
                  </a:moveTo>
                  <a:lnTo>
                    <a:pt x="98451" y="5113"/>
                  </a:lnTo>
                  <a:lnTo>
                    <a:pt x="101497" y="8324"/>
                  </a:lnTo>
                  <a:lnTo>
                    <a:pt x="101262" y="12963"/>
                  </a:lnTo>
                  <a:lnTo>
                    <a:pt x="100013" y="15579"/>
                  </a:lnTo>
                  <a:lnTo>
                    <a:pt x="100170" y="23310"/>
                  </a:lnTo>
                  <a:lnTo>
                    <a:pt x="102589" y="29970"/>
                  </a:lnTo>
                  <a:lnTo>
                    <a:pt x="105322" y="31159"/>
                  </a:lnTo>
                  <a:lnTo>
                    <a:pt x="109070" y="32110"/>
                  </a:lnTo>
                  <a:lnTo>
                    <a:pt x="110163" y="36035"/>
                  </a:lnTo>
                  <a:lnTo>
                    <a:pt x="110475" y="38889"/>
                  </a:lnTo>
                  <a:lnTo>
                    <a:pt x="113832" y="42339"/>
                  </a:lnTo>
                  <a:lnTo>
                    <a:pt x="114613" y="47096"/>
                  </a:lnTo>
                  <a:lnTo>
                    <a:pt x="117970" y="50426"/>
                  </a:lnTo>
                  <a:lnTo>
                    <a:pt x="120000" y="54826"/>
                  </a:lnTo>
                  <a:lnTo>
                    <a:pt x="119922" y="60892"/>
                  </a:lnTo>
                  <a:lnTo>
                    <a:pt x="118361" y="67195"/>
                  </a:lnTo>
                  <a:lnTo>
                    <a:pt x="117034" y="69455"/>
                  </a:lnTo>
                  <a:lnTo>
                    <a:pt x="115393" y="75282"/>
                  </a:lnTo>
                  <a:lnTo>
                    <a:pt x="112505" y="77542"/>
                  </a:lnTo>
                  <a:lnTo>
                    <a:pt x="106024" y="78850"/>
                  </a:lnTo>
                  <a:lnTo>
                    <a:pt x="104073" y="81942"/>
                  </a:lnTo>
                  <a:lnTo>
                    <a:pt x="103605" y="86818"/>
                  </a:lnTo>
                  <a:lnTo>
                    <a:pt x="105479" y="89911"/>
                  </a:lnTo>
                  <a:lnTo>
                    <a:pt x="106571" y="92765"/>
                  </a:lnTo>
                  <a:lnTo>
                    <a:pt x="106571" y="99901"/>
                  </a:lnTo>
                  <a:lnTo>
                    <a:pt x="103683" y="104063"/>
                  </a:lnTo>
                  <a:lnTo>
                    <a:pt x="103761" y="110129"/>
                  </a:lnTo>
                  <a:lnTo>
                    <a:pt x="100638" y="110247"/>
                  </a:lnTo>
                  <a:lnTo>
                    <a:pt x="99233" y="112864"/>
                  </a:lnTo>
                  <a:lnTo>
                    <a:pt x="99311" y="120000"/>
                  </a:lnTo>
                  <a:lnTo>
                    <a:pt x="97280" y="120000"/>
                  </a:lnTo>
                  <a:lnTo>
                    <a:pt x="94626" y="115956"/>
                  </a:lnTo>
                  <a:lnTo>
                    <a:pt x="93299" y="112626"/>
                  </a:lnTo>
                  <a:lnTo>
                    <a:pt x="78152" y="113340"/>
                  </a:lnTo>
                  <a:lnTo>
                    <a:pt x="65426" y="114767"/>
                  </a:lnTo>
                  <a:lnTo>
                    <a:pt x="34977" y="115600"/>
                  </a:lnTo>
                  <a:lnTo>
                    <a:pt x="15146" y="115600"/>
                  </a:lnTo>
                  <a:lnTo>
                    <a:pt x="14288" y="112150"/>
                  </a:lnTo>
                  <a:lnTo>
                    <a:pt x="14131" y="99187"/>
                  </a:lnTo>
                  <a:lnTo>
                    <a:pt x="13741" y="94193"/>
                  </a:lnTo>
                  <a:lnTo>
                    <a:pt x="12023" y="92051"/>
                  </a:lnTo>
                  <a:lnTo>
                    <a:pt x="12102" y="81585"/>
                  </a:lnTo>
                  <a:lnTo>
                    <a:pt x="8510" y="73737"/>
                  </a:lnTo>
                  <a:lnTo>
                    <a:pt x="8354" y="66838"/>
                  </a:lnTo>
                  <a:lnTo>
                    <a:pt x="5777" y="58869"/>
                  </a:lnTo>
                  <a:lnTo>
                    <a:pt x="3903" y="50188"/>
                  </a:lnTo>
                  <a:lnTo>
                    <a:pt x="3670" y="41743"/>
                  </a:lnTo>
                  <a:lnTo>
                    <a:pt x="2576" y="37938"/>
                  </a:lnTo>
                  <a:lnTo>
                    <a:pt x="312" y="35083"/>
                  </a:lnTo>
                  <a:lnTo>
                    <a:pt x="312" y="31635"/>
                  </a:lnTo>
                  <a:lnTo>
                    <a:pt x="1717" y="27948"/>
                  </a:lnTo>
                  <a:lnTo>
                    <a:pt x="2733" y="19742"/>
                  </a:lnTo>
                  <a:lnTo>
                    <a:pt x="2421" y="14627"/>
                  </a:lnTo>
                  <a:lnTo>
                    <a:pt x="702" y="13914"/>
                  </a:lnTo>
                  <a:lnTo>
                    <a:pt x="0" y="11179"/>
                  </a:lnTo>
                  <a:lnTo>
                    <a:pt x="0" y="4876"/>
                  </a:lnTo>
                  <a:lnTo>
                    <a:pt x="625" y="2973"/>
                  </a:lnTo>
                  <a:lnTo>
                    <a:pt x="25062" y="3210"/>
                  </a:lnTo>
                  <a:lnTo>
                    <a:pt x="49499" y="2379"/>
                  </a:lnTo>
                  <a:lnTo>
                    <a:pt x="75576" y="1189"/>
                  </a:lnTo>
                  <a:close/>
                </a:path>
              </a:pathLst>
            </a:custGeom>
            <a:solidFill>
              <a:srgbClr val="0C343D"/>
            </a:solidFill>
            <a:ln cap="flat" cmpd="sng" w="9525">
              <a:solidFill>
                <a:srgbClr val="D9EAD3"/>
              </a:solidFill>
              <a:prstDash val="solid"/>
              <a:round/>
              <a:headEnd len="sm" w="sm" type="none"/>
              <a:tailEnd len="sm" w="sm" type="none"/>
            </a:ln>
          </p:spPr>
        </p:sp>
        <p:sp>
          <p:nvSpPr>
            <p:cNvPr id="124" name="Google Shape;124;p16"/>
            <p:cNvSpPr/>
            <p:nvPr/>
          </p:nvSpPr>
          <p:spPr>
            <a:xfrm>
              <a:off x="5339093" y="4156468"/>
              <a:ext cx="564900" cy="532500"/>
            </a:xfrm>
            <a:custGeom>
              <a:rect b="b" l="l" r="r" t="t"/>
              <a:pathLst>
                <a:path extrusionOk="0" h="120000" w="120000">
                  <a:moveTo>
                    <a:pt x="0" y="3593"/>
                  </a:moveTo>
                  <a:lnTo>
                    <a:pt x="61269" y="2155"/>
                  </a:lnTo>
                  <a:lnTo>
                    <a:pt x="109382" y="0"/>
                  </a:lnTo>
                  <a:lnTo>
                    <a:pt x="111261" y="2874"/>
                  </a:lnTo>
                  <a:lnTo>
                    <a:pt x="110697" y="7801"/>
                  </a:lnTo>
                  <a:lnTo>
                    <a:pt x="107033" y="11292"/>
                  </a:lnTo>
                  <a:lnTo>
                    <a:pt x="105058" y="16322"/>
                  </a:lnTo>
                  <a:lnTo>
                    <a:pt x="113047" y="16424"/>
                  </a:lnTo>
                  <a:lnTo>
                    <a:pt x="119906" y="15398"/>
                  </a:lnTo>
                  <a:lnTo>
                    <a:pt x="120000" y="18067"/>
                  </a:lnTo>
                  <a:lnTo>
                    <a:pt x="116899" y="25766"/>
                  </a:lnTo>
                  <a:lnTo>
                    <a:pt x="116805" y="31309"/>
                  </a:lnTo>
                  <a:lnTo>
                    <a:pt x="113610" y="33465"/>
                  </a:lnTo>
                  <a:lnTo>
                    <a:pt x="110791" y="35621"/>
                  </a:lnTo>
                  <a:lnTo>
                    <a:pt x="112858" y="40753"/>
                  </a:lnTo>
                  <a:lnTo>
                    <a:pt x="113423" y="45679"/>
                  </a:lnTo>
                  <a:lnTo>
                    <a:pt x="111261" y="48144"/>
                  </a:lnTo>
                  <a:lnTo>
                    <a:pt x="107878" y="49273"/>
                  </a:lnTo>
                  <a:lnTo>
                    <a:pt x="107878" y="55227"/>
                  </a:lnTo>
                  <a:lnTo>
                    <a:pt x="105058" y="55843"/>
                  </a:lnTo>
                  <a:lnTo>
                    <a:pt x="101676" y="62925"/>
                  </a:lnTo>
                  <a:lnTo>
                    <a:pt x="102240" y="71035"/>
                  </a:lnTo>
                  <a:lnTo>
                    <a:pt x="98575" y="71446"/>
                  </a:lnTo>
                  <a:lnTo>
                    <a:pt x="94534" y="78529"/>
                  </a:lnTo>
                  <a:lnTo>
                    <a:pt x="92749" y="80787"/>
                  </a:lnTo>
                  <a:lnTo>
                    <a:pt x="94630" y="81300"/>
                  </a:lnTo>
                  <a:lnTo>
                    <a:pt x="94628" y="84175"/>
                  </a:lnTo>
                  <a:lnTo>
                    <a:pt x="90023" y="85920"/>
                  </a:lnTo>
                  <a:lnTo>
                    <a:pt x="88614" y="95672"/>
                  </a:lnTo>
                  <a:lnTo>
                    <a:pt x="89366" y="99059"/>
                  </a:lnTo>
                  <a:lnTo>
                    <a:pt x="88520" y="101420"/>
                  </a:lnTo>
                  <a:lnTo>
                    <a:pt x="88896" y="106143"/>
                  </a:lnTo>
                  <a:lnTo>
                    <a:pt x="91339" y="110762"/>
                  </a:lnTo>
                  <a:lnTo>
                    <a:pt x="91339" y="117947"/>
                  </a:lnTo>
                  <a:lnTo>
                    <a:pt x="75552" y="118768"/>
                  </a:lnTo>
                  <a:lnTo>
                    <a:pt x="59483" y="119795"/>
                  </a:lnTo>
                  <a:lnTo>
                    <a:pt x="16539" y="120000"/>
                  </a:lnTo>
                  <a:lnTo>
                    <a:pt x="16726" y="104705"/>
                  </a:lnTo>
                  <a:lnTo>
                    <a:pt x="15599" y="102344"/>
                  </a:lnTo>
                  <a:lnTo>
                    <a:pt x="11370" y="101728"/>
                  </a:lnTo>
                  <a:lnTo>
                    <a:pt x="7518" y="103269"/>
                  </a:lnTo>
                  <a:lnTo>
                    <a:pt x="5074" y="101420"/>
                  </a:lnTo>
                  <a:lnTo>
                    <a:pt x="5450" y="34799"/>
                  </a:lnTo>
                  <a:lnTo>
                    <a:pt x="3383" y="29461"/>
                  </a:lnTo>
                  <a:lnTo>
                    <a:pt x="3383" y="18683"/>
                  </a:lnTo>
                  <a:lnTo>
                    <a:pt x="1504" y="14884"/>
                  </a:lnTo>
                  <a:close/>
                </a:path>
              </a:pathLst>
            </a:custGeom>
            <a:solidFill>
              <a:srgbClr val="0C343D"/>
            </a:solidFill>
            <a:ln cap="flat" cmpd="sng" w="9525">
              <a:solidFill>
                <a:srgbClr val="D9EAD3"/>
              </a:solidFill>
              <a:prstDash val="solid"/>
              <a:round/>
              <a:headEnd len="sm" w="sm" type="none"/>
              <a:tailEnd len="sm" w="sm" type="none"/>
            </a:ln>
          </p:spPr>
        </p:sp>
        <p:sp>
          <p:nvSpPr>
            <p:cNvPr id="125" name="Google Shape;125;p16"/>
            <p:cNvSpPr/>
            <p:nvPr/>
          </p:nvSpPr>
          <p:spPr>
            <a:xfrm>
              <a:off x="6396635" y="4299146"/>
              <a:ext cx="614700" cy="658200"/>
            </a:xfrm>
            <a:custGeom>
              <a:rect b="b" l="l" r="r" t="t"/>
              <a:pathLst>
                <a:path extrusionOk="0" h="120000" w="120000">
                  <a:moveTo>
                    <a:pt x="0" y="6150"/>
                  </a:moveTo>
                  <a:lnTo>
                    <a:pt x="28317" y="3491"/>
                  </a:lnTo>
                  <a:lnTo>
                    <a:pt x="44202" y="1496"/>
                  </a:lnTo>
                  <a:lnTo>
                    <a:pt x="51971" y="0"/>
                  </a:lnTo>
                  <a:lnTo>
                    <a:pt x="55079" y="0"/>
                  </a:lnTo>
                  <a:lnTo>
                    <a:pt x="55252" y="2327"/>
                  </a:lnTo>
                  <a:lnTo>
                    <a:pt x="52316" y="3823"/>
                  </a:lnTo>
                  <a:lnTo>
                    <a:pt x="50935" y="6150"/>
                  </a:lnTo>
                  <a:lnTo>
                    <a:pt x="51453" y="8975"/>
                  </a:lnTo>
                  <a:lnTo>
                    <a:pt x="55597" y="10305"/>
                  </a:lnTo>
                  <a:lnTo>
                    <a:pt x="57841" y="12299"/>
                  </a:lnTo>
                  <a:lnTo>
                    <a:pt x="63194" y="12798"/>
                  </a:lnTo>
                  <a:lnTo>
                    <a:pt x="66302" y="18117"/>
                  </a:lnTo>
                  <a:lnTo>
                    <a:pt x="69065" y="22438"/>
                  </a:lnTo>
                  <a:lnTo>
                    <a:pt x="73381" y="26759"/>
                  </a:lnTo>
                  <a:lnTo>
                    <a:pt x="78906" y="28920"/>
                  </a:lnTo>
                  <a:lnTo>
                    <a:pt x="81324" y="31911"/>
                  </a:lnTo>
                  <a:lnTo>
                    <a:pt x="84777" y="35070"/>
                  </a:lnTo>
                  <a:lnTo>
                    <a:pt x="88403" y="36898"/>
                  </a:lnTo>
                  <a:lnTo>
                    <a:pt x="90475" y="42050"/>
                  </a:lnTo>
                  <a:lnTo>
                    <a:pt x="94274" y="44543"/>
                  </a:lnTo>
                  <a:lnTo>
                    <a:pt x="99108" y="46372"/>
                  </a:lnTo>
                  <a:lnTo>
                    <a:pt x="102907" y="53020"/>
                  </a:lnTo>
                  <a:lnTo>
                    <a:pt x="104115" y="57175"/>
                  </a:lnTo>
                  <a:lnTo>
                    <a:pt x="105842" y="59169"/>
                  </a:lnTo>
                  <a:lnTo>
                    <a:pt x="109640" y="60499"/>
                  </a:lnTo>
                  <a:lnTo>
                    <a:pt x="111540" y="65984"/>
                  </a:lnTo>
                  <a:lnTo>
                    <a:pt x="112231" y="69474"/>
                  </a:lnTo>
                  <a:lnTo>
                    <a:pt x="115856" y="71136"/>
                  </a:lnTo>
                  <a:lnTo>
                    <a:pt x="119137" y="71302"/>
                  </a:lnTo>
                  <a:lnTo>
                    <a:pt x="120000" y="73297"/>
                  </a:lnTo>
                  <a:lnTo>
                    <a:pt x="117756" y="76454"/>
                  </a:lnTo>
                  <a:lnTo>
                    <a:pt x="114475" y="80443"/>
                  </a:lnTo>
                  <a:lnTo>
                    <a:pt x="114993" y="83102"/>
                  </a:lnTo>
                  <a:lnTo>
                    <a:pt x="113784" y="85264"/>
                  </a:lnTo>
                  <a:lnTo>
                    <a:pt x="112748" y="90582"/>
                  </a:lnTo>
                  <a:lnTo>
                    <a:pt x="111195" y="98560"/>
                  </a:lnTo>
                  <a:lnTo>
                    <a:pt x="110331" y="101552"/>
                  </a:lnTo>
                  <a:lnTo>
                    <a:pt x="111195" y="106538"/>
                  </a:lnTo>
                  <a:lnTo>
                    <a:pt x="111367" y="109030"/>
                  </a:lnTo>
                  <a:lnTo>
                    <a:pt x="105496" y="109030"/>
                  </a:lnTo>
                  <a:lnTo>
                    <a:pt x="99799" y="107368"/>
                  </a:lnTo>
                  <a:lnTo>
                    <a:pt x="96346" y="108698"/>
                  </a:lnTo>
                  <a:lnTo>
                    <a:pt x="96346" y="111690"/>
                  </a:lnTo>
                  <a:lnTo>
                    <a:pt x="98590" y="113851"/>
                  </a:lnTo>
                  <a:lnTo>
                    <a:pt x="98418" y="120000"/>
                  </a:lnTo>
                  <a:lnTo>
                    <a:pt x="94619" y="120000"/>
                  </a:lnTo>
                  <a:lnTo>
                    <a:pt x="93755" y="114848"/>
                  </a:lnTo>
                  <a:lnTo>
                    <a:pt x="41957" y="118505"/>
                  </a:lnTo>
                  <a:lnTo>
                    <a:pt x="30215" y="118505"/>
                  </a:lnTo>
                  <a:lnTo>
                    <a:pt x="26072" y="112854"/>
                  </a:lnTo>
                  <a:lnTo>
                    <a:pt x="24863" y="108698"/>
                  </a:lnTo>
                  <a:lnTo>
                    <a:pt x="21928" y="106704"/>
                  </a:lnTo>
                  <a:lnTo>
                    <a:pt x="22791" y="100887"/>
                  </a:lnTo>
                  <a:lnTo>
                    <a:pt x="22791" y="95568"/>
                  </a:lnTo>
                  <a:lnTo>
                    <a:pt x="20546" y="91413"/>
                  </a:lnTo>
                  <a:lnTo>
                    <a:pt x="21065" y="83602"/>
                  </a:lnTo>
                  <a:lnTo>
                    <a:pt x="24000" y="79114"/>
                  </a:lnTo>
                  <a:lnTo>
                    <a:pt x="23482" y="76122"/>
                  </a:lnTo>
                  <a:lnTo>
                    <a:pt x="20892" y="76122"/>
                  </a:lnTo>
                  <a:lnTo>
                    <a:pt x="21237" y="71801"/>
                  </a:lnTo>
                  <a:lnTo>
                    <a:pt x="18474" y="68643"/>
                  </a:lnTo>
                  <a:lnTo>
                    <a:pt x="15540" y="62660"/>
                  </a:lnTo>
                  <a:lnTo>
                    <a:pt x="12777" y="52188"/>
                  </a:lnTo>
                  <a:lnTo>
                    <a:pt x="10187" y="45707"/>
                  </a:lnTo>
                  <a:lnTo>
                    <a:pt x="8805" y="38892"/>
                  </a:lnTo>
                  <a:lnTo>
                    <a:pt x="5871" y="28255"/>
                  </a:lnTo>
                  <a:lnTo>
                    <a:pt x="1381" y="13131"/>
                  </a:lnTo>
                  <a:lnTo>
                    <a:pt x="172" y="11634"/>
                  </a:lnTo>
                  <a:close/>
                </a:path>
              </a:pathLst>
            </a:custGeom>
            <a:solidFill>
              <a:srgbClr val="0C343D"/>
            </a:solidFill>
            <a:ln cap="flat" cmpd="sng" w="9525">
              <a:solidFill>
                <a:srgbClr val="D9EAD3"/>
              </a:solidFill>
              <a:prstDash val="solid"/>
              <a:round/>
              <a:headEnd len="sm" w="sm" type="none"/>
              <a:tailEnd len="sm" w="sm" type="none"/>
            </a:ln>
          </p:spPr>
        </p:sp>
        <p:sp>
          <p:nvSpPr>
            <p:cNvPr id="126" name="Google Shape;126;p16"/>
            <p:cNvSpPr/>
            <p:nvPr/>
          </p:nvSpPr>
          <p:spPr>
            <a:xfrm>
              <a:off x="6081717" y="3329371"/>
              <a:ext cx="337800" cy="609000"/>
            </a:xfrm>
            <a:custGeom>
              <a:rect b="b" l="l" r="r" t="t"/>
              <a:pathLst>
                <a:path extrusionOk="0" h="120000" w="120000">
                  <a:moveTo>
                    <a:pt x="2513" y="6826"/>
                  </a:moveTo>
                  <a:lnTo>
                    <a:pt x="7853" y="7725"/>
                  </a:lnTo>
                  <a:lnTo>
                    <a:pt x="11937" y="8444"/>
                  </a:lnTo>
                  <a:lnTo>
                    <a:pt x="17905" y="7186"/>
                  </a:lnTo>
                  <a:lnTo>
                    <a:pt x="22931" y="5030"/>
                  </a:lnTo>
                  <a:lnTo>
                    <a:pt x="28272" y="3054"/>
                  </a:lnTo>
                  <a:lnTo>
                    <a:pt x="48062" y="3414"/>
                  </a:lnTo>
                  <a:lnTo>
                    <a:pt x="53716" y="1796"/>
                  </a:lnTo>
                  <a:lnTo>
                    <a:pt x="103037" y="0"/>
                  </a:lnTo>
                  <a:lnTo>
                    <a:pt x="106178" y="21378"/>
                  </a:lnTo>
                  <a:lnTo>
                    <a:pt x="108691" y="23353"/>
                  </a:lnTo>
                  <a:lnTo>
                    <a:pt x="113089" y="55150"/>
                  </a:lnTo>
                  <a:lnTo>
                    <a:pt x="118115" y="76886"/>
                  </a:lnTo>
                  <a:lnTo>
                    <a:pt x="120000" y="84252"/>
                  </a:lnTo>
                  <a:lnTo>
                    <a:pt x="106806" y="88923"/>
                  </a:lnTo>
                  <a:lnTo>
                    <a:pt x="100209" y="88923"/>
                  </a:lnTo>
                  <a:lnTo>
                    <a:pt x="97382" y="91078"/>
                  </a:lnTo>
                  <a:lnTo>
                    <a:pt x="97696" y="95390"/>
                  </a:lnTo>
                  <a:lnTo>
                    <a:pt x="92041" y="97725"/>
                  </a:lnTo>
                  <a:lnTo>
                    <a:pt x="80419" y="105090"/>
                  </a:lnTo>
                  <a:lnTo>
                    <a:pt x="81047" y="111377"/>
                  </a:lnTo>
                  <a:lnTo>
                    <a:pt x="66910" y="111198"/>
                  </a:lnTo>
                  <a:lnTo>
                    <a:pt x="66597" y="108324"/>
                  </a:lnTo>
                  <a:lnTo>
                    <a:pt x="57173" y="111377"/>
                  </a:lnTo>
                  <a:lnTo>
                    <a:pt x="57486" y="116228"/>
                  </a:lnTo>
                  <a:lnTo>
                    <a:pt x="51518" y="117665"/>
                  </a:lnTo>
                  <a:lnTo>
                    <a:pt x="47749" y="112994"/>
                  </a:lnTo>
                  <a:lnTo>
                    <a:pt x="42094" y="113713"/>
                  </a:lnTo>
                  <a:lnTo>
                    <a:pt x="37381" y="116587"/>
                  </a:lnTo>
                  <a:lnTo>
                    <a:pt x="36440" y="120000"/>
                  </a:lnTo>
                  <a:lnTo>
                    <a:pt x="29214" y="119102"/>
                  </a:lnTo>
                  <a:lnTo>
                    <a:pt x="28901" y="116407"/>
                  </a:lnTo>
                  <a:lnTo>
                    <a:pt x="20105" y="116228"/>
                  </a:lnTo>
                  <a:lnTo>
                    <a:pt x="0" y="118743"/>
                  </a:lnTo>
                  <a:lnTo>
                    <a:pt x="0" y="108503"/>
                  </a:lnTo>
                  <a:lnTo>
                    <a:pt x="6596" y="103832"/>
                  </a:lnTo>
                  <a:lnTo>
                    <a:pt x="9109" y="99342"/>
                  </a:lnTo>
                  <a:lnTo>
                    <a:pt x="11937" y="96468"/>
                  </a:lnTo>
                  <a:lnTo>
                    <a:pt x="15079" y="92695"/>
                  </a:lnTo>
                  <a:lnTo>
                    <a:pt x="13507" y="85689"/>
                  </a:lnTo>
                  <a:lnTo>
                    <a:pt x="8481" y="82456"/>
                  </a:lnTo>
                  <a:lnTo>
                    <a:pt x="10681" y="76348"/>
                  </a:lnTo>
                  <a:close/>
                </a:path>
              </a:pathLst>
            </a:custGeom>
            <a:solidFill>
              <a:srgbClr val="0C343D"/>
            </a:solidFill>
            <a:ln cap="flat" cmpd="sng" w="9525">
              <a:solidFill>
                <a:srgbClr val="D9EAD3"/>
              </a:solidFill>
              <a:prstDash val="solid"/>
              <a:round/>
              <a:headEnd len="sm" w="sm" type="none"/>
              <a:tailEnd len="sm" w="sm" type="none"/>
            </a:ln>
          </p:spPr>
        </p:sp>
        <p:sp>
          <p:nvSpPr>
            <p:cNvPr id="127" name="Google Shape;127;p16"/>
            <p:cNvSpPr/>
            <p:nvPr/>
          </p:nvSpPr>
          <p:spPr>
            <a:xfrm>
              <a:off x="6819475" y="3115184"/>
              <a:ext cx="653700" cy="443100"/>
            </a:xfrm>
            <a:custGeom>
              <a:rect b="b" l="l" r="r" t="t"/>
              <a:pathLst>
                <a:path extrusionOk="0" h="120000" w="120000">
                  <a:moveTo>
                    <a:pt x="0" y="30123"/>
                  </a:moveTo>
                  <a:lnTo>
                    <a:pt x="4871" y="24198"/>
                  </a:lnTo>
                  <a:lnTo>
                    <a:pt x="8444" y="19999"/>
                  </a:lnTo>
                  <a:lnTo>
                    <a:pt x="11853" y="15309"/>
                  </a:lnTo>
                  <a:lnTo>
                    <a:pt x="13640" y="15309"/>
                  </a:lnTo>
                  <a:lnTo>
                    <a:pt x="13640" y="25185"/>
                  </a:lnTo>
                  <a:lnTo>
                    <a:pt x="29229" y="21975"/>
                  </a:lnTo>
                  <a:lnTo>
                    <a:pt x="38159" y="19506"/>
                  </a:lnTo>
                  <a:lnTo>
                    <a:pt x="51313" y="15309"/>
                  </a:lnTo>
                  <a:lnTo>
                    <a:pt x="62680" y="11604"/>
                  </a:lnTo>
                  <a:lnTo>
                    <a:pt x="81353" y="5926"/>
                  </a:lnTo>
                  <a:lnTo>
                    <a:pt x="93532" y="1728"/>
                  </a:lnTo>
                  <a:lnTo>
                    <a:pt x="95805" y="0"/>
                  </a:lnTo>
                  <a:lnTo>
                    <a:pt x="99215" y="1234"/>
                  </a:lnTo>
                  <a:lnTo>
                    <a:pt x="100514" y="4938"/>
                  </a:lnTo>
                  <a:lnTo>
                    <a:pt x="103275" y="4691"/>
                  </a:lnTo>
                  <a:lnTo>
                    <a:pt x="104411" y="9383"/>
                  </a:lnTo>
                  <a:lnTo>
                    <a:pt x="106360" y="14815"/>
                  </a:lnTo>
                  <a:lnTo>
                    <a:pt x="108308" y="18272"/>
                  </a:lnTo>
                  <a:lnTo>
                    <a:pt x="112368" y="18518"/>
                  </a:lnTo>
                  <a:lnTo>
                    <a:pt x="113992" y="21481"/>
                  </a:lnTo>
                  <a:lnTo>
                    <a:pt x="111394" y="24938"/>
                  </a:lnTo>
                  <a:lnTo>
                    <a:pt x="111231" y="30617"/>
                  </a:lnTo>
                  <a:lnTo>
                    <a:pt x="109446" y="34568"/>
                  </a:lnTo>
                  <a:lnTo>
                    <a:pt x="108308" y="38519"/>
                  </a:lnTo>
                  <a:lnTo>
                    <a:pt x="109770" y="41975"/>
                  </a:lnTo>
                  <a:lnTo>
                    <a:pt x="109932" y="45926"/>
                  </a:lnTo>
                  <a:lnTo>
                    <a:pt x="107984" y="47654"/>
                  </a:lnTo>
                  <a:lnTo>
                    <a:pt x="108147" y="53086"/>
                  </a:lnTo>
                  <a:lnTo>
                    <a:pt x="109770" y="55802"/>
                  </a:lnTo>
                  <a:lnTo>
                    <a:pt x="112368" y="56049"/>
                  </a:lnTo>
                  <a:lnTo>
                    <a:pt x="113343" y="60741"/>
                  </a:lnTo>
                  <a:lnTo>
                    <a:pt x="117565" y="65431"/>
                  </a:lnTo>
                  <a:lnTo>
                    <a:pt x="120000" y="68148"/>
                  </a:lnTo>
                  <a:lnTo>
                    <a:pt x="120000" y="71357"/>
                  </a:lnTo>
                  <a:lnTo>
                    <a:pt x="116428" y="74320"/>
                  </a:lnTo>
                  <a:lnTo>
                    <a:pt x="115129" y="79012"/>
                  </a:lnTo>
                  <a:lnTo>
                    <a:pt x="112368" y="84197"/>
                  </a:lnTo>
                  <a:lnTo>
                    <a:pt x="109446" y="86666"/>
                  </a:lnTo>
                  <a:lnTo>
                    <a:pt x="106198" y="86666"/>
                  </a:lnTo>
                  <a:lnTo>
                    <a:pt x="101976" y="93086"/>
                  </a:lnTo>
                  <a:lnTo>
                    <a:pt x="91096" y="95802"/>
                  </a:lnTo>
                  <a:lnTo>
                    <a:pt x="81516" y="99506"/>
                  </a:lnTo>
                  <a:lnTo>
                    <a:pt x="67551" y="104198"/>
                  </a:lnTo>
                  <a:lnTo>
                    <a:pt x="60406" y="105925"/>
                  </a:lnTo>
                  <a:lnTo>
                    <a:pt x="54073" y="105925"/>
                  </a:lnTo>
                  <a:lnTo>
                    <a:pt x="46117" y="110123"/>
                  </a:lnTo>
                  <a:lnTo>
                    <a:pt x="38484" y="111851"/>
                  </a:lnTo>
                  <a:lnTo>
                    <a:pt x="30365" y="115308"/>
                  </a:lnTo>
                  <a:lnTo>
                    <a:pt x="25494" y="115308"/>
                  </a:lnTo>
                  <a:lnTo>
                    <a:pt x="8769" y="120000"/>
                  </a:lnTo>
                  <a:lnTo>
                    <a:pt x="8769" y="110370"/>
                  </a:lnTo>
                  <a:lnTo>
                    <a:pt x="7307" y="107407"/>
                  </a:lnTo>
                  <a:lnTo>
                    <a:pt x="5683" y="83457"/>
                  </a:lnTo>
                  <a:lnTo>
                    <a:pt x="4059" y="75802"/>
                  </a:lnTo>
                  <a:lnTo>
                    <a:pt x="3572" y="66667"/>
                  </a:lnTo>
                  <a:close/>
                </a:path>
              </a:pathLst>
            </a:custGeom>
            <a:solidFill>
              <a:srgbClr val="0C343D"/>
            </a:solidFill>
            <a:ln cap="flat" cmpd="sng" w="9525">
              <a:solidFill>
                <a:srgbClr val="9FC5E8"/>
              </a:solidFill>
              <a:prstDash val="solid"/>
              <a:round/>
              <a:headEnd len="sm" w="sm" type="none"/>
              <a:tailEnd len="sm" w="sm" type="none"/>
            </a:ln>
          </p:spPr>
        </p:sp>
        <p:sp>
          <p:nvSpPr>
            <p:cNvPr id="128" name="Google Shape;128;p16"/>
            <p:cNvSpPr/>
            <p:nvPr/>
          </p:nvSpPr>
          <p:spPr>
            <a:xfrm>
              <a:off x="2435945" y="1961978"/>
              <a:ext cx="762000" cy="569700"/>
            </a:xfrm>
            <a:custGeom>
              <a:rect b="b" l="l" r="r" t="t"/>
              <a:pathLst>
                <a:path extrusionOk="0" h="120000" w="120000">
                  <a:moveTo>
                    <a:pt x="35027" y="1299"/>
                  </a:moveTo>
                  <a:lnTo>
                    <a:pt x="37381" y="0"/>
                  </a:lnTo>
                  <a:lnTo>
                    <a:pt x="120000" y="30109"/>
                  </a:lnTo>
                  <a:lnTo>
                    <a:pt x="106963" y="107654"/>
                  </a:lnTo>
                  <a:lnTo>
                    <a:pt x="106806" y="118701"/>
                  </a:lnTo>
                  <a:lnTo>
                    <a:pt x="105078" y="120000"/>
                  </a:lnTo>
                  <a:lnTo>
                    <a:pt x="76178" y="110037"/>
                  </a:lnTo>
                  <a:lnTo>
                    <a:pt x="62512" y="111336"/>
                  </a:lnTo>
                  <a:lnTo>
                    <a:pt x="58743" y="109821"/>
                  </a:lnTo>
                  <a:lnTo>
                    <a:pt x="51203" y="111554"/>
                  </a:lnTo>
                  <a:lnTo>
                    <a:pt x="49477" y="109387"/>
                  </a:lnTo>
                  <a:lnTo>
                    <a:pt x="42094" y="109821"/>
                  </a:lnTo>
                  <a:lnTo>
                    <a:pt x="37381" y="105271"/>
                  </a:lnTo>
                  <a:lnTo>
                    <a:pt x="32355" y="104622"/>
                  </a:lnTo>
                  <a:lnTo>
                    <a:pt x="29685" y="102671"/>
                  </a:lnTo>
                  <a:lnTo>
                    <a:pt x="27644" y="105271"/>
                  </a:lnTo>
                  <a:lnTo>
                    <a:pt x="21361" y="104404"/>
                  </a:lnTo>
                  <a:lnTo>
                    <a:pt x="15550" y="98990"/>
                  </a:lnTo>
                  <a:lnTo>
                    <a:pt x="16492" y="95524"/>
                  </a:lnTo>
                  <a:lnTo>
                    <a:pt x="16492" y="86643"/>
                  </a:lnTo>
                  <a:lnTo>
                    <a:pt x="13350" y="80794"/>
                  </a:lnTo>
                  <a:lnTo>
                    <a:pt x="9424" y="80794"/>
                  </a:lnTo>
                  <a:lnTo>
                    <a:pt x="8796" y="76246"/>
                  </a:lnTo>
                  <a:lnTo>
                    <a:pt x="6596" y="76246"/>
                  </a:lnTo>
                  <a:lnTo>
                    <a:pt x="5026" y="73431"/>
                  </a:lnTo>
                  <a:lnTo>
                    <a:pt x="2826" y="74729"/>
                  </a:lnTo>
                  <a:lnTo>
                    <a:pt x="0" y="71698"/>
                  </a:lnTo>
                  <a:lnTo>
                    <a:pt x="1413" y="66931"/>
                  </a:lnTo>
                  <a:lnTo>
                    <a:pt x="3770" y="67148"/>
                  </a:lnTo>
                  <a:lnTo>
                    <a:pt x="5339" y="62815"/>
                  </a:lnTo>
                  <a:lnTo>
                    <a:pt x="5183" y="60216"/>
                  </a:lnTo>
                  <a:lnTo>
                    <a:pt x="2985" y="60216"/>
                  </a:lnTo>
                  <a:lnTo>
                    <a:pt x="2826" y="54801"/>
                  </a:lnTo>
                  <a:lnTo>
                    <a:pt x="7224" y="54151"/>
                  </a:lnTo>
                  <a:lnTo>
                    <a:pt x="4555" y="49171"/>
                  </a:lnTo>
                  <a:lnTo>
                    <a:pt x="3770" y="41154"/>
                  </a:lnTo>
                  <a:lnTo>
                    <a:pt x="3926" y="24260"/>
                  </a:lnTo>
                  <a:lnTo>
                    <a:pt x="2198" y="21227"/>
                  </a:lnTo>
                  <a:lnTo>
                    <a:pt x="2198" y="15812"/>
                  </a:lnTo>
                  <a:lnTo>
                    <a:pt x="3613" y="7798"/>
                  </a:lnTo>
                  <a:lnTo>
                    <a:pt x="4398" y="5849"/>
                  </a:lnTo>
                  <a:lnTo>
                    <a:pt x="6754" y="7364"/>
                  </a:lnTo>
                  <a:lnTo>
                    <a:pt x="10366" y="14079"/>
                  </a:lnTo>
                  <a:lnTo>
                    <a:pt x="15079" y="18411"/>
                  </a:lnTo>
                  <a:lnTo>
                    <a:pt x="21046" y="22311"/>
                  </a:lnTo>
                  <a:lnTo>
                    <a:pt x="27644" y="25343"/>
                  </a:lnTo>
                  <a:lnTo>
                    <a:pt x="31257" y="25343"/>
                  </a:lnTo>
                  <a:lnTo>
                    <a:pt x="32042" y="20360"/>
                  </a:lnTo>
                  <a:lnTo>
                    <a:pt x="34712" y="18411"/>
                  </a:lnTo>
                  <a:lnTo>
                    <a:pt x="35968" y="22743"/>
                  </a:lnTo>
                  <a:lnTo>
                    <a:pt x="33455" y="22743"/>
                  </a:lnTo>
                  <a:lnTo>
                    <a:pt x="33612" y="26859"/>
                  </a:lnTo>
                  <a:lnTo>
                    <a:pt x="35340" y="29891"/>
                  </a:lnTo>
                  <a:lnTo>
                    <a:pt x="37853" y="34223"/>
                  </a:lnTo>
                  <a:lnTo>
                    <a:pt x="38481" y="30541"/>
                  </a:lnTo>
                  <a:lnTo>
                    <a:pt x="36911" y="29024"/>
                  </a:lnTo>
                  <a:lnTo>
                    <a:pt x="37540" y="20360"/>
                  </a:lnTo>
                  <a:lnTo>
                    <a:pt x="36911" y="17545"/>
                  </a:lnTo>
                  <a:lnTo>
                    <a:pt x="39110" y="12997"/>
                  </a:lnTo>
                  <a:close/>
                </a:path>
              </a:pathLst>
            </a:custGeom>
            <a:solidFill>
              <a:srgbClr val="0C343D"/>
            </a:solidFill>
            <a:ln cap="flat" cmpd="sng" w="9525">
              <a:solidFill>
                <a:srgbClr val="D9EAD3"/>
              </a:solidFill>
              <a:prstDash val="solid"/>
              <a:round/>
              <a:headEnd len="sm" w="sm" type="none"/>
              <a:tailEnd len="sm" w="sm" type="none"/>
            </a:ln>
          </p:spPr>
        </p:sp>
        <p:sp>
          <p:nvSpPr>
            <p:cNvPr id="129" name="Google Shape;129;p16"/>
            <p:cNvSpPr/>
            <p:nvPr/>
          </p:nvSpPr>
          <p:spPr>
            <a:xfrm>
              <a:off x="4385051" y="2299440"/>
              <a:ext cx="742200" cy="477300"/>
            </a:xfrm>
            <a:custGeom>
              <a:rect b="b" l="l" r="r" t="t"/>
              <a:pathLst>
                <a:path extrusionOk="0" h="120000" w="120000">
                  <a:moveTo>
                    <a:pt x="5435" y="0"/>
                  </a:moveTo>
                  <a:lnTo>
                    <a:pt x="24171" y="1832"/>
                  </a:lnTo>
                  <a:lnTo>
                    <a:pt x="45339" y="3894"/>
                  </a:lnTo>
                  <a:lnTo>
                    <a:pt x="68939" y="5954"/>
                  </a:lnTo>
                  <a:lnTo>
                    <a:pt x="109416" y="7100"/>
                  </a:lnTo>
                  <a:lnTo>
                    <a:pt x="110704" y="10992"/>
                  </a:lnTo>
                  <a:lnTo>
                    <a:pt x="111848" y="17405"/>
                  </a:lnTo>
                  <a:lnTo>
                    <a:pt x="111562" y="22214"/>
                  </a:lnTo>
                  <a:lnTo>
                    <a:pt x="111704" y="40077"/>
                  </a:lnTo>
                  <a:lnTo>
                    <a:pt x="112563" y="46489"/>
                  </a:lnTo>
                  <a:lnTo>
                    <a:pt x="113564" y="50382"/>
                  </a:lnTo>
                  <a:lnTo>
                    <a:pt x="115280" y="54275"/>
                  </a:lnTo>
                  <a:lnTo>
                    <a:pt x="115567" y="63664"/>
                  </a:lnTo>
                  <a:lnTo>
                    <a:pt x="116139" y="80153"/>
                  </a:lnTo>
                  <a:lnTo>
                    <a:pt x="116711" y="94581"/>
                  </a:lnTo>
                  <a:lnTo>
                    <a:pt x="120000" y="107863"/>
                  </a:lnTo>
                  <a:lnTo>
                    <a:pt x="119857" y="120000"/>
                  </a:lnTo>
                  <a:lnTo>
                    <a:pt x="81812" y="118856"/>
                  </a:lnTo>
                  <a:lnTo>
                    <a:pt x="52634" y="117024"/>
                  </a:lnTo>
                  <a:lnTo>
                    <a:pt x="20882" y="113817"/>
                  </a:lnTo>
                  <a:lnTo>
                    <a:pt x="0" y="111298"/>
                  </a:lnTo>
                  <a:lnTo>
                    <a:pt x="286" y="89543"/>
                  </a:lnTo>
                  <a:lnTo>
                    <a:pt x="1430" y="86107"/>
                  </a:lnTo>
                  <a:close/>
                </a:path>
              </a:pathLst>
            </a:custGeom>
            <a:solidFill>
              <a:srgbClr val="0C343D"/>
            </a:solidFill>
            <a:ln cap="flat" cmpd="sng" w="9525">
              <a:solidFill>
                <a:srgbClr val="D9EAD3"/>
              </a:solidFill>
              <a:prstDash val="solid"/>
              <a:round/>
              <a:headEnd len="sm" w="sm" type="none"/>
              <a:tailEnd len="sm" w="sm" type="none"/>
            </a:ln>
          </p:spPr>
        </p:sp>
        <p:sp>
          <p:nvSpPr>
            <p:cNvPr id="130" name="Google Shape;130;p16"/>
            <p:cNvSpPr/>
            <p:nvPr/>
          </p:nvSpPr>
          <p:spPr>
            <a:xfrm>
              <a:off x="7375005" y="3435098"/>
              <a:ext cx="122100" cy="199800"/>
            </a:xfrm>
            <a:custGeom>
              <a:rect b="b" l="l" r="r" t="t"/>
              <a:pathLst>
                <a:path extrusionOk="0" h="120000" w="120000">
                  <a:moveTo>
                    <a:pt x="0" y="14796"/>
                  </a:moveTo>
                  <a:lnTo>
                    <a:pt x="23476" y="0"/>
                  </a:lnTo>
                  <a:lnTo>
                    <a:pt x="41739" y="549"/>
                  </a:lnTo>
                  <a:lnTo>
                    <a:pt x="28693" y="19179"/>
                  </a:lnTo>
                  <a:lnTo>
                    <a:pt x="26954" y="30138"/>
                  </a:lnTo>
                  <a:lnTo>
                    <a:pt x="38261" y="42193"/>
                  </a:lnTo>
                  <a:lnTo>
                    <a:pt x="57391" y="48768"/>
                  </a:lnTo>
                  <a:lnTo>
                    <a:pt x="65215" y="60273"/>
                  </a:lnTo>
                  <a:lnTo>
                    <a:pt x="78261" y="77261"/>
                  </a:lnTo>
                  <a:lnTo>
                    <a:pt x="96519" y="87124"/>
                  </a:lnTo>
                  <a:lnTo>
                    <a:pt x="109565" y="87124"/>
                  </a:lnTo>
                  <a:lnTo>
                    <a:pt x="112172" y="100274"/>
                  </a:lnTo>
                  <a:lnTo>
                    <a:pt x="120000" y="113971"/>
                  </a:lnTo>
                  <a:lnTo>
                    <a:pt x="83478" y="117808"/>
                  </a:lnTo>
                  <a:lnTo>
                    <a:pt x="47824" y="120000"/>
                  </a:lnTo>
                  <a:lnTo>
                    <a:pt x="28693" y="71232"/>
                  </a:lnTo>
                  <a:lnTo>
                    <a:pt x="13041" y="36164"/>
                  </a:lnTo>
                  <a:close/>
                </a:path>
              </a:pathLst>
            </a:custGeom>
            <a:solidFill>
              <a:srgbClr val="0C343D"/>
            </a:solidFill>
            <a:ln cap="flat" cmpd="sng" w="9525">
              <a:solidFill>
                <a:srgbClr val="D9EAD3"/>
              </a:solidFill>
              <a:prstDash val="solid"/>
              <a:round/>
              <a:headEnd len="sm" w="sm" type="none"/>
              <a:tailEnd len="sm" w="sm" type="none"/>
            </a:ln>
          </p:spPr>
        </p:sp>
        <p:sp>
          <p:nvSpPr>
            <p:cNvPr id="131" name="Google Shape;131;p16"/>
            <p:cNvSpPr/>
            <p:nvPr/>
          </p:nvSpPr>
          <p:spPr>
            <a:xfrm>
              <a:off x="2978671" y="2103913"/>
              <a:ext cx="676500" cy="1127700"/>
            </a:xfrm>
            <a:custGeom>
              <a:rect b="b" l="l" r="r" t="t"/>
              <a:pathLst>
                <a:path extrusionOk="0" h="120000" w="120000">
                  <a:moveTo>
                    <a:pt x="38938" y="0"/>
                  </a:moveTo>
                  <a:lnTo>
                    <a:pt x="55222" y="2188"/>
                  </a:lnTo>
                  <a:lnTo>
                    <a:pt x="51150" y="12580"/>
                  </a:lnTo>
                  <a:lnTo>
                    <a:pt x="49203" y="16956"/>
                  </a:lnTo>
                  <a:lnTo>
                    <a:pt x="53451" y="21549"/>
                  </a:lnTo>
                  <a:lnTo>
                    <a:pt x="53451" y="24175"/>
                  </a:lnTo>
                  <a:lnTo>
                    <a:pt x="51858" y="25050"/>
                  </a:lnTo>
                  <a:lnTo>
                    <a:pt x="52213" y="27019"/>
                  </a:lnTo>
                  <a:lnTo>
                    <a:pt x="53982" y="28988"/>
                  </a:lnTo>
                  <a:lnTo>
                    <a:pt x="57346" y="29645"/>
                  </a:lnTo>
                  <a:lnTo>
                    <a:pt x="59646" y="32379"/>
                  </a:lnTo>
                  <a:lnTo>
                    <a:pt x="61593" y="35114"/>
                  </a:lnTo>
                  <a:lnTo>
                    <a:pt x="62125" y="37302"/>
                  </a:lnTo>
                  <a:lnTo>
                    <a:pt x="64778" y="38396"/>
                  </a:lnTo>
                  <a:lnTo>
                    <a:pt x="64778" y="39709"/>
                  </a:lnTo>
                  <a:lnTo>
                    <a:pt x="67081" y="39600"/>
                  </a:lnTo>
                  <a:lnTo>
                    <a:pt x="67257" y="41350"/>
                  </a:lnTo>
                  <a:lnTo>
                    <a:pt x="70797" y="41240"/>
                  </a:lnTo>
                  <a:lnTo>
                    <a:pt x="71682" y="42662"/>
                  </a:lnTo>
                  <a:lnTo>
                    <a:pt x="66902" y="49335"/>
                  </a:lnTo>
                  <a:lnTo>
                    <a:pt x="63717" y="54586"/>
                  </a:lnTo>
                  <a:lnTo>
                    <a:pt x="62478" y="56883"/>
                  </a:lnTo>
                  <a:lnTo>
                    <a:pt x="64602" y="58304"/>
                  </a:lnTo>
                  <a:lnTo>
                    <a:pt x="66194" y="59836"/>
                  </a:lnTo>
                  <a:lnTo>
                    <a:pt x="70089" y="59070"/>
                  </a:lnTo>
                  <a:lnTo>
                    <a:pt x="72566" y="57211"/>
                  </a:lnTo>
                  <a:lnTo>
                    <a:pt x="75398" y="57320"/>
                  </a:lnTo>
                  <a:lnTo>
                    <a:pt x="75929" y="63337"/>
                  </a:lnTo>
                  <a:lnTo>
                    <a:pt x="78053" y="67821"/>
                  </a:lnTo>
                  <a:lnTo>
                    <a:pt x="78761" y="70447"/>
                  </a:lnTo>
                  <a:lnTo>
                    <a:pt x="81593" y="71760"/>
                  </a:lnTo>
                  <a:lnTo>
                    <a:pt x="83894" y="73401"/>
                  </a:lnTo>
                  <a:lnTo>
                    <a:pt x="85133" y="75260"/>
                  </a:lnTo>
                  <a:lnTo>
                    <a:pt x="83894" y="77448"/>
                  </a:lnTo>
                  <a:lnTo>
                    <a:pt x="85309" y="79636"/>
                  </a:lnTo>
                  <a:lnTo>
                    <a:pt x="88849" y="77994"/>
                  </a:lnTo>
                  <a:lnTo>
                    <a:pt x="92036" y="77776"/>
                  </a:lnTo>
                  <a:lnTo>
                    <a:pt x="95576" y="78760"/>
                  </a:lnTo>
                  <a:lnTo>
                    <a:pt x="99469" y="78214"/>
                  </a:lnTo>
                  <a:lnTo>
                    <a:pt x="104425" y="78105"/>
                  </a:lnTo>
                  <a:lnTo>
                    <a:pt x="107611" y="79417"/>
                  </a:lnTo>
                  <a:lnTo>
                    <a:pt x="110975" y="79198"/>
                  </a:lnTo>
                  <a:lnTo>
                    <a:pt x="112567" y="77557"/>
                  </a:lnTo>
                  <a:lnTo>
                    <a:pt x="115223" y="76682"/>
                  </a:lnTo>
                  <a:lnTo>
                    <a:pt x="117876" y="79526"/>
                  </a:lnTo>
                  <a:lnTo>
                    <a:pt x="120000" y="81386"/>
                  </a:lnTo>
                  <a:lnTo>
                    <a:pt x="109735" y="120000"/>
                  </a:lnTo>
                  <a:lnTo>
                    <a:pt x="54514" y="114094"/>
                  </a:lnTo>
                  <a:lnTo>
                    <a:pt x="0" y="106327"/>
                  </a:lnTo>
                  <a:lnTo>
                    <a:pt x="10088" y="79745"/>
                  </a:lnTo>
                  <a:lnTo>
                    <a:pt x="14336" y="73947"/>
                  </a:lnTo>
                  <a:lnTo>
                    <a:pt x="12743" y="72197"/>
                  </a:lnTo>
                  <a:lnTo>
                    <a:pt x="9204" y="72197"/>
                  </a:lnTo>
                  <a:lnTo>
                    <a:pt x="10088" y="70556"/>
                  </a:lnTo>
                  <a:lnTo>
                    <a:pt x="10088" y="68588"/>
                  </a:lnTo>
                  <a:lnTo>
                    <a:pt x="15044" y="64430"/>
                  </a:lnTo>
                  <a:lnTo>
                    <a:pt x="17699" y="64430"/>
                  </a:lnTo>
                  <a:lnTo>
                    <a:pt x="19115" y="63228"/>
                  </a:lnTo>
                  <a:lnTo>
                    <a:pt x="19115" y="61149"/>
                  </a:lnTo>
                  <a:lnTo>
                    <a:pt x="29203" y="53601"/>
                  </a:lnTo>
                  <a:lnTo>
                    <a:pt x="29203" y="50319"/>
                  </a:lnTo>
                  <a:lnTo>
                    <a:pt x="24071" y="47256"/>
                  </a:lnTo>
                  <a:lnTo>
                    <a:pt x="22300" y="45506"/>
                  </a:lnTo>
                  <a:lnTo>
                    <a:pt x="24424" y="44740"/>
                  </a:lnTo>
                  <a:lnTo>
                    <a:pt x="24424" y="38834"/>
                  </a:lnTo>
                  <a:close/>
                </a:path>
              </a:pathLst>
            </a:custGeom>
            <a:solidFill>
              <a:srgbClr val="0C343D"/>
            </a:solidFill>
            <a:ln cap="flat" cmpd="sng" w="9525">
              <a:solidFill>
                <a:srgbClr val="D9EAD3"/>
              </a:solidFill>
              <a:prstDash val="solid"/>
              <a:round/>
              <a:headEnd len="sm" w="sm" type="none"/>
              <a:tailEnd len="sm" w="sm" type="none"/>
            </a:ln>
          </p:spPr>
        </p:sp>
        <p:sp>
          <p:nvSpPr>
            <p:cNvPr id="132" name="Google Shape;132;p16"/>
            <p:cNvSpPr/>
            <p:nvPr/>
          </p:nvSpPr>
          <p:spPr>
            <a:xfrm>
              <a:off x="6212193" y="4887899"/>
              <a:ext cx="1031400" cy="810000"/>
            </a:xfrm>
            <a:custGeom>
              <a:rect b="b" l="l" r="r" t="t"/>
              <a:pathLst>
                <a:path extrusionOk="0" h="120000" w="120000">
                  <a:moveTo>
                    <a:pt x="3191" y="23692"/>
                  </a:moveTo>
                  <a:lnTo>
                    <a:pt x="3191" y="15389"/>
                  </a:lnTo>
                  <a:lnTo>
                    <a:pt x="0" y="12420"/>
                  </a:lnTo>
                  <a:lnTo>
                    <a:pt x="0" y="8842"/>
                  </a:lnTo>
                  <a:lnTo>
                    <a:pt x="29948" y="4385"/>
                  </a:lnTo>
                  <a:lnTo>
                    <a:pt x="36996" y="4385"/>
                  </a:lnTo>
                  <a:lnTo>
                    <a:pt x="38129" y="7020"/>
                  </a:lnTo>
                  <a:lnTo>
                    <a:pt x="39364" y="9044"/>
                  </a:lnTo>
                  <a:lnTo>
                    <a:pt x="46156" y="9044"/>
                  </a:lnTo>
                  <a:lnTo>
                    <a:pt x="65760" y="7424"/>
                  </a:lnTo>
                  <a:lnTo>
                    <a:pt x="77338" y="6141"/>
                  </a:lnTo>
                  <a:lnTo>
                    <a:pt x="77801" y="10260"/>
                  </a:lnTo>
                  <a:lnTo>
                    <a:pt x="80117" y="10260"/>
                  </a:lnTo>
                  <a:lnTo>
                    <a:pt x="80117" y="5334"/>
                  </a:lnTo>
                  <a:lnTo>
                    <a:pt x="78881" y="3375"/>
                  </a:lnTo>
                  <a:lnTo>
                    <a:pt x="78881" y="1011"/>
                  </a:lnTo>
                  <a:lnTo>
                    <a:pt x="80836" y="0"/>
                  </a:lnTo>
                  <a:lnTo>
                    <a:pt x="84541" y="1283"/>
                  </a:lnTo>
                  <a:lnTo>
                    <a:pt x="87732" y="1283"/>
                  </a:lnTo>
                  <a:lnTo>
                    <a:pt x="89430" y="8775"/>
                  </a:lnTo>
                  <a:lnTo>
                    <a:pt x="91385" y="15321"/>
                  </a:lnTo>
                  <a:lnTo>
                    <a:pt x="93752" y="22678"/>
                  </a:lnTo>
                  <a:lnTo>
                    <a:pt x="96582" y="29024"/>
                  </a:lnTo>
                  <a:lnTo>
                    <a:pt x="98898" y="33814"/>
                  </a:lnTo>
                  <a:lnTo>
                    <a:pt x="101779" y="38135"/>
                  </a:lnTo>
                  <a:lnTo>
                    <a:pt x="104042" y="41779"/>
                  </a:lnTo>
                  <a:lnTo>
                    <a:pt x="105484" y="44007"/>
                  </a:lnTo>
                  <a:lnTo>
                    <a:pt x="106821" y="46503"/>
                  </a:lnTo>
                  <a:lnTo>
                    <a:pt x="105946" y="48259"/>
                  </a:lnTo>
                  <a:lnTo>
                    <a:pt x="105946" y="50622"/>
                  </a:lnTo>
                  <a:lnTo>
                    <a:pt x="107903" y="56357"/>
                  </a:lnTo>
                  <a:lnTo>
                    <a:pt x="110167" y="60071"/>
                  </a:lnTo>
                  <a:lnTo>
                    <a:pt x="111607" y="63581"/>
                  </a:lnTo>
                  <a:lnTo>
                    <a:pt x="113049" y="66685"/>
                  </a:lnTo>
                  <a:lnTo>
                    <a:pt x="114283" y="70464"/>
                  </a:lnTo>
                  <a:lnTo>
                    <a:pt x="116289" y="74447"/>
                  </a:lnTo>
                  <a:lnTo>
                    <a:pt x="117680" y="77890"/>
                  </a:lnTo>
                  <a:lnTo>
                    <a:pt x="118553" y="81262"/>
                  </a:lnTo>
                  <a:lnTo>
                    <a:pt x="119068" y="87946"/>
                  </a:lnTo>
                  <a:lnTo>
                    <a:pt x="119791" y="99483"/>
                  </a:lnTo>
                  <a:lnTo>
                    <a:pt x="120000" y="103329"/>
                  </a:lnTo>
                  <a:lnTo>
                    <a:pt x="118201" y="105490"/>
                  </a:lnTo>
                  <a:lnTo>
                    <a:pt x="117635" y="110282"/>
                  </a:lnTo>
                  <a:lnTo>
                    <a:pt x="118509" y="111968"/>
                  </a:lnTo>
                  <a:lnTo>
                    <a:pt x="114599" y="117164"/>
                  </a:lnTo>
                  <a:lnTo>
                    <a:pt x="110791" y="117637"/>
                  </a:lnTo>
                  <a:lnTo>
                    <a:pt x="107857" y="120000"/>
                  </a:lnTo>
                  <a:lnTo>
                    <a:pt x="106417" y="119329"/>
                  </a:lnTo>
                  <a:lnTo>
                    <a:pt x="105799" y="113592"/>
                  </a:lnTo>
                  <a:lnTo>
                    <a:pt x="100597" y="104679"/>
                  </a:lnTo>
                  <a:lnTo>
                    <a:pt x="97665" y="104613"/>
                  </a:lnTo>
                  <a:lnTo>
                    <a:pt x="96532" y="105894"/>
                  </a:lnTo>
                  <a:lnTo>
                    <a:pt x="94628" y="102995"/>
                  </a:lnTo>
                  <a:lnTo>
                    <a:pt x="92518" y="95371"/>
                  </a:lnTo>
                  <a:lnTo>
                    <a:pt x="90153" y="93145"/>
                  </a:lnTo>
                  <a:lnTo>
                    <a:pt x="88607" y="88821"/>
                  </a:lnTo>
                  <a:lnTo>
                    <a:pt x="88607" y="85109"/>
                  </a:lnTo>
                  <a:lnTo>
                    <a:pt x="87526" y="83691"/>
                  </a:lnTo>
                  <a:lnTo>
                    <a:pt x="86703" y="85109"/>
                  </a:lnTo>
                  <a:lnTo>
                    <a:pt x="86703" y="87946"/>
                  </a:lnTo>
                  <a:lnTo>
                    <a:pt x="85262" y="87946"/>
                  </a:lnTo>
                  <a:lnTo>
                    <a:pt x="84027" y="85178"/>
                  </a:lnTo>
                  <a:lnTo>
                    <a:pt x="82072" y="81873"/>
                  </a:lnTo>
                  <a:lnTo>
                    <a:pt x="80579" y="78360"/>
                  </a:lnTo>
                  <a:lnTo>
                    <a:pt x="78727" y="76135"/>
                  </a:lnTo>
                  <a:lnTo>
                    <a:pt x="77286" y="73905"/>
                  </a:lnTo>
                  <a:lnTo>
                    <a:pt x="78779" y="71680"/>
                  </a:lnTo>
                  <a:lnTo>
                    <a:pt x="80734" y="67358"/>
                  </a:lnTo>
                  <a:lnTo>
                    <a:pt x="81300" y="64593"/>
                  </a:lnTo>
                  <a:lnTo>
                    <a:pt x="79447" y="63445"/>
                  </a:lnTo>
                  <a:lnTo>
                    <a:pt x="76720" y="63445"/>
                  </a:lnTo>
                  <a:lnTo>
                    <a:pt x="76565" y="65536"/>
                  </a:lnTo>
                  <a:lnTo>
                    <a:pt x="78418" y="65469"/>
                  </a:lnTo>
                  <a:lnTo>
                    <a:pt x="77338" y="70870"/>
                  </a:lnTo>
                  <a:lnTo>
                    <a:pt x="76360" y="68371"/>
                  </a:lnTo>
                  <a:lnTo>
                    <a:pt x="75485" y="66145"/>
                  </a:lnTo>
                  <a:lnTo>
                    <a:pt x="74971" y="63445"/>
                  </a:lnTo>
                  <a:lnTo>
                    <a:pt x="74560" y="58519"/>
                  </a:lnTo>
                  <a:lnTo>
                    <a:pt x="75485" y="54196"/>
                  </a:lnTo>
                  <a:lnTo>
                    <a:pt x="75536" y="44613"/>
                  </a:lnTo>
                  <a:lnTo>
                    <a:pt x="73220" y="41442"/>
                  </a:lnTo>
                  <a:lnTo>
                    <a:pt x="72603" y="38404"/>
                  </a:lnTo>
                  <a:lnTo>
                    <a:pt x="67458" y="37057"/>
                  </a:lnTo>
                  <a:lnTo>
                    <a:pt x="65915" y="34085"/>
                  </a:lnTo>
                  <a:lnTo>
                    <a:pt x="63599" y="32263"/>
                  </a:lnTo>
                  <a:lnTo>
                    <a:pt x="62364" y="30172"/>
                  </a:lnTo>
                  <a:lnTo>
                    <a:pt x="61901" y="28213"/>
                  </a:lnTo>
                  <a:lnTo>
                    <a:pt x="59894" y="27202"/>
                  </a:lnTo>
                  <a:lnTo>
                    <a:pt x="57785" y="24028"/>
                  </a:lnTo>
                  <a:lnTo>
                    <a:pt x="55366" y="22883"/>
                  </a:lnTo>
                  <a:lnTo>
                    <a:pt x="53256" y="21059"/>
                  </a:lnTo>
                  <a:lnTo>
                    <a:pt x="50631" y="21127"/>
                  </a:lnTo>
                  <a:lnTo>
                    <a:pt x="47956" y="22341"/>
                  </a:lnTo>
                  <a:lnTo>
                    <a:pt x="47803" y="24838"/>
                  </a:lnTo>
                  <a:lnTo>
                    <a:pt x="45590" y="26053"/>
                  </a:lnTo>
                  <a:lnTo>
                    <a:pt x="42606" y="29900"/>
                  </a:lnTo>
                  <a:lnTo>
                    <a:pt x="39827" y="31587"/>
                  </a:lnTo>
                  <a:lnTo>
                    <a:pt x="34733" y="32734"/>
                  </a:lnTo>
                  <a:lnTo>
                    <a:pt x="34887" y="29564"/>
                  </a:lnTo>
                  <a:lnTo>
                    <a:pt x="32983" y="27809"/>
                  </a:lnTo>
                  <a:lnTo>
                    <a:pt x="30152" y="25715"/>
                  </a:lnTo>
                  <a:lnTo>
                    <a:pt x="27323" y="23556"/>
                  </a:lnTo>
                  <a:lnTo>
                    <a:pt x="24390" y="21530"/>
                  </a:lnTo>
                  <a:lnTo>
                    <a:pt x="18370" y="19977"/>
                  </a:lnTo>
                  <a:lnTo>
                    <a:pt x="11424" y="20588"/>
                  </a:lnTo>
                  <a:lnTo>
                    <a:pt x="7152" y="22341"/>
                  </a:lnTo>
                  <a:close/>
                </a:path>
              </a:pathLst>
            </a:custGeom>
            <a:solidFill>
              <a:srgbClr val="0C343D"/>
            </a:solidFill>
            <a:ln cap="flat" cmpd="sng" w="9525">
              <a:solidFill>
                <a:srgbClr val="D9EAD3"/>
              </a:solidFill>
              <a:prstDash val="solid"/>
              <a:round/>
              <a:headEnd len="sm" w="sm" type="none"/>
              <a:tailEnd len="sm" w="sm" type="none"/>
            </a:ln>
          </p:spPr>
        </p:sp>
        <p:sp>
          <p:nvSpPr>
            <p:cNvPr id="133" name="Google Shape;133;p16"/>
            <p:cNvSpPr/>
            <p:nvPr/>
          </p:nvSpPr>
          <p:spPr>
            <a:xfrm>
              <a:off x="5207731" y="3557652"/>
              <a:ext cx="759600" cy="671400"/>
            </a:xfrm>
            <a:custGeom>
              <a:rect b="b" l="l" r="r" t="t"/>
              <a:pathLst>
                <a:path extrusionOk="0" h="120000" w="120000">
                  <a:moveTo>
                    <a:pt x="20675" y="109816"/>
                  </a:moveTo>
                  <a:lnTo>
                    <a:pt x="20466" y="40080"/>
                  </a:lnTo>
                  <a:lnTo>
                    <a:pt x="18509" y="39510"/>
                  </a:lnTo>
                  <a:lnTo>
                    <a:pt x="17183" y="38369"/>
                  </a:lnTo>
                  <a:lnTo>
                    <a:pt x="15574" y="35926"/>
                  </a:lnTo>
                  <a:lnTo>
                    <a:pt x="14528" y="34704"/>
                  </a:lnTo>
                  <a:lnTo>
                    <a:pt x="13690" y="33971"/>
                  </a:lnTo>
                  <a:lnTo>
                    <a:pt x="12643" y="31772"/>
                  </a:lnTo>
                  <a:lnTo>
                    <a:pt x="12503" y="28432"/>
                  </a:lnTo>
                  <a:lnTo>
                    <a:pt x="13061" y="26557"/>
                  </a:lnTo>
                  <a:lnTo>
                    <a:pt x="15157" y="25254"/>
                  </a:lnTo>
                  <a:lnTo>
                    <a:pt x="15016" y="21669"/>
                  </a:lnTo>
                  <a:lnTo>
                    <a:pt x="11385" y="21588"/>
                  </a:lnTo>
                  <a:lnTo>
                    <a:pt x="10756" y="20038"/>
                  </a:lnTo>
                  <a:lnTo>
                    <a:pt x="8382" y="18736"/>
                  </a:lnTo>
                  <a:lnTo>
                    <a:pt x="7752" y="17433"/>
                  </a:lnTo>
                  <a:lnTo>
                    <a:pt x="5728" y="13848"/>
                  </a:lnTo>
                  <a:lnTo>
                    <a:pt x="2374" y="8716"/>
                  </a:lnTo>
                  <a:lnTo>
                    <a:pt x="2095" y="5538"/>
                  </a:lnTo>
                  <a:lnTo>
                    <a:pt x="0" y="2037"/>
                  </a:lnTo>
                  <a:lnTo>
                    <a:pt x="18789" y="1955"/>
                  </a:lnTo>
                  <a:lnTo>
                    <a:pt x="45261" y="1466"/>
                  </a:lnTo>
                  <a:lnTo>
                    <a:pt x="57204" y="326"/>
                  </a:lnTo>
                  <a:lnTo>
                    <a:pt x="69916" y="0"/>
                  </a:lnTo>
                  <a:lnTo>
                    <a:pt x="71034" y="2118"/>
                  </a:lnTo>
                  <a:lnTo>
                    <a:pt x="73479" y="5050"/>
                  </a:lnTo>
                  <a:lnTo>
                    <a:pt x="74177" y="6191"/>
                  </a:lnTo>
                  <a:lnTo>
                    <a:pt x="73618" y="7738"/>
                  </a:lnTo>
                  <a:lnTo>
                    <a:pt x="72501" y="9041"/>
                  </a:lnTo>
                  <a:lnTo>
                    <a:pt x="72990" y="10019"/>
                  </a:lnTo>
                  <a:lnTo>
                    <a:pt x="73481" y="10670"/>
                  </a:lnTo>
                  <a:lnTo>
                    <a:pt x="73690" y="13197"/>
                  </a:lnTo>
                  <a:lnTo>
                    <a:pt x="74807" y="19061"/>
                  </a:lnTo>
                  <a:lnTo>
                    <a:pt x="76554" y="23052"/>
                  </a:lnTo>
                  <a:lnTo>
                    <a:pt x="85843" y="33646"/>
                  </a:lnTo>
                  <a:lnTo>
                    <a:pt x="88569" y="36251"/>
                  </a:lnTo>
                  <a:lnTo>
                    <a:pt x="88569" y="40976"/>
                  </a:lnTo>
                  <a:lnTo>
                    <a:pt x="90175" y="43178"/>
                  </a:lnTo>
                  <a:lnTo>
                    <a:pt x="96320" y="42770"/>
                  </a:lnTo>
                  <a:lnTo>
                    <a:pt x="97299" y="44479"/>
                  </a:lnTo>
                  <a:lnTo>
                    <a:pt x="99254" y="45132"/>
                  </a:lnTo>
                  <a:lnTo>
                    <a:pt x="98276" y="47903"/>
                  </a:lnTo>
                  <a:lnTo>
                    <a:pt x="97857" y="52056"/>
                  </a:lnTo>
                  <a:lnTo>
                    <a:pt x="96602" y="54908"/>
                  </a:lnTo>
                  <a:lnTo>
                    <a:pt x="95482" y="57840"/>
                  </a:lnTo>
                  <a:lnTo>
                    <a:pt x="94993" y="61424"/>
                  </a:lnTo>
                  <a:lnTo>
                    <a:pt x="100094" y="67454"/>
                  </a:lnTo>
                  <a:lnTo>
                    <a:pt x="103795" y="70957"/>
                  </a:lnTo>
                  <a:lnTo>
                    <a:pt x="108405" y="71607"/>
                  </a:lnTo>
                  <a:lnTo>
                    <a:pt x="111059" y="77718"/>
                  </a:lnTo>
                  <a:lnTo>
                    <a:pt x="112664" y="80978"/>
                  </a:lnTo>
                  <a:lnTo>
                    <a:pt x="112736" y="83585"/>
                  </a:lnTo>
                  <a:lnTo>
                    <a:pt x="112177" y="84725"/>
                  </a:lnTo>
                  <a:lnTo>
                    <a:pt x="113224" y="86844"/>
                  </a:lnTo>
                  <a:lnTo>
                    <a:pt x="113574" y="89858"/>
                  </a:lnTo>
                  <a:lnTo>
                    <a:pt x="115459" y="92627"/>
                  </a:lnTo>
                  <a:lnTo>
                    <a:pt x="118882" y="92463"/>
                  </a:lnTo>
                  <a:lnTo>
                    <a:pt x="120000" y="94338"/>
                  </a:lnTo>
                  <a:lnTo>
                    <a:pt x="119092" y="100855"/>
                  </a:lnTo>
                  <a:lnTo>
                    <a:pt x="117905" y="102404"/>
                  </a:lnTo>
                  <a:lnTo>
                    <a:pt x="115948" y="102239"/>
                  </a:lnTo>
                  <a:lnTo>
                    <a:pt x="115179" y="105417"/>
                  </a:lnTo>
                  <a:lnTo>
                    <a:pt x="112875" y="105500"/>
                  </a:lnTo>
                  <a:lnTo>
                    <a:pt x="112806" y="112506"/>
                  </a:lnTo>
                  <a:lnTo>
                    <a:pt x="109872" y="119267"/>
                  </a:lnTo>
                  <a:lnTo>
                    <a:pt x="104703" y="120000"/>
                  </a:lnTo>
                  <a:lnTo>
                    <a:pt x="98907" y="119920"/>
                  </a:lnTo>
                  <a:lnTo>
                    <a:pt x="100233" y="116006"/>
                  </a:lnTo>
                  <a:lnTo>
                    <a:pt x="102957" y="113157"/>
                  </a:lnTo>
                  <a:lnTo>
                    <a:pt x="103307" y="109084"/>
                  </a:lnTo>
                  <a:lnTo>
                    <a:pt x="101979" y="107047"/>
                  </a:lnTo>
                  <a:lnTo>
                    <a:pt x="71454" y="108593"/>
                  </a:lnTo>
                  <a:close/>
                </a:path>
              </a:pathLst>
            </a:custGeom>
            <a:solidFill>
              <a:srgbClr val="0C343D"/>
            </a:solidFill>
            <a:ln cap="flat" cmpd="sng" w="9525">
              <a:solidFill>
                <a:srgbClr val="D9EAD3"/>
              </a:solidFill>
              <a:prstDash val="solid"/>
              <a:round/>
              <a:headEnd len="sm" w="sm" type="none"/>
              <a:tailEnd len="sm" w="sm" type="none"/>
            </a:ln>
          </p:spPr>
        </p:sp>
        <p:sp>
          <p:nvSpPr>
            <p:cNvPr id="134" name="Google Shape;134;p16"/>
            <p:cNvSpPr/>
            <p:nvPr/>
          </p:nvSpPr>
          <p:spPr>
            <a:xfrm>
              <a:off x="5496993" y="2612976"/>
              <a:ext cx="596100" cy="654300"/>
            </a:xfrm>
            <a:custGeom>
              <a:rect b="b" l="l" r="r" t="t"/>
              <a:pathLst>
                <a:path extrusionOk="0" h="120000" w="120000">
                  <a:moveTo>
                    <a:pt x="14066" y="6685"/>
                  </a:moveTo>
                  <a:lnTo>
                    <a:pt x="16380" y="8524"/>
                  </a:lnTo>
                  <a:lnTo>
                    <a:pt x="20653" y="8524"/>
                  </a:lnTo>
                  <a:lnTo>
                    <a:pt x="25460" y="6184"/>
                  </a:lnTo>
                  <a:lnTo>
                    <a:pt x="30623" y="4680"/>
                  </a:lnTo>
                  <a:lnTo>
                    <a:pt x="35075" y="2507"/>
                  </a:lnTo>
                  <a:lnTo>
                    <a:pt x="37567" y="0"/>
                  </a:lnTo>
                  <a:lnTo>
                    <a:pt x="40772" y="669"/>
                  </a:lnTo>
                  <a:lnTo>
                    <a:pt x="41840" y="2507"/>
                  </a:lnTo>
                  <a:lnTo>
                    <a:pt x="38813" y="5850"/>
                  </a:lnTo>
                  <a:lnTo>
                    <a:pt x="37567" y="9861"/>
                  </a:lnTo>
                  <a:lnTo>
                    <a:pt x="39881" y="9861"/>
                  </a:lnTo>
                  <a:lnTo>
                    <a:pt x="41484" y="8357"/>
                  </a:lnTo>
                  <a:lnTo>
                    <a:pt x="45401" y="10028"/>
                  </a:lnTo>
                  <a:lnTo>
                    <a:pt x="48071" y="10864"/>
                  </a:lnTo>
                  <a:lnTo>
                    <a:pt x="50742" y="11365"/>
                  </a:lnTo>
                  <a:lnTo>
                    <a:pt x="53235" y="14875"/>
                  </a:lnTo>
                  <a:lnTo>
                    <a:pt x="55549" y="16546"/>
                  </a:lnTo>
                  <a:lnTo>
                    <a:pt x="70327" y="19555"/>
                  </a:lnTo>
                  <a:lnTo>
                    <a:pt x="74777" y="19721"/>
                  </a:lnTo>
                  <a:lnTo>
                    <a:pt x="78873" y="22396"/>
                  </a:lnTo>
                  <a:lnTo>
                    <a:pt x="84036" y="22563"/>
                  </a:lnTo>
                  <a:lnTo>
                    <a:pt x="89199" y="24067"/>
                  </a:lnTo>
                  <a:lnTo>
                    <a:pt x="94897" y="24067"/>
                  </a:lnTo>
                  <a:lnTo>
                    <a:pt x="96321" y="25738"/>
                  </a:lnTo>
                  <a:lnTo>
                    <a:pt x="95786" y="28412"/>
                  </a:lnTo>
                  <a:lnTo>
                    <a:pt x="100950" y="29248"/>
                  </a:lnTo>
                  <a:lnTo>
                    <a:pt x="102908" y="31086"/>
                  </a:lnTo>
                  <a:lnTo>
                    <a:pt x="104155" y="42619"/>
                  </a:lnTo>
                  <a:lnTo>
                    <a:pt x="107537" y="46296"/>
                  </a:lnTo>
                  <a:lnTo>
                    <a:pt x="103976" y="50307"/>
                  </a:lnTo>
                  <a:lnTo>
                    <a:pt x="101484" y="56658"/>
                  </a:lnTo>
                  <a:lnTo>
                    <a:pt x="100415" y="59332"/>
                  </a:lnTo>
                  <a:lnTo>
                    <a:pt x="101128" y="61838"/>
                  </a:lnTo>
                  <a:lnTo>
                    <a:pt x="103620" y="60335"/>
                  </a:lnTo>
                  <a:lnTo>
                    <a:pt x="105579" y="58663"/>
                  </a:lnTo>
                  <a:lnTo>
                    <a:pt x="107003" y="54987"/>
                  </a:lnTo>
                  <a:lnTo>
                    <a:pt x="110208" y="50975"/>
                  </a:lnTo>
                  <a:lnTo>
                    <a:pt x="113234" y="47633"/>
                  </a:lnTo>
                  <a:lnTo>
                    <a:pt x="115549" y="44123"/>
                  </a:lnTo>
                  <a:lnTo>
                    <a:pt x="116618" y="41950"/>
                  </a:lnTo>
                  <a:lnTo>
                    <a:pt x="119822" y="39443"/>
                  </a:lnTo>
                  <a:lnTo>
                    <a:pt x="120000" y="42953"/>
                  </a:lnTo>
                  <a:lnTo>
                    <a:pt x="118576" y="46462"/>
                  </a:lnTo>
                  <a:lnTo>
                    <a:pt x="116083" y="50474"/>
                  </a:lnTo>
                  <a:lnTo>
                    <a:pt x="114303" y="55321"/>
                  </a:lnTo>
                  <a:lnTo>
                    <a:pt x="111810" y="60501"/>
                  </a:lnTo>
                  <a:lnTo>
                    <a:pt x="110742" y="65349"/>
                  </a:lnTo>
                  <a:lnTo>
                    <a:pt x="111989" y="71365"/>
                  </a:lnTo>
                  <a:lnTo>
                    <a:pt x="109318" y="73371"/>
                  </a:lnTo>
                  <a:lnTo>
                    <a:pt x="108605" y="76045"/>
                  </a:lnTo>
                  <a:lnTo>
                    <a:pt x="109496" y="84568"/>
                  </a:lnTo>
                  <a:lnTo>
                    <a:pt x="107716" y="88413"/>
                  </a:lnTo>
                  <a:lnTo>
                    <a:pt x="106113" y="95599"/>
                  </a:lnTo>
                  <a:lnTo>
                    <a:pt x="107003" y="100279"/>
                  </a:lnTo>
                  <a:lnTo>
                    <a:pt x="108784" y="107131"/>
                  </a:lnTo>
                  <a:lnTo>
                    <a:pt x="110208" y="111477"/>
                  </a:lnTo>
                  <a:lnTo>
                    <a:pt x="110208" y="116825"/>
                  </a:lnTo>
                  <a:lnTo>
                    <a:pt x="83146" y="118162"/>
                  </a:lnTo>
                  <a:lnTo>
                    <a:pt x="50208" y="120000"/>
                  </a:lnTo>
                  <a:lnTo>
                    <a:pt x="48606" y="116323"/>
                  </a:lnTo>
                  <a:lnTo>
                    <a:pt x="41484" y="115320"/>
                  </a:lnTo>
                  <a:lnTo>
                    <a:pt x="38635" y="110474"/>
                  </a:lnTo>
                  <a:lnTo>
                    <a:pt x="38457" y="105126"/>
                  </a:lnTo>
                  <a:lnTo>
                    <a:pt x="40060" y="103120"/>
                  </a:lnTo>
                  <a:lnTo>
                    <a:pt x="40060" y="99778"/>
                  </a:lnTo>
                  <a:lnTo>
                    <a:pt x="36677" y="97772"/>
                  </a:lnTo>
                  <a:lnTo>
                    <a:pt x="36143" y="93928"/>
                  </a:lnTo>
                  <a:lnTo>
                    <a:pt x="35964" y="84903"/>
                  </a:lnTo>
                  <a:lnTo>
                    <a:pt x="21721" y="74708"/>
                  </a:lnTo>
                  <a:lnTo>
                    <a:pt x="18872" y="70363"/>
                  </a:lnTo>
                  <a:lnTo>
                    <a:pt x="15312" y="69861"/>
                  </a:lnTo>
                  <a:lnTo>
                    <a:pt x="13354" y="66852"/>
                  </a:lnTo>
                  <a:lnTo>
                    <a:pt x="9258" y="66017"/>
                  </a:lnTo>
                  <a:lnTo>
                    <a:pt x="5876" y="64513"/>
                  </a:lnTo>
                  <a:lnTo>
                    <a:pt x="3027" y="62173"/>
                  </a:lnTo>
                  <a:lnTo>
                    <a:pt x="2136" y="48970"/>
                  </a:lnTo>
                  <a:lnTo>
                    <a:pt x="4629" y="45961"/>
                  </a:lnTo>
                  <a:lnTo>
                    <a:pt x="4808" y="42117"/>
                  </a:lnTo>
                  <a:lnTo>
                    <a:pt x="3027" y="40279"/>
                  </a:lnTo>
                  <a:lnTo>
                    <a:pt x="0" y="39109"/>
                  </a:lnTo>
                  <a:lnTo>
                    <a:pt x="712" y="34763"/>
                  </a:lnTo>
                  <a:lnTo>
                    <a:pt x="3027" y="29917"/>
                  </a:lnTo>
                  <a:lnTo>
                    <a:pt x="11039" y="25571"/>
                  </a:lnTo>
                  <a:lnTo>
                    <a:pt x="10861" y="10362"/>
                  </a:lnTo>
                  <a:lnTo>
                    <a:pt x="12285" y="8190"/>
                  </a:lnTo>
                  <a:close/>
                </a:path>
              </a:pathLst>
            </a:custGeom>
            <a:solidFill>
              <a:srgbClr val="0C343D"/>
            </a:solidFill>
            <a:ln cap="flat" cmpd="sng" w="9525">
              <a:solidFill>
                <a:srgbClr val="9FC5E8"/>
              </a:solidFill>
              <a:prstDash val="solid"/>
              <a:round/>
              <a:headEnd len="sm" w="sm" type="none"/>
              <a:tailEnd len="sm" w="sm" type="none"/>
            </a:ln>
          </p:spPr>
        </p:sp>
        <p:sp>
          <p:nvSpPr>
            <p:cNvPr id="135" name="Google Shape;135;p16"/>
            <p:cNvSpPr/>
            <p:nvPr/>
          </p:nvSpPr>
          <p:spPr>
            <a:xfrm>
              <a:off x="6657590" y="4239904"/>
              <a:ext cx="577500" cy="449400"/>
            </a:xfrm>
            <a:custGeom>
              <a:rect b="b" l="l" r="r" t="t"/>
              <a:pathLst>
                <a:path extrusionOk="0" h="120000" w="120000">
                  <a:moveTo>
                    <a:pt x="4595" y="16065"/>
                  </a:moveTo>
                  <a:lnTo>
                    <a:pt x="10108" y="11684"/>
                  </a:lnTo>
                  <a:lnTo>
                    <a:pt x="14334" y="10466"/>
                  </a:lnTo>
                  <a:lnTo>
                    <a:pt x="20031" y="5355"/>
                  </a:lnTo>
                  <a:lnTo>
                    <a:pt x="25912" y="2434"/>
                  </a:lnTo>
                  <a:lnTo>
                    <a:pt x="40980" y="1216"/>
                  </a:lnTo>
                  <a:lnTo>
                    <a:pt x="46309" y="0"/>
                  </a:lnTo>
                  <a:lnTo>
                    <a:pt x="55497" y="0"/>
                  </a:lnTo>
                  <a:lnTo>
                    <a:pt x="60827" y="6085"/>
                  </a:lnTo>
                  <a:lnTo>
                    <a:pt x="61195" y="10223"/>
                  </a:lnTo>
                  <a:lnTo>
                    <a:pt x="70016" y="8763"/>
                  </a:lnTo>
                  <a:lnTo>
                    <a:pt x="84165" y="6815"/>
                  </a:lnTo>
                  <a:lnTo>
                    <a:pt x="88208" y="6815"/>
                  </a:lnTo>
                  <a:lnTo>
                    <a:pt x="97580" y="14847"/>
                  </a:lnTo>
                  <a:lnTo>
                    <a:pt x="108790" y="25315"/>
                  </a:lnTo>
                  <a:lnTo>
                    <a:pt x="115957" y="32130"/>
                  </a:lnTo>
                  <a:lnTo>
                    <a:pt x="120000" y="36511"/>
                  </a:lnTo>
                  <a:lnTo>
                    <a:pt x="116140" y="39432"/>
                  </a:lnTo>
                  <a:lnTo>
                    <a:pt x="114119" y="43083"/>
                  </a:lnTo>
                  <a:lnTo>
                    <a:pt x="111730" y="47464"/>
                  </a:lnTo>
                  <a:lnTo>
                    <a:pt x="109157" y="55010"/>
                  </a:lnTo>
                  <a:lnTo>
                    <a:pt x="108239" y="60365"/>
                  </a:lnTo>
                  <a:lnTo>
                    <a:pt x="108422" y="68155"/>
                  </a:lnTo>
                  <a:lnTo>
                    <a:pt x="105849" y="70102"/>
                  </a:lnTo>
                  <a:lnTo>
                    <a:pt x="104564" y="74970"/>
                  </a:lnTo>
                  <a:lnTo>
                    <a:pt x="101256" y="75213"/>
                  </a:lnTo>
                  <a:lnTo>
                    <a:pt x="98316" y="79838"/>
                  </a:lnTo>
                  <a:lnTo>
                    <a:pt x="94088" y="87627"/>
                  </a:lnTo>
                  <a:lnTo>
                    <a:pt x="89862" y="93712"/>
                  </a:lnTo>
                  <a:lnTo>
                    <a:pt x="84165" y="100285"/>
                  </a:lnTo>
                  <a:lnTo>
                    <a:pt x="80674" y="100285"/>
                  </a:lnTo>
                  <a:lnTo>
                    <a:pt x="81225" y="103935"/>
                  </a:lnTo>
                  <a:lnTo>
                    <a:pt x="81409" y="107587"/>
                  </a:lnTo>
                  <a:lnTo>
                    <a:pt x="73874" y="117323"/>
                  </a:lnTo>
                  <a:lnTo>
                    <a:pt x="72588" y="120000"/>
                  </a:lnTo>
                  <a:lnTo>
                    <a:pt x="68913" y="120000"/>
                  </a:lnTo>
                  <a:lnTo>
                    <a:pt x="65238" y="117323"/>
                  </a:lnTo>
                  <a:lnTo>
                    <a:pt x="64503" y="112455"/>
                  </a:lnTo>
                  <a:lnTo>
                    <a:pt x="62481" y="104422"/>
                  </a:lnTo>
                  <a:lnTo>
                    <a:pt x="58438" y="102475"/>
                  </a:lnTo>
                  <a:lnTo>
                    <a:pt x="56600" y="99798"/>
                  </a:lnTo>
                  <a:lnTo>
                    <a:pt x="55497" y="93469"/>
                  </a:lnTo>
                  <a:lnTo>
                    <a:pt x="51271" y="83975"/>
                  </a:lnTo>
                  <a:lnTo>
                    <a:pt x="46493" y="81055"/>
                  </a:lnTo>
                  <a:lnTo>
                    <a:pt x="42083" y="77404"/>
                  </a:lnTo>
                  <a:lnTo>
                    <a:pt x="40061" y="69615"/>
                  </a:lnTo>
                  <a:lnTo>
                    <a:pt x="35835" y="67181"/>
                  </a:lnTo>
                  <a:lnTo>
                    <a:pt x="29770" y="58174"/>
                  </a:lnTo>
                  <a:lnTo>
                    <a:pt x="24074" y="55253"/>
                  </a:lnTo>
                  <a:lnTo>
                    <a:pt x="19112" y="48438"/>
                  </a:lnTo>
                  <a:lnTo>
                    <a:pt x="13048" y="34320"/>
                  </a:lnTo>
                  <a:lnTo>
                    <a:pt x="7351" y="33833"/>
                  </a:lnTo>
                  <a:lnTo>
                    <a:pt x="4962" y="30912"/>
                  </a:lnTo>
                  <a:lnTo>
                    <a:pt x="552" y="28965"/>
                  </a:lnTo>
                  <a:lnTo>
                    <a:pt x="0" y="24828"/>
                  </a:lnTo>
                  <a:lnTo>
                    <a:pt x="1470" y="21420"/>
                  </a:lnTo>
                  <a:lnTo>
                    <a:pt x="4778" y="18986"/>
                  </a:lnTo>
                  <a:close/>
                </a:path>
              </a:pathLst>
            </a:custGeom>
            <a:solidFill>
              <a:srgbClr val="0C343D"/>
            </a:solidFill>
            <a:ln cap="flat" cmpd="sng" w="9525">
              <a:solidFill>
                <a:srgbClr val="D9EAD3"/>
              </a:solidFill>
              <a:prstDash val="solid"/>
              <a:round/>
              <a:headEnd len="sm" w="sm" type="none"/>
              <a:tailEnd len="sm" w="sm" type="none"/>
            </a:ln>
          </p:spPr>
        </p:sp>
        <p:sp>
          <p:nvSpPr>
            <p:cNvPr id="136" name="Google Shape;136;p16"/>
            <p:cNvSpPr/>
            <p:nvPr/>
          </p:nvSpPr>
          <p:spPr>
            <a:xfrm>
              <a:off x="6371867" y="3226380"/>
              <a:ext cx="478500" cy="558000"/>
            </a:xfrm>
            <a:custGeom>
              <a:rect b="b" l="l" r="r" t="t"/>
              <a:pathLst>
                <a:path extrusionOk="0" h="120000" w="120000">
                  <a:moveTo>
                    <a:pt x="0" y="22156"/>
                  </a:moveTo>
                  <a:lnTo>
                    <a:pt x="5324" y="22353"/>
                  </a:lnTo>
                  <a:lnTo>
                    <a:pt x="36378" y="18039"/>
                  </a:lnTo>
                  <a:lnTo>
                    <a:pt x="40592" y="19608"/>
                  </a:lnTo>
                  <a:lnTo>
                    <a:pt x="45915" y="21569"/>
                  </a:lnTo>
                  <a:lnTo>
                    <a:pt x="54343" y="21372"/>
                  </a:lnTo>
                  <a:lnTo>
                    <a:pt x="57892" y="24117"/>
                  </a:lnTo>
                  <a:lnTo>
                    <a:pt x="60998" y="26078"/>
                  </a:lnTo>
                  <a:lnTo>
                    <a:pt x="65657" y="24509"/>
                  </a:lnTo>
                  <a:lnTo>
                    <a:pt x="72311" y="22156"/>
                  </a:lnTo>
                  <a:lnTo>
                    <a:pt x="75637" y="20588"/>
                  </a:lnTo>
                  <a:lnTo>
                    <a:pt x="80517" y="20196"/>
                  </a:lnTo>
                  <a:lnTo>
                    <a:pt x="83845" y="18627"/>
                  </a:lnTo>
                  <a:lnTo>
                    <a:pt x="89833" y="12549"/>
                  </a:lnTo>
                  <a:lnTo>
                    <a:pt x="93161" y="8823"/>
                  </a:lnTo>
                  <a:lnTo>
                    <a:pt x="97154" y="7059"/>
                  </a:lnTo>
                  <a:lnTo>
                    <a:pt x="105360" y="2745"/>
                  </a:lnTo>
                  <a:lnTo>
                    <a:pt x="112014" y="0"/>
                  </a:lnTo>
                  <a:lnTo>
                    <a:pt x="116895" y="28039"/>
                  </a:lnTo>
                  <a:lnTo>
                    <a:pt x="117782" y="36274"/>
                  </a:lnTo>
                  <a:lnTo>
                    <a:pt x="120000" y="42745"/>
                  </a:lnTo>
                  <a:lnTo>
                    <a:pt x="118669" y="50196"/>
                  </a:lnTo>
                  <a:lnTo>
                    <a:pt x="117338" y="58039"/>
                  </a:lnTo>
                  <a:lnTo>
                    <a:pt x="115786" y="73529"/>
                  </a:lnTo>
                  <a:lnTo>
                    <a:pt x="111350" y="78824"/>
                  </a:lnTo>
                  <a:lnTo>
                    <a:pt x="109797" y="82353"/>
                  </a:lnTo>
                  <a:lnTo>
                    <a:pt x="105583" y="84901"/>
                  </a:lnTo>
                  <a:lnTo>
                    <a:pt x="102255" y="85294"/>
                  </a:lnTo>
                  <a:lnTo>
                    <a:pt x="101372" y="84505"/>
                  </a:lnTo>
                  <a:lnTo>
                    <a:pt x="100259" y="85490"/>
                  </a:lnTo>
                  <a:lnTo>
                    <a:pt x="97819" y="88235"/>
                  </a:lnTo>
                  <a:lnTo>
                    <a:pt x="93826" y="92352"/>
                  </a:lnTo>
                  <a:lnTo>
                    <a:pt x="93826" y="97450"/>
                  </a:lnTo>
                  <a:lnTo>
                    <a:pt x="95157" y="101372"/>
                  </a:lnTo>
                  <a:lnTo>
                    <a:pt x="91608" y="102549"/>
                  </a:lnTo>
                  <a:lnTo>
                    <a:pt x="90277" y="99608"/>
                  </a:lnTo>
                  <a:lnTo>
                    <a:pt x="86507" y="99803"/>
                  </a:lnTo>
                  <a:lnTo>
                    <a:pt x="84953" y="106078"/>
                  </a:lnTo>
                  <a:lnTo>
                    <a:pt x="84732" y="114118"/>
                  </a:lnTo>
                  <a:lnTo>
                    <a:pt x="81627" y="114902"/>
                  </a:lnTo>
                  <a:lnTo>
                    <a:pt x="81627" y="119216"/>
                  </a:lnTo>
                  <a:lnTo>
                    <a:pt x="76968" y="120000"/>
                  </a:lnTo>
                  <a:lnTo>
                    <a:pt x="74750" y="118824"/>
                  </a:lnTo>
                  <a:lnTo>
                    <a:pt x="67431" y="116471"/>
                  </a:lnTo>
                  <a:lnTo>
                    <a:pt x="67431" y="113529"/>
                  </a:lnTo>
                  <a:lnTo>
                    <a:pt x="65878" y="111373"/>
                  </a:lnTo>
                  <a:lnTo>
                    <a:pt x="62108" y="111373"/>
                  </a:lnTo>
                  <a:lnTo>
                    <a:pt x="56118" y="116666"/>
                  </a:lnTo>
                  <a:lnTo>
                    <a:pt x="53900" y="114705"/>
                  </a:lnTo>
                  <a:lnTo>
                    <a:pt x="48133" y="114705"/>
                  </a:lnTo>
                  <a:lnTo>
                    <a:pt x="41701" y="117058"/>
                  </a:lnTo>
                  <a:lnTo>
                    <a:pt x="38373" y="113137"/>
                  </a:lnTo>
                  <a:lnTo>
                    <a:pt x="29944" y="113333"/>
                  </a:lnTo>
                  <a:lnTo>
                    <a:pt x="24622" y="105490"/>
                  </a:lnTo>
                  <a:lnTo>
                    <a:pt x="10647" y="105686"/>
                  </a:lnTo>
                  <a:lnTo>
                    <a:pt x="7320" y="82745"/>
                  </a:lnTo>
                  <a:lnTo>
                    <a:pt x="4214" y="47843"/>
                  </a:lnTo>
                  <a:lnTo>
                    <a:pt x="2439" y="45490"/>
                  </a:lnTo>
                  <a:close/>
                </a:path>
              </a:pathLst>
            </a:custGeom>
            <a:solidFill>
              <a:srgbClr val="0C343D"/>
            </a:solidFill>
            <a:ln cap="flat" cmpd="sng" w="9525">
              <a:solidFill>
                <a:srgbClr val="D9EAD3"/>
              </a:solidFill>
              <a:prstDash val="solid"/>
              <a:round/>
              <a:headEnd len="sm" w="sm" type="none"/>
              <a:tailEnd len="sm" w="sm" type="none"/>
            </a:ln>
          </p:spPr>
        </p:sp>
        <p:sp>
          <p:nvSpPr>
            <p:cNvPr id="137" name="Google Shape;137;p16"/>
            <p:cNvSpPr/>
            <p:nvPr/>
          </p:nvSpPr>
          <p:spPr>
            <a:xfrm>
              <a:off x="3898521" y="4147846"/>
              <a:ext cx="1583400" cy="1602300"/>
            </a:xfrm>
            <a:custGeom>
              <a:rect b="b" l="l" r="r" t="t"/>
              <a:pathLst>
                <a:path extrusionOk="0" h="120000" w="120000">
                  <a:moveTo>
                    <a:pt x="36268" y="546"/>
                  </a:moveTo>
                  <a:lnTo>
                    <a:pt x="37207" y="0"/>
                  </a:lnTo>
                  <a:lnTo>
                    <a:pt x="53162" y="1092"/>
                  </a:lnTo>
                  <a:lnTo>
                    <a:pt x="62883" y="1365"/>
                  </a:lnTo>
                  <a:lnTo>
                    <a:pt x="62481" y="8737"/>
                  </a:lnTo>
                  <a:lnTo>
                    <a:pt x="62213" y="14539"/>
                  </a:lnTo>
                  <a:lnTo>
                    <a:pt x="62079" y="18157"/>
                  </a:lnTo>
                  <a:lnTo>
                    <a:pt x="61877" y="21501"/>
                  </a:lnTo>
                  <a:lnTo>
                    <a:pt x="62078" y="23002"/>
                  </a:lnTo>
                  <a:lnTo>
                    <a:pt x="62749" y="23550"/>
                  </a:lnTo>
                  <a:lnTo>
                    <a:pt x="63620" y="24232"/>
                  </a:lnTo>
                  <a:lnTo>
                    <a:pt x="64492" y="25189"/>
                  </a:lnTo>
                  <a:lnTo>
                    <a:pt x="65497" y="25255"/>
                  </a:lnTo>
                  <a:lnTo>
                    <a:pt x="65899" y="24437"/>
                  </a:lnTo>
                  <a:lnTo>
                    <a:pt x="66905" y="25255"/>
                  </a:lnTo>
                  <a:lnTo>
                    <a:pt x="67642" y="24640"/>
                  </a:lnTo>
                  <a:lnTo>
                    <a:pt x="68715" y="24913"/>
                  </a:lnTo>
                  <a:lnTo>
                    <a:pt x="68782" y="26007"/>
                  </a:lnTo>
                  <a:lnTo>
                    <a:pt x="69050" y="27030"/>
                  </a:lnTo>
                  <a:lnTo>
                    <a:pt x="70793" y="27099"/>
                  </a:lnTo>
                  <a:lnTo>
                    <a:pt x="72201" y="28121"/>
                  </a:lnTo>
                  <a:lnTo>
                    <a:pt x="74279" y="28191"/>
                  </a:lnTo>
                  <a:lnTo>
                    <a:pt x="75486" y="29010"/>
                  </a:lnTo>
                  <a:lnTo>
                    <a:pt x="76223" y="27917"/>
                  </a:lnTo>
                  <a:lnTo>
                    <a:pt x="77028" y="28464"/>
                  </a:lnTo>
                  <a:lnTo>
                    <a:pt x="78503" y="28532"/>
                  </a:lnTo>
                  <a:lnTo>
                    <a:pt x="78503" y="29760"/>
                  </a:lnTo>
                  <a:lnTo>
                    <a:pt x="79977" y="29965"/>
                  </a:lnTo>
                  <a:lnTo>
                    <a:pt x="79911" y="31330"/>
                  </a:lnTo>
                  <a:lnTo>
                    <a:pt x="81184" y="31468"/>
                  </a:lnTo>
                  <a:lnTo>
                    <a:pt x="82123" y="30237"/>
                  </a:lnTo>
                  <a:lnTo>
                    <a:pt x="82994" y="30989"/>
                  </a:lnTo>
                  <a:lnTo>
                    <a:pt x="84134" y="30989"/>
                  </a:lnTo>
                  <a:lnTo>
                    <a:pt x="84335" y="31876"/>
                  </a:lnTo>
                  <a:lnTo>
                    <a:pt x="86480" y="33037"/>
                  </a:lnTo>
                  <a:lnTo>
                    <a:pt x="87687" y="33037"/>
                  </a:lnTo>
                  <a:lnTo>
                    <a:pt x="89028" y="30171"/>
                  </a:lnTo>
                  <a:lnTo>
                    <a:pt x="90033" y="31809"/>
                  </a:lnTo>
                  <a:lnTo>
                    <a:pt x="91844" y="31809"/>
                  </a:lnTo>
                  <a:lnTo>
                    <a:pt x="93117" y="32560"/>
                  </a:lnTo>
                  <a:lnTo>
                    <a:pt x="94324" y="32968"/>
                  </a:lnTo>
                  <a:lnTo>
                    <a:pt x="95598" y="32968"/>
                  </a:lnTo>
                  <a:lnTo>
                    <a:pt x="96268" y="31534"/>
                  </a:lnTo>
                  <a:lnTo>
                    <a:pt x="97743" y="31468"/>
                  </a:lnTo>
                  <a:lnTo>
                    <a:pt x="100022" y="31398"/>
                  </a:lnTo>
                  <a:lnTo>
                    <a:pt x="101162" y="30443"/>
                  </a:lnTo>
                  <a:lnTo>
                    <a:pt x="101899" y="31468"/>
                  </a:lnTo>
                  <a:lnTo>
                    <a:pt x="103777" y="31468"/>
                  </a:lnTo>
                  <a:lnTo>
                    <a:pt x="104179" y="30375"/>
                  </a:lnTo>
                  <a:lnTo>
                    <a:pt x="105385" y="30716"/>
                  </a:lnTo>
                  <a:lnTo>
                    <a:pt x="106391" y="32286"/>
                  </a:lnTo>
                  <a:lnTo>
                    <a:pt x="107665" y="33037"/>
                  </a:lnTo>
                  <a:lnTo>
                    <a:pt x="108804" y="33037"/>
                  </a:lnTo>
                  <a:lnTo>
                    <a:pt x="110011" y="33653"/>
                  </a:lnTo>
                  <a:lnTo>
                    <a:pt x="111821" y="34948"/>
                  </a:lnTo>
                  <a:lnTo>
                    <a:pt x="113229" y="34471"/>
                  </a:lnTo>
                  <a:lnTo>
                    <a:pt x="114771" y="34606"/>
                  </a:lnTo>
                  <a:lnTo>
                    <a:pt x="115106" y="35427"/>
                  </a:lnTo>
                  <a:lnTo>
                    <a:pt x="115039" y="41842"/>
                  </a:lnTo>
                  <a:lnTo>
                    <a:pt x="115508" y="52011"/>
                  </a:lnTo>
                  <a:lnTo>
                    <a:pt x="117117" y="53922"/>
                  </a:lnTo>
                  <a:lnTo>
                    <a:pt x="117385" y="56379"/>
                  </a:lnTo>
                  <a:lnTo>
                    <a:pt x="118793" y="58427"/>
                  </a:lnTo>
                  <a:lnTo>
                    <a:pt x="119598" y="59315"/>
                  </a:lnTo>
                  <a:lnTo>
                    <a:pt x="119665" y="61089"/>
                  </a:lnTo>
                  <a:lnTo>
                    <a:pt x="120000" y="65185"/>
                  </a:lnTo>
                  <a:lnTo>
                    <a:pt x="118458" y="68324"/>
                  </a:lnTo>
                  <a:lnTo>
                    <a:pt x="118994" y="69281"/>
                  </a:lnTo>
                  <a:lnTo>
                    <a:pt x="118592" y="74261"/>
                  </a:lnTo>
                  <a:lnTo>
                    <a:pt x="117721" y="75423"/>
                  </a:lnTo>
                  <a:lnTo>
                    <a:pt x="117788" y="77675"/>
                  </a:lnTo>
                  <a:lnTo>
                    <a:pt x="116179" y="77675"/>
                  </a:lnTo>
                  <a:lnTo>
                    <a:pt x="109609" y="80681"/>
                  </a:lnTo>
                  <a:lnTo>
                    <a:pt x="109743" y="81773"/>
                  </a:lnTo>
                  <a:lnTo>
                    <a:pt x="107329" y="83206"/>
                  </a:lnTo>
                  <a:lnTo>
                    <a:pt x="105720" y="84434"/>
                  </a:lnTo>
                  <a:lnTo>
                    <a:pt x="103307" y="86684"/>
                  </a:lnTo>
                  <a:lnTo>
                    <a:pt x="97877" y="89756"/>
                  </a:lnTo>
                  <a:lnTo>
                    <a:pt x="95330" y="90918"/>
                  </a:lnTo>
                  <a:lnTo>
                    <a:pt x="92648" y="93238"/>
                  </a:lnTo>
                  <a:lnTo>
                    <a:pt x="89631" y="95151"/>
                  </a:lnTo>
                  <a:lnTo>
                    <a:pt x="88961" y="96311"/>
                  </a:lnTo>
                  <a:lnTo>
                    <a:pt x="87151" y="98085"/>
                  </a:lnTo>
                  <a:lnTo>
                    <a:pt x="86547" y="99450"/>
                  </a:lnTo>
                  <a:lnTo>
                    <a:pt x="84938" y="102316"/>
                  </a:lnTo>
                  <a:lnTo>
                    <a:pt x="83732" y="104568"/>
                  </a:lnTo>
                  <a:lnTo>
                    <a:pt x="82794" y="109077"/>
                  </a:lnTo>
                  <a:lnTo>
                    <a:pt x="83464" y="112080"/>
                  </a:lnTo>
                  <a:lnTo>
                    <a:pt x="84537" y="117131"/>
                  </a:lnTo>
                  <a:lnTo>
                    <a:pt x="85475" y="118292"/>
                  </a:lnTo>
                  <a:lnTo>
                    <a:pt x="83598" y="120000"/>
                  </a:lnTo>
                  <a:lnTo>
                    <a:pt x="82123" y="119043"/>
                  </a:lnTo>
                  <a:lnTo>
                    <a:pt x="80984" y="117677"/>
                  </a:lnTo>
                  <a:lnTo>
                    <a:pt x="79509" y="117405"/>
                  </a:lnTo>
                  <a:lnTo>
                    <a:pt x="77297" y="117677"/>
                  </a:lnTo>
                  <a:lnTo>
                    <a:pt x="74682" y="116927"/>
                  </a:lnTo>
                  <a:lnTo>
                    <a:pt x="73945" y="115696"/>
                  </a:lnTo>
                  <a:lnTo>
                    <a:pt x="71933" y="115083"/>
                  </a:lnTo>
                  <a:lnTo>
                    <a:pt x="70392" y="114536"/>
                  </a:lnTo>
                  <a:lnTo>
                    <a:pt x="66906" y="113102"/>
                  </a:lnTo>
                  <a:lnTo>
                    <a:pt x="66302" y="111190"/>
                  </a:lnTo>
                  <a:lnTo>
                    <a:pt x="65765" y="108459"/>
                  </a:lnTo>
                  <a:lnTo>
                    <a:pt x="64760" y="107504"/>
                  </a:lnTo>
                  <a:lnTo>
                    <a:pt x="63888" y="106207"/>
                  </a:lnTo>
                  <a:lnTo>
                    <a:pt x="64290" y="104637"/>
                  </a:lnTo>
                  <a:lnTo>
                    <a:pt x="63285" y="103272"/>
                  </a:lnTo>
                  <a:lnTo>
                    <a:pt x="64022" y="101498"/>
                  </a:lnTo>
                  <a:lnTo>
                    <a:pt x="63553" y="99996"/>
                  </a:lnTo>
                  <a:lnTo>
                    <a:pt x="62011" y="99654"/>
                  </a:lnTo>
                  <a:lnTo>
                    <a:pt x="60134" y="97675"/>
                  </a:lnTo>
                  <a:lnTo>
                    <a:pt x="58123" y="93649"/>
                  </a:lnTo>
                  <a:lnTo>
                    <a:pt x="56782" y="92966"/>
                  </a:lnTo>
                  <a:lnTo>
                    <a:pt x="55911" y="91463"/>
                  </a:lnTo>
                  <a:lnTo>
                    <a:pt x="53564" y="85116"/>
                  </a:lnTo>
                  <a:lnTo>
                    <a:pt x="53296" y="83137"/>
                  </a:lnTo>
                  <a:lnTo>
                    <a:pt x="48670" y="78019"/>
                  </a:lnTo>
                  <a:lnTo>
                    <a:pt x="46525" y="75423"/>
                  </a:lnTo>
                  <a:lnTo>
                    <a:pt x="42972" y="75082"/>
                  </a:lnTo>
                  <a:lnTo>
                    <a:pt x="39888" y="74672"/>
                  </a:lnTo>
                  <a:lnTo>
                    <a:pt x="38078" y="73512"/>
                  </a:lnTo>
                  <a:lnTo>
                    <a:pt x="36335" y="74467"/>
                  </a:lnTo>
                  <a:lnTo>
                    <a:pt x="34324" y="75286"/>
                  </a:lnTo>
                  <a:lnTo>
                    <a:pt x="33184" y="77266"/>
                  </a:lnTo>
                  <a:lnTo>
                    <a:pt x="32447" y="79245"/>
                  </a:lnTo>
                  <a:lnTo>
                    <a:pt x="31106" y="81293"/>
                  </a:lnTo>
                  <a:lnTo>
                    <a:pt x="29296" y="83342"/>
                  </a:lnTo>
                  <a:lnTo>
                    <a:pt x="26816" y="81977"/>
                  </a:lnTo>
                  <a:lnTo>
                    <a:pt x="24402" y="80681"/>
                  </a:lnTo>
                  <a:lnTo>
                    <a:pt x="23799" y="79383"/>
                  </a:lnTo>
                  <a:lnTo>
                    <a:pt x="21855" y="78906"/>
                  </a:lnTo>
                  <a:lnTo>
                    <a:pt x="16961" y="74126"/>
                  </a:lnTo>
                  <a:lnTo>
                    <a:pt x="16022" y="71534"/>
                  </a:lnTo>
                  <a:lnTo>
                    <a:pt x="16089" y="67711"/>
                  </a:lnTo>
                  <a:lnTo>
                    <a:pt x="14413" y="64162"/>
                  </a:lnTo>
                  <a:lnTo>
                    <a:pt x="12872" y="61840"/>
                  </a:lnTo>
                  <a:lnTo>
                    <a:pt x="10458" y="60679"/>
                  </a:lnTo>
                  <a:lnTo>
                    <a:pt x="7911" y="57744"/>
                  </a:lnTo>
                  <a:lnTo>
                    <a:pt x="5028" y="53719"/>
                  </a:lnTo>
                  <a:lnTo>
                    <a:pt x="3419" y="53103"/>
                  </a:lnTo>
                  <a:lnTo>
                    <a:pt x="3017" y="51467"/>
                  </a:lnTo>
                  <a:lnTo>
                    <a:pt x="2011" y="50033"/>
                  </a:lnTo>
                  <a:lnTo>
                    <a:pt x="871" y="49281"/>
                  </a:lnTo>
                  <a:lnTo>
                    <a:pt x="134" y="48463"/>
                  </a:lnTo>
                  <a:lnTo>
                    <a:pt x="0" y="47439"/>
                  </a:lnTo>
                  <a:lnTo>
                    <a:pt x="670" y="46825"/>
                  </a:lnTo>
                  <a:lnTo>
                    <a:pt x="2413" y="46757"/>
                  </a:lnTo>
                  <a:lnTo>
                    <a:pt x="15084" y="48325"/>
                  </a:lnTo>
                  <a:lnTo>
                    <a:pt x="32514" y="49486"/>
                  </a:lnTo>
                  <a:lnTo>
                    <a:pt x="32983" y="48804"/>
                  </a:lnTo>
                  <a:lnTo>
                    <a:pt x="33385" y="39316"/>
                  </a:lnTo>
                  <a:lnTo>
                    <a:pt x="34994" y="24232"/>
                  </a:lnTo>
                  <a:close/>
                </a:path>
              </a:pathLst>
            </a:custGeom>
            <a:solidFill>
              <a:srgbClr val="0C343D"/>
            </a:solidFill>
            <a:ln cap="flat" cmpd="sng" w="9525">
              <a:solidFill>
                <a:srgbClr val="D9EAD3"/>
              </a:solidFill>
              <a:prstDash val="solid"/>
              <a:round/>
              <a:headEnd len="sm" w="sm" type="none"/>
              <a:tailEnd len="sm" w="sm" type="none"/>
            </a:ln>
          </p:spPr>
        </p:sp>
        <p:sp>
          <p:nvSpPr>
            <p:cNvPr id="138" name="Google Shape;138;p16"/>
            <p:cNvSpPr/>
            <p:nvPr/>
          </p:nvSpPr>
          <p:spPr>
            <a:xfrm>
              <a:off x="7717343" y="3013107"/>
              <a:ext cx="90300" cy="113700"/>
            </a:xfrm>
            <a:custGeom>
              <a:rect b="b" l="l" r="r" t="t"/>
              <a:pathLst>
                <a:path extrusionOk="0" h="120000" w="120000">
                  <a:moveTo>
                    <a:pt x="0" y="10554"/>
                  </a:moveTo>
                  <a:lnTo>
                    <a:pt x="56473" y="0"/>
                  </a:lnTo>
                  <a:lnTo>
                    <a:pt x="120000" y="74877"/>
                  </a:lnTo>
                  <a:lnTo>
                    <a:pt x="104713" y="80635"/>
                  </a:lnTo>
                  <a:lnTo>
                    <a:pt x="95312" y="86368"/>
                  </a:lnTo>
                  <a:lnTo>
                    <a:pt x="89426" y="82529"/>
                  </a:lnTo>
                  <a:lnTo>
                    <a:pt x="81192" y="83486"/>
                  </a:lnTo>
                  <a:lnTo>
                    <a:pt x="80012" y="92126"/>
                  </a:lnTo>
                  <a:lnTo>
                    <a:pt x="74126" y="98882"/>
                  </a:lnTo>
                  <a:lnTo>
                    <a:pt x="52940" y="109441"/>
                  </a:lnTo>
                  <a:lnTo>
                    <a:pt x="27060" y="120000"/>
                  </a:lnTo>
                  <a:lnTo>
                    <a:pt x="27060" y="76801"/>
                  </a:lnTo>
                  <a:lnTo>
                    <a:pt x="15300" y="41280"/>
                  </a:lnTo>
                  <a:close/>
                </a:path>
              </a:pathLst>
            </a:custGeom>
            <a:solidFill>
              <a:srgbClr val="0C343D"/>
            </a:solidFill>
            <a:ln cap="flat" cmpd="sng" w="9525">
              <a:solidFill>
                <a:srgbClr val="D9EAD3"/>
              </a:solidFill>
              <a:prstDash val="solid"/>
              <a:round/>
              <a:headEnd len="sm" w="sm" type="none"/>
              <a:tailEnd len="sm" w="sm" type="none"/>
            </a:ln>
          </p:spPr>
        </p:sp>
        <p:sp>
          <p:nvSpPr>
            <p:cNvPr id="139" name="Google Shape;139;p16"/>
            <p:cNvSpPr/>
            <p:nvPr/>
          </p:nvSpPr>
          <p:spPr>
            <a:xfrm>
              <a:off x="7669575" y="2164508"/>
              <a:ext cx="418500" cy="680100"/>
            </a:xfrm>
            <a:custGeom>
              <a:rect b="b" l="l" r="r" t="t"/>
              <a:pathLst>
                <a:path extrusionOk="0" h="120000" w="120000">
                  <a:moveTo>
                    <a:pt x="0" y="66356"/>
                  </a:moveTo>
                  <a:lnTo>
                    <a:pt x="1649" y="64426"/>
                  </a:lnTo>
                  <a:lnTo>
                    <a:pt x="5836" y="66356"/>
                  </a:lnTo>
                  <a:lnTo>
                    <a:pt x="7358" y="65714"/>
                  </a:lnTo>
                  <a:lnTo>
                    <a:pt x="8245" y="55901"/>
                  </a:lnTo>
                  <a:lnTo>
                    <a:pt x="16110" y="47697"/>
                  </a:lnTo>
                  <a:lnTo>
                    <a:pt x="16237" y="44640"/>
                  </a:lnTo>
                  <a:lnTo>
                    <a:pt x="14080" y="44317"/>
                  </a:lnTo>
                  <a:lnTo>
                    <a:pt x="12432" y="42469"/>
                  </a:lnTo>
                  <a:lnTo>
                    <a:pt x="12558" y="35229"/>
                  </a:lnTo>
                  <a:lnTo>
                    <a:pt x="16491" y="32818"/>
                  </a:lnTo>
                  <a:lnTo>
                    <a:pt x="16363" y="30083"/>
                  </a:lnTo>
                  <a:lnTo>
                    <a:pt x="15095" y="28473"/>
                  </a:lnTo>
                  <a:lnTo>
                    <a:pt x="14714" y="23004"/>
                  </a:lnTo>
                  <a:lnTo>
                    <a:pt x="27526" y="2575"/>
                  </a:lnTo>
                  <a:lnTo>
                    <a:pt x="32473" y="2494"/>
                  </a:lnTo>
                  <a:lnTo>
                    <a:pt x="33488" y="3056"/>
                  </a:lnTo>
                  <a:lnTo>
                    <a:pt x="32473" y="4182"/>
                  </a:lnTo>
                  <a:lnTo>
                    <a:pt x="35137" y="6596"/>
                  </a:lnTo>
                  <a:lnTo>
                    <a:pt x="38054" y="7559"/>
                  </a:lnTo>
                  <a:lnTo>
                    <a:pt x="41099" y="7320"/>
                  </a:lnTo>
                  <a:lnTo>
                    <a:pt x="42368" y="5309"/>
                  </a:lnTo>
                  <a:lnTo>
                    <a:pt x="45033" y="4344"/>
                  </a:lnTo>
                  <a:lnTo>
                    <a:pt x="50107" y="1367"/>
                  </a:lnTo>
                  <a:lnTo>
                    <a:pt x="52643" y="0"/>
                  </a:lnTo>
                  <a:lnTo>
                    <a:pt x="56575" y="161"/>
                  </a:lnTo>
                  <a:lnTo>
                    <a:pt x="68879" y="3861"/>
                  </a:lnTo>
                  <a:lnTo>
                    <a:pt x="70527" y="4826"/>
                  </a:lnTo>
                  <a:lnTo>
                    <a:pt x="86637" y="39493"/>
                  </a:lnTo>
                  <a:lnTo>
                    <a:pt x="97928" y="39493"/>
                  </a:lnTo>
                  <a:lnTo>
                    <a:pt x="99323" y="41583"/>
                  </a:lnTo>
                  <a:lnTo>
                    <a:pt x="100465" y="47778"/>
                  </a:lnTo>
                  <a:lnTo>
                    <a:pt x="104905" y="50672"/>
                  </a:lnTo>
                  <a:lnTo>
                    <a:pt x="107823" y="50030"/>
                  </a:lnTo>
                  <a:lnTo>
                    <a:pt x="106046" y="48984"/>
                  </a:lnTo>
                  <a:lnTo>
                    <a:pt x="107949" y="48420"/>
                  </a:lnTo>
                  <a:lnTo>
                    <a:pt x="110867" y="48501"/>
                  </a:lnTo>
                  <a:lnTo>
                    <a:pt x="115687" y="51718"/>
                  </a:lnTo>
                  <a:lnTo>
                    <a:pt x="116956" y="53005"/>
                  </a:lnTo>
                  <a:lnTo>
                    <a:pt x="118985" y="54452"/>
                  </a:lnTo>
                  <a:lnTo>
                    <a:pt x="120000" y="55980"/>
                  </a:lnTo>
                  <a:lnTo>
                    <a:pt x="119112" y="57670"/>
                  </a:lnTo>
                  <a:lnTo>
                    <a:pt x="116701" y="60324"/>
                  </a:lnTo>
                  <a:lnTo>
                    <a:pt x="116701" y="62013"/>
                  </a:lnTo>
                  <a:lnTo>
                    <a:pt x="114164" y="63139"/>
                  </a:lnTo>
                  <a:lnTo>
                    <a:pt x="110486" y="63862"/>
                  </a:lnTo>
                  <a:lnTo>
                    <a:pt x="98054" y="71827"/>
                  </a:lnTo>
                  <a:lnTo>
                    <a:pt x="96279" y="72549"/>
                  </a:lnTo>
                  <a:lnTo>
                    <a:pt x="95391" y="73594"/>
                  </a:lnTo>
                  <a:lnTo>
                    <a:pt x="93233" y="73436"/>
                  </a:lnTo>
                  <a:lnTo>
                    <a:pt x="92473" y="71022"/>
                  </a:lnTo>
                  <a:lnTo>
                    <a:pt x="88921" y="71181"/>
                  </a:lnTo>
                  <a:lnTo>
                    <a:pt x="87527" y="72632"/>
                  </a:lnTo>
                  <a:lnTo>
                    <a:pt x="85750" y="73354"/>
                  </a:lnTo>
                  <a:lnTo>
                    <a:pt x="83213" y="73436"/>
                  </a:lnTo>
                  <a:lnTo>
                    <a:pt x="82072" y="75444"/>
                  </a:lnTo>
                  <a:lnTo>
                    <a:pt x="80803" y="76491"/>
                  </a:lnTo>
                  <a:lnTo>
                    <a:pt x="82072" y="77857"/>
                  </a:lnTo>
                  <a:lnTo>
                    <a:pt x="80550" y="78582"/>
                  </a:lnTo>
                  <a:lnTo>
                    <a:pt x="76617" y="78341"/>
                  </a:lnTo>
                  <a:lnTo>
                    <a:pt x="75220" y="79306"/>
                  </a:lnTo>
                  <a:lnTo>
                    <a:pt x="73700" y="78341"/>
                  </a:lnTo>
                  <a:lnTo>
                    <a:pt x="72430" y="75444"/>
                  </a:lnTo>
                  <a:lnTo>
                    <a:pt x="70274" y="75526"/>
                  </a:lnTo>
                  <a:lnTo>
                    <a:pt x="68246" y="76893"/>
                  </a:lnTo>
                  <a:lnTo>
                    <a:pt x="70402" y="78582"/>
                  </a:lnTo>
                  <a:lnTo>
                    <a:pt x="70527" y="80593"/>
                  </a:lnTo>
                  <a:lnTo>
                    <a:pt x="69260" y="81479"/>
                  </a:lnTo>
                  <a:lnTo>
                    <a:pt x="69132" y="85500"/>
                  </a:lnTo>
                  <a:lnTo>
                    <a:pt x="70655" y="87107"/>
                  </a:lnTo>
                  <a:lnTo>
                    <a:pt x="69132" y="88716"/>
                  </a:lnTo>
                  <a:lnTo>
                    <a:pt x="66850" y="89923"/>
                  </a:lnTo>
                  <a:lnTo>
                    <a:pt x="61143" y="90082"/>
                  </a:lnTo>
                  <a:lnTo>
                    <a:pt x="61143" y="93218"/>
                  </a:lnTo>
                  <a:lnTo>
                    <a:pt x="57337" y="95391"/>
                  </a:lnTo>
                  <a:lnTo>
                    <a:pt x="52263" y="97403"/>
                  </a:lnTo>
                  <a:lnTo>
                    <a:pt x="50232" y="97482"/>
                  </a:lnTo>
                  <a:lnTo>
                    <a:pt x="48964" y="98367"/>
                  </a:lnTo>
                  <a:lnTo>
                    <a:pt x="46553" y="96840"/>
                  </a:lnTo>
                  <a:lnTo>
                    <a:pt x="44650" y="96840"/>
                  </a:lnTo>
                  <a:lnTo>
                    <a:pt x="43130" y="98769"/>
                  </a:lnTo>
                  <a:lnTo>
                    <a:pt x="41480" y="99978"/>
                  </a:lnTo>
                  <a:lnTo>
                    <a:pt x="40593" y="101666"/>
                  </a:lnTo>
                  <a:lnTo>
                    <a:pt x="39450" y="106653"/>
                  </a:lnTo>
                  <a:lnTo>
                    <a:pt x="38054" y="110750"/>
                  </a:lnTo>
                  <a:lnTo>
                    <a:pt x="36913" y="114288"/>
                  </a:lnTo>
                  <a:lnTo>
                    <a:pt x="35137" y="120000"/>
                  </a:lnTo>
                  <a:lnTo>
                    <a:pt x="31205" y="119516"/>
                  </a:lnTo>
                  <a:lnTo>
                    <a:pt x="31077" y="115654"/>
                  </a:lnTo>
                  <a:lnTo>
                    <a:pt x="26258" y="115257"/>
                  </a:lnTo>
                  <a:lnTo>
                    <a:pt x="22325" y="113728"/>
                  </a:lnTo>
                  <a:lnTo>
                    <a:pt x="22325" y="109949"/>
                  </a:lnTo>
                  <a:close/>
                </a:path>
              </a:pathLst>
            </a:custGeom>
            <a:solidFill>
              <a:srgbClr val="0C343D"/>
            </a:solidFill>
            <a:ln cap="flat" cmpd="sng" w="9525">
              <a:solidFill>
                <a:srgbClr val="D9EAD3"/>
              </a:solidFill>
              <a:prstDash val="solid"/>
              <a:round/>
              <a:headEnd len="sm" w="sm" type="none"/>
              <a:tailEnd len="sm" w="sm" type="none"/>
            </a:ln>
          </p:spPr>
        </p:sp>
        <p:sp>
          <p:nvSpPr>
            <p:cNvPr id="140" name="Google Shape;140;p16"/>
            <p:cNvSpPr/>
            <p:nvPr/>
          </p:nvSpPr>
          <p:spPr>
            <a:xfrm>
              <a:off x="2230642" y="2323485"/>
              <a:ext cx="912900" cy="780900"/>
            </a:xfrm>
            <a:custGeom>
              <a:rect b="b" l="l" r="r" t="t"/>
              <a:pathLst>
                <a:path extrusionOk="0" h="120000" w="120000">
                  <a:moveTo>
                    <a:pt x="112267" y="57566"/>
                  </a:moveTo>
                  <a:lnTo>
                    <a:pt x="112397" y="54726"/>
                  </a:lnTo>
                  <a:lnTo>
                    <a:pt x="120000" y="43668"/>
                  </a:lnTo>
                  <a:lnTo>
                    <a:pt x="119862" y="38930"/>
                  </a:lnTo>
                  <a:lnTo>
                    <a:pt x="116056" y="34493"/>
                  </a:lnTo>
                  <a:lnTo>
                    <a:pt x="114711" y="31902"/>
                  </a:lnTo>
                  <a:lnTo>
                    <a:pt x="90585" y="24640"/>
                  </a:lnTo>
                  <a:lnTo>
                    <a:pt x="79177" y="25584"/>
                  </a:lnTo>
                  <a:lnTo>
                    <a:pt x="76031" y="24479"/>
                  </a:lnTo>
                  <a:lnTo>
                    <a:pt x="69736" y="25746"/>
                  </a:lnTo>
                  <a:lnTo>
                    <a:pt x="68297" y="24169"/>
                  </a:lnTo>
                  <a:lnTo>
                    <a:pt x="62130" y="24479"/>
                  </a:lnTo>
                  <a:lnTo>
                    <a:pt x="58196" y="21159"/>
                  </a:lnTo>
                  <a:lnTo>
                    <a:pt x="54002" y="20687"/>
                  </a:lnTo>
                  <a:lnTo>
                    <a:pt x="51774" y="19274"/>
                  </a:lnTo>
                  <a:lnTo>
                    <a:pt x="50067" y="21159"/>
                  </a:lnTo>
                  <a:lnTo>
                    <a:pt x="44822" y="20524"/>
                  </a:lnTo>
                  <a:lnTo>
                    <a:pt x="39974" y="16585"/>
                  </a:lnTo>
                  <a:lnTo>
                    <a:pt x="40756" y="14055"/>
                  </a:lnTo>
                  <a:lnTo>
                    <a:pt x="40756" y="7577"/>
                  </a:lnTo>
                  <a:lnTo>
                    <a:pt x="38135" y="3320"/>
                  </a:lnTo>
                  <a:lnTo>
                    <a:pt x="34857" y="3320"/>
                  </a:lnTo>
                  <a:lnTo>
                    <a:pt x="34334" y="0"/>
                  </a:lnTo>
                  <a:lnTo>
                    <a:pt x="32498" y="0"/>
                  </a:lnTo>
                  <a:lnTo>
                    <a:pt x="31085" y="1010"/>
                  </a:lnTo>
                  <a:lnTo>
                    <a:pt x="27676" y="1959"/>
                  </a:lnTo>
                  <a:lnTo>
                    <a:pt x="27019" y="4327"/>
                  </a:lnTo>
                  <a:lnTo>
                    <a:pt x="25839" y="7803"/>
                  </a:lnTo>
                  <a:lnTo>
                    <a:pt x="25314" y="10645"/>
                  </a:lnTo>
                  <a:lnTo>
                    <a:pt x="24395" y="13647"/>
                  </a:lnTo>
                  <a:lnTo>
                    <a:pt x="23609" y="16332"/>
                  </a:lnTo>
                  <a:lnTo>
                    <a:pt x="22822" y="19018"/>
                  </a:lnTo>
                  <a:lnTo>
                    <a:pt x="21380" y="23441"/>
                  </a:lnTo>
                  <a:lnTo>
                    <a:pt x="19412" y="28179"/>
                  </a:lnTo>
                  <a:lnTo>
                    <a:pt x="18100" y="32602"/>
                  </a:lnTo>
                  <a:lnTo>
                    <a:pt x="16658" y="36867"/>
                  </a:lnTo>
                  <a:lnTo>
                    <a:pt x="15215" y="41290"/>
                  </a:lnTo>
                  <a:lnTo>
                    <a:pt x="12592" y="48556"/>
                  </a:lnTo>
                  <a:lnTo>
                    <a:pt x="10493" y="54085"/>
                  </a:lnTo>
                  <a:lnTo>
                    <a:pt x="8131" y="58665"/>
                  </a:lnTo>
                  <a:lnTo>
                    <a:pt x="5771" y="62930"/>
                  </a:lnTo>
                  <a:lnTo>
                    <a:pt x="3279" y="67511"/>
                  </a:lnTo>
                  <a:lnTo>
                    <a:pt x="1705" y="70381"/>
                  </a:lnTo>
                  <a:lnTo>
                    <a:pt x="1180" y="77648"/>
                  </a:lnTo>
                  <a:lnTo>
                    <a:pt x="525" y="82231"/>
                  </a:lnTo>
                  <a:lnTo>
                    <a:pt x="0" y="86658"/>
                  </a:lnTo>
                  <a:lnTo>
                    <a:pt x="1049" y="88234"/>
                  </a:lnTo>
                  <a:lnTo>
                    <a:pt x="2229" y="90292"/>
                  </a:lnTo>
                  <a:lnTo>
                    <a:pt x="71741" y="113358"/>
                  </a:lnTo>
                  <a:lnTo>
                    <a:pt x="98102" y="120000"/>
                  </a:lnTo>
                  <a:lnTo>
                    <a:pt x="105969" y="80970"/>
                  </a:lnTo>
                  <a:lnTo>
                    <a:pt x="108858" y="73221"/>
                  </a:lnTo>
                  <a:lnTo>
                    <a:pt x="107806" y="70534"/>
                  </a:lnTo>
                  <a:lnTo>
                    <a:pt x="105315" y="70527"/>
                  </a:lnTo>
                  <a:lnTo>
                    <a:pt x="105706" y="68313"/>
                  </a:lnTo>
                  <a:lnTo>
                    <a:pt x="105841" y="65144"/>
                  </a:lnTo>
                  <a:lnTo>
                    <a:pt x="106628" y="63723"/>
                  </a:lnTo>
                  <a:lnTo>
                    <a:pt x="109513" y="59307"/>
                  </a:lnTo>
                  <a:lnTo>
                    <a:pt x="111349" y="59149"/>
                  </a:lnTo>
                  <a:close/>
                </a:path>
              </a:pathLst>
            </a:custGeom>
            <a:solidFill>
              <a:srgbClr val="0C343D"/>
            </a:solidFill>
            <a:ln cap="flat" cmpd="sng" w="9525">
              <a:solidFill>
                <a:srgbClr val="D9EAD3"/>
              </a:solidFill>
              <a:prstDash val="solid"/>
              <a:round/>
              <a:headEnd len="sm" w="sm" type="none"/>
              <a:tailEnd len="sm" w="sm" type="none"/>
            </a:ln>
          </p:spPr>
        </p:sp>
        <p:sp>
          <p:nvSpPr>
            <p:cNvPr id="141" name="Google Shape;141;p16"/>
            <p:cNvSpPr/>
            <p:nvPr/>
          </p:nvSpPr>
          <p:spPr>
            <a:xfrm>
              <a:off x="2935769" y="3904847"/>
              <a:ext cx="773400" cy="926100"/>
            </a:xfrm>
            <a:custGeom>
              <a:rect b="b" l="l" r="r" t="t"/>
              <a:pathLst>
                <a:path extrusionOk="0" h="120000" w="120000">
                  <a:moveTo>
                    <a:pt x="8205" y="76044"/>
                  </a:moveTo>
                  <a:lnTo>
                    <a:pt x="8516" y="73512"/>
                  </a:lnTo>
                  <a:lnTo>
                    <a:pt x="5109" y="72980"/>
                  </a:lnTo>
                  <a:lnTo>
                    <a:pt x="4490" y="71787"/>
                  </a:lnTo>
                  <a:lnTo>
                    <a:pt x="5419" y="70982"/>
                  </a:lnTo>
                  <a:lnTo>
                    <a:pt x="5419" y="65921"/>
                  </a:lnTo>
                  <a:lnTo>
                    <a:pt x="7432" y="65523"/>
                  </a:lnTo>
                  <a:lnTo>
                    <a:pt x="10528" y="62992"/>
                  </a:lnTo>
                  <a:lnTo>
                    <a:pt x="10995" y="58465"/>
                  </a:lnTo>
                  <a:lnTo>
                    <a:pt x="11612" y="56600"/>
                  </a:lnTo>
                  <a:lnTo>
                    <a:pt x="13626" y="54070"/>
                  </a:lnTo>
                  <a:lnTo>
                    <a:pt x="17651" y="52336"/>
                  </a:lnTo>
                  <a:lnTo>
                    <a:pt x="19816" y="51539"/>
                  </a:lnTo>
                  <a:lnTo>
                    <a:pt x="19816" y="49141"/>
                  </a:lnTo>
                  <a:lnTo>
                    <a:pt x="18114" y="48475"/>
                  </a:lnTo>
                  <a:lnTo>
                    <a:pt x="16725" y="44348"/>
                  </a:lnTo>
                  <a:lnTo>
                    <a:pt x="15637" y="41018"/>
                  </a:lnTo>
                  <a:lnTo>
                    <a:pt x="13783" y="38221"/>
                  </a:lnTo>
                  <a:lnTo>
                    <a:pt x="14246" y="35958"/>
                  </a:lnTo>
                  <a:lnTo>
                    <a:pt x="16104" y="33960"/>
                  </a:lnTo>
                  <a:lnTo>
                    <a:pt x="17186" y="15182"/>
                  </a:lnTo>
                  <a:lnTo>
                    <a:pt x="20749" y="13317"/>
                  </a:lnTo>
                  <a:lnTo>
                    <a:pt x="21370" y="15315"/>
                  </a:lnTo>
                  <a:lnTo>
                    <a:pt x="24153" y="15315"/>
                  </a:lnTo>
                  <a:lnTo>
                    <a:pt x="25395" y="17713"/>
                  </a:lnTo>
                  <a:lnTo>
                    <a:pt x="27718" y="17845"/>
                  </a:lnTo>
                  <a:lnTo>
                    <a:pt x="30658" y="15048"/>
                  </a:lnTo>
                  <a:lnTo>
                    <a:pt x="30502" y="11186"/>
                  </a:lnTo>
                  <a:lnTo>
                    <a:pt x="33290" y="0"/>
                  </a:lnTo>
                  <a:lnTo>
                    <a:pt x="120000" y="11853"/>
                  </a:lnTo>
                  <a:lnTo>
                    <a:pt x="110865" y="71249"/>
                  </a:lnTo>
                  <a:lnTo>
                    <a:pt x="102801" y="120000"/>
                  </a:lnTo>
                  <a:lnTo>
                    <a:pt x="100948" y="119862"/>
                  </a:lnTo>
                  <a:lnTo>
                    <a:pt x="99090" y="119596"/>
                  </a:lnTo>
                  <a:lnTo>
                    <a:pt x="96304" y="119196"/>
                  </a:lnTo>
                  <a:lnTo>
                    <a:pt x="93362" y="118663"/>
                  </a:lnTo>
                  <a:lnTo>
                    <a:pt x="88407" y="118131"/>
                  </a:lnTo>
                  <a:lnTo>
                    <a:pt x="82679" y="117598"/>
                  </a:lnTo>
                  <a:lnTo>
                    <a:pt x="79117" y="117198"/>
                  </a:lnTo>
                  <a:lnTo>
                    <a:pt x="71221" y="115867"/>
                  </a:lnTo>
                  <a:lnTo>
                    <a:pt x="64099" y="114934"/>
                  </a:lnTo>
                  <a:lnTo>
                    <a:pt x="30346" y="98153"/>
                  </a:lnTo>
                  <a:lnTo>
                    <a:pt x="0" y="82571"/>
                  </a:lnTo>
                  <a:lnTo>
                    <a:pt x="774" y="80440"/>
                  </a:lnTo>
                  <a:lnTo>
                    <a:pt x="2632" y="78842"/>
                  </a:lnTo>
                  <a:lnTo>
                    <a:pt x="5728" y="78577"/>
                  </a:lnTo>
                  <a:lnTo>
                    <a:pt x="7588" y="77644"/>
                  </a:lnTo>
                  <a:close/>
                </a:path>
              </a:pathLst>
            </a:custGeom>
            <a:solidFill>
              <a:srgbClr val="0C343D"/>
            </a:solidFill>
            <a:ln cap="flat" cmpd="sng" w="9525">
              <a:solidFill>
                <a:srgbClr val="D9EAD3"/>
              </a:solidFill>
              <a:prstDash val="solid"/>
              <a:round/>
              <a:headEnd len="sm" w="sm" type="none"/>
              <a:tailEnd len="sm" w="sm" type="none"/>
            </a:ln>
          </p:spPr>
        </p:sp>
        <p:sp>
          <p:nvSpPr>
            <p:cNvPr id="142" name="Google Shape;142;p16"/>
            <p:cNvSpPr/>
            <p:nvPr/>
          </p:nvSpPr>
          <p:spPr>
            <a:xfrm>
              <a:off x="4320473" y="3177124"/>
              <a:ext cx="936300" cy="477300"/>
            </a:xfrm>
            <a:custGeom>
              <a:rect b="b" l="l" r="r" t="t"/>
              <a:pathLst>
                <a:path extrusionOk="0" h="120000" w="120000">
                  <a:moveTo>
                    <a:pt x="2948" y="0"/>
                  </a:moveTo>
                  <a:lnTo>
                    <a:pt x="77204" y="8015"/>
                  </a:lnTo>
                  <a:lnTo>
                    <a:pt x="79245" y="12023"/>
                  </a:lnTo>
                  <a:lnTo>
                    <a:pt x="80718" y="13626"/>
                  </a:lnTo>
                  <a:lnTo>
                    <a:pt x="83269" y="17175"/>
                  </a:lnTo>
                  <a:lnTo>
                    <a:pt x="84516" y="17175"/>
                  </a:lnTo>
                  <a:lnTo>
                    <a:pt x="87010" y="14084"/>
                  </a:lnTo>
                  <a:lnTo>
                    <a:pt x="90241" y="14427"/>
                  </a:lnTo>
                  <a:lnTo>
                    <a:pt x="91658" y="13053"/>
                  </a:lnTo>
                  <a:lnTo>
                    <a:pt x="93132" y="13053"/>
                  </a:lnTo>
                  <a:lnTo>
                    <a:pt x="95343" y="16259"/>
                  </a:lnTo>
                  <a:lnTo>
                    <a:pt x="100785" y="20267"/>
                  </a:lnTo>
                  <a:lnTo>
                    <a:pt x="101068" y="23587"/>
                  </a:lnTo>
                  <a:lnTo>
                    <a:pt x="102655" y="27367"/>
                  </a:lnTo>
                  <a:lnTo>
                    <a:pt x="105319" y="27251"/>
                  </a:lnTo>
                  <a:lnTo>
                    <a:pt x="105432" y="35381"/>
                  </a:lnTo>
                  <a:lnTo>
                    <a:pt x="106793" y="43397"/>
                  </a:lnTo>
                  <a:lnTo>
                    <a:pt x="108663" y="51412"/>
                  </a:lnTo>
                  <a:lnTo>
                    <a:pt x="108833" y="58054"/>
                  </a:lnTo>
                  <a:lnTo>
                    <a:pt x="111441" y="65382"/>
                  </a:lnTo>
                  <a:lnTo>
                    <a:pt x="111441" y="75687"/>
                  </a:lnTo>
                  <a:lnTo>
                    <a:pt x="112575" y="77633"/>
                  </a:lnTo>
                  <a:lnTo>
                    <a:pt x="112858" y="82901"/>
                  </a:lnTo>
                  <a:lnTo>
                    <a:pt x="112971" y="94580"/>
                  </a:lnTo>
                  <a:lnTo>
                    <a:pt x="113651" y="98359"/>
                  </a:lnTo>
                  <a:lnTo>
                    <a:pt x="115409" y="103397"/>
                  </a:lnTo>
                  <a:lnTo>
                    <a:pt x="115635" y="107977"/>
                  </a:lnTo>
                  <a:lnTo>
                    <a:pt x="117733" y="113474"/>
                  </a:lnTo>
                  <a:lnTo>
                    <a:pt x="120000" y="120000"/>
                  </a:lnTo>
                  <a:lnTo>
                    <a:pt x="89731" y="120000"/>
                  </a:lnTo>
                  <a:lnTo>
                    <a:pt x="55891" y="118168"/>
                  </a:lnTo>
                  <a:lnTo>
                    <a:pt x="25904" y="116794"/>
                  </a:lnTo>
                  <a:lnTo>
                    <a:pt x="27435" y="77977"/>
                  </a:lnTo>
                  <a:lnTo>
                    <a:pt x="0" y="73969"/>
                  </a:lnTo>
                  <a:close/>
                </a:path>
              </a:pathLst>
            </a:custGeom>
            <a:solidFill>
              <a:srgbClr val="0C343D"/>
            </a:solidFill>
            <a:ln cap="flat" cmpd="sng" w="9525">
              <a:solidFill>
                <a:srgbClr val="D9EAD3"/>
              </a:solidFill>
              <a:prstDash val="solid"/>
              <a:round/>
              <a:headEnd len="sm" w="sm" type="none"/>
              <a:tailEnd len="sm" w="sm" type="none"/>
            </a:ln>
          </p:spPr>
        </p:sp>
        <p:grpSp>
          <p:nvGrpSpPr>
            <p:cNvPr id="143" name="Google Shape;143;p16"/>
            <p:cNvGrpSpPr/>
            <p:nvPr/>
          </p:nvGrpSpPr>
          <p:grpSpPr>
            <a:xfrm>
              <a:off x="5738749" y="2514630"/>
              <a:ext cx="859241" cy="832255"/>
              <a:chOff x="20078700" y="4262825"/>
              <a:chExt cx="4624550" cy="4348250"/>
            </a:xfrm>
          </p:grpSpPr>
          <p:sp>
            <p:nvSpPr>
              <p:cNvPr id="144" name="Google Shape;144;p16"/>
              <p:cNvSpPr/>
              <p:nvPr/>
            </p:nvSpPr>
            <p:spPr>
              <a:xfrm>
                <a:off x="22359950" y="5401075"/>
                <a:ext cx="2343300" cy="3210000"/>
              </a:xfrm>
              <a:custGeom>
                <a:rect b="b" l="l" r="r" t="t"/>
                <a:pathLst>
                  <a:path extrusionOk="0" h="120000" w="120000">
                    <a:moveTo>
                      <a:pt x="0" y="119465"/>
                    </a:moveTo>
                    <a:lnTo>
                      <a:pt x="3658" y="116973"/>
                    </a:lnTo>
                    <a:lnTo>
                      <a:pt x="5854" y="112878"/>
                    </a:lnTo>
                    <a:lnTo>
                      <a:pt x="8536" y="106825"/>
                    </a:lnTo>
                    <a:lnTo>
                      <a:pt x="11220" y="102373"/>
                    </a:lnTo>
                    <a:lnTo>
                      <a:pt x="12195" y="98279"/>
                    </a:lnTo>
                    <a:lnTo>
                      <a:pt x="13659" y="91513"/>
                    </a:lnTo>
                    <a:lnTo>
                      <a:pt x="12195" y="85816"/>
                    </a:lnTo>
                    <a:lnTo>
                      <a:pt x="9512" y="79584"/>
                    </a:lnTo>
                    <a:lnTo>
                      <a:pt x="5854" y="75134"/>
                    </a:lnTo>
                    <a:lnTo>
                      <a:pt x="2927" y="70861"/>
                    </a:lnTo>
                    <a:lnTo>
                      <a:pt x="488" y="66765"/>
                    </a:lnTo>
                    <a:lnTo>
                      <a:pt x="243" y="63204"/>
                    </a:lnTo>
                    <a:lnTo>
                      <a:pt x="2439" y="61424"/>
                    </a:lnTo>
                    <a:lnTo>
                      <a:pt x="976" y="55014"/>
                    </a:lnTo>
                    <a:lnTo>
                      <a:pt x="1463" y="50208"/>
                    </a:lnTo>
                    <a:lnTo>
                      <a:pt x="4146" y="44332"/>
                    </a:lnTo>
                    <a:lnTo>
                      <a:pt x="5609" y="40950"/>
                    </a:lnTo>
                    <a:lnTo>
                      <a:pt x="4146" y="36854"/>
                    </a:lnTo>
                    <a:lnTo>
                      <a:pt x="2927" y="34184"/>
                    </a:lnTo>
                    <a:lnTo>
                      <a:pt x="8536" y="32937"/>
                    </a:lnTo>
                    <a:lnTo>
                      <a:pt x="9268" y="30623"/>
                    </a:lnTo>
                    <a:lnTo>
                      <a:pt x="7560" y="28664"/>
                    </a:lnTo>
                    <a:lnTo>
                      <a:pt x="11220" y="26172"/>
                    </a:lnTo>
                    <a:lnTo>
                      <a:pt x="15853" y="24035"/>
                    </a:lnTo>
                    <a:lnTo>
                      <a:pt x="17561" y="21721"/>
                    </a:lnTo>
                    <a:lnTo>
                      <a:pt x="19024" y="17804"/>
                    </a:lnTo>
                    <a:lnTo>
                      <a:pt x="22682" y="19050"/>
                    </a:lnTo>
                    <a:lnTo>
                      <a:pt x="20976" y="23679"/>
                    </a:lnTo>
                    <a:lnTo>
                      <a:pt x="19755" y="27774"/>
                    </a:lnTo>
                    <a:lnTo>
                      <a:pt x="20000" y="30445"/>
                    </a:lnTo>
                    <a:lnTo>
                      <a:pt x="24634" y="28487"/>
                    </a:lnTo>
                    <a:lnTo>
                      <a:pt x="26829" y="25994"/>
                    </a:lnTo>
                    <a:lnTo>
                      <a:pt x="25366" y="16024"/>
                    </a:lnTo>
                    <a:lnTo>
                      <a:pt x="28780" y="13709"/>
                    </a:lnTo>
                    <a:lnTo>
                      <a:pt x="37316" y="12640"/>
                    </a:lnTo>
                    <a:lnTo>
                      <a:pt x="38049" y="10148"/>
                    </a:lnTo>
                    <a:lnTo>
                      <a:pt x="32195" y="9970"/>
                    </a:lnTo>
                    <a:lnTo>
                      <a:pt x="30975" y="7299"/>
                    </a:lnTo>
                    <a:lnTo>
                      <a:pt x="32926" y="4094"/>
                    </a:lnTo>
                    <a:lnTo>
                      <a:pt x="37073" y="2136"/>
                    </a:lnTo>
                    <a:lnTo>
                      <a:pt x="42439" y="0"/>
                    </a:lnTo>
                    <a:lnTo>
                      <a:pt x="45609" y="1958"/>
                    </a:lnTo>
                    <a:lnTo>
                      <a:pt x="49268" y="3561"/>
                    </a:lnTo>
                    <a:lnTo>
                      <a:pt x="53171" y="2493"/>
                    </a:lnTo>
                    <a:lnTo>
                      <a:pt x="58049" y="4094"/>
                    </a:lnTo>
                    <a:lnTo>
                      <a:pt x="66097" y="7655"/>
                    </a:lnTo>
                    <a:lnTo>
                      <a:pt x="72195" y="8902"/>
                    </a:lnTo>
                    <a:lnTo>
                      <a:pt x="78049" y="9436"/>
                    </a:lnTo>
                    <a:lnTo>
                      <a:pt x="80488" y="12284"/>
                    </a:lnTo>
                    <a:lnTo>
                      <a:pt x="83415" y="14955"/>
                    </a:lnTo>
                    <a:lnTo>
                      <a:pt x="85854" y="18160"/>
                    </a:lnTo>
                    <a:lnTo>
                      <a:pt x="82927" y="18338"/>
                    </a:lnTo>
                    <a:lnTo>
                      <a:pt x="80976" y="17092"/>
                    </a:lnTo>
                    <a:lnTo>
                      <a:pt x="79755" y="18872"/>
                    </a:lnTo>
                    <a:lnTo>
                      <a:pt x="81463" y="22077"/>
                    </a:lnTo>
                    <a:lnTo>
                      <a:pt x="85366" y="23323"/>
                    </a:lnTo>
                    <a:lnTo>
                      <a:pt x="86341" y="27062"/>
                    </a:lnTo>
                    <a:lnTo>
                      <a:pt x="86341" y="38278"/>
                    </a:lnTo>
                    <a:lnTo>
                      <a:pt x="84634" y="39703"/>
                    </a:lnTo>
                    <a:lnTo>
                      <a:pt x="81951" y="41127"/>
                    </a:lnTo>
                    <a:lnTo>
                      <a:pt x="80976" y="44866"/>
                    </a:lnTo>
                    <a:lnTo>
                      <a:pt x="79268" y="48427"/>
                    </a:lnTo>
                    <a:lnTo>
                      <a:pt x="75365" y="48961"/>
                    </a:lnTo>
                    <a:lnTo>
                      <a:pt x="72926" y="50741"/>
                    </a:lnTo>
                    <a:lnTo>
                      <a:pt x="73171" y="56083"/>
                    </a:lnTo>
                    <a:lnTo>
                      <a:pt x="76098" y="59466"/>
                    </a:lnTo>
                    <a:lnTo>
                      <a:pt x="81463" y="60356"/>
                    </a:lnTo>
                    <a:lnTo>
                      <a:pt x="84146" y="57151"/>
                    </a:lnTo>
                    <a:lnTo>
                      <a:pt x="87560" y="53056"/>
                    </a:lnTo>
                    <a:lnTo>
                      <a:pt x="89999" y="48427"/>
                    </a:lnTo>
                    <a:lnTo>
                      <a:pt x="95365" y="45935"/>
                    </a:lnTo>
                    <a:lnTo>
                      <a:pt x="100243" y="43976"/>
                    </a:lnTo>
                    <a:lnTo>
                      <a:pt x="105854" y="46291"/>
                    </a:lnTo>
                    <a:lnTo>
                      <a:pt x="109024" y="49673"/>
                    </a:lnTo>
                    <a:lnTo>
                      <a:pt x="110975" y="55014"/>
                    </a:lnTo>
                    <a:lnTo>
                      <a:pt x="114390" y="65341"/>
                    </a:lnTo>
                    <a:lnTo>
                      <a:pt x="119755" y="73531"/>
                    </a:lnTo>
                    <a:lnTo>
                      <a:pt x="120000" y="85281"/>
                    </a:lnTo>
                    <a:lnTo>
                      <a:pt x="117073" y="87240"/>
                    </a:lnTo>
                    <a:lnTo>
                      <a:pt x="114390" y="85994"/>
                    </a:lnTo>
                    <a:lnTo>
                      <a:pt x="115853" y="83501"/>
                    </a:lnTo>
                    <a:lnTo>
                      <a:pt x="112926" y="83680"/>
                    </a:lnTo>
                    <a:lnTo>
                      <a:pt x="110975" y="89377"/>
                    </a:lnTo>
                    <a:lnTo>
                      <a:pt x="108780" y="93827"/>
                    </a:lnTo>
                    <a:lnTo>
                      <a:pt x="104146" y="95608"/>
                    </a:lnTo>
                    <a:lnTo>
                      <a:pt x="104634" y="102908"/>
                    </a:lnTo>
                    <a:lnTo>
                      <a:pt x="99268" y="106825"/>
                    </a:lnTo>
                    <a:lnTo>
                      <a:pt x="97561" y="110919"/>
                    </a:lnTo>
                    <a:lnTo>
                      <a:pt x="97804" y="112878"/>
                    </a:lnTo>
                    <a:lnTo>
                      <a:pt x="80243" y="114659"/>
                    </a:lnTo>
                    <a:lnTo>
                      <a:pt x="63658" y="116795"/>
                    </a:lnTo>
                    <a:lnTo>
                      <a:pt x="56341" y="116617"/>
                    </a:lnTo>
                    <a:lnTo>
                      <a:pt x="28780" y="117864"/>
                    </a:lnTo>
                    <a:lnTo>
                      <a:pt x="20000" y="118220"/>
                    </a:lnTo>
                    <a:lnTo>
                      <a:pt x="15122" y="120000"/>
                    </a:lnTo>
                    <a:close/>
                  </a:path>
                </a:pathLst>
              </a:custGeom>
              <a:solidFill>
                <a:srgbClr val="0C343D"/>
              </a:solidFill>
              <a:ln cap="flat" cmpd="sng" w="9525">
                <a:solidFill>
                  <a:srgbClr val="D9EAD3"/>
                </a:solidFill>
                <a:prstDash val="solid"/>
                <a:round/>
                <a:headEnd len="sm" w="sm" type="none"/>
                <a:tailEnd len="sm" w="sm" type="none"/>
              </a:ln>
            </p:spPr>
          </p:sp>
          <p:sp>
            <p:nvSpPr>
              <p:cNvPr id="145" name="Google Shape;145;p16"/>
              <p:cNvSpPr/>
              <p:nvPr/>
            </p:nvSpPr>
            <p:spPr>
              <a:xfrm>
                <a:off x="20078700" y="4262825"/>
                <a:ext cx="3495600" cy="1833600"/>
              </a:xfrm>
              <a:custGeom>
                <a:rect b="b" l="l" r="r" t="t"/>
                <a:pathLst>
                  <a:path extrusionOk="0" h="120000" w="120000">
                    <a:moveTo>
                      <a:pt x="54278" y="120000"/>
                    </a:moveTo>
                    <a:lnTo>
                      <a:pt x="58039" y="105350"/>
                    </a:lnTo>
                    <a:lnTo>
                      <a:pt x="60654" y="92259"/>
                    </a:lnTo>
                    <a:lnTo>
                      <a:pt x="61962" y="82909"/>
                    </a:lnTo>
                    <a:lnTo>
                      <a:pt x="64087" y="79792"/>
                    </a:lnTo>
                    <a:lnTo>
                      <a:pt x="65068" y="84468"/>
                    </a:lnTo>
                    <a:lnTo>
                      <a:pt x="68665" y="80728"/>
                    </a:lnTo>
                    <a:lnTo>
                      <a:pt x="72262" y="77922"/>
                    </a:lnTo>
                    <a:lnTo>
                      <a:pt x="73243" y="82598"/>
                    </a:lnTo>
                    <a:lnTo>
                      <a:pt x="76022" y="79792"/>
                    </a:lnTo>
                    <a:lnTo>
                      <a:pt x="75858" y="73247"/>
                    </a:lnTo>
                    <a:lnTo>
                      <a:pt x="80436" y="70441"/>
                    </a:lnTo>
                    <a:lnTo>
                      <a:pt x="88610" y="69194"/>
                    </a:lnTo>
                    <a:lnTo>
                      <a:pt x="89755" y="64831"/>
                    </a:lnTo>
                    <a:lnTo>
                      <a:pt x="90899" y="61090"/>
                    </a:lnTo>
                    <a:lnTo>
                      <a:pt x="94660" y="62026"/>
                    </a:lnTo>
                    <a:lnTo>
                      <a:pt x="103488" y="66077"/>
                    </a:lnTo>
                    <a:lnTo>
                      <a:pt x="106104" y="65454"/>
                    </a:lnTo>
                    <a:lnTo>
                      <a:pt x="108556" y="62026"/>
                    </a:lnTo>
                    <a:lnTo>
                      <a:pt x="112317" y="63896"/>
                    </a:lnTo>
                    <a:lnTo>
                      <a:pt x="119673" y="62026"/>
                    </a:lnTo>
                    <a:lnTo>
                      <a:pt x="120000" y="58597"/>
                    </a:lnTo>
                    <a:lnTo>
                      <a:pt x="116894" y="57039"/>
                    </a:lnTo>
                    <a:lnTo>
                      <a:pt x="114932" y="52052"/>
                    </a:lnTo>
                    <a:lnTo>
                      <a:pt x="114768" y="34909"/>
                    </a:lnTo>
                    <a:lnTo>
                      <a:pt x="111990" y="35221"/>
                    </a:lnTo>
                    <a:lnTo>
                      <a:pt x="106594" y="39896"/>
                    </a:lnTo>
                    <a:lnTo>
                      <a:pt x="102670" y="42389"/>
                    </a:lnTo>
                    <a:lnTo>
                      <a:pt x="97439" y="40208"/>
                    </a:lnTo>
                    <a:lnTo>
                      <a:pt x="97603" y="26494"/>
                    </a:lnTo>
                    <a:lnTo>
                      <a:pt x="91880" y="30234"/>
                    </a:lnTo>
                    <a:lnTo>
                      <a:pt x="88283" y="33975"/>
                    </a:lnTo>
                    <a:lnTo>
                      <a:pt x="80763" y="33975"/>
                    </a:lnTo>
                    <a:lnTo>
                      <a:pt x="75858" y="37715"/>
                    </a:lnTo>
                    <a:lnTo>
                      <a:pt x="70464" y="48000"/>
                    </a:lnTo>
                    <a:lnTo>
                      <a:pt x="65886" y="49559"/>
                    </a:lnTo>
                    <a:lnTo>
                      <a:pt x="62452" y="45195"/>
                    </a:lnTo>
                    <a:lnTo>
                      <a:pt x="60490" y="48000"/>
                    </a:lnTo>
                    <a:lnTo>
                      <a:pt x="55259" y="48000"/>
                    </a:lnTo>
                    <a:lnTo>
                      <a:pt x="52480" y="42078"/>
                    </a:lnTo>
                    <a:lnTo>
                      <a:pt x="50845" y="36779"/>
                    </a:lnTo>
                    <a:lnTo>
                      <a:pt x="48719" y="32104"/>
                    </a:lnTo>
                    <a:lnTo>
                      <a:pt x="44633" y="29299"/>
                    </a:lnTo>
                    <a:lnTo>
                      <a:pt x="41690" y="29299"/>
                    </a:lnTo>
                    <a:lnTo>
                      <a:pt x="40218" y="26182"/>
                    </a:lnTo>
                    <a:lnTo>
                      <a:pt x="34986" y="37091"/>
                    </a:lnTo>
                    <a:lnTo>
                      <a:pt x="34496" y="33039"/>
                    </a:lnTo>
                    <a:lnTo>
                      <a:pt x="36621" y="20884"/>
                    </a:lnTo>
                    <a:lnTo>
                      <a:pt x="38420" y="15273"/>
                    </a:lnTo>
                    <a:lnTo>
                      <a:pt x="41199" y="12467"/>
                    </a:lnTo>
                    <a:lnTo>
                      <a:pt x="42180" y="6546"/>
                    </a:lnTo>
                    <a:lnTo>
                      <a:pt x="45614" y="5299"/>
                    </a:lnTo>
                    <a:lnTo>
                      <a:pt x="47575" y="2806"/>
                    </a:lnTo>
                    <a:lnTo>
                      <a:pt x="45777" y="0"/>
                    </a:lnTo>
                    <a:lnTo>
                      <a:pt x="40055" y="936"/>
                    </a:lnTo>
                    <a:lnTo>
                      <a:pt x="35313" y="6546"/>
                    </a:lnTo>
                    <a:lnTo>
                      <a:pt x="32534" y="12780"/>
                    </a:lnTo>
                    <a:lnTo>
                      <a:pt x="29265" y="17454"/>
                    </a:lnTo>
                    <a:lnTo>
                      <a:pt x="26322" y="24001"/>
                    </a:lnTo>
                    <a:lnTo>
                      <a:pt x="23706" y="29611"/>
                    </a:lnTo>
                    <a:lnTo>
                      <a:pt x="19619" y="34909"/>
                    </a:lnTo>
                    <a:lnTo>
                      <a:pt x="16186" y="36779"/>
                    </a:lnTo>
                    <a:lnTo>
                      <a:pt x="11444" y="38026"/>
                    </a:lnTo>
                    <a:lnTo>
                      <a:pt x="8501" y="42702"/>
                    </a:lnTo>
                    <a:lnTo>
                      <a:pt x="4742" y="48312"/>
                    </a:lnTo>
                    <a:lnTo>
                      <a:pt x="981" y="50493"/>
                    </a:lnTo>
                    <a:lnTo>
                      <a:pt x="0" y="54233"/>
                    </a:lnTo>
                    <a:lnTo>
                      <a:pt x="2289" y="54857"/>
                    </a:lnTo>
                    <a:lnTo>
                      <a:pt x="4415" y="61714"/>
                    </a:lnTo>
                    <a:lnTo>
                      <a:pt x="6376" y="64520"/>
                    </a:lnTo>
                    <a:lnTo>
                      <a:pt x="19946" y="70130"/>
                    </a:lnTo>
                    <a:lnTo>
                      <a:pt x="24360" y="70130"/>
                    </a:lnTo>
                    <a:lnTo>
                      <a:pt x="27957" y="75741"/>
                    </a:lnTo>
                    <a:lnTo>
                      <a:pt x="32861" y="75741"/>
                    </a:lnTo>
                    <a:lnTo>
                      <a:pt x="37275" y="78545"/>
                    </a:lnTo>
                    <a:lnTo>
                      <a:pt x="42671" y="78545"/>
                    </a:lnTo>
                    <a:lnTo>
                      <a:pt x="44142" y="81662"/>
                    </a:lnTo>
                    <a:lnTo>
                      <a:pt x="43652" y="86649"/>
                    </a:lnTo>
                    <a:lnTo>
                      <a:pt x="48392" y="88208"/>
                    </a:lnTo>
                    <a:lnTo>
                      <a:pt x="50191" y="91636"/>
                    </a:lnTo>
                    <a:lnTo>
                      <a:pt x="51335" y="113766"/>
                    </a:lnTo>
                    <a:close/>
                  </a:path>
                </a:pathLst>
              </a:custGeom>
              <a:solidFill>
                <a:srgbClr val="274E13"/>
              </a:solidFill>
              <a:ln cap="flat" cmpd="sng" w="9525">
                <a:solidFill>
                  <a:srgbClr val="D9EAD3"/>
                </a:solidFill>
                <a:prstDash val="solid"/>
                <a:round/>
                <a:headEnd len="sm" w="sm" type="none"/>
                <a:tailEnd len="sm" w="sm" type="none"/>
              </a:ln>
            </p:spPr>
          </p:sp>
        </p:grpSp>
        <p:sp>
          <p:nvSpPr>
            <p:cNvPr id="146" name="Google Shape;146;p16"/>
            <p:cNvSpPr/>
            <p:nvPr/>
          </p:nvSpPr>
          <p:spPr>
            <a:xfrm>
              <a:off x="5937525" y="3715822"/>
              <a:ext cx="814500" cy="432300"/>
            </a:xfrm>
            <a:custGeom>
              <a:rect b="b" l="l" r="r" t="t"/>
              <a:pathLst>
                <a:path extrusionOk="0" h="120000" w="120000">
                  <a:moveTo>
                    <a:pt x="18762" y="70634"/>
                  </a:moveTo>
                  <a:lnTo>
                    <a:pt x="20065" y="65316"/>
                  </a:lnTo>
                  <a:lnTo>
                    <a:pt x="20977" y="60253"/>
                  </a:lnTo>
                  <a:lnTo>
                    <a:pt x="26971" y="57722"/>
                  </a:lnTo>
                  <a:lnTo>
                    <a:pt x="29577" y="56456"/>
                  </a:lnTo>
                  <a:lnTo>
                    <a:pt x="33225" y="56709"/>
                  </a:lnTo>
                  <a:lnTo>
                    <a:pt x="33486" y="60507"/>
                  </a:lnTo>
                  <a:lnTo>
                    <a:pt x="36352" y="61520"/>
                  </a:lnTo>
                  <a:lnTo>
                    <a:pt x="36743" y="56963"/>
                  </a:lnTo>
                  <a:lnTo>
                    <a:pt x="38567" y="52912"/>
                  </a:lnTo>
                  <a:lnTo>
                    <a:pt x="41043" y="51899"/>
                  </a:lnTo>
                  <a:lnTo>
                    <a:pt x="42475" y="58482"/>
                  </a:lnTo>
                  <a:lnTo>
                    <a:pt x="45081" y="56456"/>
                  </a:lnTo>
                  <a:lnTo>
                    <a:pt x="44821" y="49368"/>
                  </a:lnTo>
                  <a:lnTo>
                    <a:pt x="48860" y="45317"/>
                  </a:lnTo>
                  <a:lnTo>
                    <a:pt x="48990" y="49368"/>
                  </a:lnTo>
                  <a:lnTo>
                    <a:pt x="54854" y="49114"/>
                  </a:lnTo>
                  <a:lnTo>
                    <a:pt x="54593" y="40760"/>
                  </a:lnTo>
                  <a:lnTo>
                    <a:pt x="56938" y="36203"/>
                  </a:lnTo>
                  <a:lnTo>
                    <a:pt x="59284" y="30380"/>
                  </a:lnTo>
                  <a:lnTo>
                    <a:pt x="61759" y="26835"/>
                  </a:lnTo>
                  <a:lnTo>
                    <a:pt x="61629" y="20759"/>
                  </a:lnTo>
                  <a:lnTo>
                    <a:pt x="62671" y="17722"/>
                  </a:lnTo>
                  <a:lnTo>
                    <a:pt x="65538" y="17722"/>
                  </a:lnTo>
                  <a:lnTo>
                    <a:pt x="71010" y="11393"/>
                  </a:lnTo>
                  <a:lnTo>
                    <a:pt x="70619" y="5823"/>
                  </a:lnTo>
                  <a:lnTo>
                    <a:pt x="70098" y="760"/>
                  </a:lnTo>
                  <a:lnTo>
                    <a:pt x="74267" y="254"/>
                  </a:lnTo>
                  <a:lnTo>
                    <a:pt x="78306" y="0"/>
                  </a:lnTo>
                  <a:lnTo>
                    <a:pt x="80260" y="6582"/>
                  </a:lnTo>
                  <a:lnTo>
                    <a:pt x="81433" y="10380"/>
                  </a:lnTo>
                  <a:lnTo>
                    <a:pt x="86384" y="9874"/>
                  </a:lnTo>
                  <a:lnTo>
                    <a:pt x="88339" y="15190"/>
                  </a:lnTo>
                  <a:lnTo>
                    <a:pt x="91987" y="12406"/>
                  </a:lnTo>
                  <a:lnTo>
                    <a:pt x="95505" y="11899"/>
                  </a:lnTo>
                  <a:lnTo>
                    <a:pt x="96938" y="14684"/>
                  </a:lnTo>
                  <a:lnTo>
                    <a:pt x="100325" y="7849"/>
                  </a:lnTo>
                  <a:lnTo>
                    <a:pt x="102541" y="7595"/>
                  </a:lnTo>
                  <a:lnTo>
                    <a:pt x="103452" y="10633"/>
                  </a:lnTo>
                  <a:lnTo>
                    <a:pt x="103452" y="14177"/>
                  </a:lnTo>
                  <a:lnTo>
                    <a:pt x="107882" y="17469"/>
                  </a:lnTo>
                  <a:lnTo>
                    <a:pt x="108013" y="30380"/>
                  </a:lnTo>
                  <a:lnTo>
                    <a:pt x="111661" y="34937"/>
                  </a:lnTo>
                  <a:lnTo>
                    <a:pt x="111661" y="39241"/>
                  </a:lnTo>
                  <a:lnTo>
                    <a:pt x="113746" y="42785"/>
                  </a:lnTo>
                  <a:lnTo>
                    <a:pt x="116221" y="49368"/>
                  </a:lnTo>
                  <a:lnTo>
                    <a:pt x="120000" y="53925"/>
                  </a:lnTo>
                  <a:lnTo>
                    <a:pt x="116742" y="61520"/>
                  </a:lnTo>
                  <a:lnTo>
                    <a:pt x="113485" y="67342"/>
                  </a:lnTo>
                  <a:lnTo>
                    <a:pt x="110098" y="73672"/>
                  </a:lnTo>
                  <a:lnTo>
                    <a:pt x="107492" y="79494"/>
                  </a:lnTo>
                  <a:lnTo>
                    <a:pt x="107622" y="85063"/>
                  </a:lnTo>
                  <a:lnTo>
                    <a:pt x="100456" y="92912"/>
                  </a:lnTo>
                  <a:lnTo>
                    <a:pt x="96677" y="97215"/>
                  </a:lnTo>
                  <a:lnTo>
                    <a:pt x="89902" y="100759"/>
                  </a:lnTo>
                  <a:lnTo>
                    <a:pt x="78957" y="102278"/>
                  </a:lnTo>
                  <a:lnTo>
                    <a:pt x="70489" y="103291"/>
                  </a:lnTo>
                  <a:lnTo>
                    <a:pt x="56678" y="105570"/>
                  </a:lnTo>
                  <a:lnTo>
                    <a:pt x="41303" y="107848"/>
                  </a:lnTo>
                  <a:lnTo>
                    <a:pt x="31531" y="109621"/>
                  </a:lnTo>
                  <a:lnTo>
                    <a:pt x="27492" y="111392"/>
                  </a:lnTo>
                  <a:lnTo>
                    <a:pt x="24495" y="109873"/>
                  </a:lnTo>
                  <a:lnTo>
                    <a:pt x="22671" y="110127"/>
                  </a:lnTo>
                  <a:lnTo>
                    <a:pt x="22541" y="118229"/>
                  </a:lnTo>
                  <a:lnTo>
                    <a:pt x="11726" y="119241"/>
                  </a:lnTo>
                  <a:lnTo>
                    <a:pt x="0" y="120000"/>
                  </a:lnTo>
                  <a:lnTo>
                    <a:pt x="782" y="114684"/>
                  </a:lnTo>
                  <a:lnTo>
                    <a:pt x="2736" y="115191"/>
                  </a:lnTo>
                  <a:lnTo>
                    <a:pt x="3779" y="112659"/>
                  </a:lnTo>
                  <a:lnTo>
                    <a:pt x="4430" y="102278"/>
                  </a:lnTo>
                  <a:lnTo>
                    <a:pt x="3518" y="100001"/>
                  </a:lnTo>
                  <a:lnTo>
                    <a:pt x="3388" y="96456"/>
                  </a:lnTo>
                  <a:lnTo>
                    <a:pt x="6775" y="90887"/>
                  </a:lnTo>
                  <a:lnTo>
                    <a:pt x="12508" y="94431"/>
                  </a:lnTo>
                  <a:lnTo>
                    <a:pt x="15114" y="94937"/>
                  </a:lnTo>
                  <a:lnTo>
                    <a:pt x="14853" y="90380"/>
                  </a:lnTo>
                  <a:lnTo>
                    <a:pt x="13550" y="86582"/>
                  </a:lnTo>
                  <a:lnTo>
                    <a:pt x="13550" y="81519"/>
                  </a:lnTo>
                  <a:lnTo>
                    <a:pt x="16548" y="78735"/>
                  </a:lnTo>
                  <a:lnTo>
                    <a:pt x="20196" y="77722"/>
                  </a:lnTo>
                  <a:lnTo>
                    <a:pt x="20326" y="74430"/>
                  </a:lnTo>
                  <a:close/>
                </a:path>
              </a:pathLst>
            </a:custGeom>
            <a:solidFill>
              <a:srgbClr val="0C343D"/>
            </a:solidFill>
            <a:ln cap="flat" cmpd="sng" w="9525">
              <a:solidFill>
                <a:srgbClr val="D9EAD3"/>
              </a:solidFill>
              <a:prstDash val="solid"/>
              <a:round/>
              <a:headEnd len="sm" w="sm" type="none"/>
              <a:tailEnd len="sm" w="sm" type="none"/>
            </a:ln>
          </p:spPr>
        </p:sp>
        <p:sp>
          <p:nvSpPr>
            <p:cNvPr id="147" name="Google Shape;147;p16"/>
            <p:cNvSpPr/>
            <p:nvPr/>
          </p:nvSpPr>
          <p:spPr>
            <a:xfrm>
              <a:off x="5719913" y="4362036"/>
              <a:ext cx="399900" cy="726600"/>
            </a:xfrm>
            <a:custGeom>
              <a:rect b="b" l="l" r="r" t="t"/>
              <a:pathLst>
                <a:path extrusionOk="0" h="120000" w="120000">
                  <a:moveTo>
                    <a:pt x="76990" y="120000"/>
                  </a:moveTo>
                  <a:lnTo>
                    <a:pt x="75400" y="118044"/>
                  </a:lnTo>
                  <a:lnTo>
                    <a:pt x="75663" y="115182"/>
                  </a:lnTo>
                  <a:lnTo>
                    <a:pt x="71417" y="112020"/>
                  </a:lnTo>
                  <a:lnTo>
                    <a:pt x="66905" y="109914"/>
                  </a:lnTo>
                  <a:lnTo>
                    <a:pt x="66372" y="107353"/>
                  </a:lnTo>
                  <a:lnTo>
                    <a:pt x="69825" y="100727"/>
                  </a:lnTo>
                  <a:lnTo>
                    <a:pt x="68232" y="99374"/>
                  </a:lnTo>
                  <a:lnTo>
                    <a:pt x="64779" y="100276"/>
                  </a:lnTo>
                  <a:lnTo>
                    <a:pt x="0" y="101931"/>
                  </a:lnTo>
                  <a:lnTo>
                    <a:pt x="0" y="97115"/>
                  </a:lnTo>
                  <a:lnTo>
                    <a:pt x="1593" y="95006"/>
                  </a:lnTo>
                  <a:lnTo>
                    <a:pt x="3716" y="88381"/>
                  </a:lnTo>
                  <a:lnTo>
                    <a:pt x="6905" y="84317"/>
                  </a:lnTo>
                  <a:lnTo>
                    <a:pt x="18583" y="75132"/>
                  </a:lnTo>
                  <a:lnTo>
                    <a:pt x="18849" y="73325"/>
                  </a:lnTo>
                  <a:lnTo>
                    <a:pt x="16726" y="71972"/>
                  </a:lnTo>
                  <a:lnTo>
                    <a:pt x="20442" y="71970"/>
                  </a:lnTo>
                  <a:lnTo>
                    <a:pt x="20442" y="67904"/>
                  </a:lnTo>
                  <a:lnTo>
                    <a:pt x="16990" y="66851"/>
                  </a:lnTo>
                  <a:lnTo>
                    <a:pt x="14600" y="65496"/>
                  </a:lnTo>
                  <a:lnTo>
                    <a:pt x="16196" y="63388"/>
                  </a:lnTo>
                  <a:lnTo>
                    <a:pt x="13274" y="62333"/>
                  </a:lnTo>
                  <a:lnTo>
                    <a:pt x="11681" y="57667"/>
                  </a:lnTo>
                  <a:lnTo>
                    <a:pt x="11417" y="53752"/>
                  </a:lnTo>
                  <a:lnTo>
                    <a:pt x="12207" y="52933"/>
                  </a:lnTo>
                  <a:lnTo>
                    <a:pt x="14867" y="52548"/>
                  </a:lnTo>
                  <a:lnTo>
                    <a:pt x="14867" y="47127"/>
                  </a:lnTo>
                  <a:lnTo>
                    <a:pt x="11151" y="43815"/>
                  </a:lnTo>
                  <a:lnTo>
                    <a:pt x="10888" y="40352"/>
                  </a:lnTo>
                  <a:lnTo>
                    <a:pt x="12211" y="38545"/>
                  </a:lnTo>
                  <a:lnTo>
                    <a:pt x="11151" y="36438"/>
                  </a:lnTo>
                  <a:lnTo>
                    <a:pt x="12740" y="29209"/>
                  </a:lnTo>
                  <a:lnTo>
                    <a:pt x="19646" y="27705"/>
                  </a:lnTo>
                  <a:lnTo>
                    <a:pt x="19382" y="25747"/>
                  </a:lnTo>
                  <a:lnTo>
                    <a:pt x="16726" y="25295"/>
                  </a:lnTo>
                  <a:lnTo>
                    <a:pt x="19912" y="23337"/>
                  </a:lnTo>
                  <a:lnTo>
                    <a:pt x="24954" y="18520"/>
                  </a:lnTo>
                  <a:lnTo>
                    <a:pt x="30267" y="18218"/>
                  </a:lnTo>
                  <a:lnTo>
                    <a:pt x="29470" y="12196"/>
                  </a:lnTo>
                  <a:lnTo>
                    <a:pt x="34246" y="6926"/>
                  </a:lnTo>
                  <a:lnTo>
                    <a:pt x="38495" y="6625"/>
                  </a:lnTo>
                  <a:lnTo>
                    <a:pt x="37965" y="2711"/>
                  </a:lnTo>
                  <a:lnTo>
                    <a:pt x="68232" y="2108"/>
                  </a:lnTo>
                  <a:lnTo>
                    <a:pt x="112302" y="0"/>
                  </a:lnTo>
                  <a:lnTo>
                    <a:pt x="114691" y="2711"/>
                  </a:lnTo>
                  <a:lnTo>
                    <a:pt x="112302" y="65044"/>
                  </a:lnTo>
                  <a:lnTo>
                    <a:pt x="113365" y="78294"/>
                  </a:lnTo>
                  <a:lnTo>
                    <a:pt x="116018" y="90490"/>
                  </a:lnTo>
                  <a:lnTo>
                    <a:pt x="116551" y="95458"/>
                  </a:lnTo>
                  <a:lnTo>
                    <a:pt x="118674" y="99675"/>
                  </a:lnTo>
                  <a:lnTo>
                    <a:pt x="120000" y="111870"/>
                  </a:lnTo>
                  <a:lnTo>
                    <a:pt x="119204" y="114732"/>
                  </a:lnTo>
                  <a:lnTo>
                    <a:pt x="108056" y="114581"/>
                  </a:lnTo>
                  <a:lnTo>
                    <a:pt x="104070" y="113225"/>
                  </a:lnTo>
                  <a:lnTo>
                    <a:pt x="97965" y="113827"/>
                  </a:lnTo>
                  <a:lnTo>
                    <a:pt x="93449" y="114581"/>
                  </a:lnTo>
                  <a:lnTo>
                    <a:pt x="87877" y="115333"/>
                  </a:lnTo>
                  <a:lnTo>
                    <a:pt x="85214" y="114583"/>
                  </a:lnTo>
                  <a:lnTo>
                    <a:pt x="83361" y="116237"/>
                  </a:lnTo>
                  <a:lnTo>
                    <a:pt x="81239" y="118044"/>
                  </a:lnTo>
                  <a:close/>
                </a:path>
              </a:pathLst>
            </a:custGeom>
            <a:solidFill>
              <a:srgbClr val="0C343D"/>
            </a:solidFill>
            <a:ln cap="flat" cmpd="sng" w="9525">
              <a:solidFill>
                <a:srgbClr val="D9EAD3"/>
              </a:solidFill>
              <a:prstDash val="solid"/>
              <a:round/>
              <a:headEnd len="sm" w="sm" type="none"/>
              <a:tailEnd len="sm" w="sm" type="none"/>
            </a:ln>
          </p:spPr>
        </p:sp>
        <p:sp>
          <p:nvSpPr>
            <p:cNvPr id="148" name="Google Shape;148;p16"/>
            <p:cNvSpPr/>
            <p:nvPr/>
          </p:nvSpPr>
          <p:spPr>
            <a:xfrm>
              <a:off x="6540823" y="3921808"/>
              <a:ext cx="967500" cy="454800"/>
            </a:xfrm>
            <a:custGeom>
              <a:rect b="b" l="l" r="r" t="t"/>
              <a:pathLst>
                <a:path extrusionOk="0" h="120000" w="120000">
                  <a:moveTo>
                    <a:pt x="114516" y="0"/>
                  </a:moveTo>
                  <a:lnTo>
                    <a:pt x="118355" y="16113"/>
                  </a:lnTo>
                  <a:lnTo>
                    <a:pt x="117148" y="18276"/>
                  </a:lnTo>
                  <a:lnTo>
                    <a:pt x="115722" y="14910"/>
                  </a:lnTo>
                  <a:lnTo>
                    <a:pt x="113529" y="14671"/>
                  </a:lnTo>
                  <a:lnTo>
                    <a:pt x="111115" y="18518"/>
                  </a:lnTo>
                  <a:lnTo>
                    <a:pt x="108044" y="22366"/>
                  </a:lnTo>
                  <a:lnTo>
                    <a:pt x="105631" y="24770"/>
                  </a:lnTo>
                  <a:lnTo>
                    <a:pt x="105521" y="27896"/>
                  </a:lnTo>
                  <a:lnTo>
                    <a:pt x="107934" y="26934"/>
                  </a:lnTo>
                  <a:lnTo>
                    <a:pt x="109470" y="24529"/>
                  </a:lnTo>
                  <a:lnTo>
                    <a:pt x="110128" y="27175"/>
                  </a:lnTo>
                  <a:lnTo>
                    <a:pt x="111664" y="23327"/>
                  </a:lnTo>
                  <a:lnTo>
                    <a:pt x="113967" y="22366"/>
                  </a:lnTo>
                  <a:lnTo>
                    <a:pt x="114735" y="25010"/>
                  </a:lnTo>
                  <a:lnTo>
                    <a:pt x="116709" y="21163"/>
                  </a:lnTo>
                  <a:lnTo>
                    <a:pt x="118794" y="24770"/>
                  </a:lnTo>
                  <a:lnTo>
                    <a:pt x="120000" y="29580"/>
                  </a:lnTo>
                  <a:lnTo>
                    <a:pt x="119891" y="34629"/>
                  </a:lnTo>
                  <a:lnTo>
                    <a:pt x="118136" y="37756"/>
                  </a:lnTo>
                  <a:lnTo>
                    <a:pt x="117148" y="40401"/>
                  </a:lnTo>
                  <a:lnTo>
                    <a:pt x="116709" y="44970"/>
                  </a:lnTo>
                  <a:lnTo>
                    <a:pt x="115503" y="48338"/>
                  </a:lnTo>
                  <a:lnTo>
                    <a:pt x="112432" y="49780"/>
                  </a:lnTo>
                  <a:lnTo>
                    <a:pt x="111117" y="48335"/>
                  </a:lnTo>
                  <a:lnTo>
                    <a:pt x="109252" y="48335"/>
                  </a:lnTo>
                  <a:lnTo>
                    <a:pt x="109252" y="50980"/>
                  </a:lnTo>
                  <a:lnTo>
                    <a:pt x="111005" y="51704"/>
                  </a:lnTo>
                  <a:lnTo>
                    <a:pt x="110677" y="57475"/>
                  </a:lnTo>
                  <a:lnTo>
                    <a:pt x="109689" y="63728"/>
                  </a:lnTo>
                  <a:lnTo>
                    <a:pt x="113090" y="63967"/>
                  </a:lnTo>
                  <a:lnTo>
                    <a:pt x="113090" y="66614"/>
                  </a:lnTo>
                  <a:lnTo>
                    <a:pt x="115284" y="66134"/>
                  </a:lnTo>
                  <a:lnTo>
                    <a:pt x="114077" y="71662"/>
                  </a:lnTo>
                  <a:lnTo>
                    <a:pt x="112651" y="77434"/>
                  </a:lnTo>
                  <a:lnTo>
                    <a:pt x="110347" y="75992"/>
                  </a:lnTo>
                  <a:lnTo>
                    <a:pt x="107825" y="76954"/>
                  </a:lnTo>
                  <a:lnTo>
                    <a:pt x="105302" y="79599"/>
                  </a:lnTo>
                  <a:lnTo>
                    <a:pt x="101902" y="85371"/>
                  </a:lnTo>
                  <a:lnTo>
                    <a:pt x="98282" y="93306"/>
                  </a:lnTo>
                  <a:lnTo>
                    <a:pt x="95978" y="100281"/>
                  </a:lnTo>
                  <a:lnTo>
                    <a:pt x="94991" y="108216"/>
                  </a:lnTo>
                  <a:lnTo>
                    <a:pt x="94443" y="114227"/>
                  </a:lnTo>
                  <a:lnTo>
                    <a:pt x="92358" y="115430"/>
                  </a:lnTo>
                  <a:lnTo>
                    <a:pt x="89506" y="116873"/>
                  </a:lnTo>
                  <a:lnTo>
                    <a:pt x="86216" y="120000"/>
                  </a:lnTo>
                  <a:lnTo>
                    <a:pt x="75796" y="103166"/>
                  </a:lnTo>
                  <a:lnTo>
                    <a:pt x="67130" y="90420"/>
                  </a:lnTo>
                  <a:lnTo>
                    <a:pt x="63510" y="90901"/>
                  </a:lnTo>
                  <a:lnTo>
                    <a:pt x="55722" y="92585"/>
                  </a:lnTo>
                  <a:lnTo>
                    <a:pt x="50896" y="94028"/>
                  </a:lnTo>
                  <a:lnTo>
                    <a:pt x="50786" y="89700"/>
                  </a:lnTo>
                  <a:lnTo>
                    <a:pt x="47715" y="83687"/>
                  </a:lnTo>
                  <a:lnTo>
                    <a:pt x="41901" y="83928"/>
                  </a:lnTo>
                  <a:lnTo>
                    <a:pt x="38611" y="85130"/>
                  </a:lnTo>
                  <a:lnTo>
                    <a:pt x="29945" y="86333"/>
                  </a:lnTo>
                  <a:lnTo>
                    <a:pt x="25887" y="89700"/>
                  </a:lnTo>
                  <a:lnTo>
                    <a:pt x="23035" y="94028"/>
                  </a:lnTo>
                  <a:lnTo>
                    <a:pt x="20293" y="95711"/>
                  </a:lnTo>
                  <a:lnTo>
                    <a:pt x="17221" y="99559"/>
                  </a:lnTo>
                  <a:lnTo>
                    <a:pt x="14918" y="99559"/>
                  </a:lnTo>
                  <a:lnTo>
                    <a:pt x="9763" y="101963"/>
                  </a:lnTo>
                  <a:lnTo>
                    <a:pt x="0" y="104609"/>
                  </a:lnTo>
                  <a:lnTo>
                    <a:pt x="0" y="94749"/>
                  </a:lnTo>
                  <a:lnTo>
                    <a:pt x="4059" y="92104"/>
                  </a:lnTo>
                  <a:lnTo>
                    <a:pt x="4059" y="85130"/>
                  </a:lnTo>
                  <a:lnTo>
                    <a:pt x="6801" y="81041"/>
                  </a:lnTo>
                  <a:lnTo>
                    <a:pt x="9982" y="78637"/>
                  </a:lnTo>
                  <a:lnTo>
                    <a:pt x="13163" y="74790"/>
                  </a:lnTo>
                  <a:lnTo>
                    <a:pt x="13601" y="71423"/>
                  </a:lnTo>
                  <a:lnTo>
                    <a:pt x="18208" y="68056"/>
                  </a:lnTo>
                  <a:lnTo>
                    <a:pt x="18099" y="61804"/>
                  </a:lnTo>
                  <a:lnTo>
                    <a:pt x="19525" y="58196"/>
                  </a:lnTo>
                  <a:lnTo>
                    <a:pt x="22377" y="56272"/>
                  </a:lnTo>
                  <a:lnTo>
                    <a:pt x="24242" y="57715"/>
                  </a:lnTo>
                  <a:lnTo>
                    <a:pt x="25997" y="51944"/>
                  </a:lnTo>
                  <a:lnTo>
                    <a:pt x="27971" y="50020"/>
                  </a:lnTo>
                  <a:lnTo>
                    <a:pt x="29726" y="51463"/>
                  </a:lnTo>
                  <a:lnTo>
                    <a:pt x="30055" y="46654"/>
                  </a:lnTo>
                  <a:lnTo>
                    <a:pt x="31810" y="41123"/>
                  </a:lnTo>
                  <a:lnTo>
                    <a:pt x="33675" y="40162"/>
                  </a:lnTo>
                  <a:lnTo>
                    <a:pt x="33565" y="29819"/>
                  </a:lnTo>
                  <a:lnTo>
                    <a:pt x="38062" y="30300"/>
                  </a:lnTo>
                  <a:lnTo>
                    <a:pt x="46838" y="26934"/>
                  </a:lnTo>
                  <a:lnTo>
                    <a:pt x="52103" y="25972"/>
                  </a:lnTo>
                  <a:lnTo>
                    <a:pt x="60439" y="22847"/>
                  </a:lnTo>
                  <a:lnTo>
                    <a:pt x="73053" y="18518"/>
                  </a:lnTo>
                  <a:lnTo>
                    <a:pt x="87093" y="12265"/>
                  </a:lnTo>
                  <a:lnTo>
                    <a:pt x="98830" y="7456"/>
                  </a:lnTo>
                  <a:lnTo>
                    <a:pt x="102669" y="5292"/>
                  </a:lnTo>
                  <a:lnTo>
                    <a:pt x="106728" y="2886"/>
                  </a:lnTo>
                  <a:lnTo>
                    <a:pt x="111444" y="962"/>
                  </a:lnTo>
                  <a:close/>
                </a:path>
              </a:pathLst>
            </a:custGeom>
            <a:solidFill>
              <a:srgbClr val="0C343D"/>
            </a:solidFill>
            <a:ln cap="flat" cmpd="sng" w="9525">
              <a:solidFill>
                <a:srgbClr val="D9EAD3"/>
              </a:solidFill>
              <a:prstDash val="solid"/>
              <a:round/>
              <a:headEnd len="sm" w="sm" type="none"/>
              <a:tailEnd len="sm" w="sm" type="none"/>
            </a:ln>
          </p:spPr>
        </p:sp>
        <p:sp>
          <p:nvSpPr>
            <p:cNvPr id="149" name="Google Shape;149;p16"/>
            <p:cNvSpPr/>
            <p:nvPr/>
          </p:nvSpPr>
          <p:spPr>
            <a:xfrm>
              <a:off x="7542192" y="3023126"/>
              <a:ext cx="196200" cy="198600"/>
            </a:xfrm>
            <a:custGeom>
              <a:rect b="b" l="l" r="r" t="t"/>
              <a:pathLst>
                <a:path extrusionOk="0" h="120000" w="120000">
                  <a:moveTo>
                    <a:pt x="120000" y="63305"/>
                  </a:moveTo>
                  <a:lnTo>
                    <a:pt x="100542" y="70459"/>
                  </a:lnTo>
                  <a:lnTo>
                    <a:pt x="80000" y="77064"/>
                  </a:lnTo>
                  <a:lnTo>
                    <a:pt x="67568" y="78717"/>
                  </a:lnTo>
                  <a:lnTo>
                    <a:pt x="56217" y="86423"/>
                  </a:lnTo>
                  <a:lnTo>
                    <a:pt x="52438" y="84765"/>
                  </a:lnTo>
                  <a:lnTo>
                    <a:pt x="43243" y="91927"/>
                  </a:lnTo>
                  <a:lnTo>
                    <a:pt x="37838" y="99633"/>
                  </a:lnTo>
                  <a:lnTo>
                    <a:pt x="23783" y="110092"/>
                  </a:lnTo>
                  <a:lnTo>
                    <a:pt x="10272" y="120000"/>
                  </a:lnTo>
                  <a:lnTo>
                    <a:pt x="4867" y="109543"/>
                  </a:lnTo>
                  <a:lnTo>
                    <a:pt x="10272" y="104588"/>
                  </a:lnTo>
                  <a:lnTo>
                    <a:pt x="9730" y="74863"/>
                  </a:lnTo>
                  <a:lnTo>
                    <a:pt x="0" y="24773"/>
                  </a:lnTo>
                  <a:lnTo>
                    <a:pt x="107568" y="0"/>
                  </a:lnTo>
                  <a:lnTo>
                    <a:pt x="114594" y="19818"/>
                  </a:lnTo>
                  <a:lnTo>
                    <a:pt x="119461" y="37983"/>
                  </a:lnTo>
                  <a:close/>
                </a:path>
              </a:pathLst>
            </a:custGeom>
            <a:solidFill>
              <a:srgbClr val="0C343D"/>
            </a:solidFill>
            <a:ln cap="flat" cmpd="sng" w="9525">
              <a:solidFill>
                <a:srgbClr val="D9EAD3"/>
              </a:solidFill>
              <a:prstDash val="solid"/>
              <a:round/>
              <a:headEnd len="sm" w="sm" type="none"/>
              <a:tailEnd len="sm" w="sm" type="none"/>
            </a:ln>
          </p:spPr>
        </p:sp>
        <p:sp>
          <p:nvSpPr>
            <p:cNvPr id="150" name="Google Shape;150;p16"/>
            <p:cNvSpPr/>
            <p:nvPr/>
          </p:nvSpPr>
          <p:spPr>
            <a:xfrm>
              <a:off x="7607807" y="2538730"/>
              <a:ext cx="183600" cy="399900"/>
            </a:xfrm>
            <a:custGeom>
              <a:rect b="b" l="l" r="r" t="t"/>
              <a:pathLst>
                <a:path extrusionOk="0" h="120000" w="120000">
                  <a:moveTo>
                    <a:pt x="18261" y="15115"/>
                  </a:moveTo>
                  <a:lnTo>
                    <a:pt x="22170" y="3394"/>
                  </a:lnTo>
                  <a:lnTo>
                    <a:pt x="26737" y="0"/>
                  </a:lnTo>
                  <a:lnTo>
                    <a:pt x="35214" y="2776"/>
                  </a:lnTo>
                  <a:lnTo>
                    <a:pt x="40431" y="308"/>
                  </a:lnTo>
                  <a:lnTo>
                    <a:pt x="91304" y="74652"/>
                  </a:lnTo>
                  <a:lnTo>
                    <a:pt x="91304" y="81132"/>
                  </a:lnTo>
                  <a:lnTo>
                    <a:pt x="99781" y="83600"/>
                  </a:lnTo>
                  <a:lnTo>
                    <a:pt x="110866" y="84216"/>
                  </a:lnTo>
                  <a:lnTo>
                    <a:pt x="111523" y="91004"/>
                  </a:lnTo>
                  <a:lnTo>
                    <a:pt x="120000" y="91619"/>
                  </a:lnTo>
                  <a:lnTo>
                    <a:pt x="116741" y="99949"/>
                  </a:lnTo>
                  <a:lnTo>
                    <a:pt x="104998" y="101491"/>
                  </a:lnTo>
                  <a:lnTo>
                    <a:pt x="98480" y="105811"/>
                  </a:lnTo>
                  <a:lnTo>
                    <a:pt x="90654" y="107661"/>
                  </a:lnTo>
                  <a:lnTo>
                    <a:pt x="89346" y="112289"/>
                  </a:lnTo>
                  <a:lnTo>
                    <a:pt x="6518" y="120000"/>
                  </a:lnTo>
                  <a:lnTo>
                    <a:pt x="1958" y="117532"/>
                  </a:lnTo>
                  <a:lnTo>
                    <a:pt x="1958" y="112596"/>
                  </a:lnTo>
                  <a:lnTo>
                    <a:pt x="5217" y="102109"/>
                  </a:lnTo>
                  <a:lnTo>
                    <a:pt x="0" y="99642"/>
                  </a:lnTo>
                  <a:lnTo>
                    <a:pt x="0" y="82366"/>
                  </a:lnTo>
                  <a:lnTo>
                    <a:pt x="4567" y="71569"/>
                  </a:lnTo>
                  <a:lnTo>
                    <a:pt x="4567" y="55527"/>
                  </a:lnTo>
                  <a:lnTo>
                    <a:pt x="1301" y="49358"/>
                  </a:lnTo>
                  <a:lnTo>
                    <a:pt x="26087" y="39486"/>
                  </a:lnTo>
                  <a:lnTo>
                    <a:pt x="26087" y="30230"/>
                  </a:lnTo>
                  <a:lnTo>
                    <a:pt x="18911" y="26220"/>
                  </a:lnTo>
                  <a:close/>
                </a:path>
              </a:pathLst>
            </a:custGeom>
            <a:solidFill>
              <a:srgbClr val="0C343D"/>
            </a:solidFill>
            <a:ln cap="flat" cmpd="sng" w="9525">
              <a:solidFill>
                <a:srgbClr val="D9EAD3"/>
              </a:solidFill>
              <a:prstDash val="solid"/>
              <a:round/>
              <a:headEnd len="sm" w="sm" type="none"/>
              <a:tailEnd len="sm" w="sm" type="none"/>
            </a:ln>
          </p:spPr>
        </p:sp>
        <p:sp>
          <p:nvSpPr>
            <p:cNvPr id="151" name="Google Shape;151;p16"/>
            <p:cNvSpPr/>
            <p:nvPr/>
          </p:nvSpPr>
          <p:spPr>
            <a:xfrm>
              <a:off x="3149273" y="3176133"/>
              <a:ext cx="638400" cy="820200"/>
            </a:xfrm>
            <a:custGeom>
              <a:rect b="b" l="l" r="r" t="t"/>
              <a:pathLst>
                <a:path extrusionOk="0" h="120000" w="120000">
                  <a:moveTo>
                    <a:pt x="25874" y="0"/>
                  </a:moveTo>
                  <a:lnTo>
                    <a:pt x="84187" y="7957"/>
                  </a:lnTo>
                  <a:lnTo>
                    <a:pt x="80061" y="30063"/>
                  </a:lnTo>
                  <a:lnTo>
                    <a:pt x="90561" y="31266"/>
                  </a:lnTo>
                  <a:lnTo>
                    <a:pt x="104250" y="32619"/>
                  </a:lnTo>
                  <a:lnTo>
                    <a:pt x="120000" y="34586"/>
                  </a:lnTo>
                  <a:lnTo>
                    <a:pt x="105000" y="120000"/>
                  </a:lnTo>
                  <a:lnTo>
                    <a:pt x="0" y="106467"/>
                  </a:lnTo>
                  <a:close/>
                </a:path>
              </a:pathLst>
            </a:custGeom>
            <a:solidFill>
              <a:srgbClr val="0C343D"/>
            </a:solidFill>
            <a:ln cap="flat" cmpd="sng" w="9525">
              <a:solidFill>
                <a:srgbClr val="D9EAD3"/>
              </a:solidFill>
              <a:prstDash val="solid"/>
              <a:round/>
              <a:headEnd len="sm" w="sm" type="none"/>
              <a:tailEnd len="sm" w="sm" type="none"/>
            </a:ln>
          </p:spPr>
        </p:sp>
        <p:sp>
          <p:nvSpPr>
            <p:cNvPr id="152" name="Google Shape;152;p16"/>
            <p:cNvSpPr/>
            <p:nvPr/>
          </p:nvSpPr>
          <p:spPr>
            <a:xfrm>
              <a:off x="3255984" y="2124472"/>
              <a:ext cx="1162200" cy="756600"/>
            </a:xfrm>
            <a:custGeom>
              <a:rect b="b" l="l" r="r" t="t"/>
              <a:pathLst>
                <a:path extrusionOk="0" h="120000" w="120000">
                  <a:moveTo>
                    <a:pt x="46447" y="12883"/>
                  </a:moveTo>
                  <a:lnTo>
                    <a:pt x="3505" y="0"/>
                  </a:lnTo>
                  <a:lnTo>
                    <a:pt x="1133" y="15488"/>
                  </a:lnTo>
                  <a:lnTo>
                    <a:pt x="0" y="22010"/>
                  </a:lnTo>
                  <a:lnTo>
                    <a:pt x="2472" y="28855"/>
                  </a:lnTo>
                  <a:lnTo>
                    <a:pt x="2472" y="32766"/>
                  </a:lnTo>
                  <a:lnTo>
                    <a:pt x="1548" y="34072"/>
                  </a:lnTo>
                  <a:lnTo>
                    <a:pt x="1753" y="37004"/>
                  </a:lnTo>
                  <a:lnTo>
                    <a:pt x="2784" y="39940"/>
                  </a:lnTo>
                  <a:lnTo>
                    <a:pt x="4743" y="40919"/>
                  </a:lnTo>
                  <a:lnTo>
                    <a:pt x="6079" y="44993"/>
                  </a:lnTo>
                  <a:lnTo>
                    <a:pt x="7213" y="49072"/>
                  </a:lnTo>
                  <a:lnTo>
                    <a:pt x="7521" y="52331"/>
                  </a:lnTo>
                  <a:lnTo>
                    <a:pt x="9067" y="53961"/>
                  </a:lnTo>
                  <a:lnTo>
                    <a:pt x="9067" y="55919"/>
                  </a:lnTo>
                  <a:lnTo>
                    <a:pt x="10406" y="55755"/>
                  </a:lnTo>
                  <a:lnTo>
                    <a:pt x="10510" y="58364"/>
                  </a:lnTo>
                  <a:lnTo>
                    <a:pt x="12567" y="58201"/>
                  </a:lnTo>
                  <a:lnTo>
                    <a:pt x="13083" y="60318"/>
                  </a:lnTo>
                  <a:lnTo>
                    <a:pt x="10304" y="70262"/>
                  </a:lnTo>
                  <a:lnTo>
                    <a:pt x="8448" y="78090"/>
                  </a:lnTo>
                  <a:lnTo>
                    <a:pt x="7726" y="81513"/>
                  </a:lnTo>
                  <a:lnTo>
                    <a:pt x="8964" y="83631"/>
                  </a:lnTo>
                  <a:lnTo>
                    <a:pt x="9891" y="85912"/>
                  </a:lnTo>
                  <a:lnTo>
                    <a:pt x="12155" y="84771"/>
                  </a:lnTo>
                  <a:lnTo>
                    <a:pt x="13597" y="82001"/>
                  </a:lnTo>
                  <a:lnTo>
                    <a:pt x="15247" y="82165"/>
                  </a:lnTo>
                  <a:lnTo>
                    <a:pt x="15555" y="91133"/>
                  </a:lnTo>
                  <a:lnTo>
                    <a:pt x="16791" y="97814"/>
                  </a:lnTo>
                  <a:lnTo>
                    <a:pt x="17203" y="101729"/>
                  </a:lnTo>
                  <a:lnTo>
                    <a:pt x="18850" y="103685"/>
                  </a:lnTo>
                  <a:lnTo>
                    <a:pt x="20189" y="106128"/>
                  </a:lnTo>
                  <a:lnTo>
                    <a:pt x="20912" y="108899"/>
                  </a:lnTo>
                  <a:lnTo>
                    <a:pt x="20189" y="112160"/>
                  </a:lnTo>
                  <a:lnTo>
                    <a:pt x="21013" y="115419"/>
                  </a:lnTo>
                  <a:lnTo>
                    <a:pt x="23075" y="112973"/>
                  </a:lnTo>
                  <a:lnTo>
                    <a:pt x="24928" y="112651"/>
                  </a:lnTo>
                  <a:lnTo>
                    <a:pt x="26988" y="114117"/>
                  </a:lnTo>
                  <a:lnTo>
                    <a:pt x="29253" y="113302"/>
                  </a:lnTo>
                  <a:lnTo>
                    <a:pt x="32137" y="113139"/>
                  </a:lnTo>
                  <a:lnTo>
                    <a:pt x="33990" y="115096"/>
                  </a:lnTo>
                  <a:lnTo>
                    <a:pt x="35949" y="114769"/>
                  </a:lnTo>
                  <a:lnTo>
                    <a:pt x="36875" y="112323"/>
                  </a:lnTo>
                  <a:lnTo>
                    <a:pt x="38420" y="111020"/>
                  </a:lnTo>
                  <a:lnTo>
                    <a:pt x="39966" y="115258"/>
                  </a:lnTo>
                  <a:lnTo>
                    <a:pt x="41201" y="118028"/>
                  </a:lnTo>
                  <a:lnTo>
                    <a:pt x="42336" y="106299"/>
                  </a:lnTo>
                  <a:lnTo>
                    <a:pt x="47588" y="107937"/>
                  </a:lnTo>
                  <a:lnTo>
                    <a:pt x="53464" y="108750"/>
                  </a:lnTo>
                  <a:lnTo>
                    <a:pt x="66132" y="111522"/>
                  </a:lnTo>
                  <a:lnTo>
                    <a:pt x="77667" y="113316"/>
                  </a:lnTo>
                  <a:lnTo>
                    <a:pt x="81996" y="114620"/>
                  </a:lnTo>
                  <a:lnTo>
                    <a:pt x="85499" y="115924"/>
                  </a:lnTo>
                  <a:lnTo>
                    <a:pt x="95181" y="116902"/>
                  </a:lnTo>
                  <a:lnTo>
                    <a:pt x="100125" y="117229"/>
                  </a:lnTo>
                  <a:lnTo>
                    <a:pt x="105174" y="118370"/>
                  </a:lnTo>
                  <a:lnTo>
                    <a:pt x="109702" y="119510"/>
                  </a:lnTo>
                  <a:lnTo>
                    <a:pt x="114645" y="120000"/>
                  </a:lnTo>
                  <a:lnTo>
                    <a:pt x="115778" y="114620"/>
                  </a:lnTo>
                  <a:lnTo>
                    <a:pt x="115981" y="99454"/>
                  </a:lnTo>
                  <a:lnTo>
                    <a:pt x="116495" y="97660"/>
                  </a:lnTo>
                  <a:lnTo>
                    <a:pt x="116807" y="84129"/>
                  </a:lnTo>
                  <a:lnTo>
                    <a:pt x="117422" y="81845"/>
                  </a:lnTo>
                  <a:lnTo>
                    <a:pt x="120000" y="27717"/>
                  </a:lnTo>
                  <a:lnTo>
                    <a:pt x="89403" y="22337"/>
                  </a:lnTo>
                  <a:close/>
                </a:path>
              </a:pathLst>
            </a:custGeom>
            <a:solidFill>
              <a:srgbClr val="0C343D"/>
            </a:solidFill>
            <a:ln cap="flat" cmpd="sng" w="9525">
              <a:solidFill>
                <a:srgbClr val="D9EAD3"/>
              </a:solidFill>
              <a:prstDash val="solid"/>
              <a:round/>
              <a:headEnd len="sm" w="sm" type="none"/>
              <a:tailEnd len="sm" w="sm" type="none"/>
            </a:ln>
          </p:spPr>
        </p:sp>
        <p:sp>
          <p:nvSpPr>
            <p:cNvPr id="153" name="Google Shape;153;p16"/>
            <p:cNvSpPr/>
            <p:nvPr/>
          </p:nvSpPr>
          <p:spPr>
            <a:xfrm>
              <a:off x="4389031" y="4075352"/>
              <a:ext cx="975000" cy="531300"/>
            </a:xfrm>
            <a:custGeom>
              <a:rect b="b" l="l" r="r" t="t"/>
              <a:pathLst>
                <a:path extrusionOk="0" h="120000" w="120000">
                  <a:moveTo>
                    <a:pt x="54" y="0"/>
                  </a:moveTo>
                  <a:lnTo>
                    <a:pt x="13769" y="720"/>
                  </a:lnTo>
                  <a:lnTo>
                    <a:pt x="37442" y="3601"/>
                  </a:lnTo>
                  <a:lnTo>
                    <a:pt x="89796" y="6380"/>
                  </a:lnTo>
                  <a:lnTo>
                    <a:pt x="116898" y="5454"/>
                  </a:lnTo>
                  <a:lnTo>
                    <a:pt x="116844" y="21303"/>
                  </a:lnTo>
                  <a:lnTo>
                    <a:pt x="117769" y="33345"/>
                  </a:lnTo>
                  <a:lnTo>
                    <a:pt x="118803" y="37050"/>
                  </a:lnTo>
                  <a:lnTo>
                    <a:pt x="118857" y="47959"/>
                  </a:lnTo>
                  <a:lnTo>
                    <a:pt x="120000" y="53208"/>
                  </a:lnTo>
                  <a:lnTo>
                    <a:pt x="119837" y="120000"/>
                  </a:lnTo>
                  <a:lnTo>
                    <a:pt x="118095" y="117736"/>
                  </a:lnTo>
                  <a:lnTo>
                    <a:pt x="116299" y="115883"/>
                  </a:lnTo>
                  <a:lnTo>
                    <a:pt x="114504" y="116090"/>
                  </a:lnTo>
                  <a:lnTo>
                    <a:pt x="112327" y="113722"/>
                  </a:lnTo>
                  <a:lnTo>
                    <a:pt x="110803" y="109091"/>
                  </a:lnTo>
                  <a:lnTo>
                    <a:pt x="108898" y="108062"/>
                  </a:lnTo>
                  <a:lnTo>
                    <a:pt x="108191" y="111252"/>
                  </a:lnTo>
                  <a:lnTo>
                    <a:pt x="105143" y="111252"/>
                  </a:lnTo>
                  <a:lnTo>
                    <a:pt x="103945" y="108371"/>
                  </a:lnTo>
                  <a:lnTo>
                    <a:pt x="102041" y="111046"/>
                  </a:lnTo>
                  <a:lnTo>
                    <a:pt x="96054" y="111458"/>
                  </a:lnTo>
                  <a:lnTo>
                    <a:pt x="94857" y="115781"/>
                  </a:lnTo>
                  <a:lnTo>
                    <a:pt x="92843" y="115781"/>
                  </a:lnTo>
                  <a:lnTo>
                    <a:pt x="90884" y="114648"/>
                  </a:lnTo>
                  <a:lnTo>
                    <a:pt x="88707" y="112281"/>
                  </a:lnTo>
                  <a:lnTo>
                    <a:pt x="85877" y="112281"/>
                  </a:lnTo>
                  <a:lnTo>
                    <a:pt x="84245" y="107547"/>
                  </a:lnTo>
                  <a:lnTo>
                    <a:pt x="82014" y="115986"/>
                  </a:lnTo>
                  <a:lnTo>
                    <a:pt x="80163" y="115986"/>
                  </a:lnTo>
                  <a:lnTo>
                    <a:pt x="76572" y="112487"/>
                  </a:lnTo>
                  <a:lnTo>
                    <a:pt x="76245" y="109811"/>
                  </a:lnTo>
                  <a:lnTo>
                    <a:pt x="74503" y="109811"/>
                  </a:lnTo>
                  <a:lnTo>
                    <a:pt x="73089" y="107650"/>
                  </a:lnTo>
                  <a:lnTo>
                    <a:pt x="71401" y="111355"/>
                  </a:lnTo>
                  <a:lnTo>
                    <a:pt x="69388" y="110841"/>
                  </a:lnTo>
                  <a:lnTo>
                    <a:pt x="69497" y="106929"/>
                  </a:lnTo>
                  <a:lnTo>
                    <a:pt x="67156" y="106106"/>
                  </a:lnTo>
                  <a:lnTo>
                    <a:pt x="67156" y="102505"/>
                  </a:lnTo>
                  <a:lnTo>
                    <a:pt x="64707" y="102196"/>
                  </a:lnTo>
                  <a:lnTo>
                    <a:pt x="63456" y="100652"/>
                  </a:lnTo>
                  <a:lnTo>
                    <a:pt x="62149" y="103842"/>
                  </a:lnTo>
                  <a:lnTo>
                    <a:pt x="60299" y="101475"/>
                  </a:lnTo>
                  <a:lnTo>
                    <a:pt x="56980" y="101270"/>
                  </a:lnTo>
                  <a:lnTo>
                    <a:pt x="54585" y="98182"/>
                  </a:lnTo>
                  <a:lnTo>
                    <a:pt x="51810" y="97873"/>
                  </a:lnTo>
                  <a:lnTo>
                    <a:pt x="51320" y="94991"/>
                  </a:lnTo>
                  <a:lnTo>
                    <a:pt x="51265" y="91698"/>
                  </a:lnTo>
                  <a:lnTo>
                    <a:pt x="49524" y="90669"/>
                  </a:lnTo>
                  <a:lnTo>
                    <a:pt x="48327" y="92418"/>
                  </a:lnTo>
                  <a:lnTo>
                    <a:pt x="46639" y="90155"/>
                  </a:lnTo>
                  <a:lnTo>
                    <a:pt x="45986" y="92625"/>
                  </a:lnTo>
                  <a:lnTo>
                    <a:pt x="44462" y="92418"/>
                  </a:lnTo>
                  <a:lnTo>
                    <a:pt x="42993" y="89434"/>
                  </a:lnTo>
                  <a:lnTo>
                    <a:pt x="40490" y="85626"/>
                  </a:lnTo>
                  <a:lnTo>
                    <a:pt x="40109" y="80994"/>
                  </a:lnTo>
                  <a:lnTo>
                    <a:pt x="41742" y="20583"/>
                  </a:lnTo>
                  <a:lnTo>
                    <a:pt x="25415" y="19656"/>
                  </a:lnTo>
                  <a:lnTo>
                    <a:pt x="0" y="16363"/>
                  </a:lnTo>
                  <a:close/>
                </a:path>
              </a:pathLst>
            </a:custGeom>
            <a:solidFill>
              <a:srgbClr val="0C343D"/>
            </a:solidFill>
            <a:ln cap="flat" cmpd="sng" w="9525">
              <a:solidFill>
                <a:srgbClr val="D9EAD3"/>
              </a:solidFill>
              <a:prstDash val="solid"/>
              <a:round/>
              <a:headEnd len="sm" w="sm" type="none"/>
              <a:tailEnd len="sm" w="sm" type="none"/>
            </a:ln>
          </p:spPr>
        </p:sp>
        <p:sp>
          <p:nvSpPr>
            <p:cNvPr id="154" name="Google Shape;154;p16"/>
            <p:cNvSpPr/>
            <p:nvPr/>
          </p:nvSpPr>
          <p:spPr>
            <a:xfrm>
              <a:off x="5062656" y="2273011"/>
              <a:ext cx="754500" cy="864900"/>
            </a:xfrm>
            <a:custGeom>
              <a:rect b="b" l="l" r="r" t="t"/>
              <a:pathLst>
                <a:path extrusionOk="0" h="120000" w="120000">
                  <a:moveTo>
                    <a:pt x="0" y="7587"/>
                  </a:moveTo>
                  <a:lnTo>
                    <a:pt x="32215" y="8093"/>
                  </a:lnTo>
                  <a:lnTo>
                    <a:pt x="32075" y="0"/>
                  </a:lnTo>
                  <a:lnTo>
                    <a:pt x="34607" y="379"/>
                  </a:lnTo>
                  <a:lnTo>
                    <a:pt x="36577" y="759"/>
                  </a:lnTo>
                  <a:lnTo>
                    <a:pt x="37843" y="4299"/>
                  </a:lnTo>
                  <a:lnTo>
                    <a:pt x="38405" y="8472"/>
                  </a:lnTo>
                  <a:lnTo>
                    <a:pt x="39109" y="12392"/>
                  </a:lnTo>
                  <a:lnTo>
                    <a:pt x="41219" y="13783"/>
                  </a:lnTo>
                  <a:lnTo>
                    <a:pt x="46283" y="13783"/>
                  </a:lnTo>
                  <a:lnTo>
                    <a:pt x="46283" y="15047"/>
                  </a:lnTo>
                  <a:lnTo>
                    <a:pt x="52333" y="15047"/>
                  </a:lnTo>
                  <a:lnTo>
                    <a:pt x="52755" y="17323"/>
                  </a:lnTo>
                  <a:lnTo>
                    <a:pt x="57819" y="17070"/>
                  </a:lnTo>
                  <a:lnTo>
                    <a:pt x="58663" y="15553"/>
                  </a:lnTo>
                  <a:lnTo>
                    <a:pt x="60211" y="14794"/>
                  </a:lnTo>
                  <a:lnTo>
                    <a:pt x="63728" y="14794"/>
                  </a:lnTo>
                  <a:lnTo>
                    <a:pt x="66260" y="14794"/>
                  </a:lnTo>
                  <a:lnTo>
                    <a:pt x="75967" y="19979"/>
                  </a:lnTo>
                  <a:lnTo>
                    <a:pt x="80047" y="19473"/>
                  </a:lnTo>
                  <a:lnTo>
                    <a:pt x="80891" y="21749"/>
                  </a:lnTo>
                  <a:lnTo>
                    <a:pt x="84267" y="22761"/>
                  </a:lnTo>
                  <a:lnTo>
                    <a:pt x="86378" y="24784"/>
                  </a:lnTo>
                  <a:lnTo>
                    <a:pt x="89191" y="25416"/>
                  </a:lnTo>
                  <a:lnTo>
                    <a:pt x="91864" y="25163"/>
                  </a:lnTo>
                  <a:lnTo>
                    <a:pt x="95663" y="22128"/>
                  </a:lnTo>
                  <a:lnTo>
                    <a:pt x="98054" y="21117"/>
                  </a:lnTo>
                  <a:lnTo>
                    <a:pt x="99883" y="23014"/>
                  </a:lnTo>
                  <a:lnTo>
                    <a:pt x="100586" y="24278"/>
                  </a:lnTo>
                  <a:lnTo>
                    <a:pt x="103118" y="23520"/>
                  </a:lnTo>
                  <a:lnTo>
                    <a:pt x="111559" y="23393"/>
                  </a:lnTo>
                  <a:lnTo>
                    <a:pt x="111841" y="25037"/>
                  </a:lnTo>
                  <a:lnTo>
                    <a:pt x="113670" y="25922"/>
                  </a:lnTo>
                  <a:lnTo>
                    <a:pt x="120000" y="24657"/>
                  </a:lnTo>
                  <a:lnTo>
                    <a:pt x="116905" y="26933"/>
                  </a:lnTo>
                  <a:lnTo>
                    <a:pt x="112685" y="29083"/>
                  </a:lnTo>
                  <a:lnTo>
                    <a:pt x="110012" y="29842"/>
                  </a:lnTo>
                  <a:lnTo>
                    <a:pt x="105088" y="31738"/>
                  </a:lnTo>
                  <a:lnTo>
                    <a:pt x="102274" y="33256"/>
                  </a:lnTo>
                  <a:lnTo>
                    <a:pt x="97772" y="35785"/>
                  </a:lnTo>
                  <a:lnTo>
                    <a:pt x="94537" y="39072"/>
                  </a:lnTo>
                  <a:lnTo>
                    <a:pt x="90598" y="43878"/>
                  </a:lnTo>
                  <a:lnTo>
                    <a:pt x="84267" y="49062"/>
                  </a:lnTo>
                  <a:lnTo>
                    <a:pt x="80891" y="51591"/>
                  </a:lnTo>
                  <a:lnTo>
                    <a:pt x="78640" y="53614"/>
                  </a:lnTo>
                  <a:lnTo>
                    <a:pt x="77656" y="55132"/>
                  </a:lnTo>
                  <a:lnTo>
                    <a:pt x="77656" y="66512"/>
                  </a:lnTo>
                  <a:lnTo>
                    <a:pt x="74701" y="68409"/>
                  </a:lnTo>
                  <a:lnTo>
                    <a:pt x="71325" y="70053"/>
                  </a:lnTo>
                  <a:lnTo>
                    <a:pt x="69777" y="73341"/>
                  </a:lnTo>
                  <a:lnTo>
                    <a:pt x="69074" y="76754"/>
                  </a:lnTo>
                  <a:lnTo>
                    <a:pt x="71606" y="77640"/>
                  </a:lnTo>
                  <a:lnTo>
                    <a:pt x="72731" y="79157"/>
                  </a:lnTo>
                  <a:lnTo>
                    <a:pt x="72591" y="81939"/>
                  </a:lnTo>
                  <a:lnTo>
                    <a:pt x="70762" y="84215"/>
                  </a:lnTo>
                  <a:lnTo>
                    <a:pt x="71606" y="94331"/>
                  </a:lnTo>
                  <a:lnTo>
                    <a:pt x="73857" y="95975"/>
                  </a:lnTo>
                  <a:lnTo>
                    <a:pt x="76249" y="97113"/>
                  </a:lnTo>
                  <a:lnTo>
                    <a:pt x="79625" y="97745"/>
                  </a:lnTo>
                  <a:lnTo>
                    <a:pt x="81172" y="100021"/>
                  </a:lnTo>
                  <a:lnTo>
                    <a:pt x="83986" y="100401"/>
                  </a:lnTo>
                  <a:lnTo>
                    <a:pt x="86237" y="103688"/>
                  </a:lnTo>
                  <a:lnTo>
                    <a:pt x="89050" y="105712"/>
                  </a:lnTo>
                  <a:lnTo>
                    <a:pt x="93833" y="108746"/>
                  </a:lnTo>
                  <a:lnTo>
                    <a:pt x="97351" y="111401"/>
                  </a:lnTo>
                  <a:lnTo>
                    <a:pt x="97632" y="118230"/>
                  </a:lnTo>
                  <a:lnTo>
                    <a:pt x="62040" y="119368"/>
                  </a:lnTo>
                  <a:lnTo>
                    <a:pt x="30809" y="120000"/>
                  </a:lnTo>
                  <a:lnTo>
                    <a:pt x="12099" y="119874"/>
                  </a:lnTo>
                  <a:lnTo>
                    <a:pt x="12239" y="83709"/>
                  </a:lnTo>
                  <a:lnTo>
                    <a:pt x="11254" y="81686"/>
                  </a:lnTo>
                  <a:lnTo>
                    <a:pt x="8862" y="80548"/>
                  </a:lnTo>
                  <a:lnTo>
                    <a:pt x="6612" y="78399"/>
                  </a:lnTo>
                  <a:lnTo>
                    <a:pt x="5909" y="76249"/>
                  </a:lnTo>
                  <a:lnTo>
                    <a:pt x="10269" y="73214"/>
                  </a:lnTo>
                  <a:lnTo>
                    <a:pt x="10269" y="62972"/>
                  </a:lnTo>
                  <a:lnTo>
                    <a:pt x="7034" y="56143"/>
                  </a:lnTo>
                  <a:lnTo>
                    <a:pt x="5768" y="33383"/>
                  </a:lnTo>
                  <a:lnTo>
                    <a:pt x="4079" y="31612"/>
                  </a:lnTo>
                  <a:lnTo>
                    <a:pt x="2954" y="29083"/>
                  </a:lnTo>
                  <a:lnTo>
                    <a:pt x="2110" y="26049"/>
                  </a:lnTo>
                  <a:lnTo>
                    <a:pt x="2110" y="15806"/>
                  </a:lnTo>
                  <a:lnTo>
                    <a:pt x="2391" y="13024"/>
                  </a:lnTo>
                  <a:lnTo>
                    <a:pt x="1266" y="9863"/>
                  </a:lnTo>
                  <a:close/>
                </a:path>
              </a:pathLst>
            </a:custGeom>
            <a:solidFill>
              <a:srgbClr val="0C343D"/>
            </a:solidFill>
            <a:ln cap="flat" cmpd="sng" w="9525">
              <a:solidFill>
                <a:srgbClr val="D9EAD3"/>
              </a:solidFill>
              <a:prstDash val="solid"/>
              <a:round/>
              <a:headEnd len="sm" w="sm" type="none"/>
              <a:tailEnd len="sm" w="sm" type="none"/>
            </a:ln>
          </p:spPr>
        </p:sp>
        <p:sp>
          <p:nvSpPr>
            <p:cNvPr id="155" name="Google Shape;155;p16"/>
            <p:cNvSpPr/>
            <p:nvPr/>
          </p:nvSpPr>
          <p:spPr>
            <a:xfrm>
              <a:off x="5416938" y="4680550"/>
              <a:ext cx="644100" cy="582000"/>
            </a:xfrm>
            <a:custGeom>
              <a:rect b="b" l="l" r="r" t="t"/>
              <a:pathLst>
                <a:path extrusionOk="0" h="120000" w="120000">
                  <a:moveTo>
                    <a:pt x="0" y="1785"/>
                  </a:moveTo>
                  <a:lnTo>
                    <a:pt x="37639" y="1691"/>
                  </a:lnTo>
                  <a:lnTo>
                    <a:pt x="63747" y="0"/>
                  </a:lnTo>
                  <a:lnTo>
                    <a:pt x="63418" y="1785"/>
                  </a:lnTo>
                  <a:lnTo>
                    <a:pt x="63583" y="6014"/>
                  </a:lnTo>
                  <a:lnTo>
                    <a:pt x="64735" y="12309"/>
                  </a:lnTo>
                  <a:lnTo>
                    <a:pt x="66466" y="13625"/>
                  </a:lnTo>
                  <a:lnTo>
                    <a:pt x="65724" y="16163"/>
                  </a:lnTo>
                  <a:lnTo>
                    <a:pt x="66959" y="17948"/>
                  </a:lnTo>
                  <a:lnTo>
                    <a:pt x="69018" y="19075"/>
                  </a:lnTo>
                  <a:lnTo>
                    <a:pt x="69101" y="24056"/>
                  </a:lnTo>
                  <a:lnTo>
                    <a:pt x="66712" y="24244"/>
                  </a:lnTo>
                  <a:lnTo>
                    <a:pt x="68113" y="26123"/>
                  </a:lnTo>
                  <a:lnTo>
                    <a:pt x="67866" y="28003"/>
                  </a:lnTo>
                  <a:lnTo>
                    <a:pt x="65724" y="31479"/>
                  </a:lnTo>
                  <a:lnTo>
                    <a:pt x="63583" y="34769"/>
                  </a:lnTo>
                  <a:lnTo>
                    <a:pt x="60453" y="40031"/>
                  </a:lnTo>
                  <a:lnTo>
                    <a:pt x="58559" y="45669"/>
                  </a:lnTo>
                  <a:lnTo>
                    <a:pt x="57158" y="53469"/>
                  </a:lnTo>
                  <a:lnTo>
                    <a:pt x="56417" y="55912"/>
                  </a:lnTo>
                  <a:lnTo>
                    <a:pt x="56417" y="61645"/>
                  </a:lnTo>
                  <a:lnTo>
                    <a:pt x="75361" y="60798"/>
                  </a:lnTo>
                  <a:lnTo>
                    <a:pt x="92245" y="59670"/>
                  </a:lnTo>
                  <a:lnTo>
                    <a:pt x="96939" y="59201"/>
                  </a:lnTo>
                  <a:lnTo>
                    <a:pt x="98833" y="58449"/>
                  </a:lnTo>
                  <a:lnTo>
                    <a:pt x="99657" y="60046"/>
                  </a:lnTo>
                  <a:lnTo>
                    <a:pt x="98586" y="63994"/>
                  </a:lnTo>
                  <a:lnTo>
                    <a:pt x="97680" y="68316"/>
                  </a:lnTo>
                  <a:lnTo>
                    <a:pt x="98009" y="71323"/>
                  </a:lnTo>
                  <a:lnTo>
                    <a:pt x="100315" y="73860"/>
                  </a:lnTo>
                  <a:lnTo>
                    <a:pt x="101551" y="75646"/>
                  </a:lnTo>
                  <a:lnTo>
                    <a:pt x="103280" y="78277"/>
                  </a:lnTo>
                  <a:lnTo>
                    <a:pt x="103280" y="81660"/>
                  </a:lnTo>
                  <a:lnTo>
                    <a:pt x="104022" y="83822"/>
                  </a:lnTo>
                  <a:lnTo>
                    <a:pt x="101140" y="87580"/>
                  </a:lnTo>
                  <a:lnTo>
                    <a:pt x="98504" y="88896"/>
                  </a:lnTo>
                  <a:lnTo>
                    <a:pt x="98668" y="91339"/>
                  </a:lnTo>
                  <a:lnTo>
                    <a:pt x="101716" y="93500"/>
                  </a:lnTo>
                  <a:lnTo>
                    <a:pt x="104022" y="93500"/>
                  </a:lnTo>
                  <a:lnTo>
                    <a:pt x="105011" y="92091"/>
                  </a:lnTo>
                  <a:lnTo>
                    <a:pt x="105011" y="89365"/>
                  </a:lnTo>
                  <a:lnTo>
                    <a:pt x="106328" y="87392"/>
                  </a:lnTo>
                  <a:lnTo>
                    <a:pt x="108469" y="88426"/>
                  </a:lnTo>
                  <a:lnTo>
                    <a:pt x="109540" y="90775"/>
                  </a:lnTo>
                  <a:lnTo>
                    <a:pt x="110776" y="92091"/>
                  </a:lnTo>
                  <a:lnTo>
                    <a:pt x="110693" y="93782"/>
                  </a:lnTo>
                  <a:lnTo>
                    <a:pt x="108469" y="96977"/>
                  </a:lnTo>
                  <a:lnTo>
                    <a:pt x="104187" y="97165"/>
                  </a:lnTo>
                  <a:lnTo>
                    <a:pt x="103363" y="101582"/>
                  </a:lnTo>
                  <a:lnTo>
                    <a:pt x="102705" y="103837"/>
                  </a:lnTo>
                  <a:lnTo>
                    <a:pt x="107728" y="107220"/>
                  </a:lnTo>
                  <a:lnTo>
                    <a:pt x="111517" y="107407"/>
                  </a:lnTo>
                  <a:lnTo>
                    <a:pt x="115470" y="109006"/>
                  </a:lnTo>
                  <a:lnTo>
                    <a:pt x="118105" y="112013"/>
                  </a:lnTo>
                  <a:lnTo>
                    <a:pt x="120000" y="113422"/>
                  </a:lnTo>
                  <a:lnTo>
                    <a:pt x="118518" y="115865"/>
                  </a:lnTo>
                  <a:lnTo>
                    <a:pt x="116376" y="117651"/>
                  </a:lnTo>
                  <a:lnTo>
                    <a:pt x="114565" y="116617"/>
                  </a:lnTo>
                  <a:lnTo>
                    <a:pt x="111682" y="116711"/>
                  </a:lnTo>
                  <a:lnTo>
                    <a:pt x="110199" y="114362"/>
                  </a:lnTo>
                  <a:lnTo>
                    <a:pt x="107811" y="112200"/>
                  </a:lnTo>
                  <a:lnTo>
                    <a:pt x="104352" y="110509"/>
                  </a:lnTo>
                  <a:lnTo>
                    <a:pt x="100974" y="110603"/>
                  </a:lnTo>
                  <a:lnTo>
                    <a:pt x="100315" y="107314"/>
                  </a:lnTo>
                  <a:lnTo>
                    <a:pt x="99410" y="105341"/>
                  </a:lnTo>
                  <a:lnTo>
                    <a:pt x="97350" y="107032"/>
                  </a:lnTo>
                  <a:lnTo>
                    <a:pt x="94880" y="107126"/>
                  </a:lnTo>
                  <a:lnTo>
                    <a:pt x="96033" y="110133"/>
                  </a:lnTo>
                  <a:lnTo>
                    <a:pt x="94551" y="112200"/>
                  </a:lnTo>
                  <a:lnTo>
                    <a:pt x="95292" y="113986"/>
                  </a:lnTo>
                  <a:lnTo>
                    <a:pt x="93892" y="116711"/>
                  </a:lnTo>
                  <a:lnTo>
                    <a:pt x="91668" y="117463"/>
                  </a:lnTo>
                  <a:lnTo>
                    <a:pt x="90679" y="114925"/>
                  </a:lnTo>
                  <a:lnTo>
                    <a:pt x="89280" y="112576"/>
                  </a:lnTo>
                  <a:lnTo>
                    <a:pt x="87221" y="112765"/>
                  </a:lnTo>
                  <a:lnTo>
                    <a:pt x="86397" y="115020"/>
                  </a:lnTo>
                  <a:lnTo>
                    <a:pt x="83184" y="115020"/>
                  </a:lnTo>
                  <a:lnTo>
                    <a:pt x="81702" y="117745"/>
                  </a:lnTo>
                  <a:lnTo>
                    <a:pt x="80219" y="119342"/>
                  </a:lnTo>
                  <a:lnTo>
                    <a:pt x="77502" y="120000"/>
                  </a:lnTo>
                  <a:lnTo>
                    <a:pt x="72478" y="117556"/>
                  </a:lnTo>
                  <a:lnTo>
                    <a:pt x="66712" y="114831"/>
                  </a:lnTo>
                  <a:lnTo>
                    <a:pt x="65477" y="113328"/>
                  </a:lnTo>
                  <a:lnTo>
                    <a:pt x="68277" y="110885"/>
                  </a:lnTo>
                  <a:lnTo>
                    <a:pt x="68195" y="108724"/>
                  </a:lnTo>
                  <a:lnTo>
                    <a:pt x="66383" y="107220"/>
                  </a:lnTo>
                  <a:lnTo>
                    <a:pt x="60536" y="106375"/>
                  </a:lnTo>
                  <a:lnTo>
                    <a:pt x="59877" y="104119"/>
                  </a:lnTo>
                  <a:lnTo>
                    <a:pt x="58723" y="100454"/>
                  </a:lnTo>
                  <a:lnTo>
                    <a:pt x="56006" y="99609"/>
                  </a:lnTo>
                  <a:lnTo>
                    <a:pt x="53782" y="100172"/>
                  </a:lnTo>
                  <a:lnTo>
                    <a:pt x="52217" y="101393"/>
                  </a:lnTo>
                  <a:lnTo>
                    <a:pt x="50405" y="98951"/>
                  </a:lnTo>
                  <a:lnTo>
                    <a:pt x="46945" y="100360"/>
                  </a:lnTo>
                  <a:lnTo>
                    <a:pt x="45463" y="102051"/>
                  </a:lnTo>
                  <a:lnTo>
                    <a:pt x="47440" y="104589"/>
                  </a:lnTo>
                  <a:lnTo>
                    <a:pt x="49664" y="104965"/>
                  </a:lnTo>
                  <a:lnTo>
                    <a:pt x="49417" y="106092"/>
                  </a:lnTo>
                  <a:lnTo>
                    <a:pt x="47440" y="107502"/>
                  </a:lnTo>
                  <a:lnTo>
                    <a:pt x="44722" y="106468"/>
                  </a:lnTo>
                  <a:lnTo>
                    <a:pt x="43569" y="107314"/>
                  </a:lnTo>
                  <a:lnTo>
                    <a:pt x="36157" y="106280"/>
                  </a:lnTo>
                  <a:lnTo>
                    <a:pt x="30144" y="103837"/>
                  </a:lnTo>
                  <a:lnTo>
                    <a:pt x="25285" y="101393"/>
                  </a:lnTo>
                  <a:lnTo>
                    <a:pt x="22155" y="100360"/>
                  </a:lnTo>
                  <a:lnTo>
                    <a:pt x="14084" y="101112"/>
                  </a:lnTo>
                  <a:lnTo>
                    <a:pt x="8895" y="101958"/>
                  </a:lnTo>
                  <a:lnTo>
                    <a:pt x="6671" y="103931"/>
                  </a:lnTo>
                  <a:lnTo>
                    <a:pt x="6589" y="97917"/>
                  </a:lnTo>
                  <a:lnTo>
                    <a:pt x="8730" y="94534"/>
                  </a:lnTo>
                  <a:lnTo>
                    <a:pt x="9636" y="81002"/>
                  </a:lnTo>
                  <a:lnTo>
                    <a:pt x="8236" y="78277"/>
                  </a:lnTo>
                  <a:lnTo>
                    <a:pt x="12189" y="69726"/>
                  </a:lnTo>
                  <a:lnTo>
                    <a:pt x="11119" y="53469"/>
                  </a:lnTo>
                  <a:lnTo>
                    <a:pt x="5601" y="45293"/>
                  </a:lnTo>
                  <a:lnTo>
                    <a:pt x="5024" y="38810"/>
                  </a:lnTo>
                  <a:lnTo>
                    <a:pt x="1070" y="33359"/>
                  </a:lnTo>
                  <a:close/>
                </a:path>
              </a:pathLst>
            </a:custGeom>
            <a:solidFill>
              <a:srgbClr val="0C343D"/>
            </a:solidFill>
            <a:ln cap="flat" cmpd="sng" w="9525">
              <a:solidFill>
                <a:srgbClr val="D9EAD3"/>
              </a:solidFill>
              <a:prstDash val="solid"/>
              <a:round/>
              <a:headEnd len="sm" w="sm" type="none"/>
              <a:tailEnd len="sm" w="sm" type="none"/>
            </a:ln>
          </p:spPr>
        </p:sp>
        <p:sp>
          <p:nvSpPr>
            <p:cNvPr id="156" name="Google Shape;156;p16"/>
            <p:cNvSpPr/>
            <p:nvPr/>
          </p:nvSpPr>
          <p:spPr>
            <a:xfrm>
              <a:off x="5665955" y="3250986"/>
              <a:ext cx="458100" cy="825600"/>
            </a:xfrm>
            <a:custGeom>
              <a:rect b="b" l="l" r="r" t="t"/>
              <a:pathLst>
                <a:path extrusionOk="0" h="120000" w="120000">
                  <a:moveTo>
                    <a:pt x="66949" y="110331"/>
                  </a:moveTo>
                  <a:lnTo>
                    <a:pt x="67181" y="112848"/>
                  </a:lnTo>
                  <a:lnTo>
                    <a:pt x="66257" y="113508"/>
                  </a:lnTo>
                  <a:lnTo>
                    <a:pt x="67644" y="115100"/>
                  </a:lnTo>
                  <a:lnTo>
                    <a:pt x="68339" y="117881"/>
                  </a:lnTo>
                  <a:lnTo>
                    <a:pt x="71582" y="120000"/>
                  </a:lnTo>
                  <a:lnTo>
                    <a:pt x="77374" y="119868"/>
                  </a:lnTo>
                  <a:lnTo>
                    <a:pt x="77143" y="117881"/>
                  </a:lnTo>
                  <a:lnTo>
                    <a:pt x="80154" y="116291"/>
                  </a:lnTo>
                  <a:lnTo>
                    <a:pt x="83398" y="115100"/>
                  </a:lnTo>
                  <a:lnTo>
                    <a:pt x="87798" y="115894"/>
                  </a:lnTo>
                  <a:lnTo>
                    <a:pt x="93360" y="116954"/>
                  </a:lnTo>
                  <a:lnTo>
                    <a:pt x="97761" y="117219"/>
                  </a:lnTo>
                  <a:lnTo>
                    <a:pt x="97297" y="114835"/>
                  </a:lnTo>
                  <a:lnTo>
                    <a:pt x="94981" y="112848"/>
                  </a:lnTo>
                  <a:lnTo>
                    <a:pt x="95444" y="110067"/>
                  </a:lnTo>
                  <a:lnTo>
                    <a:pt x="100772" y="108742"/>
                  </a:lnTo>
                  <a:lnTo>
                    <a:pt x="107028" y="108212"/>
                  </a:lnTo>
                  <a:lnTo>
                    <a:pt x="107028" y="106490"/>
                  </a:lnTo>
                  <a:lnTo>
                    <a:pt x="104014" y="104636"/>
                  </a:lnTo>
                  <a:lnTo>
                    <a:pt x="106794" y="101987"/>
                  </a:lnTo>
                  <a:lnTo>
                    <a:pt x="108646" y="98543"/>
                  </a:lnTo>
                  <a:lnTo>
                    <a:pt x="108646" y="91391"/>
                  </a:lnTo>
                  <a:lnTo>
                    <a:pt x="113744" y="87815"/>
                  </a:lnTo>
                  <a:lnTo>
                    <a:pt x="115367" y="84768"/>
                  </a:lnTo>
                  <a:lnTo>
                    <a:pt x="117914" y="82384"/>
                  </a:lnTo>
                  <a:lnTo>
                    <a:pt x="120000" y="79603"/>
                  </a:lnTo>
                  <a:lnTo>
                    <a:pt x="118610" y="74437"/>
                  </a:lnTo>
                  <a:lnTo>
                    <a:pt x="115136" y="72186"/>
                  </a:lnTo>
                  <a:lnTo>
                    <a:pt x="116757" y="67418"/>
                  </a:lnTo>
                  <a:lnTo>
                    <a:pt x="114440" y="48610"/>
                  </a:lnTo>
                  <a:lnTo>
                    <a:pt x="110501" y="16424"/>
                  </a:lnTo>
                  <a:lnTo>
                    <a:pt x="107490" y="15099"/>
                  </a:lnTo>
                  <a:lnTo>
                    <a:pt x="106101" y="12450"/>
                  </a:lnTo>
                  <a:lnTo>
                    <a:pt x="104479" y="9139"/>
                  </a:lnTo>
                  <a:lnTo>
                    <a:pt x="100077" y="6755"/>
                  </a:lnTo>
                  <a:lnTo>
                    <a:pt x="98918" y="3577"/>
                  </a:lnTo>
                  <a:lnTo>
                    <a:pt x="99151" y="0"/>
                  </a:lnTo>
                  <a:lnTo>
                    <a:pt x="21313" y="2384"/>
                  </a:lnTo>
                  <a:lnTo>
                    <a:pt x="21313" y="3444"/>
                  </a:lnTo>
                  <a:lnTo>
                    <a:pt x="26409" y="5298"/>
                  </a:lnTo>
                  <a:lnTo>
                    <a:pt x="27567" y="8080"/>
                  </a:lnTo>
                  <a:lnTo>
                    <a:pt x="32201" y="9801"/>
                  </a:lnTo>
                  <a:lnTo>
                    <a:pt x="35444" y="12185"/>
                  </a:lnTo>
                  <a:lnTo>
                    <a:pt x="35444" y="15762"/>
                  </a:lnTo>
                  <a:lnTo>
                    <a:pt x="33127" y="19603"/>
                  </a:lnTo>
                  <a:lnTo>
                    <a:pt x="30579" y="20927"/>
                  </a:lnTo>
                  <a:lnTo>
                    <a:pt x="28957" y="23841"/>
                  </a:lnTo>
                  <a:lnTo>
                    <a:pt x="24324" y="25166"/>
                  </a:lnTo>
                  <a:lnTo>
                    <a:pt x="14825" y="25695"/>
                  </a:lnTo>
                  <a:lnTo>
                    <a:pt x="11814" y="27550"/>
                  </a:lnTo>
                  <a:lnTo>
                    <a:pt x="11120" y="30199"/>
                  </a:lnTo>
                  <a:lnTo>
                    <a:pt x="13668" y="31656"/>
                  </a:lnTo>
                  <a:lnTo>
                    <a:pt x="15752" y="33510"/>
                  </a:lnTo>
                  <a:lnTo>
                    <a:pt x="15752" y="37616"/>
                  </a:lnTo>
                  <a:lnTo>
                    <a:pt x="11585" y="39735"/>
                  </a:lnTo>
                  <a:lnTo>
                    <a:pt x="11585" y="43312"/>
                  </a:lnTo>
                  <a:lnTo>
                    <a:pt x="6949" y="43312"/>
                  </a:lnTo>
                  <a:lnTo>
                    <a:pt x="4633" y="44636"/>
                  </a:lnTo>
                  <a:lnTo>
                    <a:pt x="4864" y="48742"/>
                  </a:lnTo>
                  <a:lnTo>
                    <a:pt x="2084" y="48609"/>
                  </a:lnTo>
                  <a:lnTo>
                    <a:pt x="3474" y="49933"/>
                  </a:lnTo>
                  <a:lnTo>
                    <a:pt x="2317" y="50994"/>
                  </a:lnTo>
                  <a:lnTo>
                    <a:pt x="0" y="51920"/>
                  </a:lnTo>
                  <a:lnTo>
                    <a:pt x="2084" y="53113"/>
                  </a:lnTo>
                  <a:lnTo>
                    <a:pt x="2317" y="55497"/>
                  </a:lnTo>
                  <a:lnTo>
                    <a:pt x="4170" y="60000"/>
                  </a:lnTo>
                  <a:lnTo>
                    <a:pt x="6949" y="63444"/>
                  </a:lnTo>
                  <a:lnTo>
                    <a:pt x="27104" y="74172"/>
                  </a:lnTo>
                  <a:lnTo>
                    <a:pt x="26873" y="77881"/>
                  </a:lnTo>
                  <a:lnTo>
                    <a:pt x="29421" y="79735"/>
                  </a:lnTo>
                  <a:lnTo>
                    <a:pt x="40077" y="79338"/>
                  </a:lnTo>
                  <a:lnTo>
                    <a:pt x="41700" y="80793"/>
                  </a:lnTo>
                  <a:lnTo>
                    <a:pt x="44479" y="81457"/>
                  </a:lnTo>
                  <a:lnTo>
                    <a:pt x="42855" y="83444"/>
                  </a:lnTo>
                  <a:lnTo>
                    <a:pt x="42626" y="87020"/>
                  </a:lnTo>
                  <a:lnTo>
                    <a:pt x="38456" y="91788"/>
                  </a:lnTo>
                  <a:lnTo>
                    <a:pt x="37528" y="94702"/>
                  </a:lnTo>
                  <a:lnTo>
                    <a:pt x="52123" y="102252"/>
                  </a:lnTo>
                  <a:lnTo>
                    <a:pt x="59769" y="102781"/>
                  </a:lnTo>
                  <a:close/>
                </a:path>
              </a:pathLst>
            </a:custGeom>
            <a:solidFill>
              <a:srgbClr val="0C343D"/>
            </a:solidFill>
            <a:ln cap="flat" cmpd="sng" w="9525">
              <a:solidFill>
                <a:srgbClr val="D9EAD3"/>
              </a:solidFill>
              <a:prstDash val="solid"/>
              <a:round/>
              <a:headEnd len="sm" w="sm" type="none"/>
              <a:tailEnd len="sm" w="sm" type="none"/>
            </a:ln>
          </p:spPr>
        </p:sp>
        <p:sp>
          <p:nvSpPr>
            <p:cNvPr id="157" name="Google Shape;157;p16"/>
            <p:cNvSpPr/>
            <p:nvPr/>
          </p:nvSpPr>
          <p:spPr>
            <a:xfrm>
              <a:off x="6670862" y="3424161"/>
              <a:ext cx="510300" cy="523200"/>
            </a:xfrm>
            <a:custGeom>
              <a:rect b="b" l="l" r="r" t="t"/>
              <a:pathLst>
                <a:path extrusionOk="0" h="120000" w="120000">
                  <a:moveTo>
                    <a:pt x="29116" y="45365"/>
                  </a:moveTo>
                  <a:lnTo>
                    <a:pt x="32860" y="42440"/>
                  </a:lnTo>
                  <a:lnTo>
                    <a:pt x="34108" y="38676"/>
                  </a:lnTo>
                  <a:lnTo>
                    <a:pt x="38474" y="33031"/>
                  </a:lnTo>
                  <a:lnTo>
                    <a:pt x="39722" y="16934"/>
                  </a:lnTo>
                  <a:lnTo>
                    <a:pt x="42218" y="0"/>
                  </a:lnTo>
                  <a:lnTo>
                    <a:pt x="44298" y="19861"/>
                  </a:lnTo>
                  <a:lnTo>
                    <a:pt x="46170" y="22578"/>
                  </a:lnTo>
                  <a:lnTo>
                    <a:pt x="46170" y="30732"/>
                  </a:lnTo>
                  <a:lnTo>
                    <a:pt x="68007" y="26760"/>
                  </a:lnTo>
                  <a:lnTo>
                    <a:pt x="73623" y="26760"/>
                  </a:lnTo>
                  <a:lnTo>
                    <a:pt x="75495" y="42230"/>
                  </a:lnTo>
                  <a:lnTo>
                    <a:pt x="77989" y="42022"/>
                  </a:lnTo>
                  <a:lnTo>
                    <a:pt x="83813" y="32823"/>
                  </a:lnTo>
                  <a:lnTo>
                    <a:pt x="88181" y="33031"/>
                  </a:lnTo>
                  <a:lnTo>
                    <a:pt x="91716" y="27595"/>
                  </a:lnTo>
                  <a:lnTo>
                    <a:pt x="100035" y="27595"/>
                  </a:lnTo>
                  <a:lnTo>
                    <a:pt x="101491" y="25087"/>
                  </a:lnTo>
                  <a:lnTo>
                    <a:pt x="103571" y="23206"/>
                  </a:lnTo>
                  <a:lnTo>
                    <a:pt x="106483" y="21324"/>
                  </a:lnTo>
                  <a:lnTo>
                    <a:pt x="110226" y="21534"/>
                  </a:lnTo>
                  <a:lnTo>
                    <a:pt x="115425" y="25505"/>
                  </a:lnTo>
                  <a:lnTo>
                    <a:pt x="120000" y="30523"/>
                  </a:lnTo>
                  <a:lnTo>
                    <a:pt x="119377" y="34913"/>
                  </a:lnTo>
                  <a:lnTo>
                    <a:pt x="118752" y="38049"/>
                  </a:lnTo>
                  <a:lnTo>
                    <a:pt x="111058" y="33659"/>
                  </a:lnTo>
                  <a:lnTo>
                    <a:pt x="105858" y="30732"/>
                  </a:lnTo>
                  <a:lnTo>
                    <a:pt x="102947" y="30314"/>
                  </a:lnTo>
                  <a:lnTo>
                    <a:pt x="102947" y="41394"/>
                  </a:lnTo>
                  <a:lnTo>
                    <a:pt x="100451" y="44948"/>
                  </a:lnTo>
                  <a:lnTo>
                    <a:pt x="99828" y="47875"/>
                  </a:lnTo>
                  <a:lnTo>
                    <a:pt x="96500" y="49966"/>
                  </a:lnTo>
                  <a:lnTo>
                    <a:pt x="94420" y="52474"/>
                  </a:lnTo>
                  <a:lnTo>
                    <a:pt x="94627" y="56028"/>
                  </a:lnTo>
                  <a:lnTo>
                    <a:pt x="88803" y="56028"/>
                  </a:lnTo>
                  <a:lnTo>
                    <a:pt x="85684" y="69408"/>
                  </a:lnTo>
                  <a:lnTo>
                    <a:pt x="81110" y="69408"/>
                  </a:lnTo>
                  <a:lnTo>
                    <a:pt x="77989" y="64808"/>
                  </a:lnTo>
                  <a:lnTo>
                    <a:pt x="74454" y="65018"/>
                  </a:lnTo>
                  <a:lnTo>
                    <a:pt x="74454" y="72544"/>
                  </a:lnTo>
                  <a:lnTo>
                    <a:pt x="72791" y="75261"/>
                  </a:lnTo>
                  <a:lnTo>
                    <a:pt x="70918" y="82788"/>
                  </a:lnTo>
                  <a:lnTo>
                    <a:pt x="68215" y="88223"/>
                  </a:lnTo>
                  <a:lnTo>
                    <a:pt x="64056" y="97212"/>
                  </a:lnTo>
                  <a:lnTo>
                    <a:pt x="64888" y="100140"/>
                  </a:lnTo>
                  <a:lnTo>
                    <a:pt x="64056" y="104530"/>
                  </a:lnTo>
                  <a:lnTo>
                    <a:pt x="61352" y="106412"/>
                  </a:lnTo>
                  <a:lnTo>
                    <a:pt x="57817" y="106620"/>
                  </a:lnTo>
                  <a:lnTo>
                    <a:pt x="54073" y="110383"/>
                  </a:lnTo>
                  <a:lnTo>
                    <a:pt x="51369" y="109339"/>
                  </a:lnTo>
                  <a:lnTo>
                    <a:pt x="48250" y="112892"/>
                  </a:lnTo>
                  <a:lnTo>
                    <a:pt x="46586" y="115192"/>
                  </a:lnTo>
                  <a:lnTo>
                    <a:pt x="43050" y="117283"/>
                  </a:lnTo>
                  <a:lnTo>
                    <a:pt x="38890" y="115610"/>
                  </a:lnTo>
                  <a:lnTo>
                    <a:pt x="36187" y="116237"/>
                  </a:lnTo>
                  <a:lnTo>
                    <a:pt x="32860" y="120000"/>
                  </a:lnTo>
                  <a:lnTo>
                    <a:pt x="28700" y="120000"/>
                  </a:lnTo>
                  <a:lnTo>
                    <a:pt x="24957" y="117909"/>
                  </a:lnTo>
                  <a:lnTo>
                    <a:pt x="21213" y="113520"/>
                  </a:lnTo>
                  <a:lnTo>
                    <a:pt x="19341" y="111220"/>
                  </a:lnTo>
                  <a:lnTo>
                    <a:pt x="13310" y="107666"/>
                  </a:lnTo>
                  <a:lnTo>
                    <a:pt x="9358" y="102022"/>
                  </a:lnTo>
                  <a:lnTo>
                    <a:pt x="6031" y="99722"/>
                  </a:lnTo>
                  <a:lnTo>
                    <a:pt x="6031" y="95748"/>
                  </a:lnTo>
                  <a:lnTo>
                    <a:pt x="207" y="92196"/>
                  </a:lnTo>
                  <a:lnTo>
                    <a:pt x="0" y="81533"/>
                  </a:lnTo>
                  <a:lnTo>
                    <a:pt x="1871" y="82579"/>
                  </a:lnTo>
                  <a:lnTo>
                    <a:pt x="6447" y="81951"/>
                  </a:lnTo>
                  <a:lnTo>
                    <a:pt x="6447" y="77143"/>
                  </a:lnTo>
                  <a:lnTo>
                    <a:pt x="9358" y="76516"/>
                  </a:lnTo>
                  <a:lnTo>
                    <a:pt x="9358" y="67317"/>
                  </a:lnTo>
                  <a:lnTo>
                    <a:pt x="10816" y="61045"/>
                  </a:lnTo>
                  <a:lnTo>
                    <a:pt x="14350" y="60837"/>
                  </a:lnTo>
                  <a:lnTo>
                    <a:pt x="15597" y="64182"/>
                  </a:lnTo>
                  <a:lnTo>
                    <a:pt x="19134" y="62927"/>
                  </a:lnTo>
                  <a:lnTo>
                    <a:pt x="17677" y="59164"/>
                  </a:lnTo>
                  <a:lnTo>
                    <a:pt x="17677" y="53311"/>
                  </a:lnTo>
                  <a:lnTo>
                    <a:pt x="24748" y="44739"/>
                  </a:lnTo>
                  <a:lnTo>
                    <a:pt x="25372" y="45994"/>
                  </a:lnTo>
                  <a:close/>
                </a:path>
              </a:pathLst>
            </a:custGeom>
            <a:solidFill>
              <a:srgbClr val="0C343D"/>
            </a:solidFill>
            <a:ln cap="flat" cmpd="sng" w="9525">
              <a:solidFill>
                <a:srgbClr val="D9EAD3"/>
              </a:solidFill>
              <a:prstDash val="solid"/>
              <a:round/>
              <a:headEnd len="sm" w="sm" type="none"/>
              <a:tailEnd len="sm" w="sm" type="none"/>
            </a:ln>
          </p:spPr>
        </p:sp>
        <p:sp>
          <p:nvSpPr>
            <p:cNvPr id="158" name="Google Shape;158;p16"/>
            <p:cNvSpPr/>
            <p:nvPr/>
          </p:nvSpPr>
          <p:spPr>
            <a:xfrm>
              <a:off x="7402425" y="3195391"/>
              <a:ext cx="154200" cy="360000"/>
            </a:xfrm>
            <a:custGeom>
              <a:rect b="b" l="l" r="r" t="t"/>
              <a:pathLst>
                <a:path extrusionOk="0" h="120000" w="120000">
                  <a:moveTo>
                    <a:pt x="71036" y="106937"/>
                  </a:moveTo>
                  <a:lnTo>
                    <a:pt x="67586" y="114229"/>
                  </a:lnTo>
                  <a:lnTo>
                    <a:pt x="66898" y="120000"/>
                  </a:lnTo>
                  <a:lnTo>
                    <a:pt x="80000" y="116962"/>
                  </a:lnTo>
                  <a:lnTo>
                    <a:pt x="85517" y="109671"/>
                  </a:lnTo>
                  <a:lnTo>
                    <a:pt x="86209" y="102987"/>
                  </a:lnTo>
                  <a:lnTo>
                    <a:pt x="107586" y="87797"/>
                  </a:lnTo>
                  <a:lnTo>
                    <a:pt x="117933" y="76860"/>
                  </a:lnTo>
                  <a:lnTo>
                    <a:pt x="120000" y="68354"/>
                  </a:lnTo>
                  <a:lnTo>
                    <a:pt x="117241" y="61063"/>
                  </a:lnTo>
                  <a:lnTo>
                    <a:pt x="116554" y="43747"/>
                  </a:lnTo>
                  <a:lnTo>
                    <a:pt x="111724" y="38886"/>
                  </a:lnTo>
                  <a:lnTo>
                    <a:pt x="96552" y="39189"/>
                  </a:lnTo>
                  <a:lnTo>
                    <a:pt x="88967" y="37367"/>
                  </a:lnTo>
                  <a:lnTo>
                    <a:pt x="91726" y="34329"/>
                  </a:lnTo>
                  <a:lnTo>
                    <a:pt x="91726" y="29468"/>
                  </a:lnTo>
                  <a:lnTo>
                    <a:pt x="103448" y="20961"/>
                  </a:lnTo>
                  <a:lnTo>
                    <a:pt x="104828" y="9417"/>
                  </a:lnTo>
                  <a:lnTo>
                    <a:pt x="74483" y="5771"/>
                  </a:lnTo>
                  <a:lnTo>
                    <a:pt x="57931" y="5164"/>
                  </a:lnTo>
                  <a:lnTo>
                    <a:pt x="30345" y="0"/>
                  </a:lnTo>
                  <a:lnTo>
                    <a:pt x="19310" y="3949"/>
                  </a:lnTo>
                  <a:lnTo>
                    <a:pt x="18622" y="11544"/>
                  </a:lnTo>
                  <a:lnTo>
                    <a:pt x="5517" y="20658"/>
                  </a:lnTo>
                  <a:lnTo>
                    <a:pt x="11726" y="25215"/>
                  </a:lnTo>
                  <a:lnTo>
                    <a:pt x="13105" y="30075"/>
                  </a:lnTo>
                  <a:lnTo>
                    <a:pt x="4829" y="32203"/>
                  </a:lnTo>
                  <a:lnTo>
                    <a:pt x="4829" y="38886"/>
                  </a:lnTo>
                  <a:lnTo>
                    <a:pt x="12414" y="42227"/>
                  </a:lnTo>
                  <a:lnTo>
                    <a:pt x="23448" y="41924"/>
                  </a:lnTo>
                  <a:lnTo>
                    <a:pt x="27586" y="48608"/>
                  </a:lnTo>
                  <a:lnTo>
                    <a:pt x="55864" y="57114"/>
                  </a:lnTo>
                  <a:lnTo>
                    <a:pt x="55864" y="61670"/>
                  </a:lnTo>
                  <a:lnTo>
                    <a:pt x="40691" y="64708"/>
                  </a:lnTo>
                  <a:lnTo>
                    <a:pt x="35174" y="70481"/>
                  </a:lnTo>
                  <a:lnTo>
                    <a:pt x="23448" y="76860"/>
                  </a:lnTo>
                  <a:lnTo>
                    <a:pt x="11726" y="79898"/>
                  </a:lnTo>
                  <a:lnTo>
                    <a:pt x="5517" y="85974"/>
                  </a:lnTo>
                  <a:lnTo>
                    <a:pt x="0" y="90532"/>
                  </a:lnTo>
                  <a:lnTo>
                    <a:pt x="8276" y="95696"/>
                  </a:lnTo>
                  <a:lnTo>
                    <a:pt x="23448" y="102380"/>
                  </a:lnTo>
                  <a:lnTo>
                    <a:pt x="48276" y="107240"/>
                  </a:lnTo>
                  <a:close/>
                </a:path>
              </a:pathLst>
            </a:custGeom>
            <a:solidFill>
              <a:srgbClr val="0C343D"/>
            </a:solidFill>
            <a:ln cap="flat" cmpd="sng" w="9525">
              <a:solidFill>
                <a:srgbClr val="D9EAD3"/>
              </a:solidFill>
              <a:prstDash val="solid"/>
              <a:round/>
              <a:headEnd len="sm" w="sm" type="none"/>
              <a:tailEnd len="sm" w="sm" type="none"/>
            </a:ln>
          </p:spPr>
        </p:sp>
        <p:sp>
          <p:nvSpPr>
            <p:cNvPr id="159" name="Google Shape;159;p16"/>
            <p:cNvSpPr/>
            <p:nvPr/>
          </p:nvSpPr>
          <p:spPr>
            <a:xfrm>
              <a:off x="7459159" y="2588071"/>
              <a:ext cx="188400" cy="366900"/>
            </a:xfrm>
            <a:custGeom>
              <a:rect b="b" l="l" r="r" t="t"/>
              <a:pathLst>
                <a:path extrusionOk="0" h="120000" w="120000">
                  <a:moveTo>
                    <a:pt x="102222" y="114622"/>
                  </a:moveTo>
                  <a:lnTo>
                    <a:pt x="96509" y="112268"/>
                  </a:lnTo>
                  <a:lnTo>
                    <a:pt x="99682" y="94454"/>
                  </a:lnTo>
                  <a:lnTo>
                    <a:pt x="94603" y="91764"/>
                  </a:lnTo>
                  <a:lnTo>
                    <a:pt x="94603" y="73276"/>
                  </a:lnTo>
                  <a:lnTo>
                    <a:pt x="99682" y="62184"/>
                  </a:lnTo>
                  <a:lnTo>
                    <a:pt x="99682" y="44705"/>
                  </a:lnTo>
                  <a:lnTo>
                    <a:pt x="96509" y="38318"/>
                  </a:lnTo>
                  <a:lnTo>
                    <a:pt x="120000" y="26891"/>
                  </a:lnTo>
                  <a:lnTo>
                    <a:pt x="120000" y="16470"/>
                  </a:lnTo>
                  <a:lnTo>
                    <a:pt x="113647" y="12101"/>
                  </a:lnTo>
                  <a:lnTo>
                    <a:pt x="113014" y="0"/>
                  </a:lnTo>
                  <a:lnTo>
                    <a:pt x="0" y="15125"/>
                  </a:lnTo>
                  <a:lnTo>
                    <a:pt x="0" y="24202"/>
                  </a:lnTo>
                  <a:lnTo>
                    <a:pt x="4440" y="30251"/>
                  </a:lnTo>
                  <a:lnTo>
                    <a:pt x="5079" y="35629"/>
                  </a:lnTo>
                  <a:lnTo>
                    <a:pt x="12699" y="38318"/>
                  </a:lnTo>
                  <a:lnTo>
                    <a:pt x="12699" y="44370"/>
                  </a:lnTo>
                  <a:lnTo>
                    <a:pt x="15238" y="53108"/>
                  </a:lnTo>
                  <a:lnTo>
                    <a:pt x="12059" y="58151"/>
                  </a:lnTo>
                  <a:lnTo>
                    <a:pt x="19045" y="67227"/>
                  </a:lnTo>
                  <a:lnTo>
                    <a:pt x="23491" y="71596"/>
                  </a:lnTo>
                  <a:lnTo>
                    <a:pt x="25397" y="76974"/>
                  </a:lnTo>
                  <a:lnTo>
                    <a:pt x="22218" y="81682"/>
                  </a:lnTo>
                  <a:lnTo>
                    <a:pt x="27937" y="83697"/>
                  </a:lnTo>
                  <a:lnTo>
                    <a:pt x="37456" y="84032"/>
                  </a:lnTo>
                  <a:lnTo>
                    <a:pt x="51428" y="112607"/>
                  </a:lnTo>
                  <a:lnTo>
                    <a:pt x="51428" y="120000"/>
                  </a:lnTo>
                  <a:close/>
                </a:path>
              </a:pathLst>
            </a:custGeom>
            <a:solidFill>
              <a:srgbClr val="0C343D"/>
            </a:solidFill>
            <a:ln cap="flat" cmpd="sng" w="9525">
              <a:solidFill>
                <a:srgbClr val="D9EAD3"/>
              </a:solidFill>
              <a:prstDash val="solid"/>
              <a:round/>
              <a:headEnd len="sm" w="sm" type="none"/>
              <a:tailEnd len="sm" w="sm" type="none"/>
            </a:ln>
          </p:spPr>
        </p:sp>
        <p:sp>
          <p:nvSpPr>
            <p:cNvPr id="160" name="Google Shape;160;p16"/>
            <p:cNvSpPr/>
            <p:nvPr/>
          </p:nvSpPr>
          <p:spPr>
            <a:xfrm>
              <a:off x="56888" y="1279814"/>
              <a:ext cx="1806900" cy="1542600"/>
            </a:xfrm>
            <a:custGeom>
              <a:rect b="b" l="l" r="r" t="t"/>
              <a:pathLst>
                <a:path extrusionOk="0" h="120000" w="120000">
                  <a:moveTo>
                    <a:pt x="33568" y="31628"/>
                  </a:moveTo>
                  <a:lnTo>
                    <a:pt x="32042" y="28054"/>
                  </a:lnTo>
                  <a:lnTo>
                    <a:pt x="31593" y="26482"/>
                  </a:lnTo>
                  <a:lnTo>
                    <a:pt x="32132" y="24904"/>
                  </a:lnTo>
                  <a:lnTo>
                    <a:pt x="30516" y="24063"/>
                  </a:lnTo>
                  <a:lnTo>
                    <a:pt x="29170" y="22802"/>
                  </a:lnTo>
                  <a:lnTo>
                    <a:pt x="29978" y="20595"/>
                  </a:lnTo>
                  <a:lnTo>
                    <a:pt x="25939" y="12295"/>
                  </a:lnTo>
                  <a:lnTo>
                    <a:pt x="27285" y="10613"/>
                  </a:lnTo>
                  <a:lnTo>
                    <a:pt x="29618" y="10193"/>
                  </a:lnTo>
                  <a:lnTo>
                    <a:pt x="33208" y="10613"/>
                  </a:lnTo>
                  <a:lnTo>
                    <a:pt x="35901" y="7987"/>
                  </a:lnTo>
                  <a:lnTo>
                    <a:pt x="37068" y="5359"/>
                  </a:lnTo>
                  <a:lnTo>
                    <a:pt x="39850" y="3993"/>
                  </a:lnTo>
                  <a:lnTo>
                    <a:pt x="41017" y="4519"/>
                  </a:lnTo>
                  <a:lnTo>
                    <a:pt x="43979" y="2627"/>
                  </a:lnTo>
                  <a:lnTo>
                    <a:pt x="45325" y="1996"/>
                  </a:lnTo>
                  <a:lnTo>
                    <a:pt x="46043" y="2523"/>
                  </a:lnTo>
                  <a:lnTo>
                    <a:pt x="49005" y="2523"/>
                  </a:lnTo>
                  <a:lnTo>
                    <a:pt x="51249" y="0"/>
                  </a:lnTo>
                  <a:lnTo>
                    <a:pt x="54121" y="2102"/>
                  </a:lnTo>
                  <a:lnTo>
                    <a:pt x="55019" y="4203"/>
                  </a:lnTo>
                  <a:lnTo>
                    <a:pt x="58788" y="4729"/>
                  </a:lnTo>
                  <a:lnTo>
                    <a:pt x="58968" y="7566"/>
                  </a:lnTo>
                  <a:lnTo>
                    <a:pt x="60673" y="8617"/>
                  </a:lnTo>
                  <a:lnTo>
                    <a:pt x="64891" y="9037"/>
                  </a:lnTo>
                  <a:lnTo>
                    <a:pt x="69469" y="12084"/>
                  </a:lnTo>
                  <a:lnTo>
                    <a:pt x="71354" y="12190"/>
                  </a:lnTo>
                  <a:lnTo>
                    <a:pt x="73508" y="13451"/>
                  </a:lnTo>
                  <a:lnTo>
                    <a:pt x="74944" y="13451"/>
                  </a:lnTo>
                  <a:lnTo>
                    <a:pt x="76649" y="12400"/>
                  </a:lnTo>
                  <a:lnTo>
                    <a:pt x="78354" y="13451"/>
                  </a:lnTo>
                  <a:lnTo>
                    <a:pt x="80508" y="14818"/>
                  </a:lnTo>
                  <a:lnTo>
                    <a:pt x="82124" y="15973"/>
                  </a:lnTo>
                  <a:lnTo>
                    <a:pt x="82124" y="82276"/>
                  </a:lnTo>
                  <a:lnTo>
                    <a:pt x="83919" y="83012"/>
                  </a:lnTo>
                  <a:lnTo>
                    <a:pt x="85445" y="82907"/>
                  </a:lnTo>
                  <a:lnTo>
                    <a:pt x="86342" y="81962"/>
                  </a:lnTo>
                  <a:lnTo>
                    <a:pt x="87778" y="82066"/>
                  </a:lnTo>
                  <a:lnTo>
                    <a:pt x="87868" y="83957"/>
                  </a:lnTo>
                  <a:lnTo>
                    <a:pt x="92625" y="89422"/>
                  </a:lnTo>
                  <a:lnTo>
                    <a:pt x="93074" y="91524"/>
                  </a:lnTo>
                  <a:lnTo>
                    <a:pt x="95138" y="90157"/>
                  </a:lnTo>
                  <a:lnTo>
                    <a:pt x="96126" y="89317"/>
                  </a:lnTo>
                  <a:lnTo>
                    <a:pt x="96305" y="86793"/>
                  </a:lnTo>
                  <a:lnTo>
                    <a:pt x="97651" y="86061"/>
                  </a:lnTo>
                  <a:lnTo>
                    <a:pt x="98908" y="85009"/>
                  </a:lnTo>
                  <a:lnTo>
                    <a:pt x="100523" y="87004"/>
                  </a:lnTo>
                  <a:lnTo>
                    <a:pt x="101690" y="89212"/>
                  </a:lnTo>
                  <a:lnTo>
                    <a:pt x="103036" y="90684"/>
                  </a:lnTo>
                  <a:lnTo>
                    <a:pt x="104203" y="92048"/>
                  </a:lnTo>
                  <a:lnTo>
                    <a:pt x="106268" y="93940"/>
                  </a:lnTo>
                  <a:lnTo>
                    <a:pt x="107883" y="97724"/>
                  </a:lnTo>
                  <a:lnTo>
                    <a:pt x="110217" y="101191"/>
                  </a:lnTo>
                  <a:lnTo>
                    <a:pt x="111653" y="103502"/>
                  </a:lnTo>
                  <a:lnTo>
                    <a:pt x="112461" y="105603"/>
                  </a:lnTo>
                  <a:lnTo>
                    <a:pt x="115871" y="107286"/>
                  </a:lnTo>
                  <a:lnTo>
                    <a:pt x="118205" y="107811"/>
                  </a:lnTo>
                  <a:lnTo>
                    <a:pt x="119461" y="109282"/>
                  </a:lnTo>
                  <a:lnTo>
                    <a:pt x="120000" y="113484"/>
                  </a:lnTo>
                  <a:lnTo>
                    <a:pt x="119282" y="116847"/>
                  </a:lnTo>
                  <a:lnTo>
                    <a:pt x="118115" y="118843"/>
                  </a:lnTo>
                  <a:lnTo>
                    <a:pt x="116948" y="117270"/>
                  </a:lnTo>
                  <a:lnTo>
                    <a:pt x="115961" y="115379"/>
                  </a:lnTo>
                  <a:lnTo>
                    <a:pt x="113897" y="114011"/>
                  </a:lnTo>
                  <a:lnTo>
                    <a:pt x="112640" y="114325"/>
                  </a:lnTo>
                  <a:lnTo>
                    <a:pt x="113538" y="117057"/>
                  </a:lnTo>
                  <a:lnTo>
                    <a:pt x="113448" y="119790"/>
                  </a:lnTo>
                  <a:lnTo>
                    <a:pt x="112191" y="118737"/>
                  </a:lnTo>
                  <a:lnTo>
                    <a:pt x="111563" y="120000"/>
                  </a:lnTo>
                  <a:lnTo>
                    <a:pt x="110127" y="119686"/>
                  </a:lnTo>
                  <a:lnTo>
                    <a:pt x="108601" y="116740"/>
                  </a:lnTo>
                  <a:lnTo>
                    <a:pt x="108691" y="113904"/>
                  </a:lnTo>
                  <a:lnTo>
                    <a:pt x="107165" y="112751"/>
                  </a:lnTo>
                  <a:lnTo>
                    <a:pt x="107076" y="110649"/>
                  </a:lnTo>
                  <a:lnTo>
                    <a:pt x="105909" y="110122"/>
                  </a:lnTo>
                  <a:lnTo>
                    <a:pt x="105281" y="111383"/>
                  </a:lnTo>
                  <a:lnTo>
                    <a:pt x="102677" y="110019"/>
                  </a:lnTo>
                  <a:lnTo>
                    <a:pt x="100793" y="105710"/>
                  </a:lnTo>
                  <a:lnTo>
                    <a:pt x="99357" y="104764"/>
                  </a:lnTo>
                  <a:lnTo>
                    <a:pt x="98728" y="101716"/>
                  </a:lnTo>
                  <a:lnTo>
                    <a:pt x="96574" y="98775"/>
                  </a:lnTo>
                  <a:lnTo>
                    <a:pt x="96933" y="96463"/>
                  </a:lnTo>
                  <a:lnTo>
                    <a:pt x="94061" y="94991"/>
                  </a:lnTo>
                  <a:lnTo>
                    <a:pt x="91548" y="91838"/>
                  </a:lnTo>
                  <a:lnTo>
                    <a:pt x="85804" y="87739"/>
                  </a:lnTo>
                  <a:lnTo>
                    <a:pt x="86612" y="85743"/>
                  </a:lnTo>
                  <a:lnTo>
                    <a:pt x="84637" y="85848"/>
                  </a:lnTo>
                  <a:lnTo>
                    <a:pt x="82932" y="86376"/>
                  </a:lnTo>
                  <a:lnTo>
                    <a:pt x="80688" y="85219"/>
                  </a:lnTo>
                  <a:lnTo>
                    <a:pt x="78444" y="83748"/>
                  </a:lnTo>
                  <a:lnTo>
                    <a:pt x="73149" y="83957"/>
                  </a:lnTo>
                  <a:lnTo>
                    <a:pt x="71084" y="82173"/>
                  </a:lnTo>
                  <a:lnTo>
                    <a:pt x="69110" y="81015"/>
                  </a:lnTo>
                  <a:lnTo>
                    <a:pt x="67584" y="79650"/>
                  </a:lnTo>
                  <a:lnTo>
                    <a:pt x="66597" y="77338"/>
                  </a:lnTo>
                  <a:lnTo>
                    <a:pt x="65071" y="76078"/>
                  </a:lnTo>
                  <a:lnTo>
                    <a:pt x="62199" y="77443"/>
                  </a:lnTo>
                  <a:lnTo>
                    <a:pt x="61391" y="78600"/>
                  </a:lnTo>
                  <a:lnTo>
                    <a:pt x="61302" y="83435"/>
                  </a:lnTo>
                  <a:lnTo>
                    <a:pt x="59686" y="82591"/>
                  </a:lnTo>
                  <a:lnTo>
                    <a:pt x="57980" y="82486"/>
                  </a:lnTo>
                  <a:lnTo>
                    <a:pt x="56006" y="82486"/>
                  </a:lnTo>
                  <a:lnTo>
                    <a:pt x="55108" y="84379"/>
                  </a:lnTo>
                  <a:lnTo>
                    <a:pt x="53762" y="85743"/>
                  </a:lnTo>
                  <a:lnTo>
                    <a:pt x="52057" y="87004"/>
                  </a:lnTo>
                  <a:lnTo>
                    <a:pt x="49005" y="87004"/>
                  </a:lnTo>
                  <a:lnTo>
                    <a:pt x="48557" y="85743"/>
                  </a:lnTo>
                  <a:lnTo>
                    <a:pt x="51249" y="84692"/>
                  </a:lnTo>
                  <a:lnTo>
                    <a:pt x="50082" y="83748"/>
                  </a:lnTo>
                  <a:lnTo>
                    <a:pt x="49903" y="81962"/>
                  </a:lnTo>
                  <a:lnTo>
                    <a:pt x="50980" y="80071"/>
                  </a:lnTo>
                  <a:lnTo>
                    <a:pt x="52057" y="77338"/>
                  </a:lnTo>
                  <a:lnTo>
                    <a:pt x="52954" y="75656"/>
                  </a:lnTo>
                  <a:lnTo>
                    <a:pt x="55198" y="74606"/>
                  </a:lnTo>
                  <a:lnTo>
                    <a:pt x="55198" y="75972"/>
                  </a:lnTo>
                  <a:lnTo>
                    <a:pt x="56903" y="75764"/>
                  </a:lnTo>
                  <a:lnTo>
                    <a:pt x="56544" y="73976"/>
                  </a:lnTo>
                  <a:lnTo>
                    <a:pt x="55198" y="73239"/>
                  </a:lnTo>
                  <a:lnTo>
                    <a:pt x="52326" y="73869"/>
                  </a:lnTo>
                  <a:lnTo>
                    <a:pt x="50262" y="75764"/>
                  </a:lnTo>
                  <a:lnTo>
                    <a:pt x="48736" y="77862"/>
                  </a:lnTo>
                  <a:lnTo>
                    <a:pt x="47390" y="79861"/>
                  </a:lnTo>
                  <a:lnTo>
                    <a:pt x="46762" y="81753"/>
                  </a:lnTo>
                  <a:lnTo>
                    <a:pt x="44966" y="83012"/>
                  </a:lnTo>
                  <a:lnTo>
                    <a:pt x="42363" y="84062"/>
                  </a:lnTo>
                  <a:lnTo>
                    <a:pt x="41735" y="86165"/>
                  </a:lnTo>
                  <a:lnTo>
                    <a:pt x="43530" y="87113"/>
                  </a:lnTo>
                  <a:lnTo>
                    <a:pt x="43799" y="89212"/>
                  </a:lnTo>
                  <a:lnTo>
                    <a:pt x="41915" y="90999"/>
                  </a:lnTo>
                  <a:lnTo>
                    <a:pt x="39850" y="93206"/>
                  </a:lnTo>
                  <a:lnTo>
                    <a:pt x="36799" y="94676"/>
                  </a:lnTo>
                  <a:lnTo>
                    <a:pt x="34465" y="96146"/>
                  </a:lnTo>
                  <a:lnTo>
                    <a:pt x="31055" y="98879"/>
                  </a:lnTo>
                  <a:lnTo>
                    <a:pt x="27823" y="99194"/>
                  </a:lnTo>
                  <a:lnTo>
                    <a:pt x="24413" y="100979"/>
                  </a:lnTo>
                  <a:lnTo>
                    <a:pt x="25490" y="102241"/>
                  </a:lnTo>
                  <a:lnTo>
                    <a:pt x="24233" y="103817"/>
                  </a:lnTo>
                  <a:lnTo>
                    <a:pt x="21182" y="103292"/>
                  </a:lnTo>
                  <a:lnTo>
                    <a:pt x="16874" y="104447"/>
                  </a:lnTo>
                  <a:lnTo>
                    <a:pt x="13104" y="104869"/>
                  </a:lnTo>
                  <a:lnTo>
                    <a:pt x="13194" y="103607"/>
                  </a:lnTo>
                  <a:lnTo>
                    <a:pt x="11488" y="104447"/>
                  </a:lnTo>
                  <a:lnTo>
                    <a:pt x="10322" y="105917"/>
                  </a:lnTo>
                  <a:lnTo>
                    <a:pt x="8616" y="105290"/>
                  </a:lnTo>
                  <a:lnTo>
                    <a:pt x="6462" y="107181"/>
                  </a:lnTo>
                  <a:lnTo>
                    <a:pt x="3590" y="106129"/>
                  </a:lnTo>
                  <a:lnTo>
                    <a:pt x="0" y="106655"/>
                  </a:lnTo>
                  <a:lnTo>
                    <a:pt x="359" y="104869"/>
                  </a:lnTo>
                  <a:lnTo>
                    <a:pt x="2334" y="103817"/>
                  </a:lnTo>
                  <a:lnTo>
                    <a:pt x="6552" y="104342"/>
                  </a:lnTo>
                  <a:lnTo>
                    <a:pt x="9155" y="103187"/>
                  </a:lnTo>
                  <a:lnTo>
                    <a:pt x="10770" y="101505"/>
                  </a:lnTo>
                  <a:lnTo>
                    <a:pt x="13194" y="100560"/>
                  </a:lnTo>
                  <a:lnTo>
                    <a:pt x="15707" y="100979"/>
                  </a:lnTo>
                  <a:lnTo>
                    <a:pt x="16964" y="101505"/>
                  </a:lnTo>
                  <a:lnTo>
                    <a:pt x="18848" y="99298"/>
                  </a:lnTo>
                  <a:lnTo>
                    <a:pt x="21361" y="98564"/>
                  </a:lnTo>
                  <a:lnTo>
                    <a:pt x="24592" y="98145"/>
                  </a:lnTo>
                  <a:lnTo>
                    <a:pt x="25310" y="95725"/>
                  </a:lnTo>
                  <a:lnTo>
                    <a:pt x="28631" y="94256"/>
                  </a:lnTo>
                  <a:lnTo>
                    <a:pt x="29529" y="90579"/>
                  </a:lnTo>
                  <a:lnTo>
                    <a:pt x="30606" y="87950"/>
                  </a:lnTo>
                  <a:lnTo>
                    <a:pt x="32491" y="85219"/>
                  </a:lnTo>
                  <a:lnTo>
                    <a:pt x="28811" y="86269"/>
                  </a:lnTo>
                  <a:lnTo>
                    <a:pt x="28811" y="84379"/>
                  </a:lnTo>
                  <a:lnTo>
                    <a:pt x="27285" y="83850"/>
                  </a:lnTo>
                  <a:lnTo>
                    <a:pt x="26836" y="86793"/>
                  </a:lnTo>
                  <a:lnTo>
                    <a:pt x="25490" y="85427"/>
                  </a:lnTo>
                  <a:lnTo>
                    <a:pt x="25221" y="83012"/>
                  </a:lnTo>
                  <a:lnTo>
                    <a:pt x="23156" y="82382"/>
                  </a:lnTo>
                  <a:lnTo>
                    <a:pt x="21720" y="81226"/>
                  </a:lnTo>
                  <a:lnTo>
                    <a:pt x="19656" y="82276"/>
                  </a:lnTo>
                  <a:lnTo>
                    <a:pt x="17592" y="81962"/>
                  </a:lnTo>
                  <a:lnTo>
                    <a:pt x="18938" y="79543"/>
                  </a:lnTo>
                  <a:lnTo>
                    <a:pt x="18400" y="77653"/>
                  </a:lnTo>
                  <a:lnTo>
                    <a:pt x="19925" y="76602"/>
                  </a:lnTo>
                  <a:lnTo>
                    <a:pt x="19566" y="74290"/>
                  </a:lnTo>
                  <a:lnTo>
                    <a:pt x="19656" y="71558"/>
                  </a:lnTo>
                  <a:lnTo>
                    <a:pt x="18220" y="72295"/>
                  </a:lnTo>
                  <a:lnTo>
                    <a:pt x="14450" y="72400"/>
                  </a:lnTo>
                  <a:lnTo>
                    <a:pt x="13553" y="70717"/>
                  </a:lnTo>
                  <a:lnTo>
                    <a:pt x="12924" y="67986"/>
                  </a:lnTo>
                  <a:lnTo>
                    <a:pt x="11758" y="65358"/>
                  </a:lnTo>
                  <a:lnTo>
                    <a:pt x="13014" y="64306"/>
                  </a:lnTo>
                  <a:lnTo>
                    <a:pt x="13283" y="62943"/>
                  </a:lnTo>
                  <a:lnTo>
                    <a:pt x="14091" y="61365"/>
                  </a:lnTo>
                  <a:lnTo>
                    <a:pt x="12655" y="61787"/>
                  </a:lnTo>
                  <a:lnTo>
                    <a:pt x="11847" y="59999"/>
                  </a:lnTo>
                  <a:lnTo>
                    <a:pt x="12117" y="56220"/>
                  </a:lnTo>
                  <a:lnTo>
                    <a:pt x="14271" y="54221"/>
                  </a:lnTo>
                  <a:lnTo>
                    <a:pt x="16515" y="52433"/>
                  </a:lnTo>
                  <a:lnTo>
                    <a:pt x="18489" y="49387"/>
                  </a:lnTo>
                  <a:lnTo>
                    <a:pt x="20643" y="48336"/>
                  </a:lnTo>
                  <a:lnTo>
                    <a:pt x="21990" y="50228"/>
                  </a:lnTo>
                  <a:lnTo>
                    <a:pt x="23874" y="50962"/>
                  </a:lnTo>
                  <a:lnTo>
                    <a:pt x="25490" y="49285"/>
                  </a:lnTo>
                  <a:lnTo>
                    <a:pt x="27644" y="49805"/>
                  </a:lnTo>
                  <a:lnTo>
                    <a:pt x="30157" y="48966"/>
                  </a:lnTo>
                  <a:lnTo>
                    <a:pt x="30786" y="44658"/>
                  </a:lnTo>
                  <a:lnTo>
                    <a:pt x="31952" y="42139"/>
                  </a:lnTo>
                  <a:lnTo>
                    <a:pt x="31145" y="40665"/>
                  </a:lnTo>
                  <a:lnTo>
                    <a:pt x="27016" y="41717"/>
                  </a:lnTo>
                  <a:lnTo>
                    <a:pt x="24233" y="40034"/>
                  </a:lnTo>
                  <a:lnTo>
                    <a:pt x="20913" y="39719"/>
                  </a:lnTo>
                  <a:lnTo>
                    <a:pt x="18041" y="37197"/>
                  </a:lnTo>
                  <a:lnTo>
                    <a:pt x="18220" y="34466"/>
                  </a:lnTo>
                  <a:lnTo>
                    <a:pt x="18848" y="31842"/>
                  </a:lnTo>
                  <a:lnTo>
                    <a:pt x="16425" y="29528"/>
                  </a:lnTo>
                  <a:lnTo>
                    <a:pt x="17771" y="27428"/>
                  </a:lnTo>
                  <a:lnTo>
                    <a:pt x="20913" y="26899"/>
                  </a:lnTo>
                  <a:lnTo>
                    <a:pt x="22977" y="27428"/>
                  </a:lnTo>
                  <a:lnTo>
                    <a:pt x="23874" y="26059"/>
                  </a:lnTo>
                  <a:lnTo>
                    <a:pt x="27285" y="26059"/>
                  </a:lnTo>
                  <a:lnTo>
                    <a:pt x="28182" y="27742"/>
                  </a:lnTo>
                  <a:lnTo>
                    <a:pt x="27195" y="29317"/>
                  </a:lnTo>
                  <a:lnTo>
                    <a:pt x="28452" y="31102"/>
                  </a:lnTo>
                  <a:lnTo>
                    <a:pt x="30965" y="31945"/>
                  </a:lnTo>
                  <a:close/>
                </a:path>
              </a:pathLst>
            </a:custGeom>
            <a:solidFill>
              <a:srgbClr val="45818E"/>
            </a:solidFill>
            <a:ln cap="flat" cmpd="sng" w="9525">
              <a:solidFill>
                <a:srgbClr val="7F6000"/>
              </a:solidFill>
              <a:prstDash val="solid"/>
              <a:round/>
              <a:headEnd len="sm" w="sm" type="none"/>
              <a:tailEnd len="sm" w="sm" type="none"/>
            </a:ln>
          </p:spPr>
        </p:sp>
        <p:sp>
          <p:nvSpPr>
            <p:cNvPr id="161" name="Google Shape;161;p16"/>
            <p:cNvSpPr/>
            <p:nvPr/>
          </p:nvSpPr>
          <p:spPr>
            <a:xfrm>
              <a:off x="3709216" y="3413223"/>
              <a:ext cx="825000" cy="665400"/>
            </a:xfrm>
            <a:custGeom>
              <a:rect b="b" l="l" r="r" t="t"/>
              <a:pathLst>
                <a:path extrusionOk="0" h="120000" w="120000">
                  <a:moveTo>
                    <a:pt x="11447" y="0"/>
                  </a:moveTo>
                  <a:lnTo>
                    <a:pt x="45788" y="5589"/>
                  </a:lnTo>
                  <a:lnTo>
                    <a:pt x="89003" y="10521"/>
                  </a:lnTo>
                  <a:lnTo>
                    <a:pt x="120000" y="13315"/>
                  </a:lnTo>
                  <a:lnTo>
                    <a:pt x="118199" y="41589"/>
                  </a:lnTo>
                  <a:lnTo>
                    <a:pt x="118328" y="63288"/>
                  </a:lnTo>
                  <a:lnTo>
                    <a:pt x="117042" y="66411"/>
                  </a:lnTo>
                  <a:lnTo>
                    <a:pt x="116528" y="100439"/>
                  </a:lnTo>
                  <a:lnTo>
                    <a:pt x="115370" y="104877"/>
                  </a:lnTo>
                  <a:lnTo>
                    <a:pt x="115113" y="120000"/>
                  </a:lnTo>
                  <a:lnTo>
                    <a:pt x="99164" y="119342"/>
                  </a:lnTo>
                  <a:lnTo>
                    <a:pt x="65081" y="115562"/>
                  </a:lnTo>
                  <a:lnTo>
                    <a:pt x="23666" y="109808"/>
                  </a:lnTo>
                  <a:lnTo>
                    <a:pt x="0" y="105205"/>
                  </a:lnTo>
                  <a:close/>
                </a:path>
              </a:pathLst>
            </a:custGeom>
            <a:solidFill>
              <a:srgbClr val="45818E"/>
            </a:solidFill>
            <a:ln cap="flat" cmpd="sng" w="9525">
              <a:solidFill>
                <a:srgbClr val="7F6000"/>
              </a:solidFill>
              <a:prstDash val="solid"/>
              <a:round/>
              <a:headEnd len="sm" w="sm" type="none"/>
              <a:tailEnd len="sm" w="sm" type="none"/>
            </a:ln>
          </p:spPr>
        </p:sp>
        <p:sp>
          <p:nvSpPr>
            <p:cNvPr id="162" name="Google Shape;162;p16"/>
            <p:cNvSpPr/>
            <p:nvPr/>
          </p:nvSpPr>
          <p:spPr>
            <a:xfrm>
              <a:off x="6094102" y="4333781"/>
              <a:ext cx="433500" cy="730200"/>
            </a:xfrm>
            <a:custGeom>
              <a:rect b="b" l="l" r="r" t="t"/>
              <a:pathLst>
                <a:path extrusionOk="0" h="120000" w="120000">
                  <a:moveTo>
                    <a:pt x="7101" y="116405"/>
                  </a:moveTo>
                  <a:lnTo>
                    <a:pt x="12245" y="116554"/>
                  </a:lnTo>
                  <a:lnTo>
                    <a:pt x="14204" y="117603"/>
                  </a:lnTo>
                  <a:lnTo>
                    <a:pt x="17387" y="112659"/>
                  </a:lnTo>
                  <a:lnTo>
                    <a:pt x="18612" y="109063"/>
                  </a:lnTo>
                  <a:lnTo>
                    <a:pt x="22775" y="109513"/>
                  </a:lnTo>
                  <a:lnTo>
                    <a:pt x="27429" y="114906"/>
                  </a:lnTo>
                  <a:lnTo>
                    <a:pt x="29142" y="117752"/>
                  </a:lnTo>
                  <a:lnTo>
                    <a:pt x="23510" y="120000"/>
                  </a:lnTo>
                  <a:lnTo>
                    <a:pt x="29632" y="119850"/>
                  </a:lnTo>
                  <a:lnTo>
                    <a:pt x="40408" y="117453"/>
                  </a:lnTo>
                  <a:lnTo>
                    <a:pt x="40408" y="108164"/>
                  </a:lnTo>
                  <a:lnTo>
                    <a:pt x="32571" y="104869"/>
                  </a:lnTo>
                  <a:lnTo>
                    <a:pt x="32571" y="100973"/>
                  </a:lnTo>
                  <a:lnTo>
                    <a:pt x="103347" y="96030"/>
                  </a:lnTo>
                  <a:lnTo>
                    <a:pt x="120000" y="95880"/>
                  </a:lnTo>
                  <a:lnTo>
                    <a:pt x="118775" y="92284"/>
                  </a:lnTo>
                  <a:lnTo>
                    <a:pt x="114612" y="90487"/>
                  </a:lnTo>
                  <a:lnTo>
                    <a:pt x="116082" y="85244"/>
                  </a:lnTo>
                  <a:lnTo>
                    <a:pt x="115836" y="80749"/>
                  </a:lnTo>
                  <a:lnTo>
                    <a:pt x="112897" y="76554"/>
                  </a:lnTo>
                  <a:lnTo>
                    <a:pt x="113633" y="69963"/>
                  </a:lnTo>
                  <a:lnTo>
                    <a:pt x="117551" y="65618"/>
                  </a:lnTo>
                  <a:lnTo>
                    <a:pt x="116816" y="62921"/>
                  </a:lnTo>
                  <a:lnTo>
                    <a:pt x="113387" y="62921"/>
                  </a:lnTo>
                  <a:lnTo>
                    <a:pt x="113633" y="59026"/>
                  </a:lnTo>
                  <a:lnTo>
                    <a:pt x="109469" y="56030"/>
                  </a:lnTo>
                  <a:lnTo>
                    <a:pt x="105550" y="50637"/>
                  </a:lnTo>
                  <a:lnTo>
                    <a:pt x="101388" y="40749"/>
                  </a:lnTo>
                  <a:lnTo>
                    <a:pt x="98203" y="35655"/>
                  </a:lnTo>
                  <a:lnTo>
                    <a:pt x="96000" y="28914"/>
                  </a:lnTo>
                  <a:lnTo>
                    <a:pt x="92571" y="20974"/>
                  </a:lnTo>
                  <a:lnTo>
                    <a:pt x="87673" y="10786"/>
                  </a:lnTo>
                  <a:lnTo>
                    <a:pt x="85714" y="6292"/>
                  </a:lnTo>
                  <a:lnTo>
                    <a:pt x="83755" y="4944"/>
                  </a:lnTo>
                  <a:lnTo>
                    <a:pt x="83510" y="0"/>
                  </a:lnTo>
                  <a:lnTo>
                    <a:pt x="0" y="4645"/>
                  </a:lnTo>
                  <a:lnTo>
                    <a:pt x="2449" y="7341"/>
                  </a:lnTo>
                  <a:lnTo>
                    <a:pt x="490" y="56180"/>
                  </a:lnTo>
                  <a:lnTo>
                    <a:pt x="244" y="70862"/>
                  </a:lnTo>
                  <a:lnTo>
                    <a:pt x="980" y="82996"/>
                  </a:lnTo>
                  <a:lnTo>
                    <a:pt x="3429" y="94681"/>
                  </a:lnTo>
                  <a:lnTo>
                    <a:pt x="3918" y="99775"/>
                  </a:lnTo>
                  <a:lnTo>
                    <a:pt x="6122" y="103820"/>
                  </a:lnTo>
                  <a:close/>
                </a:path>
              </a:pathLst>
            </a:custGeom>
            <a:solidFill>
              <a:srgbClr val="45818E"/>
            </a:solidFill>
            <a:ln cap="flat" cmpd="sng" w="9525">
              <a:solidFill>
                <a:srgbClr val="7F6000"/>
              </a:solidFill>
              <a:prstDash val="solid"/>
              <a:round/>
              <a:headEnd len="sm" w="sm" type="none"/>
              <a:tailEnd len="sm" w="sm" type="none"/>
            </a:ln>
          </p:spPr>
        </p:sp>
        <p:sp>
          <p:nvSpPr>
            <p:cNvPr id="163" name="Google Shape;163;p16"/>
            <p:cNvSpPr/>
            <p:nvPr/>
          </p:nvSpPr>
          <p:spPr>
            <a:xfrm>
              <a:off x="6894664" y="2635765"/>
              <a:ext cx="833400" cy="665400"/>
            </a:xfrm>
            <a:custGeom>
              <a:rect b="b" l="l" r="r" t="t"/>
              <a:pathLst>
                <a:path extrusionOk="0" h="120000" w="120000">
                  <a:moveTo>
                    <a:pt x="0" y="96658"/>
                  </a:moveTo>
                  <a:lnTo>
                    <a:pt x="3312" y="91891"/>
                  </a:lnTo>
                  <a:lnTo>
                    <a:pt x="3822" y="90083"/>
                  </a:lnTo>
                  <a:lnTo>
                    <a:pt x="6115" y="88275"/>
                  </a:lnTo>
                  <a:lnTo>
                    <a:pt x="7516" y="86467"/>
                  </a:lnTo>
                  <a:lnTo>
                    <a:pt x="7898" y="83509"/>
                  </a:lnTo>
                  <a:lnTo>
                    <a:pt x="9427" y="81535"/>
                  </a:lnTo>
                  <a:lnTo>
                    <a:pt x="10955" y="80385"/>
                  </a:lnTo>
                  <a:lnTo>
                    <a:pt x="9936" y="76604"/>
                  </a:lnTo>
                  <a:lnTo>
                    <a:pt x="7389" y="75124"/>
                  </a:lnTo>
                  <a:lnTo>
                    <a:pt x="5605" y="68056"/>
                  </a:lnTo>
                  <a:lnTo>
                    <a:pt x="9300" y="65097"/>
                  </a:lnTo>
                  <a:lnTo>
                    <a:pt x="13886" y="63124"/>
                  </a:lnTo>
                  <a:lnTo>
                    <a:pt x="18981" y="62302"/>
                  </a:lnTo>
                  <a:lnTo>
                    <a:pt x="21146" y="61809"/>
                  </a:lnTo>
                  <a:lnTo>
                    <a:pt x="25732" y="61809"/>
                  </a:lnTo>
                  <a:lnTo>
                    <a:pt x="27261" y="63288"/>
                  </a:lnTo>
                  <a:lnTo>
                    <a:pt x="30064" y="62467"/>
                  </a:lnTo>
                  <a:lnTo>
                    <a:pt x="33121" y="60165"/>
                  </a:lnTo>
                  <a:lnTo>
                    <a:pt x="37197" y="60165"/>
                  </a:lnTo>
                  <a:lnTo>
                    <a:pt x="40000" y="57206"/>
                  </a:lnTo>
                  <a:lnTo>
                    <a:pt x="42166" y="53919"/>
                  </a:lnTo>
                  <a:lnTo>
                    <a:pt x="43949" y="51124"/>
                  </a:lnTo>
                  <a:lnTo>
                    <a:pt x="46752" y="50466"/>
                  </a:lnTo>
                  <a:lnTo>
                    <a:pt x="46242" y="47343"/>
                  </a:lnTo>
                  <a:lnTo>
                    <a:pt x="44968" y="43233"/>
                  </a:lnTo>
                  <a:lnTo>
                    <a:pt x="46115" y="40767"/>
                  </a:lnTo>
                  <a:lnTo>
                    <a:pt x="46242" y="38467"/>
                  </a:lnTo>
                  <a:lnTo>
                    <a:pt x="43440" y="37643"/>
                  </a:lnTo>
                  <a:lnTo>
                    <a:pt x="41911" y="36000"/>
                  </a:lnTo>
                  <a:lnTo>
                    <a:pt x="41911" y="33205"/>
                  </a:lnTo>
                  <a:lnTo>
                    <a:pt x="48281" y="25479"/>
                  </a:lnTo>
                  <a:lnTo>
                    <a:pt x="50191" y="20055"/>
                  </a:lnTo>
                  <a:lnTo>
                    <a:pt x="52867" y="14958"/>
                  </a:lnTo>
                  <a:lnTo>
                    <a:pt x="55924" y="10027"/>
                  </a:lnTo>
                  <a:lnTo>
                    <a:pt x="58472" y="7233"/>
                  </a:lnTo>
                  <a:lnTo>
                    <a:pt x="61274" y="5589"/>
                  </a:lnTo>
                  <a:lnTo>
                    <a:pt x="67898" y="3945"/>
                  </a:lnTo>
                  <a:lnTo>
                    <a:pt x="73758" y="2630"/>
                  </a:lnTo>
                  <a:lnTo>
                    <a:pt x="81274" y="0"/>
                  </a:lnTo>
                  <a:lnTo>
                    <a:pt x="81274" y="4767"/>
                  </a:lnTo>
                  <a:lnTo>
                    <a:pt x="82293" y="8054"/>
                  </a:lnTo>
                  <a:lnTo>
                    <a:pt x="82421" y="11343"/>
                  </a:lnTo>
                  <a:lnTo>
                    <a:pt x="84331" y="12823"/>
                  </a:lnTo>
                  <a:lnTo>
                    <a:pt x="84331" y="16438"/>
                  </a:lnTo>
                  <a:lnTo>
                    <a:pt x="84714" y="20876"/>
                  </a:lnTo>
                  <a:lnTo>
                    <a:pt x="84076" y="23672"/>
                  </a:lnTo>
                  <a:lnTo>
                    <a:pt x="85478" y="28275"/>
                  </a:lnTo>
                  <a:lnTo>
                    <a:pt x="86624" y="30575"/>
                  </a:lnTo>
                  <a:lnTo>
                    <a:pt x="87134" y="34028"/>
                  </a:lnTo>
                  <a:lnTo>
                    <a:pt x="86242" y="36328"/>
                  </a:lnTo>
                  <a:lnTo>
                    <a:pt x="87643" y="37643"/>
                  </a:lnTo>
                  <a:lnTo>
                    <a:pt x="89809" y="37808"/>
                  </a:lnTo>
                  <a:lnTo>
                    <a:pt x="93121" y="53590"/>
                  </a:lnTo>
                  <a:lnTo>
                    <a:pt x="93121" y="77262"/>
                  </a:lnTo>
                  <a:lnTo>
                    <a:pt x="94650" y="86631"/>
                  </a:lnTo>
                  <a:lnTo>
                    <a:pt x="95414" y="92220"/>
                  </a:lnTo>
                  <a:lnTo>
                    <a:pt x="95669" y="101262"/>
                  </a:lnTo>
                  <a:lnTo>
                    <a:pt x="94395" y="102576"/>
                  </a:lnTo>
                  <a:lnTo>
                    <a:pt x="95541" y="105700"/>
                  </a:lnTo>
                  <a:lnTo>
                    <a:pt x="94905" y="108494"/>
                  </a:lnTo>
                  <a:lnTo>
                    <a:pt x="94777" y="111453"/>
                  </a:lnTo>
                  <a:lnTo>
                    <a:pt x="98854" y="106850"/>
                  </a:lnTo>
                  <a:lnTo>
                    <a:pt x="99746" y="105042"/>
                  </a:lnTo>
                  <a:lnTo>
                    <a:pt x="102039" y="105865"/>
                  </a:lnTo>
                  <a:lnTo>
                    <a:pt x="106242" y="103891"/>
                  </a:lnTo>
                  <a:lnTo>
                    <a:pt x="109682" y="102083"/>
                  </a:lnTo>
                  <a:lnTo>
                    <a:pt x="112357" y="100276"/>
                  </a:lnTo>
                  <a:lnTo>
                    <a:pt x="115287" y="96165"/>
                  </a:lnTo>
                  <a:lnTo>
                    <a:pt x="120000" y="98303"/>
                  </a:lnTo>
                  <a:lnTo>
                    <a:pt x="114904" y="103726"/>
                  </a:lnTo>
                  <a:lnTo>
                    <a:pt x="109937" y="108329"/>
                  </a:lnTo>
                  <a:lnTo>
                    <a:pt x="105860" y="112111"/>
                  </a:lnTo>
                  <a:lnTo>
                    <a:pt x="101656" y="114576"/>
                  </a:lnTo>
                  <a:lnTo>
                    <a:pt x="95541" y="116714"/>
                  </a:lnTo>
                  <a:lnTo>
                    <a:pt x="92612" y="117207"/>
                  </a:lnTo>
                  <a:lnTo>
                    <a:pt x="91338" y="119837"/>
                  </a:lnTo>
                  <a:lnTo>
                    <a:pt x="90066" y="120000"/>
                  </a:lnTo>
                  <a:lnTo>
                    <a:pt x="90064" y="117207"/>
                  </a:lnTo>
                  <a:lnTo>
                    <a:pt x="92229" y="112111"/>
                  </a:lnTo>
                  <a:lnTo>
                    <a:pt x="92484" y="106194"/>
                  </a:lnTo>
                  <a:lnTo>
                    <a:pt x="87261" y="104221"/>
                  </a:lnTo>
                  <a:lnTo>
                    <a:pt x="83567" y="103726"/>
                  </a:lnTo>
                  <a:lnTo>
                    <a:pt x="78599" y="100768"/>
                  </a:lnTo>
                  <a:lnTo>
                    <a:pt x="77325" y="98796"/>
                  </a:lnTo>
                  <a:lnTo>
                    <a:pt x="74140" y="98632"/>
                  </a:lnTo>
                  <a:lnTo>
                    <a:pt x="72357" y="96002"/>
                  </a:lnTo>
                  <a:lnTo>
                    <a:pt x="70191" y="89590"/>
                  </a:lnTo>
                  <a:lnTo>
                    <a:pt x="68025" y="89755"/>
                  </a:lnTo>
                  <a:lnTo>
                    <a:pt x="67134" y="87453"/>
                  </a:lnTo>
                  <a:lnTo>
                    <a:pt x="64459" y="86303"/>
                  </a:lnTo>
                  <a:lnTo>
                    <a:pt x="61656" y="87946"/>
                  </a:lnTo>
                  <a:lnTo>
                    <a:pt x="39490" y="93864"/>
                  </a:lnTo>
                  <a:lnTo>
                    <a:pt x="23439" y="98138"/>
                  </a:lnTo>
                  <a:lnTo>
                    <a:pt x="11338" y="101262"/>
                  </a:lnTo>
                  <a:lnTo>
                    <a:pt x="4076" y="102411"/>
                  </a:lnTo>
                  <a:lnTo>
                    <a:pt x="0" y="103235"/>
                  </a:lnTo>
                  <a:close/>
                </a:path>
              </a:pathLst>
            </a:custGeom>
            <a:solidFill>
              <a:srgbClr val="45818E"/>
            </a:solidFill>
            <a:ln cap="flat" cmpd="sng" w="9525">
              <a:solidFill>
                <a:srgbClr val="7F6000"/>
              </a:solidFill>
              <a:prstDash val="solid"/>
              <a:round/>
              <a:headEnd len="sm" w="sm" type="none"/>
              <a:tailEnd len="sm" w="sm" type="none"/>
            </a:ln>
          </p:spPr>
        </p:sp>
        <p:sp>
          <p:nvSpPr>
            <p:cNvPr id="164" name="Google Shape;164;p16"/>
            <p:cNvSpPr/>
            <p:nvPr/>
          </p:nvSpPr>
          <p:spPr>
            <a:xfrm>
              <a:off x="2153605" y="2911872"/>
              <a:ext cx="911100" cy="1600500"/>
            </a:xfrm>
            <a:custGeom>
              <a:rect b="b" l="l" r="r" t="t"/>
              <a:pathLst>
                <a:path extrusionOk="0" h="120000" w="120000">
                  <a:moveTo>
                    <a:pt x="1183" y="32679"/>
                  </a:moveTo>
                  <a:lnTo>
                    <a:pt x="1183" y="34297"/>
                  </a:lnTo>
                  <a:lnTo>
                    <a:pt x="3680" y="36070"/>
                  </a:lnTo>
                  <a:lnTo>
                    <a:pt x="5257" y="37996"/>
                  </a:lnTo>
                  <a:lnTo>
                    <a:pt x="7755" y="40308"/>
                  </a:lnTo>
                  <a:lnTo>
                    <a:pt x="8281" y="42235"/>
                  </a:lnTo>
                  <a:lnTo>
                    <a:pt x="7622" y="43777"/>
                  </a:lnTo>
                  <a:lnTo>
                    <a:pt x="7886" y="45164"/>
                  </a:lnTo>
                  <a:lnTo>
                    <a:pt x="11566" y="47629"/>
                  </a:lnTo>
                  <a:lnTo>
                    <a:pt x="12747" y="48400"/>
                  </a:lnTo>
                  <a:lnTo>
                    <a:pt x="13797" y="48093"/>
                  </a:lnTo>
                  <a:lnTo>
                    <a:pt x="13407" y="47629"/>
                  </a:lnTo>
                  <a:lnTo>
                    <a:pt x="13407" y="46243"/>
                  </a:lnTo>
                  <a:lnTo>
                    <a:pt x="15246" y="45009"/>
                  </a:lnTo>
                  <a:lnTo>
                    <a:pt x="16167" y="45319"/>
                  </a:lnTo>
                  <a:lnTo>
                    <a:pt x="16561" y="45935"/>
                  </a:lnTo>
                  <a:lnTo>
                    <a:pt x="16560" y="46860"/>
                  </a:lnTo>
                  <a:lnTo>
                    <a:pt x="14722" y="46860"/>
                  </a:lnTo>
                  <a:lnTo>
                    <a:pt x="16561" y="50404"/>
                  </a:lnTo>
                  <a:lnTo>
                    <a:pt x="16824" y="52563"/>
                  </a:lnTo>
                  <a:lnTo>
                    <a:pt x="14722" y="52332"/>
                  </a:lnTo>
                  <a:lnTo>
                    <a:pt x="13407" y="51329"/>
                  </a:lnTo>
                  <a:lnTo>
                    <a:pt x="13407" y="49788"/>
                  </a:lnTo>
                  <a:lnTo>
                    <a:pt x="14195" y="48863"/>
                  </a:lnTo>
                  <a:lnTo>
                    <a:pt x="12092" y="48863"/>
                  </a:lnTo>
                  <a:lnTo>
                    <a:pt x="11435" y="49943"/>
                  </a:lnTo>
                  <a:lnTo>
                    <a:pt x="10909" y="51406"/>
                  </a:lnTo>
                  <a:lnTo>
                    <a:pt x="10780" y="55722"/>
                  </a:lnTo>
                  <a:lnTo>
                    <a:pt x="12880" y="57804"/>
                  </a:lnTo>
                  <a:lnTo>
                    <a:pt x="13934" y="58882"/>
                  </a:lnTo>
                  <a:lnTo>
                    <a:pt x="16691" y="58805"/>
                  </a:lnTo>
                  <a:lnTo>
                    <a:pt x="17875" y="60038"/>
                  </a:lnTo>
                  <a:lnTo>
                    <a:pt x="17087" y="62043"/>
                  </a:lnTo>
                  <a:lnTo>
                    <a:pt x="15510" y="63044"/>
                  </a:lnTo>
                  <a:lnTo>
                    <a:pt x="14326" y="62813"/>
                  </a:lnTo>
                  <a:lnTo>
                    <a:pt x="13934" y="63584"/>
                  </a:lnTo>
                  <a:lnTo>
                    <a:pt x="13539" y="65049"/>
                  </a:lnTo>
                  <a:lnTo>
                    <a:pt x="14062" y="66975"/>
                  </a:lnTo>
                  <a:lnTo>
                    <a:pt x="16167" y="67513"/>
                  </a:lnTo>
                  <a:lnTo>
                    <a:pt x="17614" y="70058"/>
                  </a:lnTo>
                  <a:lnTo>
                    <a:pt x="19058" y="73603"/>
                  </a:lnTo>
                  <a:lnTo>
                    <a:pt x="19979" y="74914"/>
                  </a:lnTo>
                  <a:lnTo>
                    <a:pt x="23001" y="77842"/>
                  </a:lnTo>
                  <a:lnTo>
                    <a:pt x="24710" y="79537"/>
                  </a:lnTo>
                  <a:lnTo>
                    <a:pt x="25106" y="81233"/>
                  </a:lnTo>
                  <a:lnTo>
                    <a:pt x="26552" y="82081"/>
                  </a:lnTo>
                  <a:lnTo>
                    <a:pt x="25235" y="83623"/>
                  </a:lnTo>
                  <a:lnTo>
                    <a:pt x="23791" y="87554"/>
                  </a:lnTo>
                  <a:lnTo>
                    <a:pt x="23922" y="88709"/>
                  </a:lnTo>
                  <a:lnTo>
                    <a:pt x="26025" y="89557"/>
                  </a:lnTo>
                  <a:lnTo>
                    <a:pt x="29574" y="89557"/>
                  </a:lnTo>
                  <a:lnTo>
                    <a:pt x="33648" y="90713"/>
                  </a:lnTo>
                  <a:lnTo>
                    <a:pt x="36407" y="91714"/>
                  </a:lnTo>
                  <a:lnTo>
                    <a:pt x="39035" y="91714"/>
                  </a:lnTo>
                  <a:lnTo>
                    <a:pt x="41533" y="93410"/>
                  </a:lnTo>
                  <a:lnTo>
                    <a:pt x="43900" y="95954"/>
                  </a:lnTo>
                  <a:lnTo>
                    <a:pt x="46265" y="97419"/>
                  </a:lnTo>
                  <a:lnTo>
                    <a:pt x="48893" y="97958"/>
                  </a:lnTo>
                  <a:lnTo>
                    <a:pt x="52048" y="97880"/>
                  </a:lnTo>
                  <a:lnTo>
                    <a:pt x="53755" y="98960"/>
                  </a:lnTo>
                  <a:lnTo>
                    <a:pt x="53755" y="100733"/>
                  </a:lnTo>
                  <a:lnTo>
                    <a:pt x="52703" y="101657"/>
                  </a:lnTo>
                  <a:lnTo>
                    <a:pt x="55333" y="102272"/>
                  </a:lnTo>
                  <a:lnTo>
                    <a:pt x="57570" y="102272"/>
                  </a:lnTo>
                  <a:lnTo>
                    <a:pt x="62695" y="106050"/>
                  </a:lnTo>
                  <a:lnTo>
                    <a:pt x="65983" y="108748"/>
                  </a:lnTo>
                  <a:lnTo>
                    <a:pt x="67162" y="111445"/>
                  </a:lnTo>
                  <a:lnTo>
                    <a:pt x="67162" y="116455"/>
                  </a:lnTo>
                  <a:lnTo>
                    <a:pt x="68216" y="117379"/>
                  </a:lnTo>
                  <a:lnTo>
                    <a:pt x="105674" y="120000"/>
                  </a:lnTo>
                  <a:lnTo>
                    <a:pt x="108039" y="119923"/>
                  </a:lnTo>
                  <a:lnTo>
                    <a:pt x="109616" y="119383"/>
                  </a:lnTo>
                  <a:lnTo>
                    <a:pt x="110142" y="118150"/>
                  </a:lnTo>
                  <a:lnTo>
                    <a:pt x="110275" y="116995"/>
                  </a:lnTo>
                  <a:lnTo>
                    <a:pt x="107384" y="116609"/>
                  </a:lnTo>
                  <a:lnTo>
                    <a:pt x="106850" y="116070"/>
                  </a:lnTo>
                  <a:lnTo>
                    <a:pt x="107649" y="115761"/>
                  </a:lnTo>
                  <a:lnTo>
                    <a:pt x="107649" y="112601"/>
                  </a:lnTo>
                  <a:lnTo>
                    <a:pt x="109616" y="112370"/>
                  </a:lnTo>
                  <a:lnTo>
                    <a:pt x="111983" y="110828"/>
                  </a:lnTo>
                  <a:lnTo>
                    <a:pt x="112245" y="108593"/>
                  </a:lnTo>
                  <a:lnTo>
                    <a:pt x="112903" y="107206"/>
                  </a:lnTo>
                  <a:lnTo>
                    <a:pt x="114612" y="105819"/>
                  </a:lnTo>
                  <a:lnTo>
                    <a:pt x="120000" y="104278"/>
                  </a:lnTo>
                  <a:lnTo>
                    <a:pt x="119869" y="102813"/>
                  </a:lnTo>
                  <a:lnTo>
                    <a:pt x="118423" y="102428"/>
                  </a:lnTo>
                  <a:lnTo>
                    <a:pt x="116452" y="98112"/>
                  </a:lnTo>
                  <a:lnTo>
                    <a:pt x="114875" y="96648"/>
                  </a:lnTo>
                  <a:lnTo>
                    <a:pt x="115137" y="95183"/>
                  </a:lnTo>
                  <a:lnTo>
                    <a:pt x="54676" y="42466"/>
                  </a:lnTo>
                  <a:lnTo>
                    <a:pt x="54676" y="39460"/>
                  </a:lnTo>
                  <a:lnTo>
                    <a:pt x="68081" y="9094"/>
                  </a:lnTo>
                  <a:lnTo>
                    <a:pt x="12222" y="0"/>
                  </a:lnTo>
                  <a:lnTo>
                    <a:pt x="11303" y="539"/>
                  </a:lnTo>
                  <a:lnTo>
                    <a:pt x="11040" y="1618"/>
                  </a:lnTo>
                  <a:lnTo>
                    <a:pt x="10778" y="5163"/>
                  </a:lnTo>
                  <a:lnTo>
                    <a:pt x="10253" y="6242"/>
                  </a:lnTo>
                  <a:lnTo>
                    <a:pt x="8806" y="8092"/>
                  </a:lnTo>
                  <a:lnTo>
                    <a:pt x="7360" y="10481"/>
                  </a:lnTo>
                  <a:lnTo>
                    <a:pt x="4863" y="12562"/>
                  </a:lnTo>
                  <a:lnTo>
                    <a:pt x="1841" y="14103"/>
                  </a:lnTo>
                  <a:lnTo>
                    <a:pt x="526" y="15336"/>
                  </a:lnTo>
                  <a:lnTo>
                    <a:pt x="0" y="17186"/>
                  </a:lnTo>
                  <a:lnTo>
                    <a:pt x="657" y="18650"/>
                  </a:lnTo>
                  <a:lnTo>
                    <a:pt x="2892" y="21194"/>
                  </a:lnTo>
                  <a:lnTo>
                    <a:pt x="4601" y="23430"/>
                  </a:lnTo>
                  <a:lnTo>
                    <a:pt x="4469" y="26666"/>
                  </a:lnTo>
                  <a:lnTo>
                    <a:pt x="2498" y="28593"/>
                  </a:lnTo>
                  <a:close/>
                </a:path>
              </a:pathLst>
            </a:custGeom>
            <a:solidFill>
              <a:srgbClr val="45818E"/>
            </a:solidFill>
            <a:ln cap="flat" cmpd="sng" w="9525">
              <a:solidFill>
                <a:srgbClr val="7F6000"/>
              </a:solidFill>
              <a:prstDash val="solid"/>
              <a:round/>
              <a:headEnd len="sm" w="sm" type="none"/>
              <a:tailEnd len="sm" w="sm" type="none"/>
            </a:ln>
          </p:spPr>
        </p:sp>
        <p:sp>
          <p:nvSpPr>
            <p:cNvPr id="165" name="Google Shape;165;p16"/>
            <p:cNvSpPr/>
            <p:nvPr/>
          </p:nvSpPr>
          <p:spPr>
            <a:xfrm>
              <a:off x="4343473" y="2742363"/>
              <a:ext cx="798300" cy="543900"/>
            </a:xfrm>
            <a:custGeom>
              <a:rect b="b" l="l" r="r" t="t"/>
              <a:pathLst>
                <a:path extrusionOk="0" h="120000" w="120000">
                  <a:moveTo>
                    <a:pt x="6183" y="0"/>
                  </a:moveTo>
                  <a:lnTo>
                    <a:pt x="26261" y="2314"/>
                  </a:lnTo>
                  <a:lnTo>
                    <a:pt x="55446" y="5030"/>
                  </a:lnTo>
                  <a:lnTo>
                    <a:pt x="83967" y="6740"/>
                  </a:lnTo>
                  <a:lnTo>
                    <a:pt x="117740" y="7645"/>
                  </a:lnTo>
                  <a:lnTo>
                    <a:pt x="117740" y="12674"/>
                  </a:lnTo>
                  <a:lnTo>
                    <a:pt x="115081" y="15993"/>
                  </a:lnTo>
                  <a:lnTo>
                    <a:pt x="113618" y="17603"/>
                  </a:lnTo>
                  <a:lnTo>
                    <a:pt x="114150" y="20721"/>
                  </a:lnTo>
                  <a:lnTo>
                    <a:pt x="116011" y="23940"/>
                  </a:lnTo>
                  <a:lnTo>
                    <a:pt x="118604" y="26555"/>
                  </a:lnTo>
                  <a:lnTo>
                    <a:pt x="119535" y="29573"/>
                  </a:lnTo>
                  <a:lnTo>
                    <a:pt x="119402" y="87008"/>
                  </a:lnTo>
                  <a:lnTo>
                    <a:pt x="117341" y="87208"/>
                  </a:lnTo>
                  <a:lnTo>
                    <a:pt x="116876" y="88617"/>
                  </a:lnTo>
                  <a:lnTo>
                    <a:pt x="116876" y="93948"/>
                  </a:lnTo>
                  <a:lnTo>
                    <a:pt x="117540" y="96362"/>
                  </a:lnTo>
                  <a:lnTo>
                    <a:pt x="119003" y="96965"/>
                  </a:lnTo>
                  <a:lnTo>
                    <a:pt x="119269" y="101290"/>
                  </a:lnTo>
                  <a:lnTo>
                    <a:pt x="118338" y="108332"/>
                  </a:lnTo>
                  <a:lnTo>
                    <a:pt x="117208" y="111449"/>
                  </a:lnTo>
                  <a:lnTo>
                    <a:pt x="117208" y="114165"/>
                  </a:lnTo>
                  <a:lnTo>
                    <a:pt x="119136" y="116781"/>
                  </a:lnTo>
                  <a:lnTo>
                    <a:pt x="120000" y="119899"/>
                  </a:lnTo>
                  <a:lnTo>
                    <a:pt x="116942" y="120000"/>
                  </a:lnTo>
                  <a:lnTo>
                    <a:pt x="115081" y="116680"/>
                  </a:lnTo>
                  <a:lnTo>
                    <a:pt x="114681" y="113763"/>
                  </a:lnTo>
                  <a:lnTo>
                    <a:pt x="112022" y="112154"/>
                  </a:lnTo>
                  <a:lnTo>
                    <a:pt x="108100" y="110042"/>
                  </a:lnTo>
                  <a:lnTo>
                    <a:pt x="105707" y="107527"/>
                  </a:lnTo>
                  <a:lnTo>
                    <a:pt x="104044" y="107426"/>
                  </a:lnTo>
                  <a:lnTo>
                    <a:pt x="102316" y="108633"/>
                  </a:lnTo>
                  <a:lnTo>
                    <a:pt x="98659" y="108332"/>
                  </a:lnTo>
                  <a:lnTo>
                    <a:pt x="95602" y="111047"/>
                  </a:lnTo>
                  <a:lnTo>
                    <a:pt x="94205" y="111047"/>
                  </a:lnTo>
                  <a:lnTo>
                    <a:pt x="91347" y="108030"/>
                  </a:lnTo>
                  <a:lnTo>
                    <a:pt x="89485" y="106521"/>
                  </a:lnTo>
                  <a:lnTo>
                    <a:pt x="87025" y="103000"/>
                  </a:lnTo>
                  <a:lnTo>
                    <a:pt x="54781" y="100988"/>
                  </a:lnTo>
                  <a:lnTo>
                    <a:pt x="22538" y="98273"/>
                  </a:lnTo>
                  <a:lnTo>
                    <a:pt x="0" y="95960"/>
                  </a:lnTo>
                  <a:lnTo>
                    <a:pt x="3457" y="30578"/>
                  </a:lnTo>
                  <a:lnTo>
                    <a:pt x="5053" y="23135"/>
                  </a:lnTo>
                  <a:lnTo>
                    <a:pt x="5385" y="2012"/>
                  </a:lnTo>
                  <a:close/>
                </a:path>
              </a:pathLst>
            </a:custGeom>
            <a:solidFill>
              <a:srgbClr val="45818E"/>
            </a:solidFill>
            <a:ln cap="flat" cmpd="sng" w="9525">
              <a:solidFill>
                <a:srgbClr val="7F6000"/>
              </a:solidFill>
              <a:prstDash val="solid"/>
              <a:round/>
              <a:headEnd len="sm" w="sm" type="none"/>
              <a:tailEnd len="sm" w="sm" type="none"/>
            </a:ln>
          </p:spPr>
        </p:sp>
        <p:grpSp>
          <p:nvGrpSpPr>
            <p:cNvPr id="166" name="Google Shape;166;p16"/>
            <p:cNvGrpSpPr/>
            <p:nvPr/>
          </p:nvGrpSpPr>
          <p:grpSpPr>
            <a:xfrm>
              <a:off x="6591766" y="3557432"/>
              <a:ext cx="895486" cy="511383"/>
              <a:chOff x="24669750" y="9711125"/>
              <a:chExt cx="4819625" cy="2671800"/>
            </a:xfrm>
          </p:grpSpPr>
          <p:sp>
            <p:nvSpPr>
              <p:cNvPr id="167" name="Google Shape;167;p16"/>
              <p:cNvSpPr/>
              <p:nvPr/>
            </p:nvSpPr>
            <p:spPr>
              <a:xfrm>
                <a:off x="29151275" y="10420750"/>
                <a:ext cx="338100" cy="776400"/>
              </a:xfrm>
              <a:custGeom>
                <a:rect b="b" l="l" r="r" t="t"/>
                <a:pathLst>
                  <a:path extrusionOk="0" h="120000" w="120000">
                    <a:moveTo>
                      <a:pt x="42251" y="14724"/>
                    </a:moveTo>
                    <a:lnTo>
                      <a:pt x="72674" y="5152"/>
                    </a:lnTo>
                    <a:lnTo>
                      <a:pt x="120000" y="0"/>
                    </a:lnTo>
                    <a:lnTo>
                      <a:pt x="96337" y="19876"/>
                    </a:lnTo>
                    <a:lnTo>
                      <a:pt x="72674" y="39017"/>
                    </a:lnTo>
                    <a:lnTo>
                      <a:pt x="72674" y="83190"/>
                    </a:lnTo>
                    <a:lnTo>
                      <a:pt x="59153" y="100859"/>
                    </a:lnTo>
                    <a:lnTo>
                      <a:pt x="40565" y="120000"/>
                    </a:lnTo>
                    <a:lnTo>
                      <a:pt x="15207" y="114110"/>
                    </a:lnTo>
                    <a:lnTo>
                      <a:pt x="0" y="96441"/>
                    </a:lnTo>
                    <a:lnTo>
                      <a:pt x="6761" y="69938"/>
                    </a:lnTo>
                    <a:lnTo>
                      <a:pt x="16902" y="48590"/>
                    </a:lnTo>
                    <a:lnTo>
                      <a:pt x="40565" y="30921"/>
                    </a:lnTo>
                    <a:close/>
                  </a:path>
                </a:pathLst>
              </a:custGeom>
              <a:solidFill>
                <a:srgbClr val="45818E"/>
              </a:solidFill>
              <a:ln cap="flat" cmpd="sng" w="9525">
                <a:solidFill>
                  <a:srgbClr val="7F6000"/>
                </a:solidFill>
                <a:prstDash val="solid"/>
                <a:round/>
                <a:headEnd len="sm" w="sm" type="none"/>
                <a:tailEnd len="sm" w="sm" type="none"/>
              </a:ln>
            </p:spPr>
          </p:sp>
          <p:sp>
            <p:nvSpPr>
              <p:cNvPr id="168" name="Google Shape;168;p16"/>
              <p:cNvSpPr/>
              <p:nvPr/>
            </p:nvSpPr>
            <p:spPr>
              <a:xfrm>
                <a:off x="24669750" y="9711125"/>
                <a:ext cx="4710000" cy="2671800"/>
              </a:xfrm>
              <a:custGeom>
                <a:rect b="b" l="l" r="r" t="t"/>
                <a:pathLst>
                  <a:path extrusionOk="0" h="120000" w="120000">
                    <a:moveTo>
                      <a:pt x="0" y="120000"/>
                    </a:moveTo>
                    <a:lnTo>
                      <a:pt x="26330" y="114439"/>
                    </a:lnTo>
                    <a:lnTo>
                      <a:pt x="28029" y="112085"/>
                    </a:lnTo>
                    <a:lnTo>
                      <a:pt x="35430" y="112513"/>
                    </a:lnTo>
                    <a:lnTo>
                      <a:pt x="45379" y="109518"/>
                    </a:lnTo>
                    <a:lnTo>
                      <a:pt x="51325" y="108663"/>
                    </a:lnTo>
                    <a:lnTo>
                      <a:pt x="69889" y="103101"/>
                    </a:lnTo>
                    <a:lnTo>
                      <a:pt x="86997" y="97540"/>
                    </a:lnTo>
                    <a:lnTo>
                      <a:pt x="98645" y="93476"/>
                    </a:lnTo>
                    <a:lnTo>
                      <a:pt x="105683" y="90909"/>
                    </a:lnTo>
                    <a:lnTo>
                      <a:pt x="111628" y="87915"/>
                    </a:lnTo>
                    <a:lnTo>
                      <a:pt x="120000" y="85348"/>
                    </a:lnTo>
                    <a:lnTo>
                      <a:pt x="117816" y="77005"/>
                    </a:lnTo>
                    <a:lnTo>
                      <a:pt x="116603" y="73583"/>
                    </a:lnTo>
                    <a:lnTo>
                      <a:pt x="111870" y="75294"/>
                    </a:lnTo>
                    <a:lnTo>
                      <a:pt x="111749" y="79358"/>
                    </a:lnTo>
                    <a:lnTo>
                      <a:pt x="110539" y="79358"/>
                    </a:lnTo>
                    <a:lnTo>
                      <a:pt x="110414" y="76364"/>
                    </a:lnTo>
                    <a:lnTo>
                      <a:pt x="108230" y="76149"/>
                    </a:lnTo>
                    <a:lnTo>
                      <a:pt x="106411" y="69947"/>
                    </a:lnTo>
                    <a:lnTo>
                      <a:pt x="103377" y="67593"/>
                    </a:lnTo>
                    <a:lnTo>
                      <a:pt x="103256" y="64385"/>
                    </a:lnTo>
                    <a:lnTo>
                      <a:pt x="105076" y="64385"/>
                    </a:lnTo>
                    <a:lnTo>
                      <a:pt x="107988" y="69091"/>
                    </a:lnTo>
                    <a:lnTo>
                      <a:pt x="109444" y="73583"/>
                    </a:lnTo>
                    <a:lnTo>
                      <a:pt x="111628" y="73369"/>
                    </a:lnTo>
                    <a:lnTo>
                      <a:pt x="112356" y="70375"/>
                    </a:lnTo>
                    <a:lnTo>
                      <a:pt x="110900" y="66738"/>
                    </a:lnTo>
                    <a:lnTo>
                      <a:pt x="109080" y="63744"/>
                    </a:lnTo>
                    <a:lnTo>
                      <a:pt x="107502" y="60748"/>
                    </a:lnTo>
                    <a:lnTo>
                      <a:pt x="109080" y="59466"/>
                    </a:lnTo>
                    <a:lnTo>
                      <a:pt x="110657" y="61176"/>
                    </a:lnTo>
                    <a:lnTo>
                      <a:pt x="110536" y="56043"/>
                    </a:lnTo>
                    <a:lnTo>
                      <a:pt x="109201" y="51551"/>
                    </a:lnTo>
                    <a:lnTo>
                      <a:pt x="108473" y="48342"/>
                    </a:lnTo>
                    <a:lnTo>
                      <a:pt x="109080" y="42995"/>
                    </a:lnTo>
                    <a:lnTo>
                      <a:pt x="108109" y="40642"/>
                    </a:lnTo>
                    <a:lnTo>
                      <a:pt x="105197" y="40000"/>
                    </a:lnTo>
                    <a:lnTo>
                      <a:pt x="103741" y="37861"/>
                    </a:lnTo>
                    <a:lnTo>
                      <a:pt x="102164" y="35508"/>
                    </a:lnTo>
                    <a:lnTo>
                      <a:pt x="97674" y="35295"/>
                    </a:lnTo>
                    <a:lnTo>
                      <a:pt x="95611" y="32728"/>
                    </a:lnTo>
                    <a:lnTo>
                      <a:pt x="91608" y="30802"/>
                    </a:lnTo>
                    <a:lnTo>
                      <a:pt x="90758" y="26311"/>
                    </a:lnTo>
                    <a:lnTo>
                      <a:pt x="93549" y="15829"/>
                    </a:lnTo>
                    <a:lnTo>
                      <a:pt x="91365" y="11123"/>
                    </a:lnTo>
                    <a:lnTo>
                      <a:pt x="88089" y="8128"/>
                    </a:lnTo>
                    <a:lnTo>
                      <a:pt x="85298" y="7059"/>
                    </a:lnTo>
                    <a:lnTo>
                      <a:pt x="84206" y="2995"/>
                    </a:lnTo>
                    <a:lnTo>
                      <a:pt x="81294" y="0"/>
                    </a:lnTo>
                    <a:lnTo>
                      <a:pt x="80323" y="7700"/>
                    </a:lnTo>
                    <a:lnTo>
                      <a:pt x="72922" y="214"/>
                    </a:lnTo>
                    <a:lnTo>
                      <a:pt x="71224" y="0"/>
                    </a:lnTo>
                    <a:lnTo>
                      <a:pt x="71224" y="11123"/>
                    </a:lnTo>
                    <a:lnTo>
                      <a:pt x="69646" y="14760"/>
                    </a:lnTo>
                    <a:lnTo>
                      <a:pt x="69403" y="17968"/>
                    </a:lnTo>
                    <a:lnTo>
                      <a:pt x="67462" y="19466"/>
                    </a:lnTo>
                    <a:lnTo>
                      <a:pt x="66128" y="22673"/>
                    </a:lnTo>
                    <a:lnTo>
                      <a:pt x="66249" y="26311"/>
                    </a:lnTo>
                    <a:lnTo>
                      <a:pt x="62973" y="26311"/>
                    </a:lnTo>
                    <a:lnTo>
                      <a:pt x="61032" y="40000"/>
                    </a:lnTo>
                    <a:lnTo>
                      <a:pt x="58362" y="40000"/>
                    </a:lnTo>
                    <a:lnTo>
                      <a:pt x="56421" y="35080"/>
                    </a:lnTo>
                    <a:lnTo>
                      <a:pt x="54600" y="35508"/>
                    </a:lnTo>
                    <a:lnTo>
                      <a:pt x="54600" y="43208"/>
                    </a:lnTo>
                    <a:lnTo>
                      <a:pt x="53509" y="45775"/>
                    </a:lnTo>
                    <a:lnTo>
                      <a:pt x="52538" y="53690"/>
                    </a:lnTo>
                    <a:lnTo>
                      <a:pt x="48413" y="68449"/>
                    </a:lnTo>
                    <a:lnTo>
                      <a:pt x="48898" y="71230"/>
                    </a:lnTo>
                    <a:lnTo>
                      <a:pt x="48413" y="76149"/>
                    </a:lnTo>
                    <a:lnTo>
                      <a:pt x="46835" y="77861"/>
                    </a:lnTo>
                    <a:lnTo>
                      <a:pt x="44773" y="77861"/>
                    </a:lnTo>
                    <a:lnTo>
                      <a:pt x="42589" y="81925"/>
                    </a:lnTo>
                    <a:lnTo>
                      <a:pt x="41254" y="80642"/>
                    </a:lnTo>
                    <a:lnTo>
                      <a:pt x="38221" y="86845"/>
                    </a:lnTo>
                    <a:lnTo>
                      <a:pt x="36037" y="88770"/>
                    </a:lnTo>
                    <a:lnTo>
                      <a:pt x="33731" y="86845"/>
                    </a:lnTo>
                    <a:lnTo>
                      <a:pt x="32154" y="87915"/>
                    </a:lnTo>
                    <a:lnTo>
                      <a:pt x="30334" y="91550"/>
                    </a:lnTo>
                    <a:lnTo>
                      <a:pt x="27786" y="91550"/>
                    </a:lnTo>
                    <a:lnTo>
                      <a:pt x="25602" y="89626"/>
                    </a:lnTo>
                    <a:lnTo>
                      <a:pt x="22326" y="82781"/>
                    </a:lnTo>
                    <a:lnTo>
                      <a:pt x="18685" y="90267"/>
                    </a:lnTo>
                    <a:lnTo>
                      <a:pt x="15652" y="94973"/>
                    </a:lnTo>
                    <a:lnTo>
                      <a:pt x="12619" y="100321"/>
                    </a:lnTo>
                    <a:lnTo>
                      <a:pt x="10677" y="104812"/>
                    </a:lnTo>
                    <a:lnTo>
                      <a:pt x="10677" y="109518"/>
                    </a:lnTo>
                    <a:close/>
                  </a:path>
                </a:pathLst>
              </a:custGeom>
              <a:solidFill>
                <a:srgbClr val="45818E"/>
              </a:solidFill>
              <a:ln cap="flat" cmpd="sng" w="9525">
                <a:solidFill>
                  <a:srgbClr val="7F6000"/>
                </a:solidFill>
                <a:prstDash val="solid"/>
                <a:round/>
                <a:headEnd len="sm" w="sm" type="none"/>
                <a:tailEnd len="sm" w="sm" type="none"/>
              </a:ln>
            </p:spPr>
          </p:sp>
        </p:grpSp>
        <p:grpSp>
          <p:nvGrpSpPr>
            <p:cNvPr id="169" name="Google Shape;169;p16"/>
            <p:cNvGrpSpPr/>
            <p:nvPr/>
          </p:nvGrpSpPr>
          <p:grpSpPr>
            <a:xfrm>
              <a:off x="6985537" y="3459902"/>
              <a:ext cx="513198" cy="251557"/>
              <a:chOff x="26789075" y="9201550"/>
              <a:chExt cx="2762100" cy="1314300"/>
            </a:xfrm>
          </p:grpSpPr>
          <p:sp>
            <p:nvSpPr>
              <p:cNvPr id="170" name="Google Shape;170;p16"/>
              <p:cNvSpPr/>
              <p:nvPr/>
            </p:nvSpPr>
            <p:spPr>
              <a:xfrm>
                <a:off x="26789075" y="9201550"/>
                <a:ext cx="2762100" cy="1314300"/>
              </a:xfrm>
              <a:custGeom>
                <a:rect b="b" l="l" r="r" t="t"/>
                <a:pathLst>
                  <a:path extrusionOk="0" h="120000" w="120000">
                    <a:moveTo>
                      <a:pt x="0" y="38694"/>
                    </a:moveTo>
                    <a:lnTo>
                      <a:pt x="12000" y="32173"/>
                    </a:lnTo>
                    <a:lnTo>
                      <a:pt x="20690" y="30000"/>
                    </a:lnTo>
                    <a:lnTo>
                      <a:pt x="30621" y="22173"/>
                    </a:lnTo>
                    <a:lnTo>
                      <a:pt x="38896" y="22173"/>
                    </a:lnTo>
                    <a:lnTo>
                      <a:pt x="59586" y="13912"/>
                    </a:lnTo>
                    <a:lnTo>
                      <a:pt x="76758" y="4782"/>
                    </a:lnTo>
                    <a:lnTo>
                      <a:pt x="91655" y="0"/>
                    </a:lnTo>
                    <a:lnTo>
                      <a:pt x="97241" y="36521"/>
                    </a:lnTo>
                    <a:lnTo>
                      <a:pt x="100552" y="64348"/>
                    </a:lnTo>
                    <a:lnTo>
                      <a:pt x="103034" y="83912"/>
                    </a:lnTo>
                    <a:lnTo>
                      <a:pt x="120000" y="79130"/>
                    </a:lnTo>
                    <a:lnTo>
                      <a:pt x="120000" y="90000"/>
                    </a:lnTo>
                    <a:lnTo>
                      <a:pt x="118965" y="101739"/>
                    </a:lnTo>
                    <a:lnTo>
                      <a:pt x="117517" y="110867"/>
                    </a:lnTo>
                    <a:lnTo>
                      <a:pt x="111310" y="114346"/>
                    </a:lnTo>
                    <a:lnTo>
                      <a:pt x="107586" y="119564"/>
                    </a:lnTo>
                    <a:lnTo>
                      <a:pt x="104068" y="120000"/>
                    </a:lnTo>
                    <a:lnTo>
                      <a:pt x="102413" y="110867"/>
                    </a:lnTo>
                    <a:lnTo>
                      <a:pt x="100344" y="102173"/>
                    </a:lnTo>
                    <a:lnTo>
                      <a:pt x="95793" y="104782"/>
                    </a:lnTo>
                    <a:lnTo>
                      <a:pt x="91034" y="103912"/>
                    </a:lnTo>
                    <a:lnTo>
                      <a:pt x="89379" y="98261"/>
                    </a:lnTo>
                    <a:lnTo>
                      <a:pt x="87103" y="91303"/>
                    </a:lnTo>
                    <a:lnTo>
                      <a:pt x="87310" y="83043"/>
                    </a:lnTo>
                    <a:lnTo>
                      <a:pt x="89793" y="78261"/>
                    </a:lnTo>
                    <a:lnTo>
                      <a:pt x="88552" y="72609"/>
                    </a:lnTo>
                    <a:lnTo>
                      <a:pt x="85241" y="73912"/>
                    </a:lnTo>
                    <a:lnTo>
                      <a:pt x="84828" y="66088"/>
                    </a:lnTo>
                    <a:lnTo>
                      <a:pt x="88344" y="63043"/>
                    </a:lnTo>
                    <a:lnTo>
                      <a:pt x="87103" y="46957"/>
                    </a:lnTo>
                    <a:lnTo>
                      <a:pt x="83171" y="43479"/>
                    </a:lnTo>
                    <a:lnTo>
                      <a:pt x="84828" y="33043"/>
                    </a:lnTo>
                    <a:lnTo>
                      <a:pt x="88344" y="25218"/>
                    </a:lnTo>
                    <a:lnTo>
                      <a:pt x="87935" y="21742"/>
                    </a:lnTo>
                    <a:lnTo>
                      <a:pt x="86275" y="22609"/>
                    </a:lnTo>
                    <a:lnTo>
                      <a:pt x="82965" y="30436"/>
                    </a:lnTo>
                    <a:lnTo>
                      <a:pt x="80068" y="31737"/>
                    </a:lnTo>
                    <a:lnTo>
                      <a:pt x="80276" y="41739"/>
                    </a:lnTo>
                    <a:lnTo>
                      <a:pt x="78831" y="46962"/>
                    </a:lnTo>
                    <a:lnTo>
                      <a:pt x="81931" y="53043"/>
                    </a:lnTo>
                    <a:lnTo>
                      <a:pt x="80276" y="69128"/>
                    </a:lnTo>
                    <a:lnTo>
                      <a:pt x="80482" y="80434"/>
                    </a:lnTo>
                    <a:lnTo>
                      <a:pt x="82138" y="93043"/>
                    </a:lnTo>
                    <a:lnTo>
                      <a:pt x="85862" y="98694"/>
                    </a:lnTo>
                    <a:lnTo>
                      <a:pt x="87930" y="110867"/>
                    </a:lnTo>
                    <a:lnTo>
                      <a:pt x="85655" y="117391"/>
                    </a:lnTo>
                    <a:lnTo>
                      <a:pt x="78621" y="113043"/>
                    </a:lnTo>
                    <a:lnTo>
                      <a:pt x="70551" y="112609"/>
                    </a:lnTo>
                    <a:lnTo>
                      <a:pt x="63930" y="108697"/>
                    </a:lnTo>
                    <a:lnTo>
                      <a:pt x="62689" y="99564"/>
                    </a:lnTo>
                    <a:lnTo>
                      <a:pt x="64758" y="88697"/>
                    </a:lnTo>
                    <a:lnTo>
                      <a:pt x="67448" y="78694"/>
                    </a:lnTo>
                    <a:lnTo>
                      <a:pt x="69930" y="70436"/>
                    </a:lnTo>
                    <a:lnTo>
                      <a:pt x="68896" y="62609"/>
                    </a:lnTo>
                    <a:lnTo>
                      <a:pt x="64552" y="63479"/>
                    </a:lnTo>
                    <a:lnTo>
                      <a:pt x="63517" y="68697"/>
                    </a:lnTo>
                    <a:lnTo>
                      <a:pt x="58759" y="63479"/>
                    </a:lnTo>
                    <a:lnTo>
                      <a:pt x="53379" y="60434"/>
                    </a:lnTo>
                    <a:lnTo>
                      <a:pt x="51517" y="53476"/>
                    </a:lnTo>
                    <a:lnTo>
                      <a:pt x="46345" y="46521"/>
                    </a:lnTo>
                    <a:lnTo>
                      <a:pt x="41379" y="35216"/>
                    </a:lnTo>
                    <a:lnTo>
                      <a:pt x="36829" y="27827"/>
                    </a:lnTo>
                    <a:lnTo>
                      <a:pt x="32690" y="27827"/>
                    </a:lnTo>
                    <a:lnTo>
                      <a:pt x="28344" y="33912"/>
                    </a:lnTo>
                    <a:lnTo>
                      <a:pt x="26275" y="40434"/>
                    </a:lnTo>
                    <a:lnTo>
                      <a:pt x="17999" y="40434"/>
                    </a:lnTo>
                    <a:lnTo>
                      <a:pt x="14689" y="51737"/>
                    </a:lnTo>
                    <a:lnTo>
                      <a:pt x="10345" y="51303"/>
                    </a:lnTo>
                    <a:lnTo>
                      <a:pt x="4345" y="70436"/>
                    </a:lnTo>
                    <a:lnTo>
                      <a:pt x="1862" y="70867"/>
                    </a:lnTo>
                    <a:close/>
                  </a:path>
                </a:pathLst>
              </a:custGeom>
              <a:solidFill>
                <a:srgbClr val="45818E"/>
              </a:solidFill>
              <a:ln cap="flat" cmpd="sng" w="9525">
                <a:solidFill>
                  <a:srgbClr val="7F6000"/>
                </a:solidFill>
                <a:prstDash val="solid"/>
                <a:round/>
                <a:headEnd len="sm" w="sm" type="none"/>
                <a:tailEnd len="sm" w="sm" type="none"/>
              </a:ln>
            </p:spPr>
          </p:sp>
          <p:sp>
            <p:nvSpPr>
              <p:cNvPr id="171" name="Google Shape;171;p16"/>
              <p:cNvSpPr/>
              <p:nvPr/>
            </p:nvSpPr>
            <p:spPr>
              <a:xfrm>
                <a:off x="28251150" y="9887350"/>
                <a:ext cx="152400" cy="176100"/>
              </a:xfrm>
              <a:custGeom>
                <a:rect b="b" l="l" r="r" t="t"/>
                <a:pathLst>
                  <a:path extrusionOk="0" h="120000" w="120000">
                    <a:moveTo>
                      <a:pt x="0" y="45409"/>
                    </a:moveTo>
                    <a:lnTo>
                      <a:pt x="75000" y="120000"/>
                    </a:lnTo>
                    <a:lnTo>
                      <a:pt x="120000" y="64869"/>
                    </a:lnTo>
                    <a:lnTo>
                      <a:pt x="97500" y="0"/>
                    </a:lnTo>
                    <a:lnTo>
                      <a:pt x="22500" y="9722"/>
                    </a:lnTo>
                    <a:close/>
                  </a:path>
                </a:pathLst>
              </a:custGeom>
              <a:solidFill>
                <a:srgbClr val="C27BA0"/>
              </a:solidFill>
              <a:ln cap="flat" cmpd="sng" w="9525">
                <a:solidFill>
                  <a:srgbClr val="4C1130"/>
                </a:solidFill>
                <a:prstDash val="solid"/>
                <a:round/>
                <a:headEnd len="sm" w="sm" type="none"/>
                <a:tailEnd len="sm" w="sm" type="none"/>
              </a:ln>
            </p:spPr>
          </p:sp>
        </p:grpSp>
        <p:sp>
          <p:nvSpPr>
            <p:cNvPr id="172" name="Google Shape;172;p16"/>
            <p:cNvSpPr/>
            <p:nvPr/>
          </p:nvSpPr>
          <p:spPr>
            <a:xfrm>
              <a:off x="5847296" y="4033918"/>
              <a:ext cx="964500" cy="343800"/>
            </a:xfrm>
            <a:custGeom>
              <a:rect b="b" l="l" r="r" t="t"/>
              <a:pathLst>
                <a:path extrusionOk="0" h="120000" w="120000">
                  <a:moveTo>
                    <a:pt x="120000" y="0"/>
                  </a:moveTo>
                  <a:lnTo>
                    <a:pt x="120000" y="14005"/>
                  </a:lnTo>
                  <a:lnTo>
                    <a:pt x="118129" y="15279"/>
                  </a:lnTo>
                  <a:lnTo>
                    <a:pt x="116587" y="22281"/>
                  </a:lnTo>
                  <a:lnTo>
                    <a:pt x="116037" y="28965"/>
                  </a:lnTo>
                  <a:lnTo>
                    <a:pt x="114386" y="27055"/>
                  </a:lnTo>
                  <a:lnTo>
                    <a:pt x="112404" y="29284"/>
                  </a:lnTo>
                  <a:lnTo>
                    <a:pt x="110532" y="37241"/>
                  </a:lnTo>
                  <a:lnTo>
                    <a:pt x="108771" y="35331"/>
                  </a:lnTo>
                  <a:lnTo>
                    <a:pt x="105908" y="37877"/>
                  </a:lnTo>
                  <a:lnTo>
                    <a:pt x="104477" y="42653"/>
                  </a:lnTo>
                  <a:lnTo>
                    <a:pt x="104477" y="50610"/>
                  </a:lnTo>
                  <a:lnTo>
                    <a:pt x="99963" y="55702"/>
                  </a:lnTo>
                  <a:lnTo>
                    <a:pt x="99413" y="59841"/>
                  </a:lnTo>
                  <a:lnTo>
                    <a:pt x="96551" y="64615"/>
                  </a:lnTo>
                  <a:lnTo>
                    <a:pt x="93248" y="67798"/>
                  </a:lnTo>
                  <a:lnTo>
                    <a:pt x="90386" y="73528"/>
                  </a:lnTo>
                  <a:lnTo>
                    <a:pt x="90386" y="82759"/>
                  </a:lnTo>
                  <a:lnTo>
                    <a:pt x="86312" y="86260"/>
                  </a:lnTo>
                  <a:lnTo>
                    <a:pt x="86312" y="99311"/>
                  </a:lnTo>
                  <a:lnTo>
                    <a:pt x="74532" y="102812"/>
                  </a:lnTo>
                  <a:lnTo>
                    <a:pt x="49101" y="109814"/>
                  </a:lnTo>
                  <a:lnTo>
                    <a:pt x="30716" y="114271"/>
                  </a:lnTo>
                  <a:lnTo>
                    <a:pt x="12441" y="118727"/>
                  </a:lnTo>
                  <a:lnTo>
                    <a:pt x="0" y="120000"/>
                  </a:lnTo>
                  <a:lnTo>
                    <a:pt x="1982" y="117136"/>
                  </a:lnTo>
                  <a:lnTo>
                    <a:pt x="3303" y="113316"/>
                  </a:lnTo>
                  <a:lnTo>
                    <a:pt x="2973" y="106314"/>
                  </a:lnTo>
                  <a:lnTo>
                    <a:pt x="1652" y="98038"/>
                  </a:lnTo>
                  <a:lnTo>
                    <a:pt x="5284" y="91353"/>
                  </a:lnTo>
                  <a:lnTo>
                    <a:pt x="5175" y="82123"/>
                  </a:lnTo>
                  <a:lnTo>
                    <a:pt x="7156" y="71300"/>
                  </a:lnTo>
                  <a:lnTo>
                    <a:pt x="7156" y="66525"/>
                  </a:lnTo>
                  <a:lnTo>
                    <a:pt x="9468" y="53475"/>
                  </a:lnTo>
                  <a:lnTo>
                    <a:pt x="9468" y="40106"/>
                  </a:lnTo>
                  <a:lnTo>
                    <a:pt x="30385" y="37877"/>
                  </a:lnTo>
                  <a:lnTo>
                    <a:pt x="30385" y="27692"/>
                  </a:lnTo>
                  <a:lnTo>
                    <a:pt x="31927" y="27055"/>
                  </a:lnTo>
                  <a:lnTo>
                    <a:pt x="34679" y="28965"/>
                  </a:lnTo>
                  <a:lnTo>
                    <a:pt x="38202" y="26738"/>
                  </a:lnTo>
                  <a:lnTo>
                    <a:pt x="70679" y="19098"/>
                  </a:lnTo>
                  <a:lnTo>
                    <a:pt x="83450" y="16552"/>
                  </a:lnTo>
                  <a:lnTo>
                    <a:pt x="87303" y="15915"/>
                  </a:lnTo>
                  <a:lnTo>
                    <a:pt x="92697" y="12096"/>
                  </a:lnTo>
                  <a:lnTo>
                    <a:pt x="105358" y="7003"/>
                  </a:lnTo>
                  <a:lnTo>
                    <a:pt x="116367" y="3820"/>
                  </a:lnTo>
                  <a:lnTo>
                    <a:pt x="117909" y="0"/>
                  </a:lnTo>
                  <a:close/>
                </a:path>
              </a:pathLst>
            </a:custGeom>
            <a:solidFill>
              <a:srgbClr val="45818E"/>
            </a:solidFill>
            <a:ln cap="flat" cmpd="sng" w="9525">
              <a:solidFill>
                <a:srgbClr val="7F6000"/>
              </a:solidFill>
              <a:prstDash val="solid"/>
              <a:round/>
              <a:headEnd len="sm" w="sm" type="none"/>
              <a:tailEnd len="sm" w="sm" type="none"/>
            </a:ln>
          </p:spPr>
        </p:sp>
        <p:sp>
          <p:nvSpPr>
            <p:cNvPr id="173" name="Google Shape;173;p16"/>
            <p:cNvSpPr/>
            <p:nvPr/>
          </p:nvSpPr>
          <p:spPr>
            <a:xfrm>
              <a:off x="1051788" y="910895"/>
              <a:ext cx="1583400" cy="7809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rPr b="1" lang="en" sz="1067">
                  <a:solidFill>
                    <a:srgbClr val="000000"/>
                  </a:solidFill>
                  <a:latin typeface="Raleway"/>
                  <a:ea typeface="Raleway"/>
                  <a:cs typeface="Raleway"/>
                  <a:sym typeface="Raleway"/>
                </a:rPr>
                <a:t>ASF DAAC</a:t>
              </a:r>
              <a:r>
                <a:rPr lang="en" sz="1067">
                  <a:solidFill>
                    <a:srgbClr val="000000"/>
                  </a:solidFill>
                  <a:latin typeface="Raleway"/>
                  <a:ea typeface="Raleway"/>
                  <a:cs typeface="Raleway"/>
                  <a:sym typeface="Raleway"/>
                </a:rPr>
                <a:t> </a:t>
              </a:r>
              <a:br>
                <a:rPr lang="en" sz="1067">
                  <a:solidFill>
                    <a:srgbClr val="000000"/>
                  </a:solidFill>
                  <a:latin typeface="Raleway"/>
                  <a:ea typeface="Raleway"/>
                  <a:cs typeface="Raleway"/>
                  <a:sym typeface="Raleway"/>
                </a:rPr>
              </a:br>
              <a:r>
                <a:rPr lang="en" sz="800">
                  <a:solidFill>
                    <a:srgbClr val="000000"/>
                  </a:solidFill>
                  <a:latin typeface="Raleway"/>
                  <a:ea typeface="Raleway"/>
                  <a:cs typeface="Raleway"/>
                  <a:sym typeface="Raleway"/>
                </a:rPr>
                <a:t>SAR Products, Sea Ice, Polar Processes</a:t>
              </a:r>
              <a:endParaRPr sz="800">
                <a:solidFill>
                  <a:srgbClr val="000000"/>
                </a:solidFill>
                <a:latin typeface="Raleway"/>
                <a:ea typeface="Raleway"/>
                <a:cs typeface="Raleway"/>
                <a:sym typeface="Raleway"/>
              </a:endParaRPr>
            </a:p>
          </p:txBody>
        </p:sp>
        <p:sp>
          <p:nvSpPr>
            <p:cNvPr id="174" name="Google Shape;174;p16"/>
            <p:cNvSpPr/>
            <p:nvPr/>
          </p:nvSpPr>
          <p:spPr>
            <a:xfrm>
              <a:off x="923902" y="1815107"/>
              <a:ext cx="127800" cy="1470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cxnSp>
          <p:nvCxnSpPr>
            <p:cNvPr id="175" name="Google Shape;175;p16"/>
            <p:cNvCxnSpPr>
              <a:stCxn id="174" idx="1"/>
            </p:cNvCxnSpPr>
            <p:nvPr/>
          </p:nvCxnSpPr>
          <p:spPr>
            <a:xfrm flipH="1" rot="10800000">
              <a:off x="987802" y="1675907"/>
              <a:ext cx="120600" cy="139200"/>
            </a:xfrm>
            <a:prstGeom prst="straightConnector1">
              <a:avLst/>
            </a:prstGeom>
            <a:noFill/>
            <a:ln cap="flat" cmpd="sng" w="19050">
              <a:solidFill>
                <a:srgbClr val="434343"/>
              </a:solidFill>
              <a:prstDash val="solid"/>
              <a:round/>
              <a:headEnd len="sm" w="sm" type="none"/>
              <a:tailEnd len="sm" w="sm" type="none"/>
            </a:ln>
          </p:spPr>
        </p:cxnSp>
        <p:sp>
          <p:nvSpPr>
            <p:cNvPr id="176" name="Google Shape;176;p16"/>
            <p:cNvSpPr/>
            <p:nvPr/>
          </p:nvSpPr>
          <p:spPr>
            <a:xfrm>
              <a:off x="1051788" y="4391596"/>
              <a:ext cx="1571100" cy="7341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rPr b="1" lang="en" sz="1067">
                  <a:solidFill>
                    <a:srgbClr val="000000"/>
                  </a:solidFill>
                  <a:latin typeface="Raleway"/>
                  <a:ea typeface="Raleway"/>
                  <a:cs typeface="Raleway"/>
                  <a:sym typeface="Raleway"/>
                </a:rPr>
                <a:t>PO.DAAC</a:t>
              </a:r>
              <a:r>
                <a:rPr lang="en" sz="1067">
                  <a:solidFill>
                    <a:srgbClr val="000000"/>
                  </a:solidFill>
                  <a:latin typeface="Raleway"/>
                  <a:ea typeface="Raleway"/>
                  <a:cs typeface="Raleway"/>
                  <a:sym typeface="Raleway"/>
                </a:rPr>
                <a:t> </a:t>
              </a:r>
              <a:br>
                <a:rPr lang="en" sz="1067">
                  <a:solidFill>
                    <a:srgbClr val="000000"/>
                  </a:solidFill>
                  <a:latin typeface="Raleway"/>
                  <a:ea typeface="Raleway"/>
                  <a:cs typeface="Raleway"/>
                  <a:sym typeface="Raleway"/>
                </a:rPr>
              </a:br>
              <a:r>
                <a:rPr lang="en" sz="800">
                  <a:solidFill>
                    <a:srgbClr val="000000"/>
                  </a:solidFill>
                  <a:latin typeface="Raleway"/>
                  <a:ea typeface="Raleway"/>
                  <a:cs typeface="Raleway"/>
                  <a:sym typeface="Raleway"/>
                </a:rPr>
                <a:t>Ocean Circulation</a:t>
              </a:r>
              <a:br>
                <a:rPr lang="en" sz="800">
                  <a:solidFill>
                    <a:srgbClr val="000000"/>
                  </a:solidFill>
                  <a:latin typeface="Raleway"/>
                  <a:ea typeface="Raleway"/>
                  <a:cs typeface="Raleway"/>
                  <a:sym typeface="Raleway"/>
                </a:rPr>
              </a:br>
              <a:r>
                <a:rPr lang="en" sz="800">
                  <a:solidFill>
                    <a:srgbClr val="000000"/>
                  </a:solidFill>
                  <a:latin typeface="Raleway"/>
                  <a:ea typeface="Raleway"/>
                  <a:cs typeface="Raleway"/>
                  <a:sym typeface="Raleway"/>
                </a:rPr>
                <a:t>Air-Sea Interactions</a:t>
              </a:r>
              <a:endParaRPr sz="800">
                <a:solidFill>
                  <a:srgbClr val="000000"/>
                </a:solidFill>
                <a:latin typeface="Raleway"/>
                <a:ea typeface="Raleway"/>
                <a:cs typeface="Raleway"/>
                <a:sym typeface="Raleway"/>
              </a:endParaRPr>
            </a:p>
          </p:txBody>
        </p:sp>
        <p:cxnSp>
          <p:nvCxnSpPr>
            <p:cNvPr id="177" name="Google Shape;177;p16"/>
            <p:cNvCxnSpPr>
              <a:stCxn id="178" idx="3"/>
              <a:endCxn id="176" idx="0"/>
            </p:cNvCxnSpPr>
            <p:nvPr/>
          </p:nvCxnSpPr>
          <p:spPr>
            <a:xfrm flipH="1">
              <a:off x="1837263" y="4230776"/>
              <a:ext cx="726600" cy="160800"/>
            </a:xfrm>
            <a:prstGeom prst="straightConnector1">
              <a:avLst/>
            </a:prstGeom>
            <a:noFill/>
            <a:ln cap="flat" cmpd="sng" w="19050">
              <a:solidFill>
                <a:srgbClr val="434343"/>
              </a:solidFill>
              <a:prstDash val="solid"/>
              <a:round/>
              <a:headEnd len="sm" w="sm" type="none"/>
              <a:tailEnd len="sm" w="sm" type="none"/>
            </a:ln>
          </p:spPr>
        </p:cxnSp>
        <p:sp>
          <p:nvSpPr>
            <p:cNvPr id="179" name="Google Shape;179;p16"/>
            <p:cNvSpPr/>
            <p:nvPr/>
          </p:nvSpPr>
          <p:spPr>
            <a:xfrm>
              <a:off x="2743738" y="4410166"/>
              <a:ext cx="1368600" cy="8100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rPr b="1" lang="en" sz="1067">
                  <a:solidFill>
                    <a:srgbClr val="000000"/>
                  </a:solidFill>
                  <a:latin typeface="Raleway"/>
                  <a:ea typeface="Raleway"/>
                  <a:cs typeface="Raleway"/>
                  <a:sym typeface="Raleway"/>
                </a:rPr>
                <a:t>NSIDC DAAC</a:t>
              </a:r>
              <a:r>
                <a:rPr lang="en" sz="1067">
                  <a:solidFill>
                    <a:srgbClr val="000000"/>
                  </a:solidFill>
                  <a:latin typeface="Raleway"/>
                  <a:ea typeface="Raleway"/>
                  <a:cs typeface="Raleway"/>
                  <a:sym typeface="Raleway"/>
                </a:rPr>
                <a:t> </a:t>
              </a:r>
              <a:br>
                <a:rPr lang="en" sz="1067">
                  <a:solidFill>
                    <a:srgbClr val="000000"/>
                  </a:solidFill>
                  <a:latin typeface="Raleway"/>
                  <a:ea typeface="Raleway"/>
                  <a:cs typeface="Raleway"/>
                  <a:sym typeface="Raleway"/>
                </a:rPr>
              </a:br>
              <a:r>
                <a:rPr lang="en" sz="800">
                  <a:solidFill>
                    <a:srgbClr val="000000"/>
                  </a:solidFill>
                  <a:latin typeface="Raleway"/>
                  <a:ea typeface="Raleway"/>
                  <a:cs typeface="Raleway"/>
                  <a:sym typeface="Raleway"/>
                </a:rPr>
                <a:t>Cryosphere, Polar Processes</a:t>
              </a:r>
              <a:endParaRPr sz="800">
                <a:solidFill>
                  <a:srgbClr val="000000"/>
                </a:solidFill>
                <a:latin typeface="Raleway"/>
                <a:ea typeface="Raleway"/>
                <a:cs typeface="Raleway"/>
                <a:sym typeface="Raleway"/>
              </a:endParaRPr>
            </a:p>
          </p:txBody>
        </p:sp>
        <p:cxnSp>
          <p:nvCxnSpPr>
            <p:cNvPr id="180" name="Google Shape;180;p16"/>
            <p:cNvCxnSpPr>
              <a:stCxn id="181" idx="3"/>
              <a:endCxn id="179" idx="0"/>
            </p:cNvCxnSpPr>
            <p:nvPr/>
          </p:nvCxnSpPr>
          <p:spPr>
            <a:xfrm flipH="1">
              <a:off x="3427912" y="3726884"/>
              <a:ext cx="805200" cy="683400"/>
            </a:xfrm>
            <a:prstGeom prst="straightConnector1">
              <a:avLst/>
            </a:prstGeom>
            <a:noFill/>
            <a:ln cap="flat" cmpd="sng" w="19050">
              <a:solidFill>
                <a:srgbClr val="434343"/>
              </a:solidFill>
              <a:prstDash val="solid"/>
              <a:round/>
              <a:headEnd len="sm" w="sm" type="none"/>
              <a:tailEnd len="sm" w="sm" type="none"/>
            </a:ln>
          </p:spPr>
        </p:cxnSp>
        <p:sp>
          <p:nvSpPr>
            <p:cNvPr id="182" name="Google Shape;182;p16"/>
            <p:cNvSpPr/>
            <p:nvPr/>
          </p:nvSpPr>
          <p:spPr>
            <a:xfrm>
              <a:off x="3494563" y="2075730"/>
              <a:ext cx="1368600" cy="7341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rPr b="1" lang="en" sz="1067">
                  <a:solidFill>
                    <a:srgbClr val="000000"/>
                  </a:solidFill>
                  <a:latin typeface="Raleway"/>
                  <a:ea typeface="Raleway"/>
                  <a:cs typeface="Raleway"/>
                  <a:sym typeface="Raleway"/>
                </a:rPr>
                <a:t>LPDAAC</a:t>
              </a:r>
              <a:r>
                <a:rPr lang="en" sz="1067">
                  <a:solidFill>
                    <a:srgbClr val="000000"/>
                  </a:solidFill>
                  <a:latin typeface="Raleway"/>
                  <a:ea typeface="Raleway"/>
                  <a:cs typeface="Raleway"/>
                  <a:sym typeface="Raleway"/>
                </a:rPr>
                <a:t> </a:t>
              </a:r>
              <a:br>
                <a:rPr lang="en" sz="1067">
                  <a:solidFill>
                    <a:srgbClr val="000000"/>
                  </a:solidFill>
                  <a:latin typeface="Raleway"/>
                  <a:ea typeface="Raleway"/>
                  <a:cs typeface="Raleway"/>
                  <a:sym typeface="Raleway"/>
                </a:rPr>
              </a:br>
              <a:r>
                <a:rPr lang="en" sz="800">
                  <a:solidFill>
                    <a:srgbClr val="000000"/>
                  </a:solidFill>
                  <a:latin typeface="Raleway"/>
                  <a:ea typeface="Raleway"/>
                  <a:cs typeface="Raleway"/>
                  <a:sym typeface="Raleway"/>
                </a:rPr>
                <a:t>Land Processes and Features</a:t>
              </a:r>
              <a:endParaRPr sz="800">
                <a:solidFill>
                  <a:srgbClr val="000000"/>
                </a:solidFill>
                <a:latin typeface="Raleway"/>
                <a:ea typeface="Raleway"/>
                <a:cs typeface="Raleway"/>
                <a:sym typeface="Raleway"/>
              </a:endParaRPr>
            </a:p>
          </p:txBody>
        </p:sp>
        <p:sp>
          <p:nvSpPr>
            <p:cNvPr id="183" name="Google Shape;183;p16"/>
            <p:cNvSpPr/>
            <p:nvPr/>
          </p:nvSpPr>
          <p:spPr>
            <a:xfrm>
              <a:off x="4988198" y="3048989"/>
              <a:ext cx="127800" cy="1470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cxnSp>
          <p:nvCxnSpPr>
            <p:cNvPr id="184" name="Google Shape;184;p16"/>
            <p:cNvCxnSpPr>
              <a:stCxn id="183" idx="2"/>
              <a:endCxn id="182" idx="2"/>
            </p:cNvCxnSpPr>
            <p:nvPr/>
          </p:nvCxnSpPr>
          <p:spPr>
            <a:xfrm rot="10800000">
              <a:off x="4178798" y="2809889"/>
              <a:ext cx="809400" cy="312600"/>
            </a:xfrm>
            <a:prstGeom prst="straightConnector1">
              <a:avLst/>
            </a:prstGeom>
            <a:noFill/>
            <a:ln cap="flat" cmpd="sng" w="19050">
              <a:solidFill>
                <a:srgbClr val="434343"/>
              </a:solidFill>
              <a:prstDash val="solid"/>
              <a:round/>
              <a:headEnd len="sm" w="sm" type="none"/>
              <a:tailEnd len="sm" w="sm" type="none"/>
            </a:ln>
          </p:spPr>
        </p:cxnSp>
        <p:sp>
          <p:nvSpPr>
            <p:cNvPr id="185" name="Google Shape;185;p16"/>
            <p:cNvSpPr/>
            <p:nvPr/>
          </p:nvSpPr>
          <p:spPr>
            <a:xfrm>
              <a:off x="4277854" y="4886959"/>
              <a:ext cx="1536000" cy="8100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rPr b="1" lang="en" sz="1067">
                  <a:solidFill>
                    <a:srgbClr val="000000"/>
                  </a:solidFill>
                  <a:latin typeface="Raleway"/>
                  <a:ea typeface="Raleway"/>
                  <a:cs typeface="Raleway"/>
                  <a:sym typeface="Raleway"/>
                </a:rPr>
                <a:t>GHRC</a:t>
              </a:r>
              <a:r>
                <a:rPr lang="en" sz="1067">
                  <a:solidFill>
                    <a:srgbClr val="000000"/>
                  </a:solidFill>
                  <a:latin typeface="Raleway"/>
                  <a:ea typeface="Raleway"/>
                  <a:cs typeface="Raleway"/>
                  <a:sym typeface="Raleway"/>
                </a:rPr>
                <a:t> </a:t>
              </a:r>
              <a:br>
                <a:rPr lang="en" sz="1067">
                  <a:solidFill>
                    <a:srgbClr val="000000"/>
                  </a:solidFill>
                  <a:latin typeface="Raleway"/>
                  <a:ea typeface="Raleway"/>
                  <a:cs typeface="Raleway"/>
                  <a:sym typeface="Raleway"/>
                </a:rPr>
              </a:br>
              <a:r>
                <a:rPr lang="en" sz="800">
                  <a:solidFill>
                    <a:srgbClr val="000000"/>
                  </a:solidFill>
                  <a:latin typeface="Raleway"/>
                  <a:ea typeface="Raleway"/>
                  <a:cs typeface="Raleway"/>
                  <a:sym typeface="Raleway"/>
                </a:rPr>
                <a:t>Hydrological Cycle and Severe Weather</a:t>
              </a:r>
              <a:endParaRPr sz="800">
                <a:solidFill>
                  <a:srgbClr val="000000"/>
                </a:solidFill>
                <a:latin typeface="Raleway"/>
                <a:ea typeface="Raleway"/>
                <a:cs typeface="Raleway"/>
                <a:sym typeface="Raleway"/>
              </a:endParaRPr>
            </a:p>
          </p:txBody>
        </p:sp>
        <p:cxnSp>
          <p:nvCxnSpPr>
            <p:cNvPr id="186" name="Google Shape;186;p16"/>
            <p:cNvCxnSpPr>
              <a:stCxn id="187" idx="3"/>
              <a:endCxn id="185" idx="0"/>
            </p:cNvCxnSpPr>
            <p:nvPr/>
          </p:nvCxnSpPr>
          <p:spPr>
            <a:xfrm flipH="1">
              <a:off x="5045886" y="4502479"/>
              <a:ext cx="1160100" cy="384600"/>
            </a:xfrm>
            <a:prstGeom prst="straightConnector1">
              <a:avLst/>
            </a:prstGeom>
            <a:noFill/>
            <a:ln cap="flat" cmpd="sng" w="19050">
              <a:solidFill>
                <a:srgbClr val="434343"/>
              </a:solidFill>
              <a:prstDash val="solid"/>
              <a:round/>
              <a:headEnd len="sm" w="sm" type="none"/>
              <a:tailEnd len="sm" w="sm" type="none"/>
            </a:ln>
          </p:spPr>
        </p:cxnSp>
        <p:sp>
          <p:nvSpPr>
            <p:cNvPr id="188" name="Google Shape;188;p16"/>
            <p:cNvSpPr/>
            <p:nvPr/>
          </p:nvSpPr>
          <p:spPr>
            <a:xfrm>
              <a:off x="6472073" y="4083774"/>
              <a:ext cx="127800" cy="1470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cxnSp>
          <p:nvCxnSpPr>
            <p:cNvPr id="189" name="Google Shape;189;p16"/>
            <p:cNvCxnSpPr>
              <a:stCxn id="188" idx="2"/>
            </p:cNvCxnSpPr>
            <p:nvPr/>
          </p:nvCxnSpPr>
          <p:spPr>
            <a:xfrm flipH="1">
              <a:off x="5753273" y="4157274"/>
              <a:ext cx="718800" cy="374400"/>
            </a:xfrm>
            <a:prstGeom prst="straightConnector1">
              <a:avLst/>
            </a:prstGeom>
            <a:noFill/>
            <a:ln cap="flat" cmpd="sng" w="19050">
              <a:solidFill>
                <a:srgbClr val="434343"/>
              </a:solidFill>
              <a:prstDash val="solid"/>
              <a:round/>
              <a:headEnd len="sm" w="sm" type="none"/>
              <a:tailEnd len="sm" w="sm" type="none"/>
            </a:ln>
          </p:spPr>
        </p:cxnSp>
        <p:sp>
          <p:nvSpPr>
            <p:cNvPr id="190" name="Google Shape;190;p16"/>
            <p:cNvSpPr/>
            <p:nvPr/>
          </p:nvSpPr>
          <p:spPr>
            <a:xfrm>
              <a:off x="7055163" y="5247366"/>
              <a:ext cx="1647300" cy="9261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rPr b="1" lang="en" sz="1067">
                  <a:solidFill>
                    <a:srgbClr val="000000"/>
                  </a:solidFill>
                  <a:latin typeface="Raleway"/>
                  <a:ea typeface="Raleway"/>
                  <a:cs typeface="Raleway"/>
                  <a:sym typeface="Raleway"/>
                </a:rPr>
                <a:t>ASDC</a:t>
              </a:r>
              <a:br>
                <a:rPr lang="en" sz="1067">
                  <a:solidFill>
                    <a:srgbClr val="000000"/>
                  </a:solidFill>
                  <a:latin typeface="Raleway"/>
                  <a:ea typeface="Raleway"/>
                  <a:cs typeface="Raleway"/>
                  <a:sym typeface="Raleway"/>
                </a:rPr>
              </a:br>
              <a:r>
                <a:rPr lang="en" sz="933">
                  <a:solidFill>
                    <a:srgbClr val="000000"/>
                  </a:solidFill>
                  <a:latin typeface="Raleway"/>
                  <a:ea typeface="Raleway"/>
                  <a:cs typeface="Raleway"/>
                  <a:sym typeface="Raleway"/>
                </a:rPr>
                <a:t>Radiation Budget, Clouds, Aerosols, Tropo Composition</a:t>
              </a:r>
              <a:endParaRPr sz="933">
                <a:solidFill>
                  <a:srgbClr val="000000"/>
                </a:solidFill>
                <a:latin typeface="Raleway"/>
                <a:ea typeface="Raleway"/>
                <a:cs typeface="Raleway"/>
                <a:sym typeface="Raleway"/>
              </a:endParaRPr>
            </a:p>
          </p:txBody>
        </p:sp>
        <p:cxnSp>
          <p:nvCxnSpPr>
            <p:cNvPr id="191" name="Google Shape;191;p16"/>
            <p:cNvCxnSpPr>
              <a:stCxn id="192" idx="3"/>
              <a:endCxn id="190" idx="0"/>
            </p:cNvCxnSpPr>
            <p:nvPr/>
          </p:nvCxnSpPr>
          <p:spPr>
            <a:xfrm>
              <a:off x="7337895" y="3915791"/>
              <a:ext cx="540900" cy="1331700"/>
            </a:xfrm>
            <a:prstGeom prst="straightConnector1">
              <a:avLst/>
            </a:prstGeom>
            <a:noFill/>
            <a:ln cap="flat" cmpd="sng" w="19050">
              <a:solidFill>
                <a:srgbClr val="434343"/>
              </a:solidFill>
              <a:prstDash val="solid"/>
              <a:round/>
              <a:headEnd len="sm" w="sm" type="none"/>
              <a:tailEnd len="sm" w="sm" type="none"/>
            </a:ln>
          </p:spPr>
        </p:cxnSp>
        <p:sp>
          <p:nvSpPr>
            <p:cNvPr id="193" name="Google Shape;193;p16"/>
            <p:cNvSpPr/>
            <p:nvPr/>
          </p:nvSpPr>
          <p:spPr>
            <a:xfrm>
              <a:off x="8029740" y="4608277"/>
              <a:ext cx="1718400" cy="7266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rPr b="1" lang="en" sz="1067">
                  <a:solidFill>
                    <a:srgbClr val="000000"/>
                  </a:solidFill>
                  <a:latin typeface="Raleway"/>
                  <a:ea typeface="Raleway"/>
                  <a:cs typeface="Raleway"/>
                  <a:sym typeface="Raleway"/>
                </a:rPr>
                <a:t>LAADS/MODAPS</a:t>
              </a:r>
              <a:r>
                <a:rPr lang="en" sz="933">
                  <a:solidFill>
                    <a:srgbClr val="000000"/>
                  </a:solidFill>
                  <a:latin typeface="Raleway"/>
                  <a:ea typeface="Raleway"/>
                  <a:cs typeface="Raleway"/>
                  <a:sym typeface="Raleway"/>
                </a:rPr>
                <a:t> </a:t>
              </a:r>
              <a:br>
                <a:rPr lang="en" sz="933">
                  <a:solidFill>
                    <a:srgbClr val="000000"/>
                  </a:solidFill>
                  <a:latin typeface="Raleway"/>
                  <a:ea typeface="Raleway"/>
                  <a:cs typeface="Raleway"/>
                  <a:sym typeface="Raleway"/>
                </a:rPr>
              </a:br>
              <a:r>
                <a:rPr lang="en" sz="800">
                  <a:solidFill>
                    <a:srgbClr val="000000"/>
                  </a:solidFill>
                  <a:latin typeface="Raleway"/>
                  <a:ea typeface="Raleway"/>
                  <a:cs typeface="Raleway"/>
                  <a:sym typeface="Raleway"/>
                </a:rPr>
                <a:t>Atmosphere</a:t>
              </a:r>
              <a:endParaRPr sz="800">
                <a:solidFill>
                  <a:srgbClr val="000000"/>
                </a:solidFill>
                <a:latin typeface="Raleway"/>
                <a:ea typeface="Raleway"/>
                <a:cs typeface="Raleway"/>
                <a:sym typeface="Raleway"/>
              </a:endParaRPr>
            </a:p>
          </p:txBody>
        </p:sp>
        <p:sp>
          <p:nvSpPr>
            <p:cNvPr id="194" name="Google Shape;194;p16"/>
            <p:cNvSpPr/>
            <p:nvPr/>
          </p:nvSpPr>
          <p:spPr>
            <a:xfrm>
              <a:off x="7874566" y="3773553"/>
              <a:ext cx="1583400" cy="6267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rPr b="1" lang="en" sz="1067">
                  <a:solidFill>
                    <a:srgbClr val="000000"/>
                  </a:solidFill>
                  <a:latin typeface="Raleway"/>
                  <a:ea typeface="Raleway"/>
                  <a:cs typeface="Raleway"/>
                  <a:sym typeface="Raleway"/>
                </a:rPr>
                <a:t>OB.DAAC</a:t>
              </a:r>
              <a:r>
                <a:rPr lang="en" sz="1067">
                  <a:solidFill>
                    <a:srgbClr val="000000"/>
                  </a:solidFill>
                  <a:latin typeface="Raleway"/>
                  <a:ea typeface="Raleway"/>
                  <a:cs typeface="Raleway"/>
                  <a:sym typeface="Raleway"/>
                </a:rPr>
                <a:t> </a:t>
              </a:r>
              <a:br>
                <a:rPr lang="en" sz="933">
                  <a:solidFill>
                    <a:srgbClr val="000000"/>
                  </a:solidFill>
                  <a:latin typeface="Raleway"/>
                  <a:ea typeface="Raleway"/>
                  <a:cs typeface="Raleway"/>
                  <a:sym typeface="Raleway"/>
                </a:rPr>
              </a:br>
              <a:r>
                <a:rPr lang="en" sz="800">
                  <a:solidFill>
                    <a:srgbClr val="000000"/>
                  </a:solidFill>
                  <a:latin typeface="Raleway"/>
                  <a:ea typeface="Raleway"/>
                  <a:cs typeface="Raleway"/>
                  <a:sym typeface="Raleway"/>
                </a:rPr>
                <a:t>Ocean Biology and Biogeochemistry </a:t>
              </a:r>
              <a:endParaRPr sz="800">
                <a:solidFill>
                  <a:srgbClr val="000000"/>
                </a:solidFill>
                <a:latin typeface="Raleway"/>
                <a:ea typeface="Raleway"/>
                <a:cs typeface="Raleway"/>
                <a:sym typeface="Raleway"/>
              </a:endParaRPr>
            </a:p>
          </p:txBody>
        </p:sp>
        <p:sp>
          <p:nvSpPr>
            <p:cNvPr id="195" name="Google Shape;195;p16"/>
            <p:cNvSpPr/>
            <p:nvPr/>
          </p:nvSpPr>
          <p:spPr>
            <a:xfrm>
              <a:off x="7520733" y="1621186"/>
              <a:ext cx="1536000" cy="8649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rPr b="1" lang="en" sz="1067">
                  <a:solidFill>
                    <a:srgbClr val="000000"/>
                  </a:solidFill>
                  <a:latin typeface="Raleway"/>
                  <a:ea typeface="Raleway"/>
                  <a:cs typeface="Raleway"/>
                  <a:sym typeface="Raleway"/>
                </a:rPr>
                <a:t>SEDAC</a:t>
              </a:r>
              <a:r>
                <a:rPr lang="en" sz="1067">
                  <a:solidFill>
                    <a:srgbClr val="000000"/>
                  </a:solidFill>
                  <a:latin typeface="Raleway"/>
                  <a:ea typeface="Raleway"/>
                  <a:cs typeface="Raleway"/>
                  <a:sym typeface="Raleway"/>
                </a:rPr>
                <a:t> </a:t>
              </a:r>
              <a:br>
                <a:rPr lang="en" sz="1067">
                  <a:solidFill>
                    <a:srgbClr val="000000"/>
                  </a:solidFill>
                  <a:latin typeface="Raleway"/>
                  <a:ea typeface="Raleway"/>
                  <a:cs typeface="Raleway"/>
                  <a:sym typeface="Raleway"/>
                </a:rPr>
              </a:br>
              <a:r>
                <a:rPr lang="en" sz="800">
                  <a:solidFill>
                    <a:srgbClr val="000000"/>
                  </a:solidFill>
                  <a:latin typeface="Raleway"/>
                  <a:ea typeface="Raleway"/>
                  <a:cs typeface="Raleway"/>
                  <a:sym typeface="Raleway"/>
                </a:rPr>
                <a:t>Human Interactions in Global Change</a:t>
              </a:r>
              <a:endParaRPr sz="800">
                <a:solidFill>
                  <a:srgbClr val="000000"/>
                </a:solidFill>
                <a:latin typeface="Raleway"/>
                <a:ea typeface="Raleway"/>
                <a:cs typeface="Raleway"/>
                <a:sym typeface="Raleway"/>
              </a:endParaRPr>
            </a:p>
          </p:txBody>
        </p:sp>
        <p:sp>
          <p:nvSpPr>
            <p:cNvPr id="196" name="Google Shape;196;p16"/>
            <p:cNvSpPr/>
            <p:nvPr/>
          </p:nvSpPr>
          <p:spPr>
            <a:xfrm>
              <a:off x="5852077" y="1989865"/>
              <a:ext cx="1470300" cy="8202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rPr b="1" lang="en" sz="1067">
                  <a:solidFill>
                    <a:srgbClr val="000000"/>
                  </a:solidFill>
                  <a:latin typeface="Raleway"/>
                  <a:ea typeface="Raleway"/>
                  <a:cs typeface="Raleway"/>
                  <a:sym typeface="Raleway"/>
                </a:rPr>
                <a:t>CDDIS</a:t>
              </a:r>
              <a:br>
                <a:rPr lang="en" sz="1067">
                  <a:solidFill>
                    <a:srgbClr val="000000"/>
                  </a:solidFill>
                  <a:latin typeface="Raleway"/>
                  <a:ea typeface="Raleway"/>
                  <a:cs typeface="Raleway"/>
                  <a:sym typeface="Raleway"/>
                </a:rPr>
              </a:br>
              <a:r>
                <a:rPr lang="en" sz="800">
                  <a:solidFill>
                    <a:srgbClr val="000000"/>
                  </a:solidFill>
                  <a:latin typeface="Raleway"/>
                  <a:ea typeface="Raleway"/>
                  <a:cs typeface="Raleway"/>
                  <a:sym typeface="Raleway"/>
                </a:rPr>
                <a:t>Crustal</a:t>
              </a:r>
              <a:r>
                <a:rPr lang="en" sz="800">
                  <a:latin typeface="Raleway"/>
                  <a:ea typeface="Raleway"/>
                  <a:cs typeface="Raleway"/>
                  <a:sym typeface="Raleway"/>
                </a:rPr>
                <a:t> </a:t>
              </a:r>
              <a:r>
                <a:rPr lang="en" sz="800">
                  <a:solidFill>
                    <a:srgbClr val="000000"/>
                  </a:solidFill>
                  <a:latin typeface="Raleway"/>
                  <a:ea typeface="Raleway"/>
                  <a:cs typeface="Raleway"/>
                  <a:sym typeface="Raleway"/>
                </a:rPr>
                <a:t>Dynamics Solid Earth</a:t>
              </a:r>
              <a:endParaRPr sz="800">
                <a:solidFill>
                  <a:srgbClr val="000000"/>
                </a:solidFill>
                <a:latin typeface="Raleway"/>
                <a:ea typeface="Raleway"/>
                <a:cs typeface="Raleway"/>
                <a:sym typeface="Raleway"/>
              </a:endParaRPr>
            </a:p>
          </p:txBody>
        </p:sp>
        <p:sp>
          <p:nvSpPr>
            <p:cNvPr id="197" name="Google Shape;197;p16"/>
            <p:cNvSpPr/>
            <p:nvPr/>
          </p:nvSpPr>
          <p:spPr>
            <a:xfrm>
              <a:off x="7186617" y="3485927"/>
              <a:ext cx="107700" cy="1236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198" name="Google Shape;198;p16"/>
            <p:cNvSpPr/>
            <p:nvPr/>
          </p:nvSpPr>
          <p:spPr>
            <a:xfrm>
              <a:off x="7225402" y="3513720"/>
              <a:ext cx="107700" cy="1236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cxnSp>
          <p:nvCxnSpPr>
            <p:cNvPr id="199" name="Google Shape;199;p16"/>
            <p:cNvCxnSpPr>
              <a:stCxn id="197" idx="2"/>
            </p:cNvCxnSpPr>
            <p:nvPr/>
          </p:nvCxnSpPr>
          <p:spPr>
            <a:xfrm flipH="1">
              <a:off x="6819417" y="3547727"/>
              <a:ext cx="367200" cy="23400"/>
            </a:xfrm>
            <a:prstGeom prst="straightConnector1">
              <a:avLst/>
            </a:prstGeom>
            <a:noFill/>
            <a:ln cap="flat" cmpd="sng" w="19050">
              <a:solidFill>
                <a:srgbClr val="434343"/>
              </a:solidFill>
              <a:prstDash val="solid"/>
              <a:round/>
              <a:headEnd len="sm" w="sm" type="none"/>
              <a:tailEnd len="sm" w="sm" type="none"/>
            </a:ln>
          </p:spPr>
        </p:cxnSp>
        <p:cxnSp>
          <p:nvCxnSpPr>
            <p:cNvPr id="200" name="Google Shape;200;p16"/>
            <p:cNvCxnSpPr>
              <a:stCxn id="193" idx="1"/>
              <a:endCxn id="201" idx="3"/>
            </p:cNvCxnSpPr>
            <p:nvPr/>
          </p:nvCxnSpPr>
          <p:spPr>
            <a:xfrm rot="10800000">
              <a:off x="7358940" y="3685477"/>
              <a:ext cx="670800" cy="1286100"/>
            </a:xfrm>
            <a:prstGeom prst="straightConnector1">
              <a:avLst/>
            </a:prstGeom>
            <a:noFill/>
            <a:ln cap="flat" cmpd="sng" w="19050">
              <a:solidFill>
                <a:srgbClr val="434343"/>
              </a:solidFill>
              <a:prstDash val="solid"/>
              <a:round/>
              <a:headEnd len="sm" w="sm" type="none"/>
              <a:tailEnd len="sm" w="sm" type="none"/>
            </a:ln>
          </p:spPr>
        </p:cxnSp>
        <p:cxnSp>
          <p:nvCxnSpPr>
            <p:cNvPr id="202" name="Google Shape;202;p16"/>
            <p:cNvCxnSpPr>
              <a:stCxn id="201" idx="4"/>
              <a:endCxn id="194" idx="1"/>
            </p:cNvCxnSpPr>
            <p:nvPr/>
          </p:nvCxnSpPr>
          <p:spPr>
            <a:xfrm>
              <a:off x="7412664" y="3623727"/>
              <a:ext cx="462000" cy="463200"/>
            </a:xfrm>
            <a:prstGeom prst="straightConnector1">
              <a:avLst/>
            </a:prstGeom>
            <a:noFill/>
            <a:ln cap="flat" cmpd="sng" w="19050">
              <a:solidFill>
                <a:srgbClr val="434343"/>
              </a:solidFill>
              <a:prstDash val="solid"/>
              <a:round/>
              <a:headEnd len="sm" w="sm" type="none"/>
              <a:tailEnd len="sm" w="sm" type="none"/>
            </a:ln>
          </p:spPr>
        </p:cxnSp>
        <p:cxnSp>
          <p:nvCxnSpPr>
            <p:cNvPr id="203" name="Google Shape;203;p16"/>
            <p:cNvCxnSpPr>
              <a:stCxn id="196" idx="2"/>
              <a:endCxn id="197" idx="1"/>
            </p:cNvCxnSpPr>
            <p:nvPr/>
          </p:nvCxnSpPr>
          <p:spPr>
            <a:xfrm>
              <a:off x="6587227" y="2810065"/>
              <a:ext cx="653100" cy="675900"/>
            </a:xfrm>
            <a:prstGeom prst="straightConnector1">
              <a:avLst/>
            </a:prstGeom>
            <a:noFill/>
            <a:ln cap="flat" cmpd="sng" w="19050">
              <a:solidFill>
                <a:srgbClr val="434343"/>
              </a:solidFill>
              <a:prstDash val="solid"/>
              <a:round/>
              <a:headEnd len="sm" w="sm" type="none"/>
              <a:tailEnd len="sm" w="sm" type="none"/>
            </a:ln>
          </p:spPr>
        </p:cxnSp>
        <p:sp>
          <p:nvSpPr>
            <p:cNvPr id="204" name="Google Shape;204;p16"/>
            <p:cNvSpPr/>
            <p:nvPr/>
          </p:nvSpPr>
          <p:spPr>
            <a:xfrm>
              <a:off x="7437455" y="3058276"/>
              <a:ext cx="127800" cy="1470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cxnSp>
          <p:nvCxnSpPr>
            <p:cNvPr id="205" name="Google Shape;205;p16"/>
            <p:cNvCxnSpPr>
              <a:stCxn id="195" idx="2"/>
              <a:endCxn id="204" idx="4"/>
            </p:cNvCxnSpPr>
            <p:nvPr/>
          </p:nvCxnSpPr>
          <p:spPr>
            <a:xfrm flipH="1">
              <a:off x="7565133" y="2486086"/>
              <a:ext cx="723600" cy="645600"/>
            </a:xfrm>
            <a:prstGeom prst="straightConnector1">
              <a:avLst/>
            </a:prstGeom>
            <a:noFill/>
            <a:ln cap="flat" cmpd="sng" w="19050">
              <a:solidFill>
                <a:srgbClr val="434343"/>
              </a:solidFill>
              <a:prstDash val="solid"/>
              <a:round/>
              <a:headEnd len="sm" w="sm" type="none"/>
              <a:tailEnd len="sm" w="sm" type="none"/>
            </a:ln>
          </p:spPr>
        </p:cxnSp>
        <p:sp>
          <p:nvSpPr>
            <p:cNvPr id="206" name="Google Shape;206;p16"/>
            <p:cNvSpPr/>
            <p:nvPr/>
          </p:nvSpPr>
          <p:spPr>
            <a:xfrm>
              <a:off x="7299763" y="3479938"/>
              <a:ext cx="110100" cy="110100"/>
            </a:xfrm>
            <a:prstGeom prst="ellipse">
              <a:avLst/>
            </a:prstGeom>
            <a:solidFill>
              <a:srgbClr val="CC0000"/>
            </a:solidFill>
            <a:ln cap="flat" cmpd="sng" w="19050">
              <a:solidFill>
                <a:srgbClr val="66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207" name="Google Shape;207;p16"/>
            <p:cNvSpPr/>
            <p:nvPr/>
          </p:nvSpPr>
          <p:spPr>
            <a:xfrm>
              <a:off x="6221813" y="4432401"/>
              <a:ext cx="110100" cy="110100"/>
            </a:xfrm>
            <a:prstGeom prst="ellipse">
              <a:avLst/>
            </a:prstGeom>
            <a:solidFill>
              <a:srgbClr val="CC0000"/>
            </a:solidFill>
            <a:ln cap="flat" cmpd="sng" w="19050">
              <a:solidFill>
                <a:srgbClr val="66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208" name="Google Shape;208;p16"/>
            <p:cNvSpPr/>
            <p:nvPr/>
          </p:nvSpPr>
          <p:spPr>
            <a:xfrm>
              <a:off x="4089025" y="3626600"/>
              <a:ext cx="110100" cy="110100"/>
            </a:xfrm>
            <a:prstGeom prst="ellipse">
              <a:avLst/>
            </a:prstGeom>
            <a:solidFill>
              <a:srgbClr val="CC0000"/>
            </a:solidFill>
            <a:ln cap="flat" cmpd="sng" w="19050">
              <a:solidFill>
                <a:srgbClr val="66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209" name="Google Shape;209;p16"/>
            <p:cNvSpPr/>
            <p:nvPr/>
          </p:nvSpPr>
          <p:spPr>
            <a:xfrm>
              <a:off x="5784013" y="2923075"/>
              <a:ext cx="110100" cy="110100"/>
            </a:xfrm>
            <a:prstGeom prst="ellipse">
              <a:avLst/>
            </a:prstGeom>
            <a:solidFill>
              <a:srgbClr val="CC0000"/>
            </a:solidFill>
            <a:ln cap="flat" cmpd="sng" w="19050">
              <a:solidFill>
                <a:srgbClr val="66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210" name="Google Shape;210;p16"/>
            <p:cNvSpPr/>
            <p:nvPr/>
          </p:nvSpPr>
          <p:spPr>
            <a:xfrm>
              <a:off x="2391188" y="4087650"/>
              <a:ext cx="110100" cy="110100"/>
            </a:xfrm>
            <a:prstGeom prst="ellipse">
              <a:avLst/>
            </a:prstGeom>
            <a:solidFill>
              <a:srgbClr val="CC0000"/>
            </a:solidFill>
            <a:ln cap="flat" cmpd="sng" w="19050">
              <a:solidFill>
                <a:srgbClr val="66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178" name="Google Shape;178;p16"/>
            <p:cNvSpPr/>
            <p:nvPr/>
          </p:nvSpPr>
          <p:spPr>
            <a:xfrm>
              <a:off x="2499963" y="4083776"/>
              <a:ext cx="127800" cy="1470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181" name="Google Shape;181;p16"/>
            <p:cNvSpPr/>
            <p:nvPr/>
          </p:nvSpPr>
          <p:spPr>
            <a:xfrm>
              <a:off x="4169212" y="3579884"/>
              <a:ext cx="127800" cy="1470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211" name="Google Shape;211;p16"/>
            <p:cNvSpPr/>
            <p:nvPr/>
          </p:nvSpPr>
          <p:spPr>
            <a:xfrm>
              <a:off x="2269825" y="2802113"/>
              <a:ext cx="1718400" cy="654300"/>
            </a:xfrm>
            <a:prstGeom prst="ellipse">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rPr b="1" lang="en" sz="967" u="sng">
                  <a:solidFill>
                    <a:srgbClr val="000000"/>
                  </a:solidFill>
                  <a:latin typeface="Raleway"/>
                  <a:ea typeface="Raleway"/>
                  <a:cs typeface="Raleway"/>
                  <a:sym typeface="Raleway"/>
                </a:rPr>
                <a:t>NCAR, </a:t>
              </a:r>
              <a:endParaRPr b="1" sz="967" u="sng">
                <a:latin typeface="Raleway"/>
                <a:ea typeface="Raleway"/>
                <a:cs typeface="Raleway"/>
                <a:sym typeface="Raleway"/>
              </a:endParaRPr>
            </a:p>
            <a:p>
              <a:pPr indent="0" lvl="0" marL="0" marR="0" rtl="0" algn="ctr">
                <a:spcBef>
                  <a:spcPts val="0"/>
                </a:spcBef>
                <a:spcAft>
                  <a:spcPts val="0"/>
                </a:spcAft>
                <a:buNone/>
              </a:pPr>
              <a:r>
                <a:rPr b="1" lang="en" sz="967" u="sng">
                  <a:solidFill>
                    <a:srgbClr val="000000"/>
                  </a:solidFill>
                  <a:latin typeface="Raleway"/>
                  <a:ea typeface="Raleway"/>
                  <a:cs typeface="Raleway"/>
                  <a:sym typeface="Raleway"/>
                </a:rPr>
                <a:t>U. of Co.</a:t>
              </a:r>
              <a:endParaRPr b="1" sz="967" u="sng">
                <a:solidFill>
                  <a:srgbClr val="000000"/>
                </a:solidFill>
                <a:latin typeface="Raleway"/>
                <a:ea typeface="Raleway"/>
                <a:cs typeface="Raleway"/>
                <a:sym typeface="Raleway"/>
              </a:endParaRPr>
            </a:p>
            <a:p>
              <a:pPr indent="0" lvl="0" marL="0" marR="0" rtl="0" algn="ctr">
                <a:spcBef>
                  <a:spcPts val="0"/>
                </a:spcBef>
                <a:spcAft>
                  <a:spcPts val="0"/>
                </a:spcAft>
                <a:buNone/>
              </a:pPr>
              <a:r>
                <a:rPr lang="en" sz="700">
                  <a:solidFill>
                    <a:srgbClr val="000000"/>
                  </a:solidFill>
                  <a:latin typeface="Raleway"/>
                  <a:ea typeface="Raleway"/>
                  <a:cs typeface="Raleway"/>
                  <a:sym typeface="Raleway"/>
                </a:rPr>
                <a:t>MOPITT</a:t>
              </a:r>
              <a:endParaRPr sz="700">
                <a:solidFill>
                  <a:srgbClr val="000000"/>
                </a:solidFill>
                <a:latin typeface="Raleway"/>
                <a:ea typeface="Raleway"/>
                <a:cs typeface="Raleway"/>
                <a:sym typeface="Raleway"/>
              </a:endParaRPr>
            </a:p>
          </p:txBody>
        </p:sp>
        <p:cxnSp>
          <p:nvCxnSpPr>
            <p:cNvPr id="212" name="Google Shape;212;p16"/>
            <p:cNvCxnSpPr>
              <a:stCxn id="211" idx="5"/>
              <a:endCxn id="208" idx="1"/>
            </p:cNvCxnSpPr>
            <p:nvPr/>
          </p:nvCxnSpPr>
          <p:spPr>
            <a:xfrm>
              <a:off x="3736571" y="3360593"/>
              <a:ext cx="368700" cy="282000"/>
            </a:xfrm>
            <a:prstGeom prst="straightConnector1">
              <a:avLst/>
            </a:prstGeom>
            <a:noFill/>
            <a:ln cap="flat" cmpd="sng" w="19050">
              <a:solidFill>
                <a:srgbClr val="434343"/>
              </a:solidFill>
              <a:prstDash val="solid"/>
              <a:round/>
              <a:headEnd len="sm" w="sm" type="none"/>
              <a:tailEnd len="sm" w="sm" type="none"/>
            </a:ln>
          </p:spPr>
        </p:cxnSp>
        <p:sp>
          <p:nvSpPr>
            <p:cNvPr id="213" name="Google Shape;213;p16"/>
            <p:cNvSpPr/>
            <p:nvPr/>
          </p:nvSpPr>
          <p:spPr>
            <a:xfrm>
              <a:off x="581238" y="3125663"/>
              <a:ext cx="1647300" cy="926100"/>
            </a:xfrm>
            <a:prstGeom prst="ellipse">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rPr b="1" lang="en" sz="1100" u="sng">
                  <a:solidFill>
                    <a:srgbClr val="000000"/>
                  </a:solidFill>
                  <a:latin typeface="Raleway"/>
                  <a:ea typeface="Raleway"/>
                  <a:cs typeface="Raleway"/>
                  <a:sym typeface="Raleway"/>
                </a:rPr>
                <a:t>JPL</a:t>
              </a:r>
              <a:br>
                <a:rPr b="1" lang="en" sz="967">
                  <a:solidFill>
                    <a:srgbClr val="000000"/>
                  </a:solidFill>
                  <a:latin typeface="Raleway"/>
                  <a:ea typeface="Raleway"/>
                  <a:cs typeface="Raleway"/>
                  <a:sym typeface="Raleway"/>
                </a:rPr>
              </a:br>
              <a:r>
                <a:rPr lang="en" sz="700">
                  <a:solidFill>
                    <a:srgbClr val="000000"/>
                  </a:solidFill>
                  <a:latin typeface="Raleway"/>
                  <a:ea typeface="Raleway"/>
                  <a:cs typeface="Raleway"/>
                  <a:sym typeface="Raleway"/>
                </a:rPr>
                <a:t>MLS, TES, SNPP Sounder</a:t>
              </a:r>
              <a:r>
                <a:rPr b="1" lang="en" sz="833">
                  <a:solidFill>
                    <a:srgbClr val="000000"/>
                  </a:solidFill>
                  <a:latin typeface="Raleway"/>
                  <a:ea typeface="Raleway"/>
                  <a:cs typeface="Raleway"/>
                  <a:sym typeface="Raleway"/>
                </a:rPr>
                <a:t> </a:t>
              </a:r>
              <a:br>
                <a:rPr b="1" lang="en" sz="567">
                  <a:solidFill>
                    <a:srgbClr val="000000"/>
                  </a:solidFill>
                  <a:latin typeface="Raleway"/>
                  <a:ea typeface="Raleway"/>
                  <a:cs typeface="Raleway"/>
                  <a:sym typeface="Raleway"/>
                </a:rPr>
              </a:br>
              <a:endParaRPr b="1" sz="567">
                <a:solidFill>
                  <a:srgbClr val="000000"/>
                </a:solidFill>
                <a:latin typeface="Raleway"/>
                <a:ea typeface="Raleway"/>
                <a:cs typeface="Raleway"/>
                <a:sym typeface="Raleway"/>
              </a:endParaRPr>
            </a:p>
          </p:txBody>
        </p:sp>
        <p:cxnSp>
          <p:nvCxnSpPr>
            <p:cNvPr id="214" name="Google Shape;214;p16"/>
            <p:cNvCxnSpPr>
              <a:stCxn id="213" idx="5"/>
              <a:endCxn id="210" idx="1"/>
            </p:cNvCxnSpPr>
            <p:nvPr/>
          </p:nvCxnSpPr>
          <p:spPr>
            <a:xfrm>
              <a:off x="1987296" y="3916139"/>
              <a:ext cx="420000" cy="187500"/>
            </a:xfrm>
            <a:prstGeom prst="straightConnector1">
              <a:avLst/>
            </a:prstGeom>
            <a:noFill/>
            <a:ln cap="flat" cmpd="sng" w="19050">
              <a:solidFill>
                <a:srgbClr val="434343"/>
              </a:solidFill>
              <a:prstDash val="solid"/>
              <a:round/>
              <a:headEnd len="sm" w="sm" type="none"/>
              <a:tailEnd len="sm" w="sm" type="none"/>
            </a:ln>
          </p:spPr>
        </p:cxnSp>
        <p:sp>
          <p:nvSpPr>
            <p:cNvPr id="215" name="Google Shape;215;p16"/>
            <p:cNvSpPr/>
            <p:nvPr/>
          </p:nvSpPr>
          <p:spPr>
            <a:xfrm>
              <a:off x="4396234" y="1452875"/>
              <a:ext cx="1536000" cy="780900"/>
            </a:xfrm>
            <a:prstGeom prst="ellipse">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rPr b="1" lang="en" sz="967" u="sng">
                  <a:solidFill>
                    <a:srgbClr val="000000"/>
                  </a:solidFill>
                  <a:latin typeface="Raleway"/>
                  <a:ea typeface="Raleway"/>
                  <a:cs typeface="Raleway"/>
                  <a:sym typeface="Raleway"/>
                </a:rPr>
                <a:t>U. of</a:t>
              </a:r>
              <a:r>
                <a:rPr b="1" lang="en" sz="967" u="sng">
                  <a:latin typeface="Raleway"/>
                  <a:ea typeface="Raleway"/>
                  <a:cs typeface="Raleway"/>
                  <a:sym typeface="Raleway"/>
                </a:rPr>
                <a:t> </a:t>
              </a:r>
              <a:r>
                <a:rPr b="1" lang="en" sz="967" u="sng">
                  <a:solidFill>
                    <a:srgbClr val="000000"/>
                  </a:solidFill>
                  <a:latin typeface="Raleway"/>
                  <a:ea typeface="Raleway"/>
                  <a:cs typeface="Raleway"/>
                  <a:sym typeface="Raleway"/>
                </a:rPr>
                <a:t>Wisc.</a:t>
              </a:r>
              <a:endParaRPr b="1" sz="967" u="sng">
                <a:solidFill>
                  <a:srgbClr val="000000"/>
                </a:solidFill>
                <a:latin typeface="Raleway"/>
                <a:ea typeface="Raleway"/>
                <a:cs typeface="Raleway"/>
                <a:sym typeface="Raleway"/>
              </a:endParaRPr>
            </a:p>
            <a:p>
              <a:pPr indent="0" lvl="0" marL="0" marR="0" rtl="0" algn="ctr">
                <a:spcBef>
                  <a:spcPts val="0"/>
                </a:spcBef>
                <a:spcAft>
                  <a:spcPts val="0"/>
                </a:spcAft>
                <a:buNone/>
              </a:pPr>
              <a:r>
                <a:rPr lang="en" sz="700">
                  <a:solidFill>
                    <a:srgbClr val="000000"/>
                  </a:solidFill>
                  <a:latin typeface="Raleway"/>
                  <a:ea typeface="Raleway"/>
                  <a:cs typeface="Raleway"/>
                  <a:sym typeface="Raleway"/>
                </a:rPr>
                <a:t>SNPP Atmosphere</a:t>
              </a:r>
              <a:endParaRPr sz="700">
                <a:solidFill>
                  <a:srgbClr val="000000"/>
                </a:solidFill>
                <a:latin typeface="Raleway"/>
                <a:ea typeface="Raleway"/>
                <a:cs typeface="Raleway"/>
                <a:sym typeface="Raleway"/>
              </a:endParaRPr>
            </a:p>
          </p:txBody>
        </p:sp>
        <p:cxnSp>
          <p:nvCxnSpPr>
            <p:cNvPr id="216" name="Google Shape;216;p16"/>
            <p:cNvCxnSpPr>
              <a:endCxn id="209" idx="0"/>
            </p:cNvCxnSpPr>
            <p:nvPr/>
          </p:nvCxnSpPr>
          <p:spPr>
            <a:xfrm>
              <a:off x="5336863" y="2235475"/>
              <a:ext cx="502200" cy="687600"/>
            </a:xfrm>
            <a:prstGeom prst="straightConnector1">
              <a:avLst/>
            </a:prstGeom>
            <a:noFill/>
            <a:ln cap="flat" cmpd="sng" w="19050">
              <a:solidFill>
                <a:srgbClr val="434343"/>
              </a:solidFill>
              <a:prstDash val="solid"/>
              <a:round/>
              <a:headEnd len="sm" w="sm" type="none"/>
              <a:tailEnd len="sm" w="sm" type="none"/>
            </a:ln>
          </p:spPr>
        </p:cxnSp>
        <p:sp>
          <p:nvSpPr>
            <p:cNvPr id="187" name="Google Shape;187;p16"/>
            <p:cNvSpPr/>
            <p:nvPr/>
          </p:nvSpPr>
          <p:spPr>
            <a:xfrm>
              <a:off x="6142086" y="4355479"/>
              <a:ext cx="127800" cy="1470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cxnSp>
          <p:nvCxnSpPr>
            <p:cNvPr id="217" name="Google Shape;217;p16"/>
            <p:cNvCxnSpPr>
              <a:stCxn id="218" idx="0"/>
              <a:endCxn id="207" idx="4"/>
            </p:cNvCxnSpPr>
            <p:nvPr/>
          </p:nvCxnSpPr>
          <p:spPr>
            <a:xfrm flipH="1" rot="10800000">
              <a:off x="6081916" y="4542590"/>
              <a:ext cx="195000" cy="1192200"/>
            </a:xfrm>
            <a:prstGeom prst="straightConnector1">
              <a:avLst/>
            </a:prstGeom>
            <a:noFill/>
            <a:ln cap="flat" cmpd="sng" w="19050">
              <a:solidFill>
                <a:srgbClr val="434343"/>
              </a:solidFill>
              <a:prstDash val="solid"/>
              <a:round/>
              <a:headEnd len="sm" w="sm" type="none"/>
              <a:tailEnd len="sm" w="sm" type="none"/>
            </a:ln>
          </p:spPr>
        </p:cxnSp>
        <p:sp>
          <p:nvSpPr>
            <p:cNvPr id="218" name="Google Shape;218;p16"/>
            <p:cNvSpPr/>
            <p:nvPr/>
          </p:nvSpPr>
          <p:spPr>
            <a:xfrm>
              <a:off x="5313916" y="5734790"/>
              <a:ext cx="1536000" cy="532500"/>
            </a:xfrm>
            <a:prstGeom prst="ellipse">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rPr b="1" lang="en" sz="933" u="sng">
                  <a:solidFill>
                    <a:srgbClr val="000000"/>
                  </a:solidFill>
                  <a:latin typeface="Raleway"/>
                  <a:ea typeface="Raleway"/>
                  <a:cs typeface="Raleway"/>
                  <a:sym typeface="Raleway"/>
                </a:rPr>
                <a:t>GHRC</a:t>
              </a:r>
              <a:endParaRPr b="1" sz="933" u="sng">
                <a:solidFill>
                  <a:srgbClr val="000000"/>
                </a:solidFill>
                <a:latin typeface="Raleway"/>
                <a:ea typeface="Raleway"/>
                <a:cs typeface="Raleway"/>
                <a:sym typeface="Raleway"/>
              </a:endParaRPr>
            </a:p>
            <a:p>
              <a:pPr indent="0" lvl="0" marL="0" marR="0" rtl="0" algn="ctr">
                <a:spcBef>
                  <a:spcPts val="0"/>
                </a:spcBef>
                <a:spcAft>
                  <a:spcPts val="0"/>
                </a:spcAft>
                <a:buNone/>
              </a:pPr>
              <a:r>
                <a:rPr lang="en" sz="800">
                  <a:solidFill>
                    <a:srgbClr val="000000"/>
                  </a:solidFill>
                  <a:latin typeface="Raleway"/>
                  <a:ea typeface="Raleway"/>
                  <a:cs typeface="Raleway"/>
                  <a:sym typeface="Raleway"/>
                </a:rPr>
                <a:t>AMSR-U, LIS</a:t>
              </a:r>
              <a:endParaRPr sz="800">
                <a:solidFill>
                  <a:srgbClr val="000000"/>
                </a:solidFill>
                <a:latin typeface="Raleway"/>
                <a:ea typeface="Raleway"/>
                <a:cs typeface="Raleway"/>
                <a:sym typeface="Raleway"/>
              </a:endParaRPr>
            </a:p>
          </p:txBody>
        </p:sp>
        <p:sp>
          <p:nvSpPr>
            <p:cNvPr id="219" name="Google Shape;219;p16"/>
            <p:cNvSpPr/>
            <p:nvPr/>
          </p:nvSpPr>
          <p:spPr>
            <a:xfrm>
              <a:off x="7268152" y="3538952"/>
              <a:ext cx="107700" cy="1236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201" name="Google Shape;201;p16"/>
            <p:cNvSpPr/>
            <p:nvPr/>
          </p:nvSpPr>
          <p:spPr>
            <a:xfrm>
              <a:off x="7304964" y="3561927"/>
              <a:ext cx="107700" cy="1236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220" name="Google Shape;220;p16"/>
            <p:cNvSpPr/>
            <p:nvPr/>
          </p:nvSpPr>
          <p:spPr>
            <a:xfrm>
              <a:off x="7959750" y="2717181"/>
              <a:ext cx="1647300" cy="810000"/>
            </a:xfrm>
            <a:prstGeom prst="ellipse">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rPr b="1" lang="en" sz="1067" u="sng">
                  <a:solidFill>
                    <a:srgbClr val="000000"/>
                  </a:solidFill>
                  <a:latin typeface="Raleway"/>
                  <a:ea typeface="Raleway"/>
                  <a:cs typeface="Raleway"/>
                  <a:sym typeface="Raleway"/>
                </a:rPr>
                <a:t>GSFC</a:t>
              </a:r>
              <a:endParaRPr b="1" sz="1067" u="sng">
                <a:solidFill>
                  <a:srgbClr val="000000"/>
                </a:solidFill>
                <a:latin typeface="Raleway"/>
                <a:ea typeface="Raleway"/>
                <a:cs typeface="Raleway"/>
                <a:sym typeface="Raleway"/>
              </a:endParaRPr>
            </a:p>
            <a:p>
              <a:pPr indent="0" lvl="0" marL="0" marR="0" rtl="0" algn="ctr">
                <a:spcBef>
                  <a:spcPts val="0"/>
                </a:spcBef>
                <a:spcAft>
                  <a:spcPts val="0"/>
                </a:spcAft>
                <a:buNone/>
              </a:pPr>
              <a:r>
                <a:rPr lang="en" sz="800">
                  <a:solidFill>
                    <a:srgbClr val="000000"/>
                  </a:solidFill>
                  <a:latin typeface="Raleway"/>
                  <a:ea typeface="Raleway"/>
                  <a:cs typeface="Raleway"/>
                  <a:sym typeface="Raleway"/>
                </a:rPr>
                <a:t>SNPP, MODIS,</a:t>
              </a:r>
              <a:r>
                <a:rPr lang="en" sz="800">
                  <a:latin typeface="Raleway"/>
                  <a:ea typeface="Raleway"/>
                  <a:cs typeface="Raleway"/>
                  <a:sym typeface="Raleway"/>
                </a:rPr>
                <a:t> </a:t>
              </a:r>
              <a:r>
                <a:rPr lang="en" sz="800">
                  <a:solidFill>
                    <a:srgbClr val="000000"/>
                  </a:solidFill>
                  <a:latin typeface="Raleway"/>
                  <a:ea typeface="Raleway"/>
                  <a:cs typeface="Raleway"/>
                  <a:sym typeface="Raleway"/>
                </a:rPr>
                <a:t>OMI, OBPG</a:t>
              </a:r>
              <a:endParaRPr sz="800">
                <a:solidFill>
                  <a:srgbClr val="000000"/>
                </a:solidFill>
                <a:latin typeface="Raleway"/>
                <a:ea typeface="Raleway"/>
                <a:cs typeface="Raleway"/>
                <a:sym typeface="Raleway"/>
              </a:endParaRPr>
            </a:p>
          </p:txBody>
        </p:sp>
        <p:cxnSp>
          <p:nvCxnSpPr>
            <p:cNvPr id="221" name="Google Shape;221;p16"/>
            <p:cNvCxnSpPr>
              <a:stCxn id="220" idx="2"/>
              <a:endCxn id="206" idx="7"/>
            </p:cNvCxnSpPr>
            <p:nvPr/>
          </p:nvCxnSpPr>
          <p:spPr>
            <a:xfrm flipH="1">
              <a:off x="7393650" y="3122181"/>
              <a:ext cx="566100" cy="373800"/>
            </a:xfrm>
            <a:prstGeom prst="straightConnector1">
              <a:avLst/>
            </a:prstGeom>
            <a:noFill/>
            <a:ln cap="flat" cmpd="sng" w="19050">
              <a:solidFill>
                <a:srgbClr val="434343"/>
              </a:solidFill>
              <a:prstDash val="solid"/>
              <a:round/>
              <a:headEnd len="sm" w="sm" type="none"/>
              <a:tailEnd len="sm" w="sm" type="none"/>
            </a:ln>
          </p:spPr>
        </p:cxnSp>
        <p:sp>
          <p:nvSpPr>
            <p:cNvPr id="192" name="Google Shape;192;p16"/>
            <p:cNvSpPr/>
            <p:nvPr/>
          </p:nvSpPr>
          <p:spPr>
            <a:xfrm>
              <a:off x="7273995" y="3768791"/>
              <a:ext cx="127800" cy="1470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grpSp>
      <p:sp>
        <p:nvSpPr>
          <p:cNvPr id="222" name="Google Shape;222;p16"/>
          <p:cNvSpPr/>
          <p:nvPr/>
        </p:nvSpPr>
        <p:spPr>
          <a:xfrm>
            <a:off x="1898974" y="4864002"/>
            <a:ext cx="77100" cy="77100"/>
          </a:xfrm>
          <a:prstGeom prst="ellipse">
            <a:avLst/>
          </a:prstGeom>
          <a:solidFill>
            <a:srgbClr val="CC0000"/>
          </a:solidFill>
          <a:ln cap="flat" cmpd="sng" w="19050">
            <a:solidFill>
              <a:srgbClr val="660000"/>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sp>
        <p:nvSpPr>
          <p:cNvPr id="223" name="Google Shape;223;p16"/>
          <p:cNvSpPr/>
          <p:nvPr/>
        </p:nvSpPr>
        <p:spPr>
          <a:xfrm>
            <a:off x="1039825" y="4460849"/>
            <a:ext cx="703800" cy="343800"/>
          </a:xfrm>
          <a:prstGeom prst="ellipse">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rPr b="1" lang="en" sz="933" u="sng">
                <a:solidFill>
                  <a:srgbClr val="000000"/>
                </a:solidFill>
                <a:latin typeface="Raleway"/>
                <a:ea typeface="Raleway"/>
                <a:cs typeface="Raleway"/>
                <a:sym typeface="Raleway"/>
              </a:rPr>
              <a:t>SIPS</a:t>
            </a:r>
            <a:endParaRPr b="1" sz="933" u="sng">
              <a:solidFill>
                <a:srgbClr val="000000"/>
              </a:solidFill>
              <a:latin typeface="Raleway"/>
              <a:ea typeface="Raleway"/>
              <a:cs typeface="Raleway"/>
              <a:sym typeface="Raleway"/>
            </a:endParaRPr>
          </a:p>
        </p:txBody>
      </p:sp>
      <p:cxnSp>
        <p:nvCxnSpPr>
          <p:cNvPr id="224" name="Google Shape;224;p16"/>
          <p:cNvCxnSpPr>
            <a:stCxn id="223" idx="5"/>
            <a:endCxn id="222" idx="1"/>
          </p:cNvCxnSpPr>
          <p:nvPr/>
        </p:nvCxnSpPr>
        <p:spPr>
          <a:xfrm>
            <a:off x="1640556" y="4754300"/>
            <a:ext cx="269700" cy="120900"/>
          </a:xfrm>
          <a:prstGeom prst="straightConnector1">
            <a:avLst/>
          </a:prstGeom>
          <a:noFill/>
          <a:ln cap="flat" cmpd="sng" w="19050">
            <a:solidFill>
              <a:srgbClr val="434343"/>
            </a:solidFill>
            <a:prstDash val="solid"/>
            <a:round/>
            <a:headEnd len="sm" w="sm" type="none"/>
            <a:tailEnd len="sm" w="sm" type="none"/>
          </a:ln>
        </p:spPr>
      </p:cxnSp>
      <p:sp>
        <p:nvSpPr>
          <p:cNvPr id="225" name="Google Shape;225;p16"/>
          <p:cNvSpPr/>
          <p:nvPr/>
        </p:nvSpPr>
        <p:spPr>
          <a:xfrm>
            <a:off x="2150225" y="4460850"/>
            <a:ext cx="604500" cy="3123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rPr b="1" lang="en" sz="900">
                <a:solidFill>
                  <a:srgbClr val="000000"/>
                </a:solidFill>
                <a:latin typeface="Raleway"/>
                <a:ea typeface="Raleway"/>
                <a:cs typeface="Raleway"/>
                <a:sym typeface="Raleway"/>
              </a:rPr>
              <a:t>DAAC</a:t>
            </a:r>
            <a:endParaRPr b="1" sz="900">
              <a:solidFill>
                <a:srgbClr val="000000"/>
              </a:solidFill>
              <a:latin typeface="Raleway"/>
              <a:ea typeface="Raleway"/>
              <a:cs typeface="Raleway"/>
              <a:sym typeface="Raleway"/>
            </a:endParaRPr>
          </a:p>
        </p:txBody>
      </p:sp>
      <p:sp>
        <p:nvSpPr>
          <p:cNvPr id="226" name="Google Shape;226;p16"/>
          <p:cNvSpPr/>
          <p:nvPr/>
        </p:nvSpPr>
        <p:spPr>
          <a:xfrm>
            <a:off x="2899377" y="4858302"/>
            <a:ext cx="77100" cy="88500"/>
          </a:xfrm>
          <a:prstGeom prst="can">
            <a:avLst>
              <a:gd fmla="val 25000" name="adj"/>
            </a:avLst>
          </a:prstGeom>
          <a:solidFill>
            <a:srgbClr val="6AA84F"/>
          </a:solidFill>
          <a:ln cap="flat" cmpd="sng" w="19050">
            <a:solidFill>
              <a:srgbClr val="274E1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rgbClr val="000000"/>
              </a:solidFill>
              <a:latin typeface="Century Gothic"/>
              <a:ea typeface="Century Gothic"/>
              <a:cs typeface="Century Gothic"/>
              <a:sym typeface="Century Gothic"/>
            </a:endParaRPr>
          </a:p>
        </p:txBody>
      </p:sp>
      <p:cxnSp>
        <p:nvCxnSpPr>
          <p:cNvPr id="227" name="Google Shape;227;p16"/>
          <p:cNvCxnSpPr>
            <a:stCxn id="226" idx="2"/>
            <a:endCxn id="225" idx="2"/>
          </p:cNvCxnSpPr>
          <p:nvPr/>
        </p:nvCxnSpPr>
        <p:spPr>
          <a:xfrm rot="10800000">
            <a:off x="2452377" y="4773252"/>
            <a:ext cx="447000" cy="129300"/>
          </a:xfrm>
          <a:prstGeom prst="straightConnector1">
            <a:avLst/>
          </a:prstGeom>
          <a:noFill/>
          <a:ln cap="flat" cmpd="sng" w="19050">
            <a:solidFill>
              <a:srgbClr val="434343"/>
            </a:solidFill>
            <a:prstDash val="solid"/>
            <a:round/>
            <a:headEnd len="sm" w="sm" type="none"/>
            <a:tailEnd len="sm" w="sm"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id="232" name="Google Shape;232;p17"/>
          <p:cNvPicPr preferRelativeResize="0"/>
          <p:nvPr/>
        </p:nvPicPr>
        <p:blipFill>
          <a:blip r:embed="rId3">
            <a:alphaModFix/>
          </a:blip>
          <a:stretch>
            <a:fillRect/>
          </a:stretch>
        </p:blipFill>
        <p:spPr>
          <a:xfrm>
            <a:off x="3754861" y="1598949"/>
            <a:ext cx="5284588" cy="3152650"/>
          </a:xfrm>
          <a:prstGeom prst="rect">
            <a:avLst/>
          </a:prstGeom>
          <a:noFill/>
          <a:ln>
            <a:noFill/>
          </a:ln>
        </p:spPr>
      </p:pic>
      <p:sp>
        <p:nvSpPr>
          <p:cNvPr id="233" name="Google Shape;233;p17"/>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Extensive Data Collection</a:t>
            </a:r>
            <a:endParaRPr/>
          </a:p>
        </p:txBody>
      </p:sp>
      <p:sp>
        <p:nvSpPr>
          <p:cNvPr id="234" name="Google Shape;234;p17"/>
          <p:cNvSpPr txBox="1"/>
          <p:nvPr>
            <p:ph idx="1" type="body"/>
          </p:nvPr>
        </p:nvSpPr>
        <p:spPr>
          <a:xfrm>
            <a:off x="163800" y="1224100"/>
            <a:ext cx="6106800" cy="5187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rPr lang="en" sz="1400"/>
              <a:t>EOSDIS today has 12,800+ data types (collections)</a:t>
            </a:r>
            <a:endParaRPr sz="1400"/>
          </a:p>
        </p:txBody>
      </p:sp>
      <p:sp>
        <p:nvSpPr>
          <p:cNvPr id="235" name="Google Shape;235;p17"/>
          <p:cNvSpPr txBox="1"/>
          <p:nvPr/>
        </p:nvSpPr>
        <p:spPr>
          <a:xfrm>
            <a:off x="578888" y="1866361"/>
            <a:ext cx="3985800" cy="3096900"/>
          </a:xfrm>
          <a:prstGeom prst="rect">
            <a:avLst/>
          </a:prstGeom>
          <a:noFill/>
          <a:ln>
            <a:noFill/>
          </a:ln>
        </p:spPr>
        <p:txBody>
          <a:bodyPr anchorCtr="0" anchor="t" bIns="45700" lIns="91425" spcFirstLastPara="1" rIns="91425" wrap="square" tIns="45700">
            <a:noAutofit/>
          </a:bodyPr>
          <a:lstStyle/>
          <a:p>
            <a:pPr indent="0" lvl="2" marL="133347" rtl="0" algn="l">
              <a:lnSpc>
                <a:spcPct val="90000"/>
              </a:lnSpc>
              <a:spcBef>
                <a:spcPts val="0"/>
              </a:spcBef>
              <a:spcAft>
                <a:spcPts val="0"/>
              </a:spcAft>
              <a:buNone/>
            </a:pPr>
            <a:r>
              <a:t/>
            </a:r>
            <a:endParaRPr b="1" sz="1867">
              <a:solidFill>
                <a:srgbClr val="000000"/>
              </a:solidFill>
              <a:latin typeface="Avenir"/>
              <a:ea typeface="Avenir"/>
              <a:cs typeface="Avenir"/>
              <a:sym typeface="Avenir"/>
            </a:endParaRPr>
          </a:p>
        </p:txBody>
      </p:sp>
      <p:sp>
        <p:nvSpPr>
          <p:cNvPr id="236" name="Google Shape;236;p17"/>
          <p:cNvSpPr txBox="1"/>
          <p:nvPr/>
        </p:nvSpPr>
        <p:spPr>
          <a:xfrm>
            <a:off x="5740019" y="4049923"/>
            <a:ext cx="2825100" cy="913200"/>
          </a:xfrm>
          <a:prstGeom prst="rect">
            <a:avLst/>
          </a:prstGeom>
          <a:noFill/>
          <a:ln>
            <a:noFill/>
          </a:ln>
        </p:spPr>
        <p:txBody>
          <a:bodyPr anchorCtr="0" anchor="t" bIns="45700" lIns="91425" spcFirstLastPara="1" rIns="91425" wrap="square" tIns="45700">
            <a:noAutofit/>
          </a:bodyPr>
          <a:lstStyle/>
          <a:p>
            <a:pPr indent="0" lvl="1" marL="44450" rtl="0" algn="l">
              <a:lnSpc>
                <a:spcPct val="90000"/>
              </a:lnSpc>
              <a:spcBef>
                <a:spcPts val="0"/>
              </a:spcBef>
              <a:spcAft>
                <a:spcPts val="0"/>
              </a:spcAft>
              <a:buNone/>
            </a:pPr>
            <a:r>
              <a:t/>
            </a:r>
            <a:endParaRPr>
              <a:solidFill>
                <a:srgbClr val="000000"/>
              </a:solidFill>
              <a:latin typeface="Comic Sans MS"/>
              <a:ea typeface="Comic Sans MS"/>
              <a:cs typeface="Comic Sans MS"/>
              <a:sym typeface="Comic Sans MS"/>
            </a:endParaRPr>
          </a:p>
          <a:p>
            <a:pPr indent="-152400" lvl="0" marL="228600" rtl="0" algn="l">
              <a:lnSpc>
                <a:spcPct val="90000"/>
              </a:lnSpc>
              <a:spcBef>
                <a:spcPts val="300"/>
              </a:spcBef>
              <a:spcAft>
                <a:spcPts val="0"/>
              </a:spcAft>
              <a:buNone/>
            </a:pPr>
            <a:r>
              <a:t/>
            </a:r>
            <a:endParaRPr sz="1200">
              <a:solidFill>
                <a:srgbClr val="000000"/>
              </a:solidFill>
              <a:latin typeface="Comic Sans MS"/>
              <a:ea typeface="Comic Sans MS"/>
              <a:cs typeface="Comic Sans MS"/>
              <a:sym typeface="Comic Sans MS"/>
            </a:endParaRPr>
          </a:p>
        </p:txBody>
      </p:sp>
      <p:grpSp>
        <p:nvGrpSpPr>
          <p:cNvPr id="237" name="Google Shape;237;p17"/>
          <p:cNvGrpSpPr/>
          <p:nvPr/>
        </p:nvGrpSpPr>
        <p:grpSpPr>
          <a:xfrm>
            <a:off x="578888" y="1704225"/>
            <a:ext cx="4616037" cy="3342674"/>
            <a:chOff x="0" y="0"/>
            <a:chExt cx="6730879" cy="4874124"/>
          </a:xfrm>
        </p:grpSpPr>
        <p:sp>
          <p:nvSpPr>
            <p:cNvPr id="238" name="Google Shape;238;p17"/>
            <p:cNvSpPr/>
            <p:nvPr/>
          </p:nvSpPr>
          <p:spPr>
            <a:xfrm>
              <a:off x="4549" y="12144"/>
              <a:ext cx="1965000" cy="1466700"/>
            </a:xfrm>
            <a:prstGeom prst="round2SameRect">
              <a:avLst>
                <a:gd fmla="val 8000" name="adj1"/>
                <a:gd fmla="val 0" name="adj2"/>
              </a:avLst>
            </a:prstGeom>
            <a:solidFill>
              <a:srgbClr val="FFFFFF">
                <a:alpha val="89800"/>
              </a:srgbClr>
            </a:solidFill>
            <a:ln cap="flat" cmpd="sng" w="12700">
              <a:solidFill>
                <a:srgbClr val="ED7D31">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17"/>
            <p:cNvSpPr txBox="1"/>
            <p:nvPr/>
          </p:nvSpPr>
          <p:spPr>
            <a:xfrm>
              <a:off x="38917" y="46512"/>
              <a:ext cx="1896300" cy="1432500"/>
            </a:xfrm>
            <a:prstGeom prst="rect">
              <a:avLst/>
            </a:prstGeom>
            <a:noFill/>
            <a:ln>
              <a:noFill/>
            </a:ln>
          </p:spPr>
          <p:txBody>
            <a:bodyPr anchorCtr="0" anchor="t" bIns="17775" lIns="17775" spcFirstLastPara="1" rIns="17775" wrap="square" tIns="53325">
              <a:noAutofit/>
            </a:bodyPr>
            <a:lstStyle/>
            <a:p>
              <a:pPr indent="-88900" lvl="1" marL="114300" marR="0" rtl="0" algn="l">
                <a:lnSpc>
                  <a:spcPct val="90000"/>
                </a:lnSpc>
                <a:spcBef>
                  <a:spcPts val="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Cover &amp; Usage</a:t>
              </a:r>
              <a:endParaRPr i="0" sz="1000" u="none" cap="none" strike="noStrike">
                <a:solidFill>
                  <a:srgbClr val="000000"/>
                </a:solidFill>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Surface temperature</a:t>
              </a:r>
              <a:endParaRPr i="0" sz="1000" u="none" cap="none" strike="noStrike">
                <a:solidFill>
                  <a:srgbClr val="000000"/>
                </a:solidFill>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Soil moisture</a:t>
              </a:r>
              <a:endParaRPr i="0" sz="1000" u="none" cap="none" strike="noStrike">
                <a:solidFill>
                  <a:srgbClr val="000000"/>
                </a:solidFill>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Surface topography</a:t>
              </a:r>
              <a:endParaRPr i="0" sz="1000" u="none" cap="none" strike="noStrike">
                <a:solidFill>
                  <a:srgbClr val="000000"/>
                </a:solidFill>
                <a:latin typeface="Raleway"/>
                <a:ea typeface="Raleway"/>
                <a:cs typeface="Raleway"/>
                <a:sym typeface="Raleway"/>
              </a:endParaRPr>
            </a:p>
          </p:txBody>
        </p:sp>
        <p:sp>
          <p:nvSpPr>
            <p:cNvPr id="240" name="Google Shape;240;p17"/>
            <p:cNvSpPr/>
            <p:nvPr/>
          </p:nvSpPr>
          <p:spPr>
            <a:xfrm>
              <a:off x="4549" y="1478912"/>
              <a:ext cx="1965000" cy="630600"/>
            </a:xfrm>
            <a:prstGeom prst="rect">
              <a:avLst/>
            </a:prstGeom>
            <a:solidFill>
              <a:srgbClr val="ED7D31">
                <a:alpha val="89800"/>
              </a:srgbClr>
            </a:solidFill>
            <a:ln cap="flat" cmpd="sng" w="12700">
              <a:solidFill>
                <a:srgbClr val="ED7D31">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7"/>
            <p:cNvSpPr txBox="1"/>
            <p:nvPr/>
          </p:nvSpPr>
          <p:spPr>
            <a:xfrm>
              <a:off x="4549" y="1478912"/>
              <a:ext cx="1383600" cy="630600"/>
            </a:xfrm>
            <a:prstGeom prst="rect">
              <a:avLst/>
            </a:prstGeom>
            <a:noFill/>
            <a:ln>
              <a:noFill/>
            </a:ln>
            <a:effectLst>
              <a:outerShdw blurRad="57150" rotWithShape="0" algn="bl" dir="5400000" dist="19050">
                <a:srgbClr val="000000">
                  <a:alpha val="50000"/>
                </a:srgbClr>
              </a:outerShdw>
            </a:effectLst>
          </p:spPr>
          <p:txBody>
            <a:bodyPr anchorCtr="0" anchor="ctr" bIns="0" lIns="68575" spcFirstLastPara="1" rIns="22850" wrap="square" tIns="0">
              <a:noAutofit/>
            </a:bodyPr>
            <a:lstStyle/>
            <a:p>
              <a:pPr indent="0" lvl="0" marL="0" marR="0" rtl="0" algn="l">
                <a:lnSpc>
                  <a:spcPct val="90000"/>
                </a:lnSpc>
                <a:spcBef>
                  <a:spcPts val="0"/>
                </a:spcBef>
                <a:spcAft>
                  <a:spcPts val="0"/>
                </a:spcAft>
                <a:buClr>
                  <a:srgbClr val="FFFFFF"/>
                </a:buClr>
                <a:buSzPts val="1800"/>
                <a:buFont typeface="Avenir"/>
                <a:buNone/>
              </a:pPr>
              <a:r>
                <a:rPr lang="en" sz="1100">
                  <a:solidFill>
                    <a:srgbClr val="FFFFFF"/>
                  </a:solidFill>
                  <a:latin typeface="Raleway"/>
                  <a:ea typeface="Raleway"/>
                  <a:cs typeface="Raleway"/>
                  <a:sym typeface="Raleway"/>
                </a:rPr>
                <a:t>Land</a:t>
              </a:r>
              <a:endParaRPr sz="1100">
                <a:latin typeface="Raleway"/>
                <a:ea typeface="Raleway"/>
                <a:cs typeface="Raleway"/>
                <a:sym typeface="Raleway"/>
              </a:endParaRPr>
            </a:p>
          </p:txBody>
        </p:sp>
        <p:sp>
          <p:nvSpPr>
            <p:cNvPr id="242" name="Google Shape;242;p17"/>
            <p:cNvSpPr/>
            <p:nvPr/>
          </p:nvSpPr>
          <p:spPr>
            <a:xfrm>
              <a:off x="1429132" y="1616582"/>
              <a:ext cx="687600" cy="687600"/>
            </a:xfrm>
            <a:prstGeom prst="ellipse">
              <a:avLst/>
            </a:prstGeom>
            <a:blipFill rotWithShape="1">
              <a:blip r:embed="rId4">
                <a:alphaModFix/>
              </a:blip>
              <a:stretch>
                <a:fillRect b="0" l="0" r="0" t="0"/>
              </a:stretch>
            </a:blipFill>
            <a:ln cap="flat" cmpd="sng" w="12700">
              <a:solidFill>
                <a:srgbClr val="385623">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17"/>
            <p:cNvSpPr/>
            <p:nvPr/>
          </p:nvSpPr>
          <p:spPr>
            <a:xfrm>
              <a:off x="2301975" y="12144"/>
              <a:ext cx="1965000" cy="1466700"/>
            </a:xfrm>
            <a:prstGeom prst="round2SameRect">
              <a:avLst>
                <a:gd fmla="val 8000" name="adj1"/>
                <a:gd fmla="val 0" name="adj2"/>
              </a:avLst>
            </a:prstGeom>
            <a:solidFill>
              <a:srgbClr val="FFFFFF">
                <a:alpha val="89800"/>
              </a:srgbClr>
            </a:solidFill>
            <a:ln cap="flat" cmpd="sng" w="12700">
              <a:solidFill>
                <a:srgbClr val="ED7D31">
                  <a:alpha val="800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7"/>
            <p:cNvSpPr txBox="1"/>
            <p:nvPr/>
          </p:nvSpPr>
          <p:spPr>
            <a:xfrm>
              <a:off x="2336343" y="46512"/>
              <a:ext cx="1896300" cy="1432500"/>
            </a:xfrm>
            <a:prstGeom prst="rect">
              <a:avLst/>
            </a:prstGeom>
            <a:noFill/>
            <a:ln>
              <a:noFill/>
            </a:ln>
          </p:spPr>
          <p:txBody>
            <a:bodyPr anchorCtr="0" anchor="t" bIns="17775" lIns="17775" spcFirstLastPara="1" rIns="17775" wrap="square" tIns="53325">
              <a:noAutofit/>
            </a:bodyPr>
            <a:lstStyle/>
            <a:p>
              <a:pPr indent="-88900" lvl="1" marL="114300" marR="0" rtl="0" algn="l">
                <a:lnSpc>
                  <a:spcPct val="90000"/>
                </a:lnSpc>
                <a:spcBef>
                  <a:spcPts val="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Surface temperature</a:t>
              </a:r>
              <a:endParaRPr i="0" sz="1000" u="none" cap="none" strike="noStrike">
                <a:solidFill>
                  <a:srgbClr val="000000"/>
                </a:solidFill>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Surface wind fields &amp; heat flux</a:t>
              </a:r>
              <a:endParaRPr i="0" sz="1000" u="none" cap="none" strike="noStrike">
                <a:solidFill>
                  <a:srgbClr val="000000"/>
                </a:solidFill>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Surface topography</a:t>
              </a:r>
              <a:endParaRPr i="0" sz="1000" u="none" cap="none" strike="noStrike">
                <a:solidFill>
                  <a:srgbClr val="000000"/>
                </a:solidFill>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Ocean color</a:t>
              </a:r>
              <a:endParaRPr i="0" sz="1000" u="none" cap="none" strike="noStrike">
                <a:solidFill>
                  <a:srgbClr val="000000"/>
                </a:solidFill>
                <a:latin typeface="Raleway"/>
                <a:ea typeface="Raleway"/>
                <a:cs typeface="Raleway"/>
                <a:sym typeface="Raleway"/>
              </a:endParaRPr>
            </a:p>
          </p:txBody>
        </p:sp>
        <p:sp>
          <p:nvSpPr>
            <p:cNvPr id="245" name="Google Shape;245;p17"/>
            <p:cNvSpPr/>
            <p:nvPr/>
          </p:nvSpPr>
          <p:spPr>
            <a:xfrm>
              <a:off x="2301975" y="1478912"/>
              <a:ext cx="1965000" cy="630600"/>
            </a:xfrm>
            <a:prstGeom prst="rect">
              <a:avLst/>
            </a:prstGeom>
            <a:solidFill>
              <a:srgbClr val="ED7D31">
                <a:alpha val="89800"/>
              </a:srgbClr>
            </a:solidFill>
            <a:ln cap="flat" cmpd="sng" w="12700">
              <a:solidFill>
                <a:srgbClr val="ED7D31">
                  <a:alpha val="800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7"/>
            <p:cNvSpPr txBox="1"/>
            <p:nvPr/>
          </p:nvSpPr>
          <p:spPr>
            <a:xfrm>
              <a:off x="2301975" y="1478912"/>
              <a:ext cx="1383600" cy="630600"/>
            </a:xfrm>
            <a:prstGeom prst="rect">
              <a:avLst/>
            </a:prstGeom>
            <a:noFill/>
            <a:ln>
              <a:noFill/>
            </a:ln>
            <a:effectLst>
              <a:outerShdw blurRad="57150" rotWithShape="0" algn="bl" dir="5400000" dist="19050">
                <a:srgbClr val="000000">
                  <a:alpha val="50000"/>
                </a:srgbClr>
              </a:outerShdw>
            </a:effectLst>
          </p:spPr>
          <p:txBody>
            <a:bodyPr anchorCtr="0" anchor="ctr" bIns="0" lIns="68575" spcFirstLastPara="1" rIns="22850" wrap="square" tIns="0">
              <a:noAutofit/>
            </a:bodyPr>
            <a:lstStyle/>
            <a:p>
              <a:pPr indent="0" lvl="0" marL="0" marR="0" rtl="0" algn="l">
                <a:lnSpc>
                  <a:spcPct val="90000"/>
                </a:lnSpc>
                <a:spcBef>
                  <a:spcPts val="0"/>
                </a:spcBef>
                <a:spcAft>
                  <a:spcPts val="0"/>
                </a:spcAft>
                <a:buClr>
                  <a:srgbClr val="FFFFFF"/>
                </a:buClr>
                <a:buSzPts val="1800"/>
                <a:buFont typeface="Avenir"/>
                <a:buNone/>
              </a:pPr>
              <a:r>
                <a:rPr lang="en" sz="1100">
                  <a:solidFill>
                    <a:srgbClr val="FFFFFF"/>
                  </a:solidFill>
                  <a:latin typeface="Raleway"/>
                  <a:ea typeface="Raleway"/>
                  <a:cs typeface="Raleway"/>
                  <a:sym typeface="Raleway"/>
                </a:rPr>
                <a:t>Ocean</a:t>
              </a:r>
              <a:endParaRPr sz="1100">
                <a:latin typeface="Raleway"/>
                <a:ea typeface="Raleway"/>
                <a:cs typeface="Raleway"/>
                <a:sym typeface="Raleway"/>
              </a:endParaRPr>
            </a:p>
          </p:txBody>
        </p:sp>
        <p:sp>
          <p:nvSpPr>
            <p:cNvPr id="247" name="Google Shape;247;p17"/>
            <p:cNvSpPr/>
            <p:nvPr/>
          </p:nvSpPr>
          <p:spPr>
            <a:xfrm>
              <a:off x="3741303" y="1579095"/>
              <a:ext cx="687600" cy="687600"/>
            </a:xfrm>
            <a:prstGeom prst="ellipse">
              <a:avLst/>
            </a:prstGeom>
            <a:blipFill rotWithShape="1">
              <a:blip r:embed="rId5">
                <a:alphaModFix/>
              </a:blip>
              <a:stretch>
                <a:fillRect b="0" l="0" r="0" t="0"/>
              </a:stretch>
            </a:blipFill>
            <a:ln cap="flat" cmpd="sng" w="12700">
              <a:solidFill>
                <a:srgbClr val="002060">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7"/>
            <p:cNvSpPr/>
            <p:nvPr/>
          </p:nvSpPr>
          <p:spPr>
            <a:xfrm>
              <a:off x="4565488" y="0"/>
              <a:ext cx="1965000" cy="1466700"/>
            </a:xfrm>
            <a:prstGeom prst="round2SameRect">
              <a:avLst>
                <a:gd fmla="val 8000" name="adj1"/>
                <a:gd fmla="val 0" name="adj2"/>
              </a:avLst>
            </a:prstGeom>
            <a:solidFill>
              <a:srgbClr val="FFFFFF">
                <a:alpha val="89800"/>
              </a:srgbClr>
            </a:solidFill>
            <a:ln cap="flat" cmpd="sng" w="12700">
              <a:solidFill>
                <a:srgbClr val="ED7D31">
                  <a:alpha val="6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7"/>
            <p:cNvSpPr txBox="1"/>
            <p:nvPr/>
          </p:nvSpPr>
          <p:spPr>
            <a:xfrm>
              <a:off x="4599856" y="34368"/>
              <a:ext cx="1896300" cy="1432500"/>
            </a:xfrm>
            <a:prstGeom prst="rect">
              <a:avLst/>
            </a:prstGeom>
            <a:noFill/>
            <a:ln>
              <a:noFill/>
            </a:ln>
          </p:spPr>
          <p:txBody>
            <a:bodyPr anchorCtr="0" anchor="t" bIns="17775" lIns="17775" spcFirstLastPara="1" rIns="17775" wrap="square" tIns="53325">
              <a:noAutofit/>
            </a:bodyPr>
            <a:lstStyle/>
            <a:p>
              <a:pPr indent="-88900" lvl="1" marL="114300" marR="0" rtl="0" algn="l">
                <a:lnSpc>
                  <a:spcPct val="90000"/>
                </a:lnSpc>
                <a:spcBef>
                  <a:spcPts val="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Winds &amp; Precipitation</a:t>
              </a:r>
              <a:endParaRPr i="0" sz="1000" u="none" cap="none" strike="noStrike">
                <a:solidFill>
                  <a:srgbClr val="000000"/>
                </a:solidFill>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Aerosols &amp; Clouds</a:t>
              </a:r>
              <a:endParaRPr i="0" sz="1000" u="none" cap="none" strike="noStrike">
                <a:solidFill>
                  <a:srgbClr val="000000"/>
                </a:solidFill>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Temperature &amp; Humidity</a:t>
              </a:r>
              <a:endParaRPr sz="1000">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Solar radiation</a:t>
              </a:r>
              <a:endParaRPr i="0" sz="1000" u="none" cap="none" strike="noStrike">
                <a:solidFill>
                  <a:srgbClr val="000000"/>
                </a:solidFill>
                <a:latin typeface="Raleway"/>
                <a:ea typeface="Raleway"/>
                <a:cs typeface="Raleway"/>
                <a:sym typeface="Raleway"/>
              </a:endParaRPr>
            </a:p>
          </p:txBody>
        </p:sp>
        <p:sp>
          <p:nvSpPr>
            <p:cNvPr id="250" name="Google Shape;250;p17"/>
            <p:cNvSpPr/>
            <p:nvPr/>
          </p:nvSpPr>
          <p:spPr>
            <a:xfrm>
              <a:off x="4565488" y="1459265"/>
              <a:ext cx="1965000" cy="630600"/>
            </a:xfrm>
            <a:prstGeom prst="rect">
              <a:avLst/>
            </a:prstGeom>
            <a:solidFill>
              <a:srgbClr val="ED7D31">
                <a:alpha val="89800"/>
              </a:srgbClr>
            </a:solidFill>
            <a:ln cap="flat" cmpd="sng" w="12700">
              <a:solidFill>
                <a:srgbClr val="ED7D31">
                  <a:alpha val="6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7"/>
            <p:cNvSpPr txBox="1"/>
            <p:nvPr/>
          </p:nvSpPr>
          <p:spPr>
            <a:xfrm>
              <a:off x="4565488" y="1459265"/>
              <a:ext cx="1383600" cy="630600"/>
            </a:xfrm>
            <a:prstGeom prst="rect">
              <a:avLst/>
            </a:prstGeom>
            <a:noFill/>
            <a:ln>
              <a:noFill/>
            </a:ln>
            <a:effectLst>
              <a:outerShdw blurRad="57150" rotWithShape="0" algn="bl" dir="5400000" dist="19050">
                <a:srgbClr val="000000">
                  <a:alpha val="50000"/>
                </a:srgbClr>
              </a:outerShdw>
            </a:effectLst>
          </p:spPr>
          <p:txBody>
            <a:bodyPr anchorCtr="0" anchor="ctr" bIns="0" lIns="68575" spcFirstLastPara="1" rIns="22850" wrap="square" tIns="0">
              <a:noAutofit/>
            </a:bodyPr>
            <a:lstStyle/>
            <a:p>
              <a:pPr indent="0" lvl="0" marL="0" marR="0" rtl="0" algn="l">
                <a:lnSpc>
                  <a:spcPct val="90000"/>
                </a:lnSpc>
                <a:spcBef>
                  <a:spcPts val="0"/>
                </a:spcBef>
                <a:spcAft>
                  <a:spcPts val="0"/>
                </a:spcAft>
                <a:buClr>
                  <a:srgbClr val="FFFFFF"/>
                </a:buClr>
                <a:buSzPts val="1800"/>
                <a:buFont typeface="Avenir"/>
                <a:buNone/>
              </a:pPr>
              <a:r>
                <a:rPr lang="en" sz="1100">
                  <a:solidFill>
                    <a:srgbClr val="FFFFFF"/>
                  </a:solidFill>
                  <a:latin typeface="Raleway"/>
                  <a:ea typeface="Raleway"/>
                  <a:cs typeface="Raleway"/>
                  <a:sym typeface="Raleway"/>
                </a:rPr>
                <a:t>Atmosphere</a:t>
              </a:r>
              <a:endParaRPr sz="700">
                <a:latin typeface="Raleway"/>
                <a:ea typeface="Raleway"/>
                <a:cs typeface="Raleway"/>
                <a:sym typeface="Raleway"/>
              </a:endParaRPr>
            </a:p>
          </p:txBody>
        </p:sp>
        <p:sp>
          <p:nvSpPr>
            <p:cNvPr id="252" name="Google Shape;252;p17"/>
            <p:cNvSpPr/>
            <p:nvPr/>
          </p:nvSpPr>
          <p:spPr>
            <a:xfrm>
              <a:off x="6043279" y="1594211"/>
              <a:ext cx="687600" cy="687600"/>
            </a:xfrm>
            <a:prstGeom prst="ellipse">
              <a:avLst/>
            </a:prstGeom>
            <a:blipFill rotWithShape="1">
              <a:blip r:embed="rId6">
                <a:alphaModFix/>
              </a:blip>
              <a:stretch>
                <a:fillRect b="0" l="0" r="0" t="0"/>
              </a:stretch>
            </a:blipFill>
            <a:ln cap="flat" cmpd="sng" w="12700">
              <a:solidFill>
                <a:srgbClr val="FEE599">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7"/>
            <p:cNvSpPr/>
            <p:nvPr/>
          </p:nvSpPr>
          <p:spPr>
            <a:xfrm>
              <a:off x="0" y="2588185"/>
              <a:ext cx="1965000" cy="1466700"/>
            </a:xfrm>
            <a:prstGeom prst="round2SameRect">
              <a:avLst>
                <a:gd fmla="val 8000" name="adj1"/>
                <a:gd fmla="val 0" name="adj2"/>
              </a:avLst>
            </a:prstGeom>
            <a:solidFill>
              <a:srgbClr val="FFFFFF">
                <a:alpha val="89800"/>
              </a:srgbClr>
            </a:solidFill>
            <a:ln cap="flat" cmpd="sng" w="12700">
              <a:solidFill>
                <a:srgbClr val="ED7D31">
                  <a:alpha val="600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7"/>
            <p:cNvSpPr txBox="1"/>
            <p:nvPr/>
          </p:nvSpPr>
          <p:spPr>
            <a:xfrm>
              <a:off x="34368" y="2622553"/>
              <a:ext cx="1896300" cy="1432500"/>
            </a:xfrm>
            <a:prstGeom prst="rect">
              <a:avLst/>
            </a:prstGeom>
            <a:noFill/>
            <a:ln>
              <a:noFill/>
            </a:ln>
          </p:spPr>
          <p:txBody>
            <a:bodyPr anchorCtr="0" anchor="t" bIns="17775" lIns="17775" spcFirstLastPara="1" rIns="17775" wrap="square" tIns="53325">
              <a:noAutofit/>
            </a:bodyPr>
            <a:lstStyle/>
            <a:p>
              <a:pPr indent="-88900" lvl="1" marL="114300" marR="0" rtl="0" algn="l">
                <a:lnSpc>
                  <a:spcPct val="90000"/>
                </a:lnSpc>
                <a:spcBef>
                  <a:spcPts val="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Population &amp; Land Use</a:t>
              </a:r>
              <a:endParaRPr i="0" sz="1000" u="none" cap="none" strike="noStrike">
                <a:solidFill>
                  <a:srgbClr val="000000"/>
                </a:solidFill>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Human &amp; Environmental Health</a:t>
              </a:r>
              <a:endParaRPr i="0" sz="1000" u="none" cap="none" strike="noStrike">
                <a:solidFill>
                  <a:srgbClr val="000000"/>
                </a:solidFill>
                <a:latin typeface="Raleway"/>
                <a:ea typeface="Raleway"/>
                <a:cs typeface="Raleway"/>
                <a:sym typeface="Raleway"/>
              </a:endParaRPr>
            </a:p>
            <a:p>
              <a:pPr indent="-88900" lvl="1" marL="114300" marR="0" rtl="0" algn="l">
                <a:lnSpc>
                  <a:spcPct val="90000"/>
                </a:lnSpc>
                <a:spcBef>
                  <a:spcPts val="21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Ecosystems</a:t>
              </a:r>
              <a:endParaRPr i="0" sz="1000" u="none" cap="none" strike="noStrike">
                <a:solidFill>
                  <a:srgbClr val="000000"/>
                </a:solidFill>
                <a:latin typeface="Raleway"/>
                <a:ea typeface="Raleway"/>
                <a:cs typeface="Raleway"/>
                <a:sym typeface="Raleway"/>
              </a:endParaRPr>
            </a:p>
          </p:txBody>
        </p:sp>
        <p:sp>
          <p:nvSpPr>
            <p:cNvPr id="255" name="Google Shape;255;p17"/>
            <p:cNvSpPr/>
            <p:nvPr/>
          </p:nvSpPr>
          <p:spPr>
            <a:xfrm>
              <a:off x="0" y="4054960"/>
              <a:ext cx="1965000" cy="630600"/>
            </a:xfrm>
            <a:prstGeom prst="rect">
              <a:avLst/>
            </a:prstGeom>
            <a:solidFill>
              <a:srgbClr val="ED7D31">
                <a:alpha val="89800"/>
              </a:srgbClr>
            </a:solidFill>
            <a:ln cap="flat" cmpd="sng" w="12700">
              <a:solidFill>
                <a:srgbClr val="ED7D31">
                  <a:alpha val="600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7"/>
            <p:cNvSpPr txBox="1"/>
            <p:nvPr/>
          </p:nvSpPr>
          <p:spPr>
            <a:xfrm>
              <a:off x="0" y="4054960"/>
              <a:ext cx="1383600" cy="630600"/>
            </a:xfrm>
            <a:prstGeom prst="rect">
              <a:avLst/>
            </a:prstGeom>
            <a:noFill/>
            <a:ln>
              <a:noFill/>
            </a:ln>
            <a:effectLst>
              <a:outerShdw blurRad="57150" rotWithShape="0" algn="bl" dir="5400000" dist="19050">
                <a:srgbClr val="000000">
                  <a:alpha val="50000"/>
                </a:srgbClr>
              </a:outerShdw>
            </a:effectLst>
          </p:spPr>
          <p:txBody>
            <a:bodyPr anchorCtr="0" anchor="ctr" bIns="0" lIns="68575" spcFirstLastPara="1" rIns="22850" wrap="square" tIns="0">
              <a:noAutofit/>
            </a:bodyPr>
            <a:lstStyle/>
            <a:p>
              <a:pPr indent="0" lvl="0" marL="0" marR="0" rtl="0" algn="l">
                <a:lnSpc>
                  <a:spcPct val="90000"/>
                </a:lnSpc>
                <a:spcBef>
                  <a:spcPts val="0"/>
                </a:spcBef>
                <a:spcAft>
                  <a:spcPts val="0"/>
                </a:spcAft>
                <a:buClr>
                  <a:srgbClr val="FFFFFF"/>
                </a:buClr>
                <a:buSzPts val="1800"/>
                <a:buFont typeface="Avenir"/>
                <a:buNone/>
              </a:pPr>
              <a:r>
                <a:rPr lang="en" sz="1100">
                  <a:solidFill>
                    <a:srgbClr val="FFFFFF"/>
                  </a:solidFill>
                  <a:latin typeface="Raleway"/>
                  <a:ea typeface="Raleway"/>
                  <a:cs typeface="Raleway"/>
                  <a:sym typeface="Raleway"/>
                </a:rPr>
                <a:t>Human Dimensions</a:t>
              </a:r>
              <a:endParaRPr sz="1100">
                <a:latin typeface="Raleway"/>
                <a:ea typeface="Raleway"/>
                <a:cs typeface="Raleway"/>
                <a:sym typeface="Raleway"/>
              </a:endParaRPr>
            </a:p>
          </p:txBody>
        </p:sp>
        <p:sp>
          <p:nvSpPr>
            <p:cNvPr id="257" name="Google Shape;257;p17"/>
            <p:cNvSpPr/>
            <p:nvPr/>
          </p:nvSpPr>
          <p:spPr>
            <a:xfrm>
              <a:off x="1466592" y="4186524"/>
              <a:ext cx="687600" cy="687600"/>
            </a:xfrm>
            <a:prstGeom prst="ellipse">
              <a:avLst/>
            </a:prstGeom>
            <a:blipFill rotWithShape="1">
              <a:blip r:embed="rId7">
                <a:alphaModFix/>
              </a:blip>
              <a:stretch>
                <a:fillRect b="0" l="0" r="0" t="0"/>
              </a:stretch>
            </a:blipFill>
            <a:ln cap="flat" cmpd="sng" w="12700">
              <a:solidFill>
                <a:srgbClr val="833C0B">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7"/>
            <p:cNvSpPr/>
            <p:nvPr/>
          </p:nvSpPr>
          <p:spPr>
            <a:xfrm>
              <a:off x="2309584" y="2588185"/>
              <a:ext cx="1965000" cy="1466700"/>
            </a:xfrm>
            <a:prstGeom prst="round2SameRect">
              <a:avLst>
                <a:gd fmla="val 8000" name="adj1"/>
                <a:gd fmla="val 0" name="adj2"/>
              </a:avLst>
            </a:prstGeom>
            <a:solidFill>
              <a:srgbClr val="FFFFFF">
                <a:alpha val="89800"/>
              </a:srgbClr>
            </a:solidFill>
            <a:ln cap="flat" cmpd="sng" w="12700">
              <a:solidFill>
                <a:srgbClr val="ED7D31">
                  <a:alpha val="4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7"/>
            <p:cNvSpPr txBox="1"/>
            <p:nvPr/>
          </p:nvSpPr>
          <p:spPr>
            <a:xfrm>
              <a:off x="2343952" y="2622553"/>
              <a:ext cx="1896300" cy="1432500"/>
            </a:xfrm>
            <a:prstGeom prst="rect">
              <a:avLst/>
            </a:prstGeom>
            <a:noFill/>
            <a:ln>
              <a:noFill/>
            </a:ln>
          </p:spPr>
          <p:txBody>
            <a:bodyPr anchorCtr="0" anchor="t" bIns="17775" lIns="17775" spcFirstLastPara="1" rIns="17775" wrap="square" tIns="53325">
              <a:noAutofit/>
            </a:bodyPr>
            <a:lstStyle/>
            <a:p>
              <a:pPr indent="-88900" lvl="1" marL="114300" marR="0" rtl="0" algn="l">
                <a:lnSpc>
                  <a:spcPct val="90000"/>
                </a:lnSpc>
                <a:spcBef>
                  <a:spcPts val="0"/>
                </a:spcBef>
                <a:spcAft>
                  <a:spcPts val="0"/>
                </a:spcAft>
                <a:buClr>
                  <a:srgbClr val="000000"/>
                </a:buClr>
                <a:buSzPts val="1000"/>
                <a:buFont typeface="Raleway"/>
                <a:buChar char="•"/>
              </a:pPr>
              <a:r>
                <a:rPr i="0" lang="en" sz="1000" u="none" cap="none" strike="noStrike">
                  <a:solidFill>
                    <a:srgbClr val="000000"/>
                  </a:solidFill>
                  <a:latin typeface="Raleway"/>
                  <a:ea typeface="Raleway"/>
                  <a:cs typeface="Raleway"/>
                  <a:sym typeface="Raleway"/>
                </a:rPr>
                <a:t>Sea/Land Ice &amp; Snow Cover</a:t>
              </a:r>
              <a:endParaRPr i="0" sz="1000" u="none" cap="none" strike="noStrike">
                <a:solidFill>
                  <a:srgbClr val="000000"/>
                </a:solidFill>
                <a:latin typeface="Raleway"/>
                <a:ea typeface="Raleway"/>
                <a:cs typeface="Raleway"/>
                <a:sym typeface="Raleway"/>
              </a:endParaRPr>
            </a:p>
          </p:txBody>
        </p:sp>
        <p:sp>
          <p:nvSpPr>
            <p:cNvPr id="260" name="Google Shape;260;p17"/>
            <p:cNvSpPr/>
            <p:nvPr/>
          </p:nvSpPr>
          <p:spPr>
            <a:xfrm>
              <a:off x="2309564" y="4054960"/>
              <a:ext cx="1965000" cy="630600"/>
            </a:xfrm>
            <a:prstGeom prst="rect">
              <a:avLst/>
            </a:prstGeom>
            <a:solidFill>
              <a:srgbClr val="ED7D31">
                <a:alpha val="89800"/>
              </a:srgbClr>
            </a:solidFill>
            <a:ln cap="flat" cmpd="sng" w="12700">
              <a:solidFill>
                <a:srgbClr val="ED7D31">
                  <a:alpha val="4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7"/>
            <p:cNvSpPr txBox="1"/>
            <p:nvPr/>
          </p:nvSpPr>
          <p:spPr>
            <a:xfrm>
              <a:off x="2309564" y="4054960"/>
              <a:ext cx="1383600" cy="630600"/>
            </a:xfrm>
            <a:prstGeom prst="rect">
              <a:avLst/>
            </a:prstGeom>
            <a:noFill/>
            <a:ln>
              <a:noFill/>
            </a:ln>
            <a:effectLst>
              <a:outerShdw blurRad="57150" rotWithShape="0" algn="bl" dir="5400000" dist="19050">
                <a:srgbClr val="000000">
                  <a:alpha val="50000"/>
                </a:srgbClr>
              </a:outerShdw>
            </a:effectLst>
          </p:spPr>
          <p:txBody>
            <a:bodyPr anchorCtr="0" anchor="ctr" bIns="0" lIns="68575" spcFirstLastPara="1" rIns="22850" wrap="square" tIns="0">
              <a:noAutofit/>
            </a:bodyPr>
            <a:lstStyle/>
            <a:p>
              <a:pPr indent="0" lvl="0" marL="0" marR="0" rtl="0" algn="l">
                <a:lnSpc>
                  <a:spcPct val="90000"/>
                </a:lnSpc>
                <a:spcBef>
                  <a:spcPts val="0"/>
                </a:spcBef>
                <a:spcAft>
                  <a:spcPts val="0"/>
                </a:spcAft>
                <a:buClr>
                  <a:srgbClr val="FFFFFF"/>
                </a:buClr>
                <a:buSzPts val="1800"/>
                <a:buFont typeface="Avenir"/>
                <a:buNone/>
              </a:pPr>
              <a:r>
                <a:rPr lang="en" sz="1100">
                  <a:solidFill>
                    <a:srgbClr val="FFFFFF"/>
                  </a:solidFill>
                  <a:latin typeface="Raleway"/>
                  <a:ea typeface="Raleway"/>
                  <a:cs typeface="Raleway"/>
                  <a:sym typeface="Raleway"/>
                </a:rPr>
                <a:t>Cryosphere</a:t>
              </a:r>
              <a:endParaRPr sz="1100">
                <a:latin typeface="Raleway"/>
                <a:ea typeface="Raleway"/>
                <a:cs typeface="Raleway"/>
                <a:sym typeface="Raleway"/>
              </a:endParaRPr>
            </a:p>
          </p:txBody>
        </p:sp>
        <p:sp>
          <p:nvSpPr>
            <p:cNvPr id="262" name="Google Shape;262;p17"/>
            <p:cNvSpPr/>
            <p:nvPr/>
          </p:nvSpPr>
          <p:spPr>
            <a:xfrm>
              <a:off x="3823314" y="4186524"/>
              <a:ext cx="687600" cy="687600"/>
            </a:xfrm>
            <a:prstGeom prst="ellipse">
              <a:avLst/>
            </a:prstGeom>
            <a:blipFill rotWithShape="1">
              <a:blip r:embed="rId8">
                <a:alphaModFix/>
              </a:blip>
              <a:stretch>
                <a:fillRect b="0" l="0" r="0" t="0"/>
              </a:stretch>
            </a:blipFill>
            <a:ln cap="flat" cmpd="sng" w="12700">
              <a:solidFill>
                <a:srgbClr val="2F5496">
                  <a:alpha val="89800"/>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8"/>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ESDS Program By The Numbers</a:t>
            </a:r>
            <a:endParaRPr/>
          </a:p>
        </p:txBody>
      </p:sp>
      <p:pic>
        <p:nvPicPr>
          <p:cNvPr id="268" name="Google Shape;268;p18"/>
          <p:cNvPicPr preferRelativeResize="0"/>
          <p:nvPr/>
        </p:nvPicPr>
        <p:blipFill>
          <a:blip r:embed="rId3">
            <a:alphaModFix/>
          </a:blip>
          <a:stretch>
            <a:fillRect/>
          </a:stretch>
        </p:blipFill>
        <p:spPr>
          <a:xfrm>
            <a:off x="831213" y="951125"/>
            <a:ext cx="6920276" cy="3907649"/>
          </a:xfrm>
          <a:prstGeom prst="rect">
            <a:avLst/>
          </a:prstGeom>
          <a:noFill/>
          <a:ln>
            <a:noFill/>
          </a:ln>
        </p:spPr>
      </p:pic>
      <p:sp>
        <p:nvSpPr>
          <p:cNvPr id="269" name="Google Shape;269;p18"/>
          <p:cNvSpPr txBox="1"/>
          <p:nvPr/>
        </p:nvSpPr>
        <p:spPr>
          <a:xfrm>
            <a:off x="1870575" y="4611000"/>
            <a:ext cx="7273500" cy="446400"/>
          </a:xfrm>
          <a:prstGeom prst="rect">
            <a:avLst/>
          </a:prstGeom>
          <a:solidFill>
            <a:schemeClr val="lt1"/>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700">
                <a:solidFill>
                  <a:schemeClr val="dk1"/>
                </a:solidFill>
                <a:latin typeface="Raleway"/>
                <a:ea typeface="Raleway"/>
                <a:cs typeface="Raleway"/>
                <a:sym typeface="Raleway"/>
              </a:rPr>
              <a:t>Shift from open data to enabling and accelerating open source science</a:t>
            </a:r>
            <a:endParaRPr>
              <a:latin typeface="Raleway"/>
              <a:ea typeface="Raleway"/>
              <a:cs typeface="Raleway"/>
              <a:sym typeface="Raleway"/>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9"/>
          <p:cNvSpPr txBox="1"/>
          <p:nvPr>
            <p:ph type="title"/>
          </p:nvPr>
        </p:nvSpPr>
        <p:spPr>
          <a:xfrm>
            <a:off x="377850" y="1259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Challenges dealing with petabytes of heterogeneous data</a:t>
            </a:r>
            <a:endParaRPr/>
          </a:p>
        </p:txBody>
      </p:sp>
      <p:sp>
        <p:nvSpPr>
          <p:cNvPr id="275" name="Google Shape;275;p19"/>
          <p:cNvSpPr txBox="1"/>
          <p:nvPr>
            <p:ph idx="1" type="body"/>
          </p:nvPr>
        </p:nvSpPr>
        <p:spPr>
          <a:xfrm>
            <a:off x="163800" y="1224100"/>
            <a:ext cx="8816400" cy="3692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rgbClr val="0E101A"/>
                </a:solidFill>
              </a:rPr>
              <a:t>How do we reduce the amount of time and effort required for data preparation before analysis?</a:t>
            </a:r>
            <a:endParaRPr sz="1500">
              <a:solidFill>
                <a:srgbClr val="0E101A"/>
              </a:solidFill>
            </a:endParaRPr>
          </a:p>
          <a:p>
            <a:pPr indent="0" lvl="0" marL="457200" rtl="0" algn="l">
              <a:spcBef>
                <a:spcPts val="0"/>
              </a:spcBef>
              <a:spcAft>
                <a:spcPts val="0"/>
              </a:spcAft>
              <a:buNone/>
            </a:pPr>
            <a:r>
              <a:t/>
            </a:r>
            <a:endParaRPr sz="1500">
              <a:solidFill>
                <a:srgbClr val="0E101A"/>
              </a:solidFill>
            </a:endParaRPr>
          </a:p>
          <a:p>
            <a:pPr indent="-323850" lvl="0" marL="457200" rtl="0" algn="l">
              <a:spcBef>
                <a:spcPts val="0"/>
              </a:spcBef>
              <a:spcAft>
                <a:spcPts val="0"/>
              </a:spcAft>
              <a:buClr>
                <a:srgbClr val="0E101A"/>
              </a:buClr>
              <a:buSzPts val="1500"/>
              <a:buFont typeface="Raleway"/>
              <a:buChar char="●"/>
            </a:pPr>
            <a:r>
              <a:rPr lang="en" sz="1500">
                <a:solidFill>
                  <a:srgbClr val="0E101A"/>
                </a:solidFill>
              </a:rPr>
              <a:t>Data preparation covers discovery, access, and preprocessing of useful science content from the increasingly large volumes of Earth science data and related information available. </a:t>
            </a:r>
            <a:endParaRPr sz="1500">
              <a:solidFill>
                <a:srgbClr val="0E101A"/>
              </a:solidFill>
            </a:endParaRPr>
          </a:p>
          <a:p>
            <a:pPr indent="-323850" lvl="0" marL="457200" rtl="0" algn="l">
              <a:spcBef>
                <a:spcPts val="0"/>
              </a:spcBef>
              <a:spcAft>
                <a:spcPts val="0"/>
              </a:spcAft>
              <a:buClr>
                <a:srgbClr val="0E101A"/>
              </a:buClr>
              <a:buSzPts val="1500"/>
              <a:buFont typeface="Raleway"/>
              <a:buChar char="●"/>
            </a:pPr>
            <a:r>
              <a:rPr lang="en" sz="1500">
                <a:solidFill>
                  <a:srgbClr val="0E101A"/>
                </a:solidFill>
              </a:rPr>
              <a:t>Current data search systems enable researchers to find data primarily by metadata searches on instrument names or geophysical keywords. </a:t>
            </a:r>
            <a:endParaRPr sz="1500">
              <a:solidFill>
                <a:srgbClr val="0E101A"/>
              </a:solidFill>
            </a:endParaRPr>
          </a:p>
          <a:p>
            <a:pPr indent="-323850" lvl="1" marL="914400" rtl="0" algn="l">
              <a:spcBef>
                <a:spcPts val="0"/>
              </a:spcBef>
              <a:spcAft>
                <a:spcPts val="0"/>
              </a:spcAft>
              <a:buClr>
                <a:srgbClr val="0E101A"/>
              </a:buClr>
              <a:buSzPts val="1500"/>
              <a:buFont typeface="Raleway"/>
              <a:buChar char="●"/>
            </a:pPr>
            <a:r>
              <a:rPr lang="en" sz="1500">
                <a:solidFill>
                  <a:srgbClr val="0E101A"/>
                </a:solidFill>
              </a:rPr>
              <a:t>Assume that users have sufficient knowledge of the domain vocabulary to utilize the search catalogs effectively.  </a:t>
            </a:r>
            <a:endParaRPr sz="1500">
              <a:solidFill>
                <a:srgbClr val="0E101A"/>
              </a:solidFill>
            </a:endParaRPr>
          </a:p>
          <a:p>
            <a:pPr indent="-323850" lvl="1" marL="914400" rtl="0" algn="l">
              <a:spcBef>
                <a:spcPts val="0"/>
              </a:spcBef>
              <a:spcAft>
                <a:spcPts val="0"/>
              </a:spcAft>
              <a:buClr>
                <a:srgbClr val="0E101A"/>
              </a:buClr>
              <a:buSzPts val="1500"/>
              <a:buFont typeface="Raleway"/>
              <a:buChar char="●"/>
            </a:pPr>
            <a:r>
              <a:rPr lang="en" sz="1500">
                <a:solidFill>
                  <a:srgbClr val="0E101A"/>
                </a:solidFill>
              </a:rPr>
              <a:t>Works well for those who know exactly which data sets they need but presents a steep learning curve for new or interdisciplinary researchers </a:t>
            </a:r>
            <a:endParaRPr sz="1500">
              <a:solidFill>
                <a:srgbClr val="0E101A"/>
              </a:solidFill>
            </a:endParaRPr>
          </a:p>
          <a:p>
            <a:pPr indent="0" lvl="0" marL="0" rtl="0" algn="l">
              <a:spcBef>
                <a:spcPts val="0"/>
              </a:spcBef>
              <a:spcAft>
                <a:spcPts val="0"/>
              </a:spcAft>
              <a:buClr>
                <a:schemeClr val="accent6"/>
              </a:buClr>
              <a:buSzPts val="1100"/>
              <a:buFont typeface="Arial"/>
              <a:buNone/>
            </a:pPr>
            <a:r>
              <a:t/>
            </a:r>
            <a:endParaRPr sz="1500">
              <a:solidFill>
                <a:srgbClr val="0E101A"/>
              </a:solidFill>
            </a:endParaRPr>
          </a:p>
          <a:p>
            <a:pPr indent="0" lvl="0" marL="0" rtl="0" algn="l">
              <a:spcBef>
                <a:spcPts val="0"/>
              </a:spcBef>
              <a:spcAft>
                <a:spcPts val="0"/>
              </a:spcAft>
              <a:buNone/>
            </a:pPr>
            <a:r>
              <a:rPr lang="en" sz="1500">
                <a:solidFill>
                  <a:srgbClr val="0E101A"/>
                </a:solidFill>
              </a:rPr>
              <a:t>Solution: design semantic layers within Earth science data systems to provide context to improve search and use of the Earth science data</a:t>
            </a:r>
            <a:endParaRPr sz="1500">
              <a:solidFill>
                <a:srgbClr val="0E101A"/>
              </a:solidFill>
            </a:endParaRPr>
          </a:p>
          <a:p>
            <a:pPr indent="0" lvl="0" marL="0" rtl="0" algn="l">
              <a:spcBef>
                <a:spcPts val="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0"/>
          <p:cNvSpPr txBox="1"/>
          <p:nvPr>
            <p:ph type="ctrTitle"/>
          </p:nvPr>
        </p:nvSpPr>
        <p:spPr>
          <a:xfrm flipH="1">
            <a:off x="3376500" y="3085150"/>
            <a:ext cx="5005500" cy="1022100"/>
          </a:xfrm>
          <a:prstGeom prst="rect">
            <a:avLst/>
          </a:prstGeom>
        </p:spPr>
        <p:txBody>
          <a:bodyPr anchorCtr="0" anchor="ctr" bIns="91425" lIns="91425" spcFirstLastPara="1" rIns="91425" wrap="square" tIns="91425">
            <a:noAutofit/>
          </a:bodyPr>
          <a:lstStyle/>
          <a:p>
            <a:pPr indent="0" lvl="0" marL="457200" rtl="0" algn="r">
              <a:spcBef>
                <a:spcPts val="0"/>
              </a:spcBef>
              <a:spcAft>
                <a:spcPts val="0"/>
              </a:spcAft>
              <a:buNone/>
            </a:pPr>
            <a:r>
              <a:rPr lang="en"/>
              <a:t>2. Design and Implementation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1"/>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Approaches</a:t>
            </a:r>
            <a:endParaRPr/>
          </a:p>
        </p:txBody>
      </p:sp>
      <p:sp>
        <p:nvSpPr>
          <p:cNvPr id="286" name="Google Shape;286;p21"/>
          <p:cNvSpPr txBox="1"/>
          <p:nvPr>
            <p:ph idx="1" type="body"/>
          </p:nvPr>
        </p:nvSpPr>
        <p:spPr>
          <a:xfrm>
            <a:off x="163800" y="1451100"/>
            <a:ext cx="8816400" cy="3692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accent6"/>
              </a:buClr>
              <a:buSzPts val="1100"/>
              <a:buFont typeface="Arial"/>
              <a:buNone/>
            </a:pPr>
            <a:r>
              <a:rPr b="1" lang="en" sz="1400">
                <a:solidFill>
                  <a:srgbClr val="0E101A"/>
                </a:solidFill>
              </a:rPr>
              <a:t>Ontology based top down manual approach</a:t>
            </a:r>
            <a:endParaRPr b="1" sz="1400">
              <a:solidFill>
                <a:srgbClr val="0E101A"/>
              </a:solidFill>
            </a:endParaRPr>
          </a:p>
          <a:p>
            <a:pPr indent="-317500" lvl="0" marL="457200" rtl="0" algn="l">
              <a:spcBef>
                <a:spcPts val="0"/>
              </a:spcBef>
              <a:spcAft>
                <a:spcPts val="0"/>
              </a:spcAft>
              <a:buClr>
                <a:srgbClr val="0E101A"/>
              </a:buClr>
              <a:buSzPts val="1400"/>
              <a:buFont typeface="Raleway"/>
              <a:buChar char="●"/>
            </a:pPr>
            <a:r>
              <a:rPr lang="en" sz="1400">
                <a:solidFill>
                  <a:srgbClr val="0E101A"/>
                </a:solidFill>
              </a:rPr>
              <a:t>Ontology in computer science is defined as a shared conceptualization of domain knowledge. </a:t>
            </a:r>
            <a:endParaRPr sz="1400">
              <a:solidFill>
                <a:srgbClr val="0E101A"/>
              </a:solidFill>
            </a:endParaRPr>
          </a:p>
          <a:p>
            <a:pPr indent="-317500" lvl="0" marL="457200" rtl="0" algn="l">
              <a:spcBef>
                <a:spcPts val="0"/>
              </a:spcBef>
              <a:spcAft>
                <a:spcPts val="0"/>
              </a:spcAft>
              <a:buClr>
                <a:srgbClr val="0E101A"/>
              </a:buClr>
              <a:buSzPts val="1400"/>
              <a:buFont typeface="Raleway"/>
              <a:buChar char="●"/>
            </a:pPr>
            <a:r>
              <a:rPr lang="en" sz="1400">
                <a:solidFill>
                  <a:srgbClr val="0E101A"/>
                </a:solidFill>
              </a:rPr>
              <a:t>Limitations:</a:t>
            </a:r>
            <a:endParaRPr sz="1400">
              <a:solidFill>
                <a:srgbClr val="0E101A"/>
              </a:solidFill>
            </a:endParaRPr>
          </a:p>
          <a:p>
            <a:pPr indent="-317500" lvl="1" marL="914400" rtl="0" algn="l">
              <a:spcBef>
                <a:spcPts val="0"/>
              </a:spcBef>
              <a:spcAft>
                <a:spcPts val="0"/>
              </a:spcAft>
              <a:buClr>
                <a:srgbClr val="0E101A"/>
              </a:buClr>
              <a:buSzPts val="1400"/>
              <a:buFont typeface="Raleway"/>
              <a:buChar char="●"/>
            </a:pPr>
            <a:r>
              <a:rPr lang="en" sz="1400">
                <a:solidFill>
                  <a:srgbClr val="0E101A"/>
                </a:solidFill>
              </a:rPr>
              <a:t>Developing a robust ontology for earth sciences is a complex task as it requires capturing and coalescing knowledge from many scientists. </a:t>
            </a:r>
            <a:endParaRPr sz="1400">
              <a:solidFill>
                <a:srgbClr val="0E101A"/>
              </a:solidFill>
            </a:endParaRPr>
          </a:p>
          <a:p>
            <a:pPr indent="-317500" lvl="1" marL="914400" rtl="0" algn="l">
              <a:spcBef>
                <a:spcPts val="0"/>
              </a:spcBef>
              <a:spcAft>
                <a:spcPts val="0"/>
              </a:spcAft>
              <a:buClr>
                <a:srgbClr val="0E101A"/>
              </a:buClr>
              <a:buSzPts val="1400"/>
              <a:buFont typeface="Raleway"/>
              <a:buChar char="●"/>
            </a:pPr>
            <a:r>
              <a:rPr lang="en" sz="1400">
                <a:solidFill>
                  <a:srgbClr val="0E101A"/>
                </a:solidFill>
              </a:rPr>
              <a:t>Some types of knowledge, such as taxonomic information, are suitable for representation by ontologies, whereas others are not.  </a:t>
            </a:r>
            <a:endParaRPr sz="1400">
              <a:solidFill>
                <a:srgbClr val="0E101A"/>
              </a:solidFill>
            </a:endParaRPr>
          </a:p>
          <a:p>
            <a:pPr indent="-317500" lvl="1" marL="914400" rtl="0" algn="l">
              <a:spcBef>
                <a:spcPts val="0"/>
              </a:spcBef>
              <a:spcAft>
                <a:spcPts val="0"/>
              </a:spcAft>
              <a:buClr>
                <a:srgbClr val="0E101A"/>
              </a:buClr>
              <a:buSzPts val="1400"/>
              <a:buFont typeface="Raleway"/>
              <a:buChar char="●"/>
            </a:pPr>
            <a:r>
              <a:rPr lang="en" sz="1400">
                <a:solidFill>
                  <a:srgbClr val="0E101A"/>
                </a:solidFill>
              </a:rPr>
              <a:t>Ontologies cannot be static and must evolve as knowledge changes within a domain.</a:t>
            </a:r>
            <a:endParaRPr sz="1400">
              <a:solidFill>
                <a:srgbClr val="0E101A"/>
              </a:solidFill>
            </a:endParaRPr>
          </a:p>
          <a:p>
            <a:pPr indent="-317500" lvl="1" marL="914400" rtl="0" algn="l">
              <a:spcBef>
                <a:spcPts val="0"/>
              </a:spcBef>
              <a:spcAft>
                <a:spcPts val="0"/>
              </a:spcAft>
              <a:buClr>
                <a:srgbClr val="0E101A"/>
              </a:buClr>
              <a:buSzPts val="1400"/>
              <a:buFont typeface="Raleway"/>
              <a:buChar char="●"/>
            </a:pPr>
            <a:r>
              <a:rPr lang="en" sz="1400">
                <a:solidFill>
                  <a:srgbClr val="0E101A"/>
                </a:solidFill>
              </a:rPr>
              <a:t>Ontologies are not helpful for real-world applications once the ontologies get beyond a certain complexity level. </a:t>
            </a:r>
            <a:endParaRPr sz="1400">
              <a:solidFill>
                <a:srgbClr val="0E101A"/>
              </a:solidFill>
            </a:endParaRPr>
          </a:p>
          <a:p>
            <a:pPr indent="0" lvl="0" marL="0" rtl="0" algn="l">
              <a:spcBef>
                <a:spcPts val="0"/>
              </a:spcBef>
              <a:spcAft>
                <a:spcPts val="0"/>
              </a:spcAft>
              <a:buClr>
                <a:schemeClr val="accent6"/>
              </a:buClr>
              <a:buSzPts val="1100"/>
              <a:buFont typeface="Arial"/>
              <a:buNone/>
            </a:pPr>
            <a:r>
              <a:t/>
            </a:r>
            <a:endParaRPr sz="1400">
              <a:solidFill>
                <a:srgbClr val="0E101A"/>
              </a:solidFill>
            </a:endParaRPr>
          </a:p>
          <a:p>
            <a:pPr indent="0" lvl="0" marL="0" rtl="0" algn="l">
              <a:spcBef>
                <a:spcPts val="0"/>
              </a:spcBef>
              <a:spcAft>
                <a:spcPts val="0"/>
              </a:spcAft>
              <a:buClr>
                <a:schemeClr val="accent6"/>
              </a:buClr>
              <a:buSzPts val="1100"/>
              <a:buFont typeface="Arial"/>
              <a:buNone/>
            </a:pPr>
            <a:r>
              <a:rPr b="1" lang="en" sz="1400">
                <a:solidFill>
                  <a:srgbClr val="0E101A"/>
                </a:solidFill>
              </a:rPr>
              <a:t>Bottom-up data-driven approaches </a:t>
            </a:r>
            <a:r>
              <a:rPr lang="en" sz="1400">
                <a:solidFill>
                  <a:srgbClr val="0E101A"/>
                </a:solidFill>
              </a:rPr>
              <a:t>based on NLP and Machine Learning, utilize existing corpus, typically unstructured text, to model the knowledge in a machine representable form. </a:t>
            </a:r>
            <a:endParaRPr sz="1400">
              <a:solidFill>
                <a:srgbClr val="0E101A"/>
              </a:solidFill>
            </a:endParaRPr>
          </a:p>
          <a:p>
            <a:pPr indent="-317500" lvl="0" marL="457200" rtl="0" algn="l">
              <a:spcBef>
                <a:spcPts val="0"/>
              </a:spcBef>
              <a:spcAft>
                <a:spcPts val="0"/>
              </a:spcAft>
              <a:buClr>
                <a:srgbClr val="0E101A"/>
              </a:buClr>
              <a:buSzPts val="1400"/>
              <a:buFont typeface="Raleway"/>
              <a:buChar char="●"/>
            </a:pPr>
            <a:r>
              <a:rPr lang="en" sz="1400">
                <a:solidFill>
                  <a:srgbClr val="0E101A"/>
                </a:solidFill>
              </a:rPr>
              <a:t>Prediction-based Word Embeddings encode each word as a vector of other words and show great promise for practical applications. (Tshitoyan et al. [15] for materials science knowledge present in the published literature) </a:t>
            </a:r>
            <a:endParaRPr sz="1400">
              <a:solidFill>
                <a:srgbClr val="0E101A"/>
              </a:solidFill>
            </a:endParaRPr>
          </a:p>
          <a:p>
            <a:pPr indent="0" lvl="0" marL="0" rtl="0" algn="l">
              <a:spcBef>
                <a:spcPts val="0"/>
              </a:spcBef>
              <a:spcAft>
                <a:spcPts val="16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22"/>
          <p:cNvPicPr preferRelativeResize="0"/>
          <p:nvPr/>
        </p:nvPicPr>
        <p:blipFill>
          <a:blip r:embed="rId3">
            <a:alphaModFix/>
          </a:blip>
          <a:stretch>
            <a:fillRect/>
          </a:stretch>
        </p:blipFill>
        <p:spPr>
          <a:xfrm>
            <a:off x="-31450" y="1168725"/>
            <a:ext cx="6529651" cy="3674650"/>
          </a:xfrm>
          <a:prstGeom prst="rect">
            <a:avLst/>
          </a:prstGeom>
          <a:noFill/>
          <a:ln>
            <a:noFill/>
          </a:ln>
        </p:spPr>
      </p:pic>
      <p:sp>
        <p:nvSpPr>
          <p:cNvPr id="292" name="Google Shape;292;p22"/>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Hybrid Approach</a:t>
            </a:r>
            <a:endParaRPr/>
          </a:p>
        </p:txBody>
      </p:sp>
      <p:sp>
        <p:nvSpPr>
          <p:cNvPr id="293" name="Google Shape;293;p22"/>
          <p:cNvSpPr txBox="1"/>
          <p:nvPr>
            <p:ph idx="1" type="body"/>
          </p:nvPr>
        </p:nvSpPr>
        <p:spPr>
          <a:xfrm>
            <a:off x="6398800" y="967350"/>
            <a:ext cx="2637000" cy="41220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Clr>
                <a:schemeClr val="accent6"/>
              </a:buClr>
              <a:buSzPts val="1500"/>
              <a:buChar char="●"/>
            </a:pPr>
            <a:r>
              <a:rPr lang="en" sz="1500">
                <a:solidFill>
                  <a:schemeClr val="accent6"/>
                </a:solidFill>
              </a:rPr>
              <a:t>Utilize a large corpus of journal publications from Earth science to build an embedding. </a:t>
            </a:r>
            <a:endParaRPr sz="1500">
              <a:solidFill>
                <a:schemeClr val="accent6"/>
              </a:solidFill>
            </a:endParaRPr>
          </a:p>
          <a:p>
            <a:pPr indent="-323850" lvl="0" marL="457200" rtl="0" algn="l">
              <a:spcBef>
                <a:spcPts val="0"/>
              </a:spcBef>
              <a:spcAft>
                <a:spcPts val="0"/>
              </a:spcAft>
              <a:buClr>
                <a:schemeClr val="accent6"/>
              </a:buClr>
              <a:buSzPts val="1500"/>
              <a:buChar char="●"/>
            </a:pPr>
            <a:r>
              <a:rPr lang="en" sz="1500">
                <a:solidFill>
                  <a:schemeClr val="accent6"/>
                </a:solidFill>
              </a:rPr>
              <a:t>Utilize the existing Earth science ontologies to develop validation tests to evaluate the robustness and correctness of the embedding.</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3"/>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Corpus Preparation</a:t>
            </a:r>
            <a:endParaRPr/>
          </a:p>
        </p:txBody>
      </p:sp>
      <p:sp>
        <p:nvSpPr>
          <p:cNvPr id="299" name="Google Shape;299;p23"/>
          <p:cNvSpPr txBox="1"/>
          <p:nvPr>
            <p:ph idx="1" type="body"/>
          </p:nvPr>
        </p:nvSpPr>
        <p:spPr>
          <a:xfrm>
            <a:off x="7055375" y="1224100"/>
            <a:ext cx="1924800" cy="3692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accent6"/>
              </a:buClr>
              <a:buSzPts val="1100"/>
              <a:buFont typeface="Arial"/>
              <a:buNone/>
            </a:pPr>
            <a:r>
              <a:rPr lang="en" sz="1500">
                <a:solidFill>
                  <a:schemeClr val="accent6"/>
                </a:solidFill>
              </a:rPr>
              <a:t>Used a corpus of 88,410 AGU publications for our initial embedding, consisting of 530 million total words and 5.5 million unique words. </a:t>
            </a:r>
            <a:endParaRPr sz="1600"/>
          </a:p>
        </p:txBody>
      </p:sp>
      <p:pic>
        <p:nvPicPr>
          <p:cNvPr id="300" name="Google Shape;300;p23"/>
          <p:cNvPicPr preferRelativeResize="0"/>
          <p:nvPr/>
        </p:nvPicPr>
        <p:blipFill>
          <a:blip r:embed="rId3">
            <a:alphaModFix/>
          </a:blip>
          <a:stretch>
            <a:fillRect/>
          </a:stretch>
        </p:blipFill>
        <p:spPr>
          <a:xfrm>
            <a:off x="252400" y="1732038"/>
            <a:ext cx="6619875" cy="26765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4"/>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Word Embeddings </a:t>
            </a:r>
            <a:endParaRPr/>
          </a:p>
        </p:txBody>
      </p:sp>
      <p:sp>
        <p:nvSpPr>
          <p:cNvPr id="306" name="Google Shape;306;p24"/>
          <p:cNvSpPr txBox="1"/>
          <p:nvPr>
            <p:ph idx="1" type="body"/>
          </p:nvPr>
        </p:nvSpPr>
        <p:spPr>
          <a:xfrm>
            <a:off x="177925" y="1192550"/>
            <a:ext cx="3460800" cy="372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t>What are embeddings?</a:t>
            </a:r>
            <a:endParaRPr sz="1800"/>
          </a:p>
          <a:p>
            <a:pPr indent="-317500" lvl="0" marL="457200" rtl="0" algn="l">
              <a:lnSpc>
                <a:spcPct val="100000"/>
              </a:lnSpc>
              <a:spcBef>
                <a:spcPts val="1600"/>
              </a:spcBef>
              <a:spcAft>
                <a:spcPts val="0"/>
              </a:spcAft>
              <a:buSzPts val="1400"/>
              <a:buFont typeface="Avenir"/>
              <a:buChar char="●"/>
            </a:pPr>
            <a:r>
              <a:rPr lang="en" sz="1400"/>
              <a:t>Numerical representation of text, compact and machine readable representation of text in a corpus</a:t>
            </a:r>
            <a:endParaRPr sz="1400"/>
          </a:p>
          <a:p>
            <a:pPr indent="-317500" lvl="0" marL="457200" rtl="0" algn="l">
              <a:lnSpc>
                <a:spcPct val="100000"/>
              </a:lnSpc>
              <a:spcBef>
                <a:spcPts val="0"/>
              </a:spcBef>
              <a:spcAft>
                <a:spcPts val="0"/>
              </a:spcAft>
              <a:buSzPts val="1400"/>
              <a:buFont typeface="Avenir"/>
              <a:buChar char="●"/>
            </a:pPr>
            <a:r>
              <a:rPr lang="en" sz="1400"/>
              <a:t>Maps text (words/phrases/characters) from the vocabulary to vectors of real numbers</a:t>
            </a:r>
            <a:endParaRPr sz="1400"/>
          </a:p>
          <a:p>
            <a:pPr indent="0" lvl="0" marL="0" rtl="0" algn="l">
              <a:spcBef>
                <a:spcPts val="1600"/>
              </a:spcBef>
              <a:spcAft>
                <a:spcPts val="0"/>
              </a:spcAft>
              <a:buNone/>
            </a:pPr>
            <a:r>
              <a:rPr lang="en" sz="1800"/>
              <a:t>How can it be used?</a:t>
            </a:r>
            <a:endParaRPr sz="1800"/>
          </a:p>
          <a:p>
            <a:pPr indent="-317500" lvl="0" marL="457200" rtl="0" algn="l">
              <a:lnSpc>
                <a:spcPct val="100000"/>
              </a:lnSpc>
              <a:spcBef>
                <a:spcPts val="1600"/>
              </a:spcBef>
              <a:spcAft>
                <a:spcPts val="0"/>
              </a:spcAft>
              <a:buSzPts val="1400"/>
              <a:buFont typeface="Avenir"/>
              <a:buChar char="●"/>
            </a:pPr>
            <a:r>
              <a:rPr lang="en" sz="1400"/>
              <a:t>Topic extraction from text</a:t>
            </a:r>
            <a:endParaRPr sz="1400"/>
          </a:p>
          <a:p>
            <a:pPr indent="-317500" lvl="0" marL="457200" rtl="0" algn="l">
              <a:lnSpc>
                <a:spcPct val="100000"/>
              </a:lnSpc>
              <a:spcBef>
                <a:spcPts val="0"/>
              </a:spcBef>
              <a:spcAft>
                <a:spcPts val="0"/>
              </a:spcAft>
              <a:buSzPts val="1400"/>
              <a:buFont typeface="Avenir"/>
              <a:buChar char="●"/>
            </a:pPr>
            <a:r>
              <a:rPr lang="en" sz="1400"/>
              <a:t>Input into ML models for text classification tasks</a:t>
            </a:r>
            <a:endParaRPr sz="1400"/>
          </a:p>
          <a:p>
            <a:pPr indent="-317500" lvl="0" marL="457200" rtl="0" algn="l">
              <a:lnSpc>
                <a:spcPct val="100000"/>
              </a:lnSpc>
              <a:spcBef>
                <a:spcPts val="0"/>
              </a:spcBef>
              <a:spcAft>
                <a:spcPts val="0"/>
              </a:spcAft>
              <a:buSzPts val="1400"/>
              <a:buChar char="●"/>
            </a:pPr>
            <a:r>
              <a:rPr lang="en" sz="1400"/>
              <a:t>Text similarity</a:t>
            </a:r>
            <a:endParaRPr sz="1800"/>
          </a:p>
          <a:p>
            <a:pPr indent="0" lvl="0" marL="0" rtl="0" algn="l">
              <a:spcBef>
                <a:spcPts val="1600"/>
              </a:spcBef>
              <a:spcAft>
                <a:spcPts val="1600"/>
              </a:spcAft>
              <a:buNone/>
            </a:pPr>
            <a:r>
              <a:t/>
            </a:r>
            <a:endParaRPr sz="1400"/>
          </a:p>
        </p:txBody>
      </p:sp>
      <p:pic>
        <p:nvPicPr>
          <p:cNvPr descr="@Article{Rozado2019,&#10;author=&quot;Rozado, David&quot;,&#10;title=&quot;Using Word Embeddings to Analyze how Universities Conceptualize ``Diversity'' in their Online Institutional Presence&quot;,&#10;journal=&quot;Society&quot;,&#10;year=&quot;2019&quot;,&#10;month=&quot;Jun&quot;,&#10;day=&quot;01&quot;,&#10;volume=&quot;56&quot;,&#10;number=&quot;3&quot;,&#10;pages=&quot;256--266&quot;,&#10;abstract=&quot;The term diversity can be operationalized demographically (in terms of physical or external characteristics such as race, gender, ethnicity and nationality) or intellectually (in terms of mental phenomena such as viewpoints, beliefs, ideas and political opinion). This work examines the context in which the concept of diversity is used by 50 US elite universities in their online institutional presence. Distributional semantics theory is leveraged to quantify semantic similarity between linguistic items based on their distributional properties in a large sample of language data taken from universities online profiles. The language modelling is carried out using Word2vec, a state-of-the-art machine learning model widely used by the natural language processing community to create vector representations of words (i.e. word embeddings). The model uses a neural network trained to reconstruct the linguistic context of words in the training corpus. As a by-product of the training objective, word2vec embeds words into a learned vector space where words that share common contexts and thus semantic meaning according to the distributional hypotheses, are located in close proximity to one another. A quantitative analysis of cosine similarities between word vectors derived from the corpus of text retrieved from universities online institutional profiles shows that the diversity concept is much closer to demographic operationalisations of diversity such as race, gender, ethnicity or nationality than to intellectual ones such as viewpoints, values, beliefs or political orientation. That is, the universities studied tend to use the word diversity predominantly in its demographic denotation to refer to variety of external appearance instead of to variety of mental phenomena. This is significant in light of the severe lack of ideological diversity in universities across the US, with the vast majority of faculty leaning left of center. Universities emphasis on the usage of the term diversity to denote demographic subtypes of diversity could be indicative of a majority power structure in the Academy which tries to hinder the fostering of viewpoint diversity by steering diversity efforts towards demographic interpretations of the word. At the very least, the results of this work suggest that universities, as judged from the way they use language in their own online institutional profiles, prioritize demographic types of diversity around variety of external appearance cues over intellectual heterogeneity.&quot;,&#10;issn=&quot;1936-4725&quot;,&#10;doi=&quot;10.1007/s12115-019-00362-9&quot;,&#10;url=&quot;https://doi.org/10.1007/s12115-019-00362-9&quot;&#10;}&#10;&#10;" id="307" name="Google Shape;307;p24"/>
          <p:cNvPicPr preferRelativeResize="0"/>
          <p:nvPr/>
        </p:nvPicPr>
        <p:blipFill>
          <a:blip r:embed="rId3">
            <a:alphaModFix/>
          </a:blip>
          <a:stretch>
            <a:fillRect/>
          </a:stretch>
        </p:blipFill>
        <p:spPr>
          <a:xfrm>
            <a:off x="3782775" y="1190875"/>
            <a:ext cx="4675424" cy="3492050"/>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5"/>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Ontology Driven Validation</a:t>
            </a:r>
            <a:endParaRPr/>
          </a:p>
        </p:txBody>
      </p:sp>
      <p:sp>
        <p:nvSpPr>
          <p:cNvPr id="313" name="Google Shape;313;p25"/>
          <p:cNvSpPr txBox="1"/>
          <p:nvPr>
            <p:ph idx="1" type="body"/>
          </p:nvPr>
        </p:nvSpPr>
        <p:spPr>
          <a:xfrm>
            <a:off x="163800" y="1224100"/>
            <a:ext cx="4636200" cy="3809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accent6"/>
                </a:solidFill>
              </a:rPr>
              <a:t>Existing domain-specific ontologies can be used in the validation of domain-specific word embeddings </a:t>
            </a:r>
            <a:endParaRPr sz="1500">
              <a:solidFill>
                <a:schemeClr val="accent6"/>
              </a:solidFill>
            </a:endParaRPr>
          </a:p>
          <a:p>
            <a:pPr indent="-323850" lvl="0" marL="457200" rtl="0" algn="l">
              <a:spcBef>
                <a:spcPts val="0"/>
              </a:spcBef>
              <a:spcAft>
                <a:spcPts val="0"/>
              </a:spcAft>
              <a:buClr>
                <a:schemeClr val="accent6"/>
              </a:buClr>
              <a:buSzPts val="1500"/>
              <a:buChar char="●"/>
            </a:pPr>
            <a:r>
              <a:rPr lang="en" sz="1500">
                <a:solidFill>
                  <a:schemeClr val="accent6"/>
                </a:solidFill>
              </a:rPr>
              <a:t>Create domain-specific word pairs that capture several analogical relationships </a:t>
            </a:r>
            <a:endParaRPr sz="1500">
              <a:solidFill>
                <a:schemeClr val="accent6"/>
              </a:solidFill>
            </a:endParaRPr>
          </a:p>
          <a:p>
            <a:pPr indent="-323850" lvl="0" marL="457200" rtl="0" algn="l">
              <a:spcBef>
                <a:spcPts val="0"/>
              </a:spcBef>
              <a:spcAft>
                <a:spcPts val="0"/>
              </a:spcAft>
              <a:buClr>
                <a:schemeClr val="accent6"/>
              </a:buClr>
              <a:buSzPts val="1500"/>
              <a:buChar char="●"/>
            </a:pPr>
            <a:r>
              <a:rPr lang="en" sz="1500">
                <a:solidFill>
                  <a:schemeClr val="accent6"/>
                </a:solidFill>
              </a:rPr>
              <a:t>Use of analogies as a validation method for word embedding models has been established as a recognized approach in natural language processing  (NLP) research </a:t>
            </a:r>
            <a:endParaRPr sz="1500">
              <a:solidFill>
                <a:schemeClr val="accent6"/>
              </a:solidFill>
            </a:endParaRPr>
          </a:p>
          <a:p>
            <a:pPr indent="0" lvl="0" marL="0" rtl="0" algn="l">
              <a:spcBef>
                <a:spcPts val="0"/>
              </a:spcBef>
              <a:spcAft>
                <a:spcPts val="0"/>
              </a:spcAft>
              <a:buNone/>
            </a:pPr>
            <a:r>
              <a:t/>
            </a:r>
            <a:endParaRPr sz="1500">
              <a:solidFill>
                <a:schemeClr val="accent6"/>
              </a:solidFill>
            </a:endParaRPr>
          </a:p>
          <a:p>
            <a:pPr indent="0" lvl="0" marL="0" rtl="0" algn="l">
              <a:spcBef>
                <a:spcPts val="0"/>
              </a:spcBef>
              <a:spcAft>
                <a:spcPts val="0"/>
              </a:spcAft>
              <a:buNone/>
            </a:pPr>
            <a:r>
              <a:rPr lang="en" sz="1500">
                <a:solidFill>
                  <a:schemeClr val="accent6"/>
                </a:solidFill>
              </a:rPr>
              <a:t>We developed a validation test using the Environment Ontology (ENVO) and the Global Change Master Directory (GCMD) taxonomy.</a:t>
            </a:r>
            <a:endParaRPr sz="1600"/>
          </a:p>
        </p:txBody>
      </p:sp>
      <p:pic>
        <p:nvPicPr>
          <p:cNvPr id="314" name="Google Shape;314;p25"/>
          <p:cNvPicPr preferRelativeResize="0"/>
          <p:nvPr/>
        </p:nvPicPr>
        <p:blipFill>
          <a:blip r:embed="rId3">
            <a:alphaModFix/>
          </a:blip>
          <a:stretch>
            <a:fillRect/>
          </a:stretch>
        </p:blipFill>
        <p:spPr>
          <a:xfrm>
            <a:off x="4800000" y="1318825"/>
            <a:ext cx="4357250" cy="3436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26"/>
          <p:cNvSpPr txBox="1"/>
          <p:nvPr>
            <p:ph type="ctrTitle"/>
          </p:nvPr>
        </p:nvSpPr>
        <p:spPr>
          <a:xfrm flipH="1">
            <a:off x="3376500" y="3085150"/>
            <a:ext cx="5005500" cy="1022100"/>
          </a:xfrm>
          <a:prstGeom prst="rect">
            <a:avLst/>
          </a:prstGeom>
        </p:spPr>
        <p:txBody>
          <a:bodyPr anchorCtr="0" anchor="ctr" bIns="91425" lIns="91425" spcFirstLastPara="1" rIns="91425" wrap="square" tIns="91425">
            <a:noAutofit/>
          </a:bodyPr>
          <a:lstStyle/>
          <a:p>
            <a:pPr indent="0" lvl="0" marL="457200" rtl="0" algn="r">
              <a:spcBef>
                <a:spcPts val="0"/>
              </a:spcBef>
              <a:spcAft>
                <a:spcPts val="0"/>
              </a:spcAft>
              <a:buNone/>
            </a:pPr>
            <a:r>
              <a:rPr lang="en"/>
              <a:t>2. Data System Applications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7"/>
          <p:cNvSpPr/>
          <p:nvPr/>
        </p:nvSpPr>
        <p:spPr>
          <a:xfrm>
            <a:off x="5790563" y="1101731"/>
            <a:ext cx="2635200" cy="3784500"/>
          </a:xfrm>
          <a:prstGeom prst="rect">
            <a:avLst/>
          </a:prstGeom>
          <a:noFill/>
          <a:ln cap="flat" cmpd="sng" w="2857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26" name="Google Shape;326;p27"/>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400050" lvl="0" marL="457200" rtl="0" algn="ctr">
              <a:spcBef>
                <a:spcPts val="0"/>
              </a:spcBef>
              <a:spcAft>
                <a:spcPts val="0"/>
              </a:spcAft>
              <a:buSzPts val="2700"/>
              <a:buAutoNum type="arabicParenBoth"/>
            </a:pPr>
            <a:r>
              <a:rPr lang="en"/>
              <a:t>Mapping Science Application Needs to Data Sets</a:t>
            </a:r>
            <a:endParaRPr/>
          </a:p>
        </p:txBody>
      </p:sp>
      <p:sp>
        <p:nvSpPr>
          <p:cNvPr id="327" name="Google Shape;327;p27"/>
          <p:cNvSpPr txBox="1"/>
          <p:nvPr>
            <p:ph idx="1" type="body"/>
          </p:nvPr>
        </p:nvSpPr>
        <p:spPr>
          <a:xfrm>
            <a:off x="163800" y="1224100"/>
            <a:ext cx="4780500" cy="36621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2000"/>
              <a:t>Objective</a:t>
            </a:r>
            <a:endParaRPr sz="2000"/>
          </a:p>
          <a:p>
            <a:pPr indent="-292100" lvl="0" marL="342900" rtl="0" algn="l">
              <a:lnSpc>
                <a:spcPct val="115000"/>
              </a:lnSpc>
              <a:spcBef>
                <a:spcPts val="1600"/>
              </a:spcBef>
              <a:spcAft>
                <a:spcPts val="0"/>
              </a:spcAft>
              <a:buSzPts val="2000"/>
              <a:buChar char="●"/>
            </a:pPr>
            <a:r>
              <a:rPr lang="en" sz="2000"/>
              <a:t>Create an automated assessment workflow to increase the efficiency of NASA’s assessment process</a:t>
            </a:r>
            <a:endParaRPr sz="2000"/>
          </a:p>
          <a:p>
            <a:pPr indent="-292100" lvl="0" marL="342900" rtl="0" algn="l">
              <a:lnSpc>
                <a:spcPct val="115000"/>
              </a:lnSpc>
              <a:spcBef>
                <a:spcPts val="0"/>
              </a:spcBef>
              <a:spcAft>
                <a:spcPts val="0"/>
              </a:spcAft>
              <a:buSzPts val="2000"/>
              <a:buChar char="●"/>
            </a:pPr>
            <a:r>
              <a:rPr lang="en" sz="2000"/>
              <a:t>Provide initial satellite needs evaluation to assessment teams</a:t>
            </a:r>
            <a:endParaRPr sz="2000"/>
          </a:p>
        </p:txBody>
      </p:sp>
      <p:grpSp>
        <p:nvGrpSpPr>
          <p:cNvPr id="328" name="Google Shape;328;p27"/>
          <p:cNvGrpSpPr/>
          <p:nvPr/>
        </p:nvGrpSpPr>
        <p:grpSpPr>
          <a:xfrm>
            <a:off x="5984997" y="1152131"/>
            <a:ext cx="2252028" cy="3567462"/>
            <a:chOff x="7979996" y="1536175"/>
            <a:chExt cx="3002704" cy="4756616"/>
          </a:xfrm>
        </p:grpSpPr>
        <p:sp>
          <p:nvSpPr>
            <p:cNvPr id="329" name="Google Shape;329;p27"/>
            <p:cNvSpPr txBox="1"/>
            <p:nvPr/>
          </p:nvSpPr>
          <p:spPr>
            <a:xfrm>
              <a:off x="7982650" y="2273208"/>
              <a:ext cx="3000000" cy="646200"/>
            </a:xfrm>
            <a:prstGeom prst="rect">
              <a:avLst/>
            </a:prstGeom>
            <a:noFill/>
            <a:ln cap="flat" cmpd="sng" w="9525">
              <a:solidFill>
                <a:srgbClr val="4472C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000000"/>
                  </a:solidFill>
                  <a:latin typeface="Calibri"/>
                  <a:ea typeface="Calibri"/>
                  <a:cs typeface="Calibri"/>
                  <a:sym typeface="Calibri"/>
                </a:rPr>
                <a:t>Gather need specifications from survey response</a:t>
              </a:r>
              <a:endParaRPr sz="1100"/>
            </a:p>
          </p:txBody>
        </p:sp>
        <p:sp>
          <p:nvSpPr>
            <p:cNvPr id="330" name="Google Shape;330;p27"/>
            <p:cNvSpPr txBox="1"/>
            <p:nvPr/>
          </p:nvSpPr>
          <p:spPr>
            <a:xfrm>
              <a:off x="7982700" y="3238848"/>
              <a:ext cx="3000000" cy="1257300"/>
            </a:xfrm>
            <a:prstGeom prst="rect">
              <a:avLst/>
            </a:prstGeom>
            <a:noFill/>
            <a:ln cap="flat" cmpd="sng" w="9525">
              <a:solidFill>
                <a:srgbClr val="4472C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000000"/>
                  </a:solidFill>
                  <a:latin typeface="Calibri"/>
                  <a:ea typeface="Calibri"/>
                  <a:cs typeface="Calibri"/>
                  <a:sym typeface="Calibri"/>
                </a:rPr>
                <a:t>Identify </a:t>
              </a:r>
              <a:r>
                <a:rPr lang="en" sz="1400">
                  <a:latin typeface="Calibri"/>
                  <a:ea typeface="Calibri"/>
                  <a:cs typeface="Calibri"/>
                  <a:sym typeface="Calibri"/>
                </a:rPr>
                <a:t>data sources </a:t>
              </a:r>
              <a:r>
                <a:rPr b="0" i="0" lang="en" sz="1400" u="none" cap="none" strike="noStrike">
                  <a:solidFill>
                    <a:srgbClr val="000000"/>
                  </a:solidFill>
                  <a:latin typeface="Calibri"/>
                  <a:ea typeface="Calibri"/>
                  <a:cs typeface="Calibri"/>
                  <a:sym typeface="Calibri"/>
                </a:rPr>
                <a:t>that help meet need</a:t>
              </a:r>
              <a:endParaRPr b="0" i="0" sz="1400" u="none" cap="none" strike="noStrike">
                <a:solidFill>
                  <a:srgbClr val="000000"/>
                </a:solidFill>
                <a:latin typeface="Calibri"/>
                <a:ea typeface="Calibri"/>
                <a:cs typeface="Calibri"/>
                <a:sym typeface="Calibri"/>
              </a:endParaRPr>
            </a:p>
            <a:p>
              <a:pPr indent="-209550" lvl="0" marL="215900" rtl="0" algn="l">
                <a:spcBef>
                  <a:spcPts val="0"/>
                </a:spcBef>
                <a:spcAft>
                  <a:spcPts val="0"/>
                </a:spcAft>
                <a:buClr>
                  <a:schemeClr val="dk1"/>
                </a:buClr>
                <a:buSzPts val="900"/>
                <a:buChar char="•"/>
              </a:pPr>
              <a:r>
                <a:rPr lang="en" sz="900">
                  <a:solidFill>
                    <a:schemeClr val="dk1"/>
                  </a:solidFill>
                  <a:latin typeface="Calibri"/>
                  <a:ea typeface="Calibri"/>
                  <a:cs typeface="Calibri"/>
                  <a:sym typeface="Calibri"/>
                </a:rPr>
                <a:t>Available datasets</a:t>
              </a:r>
              <a:endParaRPr sz="900">
                <a:solidFill>
                  <a:schemeClr val="dk1"/>
                </a:solidFill>
                <a:latin typeface="Calibri"/>
                <a:ea typeface="Calibri"/>
                <a:cs typeface="Calibri"/>
                <a:sym typeface="Calibri"/>
              </a:endParaRPr>
            </a:p>
            <a:p>
              <a:pPr indent="-209550" lvl="0" marL="215900" rtl="0" algn="l">
                <a:spcBef>
                  <a:spcPts val="0"/>
                </a:spcBef>
                <a:spcAft>
                  <a:spcPts val="0"/>
                </a:spcAft>
                <a:buClr>
                  <a:schemeClr val="dk1"/>
                </a:buClr>
                <a:buSzPts val="900"/>
                <a:buFont typeface="Calibri"/>
                <a:buChar char="•"/>
              </a:pPr>
              <a:r>
                <a:rPr lang="en" sz="900">
                  <a:solidFill>
                    <a:schemeClr val="dk1"/>
                  </a:solidFill>
                  <a:latin typeface="Calibri"/>
                  <a:ea typeface="Calibri"/>
                  <a:cs typeface="Calibri"/>
                  <a:sym typeface="Calibri"/>
                </a:rPr>
                <a:t>Current missions</a:t>
              </a:r>
              <a:endParaRPr sz="900">
                <a:solidFill>
                  <a:schemeClr val="dk1"/>
                </a:solidFill>
                <a:latin typeface="Calibri"/>
                <a:ea typeface="Calibri"/>
                <a:cs typeface="Calibri"/>
                <a:sym typeface="Calibri"/>
              </a:endParaRPr>
            </a:p>
            <a:p>
              <a:pPr indent="-209550" lvl="0" marL="215900" rtl="0" algn="l">
                <a:spcBef>
                  <a:spcPts val="0"/>
                </a:spcBef>
                <a:spcAft>
                  <a:spcPts val="0"/>
                </a:spcAft>
                <a:buClr>
                  <a:schemeClr val="dk1"/>
                </a:buClr>
                <a:buSzPts val="900"/>
                <a:buFont typeface="Calibri"/>
                <a:buChar char="•"/>
              </a:pPr>
              <a:r>
                <a:rPr lang="en" sz="900">
                  <a:solidFill>
                    <a:schemeClr val="dk1"/>
                  </a:solidFill>
                  <a:latin typeface="Calibri"/>
                  <a:ea typeface="Calibri"/>
                  <a:cs typeface="Calibri"/>
                  <a:sym typeface="Calibri"/>
                </a:rPr>
                <a:t>Future missions</a:t>
              </a:r>
              <a:endParaRPr sz="9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latin typeface="Calibri"/>
                <a:ea typeface="Calibri"/>
                <a:cs typeface="Calibri"/>
                <a:sym typeface="Calibri"/>
              </a:endParaRPr>
            </a:p>
          </p:txBody>
        </p:sp>
        <p:sp>
          <p:nvSpPr>
            <p:cNvPr id="331" name="Google Shape;331;p27"/>
            <p:cNvSpPr txBox="1"/>
            <p:nvPr/>
          </p:nvSpPr>
          <p:spPr>
            <a:xfrm>
              <a:off x="8356792" y="1536175"/>
              <a:ext cx="2251800" cy="646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4A86E8"/>
                  </a:solidFill>
                  <a:latin typeface="Calibri"/>
                  <a:ea typeface="Calibri"/>
                  <a:cs typeface="Calibri"/>
                  <a:sym typeface="Calibri"/>
                </a:rPr>
                <a:t>Example </a:t>
              </a:r>
              <a:r>
                <a:rPr lang="en" sz="1400">
                  <a:solidFill>
                    <a:srgbClr val="4A86E8"/>
                  </a:solidFill>
                  <a:latin typeface="Calibri"/>
                  <a:ea typeface="Calibri"/>
                  <a:cs typeface="Calibri"/>
                  <a:sym typeface="Calibri"/>
                </a:rPr>
                <a:t>assessment</a:t>
              </a:r>
              <a:r>
                <a:rPr b="0" i="0" lang="en" sz="1400" u="none" cap="none" strike="noStrike">
                  <a:solidFill>
                    <a:srgbClr val="4A86E8"/>
                  </a:solidFill>
                  <a:latin typeface="Calibri"/>
                  <a:ea typeface="Calibri"/>
                  <a:cs typeface="Calibri"/>
                  <a:sym typeface="Calibri"/>
                </a:rPr>
                <a:t> workflow</a:t>
              </a:r>
              <a:endParaRPr sz="1100">
                <a:solidFill>
                  <a:srgbClr val="4A86E8"/>
                </a:solidFill>
              </a:endParaRPr>
            </a:p>
          </p:txBody>
        </p:sp>
        <p:sp>
          <p:nvSpPr>
            <p:cNvPr id="332" name="Google Shape;332;p27"/>
            <p:cNvSpPr txBox="1"/>
            <p:nvPr/>
          </p:nvSpPr>
          <p:spPr>
            <a:xfrm>
              <a:off x="7979996" y="4815591"/>
              <a:ext cx="3000000" cy="1477200"/>
            </a:xfrm>
            <a:prstGeom prst="rect">
              <a:avLst/>
            </a:prstGeom>
            <a:noFill/>
            <a:ln cap="flat" cmpd="sng" w="9525">
              <a:solidFill>
                <a:srgbClr val="4472C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000000"/>
                  </a:solidFill>
                  <a:latin typeface="Calibri"/>
                  <a:ea typeface="Calibri"/>
                  <a:cs typeface="Calibri"/>
                  <a:sym typeface="Calibri"/>
                </a:rPr>
                <a:t>Follow up with </a:t>
              </a:r>
              <a:r>
                <a:rPr lang="en" sz="1400">
                  <a:latin typeface="Calibri"/>
                  <a:ea typeface="Calibri"/>
                  <a:cs typeface="Calibri"/>
                  <a:sym typeface="Calibri"/>
                </a:rPr>
                <a:t>agency SME</a:t>
              </a:r>
              <a:endParaRPr sz="1100"/>
            </a:p>
            <a:p>
              <a:pPr indent="-209550" lvl="0" marL="215900" marR="0" rtl="0" algn="l">
                <a:spcBef>
                  <a:spcPts val="0"/>
                </a:spcBef>
                <a:spcAft>
                  <a:spcPts val="0"/>
                </a:spcAft>
                <a:buClr>
                  <a:srgbClr val="000000"/>
                </a:buClr>
                <a:buSzPts val="900"/>
                <a:buFont typeface="Arial"/>
                <a:buChar char="•"/>
              </a:pPr>
              <a:r>
                <a:rPr b="0" i="0" lang="en" sz="900" u="none" cap="none" strike="noStrike">
                  <a:solidFill>
                    <a:srgbClr val="000000"/>
                  </a:solidFill>
                  <a:latin typeface="Calibri"/>
                  <a:ea typeface="Calibri"/>
                  <a:cs typeface="Calibri"/>
                  <a:sym typeface="Calibri"/>
                </a:rPr>
                <a:t>Recommend any current missions they aren’t already using</a:t>
              </a:r>
              <a:endParaRPr sz="1100"/>
            </a:p>
            <a:p>
              <a:pPr indent="-209550" lvl="0" marL="215900" marR="0" rtl="0" algn="l">
                <a:spcBef>
                  <a:spcPts val="0"/>
                </a:spcBef>
                <a:spcAft>
                  <a:spcPts val="0"/>
                </a:spcAft>
                <a:buClr>
                  <a:srgbClr val="000000"/>
                </a:buClr>
                <a:buSzPts val="900"/>
                <a:buFont typeface="Arial"/>
                <a:buChar char="•"/>
              </a:pPr>
              <a:r>
                <a:rPr b="0" i="0" lang="en" sz="900" u="none" cap="none" strike="noStrike">
                  <a:solidFill>
                    <a:srgbClr val="000000"/>
                  </a:solidFill>
                  <a:latin typeface="Calibri"/>
                  <a:ea typeface="Calibri"/>
                  <a:cs typeface="Calibri"/>
                  <a:sym typeface="Calibri"/>
                </a:rPr>
                <a:t>Is new product development needed?</a:t>
              </a:r>
              <a:endParaRPr sz="1100"/>
            </a:p>
            <a:p>
              <a:pPr indent="-209550" lvl="0" marL="215900" marR="0" rtl="0" algn="l">
                <a:spcBef>
                  <a:spcPts val="0"/>
                </a:spcBef>
                <a:spcAft>
                  <a:spcPts val="0"/>
                </a:spcAft>
                <a:buClr>
                  <a:srgbClr val="000000"/>
                </a:buClr>
                <a:buSzPts val="900"/>
                <a:buFont typeface="Arial"/>
                <a:buChar char="•"/>
              </a:pPr>
              <a:r>
                <a:rPr b="0" i="0" lang="en" sz="900" u="none" cap="none" strike="noStrike">
                  <a:solidFill>
                    <a:srgbClr val="000000"/>
                  </a:solidFill>
                  <a:latin typeface="Calibri"/>
                  <a:ea typeface="Calibri"/>
                  <a:cs typeface="Calibri"/>
                  <a:sym typeface="Calibri"/>
                </a:rPr>
                <a:t>Are they aware of the upcoming missions?</a:t>
              </a:r>
              <a:endParaRPr sz="1100"/>
            </a:p>
            <a:p>
              <a:pPr indent="-209550" lvl="0" marL="215900" marR="0" rtl="0" algn="l">
                <a:spcBef>
                  <a:spcPts val="0"/>
                </a:spcBef>
                <a:spcAft>
                  <a:spcPts val="0"/>
                </a:spcAft>
                <a:buClr>
                  <a:srgbClr val="000000"/>
                </a:buClr>
                <a:buSzPts val="900"/>
                <a:buFont typeface="Arial"/>
                <a:buChar char="•"/>
              </a:pPr>
              <a:r>
                <a:rPr b="0" i="0" lang="en" sz="900" u="none" cap="none" strike="noStrike">
                  <a:solidFill>
                    <a:srgbClr val="000000"/>
                  </a:solidFill>
                  <a:latin typeface="Calibri"/>
                  <a:ea typeface="Calibri"/>
                  <a:cs typeface="Calibri"/>
                  <a:sym typeface="Calibri"/>
                </a:rPr>
                <a:t>Etc.</a:t>
              </a:r>
              <a:endParaRPr sz="1100"/>
            </a:p>
          </p:txBody>
        </p:sp>
        <p:cxnSp>
          <p:nvCxnSpPr>
            <p:cNvPr id="333" name="Google Shape;333;p27"/>
            <p:cNvCxnSpPr/>
            <p:nvPr/>
          </p:nvCxnSpPr>
          <p:spPr>
            <a:xfrm>
              <a:off x="9479996" y="2946914"/>
              <a:ext cx="0" cy="291900"/>
            </a:xfrm>
            <a:prstGeom prst="straightConnector1">
              <a:avLst/>
            </a:prstGeom>
            <a:noFill/>
            <a:ln cap="flat" cmpd="sng" w="9525">
              <a:solidFill>
                <a:srgbClr val="4472C4"/>
              </a:solidFill>
              <a:prstDash val="solid"/>
              <a:miter lim="800000"/>
              <a:headEnd len="sm" w="sm" type="none"/>
              <a:tailEnd len="med" w="med" type="triangle"/>
            </a:ln>
          </p:spPr>
        </p:cxnSp>
        <p:cxnSp>
          <p:nvCxnSpPr>
            <p:cNvPr id="334" name="Google Shape;334;p27"/>
            <p:cNvCxnSpPr/>
            <p:nvPr/>
          </p:nvCxnSpPr>
          <p:spPr>
            <a:xfrm>
              <a:off x="9479996" y="4509914"/>
              <a:ext cx="0" cy="291900"/>
            </a:xfrm>
            <a:prstGeom prst="straightConnector1">
              <a:avLst/>
            </a:prstGeom>
            <a:noFill/>
            <a:ln cap="flat" cmpd="sng" w="9525">
              <a:solidFill>
                <a:srgbClr val="4472C4"/>
              </a:solidFill>
              <a:prstDash val="solid"/>
              <a:miter lim="800000"/>
              <a:headEnd len="sm" w="sm" type="none"/>
              <a:tailEnd len="med" w="med" type="triangle"/>
            </a:ln>
          </p:spPr>
        </p:cxn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8"/>
          <p:cNvSpPr/>
          <p:nvPr/>
        </p:nvSpPr>
        <p:spPr>
          <a:xfrm>
            <a:off x="5790563" y="1101731"/>
            <a:ext cx="2635200" cy="3784500"/>
          </a:xfrm>
          <a:prstGeom prst="rect">
            <a:avLst/>
          </a:prstGeom>
          <a:noFill/>
          <a:ln cap="flat" cmpd="sng" w="2857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341" name="Google Shape;341;p28"/>
          <p:cNvSpPr txBox="1"/>
          <p:nvPr/>
        </p:nvSpPr>
        <p:spPr>
          <a:xfrm>
            <a:off x="3726965" y="1833569"/>
            <a:ext cx="1689000" cy="6927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4A86E8"/>
                </a:solidFill>
                <a:latin typeface="Calibri"/>
                <a:ea typeface="Calibri"/>
                <a:cs typeface="Calibri"/>
                <a:sym typeface="Calibri"/>
              </a:rPr>
              <a:t>Return candidate list of </a:t>
            </a:r>
            <a:r>
              <a:rPr lang="en" sz="1400">
                <a:solidFill>
                  <a:srgbClr val="4A86E8"/>
                </a:solidFill>
                <a:latin typeface="Calibri"/>
                <a:ea typeface="Calibri"/>
                <a:cs typeface="Calibri"/>
                <a:sym typeface="Calibri"/>
              </a:rPr>
              <a:t>missions/datasets</a:t>
            </a:r>
            <a:r>
              <a:rPr b="0" i="0" lang="en" sz="1400" u="none" cap="none" strike="noStrike">
                <a:solidFill>
                  <a:srgbClr val="4A86E8"/>
                </a:solidFill>
                <a:latin typeface="Calibri"/>
                <a:ea typeface="Calibri"/>
                <a:cs typeface="Calibri"/>
                <a:sym typeface="Calibri"/>
              </a:rPr>
              <a:t> relevant to the need</a:t>
            </a:r>
            <a:endParaRPr sz="1100">
              <a:solidFill>
                <a:srgbClr val="4A86E8"/>
              </a:solidFill>
            </a:endParaRPr>
          </a:p>
        </p:txBody>
      </p:sp>
      <p:cxnSp>
        <p:nvCxnSpPr>
          <p:cNvPr id="342" name="Google Shape;342;p28"/>
          <p:cNvCxnSpPr/>
          <p:nvPr/>
        </p:nvCxnSpPr>
        <p:spPr>
          <a:xfrm flipH="1" rot="10800000">
            <a:off x="3829444" y="2718694"/>
            <a:ext cx="1483800" cy="8100"/>
          </a:xfrm>
          <a:prstGeom prst="straightConnector1">
            <a:avLst/>
          </a:prstGeom>
          <a:noFill/>
          <a:ln cap="flat" cmpd="sng" w="28575">
            <a:solidFill>
              <a:srgbClr val="4472C4"/>
            </a:solidFill>
            <a:prstDash val="solid"/>
            <a:miter lim="800000"/>
            <a:headEnd len="sm" w="sm" type="none"/>
            <a:tailEnd len="med" w="med" type="triangle"/>
          </a:ln>
        </p:spPr>
      </p:cxnSp>
      <p:sp>
        <p:nvSpPr>
          <p:cNvPr id="343" name="Google Shape;343;p28"/>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Sample Workflow</a:t>
            </a:r>
            <a:endParaRPr/>
          </a:p>
        </p:txBody>
      </p:sp>
      <p:grpSp>
        <p:nvGrpSpPr>
          <p:cNvPr id="344" name="Google Shape;344;p28"/>
          <p:cNvGrpSpPr/>
          <p:nvPr/>
        </p:nvGrpSpPr>
        <p:grpSpPr>
          <a:xfrm>
            <a:off x="717000" y="1101731"/>
            <a:ext cx="2635200" cy="3242025"/>
            <a:chOff x="956000" y="1468975"/>
            <a:chExt cx="3513600" cy="4322700"/>
          </a:xfrm>
        </p:grpSpPr>
        <p:sp>
          <p:nvSpPr>
            <p:cNvPr id="345" name="Google Shape;345;p28"/>
            <p:cNvSpPr/>
            <p:nvPr/>
          </p:nvSpPr>
          <p:spPr>
            <a:xfrm>
              <a:off x="956000" y="1468975"/>
              <a:ext cx="3513600" cy="4322700"/>
            </a:xfrm>
            <a:prstGeom prst="rect">
              <a:avLst/>
            </a:prstGeom>
            <a:noFill/>
            <a:ln cap="flat" cmpd="sng" w="2857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6" name="Google Shape;346;p28"/>
            <p:cNvSpPr txBox="1"/>
            <p:nvPr/>
          </p:nvSpPr>
          <p:spPr>
            <a:xfrm>
              <a:off x="1212806" y="2318507"/>
              <a:ext cx="3000000" cy="646200"/>
            </a:xfrm>
            <a:prstGeom prst="rect">
              <a:avLst/>
            </a:prstGeom>
            <a:noFill/>
            <a:ln cap="flat" cmpd="sng" w="9525">
              <a:solidFill>
                <a:srgbClr val="4472C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000000"/>
                  </a:solidFill>
                  <a:latin typeface="Calibri"/>
                  <a:ea typeface="Calibri"/>
                  <a:cs typeface="Calibri"/>
                  <a:sym typeface="Calibri"/>
                </a:rPr>
                <a:t>Gather need specifications from survey response</a:t>
              </a:r>
              <a:endParaRPr sz="1100"/>
            </a:p>
          </p:txBody>
        </p:sp>
        <p:sp>
          <p:nvSpPr>
            <p:cNvPr id="347" name="Google Shape;347;p28"/>
            <p:cNvSpPr txBox="1"/>
            <p:nvPr/>
          </p:nvSpPr>
          <p:spPr>
            <a:xfrm>
              <a:off x="1234550" y="1568175"/>
              <a:ext cx="2956500" cy="646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4A86E8"/>
                  </a:solidFill>
                  <a:latin typeface="Calibri"/>
                  <a:ea typeface="Calibri"/>
                  <a:cs typeface="Calibri"/>
                  <a:sym typeface="Calibri"/>
                </a:rPr>
                <a:t>Automated </a:t>
              </a:r>
              <a:r>
                <a:rPr lang="en" sz="1400">
                  <a:solidFill>
                    <a:srgbClr val="4A86E8"/>
                  </a:solidFill>
                  <a:latin typeface="Calibri"/>
                  <a:ea typeface="Calibri"/>
                  <a:cs typeface="Calibri"/>
                  <a:sym typeface="Calibri"/>
                </a:rPr>
                <a:t>assessment </a:t>
              </a:r>
              <a:r>
                <a:rPr b="0" i="0" lang="en" sz="1400" u="none" cap="none" strike="noStrike">
                  <a:solidFill>
                    <a:srgbClr val="4A86E8"/>
                  </a:solidFill>
                  <a:latin typeface="Calibri"/>
                  <a:ea typeface="Calibri"/>
                  <a:cs typeface="Calibri"/>
                  <a:sym typeface="Calibri"/>
                </a:rPr>
                <a:t>using CMR/CEOS MIM/OSCAR*</a:t>
              </a:r>
              <a:endParaRPr sz="1100">
                <a:solidFill>
                  <a:srgbClr val="4A86E8"/>
                </a:solidFill>
              </a:endParaRPr>
            </a:p>
          </p:txBody>
        </p:sp>
        <p:cxnSp>
          <p:nvCxnSpPr>
            <p:cNvPr id="348" name="Google Shape;348;p28"/>
            <p:cNvCxnSpPr/>
            <p:nvPr/>
          </p:nvCxnSpPr>
          <p:spPr>
            <a:xfrm>
              <a:off x="2712806" y="2985563"/>
              <a:ext cx="0" cy="291900"/>
            </a:xfrm>
            <a:prstGeom prst="straightConnector1">
              <a:avLst/>
            </a:prstGeom>
            <a:noFill/>
            <a:ln cap="flat" cmpd="sng" w="9525">
              <a:solidFill>
                <a:srgbClr val="4472C4"/>
              </a:solidFill>
              <a:prstDash val="solid"/>
              <a:miter lim="800000"/>
              <a:headEnd len="sm" w="sm" type="none"/>
              <a:tailEnd len="med" w="med" type="triangle"/>
            </a:ln>
          </p:spPr>
        </p:cxnSp>
        <p:sp>
          <p:nvSpPr>
            <p:cNvPr id="349" name="Google Shape;349;p28"/>
            <p:cNvSpPr txBox="1"/>
            <p:nvPr/>
          </p:nvSpPr>
          <p:spPr>
            <a:xfrm>
              <a:off x="1212800" y="4286398"/>
              <a:ext cx="3000000" cy="1257300"/>
            </a:xfrm>
            <a:prstGeom prst="rect">
              <a:avLst/>
            </a:prstGeom>
            <a:noFill/>
            <a:ln cap="flat" cmpd="sng" w="9525">
              <a:solidFill>
                <a:srgbClr val="4472C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000000"/>
                  </a:solidFill>
                  <a:latin typeface="Calibri"/>
                  <a:ea typeface="Calibri"/>
                  <a:cs typeface="Calibri"/>
                  <a:sym typeface="Calibri"/>
                </a:rPr>
                <a:t>Identify </a:t>
              </a:r>
              <a:r>
                <a:rPr lang="en" sz="1400">
                  <a:latin typeface="Calibri"/>
                  <a:ea typeface="Calibri"/>
                  <a:cs typeface="Calibri"/>
                  <a:sym typeface="Calibri"/>
                </a:rPr>
                <a:t>data sources </a:t>
              </a:r>
              <a:r>
                <a:rPr b="0" i="0" lang="en" sz="1400" u="none" cap="none" strike="noStrike">
                  <a:solidFill>
                    <a:srgbClr val="000000"/>
                  </a:solidFill>
                  <a:latin typeface="Calibri"/>
                  <a:ea typeface="Calibri"/>
                  <a:cs typeface="Calibri"/>
                  <a:sym typeface="Calibri"/>
                </a:rPr>
                <a:t>that help meet need</a:t>
              </a:r>
              <a:endParaRPr b="0" i="0" sz="1400" u="none" cap="none" strike="noStrike">
                <a:solidFill>
                  <a:srgbClr val="000000"/>
                </a:solidFill>
                <a:latin typeface="Calibri"/>
                <a:ea typeface="Calibri"/>
                <a:cs typeface="Calibri"/>
                <a:sym typeface="Calibri"/>
              </a:endParaRPr>
            </a:p>
            <a:p>
              <a:pPr indent="-209550" lvl="0" marL="215900" rtl="0" algn="l">
                <a:spcBef>
                  <a:spcPts val="0"/>
                </a:spcBef>
                <a:spcAft>
                  <a:spcPts val="0"/>
                </a:spcAft>
                <a:buClr>
                  <a:schemeClr val="dk1"/>
                </a:buClr>
                <a:buSzPts val="900"/>
                <a:buChar char="•"/>
              </a:pPr>
              <a:r>
                <a:rPr lang="en" sz="900">
                  <a:solidFill>
                    <a:schemeClr val="dk1"/>
                  </a:solidFill>
                  <a:latin typeface="Calibri"/>
                  <a:ea typeface="Calibri"/>
                  <a:cs typeface="Calibri"/>
                  <a:sym typeface="Calibri"/>
                </a:rPr>
                <a:t>Available datasets</a:t>
              </a:r>
              <a:endParaRPr sz="900">
                <a:solidFill>
                  <a:schemeClr val="dk1"/>
                </a:solidFill>
                <a:latin typeface="Calibri"/>
                <a:ea typeface="Calibri"/>
                <a:cs typeface="Calibri"/>
                <a:sym typeface="Calibri"/>
              </a:endParaRPr>
            </a:p>
            <a:p>
              <a:pPr indent="-209550" lvl="0" marL="215900" rtl="0" algn="l">
                <a:spcBef>
                  <a:spcPts val="0"/>
                </a:spcBef>
                <a:spcAft>
                  <a:spcPts val="0"/>
                </a:spcAft>
                <a:buClr>
                  <a:schemeClr val="dk1"/>
                </a:buClr>
                <a:buSzPts val="900"/>
                <a:buFont typeface="Calibri"/>
                <a:buChar char="•"/>
              </a:pPr>
              <a:r>
                <a:rPr lang="en" sz="900">
                  <a:solidFill>
                    <a:schemeClr val="dk1"/>
                  </a:solidFill>
                  <a:latin typeface="Calibri"/>
                  <a:ea typeface="Calibri"/>
                  <a:cs typeface="Calibri"/>
                  <a:sym typeface="Calibri"/>
                </a:rPr>
                <a:t>Current missions</a:t>
              </a:r>
              <a:endParaRPr sz="900">
                <a:solidFill>
                  <a:schemeClr val="dk1"/>
                </a:solidFill>
                <a:latin typeface="Calibri"/>
                <a:ea typeface="Calibri"/>
                <a:cs typeface="Calibri"/>
                <a:sym typeface="Calibri"/>
              </a:endParaRPr>
            </a:p>
            <a:p>
              <a:pPr indent="-209550" lvl="0" marL="215900" rtl="0" algn="l">
                <a:spcBef>
                  <a:spcPts val="0"/>
                </a:spcBef>
                <a:spcAft>
                  <a:spcPts val="0"/>
                </a:spcAft>
                <a:buClr>
                  <a:schemeClr val="dk1"/>
                </a:buClr>
                <a:buSzPts val="900"/>
                <a:buFont typeface="Calibri"/>
                <a:buChar char="•"/>
              </a:pPr>
              <a:r>
                <a:rPr lang="en" sz="900">
                  <a:solidFill>
                    <a:schemeClr val="dk1"/>
                  </a:solidFill>
                  <a:latin typeface="Calibri"/>
                  <a:ea typeface="Calibri"/>
                  <a:cs typeface="Calibri"/>
                  <a:sym typeface="Calibri"/>
                </a:rPr>
                <a:t>Future missions</a:t>
              </a:r>
              <a:endParaRPr sz="9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latin typeface="Calibri"/>
                <a:ea typeface="Calibri"/>
                <a:cs typeface="Calibri"/>
                <a:sym typeface="Calibri"/>
              </a:endParaRPr>
            </a:p>
          </p:txBody>
        </p:sp>
        <p:sp>
          <p:nvSpPr>
            <p:cNvPr id="350" name="Google Shape;350;p28"/>
            <p:cNvSpPr txBox="1"/>
            <p:nvPr/>
          </p:nvSpPr>
          <p:spPr>
            <a:xfrm>
              <a:off x="1212806" y="3300395"/>
              <a:ext cx="3000000" cy="646200"/>
            </a:xfrm>
            <a:prstGeom prst="rect">
              <a:avLst/>
            </a:prstGeom>
            <a:noFill/>
            <a:ln cap="flat" cmpd="sng" w="9525">
              <a:solidFill>
                <a:srgbClr val="4472C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lang="en" sz="1400">
                  <a:latin typeface="Calibri"/>
                  <a:ea typeface="Calibri"/>
                  <a:cs typeface="Calibri"/>
                  <a:sym typeface="Calibri"/>
                </a:rPr>
                <a:t>Query integrated database and AI mapping service</a:t>
              </a:r>
              <a:endParaRPr sz="1100"/>
            </a:p>
          </p:txBody>
        </p:sp>
        <p:cxnSp>
          <p:nvCxnSpPr>
            <p:cNvPr id="351" name="Google Shape;351;p28"/>
            <p:cNvCxnSpPr/>
            <p:nvPr/>
          </p:nvCxnSpPr>
          <p:spPr>
            <a:xfrm>
              <a:off x="2712806" y="3970538"/>
              <a:ext cx="0" cy="291900"/>
            </a:xfrm>
            <a:prstGeom prst="straightConnector1">
              <a:avLst/>
            </a:prstGeom>
            <a:noFill/>
            <a:ln cap="flat" cmpd="sng" w="9525">
              <a:solidFill>
                <a:srgbClr val="4472C4"/>
              </a:solidFill>
              <a:prstDash val="solid"/>
              <a:miter lim="800000"/>
              <a:headEnd len="sm" w="sm" type="none"/>
              <a:tailEnd len="med" w="med" type="triangle"/>
            </a:ln>
          </p:spPr>
        </p:cxnSp>
      </p:grpSp>
      <p:grpSp>
        <p:nvGrpSpPr>
          <p:cNvPr id="352" name="Google Shape;352;p28"/>
          <p:cNvGrpSpPr/>
          <p:nvPr/>
        </p:nvGrpSpPr>
        <p:grpSpPr>
          <a:xfrm>
            <a:off x="5984997" y="1152131"/>
            <a:ext cx="2252028" cy="3567462"/>
            <a:chOff x="7979996" y="1536175"/>
            <a:chExt cx="3002704" cy="4756616"/>
          </a:xfrm>
        </p:grpSpPr>
        <p:sp>
          <p:nvSpPr>
            <p:cNvPr id="353" name="Google Shape;353;p28"/>
            <p:cNvSpPr txBox="1"/>
            <p:nvPr/>
          </p:nvSpPr>
          <p:spPr>
            <a:xfrm>
              <a:off x="7982650" y="2273208"/>
              <a:ext cx="3000000" cy="646200"/>
            </a:xfrm>
            <a:prstGeom prst="rect">
              <a:avLst/>
            </a:prstGeom>
            <a:noFill/>
            <a:ln cap="flat" cmpd="sng" w="9525">
              <a:solidFill>
                <a:srgbClr val="4472C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000000"/>
                  </a:solidFill>
                  <a:latin typeface="Calibri"/>
                  <a:ea typeface="Calibri"/>
                  <a:cs typeface="Calibri"/>
                  <a:sym typeface="Calibri"/>
                </a:rPr>
                <a:t>Gather need specifications from survey response</a:t>
              </a:r>
              <a:endParaRPr sz="1100"/>
            </a:p>
          </p:txBody>
        </p:sp>
        <p:sp>
          <p:nvSpPr>
            <p:cNvPr id="354" name="Google Shape;354;p28"/>
            <p:cNvSpPr txBox="1"/>
            <p:nvPr/>
          </p:nvSpPr>
          <p:spPr>
            <a:xfrm>
              <a:off x="7982700" y="3238848"/>
              <a:ext cx="3000000" cy="1257300"/>
            </a:xfrm>
            <a:prstGeom prst="rect">
              <a:avLst/>
            </a:prstGeom>
            <a:noFill/>
            <a:ln cap="flat" cmpd="sng" w="9525">
              <a:solidFill>
                <a:srgbClr val="4472C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000000"/>
                  </a:solidFill>
                  <a:latin typeface="Calibri"/>
                  <a:ea typeface="Calibri"/>
                  <a:cs typeface="Calibri"/>
                  <a:sym typeface="Calibri"/>
                </a:rPr>
                <a:t>Identify </a:t>
              </a:r>
              <a:r>
                <a:rPr lang="en" sz="1400">
                  <a:latin typeface="Calibri"/>
                  <a:ea typeface="Calibri"/>
                  <a:cs typeface="Calibri"/>
                  <a:sym typeface="Calibri"/>
                </a:rPr>
                <a:t>data sources </a:t>
              </a:r>
              <a:r>
                <a:rPr b="0" i="0" lang="en" sz="1400" u="none" cap="none" strike="noStrike">
                  <a:solidFill>
                    <a:srgbClr val="000000"/>
                  </a:solidFill>
                  <a:latin typeface="Calibri"/>
                  <a:ea typeface="Calibri"/>
                  <a:cs typeface="Calibri"/>
                  <a:sym typeface="Calibri"/>
                </a:rPr>
                <a:t>that help meet need</a:t>
              </a:r>
              <a:endParaRPr b="0" i="0" sz="1400" u="none" cap="none" strike="noStrike">
                <a:solidFill>
                  <a:srgbClr val="000000"/>
                </a:solidFill>
                <a:latin typeface="Calibri"/>
                <a:ea typeface="Calibri"/>
                <a:cs typeface="Calibri"/>
                <a:sym typeface="Calibri"/>
              </a:endParaRPr>
            </a:p>
            <a:p>
              <a:pPr indent="-209550" lvl="0" marL="215900" rtl="0" algn="l">
                <a:spcBef>
                  <a:spcPts val="0"/>
                </a:spcBef>
                <a:spcAft>
                  <a:spcPts val="0"/>
                </a:spcAft>
                <a:buClr>
                  <a:schemeClr val="dk1"/>
                </a:buClr>
                <a:buSzPts val="900"/>
                <a:buChar char="•"/>
              </a:pPr>
              <a:r>
                <a:rPr lang="en" sz="900">
                  <a:solidFill>
                    <a:schemeClr val="dk1"/>
                  </a:solidFill>
                  <a:latin typeface="Calibri"/>
                  <a:ea typeface="Calibri"/>
                  <a:cs typeface="Calibri"/>
                  <a:sym typeface="Calibri"/>
                </a:rPr>
                <a:t>Available datasets</a:t>
              </a:r>
              <a:endParaRPr sz="900">
                <a:solidFill>
                  <a:schemeClr val="dk1"/>
                </a:solidFill>
                <a:latin typeface="Calibri"/>
                <a:ea typeface="Calibri"/>
                <a:cs typeface="Calibri"/>
                <a:sym typeface="Calibri"/>
              </a:endParaRPr>
            </a:p>
            <a:p>
              <a:pPr indent="-209550" lvl="0" marL="215900" rtl="0" algn="l">
                <a:spcBef>
                  <a:spcPts val="0"/>
                </a:spcBef>
                <a:spcAft>
                  <a:spcPts val="0"/>
                </a:spcAft>
                <a:buClr>
                  <a:schemeClr val="dk1"/>
                </a:buClr>
                <a:buSzPts val="900"/>
                <a:buFont typeface="Calibri"/>
                <a:buChar char="•"/>
              </a:pPr>
              <a:r>
                <a:rPr lang="en" sz="900">
                  <a:solidFill>
                    <a:schemeClr val="dk1"/>
                  </a:solidFill>
                  <a:latin typeface="Calibri"/>
                  <a:ea typeface="Calibri"/>
                  <a:cs typeface="Calibri"/>
                  <a:sym typeface="Calibri"/>
                </a:rPr>
                <a:t>Current missions</a:t>
              </a:r>
              <a:endParaRPr sz="900">
                <a:solidFill>
                  <a:schemeClr val="dk1"/>
                </a:solidFill>
                <a:latin typeface="Calibri"/>
                <a:ea typeface="Calibri"/>
                <a:cs typeface="Calibri"/>
                <a:sym typeface="Calibri"/>
              </a:endParaRPr>
            </a:p>
            <a:p>
              <a:pPr indent="-209550" lvl="0" marL="215900" rtl="0" algn="l">
                <a:spcBef>
                  <a:spcPts val="0"/>
                </a:spcBef>
                <a:spcAft>
                  <a:spcPts val="0"/>
                </a:spcAft>
                <a:buClr>
                  <a:schemeClr val="dk1"/>
                </a:buClr>
                <a:buSzPts val="900"/>
                <a:buFont typeface="Calibri"/>
                <a:buChar char="•"/>
              </a:pPr>
              <a:r>
                <a:rPr lang="en" sz="900">
                  <a:solidFill>
                    <a:schemeClr val="dk1"/>
                  </a:solidFill>
                  <a:latin typeface="Calibri"/>
                  <a:ea typeface="Calibri"/>
                  <a:cs typeface="Calibri"/>
                  <a:sym typeface="Calibri"/>
                </a:rPr>
                <a:t>Future missions</a:t>
              </a:r>
              <a:endParaRPr sz="9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400">
                <a:latin typeface="Calibri"/>
                <a:ea typeface="Calibri"/>
                <a:cs typeface="Calibri"/>
                <a:sym typeface="Calibri"/>
              </a:endParaRPr>
            </a:p>
          </p:txBody>
        </p:sp>
        <p:sp>
          <p:nvSpPr>
            <p:cNvPr id="355" name="Google Shape;355;p28"/>
            <p:cNvSpPr txBox="1"/>
            <p:nvPr/>
          </p:nvSpPr>
          <p:spPr>
            <a:xfrm>
              <a:off x="8356792" y="1536175"/>
              <a:ext cx="2251800" cy="646200"/>
            </a:xfrm>
            <a:prstGeom prst="rect">
              <a:avLst/>
            </a:prstGeom>
            <a:noFill/>
            <a:ln>
              <a:noFill/>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4A86E8"/>
                  </a:solidFill>
                  <a:latin typeface="Calibri"/>
                  <a:ea typeface="Calibri"/>
                  <a:cs typeface="Calibri"/>
                  <a:sym typeface="Calibri"/>
                </a:rPr>
                <a:t>Example </a:t>
              </a:r>
              <a:r>
                <a:rPr lang="en" sz="1400">
                  <a:solidFill>
                    <a:srgbClr val="4A86E8"/>
                  </a:solidFill>
                  <a:latin typeface="Calibri"/>
                  <a:ea typeface="Calibri"/>
                  <a:cs typeface="Calibri"/>
                  <a:sym typeface="Calibri"/>
                </a:rPr>
                <a:t>assessment</a:t>
              </a:r>
              <a:r>
                <a:rPr b="0" i="0" lang="en" sz="1400" u="none" cap="none" strike="noStrike">
                  <a:solidFill>
                    <a:srgbClr val="4A86E8"/>
                  </a:solidFill>
                  <a:latin typeface="Calibri"/>
                  <a:ea typeface="Calibri"/>
                  <a:cs typeface="Calibri"/>
                  <a:sym typeface="Calibri"/>
                </a:rPr>
                <a:t> workflow</a:t>
              </a:r>
              <a:endParaRPr sz="1100">
                <a:solidFill>
                  <a:srgbClr val="4A86E8"/>
                </a:solidFill>
              </a:endParaRPr>
            </a:p>
          </p:txBody>
        </p:sp>
        <p:sp>
          <p:nvSpPr>
            <p:cNvPr id="356" name="Google Shape;356;p28"/>
            <p:cNvSpPr txBox="1"/>
            <p:nvPr/>
          </p:nvSpPr>
          <p:spPr>
            <a:xfrm>
              <a:off x="7979996" y="4815591"/>
              <a:ext cx="3000000" cy="1477200"/>
            </a:xfrm>
            <a:prstGeom prst="rect">
              <a:avLst/>
            </a:prstGeom>
            <a:noFill/>
            <a:ln cap="flat" cmpd="sng" w="9525">
              <a:solidFill>
                <a:srgbClr val="4472C4"/>
              </a:solidFill>
              <a:prstDash val="solid"/>
              <a:round/>
              <a:headEnd len="sm" w="sm" type="none"/>
              <a:tailEnd len="sm" w="sm" type="none"/>
            </a:ln>
          </p:spPr>
          <p:txBody>
            <a:bodyPr anchorCtr="0" anchor="t" bIns="34275" lIns="68575" spcFirstLastPara="1" rIns="68575" wrap="square" tIns="34275">
              <a:noAutofit/>
            </a:bodyPr>
            <a:lstStyle/>
            <a:p>
              <a:pPr indent="0" lvl="0" marL="0" marR="0" rtl="0" algn="ctr">
                <a:spcBef>
                  <a:spcPts val="0"/>
                </a:spcBef>
                <a:spcAft>
                  <a:spcPts val="0"/>
                </a:spcAft>
                <a:buNone/>
              </a:pPr>
              <a:r>
                <a:rPr b="0" i="0" lang="en" sz="1400" u="none" cap="none" strike="noStrike">
                  <a:solidFill>
                    <a:srgbClr val="000000"/>
                  </a:solidFill>
                  <a:latin typeface="Calibri"/>
                  <a:ea typeface="Calibri"/>
                  <a:cs typeface="Calibri"/>
                  <a:sym typeface="Calibri"/>
                </a:rPr>
                <a:t>Follow up with </a:t>
              </a:r>
              <a:r>
                <a:rPr lang="en" sz="1400">
                  <a:latin typeface="Calibri"/>
                  <a:ea typeface="Calibri"/>
                  <a:cs typeface="Calibri"/>
                  <a:sym typeface="Calibri"/>
                </a:rPr>
                <a:t>agency SME</a:t>
              </a:r>
              <a:endParaRPr sz="1100"/>
            </a:p>
            <a:p>
              <a:pPr indent="-209550" lvl="0" marL="215900" marR="0" rtl="0" algn="l">
                <a:spcBef>
                  <a:spcPts val="0"/>
                </a:spcBef>
                <a:spcAft>
                  <a:spcPts val="0"/>
                </a:spcAft>
                <a:buClr>
                  <a:srgbClr val="000000"/>
                </a:buClr>
                <a:buSzPts val="900"/>
                <a:buFont typeface="Arial"/>
                <a:buChar char="•"/>
              </a:pPr>
              <a:r>
                <a:rPr b="0" i="0" lang="en" sz="900" u="none" cap="none" strike="noStrike">
                  <a:solidFill>
                    <a:srgbClr val="000000"/>
                  </a:solidFill>
                  <a:latin typeface="Calibri"/>
                  <a:ea typeface="Calibri"/>
                  <a:cs typeface="Calibri"/>
                  <a:sym typeface="Calibri"/>
                </a:rPr>
                <a:t>Recommend any current missions they aren’t already using</a:t>
              </a:r>
              <a:endParaRPr sz="1100"/>
            </a:p>
            <a:p>
              <a:pPr indent="-209550" lvl="0" marL="215900" marR="0" rtl="0" algn="l">
                <a:spcBef>
                  <a:spcPts val="0"/>
                </a:spcBef>
                <a:spcAft>
                  <a:spcPts val="0"/>
                </a:spcAft>
                <a:buClr>
                  <a:srgbClr val="000000"/>
                </a:buClr>
                <a:buSzPts val="900"/>
                <a:buFont typeface="Arial"/>
                <a:buChar char="•"/>
              </a:pPr>
              <a:r>
                <a:rPr b="0" i="0" lang="en" sz="900" u="none" cap="none" strike="noStrike">
                  <a:solidFill>
                    <a:srgbClr val="000000"/>
                  </a:solidFill>
                  <a:latin typeface="Calibri"/>
                  <a:ea typeface="Calibri"/>
                  <a:cs typeface="Calibri"/>
                  <a:sym typeface="Calibri"/>
                </a:rPr>
                <a:t>Is new product development needed?</a:t>
              </a:r>
              <a:endParaRPr sz="1100"/>
            </a:p>
            <a:p>
              <a:pPr indent="-209550" lvl="0" marL="215900" marR="0" rtl="0" algn="l">
                <a:spcBef>
                  <a:spcPts val="0"/>
                </a:spcBef>
                <a:spcAft>
                  <a:spcPts val="0"/>
                </a:spcAft>
                <a:buClr>
                  <a:srgbClr val="000000"/>
                </a:buClr>
                <a:buSzPts val="900"/>
                <a:buFont typeface="Arial"/>
                <a:buChar char="•"/>
              </a:pPr>
              <a:r>
                <a:rPr b="0" i="0" lang="en" sz="900" u="none" cap="none" strike="noStrike">
                  <a:solidFill>
                    <a:srgbClr val="000000"/>
                  </a:solidFill>
                  <a:latin typeface="Calibri"/>
                  <a:ea typeface="Calibri"/>
                  <a:cs typeface="Calibri"/>
                  <a:sym typeface="Calibri"/>
                </a:rPr>
                <a:t>Are they aware of the upcoming missions?</a:t>
              </a:r>
              <a:endParaRPr sz="1100"/>
            </a:p>
            <a:p>
              <a:pPr indent="-209550" lvl="0" marL="215900" marR="0" rtl="0" algn="l">
                <a:spcBef>
                  <a:spcPts val="0"/>
                </a:spcBef>
                <a:spcAft>
                  <a:spcPts val="0"/>
                </a:spcAft>
                <a:buClr>
                  <a:srgbClr val="000000"/>
                </a:buClr>
                <a:buSzPts val="900"/>
                <a:buFont typeface="Arial"/>
                <a:buChar char="•"/>
              </a:pPr>
              <a:r>
                <a:rPr b="0" i="0" lang="en" sz="900" u="none" cap="none" strike="noStrike">
                  <a:solidFill>
                    <a:srgbClr val="000000"/>
                  </a:solidFill>
                  <a:latin typeface="Calibri"/>
                  <a:ea typeface="Calibri"/>
                  <a:cs typeface="Calibri"/>
                  <a:sym typeface="Calibri"/>
                </a:rPr>
                <a:t>Etc.</a:t>
              </a:r>
              <a:endParaRPr sz="1100"/>
            </a:p>
          </p:txBody>
        </p:sp>
        <p:cxnSp>
          <p:nvCxnSpPr>
            <p:cNvPr id="357" name="Google Shape;357;p28"/>
            <p:cNvCxnSpPr/>
            <p:nvPr/>
          </p:nvCxnSpPr>
          <p:spPr>
            <a:xfrm>
              <a:off x="9479996" y="2946914"/>
              <a:ext cx="0" cy="291900"/>
            </a:xfrm>
            <a:prstGeom prst="straightConnector1">
              <a:avLst/>
            </a:prstGeom>
            <a:noFill/>
            <a:ln cap="flat" cmpd="sng" w="9525">
              <a:solidFill>
                <a:srgbClr val="4472C4"/>
              </a:solidFill>
              <a:prstDash val="solid"/>
              <a:miter lim="800000"/>
              <a:headEnd len="sm" w="sm" type="none"/>
              <a:tailEnd len="med" w="med" type="triangle"/>
            </a:ln>
          </p:spPr>
        </p:cxnSp>
        <p:cxnSp>
          <p:nvCxnSpPr>
            <p:cNvPr id="358" name="Google Shape;358;p28"/>
            <p:cNvCxnSpPr/>
            <p:nvPr/>
          </p:nvCxnSpPr>
          <p:spPr>
            <a:xfrm>
              <a:off x="9479996" y="4509914"/>
              <a:ext cx="0" cy="291900"/>
            </a:xfrm>
            <a:prstGeom prst="straightConnector1">
              <a:avLst/>
            </a:prstGeom>
            <a:noFill/>
            <a:ln cap="flat" cmpd="sng" w="9525">
              <a:solidFill>
                <a:srgbClr val="4472C4"/>
              </a:solidFill>
              <a:prstDash val="solid"/>
              <a:miter lim="800000"/>
              <a:headEnd len="sm" w="sm" type="none"/>
              <a:tailEnd len="med" w="med" type="triangle"/>
            </a:ln>
          </p:spPr>
        </p:cxnSp>
      </p:grpSp>
      <p:sp>
        <p:nvSpPr>
          <p:cNvPr id="359" name="Google Shape;359;p28"/>
          <p:cNvSpPr txBox="1"/>
          <p:nvPr/>
        </p:nvSpPr>
        <p:spPr>
          <a:xfrm>
            <a:off x="685800" y="4343756"/>
            <a:ext cx="4467000" cy="8001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100">
                <a:latin typeface="Avenir"/>
                <a:ea typeface="Avenir"/>
                <a:cs typeface="Avenir"/>
                <a:sym typeface="Avenir"/>
              </a:rPr>
              <a:t>*</a:t>
            </a:r>
            <a:r>
              <a:rPr lang="en" sz="800">
                <a:latin typeface="Avenir"/>
                <a:ea typeface="Avenir"/>
                <a:cs typeface="Avenir"/>
                <a:sym typeface="Avenir"/>
              </a:rPr>
              <a:t>NASA CMR - Common Metadata Repository</a:t>
            </a:r>
            <a:endParaRPr sz="800">
              <a:latin typeface="Avenir"/>
              <a:ea typeface="Avenir"/>
              <a:cs typeface="Avenir"/>
              <a:sym typeface="Avenir"/>
            </a:endParaRPr>
          </a:p>
          <a:p>
            <a:pPr indent="0" lvl="0" marL="0" rtl="0" algn="l">
              <a:spcBef>
                <a:spcPts val="300"/>
              </a:spcBef>
              <a:spcAft>
                <a:spcPts val="0"/>
              </a:spcAft>
              <a:buNone/>
            </a:pPr>
            <a:r>
              <a:rPr lang="en" sz="800">
                <a:latin typeface="Avenir"/>
                <a:ea typeface="Avenir"/>
                <a:cs typeface="Avenir"/>
                <a:sym typeface="Avenir"/>
              </a:rPr>
              <a:t>  CEOS MIM - Mission/Instrument/Measurement Database</a:t>
            </a:r>
            <a:endParaRPr sz="800">
              <a:latin typeface="Avenir"/>
              <a:ea typeface="Avenir"/>
              <a:cs typeface="Avenir"/>
              <a:sym typeface="Avenir"/>
            </a:endParaRPr>
          </a:p>
          <a:p>
            <a:pPr indent="0" lvl="0" marL="0" rtl="0" algn="l">
              <a:spcBef>
                <a:spcPts val="300"/>
              </a:spcBef>
              <a:spcAft>
                <a:spcPts val="300"/>
              </a:spcAft>
              <a:buNone/>
            </a:pPr>
            <a:r>
              <a:rPr lang="en" sz="800">
                <a:latin typeface="Avenir"/>
                <a:ea typeface="Avenir"/>
                <a:cs typeface="Avenir"/>
                <a:sym typeface="Avenir"/>
              </a:rPr>
              <a:t>  WMO OSCAR - Observing Systems Capability Analysis and Review Tool </a:t>
            </a:r>
            <a:endParaRPr sz="800">
              <a:latin typeface="Avenir"/>
              <a:ea typeface="Avenir"/>
              <a:cs typeface="Avenir"/>
              <a:sym typeface="Aveni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29"/>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600"/>
              <a:t>Automated Candidate Lists</a:t>
            </a:r>
            <a:endParaRPr sz="2600"/>
          </a:p>
        </p:txBody>
      </p:sp>
      <p:sp>
        <p:nvSpPr>
          <p:cNvPr id="366" name="Google Shape;366;p29"/>
          <p:cNvSpPr/>
          <p:nvPr/>
        </p:nvSpPr>
        <p:spPr>
          <a:xfrm>
            <a:off x="7046595" y="1586413"/>
            <a:ext cx="1908128" cy="2494629"/>
          </a:xfrm>
          <a:prstGeom prst="flowChartProcess">
            <a:avLst/>
          </a:prstGeom>
          <a:solidFill>
            <a:srgbClr val="EFEFEF"/>
          </a:solidFill>
          <a:ln cap="flat" cmpd="sng" w="9525">
            <a:solidFill>
              <a:srgbClr val="0000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sz="1100"/>
          </a:p>
        </p:txBody>
      </p:sp>
      <p:sp>
        <p:nvSpPr>
          <p:cNvPr id="367" name="Google Shape;367;p29"/>
          <p:cNvSpPr txBox="1"/>
          <p:nvPr/>
        </p:nvSpPr>
        <p:spPr>
          <a:xfrm>
            <a:off x="7141699" y="2418007"/>
            <a:ext cx="1717800" cy="8313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rPr lang="en" sz="1400">
                <a:latin typeface="Avenir"/>
                <a:ea typeface="Avenir"/>
                <a:cs typeface="Avenir"/>
                <a:sym typeface="Avenir"/>
              </a:rPr>
              <a:t>Candidate list of missions/datasets that address agency need</a:t>
            </a:r>
            <a:endParaRPr sz="1400">
              <a:latin typeface="Avenir"/>
              <a:ea typeface="Avenir"/>
              <a:cs typeface="Avenir"/>
              <a:sym typeface="Avenir"/>
            </a:endParaRPr>
          </a:p>
        </p:txBody>
      </p:sp>
      <p:sp>
        <p:nvSpPr>
          <p:cNvPr id="368" name="Google Shape;368;p29"/>
          <p:cNvSpPr/>
          <p:nvPr/>
        </p:nvSpPr>
        <p:spPr>
          <a:xfrm>
            <a:off x="135281" y="1585578"/>
            <a:ext cx="1913544" cy="2496312"/>
          </a:xfrm>
          <a:prstGeom prst="flowChartDocument">
            <a:avLst/>
          </a:prstGeom>
          <a:solidFill>
            <a:srgbClr val="EFEFEF"/>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69" name="Google Shape;369;p29"/>
          <p:cNvSpPr txBox="1"/>
          <p:nvPr/>
        </p:nvSpPr>
        <p:spPr>
          <a:xfrm>
            <a:off x="233119" y="1794632"/>
            <a:ext cx="1717800" cy="3864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1400">
                <a:latin typeface="Avenir"/>
                <a:ea typeface="Avenir"/>
                <a:cs typeface="Avenir"/>
                <a:sym typeface="Avenir"/>
              </a:rPr>
              <a:t>Survey response</a:t>
            </a:r>
            <a:endParaRPr sz="1100">
              <a:latin typeface="Avenir"/>
              <a:ea typeface="Avenir"/>
              <a:cs typeface="Avenir"/>
              <a:sym typeface="Avenir"/>
            </a:endParaRPr>
          </a:p>
        </p:txBody>
      </p:sp>
      <p:cxnSp>
        <p:nvCxnSpPr>
          <p:cNvPr id="370" name="Google Shape;370;p29"/>
          <p:cNvCxnSpPr/>
          <p:nvPr/>
        </p:nvCxnSpPr>
        <p:spPr>
          <a:xfrm flipH="1" rot="10800000">
            <a:off x="230231" y="2399728"/>
            <a:ext cx="1752900" cy="21900"/>
          </a:xfrm>
          <a:prstGeom prst="straightConnector1">
            <a:avLst/>
          </a:prstGeom>
          <a:noFill/>
          <a:ln cap="flat" cmpd="sng" w="9525">
            <a:solidFill>
              <a:schemeClr val="dk2"/>
            </a:solidFill>
            <a:prstDash val="solid"/>
            <a:round/>
            <a:headEnd len="med" w="med" type="none"/>
            <a:tailEnd len="med" w="med" type="none"/>
          </a:ln>
        </p:spPr>
      </p:cxnSp>
      <p:cxnSp>
        <p:nvCxnSpPr>
          <p:cNvPr id="371" name="Google Shape;371;p29"/>
          <p:cNvCxnSpPr/>
          <p:nvPr/>
        </p:nvCxnSpPr>
        <p:spPr>
          <a:xfrm flipH="1" rot="10800000">
            <a:off x="215681" y="2826797"/>
            <a:ext cx="1752900" cy="21900"/>
          </a:xfrm>
          <a:prstGeom prst="straightConnector1">
            <a:avLst/>
          </a:prstGeom>
          <a:noFill/>
          <a:ln cap="flat" cmpd="sng" w="9525">
            <a:solidFill>
              <a:schemeClr val="dk2"/>
            </a:solidFill>
            <a:prstDash val="solid"/>
            <a:round/>
            <a:headEnd len="med" w="med" type="none"/>
            <a:tailEnd len="med" w="med" type="none"/>
          </a:ln>
        </p:spPr>
      </p:cxnSp>
      <p:cxnSp>
        <p:nvCxnSpPr>
          <p:cNvPr id="372" name="Google Shape;372;p29"/>
          <p:cNvCxnSpPr/>
          <p:nvPr/>
        </p:nvCxnSpPr>
        <p:spPr>
          <a:xfrm flipH="1" rot="10800000">
            <a:off x="230231" y="3253866"/>
            <a:ext cx="1752900" cy="21900"/>
          </a:xfrm>
          <a:prstGeom prst="straightConnector1">
            <a:avLst/>
          </a:prstGeom>
          <a:noFill/>
          <a:ln cap="flat" cmpd="sng" w="9525">
            <a:solidFill>
              <a:schemeClr val="dk2"/>
            </a:solidFill>
            <a:prstDash val="solid"/>
            <a:round/>
            <a:headEnd len="med" w="med" type="none"/>
            <a:tailEnd len="med" w="med" type="none"/>
          </a:ln>
        </p:spPr>
      </p:cxnSp>
      <p:cxnSp>
        <p:nvCxnSpPr>
          <p:cNvPr id="373" name="Google Shape;373;p29"/>
          <p:cNvCxnSpPr>
            <a:stCxn id="368" idx="3"/>
            <a:endCxn id="374" idx="1"/>
          </p:cNvCxnSpPr>
          <p:nvPr/>
        </p:nvCxnSpPr>
        <p:spPr>
          <a:xfrm flipH="1" rot="10800000">
            <a:off x="2048825" y="2102634"/>
            <a:ext cx="180000" cy="731100"/>
          </a:xfrm>
          <a:prstGeom prst="straightConnector1">
            <a:avLst/>
          </a:prstGeom>
          <a:noFill/>
          <a:ln cap="flat" cmpd="sng" w="19050">
            <a:solidFill>
              <a:schemeClr val="dk2"/>
            </a:solidFill>
            <a:prstDash val="solid"/>
            <a:round/>
            <a:headEnd len="med" w="med" type="none"/>
            <a:tailEnd len="med" w="med" type="triangle"/>
          </a:ln>
        </p:spPr>
      </p:cxnSp>
      <p:cxnSp>
        <p:nvCxnSpPr>
          <p:cNvPr id="375" name="Google Shape;375;p29"/>
          <p:cNvCxnSpPr>
            <a:stCxn id="368" idx="3"/>
            <a:endCxn id="376" idx="1"/>
          </p:cNvCxnSpPr>
          <p:nvPr/>
        </p:nvCxnSpPr>
        <p:spPr>
          <a:xfrm>
            <a:off x="2048825" y="2833734"/>
            <a:ext cx="180000" cy="713400"/>
          </a:xfrm>
          <a:prstGeom prst="straightConnector1">
            <a:avLst/>
          </a:prstGeom>
          <a:noFill/>
          <a:ln cap="flat" cmpd="sng" w="19050">
            <a:solidFill>
              <a:schemeClr val="dk2"/>
            </a:solidFill>
            <a:prstDash val="solid"/>
            <a:round/>
            <a:headEnd len="med" w="med" type="none"/>
            <a:tailEnd len="med" w="med" type="triangle"/>
          </a:ln>
        </p:spPr>
      </p:cxnSp>
      <p:sp>
        <p:nvSpPr>
          <p:cNvPr id="374" name="Google Shape;374;p29"/>
          <p:cNvSpPr/>
          <p:nvPr/>
        </p:nvSpPr>
        <p:spPr>
          <a:xfrm>
            <a:off x="2228850" y="1485731"/>
            <a:ext cx="2229000" cy="1233600"/>
          </a:xfrm>
          <a:prstGeom prst="rect">
            <a:avLst/>
          </a:prstGeom>
          <a:solidFill>
            <a:srgbClr val="9FC5E8"/>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b="1" lang="en" sz="1400">
                <a:latin typeface="Avenir"/>
                <a:ea typeface="Avenir"/>
                <a:cs typeface="Avenir"/>
                <a:sym typeface="Avenir"/>
              </a:rPr>
              <a:t>Context</a:t>
            </a:r>
            <a:r>
              <a:rPr lang="en" sz="1400">
                <a:latin typeface="Avenir"/>
                <a:ea typeface="Avenir"/>
                <a:cs typeface="Avenir"/>
                <a:sym typeface="Avenir"/>
              </a:rPr>
              <a:t> of need: What entity or phenomenon do they need to observe?</a:t>
            </a:r>
            <a:endParaRPr sz="1400">
              <a:latin typeface="Avenir"/>
              <a:ea typeface="Avenir"/>
              <a:cs typeface="Avenir"/>
              <a:sym typeface="Avenir"/>
            </a:endParaRPr>
          </a:p>
        </p:txBody>
      </p:sp>
      <p:sp>
        <p:nvSpPr>
          <p:cNvPr id="376" name="Google Shape;376;p29"/>
          <p:cNvSpPr/>
          <p:nvPr/>
        </p:nvSpPr>
        <p:spPr>
          <a:xfrm>
            <a:off x="2228850" y="2930325"/>
            <a:ext cx="2229000" cy="1233600"/>
          </a:xfrm>
          <a:prstGeom prst="rect">
            <a:avLst/>
          </a:prstGeom>
          <a:solidFill>
            <a:srgbClr val="9FC5E8"/>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b="1" lang="en" sz="1400">
                <a:latin typeface="Avenir"/>
                <a:ea typeface="Avenir"/>
                <a:cs typeface="Avenir"/>
                <a:sym typeface="Avenir"/>
              </a:rPr>
              <a:t>Specifics</a:t>
            </a:r>
            <a:r>
              <a:rPr lang="en" sz="1400">
                <a:latin typeface="Avenir"/>
                <a:ea typeface="Avenir"/>
                <a:cs typeface="Avenir"/>
                <a:sym typeface="Avenir"/>
              </a:rPr>
              <a:t> of need: What spectral bands, resolution, etc. are needed?</a:t>
            </a:r>
            <a:endParaRPr sz="1400">
              <a:latin typeface="Avenir"/>
              <a:ea typeface="Avenir"/>
              <a:cs typeface="Avenir"/>
              <a:sym typeface="Avenir"/>
            </a:endParaRPr>
          </a:p>
        </p:txBody>
      </p:sp>
      <p:sp>
        <p:nvSpPr>
          <p:cNvPr id="377" name="Google Shape;377;p29"/>
          <p:cNvSpPr/>
          <p:nvPr/>
        </p:nvSpPr>
        <p:spPr>
          <a:xfrm>
            <a:off x="4637719" y="1485731"/>
            <a:ext cx="2229000" cy="1233600"/>
          </a:xfrm>
          <a:prstGeom prst="rect">
            <a:avLst/>
          </a:prstGeom>
          <a:solidFill>
            <a:srgbClr val="9FC5E8"/>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lang="en" sz="1400">
                <a:latin typeface="Avenir"/>
                <a:ea typeface="Avenir"/>
                <a:cs typeface="Avenir"/>
                <a:sym typeface="Avenir"/>
              </a:rPr>
              <a:t>Which instruments strongly relate to the phenomenon?</a:t>
            </a:r>
            <a:endParaRPr sz="1400">
              <a:latin typeface="Avenir"/>
              <a:ea typeface="Avenir"/>
              <a:cs typeface="Avenir"/>
              <a:sym typeface="Avenir"/>
            </a:endParaRPr>
          </a:p>
          <a:p>
            <a:pPr indent="0" lvl="0" marL="0" rtl="0" algn="l">
              <a:spcBef>
                <a:spcPts val="800"/>
              </a:spcBef>
              <a:spcAft>
                <a:spcPts val="800"/>
              </a:spcAft>
              <a:buNone/>
            </a:pPr>
            <a:r>
              <a:rPr i="1" lang="en" sz="1400">
                <a:latin typeface="Avenir"/>
                <a:ea typeface="Avenir"/>
                <a:cs typeface="Avenir"/>
                <a:sym typeface="Avenir"/>
              </a:rPr>
              <a:t>AI-driven mapping based on word embedding in a corpus of journal articles</a:t>
            </a:r>
            <a:endParaRPr i="1" sz="1400">
              <a:latin typeface="Avenir"/>
              <a:ea typeface="Avenir"/>
              <a:cs typeface="Avenir"/>
              <a:sym typeface="Avenir"/>
            </a:endParaRPr>
          </a:p>
        </p:txBody>
      </p:sp>
      <p:sp>
        <p:nvSpPr>
          <p:cNvPr id="378" name="Google Shape;378;p29"/>
          <p:cNvSpPr/>
          <p:nvPr/>
        </p:nvSpPr>
        <p:spPr>
          <a:xfrm>
            <a:off x="4636369" y="2930325"/>
            <a:ext cx="2229000" cy="1233600"/>
          </a:xfrm>
          <a:prstGeom prst="rect">
            <a:avLst/>
          </a:prstGeom>
          <a:solidFill>
            <a:srgbClr val="9FC5E8"/>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rPr lang="en" sz="1400">
                <a:latin typeface="Avenir"/>
                <a:ea typeface="Avenir"/>
                <a:cs typeface="Avenir"/>
                <a:sym typeface="Avenir"/>
              </a:rPr>
              <a:t>Which missions/datasets match the agency needs?</a:t>
            </a:r>
            <a:endParaRPr sz="1400">
              <a:latin typeface="Avenir"/>
              <a:ea typeface="Avenir"/>
              <a:cs typeface="Avenir"/>
              <a:sym typeface="Avenir"/>
            </a:endParaRPr>
          </a:p>
          <a:p>
            <a:pPr indent="0" lvl="0" marL="0" rtl="0" algn="l">
              <a:spcBef>
                <a:spcPts val="800"/>
              </a:spcBef>
              <a:spcAft>
                <a:spcPts val="800"/>
              </a:spcAft>
              <a:buNone/>
            </a:pPr>
            <a:r>
              <a:rPr i="1" lang="en" sz="1400">
                <a:latin typeface="Avenir"/>
                <a:ea typeface="Avenir"/>
                <a:cs typeface="Avenir"/>
                <a:sym typeface="Avenir"/>
              </a:rPr>
              <a:t>Integrated database of satellite and instrument characteristics</a:t>
            </a:r>
            <a:endParaRPr i="1" sz="1400">
              <a:latin typeface="Avenir"/>
              <a:ea typeface="Avenir"/>
              <a:cs typeface="Avenir"/>
              <a:sym typeface="Avenir"/>
            </a:endParaRPr>
          </a:p>
        </p:txBody>
      </p:sp>
      <p:cxnSp>
        <p:nvCxnSpPr>
          <p:cNvPr id="379" name="Google Shape;379;p29"/>
          <p:cNvCxnSpPr>
            <a:stCxn id="377" idx="3"/>
            <a:endCxn id="366" idx="1"/>
          </p:cNvCxnSpPr>
          <p:nvPr/>
        </p:nvCxnSpPr>
        <p:spPr>
          <a:xfrm>
            <a:off x="6866719" y="2102531"/>
            <a:ext cx="180000" cy="731100"/>
          </a:xfrm>
          <a:prstGeom prst="straightConnector1">
            <a:avLst/>
          </a:prstGeom>
          <a:noFill/>
          <a:ln cap="flat" cmpd="sng" w="19050">
            <a:solidFill>
              <a:schemeClr val="dk2"/>
            </a:solidFill>
            <a:prstDash val="solid"/>
            <a:round/>
            <a:headEnd len="med" w="med" type="none"/>
            <a:tailEnd len="med" w="med" type="none"/>
          </a:ln>
        </p:spPr>
      </p:cxnSp>
      <p:cxnSp>
        <p:nvCxnSpPr>
          <p:cNvPr id="380" name="Google Shape;380;p29"/>
          <p:cNvCxnSpPr>
            <a:stCxn id="378" idx="3"/>
            <a:endCxn id="366" idx="1"/>
          </p:cNvCxnSpPr>
          <p:nvPr/>
        </p:nvCxnSpPr>
        <p:spPr>
          <a:xfrm flipH="1" rot="10800000">
            <a:off x="6865369" y="2833725"/>
            <a:ext cx="181200" cy="713400"/>
          </a:xfrm>
          <a:prstGeom prst="straightConnector1">
            <a:avLst/>
          </a:prstGeom>
          <a:noFill/>
          <a:ln cap="flat" cmpd="sng" w="19050">
            <a:solidFill>
              <a:schemeClr val="dk2"/>
            </a:solidFill>
            <a:prstDash val="solid"/>
            <a:round/>
            <a:headEnd len="med" w="med" type="none"/>
            <a:tailEnd len="med" w="med" type="none"/>
          </a:ln>
        </p:spPr>
      </p:cxnSp>
      <p:cxnSp>
        <p:nvCxnSpPr>
          <p:cNvPr id="381" name="Google Shape;381;p29"/>
          <p:cNvCxnSpPr>
            <a:stCxn id="374" idx="3"/>
            <a:endCxn id="377" idx="1"/>
          </p:cNvCxnSpPr>
          <p:nvPr/>
        </p:nvCxnSpPr>
        <p:spPr>
          <a:xfrm>
            <a:off x="4457850" y="2102531"/>
            <a:ext cx="180000" cy="0"/>
          </a:xfrm>
          <a:prstGeom prst="straightConnector1">
            <a:avLst/>
          </a:prstGeom>
          <a:noFill/>
          <a:ln cap="flat" cmpd="sng" w="9525">
            <a:solidFill>
              <a:schemeClr val="dk2"/>
            </a:solidFill>
            <a:prstDash val="solid"/>
            <a:round/>
            <a:headEnd len="med" w="med" type="none"/>
            <a:tailEnd len="med" w="med" type="triangle"/>
          </a:ln>
        </p:spPr>
      </p:cxnSp>
      <p:cxnSp>
        <p:nvCxnSpPr>
          <p:cNvPr id="382" name="Google Shape;382;p29"/>
          <p:cNvCxnSpPr>
            <a:stCxn id="376" idx="3"/>
            <a:endCxn id="378" idx="1"/>
          </p:cNvCxnSpPr>
          <p:nvPr/>
        </p:nvCxnSpPr>
        <p:spPr>
          <a:xfrm>
            <a:off x="4457850" y="3547125"/>
            <a:ext cx="178500" cy="0"/>
          </a:xfrm>
          <a:prstGeom prst="straightConnector1">
            <a:avLst/>
          </a:prstGeom>
          <a:noFill/>
          <a:ln cap="flat" cmpd="sng" w="9525">
            <a:solidFill>
              <a:schemeClr val="dk2"/>
            </a:solidFill>
            <a:prstDash val="solid"/>
            <a:round/>
            <a:headEnd len="med" w="med" type="none"/>
            <a:tailEnd len="med" w="med" type="triangle"/>
          </a:ln>
        </p:spPr>
      </p:cxnSp>
      <p:sp>
        <p:nvSpPr>
          <p:cNvPr id="383" name="Google Shape;383;p29"/>
          <p:cNvSpPr txBox="1"/>
          <p:nvPr>
            <p:ph idx="1" type="body"/>
          </p:nvPr>
        </p:nvSpPr>
        <p:spPr>
          <a:xfrm>
            <a:off x="163800" y="1224100"/>
            <a:ext cx="8816400" cy="36924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30"/>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Example</a:t>
            </a:r>
            <a:r>
              <a:rPr lang="en"/>
              <a:t> Candidate List</a:t>
            </a:r>
            <a:endParaRPr/>
          </a:p>
        </p:txBody>
      </p:sp>
      <p:graphicFrame>
        <p:nvGraphicFramePr>
          <p:cNvPr id="390" name="Google Shape;390;p30"/>
          <p:cNvGraphicFramePr/>
          <p:nvPr/>
        </p:nvGraphicFramePr>
        <p:xfrm>
          <a:off x="948188" y="1040158"/>
          <a:ext cx="3000000" cy="3000000"/>
        </p:xfrm>
        <a:graphic>
          <a:graphicData uri="http://schemas.openxmlformats.org/drawingml/2006/table">
            <a:tbl>
              <a:tblPr>
                <a:noFill/>
                <a:tableStyleId>{4E01C965-E0C3-4E3D-9FB3-565FA8EE5211}</a:tableStyleId>
              </a:tblPr>
              <a:tblGrid>
                <a:gridCol w="1318350"/>
                <a:gridCol w="2222450"/>
              </a:tblGrid>
              <a:tr h="285750">
                <a:tc gridSpan="2">
                  <a:txBody>
                    <a:bodyPr/>
                    <a:lstStyle/>
                    <a:p>
                      <a:pPr indent="0" lvl="0" marL="0" rtl="0" algn="l">
                        <a:spcBef>
                          <a:spcPts val="0"/>
                        </a:spcBef>
                        <a:spcAft>
                          <a:spcPts val="0"/>
                        </a:spcAft>
                        <a:buNone/>
                      </a:pPr>
                      <a:r>
                        <a:rPr lang="en" sz="1500"/>
                        <a:t>Need Profile</a:t>
                      </a:r>
                      <a:endParaRPr sz="15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A4C2F4"/>
                    </a:solidFill>
                  </a:tcPr>
                </a:tc>
                <a:tc hMerge="1"/>
              </a:tr>
              <a:tr h="285750">
                <a:tc>
                  <a:txBody>
                    <a:bodyPr/>
                    <a:lstStyle/>
                    <a:p>
                      <a:pPr indent="0" lvl="0" marL="0" rtl="0" algn="l">
                        <a:spcBef>
                          <a:spcPts val="0"/>
                        </a:spcBef>
                        <a:spcAft>
                          <a:spcPts val="0"/>
                        </a:spcAft>
                        <a:buNone/>
                      </a:pPr>
                      <a:r>
                        <a:rPr lang="en" sz="1100"/>
                        <a:t>Variable</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100"/>
                        <a:t>Land cover</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85750">
                <a:tc>
                  <a:txBody>
                    <a:bodyPr/>
                    <a:lstStyle/>
                    <a:p>
                      <a:pPr indent="0" lvl="0" marL="0" rtl="0" algn="l">
                        <a:spcBef>
                          <a:spcPts val="0"/>
                        </a:spcBef>
                        <a:spcAft>
                          <a:spcPts val="0"/>
                        </a:spcAft>
                        <a:buNone/>
                      </a:pPr>
                      <a:r>
                        <a:rPr lang="en" sz="1100"/>
                        <a:t>Spatial extent</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100"/>
                        <a:t>CONUS and Alaska/Hawaii</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85750">
                <a:tc>
                  <a:txBody>
                    <a:bodyPr/>
                    <a:lstStyle/>
                    <a:p>
                      <a:pPr indent="0" lvl="0" marL="0" rtl="0" algn="l">
                        <a:spcBef>
                          <a:spcPts val="0"/>
                        </a:spcBef>
                        <a:spcAft>
                          <a:spcPts val="0"/>
                        </a:spcAft>
                        <a:buNone/>
                      </a:pPr>
                      <a:r>
                        <a:rPr lang="en" sz="1100"/>
                        <a:t>Spatial resolution</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100"/>
                        <a:t>5 m - 10 m</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85750">
                <a:tc>
                  <a:txBody>
                    <a:bodyPr/>
                    <a:lstStyle/>
                    <a:p>
                      <a:pPr indent="0" lvl="0" marL="0" rtl="0" algn="l">
                        <a:spcBef>
                          <a:spcPts val="0"/>
                        </a:spcBef>
                        <a:spcAft>
                          <a:spcPts val="0"/>
                        </a:spcAft>
                        <a:buNone/>
                      </a:pPr>
                      <a:r>
                        <a:rPr lang="en" sz="1100"/>
                        <a:t>Frequency of observation</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100"/>
                        <a:t>Multiple times per week</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85750">
                <a:tc>
                  <a:txBody>
                    <a:bodyPr/>
                    <a:lstStyle/>
                    <a:p>
                      <a:pPr indent="0" lvl="0" marL="0" rtl="0" algn="l">
                        <a:spcBef>
                          <a:spcPts val="0"/>
                        </a:spcBef>
                        <a:spcAft>
                          <a:spcPts val="0"/>
                        </a:spcAft>
                        <a:buNone/>
                      </a:pPr>
                      <a:r>
                        <a:rPr lang="en" sz="1100"/>
                        <a:t>Spectral bands</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100"/>
                        <a:t>VIS, NIR, SWIR, TIR</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285750">
                <a:tc>
                  <a:txBody>
                    <a:bodyPr/>
                    <a:lstStyle/>
                    <a:p>
                      <a:pPr indent="0" lvl="0" marL="0" rtl="0" algn="l">
                        <a:spcBef>
                          <a:spcPts val="0"/>
                        </a:spcBef>
                        <a:spcAft>
                          <a:spcPts val="0"/>
                        </a:spcAft>
                        <a:buNone/>
                      </a:pPr>
                      <a:r>
                        <a:rPr lang="en" sz="1100"/>
                        <a:t>Processing Level</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en" sz="1100"/>
                        <a:t>L1B, L2</a:t>
                      </a:r>
                      <a:endParaRPr sz="1100"/>
                    </a:p>
                  </a:txBody>
                  <a:tcPr marT="68575" marB="68575" marR="68575" marL="68575">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391" name="Google Shape;391;p30"/>
          <p:cNvPicPr preferRelativeResize="0"/>
          <p:nvPr/>
        </p:nvPicPr>
        <p:blipFill>
          <a:blip r:embed="rId3">
            <a:alphaModFix/>
          </a:blip>
          <a:stretch>
            <a:fillRect/>
          </a:stretch>
        </p:blipFill>
        <p:spPr>
          <a:xfrm>
            <a:off x="5243625" y="963114"/>
            <a:ext cx="3084437" cy="4168424"/>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31"/>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(2) Keyword Recommender for Data: Problem</a:t>
            </a:r>
            <a:endParaRPr/>
          </a:p>
        </p:txBody>
      </p:sp>
      <p:sp>
        <p:nvSpPr>
          <p:cNvPr id="397" name="Google Shape;397;p31"/>
          <p:cNvSpPr txBox="1"/>
          <p:nvPr>
            <p:ph idx="1" type="body"/>
          </p:nvPr>
        </p:nvSpPr>
        <p:spPr>
          <a:xfrm>
            <a:off x="163800" y="1413200"/>
            <a:ext cx="8816400" cy="3692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accent6"/>
              </a:buClr>
              <a:buSzPts val="1100"/>
              <a:buFont typeface="Arial"/>
              <a:buNone/>
            </a:pPr>
            <a:r>
              <a:rPr lang="en" sz="1500"/>
              <a:t>Assigning science keywords is currently a manual process, which is prone to human error and inconsistencies:</a:t>
            </a:r>
            <a:endParaRPr sz="1500"/>
          </a:p>
          <a:p>
            <a:pPr indent="-323850" lvl="0" marL="457200" rtl="0" algn="l">
              <a:spcBef>
                <a:spcPts val="1600"/>
              </a:spcBef>
              <a:spcAft>
                <a:spcPts val="0"/>
              </a:spcAft>
              <a:buSzPts val="1500"/>
              <a:buChar char="●"/>
            </a:pPr>
            <a:r>
              <a:rPr lang="en" sz="1500"/>
              <a:t>Metadata managed across a network of multiple data centers (i.e. keywords not assigned by a central entity)</a:t>
            </a:r>
            <a:endParaRPr sz="1500"/>
          </a:p>
          <a:p>
            <a:pPr indent="-323850" lvl="0" marL="457200" rtl="0" algn="l">
              <a:spcBef>
                <a:spcPts val="0"/>
              </a:spcBef>
              <a:spcAft>
                <a:spcPts val="0"/>
              </a:spcAft>
              <a:buSzPts val="1500"/>
              <a:buChar char="●"/>
            </a:pPr>
            <a:r>
              <a:rPr lang="en" sz="1500"/>
              <a:t>Keywords may be assigned by non-subject matter experts (SMEs)</a:t>
            </a:r>
            <a:endParaRPr sz="1500"/>
          </a:p>
          <a:p>
            <a:pPr indent="-323850" lvl="0" marL="457200" rtl="0" algn="l">
              <a:spcBef>
                <a:spcPts val="0"/>
              </a:spcBef>
              <a:spcAft>
                <a:spcPts val="0"/>
              </a:spcAft>
              <a:buSzPts val="1500"/>
              <a:buChar char="●"/>
            </a:pPr>
            <a:r>
              <a:rPr lang="en" sz="1500"/>
              <a:t>SMEs assigning keywords may not be familiar with GCMD keywords or how keywords are used in search engines</a:t>
            </a:r>
            <a:endParaRPr sz="1500"/>
          </a:p>
          <a:p>
            <a:pPr indent="-323850" lvl="0" marL="457200" rtl="0" algn="l">
              <a:spcBef>
                <a:spcPts val="0"/>
              </a:spcBef>
              <a:spcAft>
                <a:spcPts val="0"/>
              </a:spcAft>
              <a:buSzPts val="1500"/>
              <a:buChar char="●"/>
            </a:pPr>
            <a:r>
              <a:rPr lang="en" sz="1500"/>
              <a:t>Science keywords are meant for data discovery across a broad range of users and may not encompass highly specific scientific variables </a:t>
            </a:r>
            <a:endParaRPr sz="1500"/>
          </a:p>
          <a:p>
            <a:pPr indent="0" lvl="0" marL="0" rtl="0" algn="l">
              <a:spcBef>
                <a:spcPts val="1600"/>
              </a:spcBef>
              <a:spcAft>
                <a:spcPts val="0"/>
              </a:spcAft>
              <a:buClr>
                <a:schemeClr val="accent6"/>
              </a:buClr>
              <a:buSzPts val="1100"/>
              <a:buFont typeface="Arial"/>
              <a:buNone/>
            </a:pPr>
            <a:r>
              <a:rPr lang="en" sz="1500"/>
              <a:t>Can we train a machine learning model using the embeddings to accurately assign science keywords based on the dataset abstract? </a:t>
            </a:r>
            <a:endParaRPr sz="1500"/>
          </a:p>
          <a:p>
            <a:pPr indent="0" lvl="0" marL="0" rtl="0" algn="l">
              <a:spcBef>
                <a:spcPts val="1600"/>
              </a:spcBef>
              <a:spcAft>
                <a:spcPts val="160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2"/>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Methodology</a:t>
            </a:r>
            <a:endParaRPr/>
          </a:p>
        </p:txBody>
      </p:sp>
      <p:sp>
        <p:nvSpPr>
          <p:cNvPr id="403" name="Google Shape;403;p32"/>
          <p:cNvSpPr txBox="1"/>
          <p:nvPr>
            <p:ph idx="1" type="body"/>
          </p:nvPr>
        </p:nvSpPr>
        <p:spPr>
          <a:xfrm>
            <a:off x="163800" y="1224100"/>
            <a:ext cx="8816400" cy="3692400"/>
          </a:xfrm>
          <a:prstGeom prst="rect">
            <a:avLst/>
          </a:prstGeom>
        </p:spPr>
        <p:txBody>
          <a:bodyPr anchorCtr="0" anchor="ctr" bIns="91425" lIns="91425" spcFirstLastPara="1" rIns="91425" wrap="square" tIns="91425">
            <a:noAutofit/>
          </a:bodyPr>
          <a:lstStyle/>
          <a:p>
            <a:pPr indent="0" lvl="0" marL="0" rtl="0" algn="l">
              <a:spcBef>
                <a:spcPts val="0"/>
              </a:spcBef>
              <a:spcAft>
                <a:spcPts val="1600"/>
              </a:spcAft>
              <a:buNone/>
            </a:pPr>
            <a:r>
              <a:t/>
            </a:r>
            <a:endParaRPr/>
          </a:p>
        </p:txBody>
      </p:sp>
      <p:cxnSp>
        <p:nvCxnSpPr>
          <p:cNvPr id="404" name="Google Shape;404;p32"/>
          <p:cNvCxnSpPr/>
          <p:nvPr/>
        </p:nvCxnSpPr>
        <p:spPr>
          <a:xfrm flipH="1">
            <a:off x="2933456" y="2010825"/>
            <a:ext cx="3791700" cy="412200"/>
          </a:xfrm>
          <a:prstGeom prst="bentConnector3">
            <a:avLst>
              <a:gd fmla="val 50000" name="adj1"/>
            </a:avLst>
          </a:prstGeom>
          <a:noFill/>
          <a:ln cap="flat" cmpd="sng" w="9525">
            <a:solidFill>
              <a:srgbClr val="44546A"/>
            </a:solidFill>
            <a:prstDash val="solid"/>
            <a:round/>
            <a:headEnd len="med" w="med" type="none"/>
            <a:tailEnd len="med" w="med" type="none"/>
          </a:ln>
        </p:spPr>
      </p:cxnSp>
      <p:sp>
        <p:nvSpPr>
          <p:cNvPr id="405" name="Google Shape;405;p32"/>
          <p:cNvSpPr/>
          <p:nvPr/>
        </p:nvSpPr>
        <p:spPr>
          <a:xfrm>
            <a:off x="2088850" y="1193077"/>
            <a:ext cx="6468900" cy="9576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6" name="Google Shape;406;p32"/>
          <p:cNvSpPr txBox="1"/>
          <p:nvPr/>
        </p:nvSpPr>
        <p:spPr>
          <a:xfrm>
            <a:off x="2088850" y="1193075"/>
            <a:ext cx="6318600" cy="9576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lang="en" sz="750">
                <a:latin typeface="Avenir"/>
                <a:ea typeface="Avenir"/>
                <a:cs typeface="Avenir"/>
                <a:sym typeface="Avenir"/>
              </a:rPr>
              <a:t>Version 7.3 is the current version of the data set. Version 3.5 is no longer available and has been superseded by Version 7.3. This data set is currently provided by the OCO (Orbiting Carbon Observatory) Project. In expectation of the OCO-2 launch, the algorithm was developed by the Atmospheric CO2 Observations from Space (ACOS) Task as a preparatory project, using GOSAT TANSO-FTS spectra. After the OCO-2 launch, “ACOS” data are still produced and improved, using approaches applied to the OCO-2 spectra. The “ACOS” data set contains Carbon Dioxide (CO2) column averaged dry air mole fraction for all soundings for which retrieval was attempted. These are the highest-level products made available by the OCO Project, using TANSO-FTS spectral radiances, and algorithm build version 7.3. The GOSAT team at JAXA produces GOSAT TANSO-FTS Level 1B</a:t>
            </a:r>
            <a:endParaRPr sz="750">
              <a:latin typeface="Avenir"/>
              <a:ea typeface="Avenir"/>
              <a:cs typeface="Avenir"/>
              <a:sym typeface="Avenir"/>
            </a:endParaRPr>
          </a:p>
        </p:txBody>
      </p:sp>
      <p:pic>
        <p:nvPicPr>
          <p:cNvPr id="407" name="Google Shape;407;p32"/>
          <p:cNvPicPr preferRelativeResize="0"/>
          <p:nvPr/>
        </p:nvPicPr>
        <p:blipFill>
          <a:blip r:embed="rId3">
            <a:alphaModFix/>
          </a:blip>
          <a:stretch>
            <a:fillRect/>
          </a:stretch>
        </p:blipFill>
        <p:spPr>
          <a:xfrm>
            <a:off x="154294" y="1140073"/>
            <a:ext cx="1725225" cy="3241351"/>
          </a:xfrm>
          <a:prstGeom prst="rect">
            <a:avLst/>
          </a:prstGeom>
          <a:noFill/>
          <a:ln>
            <a:noFill/>
          </a:ln>
        </p:spPr>
      </p:pic>
      <p:cxnSp>
        <p:nvCxnSpPr>
          <p:cNvPr id="408" name="Google Shape;408;p32"/>
          <p:cNvCxnSpPr/>
          <p:nvPr/>
        </p:nvCxnSpPr>
        <p:spPr>
          <a:xfrm>
            <a:off x="2933485" y="2423063"/>
            <a:ext cx="0" cy="454200"/>
          </a:xfrm>
          <a:prstGeom prst="straightConnector1">
            <a:avLst/>
          </a:prstGeom>
          <a:noFill/>
          <a:ln cap="flat" cmpd="sng" w="9525">
            <a:solidFill>
              <a:srgbClr val="44546A"/>
            </a:solidFill>
            <a:prstDash val="solid"/>
            <a:round/>
            <a:headEnd len="med" w="med" type="none"/>
            <a:tailEnd len="med" w="med" type="triangle"/>
          </a:ln>
        </p:spPr>
      </p:cxnSp>
      <p:pic>
        <p:nvPicPr>
          <p:cNvPr descr="Artificial Neural Network.png" id="409" name="Google Shape;409;p32"/>
          <p:cNvPicPr preferRelativeResize="0"/>
          <p:nvPr/>
        </p:nvPicPr>
        <p:blipFill>
          <a:blip r:embed="rId4">
            <a:alphaModFix/>
          </a:blip>
          <a:stretch>
            <a:fillRect/>
          </a:stretch>
        </p:blipFill>
        <p:spPr>
          <a:xfrm>
            <a:off x="4407319" y="2868356"/>
            <a:ext cx="1978800" cy="1309144"/>
          </a:xfrm>
          <a:prstGeom prst="rect">
            <a:avLst/>
          </a:prstGeom>
          <a:noFill/>
          <a:ln>
            <a:noFill/>
          </a:ln>
        </p:spPr>
      </p:pic>
      <p:cxnSp>
        <p:nvCxnSpPr>
          <p:cNvPr id="410" name="Google Shape;410;p32"/>
          <p:cNvCxnSpPr/>
          <p:nvPr/>
        </p:nvCxnSpPr>
        <p:spPr>
          <a:xfrm flipH="1" rot="10800000">
            <a:off x="6433190" y="3456489"/>
            <a:ext cx="342900" cy="4500"/>
          </a:xfrm>
          <a:prstGeom prst="straightConnector1">
            <a:avLst/>
          </a:prstGeom>
          <a:noFill/>
          <a:ln cap="flat" cmpd="sng" w="9525">
            <a:solidFill>
              <a:srgbClr val="44546A"/>
            </a:solidFill>
            <a:prstDash val="solid"/>
            <a:round/>
            <a:headEnd len="med" w="med" type="none"/>
            <a:tailEnd len="med" w="med" type="triangle"/>
          </a:ln>
        </p:spPr>
      </p:cxnSp>
      <p:sp>
        <p:nvSpPr>
          <p:cNvPr id="411" name="Google Shape;411;p32"/>
          <p:cNvSpPr/>
          <p:nvPr/>
        </p:nvSpPr>
        <p:spPr>
          <a:xfrm>
            <a:off x="6805369" y="2482369"/>
            <a:ext cx="2156100" cy="1810500"/>
          </a:xfrm>
          <a:prstGeom prst="rect">
            <a:avLst/>
          </a:prstGeom>
          <a:solidFill>
            <a:srgbClr val="E7E6E6"/>
          </a:solidFill>
          <a:ln cap="flat" cmpd="sng" w="9525">
            <a:solidFill>
              <a:srgbClr val="44546A"/>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412" name="Google Shape;412;p32"/>
          <p:cNvPicPr preferRelativeResize="0"/>
          <p:nvPr/>
        </p:nvPicPr>
        <p:blipFill>
          <a:blip r:embed="rId5">
            <a:alphaModFix/>
          </a:blip>
          <a:stretch>
            <a:fillRect/>
          </a:stretch>
        </p:blipFill>
        <p:spPr>
          <a:xfrm>
            <a:off x="6823175" y="2520261"/>
            <a:ext cx="2032968" cy="1734727"/>
          </a:xfrm>
          <a:prstGeom prst="rect">
            <a:avLst/>
          </a:prstGeom>
          <a:noFill/>
          <a:ln>
            <a:noFill/>
          </a:ln>
        </p:spPr>
      </p:pic>
      <p:pic>
        <p:nvPicPr>
          <p:cNvPr descr="Image result for word2vec images&quot;" id="413" name="Google Shape;413;p32"/>
          <p:cNvPicPr preferRelativeResize="0"/>
          <p:nvPr/>
        </p:nvPicPr>
        <p:blipFill rotWithShape="1">
          <a:blip r:embed="rId6">
            <a:alphaModFix/>
          </a:blip>
          <a:srcRect b="0" l="9804" r="0" t="16036"/>
          <a:stretch/>
        </p:blipFill>
        <p:spPr>
          <a:xfrm>
            <a:off x="2017350" y="2963231"/>
            <a:ext cx="2342912" cy="1119391"/>
          </a:xfrm>
          <a:prstGeom prst="rect">
            <a:avLst/>
          </a:prstGeom>
          <a:noFill/>
          <a:ln>
            <a:noFill/>
          </a:ln>
        </p:spPr>
      </p:pic>
      <p:cxnSp>
        <p:nvCxnSpPr>
          <p:cNvPr id="414" name="Google Shape;414;p32"/>
          <p:cNvCxnSpPr/>
          <p:nvPr/>
        </p:nvCxnSpPr>
        <p:spPr>
          <a:xfrm flipH="1" rot="10800000">
            <a:off x="4347972" y="3456432"/>
            <a:ext cx="342900" cy="4500"/>
          </a:xfrm>
          <a:prstGeom prst="straightConnector1">
            <a:avLst/>
          </a:prstGeom>
          <a:noFill/>
          <a:ln cap="flat" cmpd="sng" w="9525">
            <a:solidFill>
              <a:srgbClr val="44546A"/>
            </a:solidFill>
            <a:prstDash val="solid"/>
            <a:round/>
            <a:headEnd len="med" w="med" type="none"/>
            <a:tailEnd len="med" w="med" type="triangle"/>
          </a:ln>
        </p:spPr>
      </p:cxnSp>
      <p:sp>
        <p:nvSpPr>
          <p:cNvPr id="415" name="Google Shape;415;p32"/>
          <p:cNvSpPr/>
          <p:nvPr/>
        </p:nvSpPr>
        <p:spPr>
          <a:xfrm>
            <a:off x="2582350" y="4255000"/>
            <a:ext cx="1061400" cy="276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Word2vec</a:t>
            </a:r>
            <a:endParaRPr/>
          </a:p>
        </p:txBody>
      </p:sp>
      <p:sp>
        <p:nvSpPr>
          <p:cNvPr id="416" name="Google Shape;416;p32"/>
          <p:cNvSpPr/>
          <p:nvPr/>
        </p:nvSpPr>
        <p:spPr>
          <a:xfrm>
            <a:off x="5000450" y="4292875"/>
            <a:ext cx="1061400" cy="276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Classifier</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33"/>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Keyword Recommender : Demo</a:t>
            </a:r>
            <a:endParaRPr/>
          </a:p>
        </p:txBody>
      </p:sp>
      <p:pic>
        <p:nvPicPr>
          <p:cNvPr id="422" name="Google Shape;422;p33" title="GCMD keyword recommender using Neural Networks">
            <a:hlinkClick r:id="rId3"/>
          </p:cNvPr>
          <p:cNvPicPr preferRelativeResize="0"/>
          <p:nvPr/>
        </p:nvPicPr>
        <p:blipFill>
          <a:blip r:embed="rId4">
            <a:alphaModFix/>
          </a:blip>
          <a:stretch>
            <a:fillRect/>
          </a:stretch>
        </p:blipFill>
        <p:spPr>
          <a:xfrm>
            <a:off x="1826713" y="1025550"/>
            <a:ext cx="5490572" cy="41179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34"/>
          <p:cNvSpPr txBox="1"/>
          <p:nvPr>
            <p:ph type="title"/>
          </p:nvPr>
        </p:nvSpPr>
        <p:spPr>
          <a:xfrm>
            <a:off x="377850" y="202150"/>
            <a:ext cx="8388300" cy="946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Summary and Future Work</a:t>
            </a:r>
            <a:endParaRPr/>
          </a:p>
        </p:txBody>
      </p:sp>
      <p:sp>
        <p:nvSpPr>
          <p:cNvPr id="428" name="Google Shape;428;p34"/>
          <p:cNvSpPr txBox="1"/>
          <p:nvPr>
            <p:ph idx="1" type="body"/>
          </p:nvPr>
        </p:nvSpPr>
        <p:spPr>
          <a:xfrm>
            <a:off x="163800" y="1224100"/>
            <a:ext cx="3921000" cy="3825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accent6"/>
              </a:buClr>
              <a:buSzPts val="1100"/>
              <a:buFont typeface="Arial"/>
              <a:buNone/>
            </a:pPr>
            <a:r>
              <a:rPr lang="en" sz="1300">
                <a:solidFill>
                  <a:srgbClr val="0E101A"/>
                </a:solidFill>
              </a:rPr>
              <a:t>Exploring the current word2vec embedding to discover latent information that is typically hard to unearth using standard search methods</a:t>
            </a:r>
            <a:endParaRPr sz="1300">
              <a:solidFill>
                <a:srgbClr val="0E101A"/>
              </a:solidFill>
            </a:endParaRPr>
          </a:p>
          <a:p>
            <a:pPr indent="0" lvl="0" marL="0" rtl="0" algn="l">
              <a:spcBef>
                <a:spcPts val="0"/>
              </a:spcBef>
              <a:spcAft>
                <a:spcPts val="0"/>
              </a:spcAft>
              <a:buClr>
                <a:schemeClr val="accent6"/>
              </a:buClr>
              <a:buSzPts val="1100"/>
              <a:buFont typeface="Arial"/>
              <a:buNone/>
            </a:pPr>
            <a:r>
              <a:t/>
            </a:r>
            <a:endParaRPr sz="1300">
              <a:solidFill>
                <a:srgbClr val="0E101A"/>
              </a:solidFill>
            </a:endParaRPr>
          </a:p>
          <a:p>
            <a:pPr indent="0" lvl="0" marL="0" rtl="0" algn="l">
              <a:spcBef>
                <a:spcPts val="0"/>
              </a:spcBef>
              <a:spcAft>
                <a:spcPts val="0"/>
              </a:spcAft>
              <a:buClr>
                <a:schemeClr val="accent6"/>
              </a:buClr>
              <a:buSzPts val="1100"/>
              <a:buFont typeface="Arial"/>
              <a:buNone/>
            </a:pPr>
            <a:r>
              <a:rPr lang="en" sz="1300">
                <a:solidFill>
                  <a:srgbClr val="0E101A"/>
                </a:solidFill>
              </a:rPr>
              <a:t>Model Improvements tasks </a:t>
            </a:r>
            <a:endParaRPr sz="1300">
              <a:solidFill>
                <a:srgbClr val="0E101A"/>
              </a:solidFill>
            </a:endParaRPr>
          </a:p>
          <a:p>
            <a:pPr indent="-311150" lvl="0" marL="457200" rtl="0" algn="l">
              <a:spcBef>
                <a:spcPts val="0"/>
              </a:spcBef>
              <a:spcAft>
                <a:spcPts val="0"/>
              </a:spcAft>
              <a:buClr>
                <a:srgbClr val="0E101A"/>
              </a:buClr>
              <a:buSzPts val="1300"/>
              <a:buFont typeface="Raleway"/>
              <a:buChar char="●"/>
            </a:pPr>
            <a:r>
              <a:rPr lang="en" sz="1300">
                <a:solidFill>
                  <a:srgbClr val="0E101A"/>
                </a:solidFill>
              </a:rPr>
              <a:t>Adding papers from AMS journals to the corpus database. </a:t>
            </a:r>
            <a:endParaRPr sz="1300">
              <a:solidFill>
                <a:srgbClr val="0E101A"/>
              </a:solidFill>
            </a:endParaRPr>
          </a:p>
          <a:p>
            <a:pPr indent="-311150" lvl="0" marL="457200" rtl="0" algn="l">
              <a:spcBef>
                <a:spcPts val="0"/>
              </a:spcBef>
              <a:spcAft>
                <a:spcPts val="0"/>
              </a:spcAft>
              <a:buClr>
                <a:srgbClr val="0E101A"/>
              </a:buClr>
              <a:buSzPts val="1300"/>
              <a:buFont typeface="Raleway"/>
              <a:buChar char="●"/>
            </a:pPr>
            <a:r>
              <a:rPr lang="en" sz="1300">
                <a:solidFill>
                  <a:srgbClr val="0E101A"/>
                </a:solidFill>
              </a:rPr>
              <a:t>Using a newer algorithm to generate the embedding, specifically Bidirectional Encoder Representations from Transformers (BERT) [3]. Exploring approaches to feed information from the existing ontologies into the model to improve the embedding</a:t>
            </a:r>
            <a:endParaRPr sz="1300">
              <a:solidFill>
                <a:srgbClr val="0E101A"/>
              </a:solidFill>
            </a:endParaRPr>
          </a:p>
          <a:p>
            <a:pPr indent="-311150" lvl="0" marL="457200" rtl="0" algn="l">
              <a:spcBef>
                <a:spcPts val="0"/>
              </a:spcBef>
              <a:spcAft>
                <a:spcPts val="0"/>
              </a:spcAft>
              <a:buClr>
                <a:srgbClr val="0E101A"/>
              </a:buClr>
              <a:buSzPts val="1300"/>
              <a:buFont typeface="Raleway"/>
              <a:buChar char="●"/>
            </a:pPr>
            <a:r>
              <a:rPr lang="en" sz="1300">
                <a:solidFill>
                  <a:srgbClr val="0E101A"/>
                </a:solidFill>
              </a:rPr>
              <a:t>Exploring the use of sentence structure information as an additional input into the model.</a:t>
            </a:r>
            <a:endParaRPr sz="1300">
              <a:solidFill>
                <a:srgbClr val="0E101A"/>
              </a:solidFill>
            </a:endParaRPr>
          </a:p>
          <a:p>
            <a:pPr indent="0" lvl="0" marL="0" rtl="0" algn="l">
              <a:spcBef>
                <a:spcPts val="0"/>
              </a:spcBef>
              <a:spcAft>
                <a:spcPts val="1600"/>
              </a:spcAft>
              <a:buNone/>
            </a:pPr>
            <a:r>
              <a:t/>
            </a:r>
            <a:endParaRPr/>
          </a:p>
        </p:txBody>
      </p:sp>
      <p:pic>
        <p:nvPicPr>
          <p:cNvPr id="429" name="Google Shape;429;p34"/>
          <p:cNvPicPr preferRelativeResize="0"/>
          <p:nvPr/>
        </p:nvPicPr>
        <p:blipFill>
          <a:blip r:embed="rId3">
            <a:alphaModFix/>
          </a:blip>
          <a:stretch>
            <a:fillRect/>
          </a:stretch>
        </p:blipFill>
        <p:spPr>
          <a:xfrm>
            <a:off x="4043300" y="1092300"/>
            <a:ext cx="5039052" cy="39574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35"/>
          <p:cNvSpPr txBox="1"/>
          <p:nvPr>
            <p:ph type="ctrTitle"/>
          </p:nvPr>
        </p:nvSpPr>
        <p:spPr>
          <a:xfrm flipH="1">
            <a:off x="293425" y="3085150"/>
            <a:ext cx="3961500" cy="102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Contact Information</a:t>
            </a:r>
            <a:endParaRPr/>
          </a:p>
          <a:p>
            <a:pPr indent="0" lvl="0" marL="0" rtl="0" algn="l">
              <a:spcBef>
                <a:spcPts val="0"/>
              </a:spcBef>
              <a:spcAft>
                <a:spcPts val="0"/>
              </a:spcAft>
              <a:buNone/>
            </a:pPr>
            <a:r>
              <a:t/>
            </a:r>
            <a:endParaRPr sz="1900"/>
          </a:p>
          <a:p>
            <a:pPr indent="0" lvl="0" marL="0" rtl="0" algn="l">
              <a:spcBef>
                <a:spcPts val="0"/>
              </a:spcBef>
              <a:spcAft>
                <a:spcPts val="0"/>
              </a:spcAft>
              <a:buNone/>
            </a:pPr>
            <a:r>
              <a:rPr lang="en" sz="1900"/>
              <a:t>rahul.ramachandran@nasa.gov</a:t>
            </a:r>
            <a:endParaRPr sz="1900"/>
          </a:p>
        </p:txBody>
      </p:sp>
      <p:pic>
        <p:nvPicPr>
          <p:cNvPr id="435" name="Google Shape;435;p35"/>
          <p:cNvPicPr preferRelativeResize="0"/>
          <p:nvPr/>
        </p:nvPicPr>
        <p:blipFill>
          <a:blip r:embed="rId3">
            <a:alphaModFix/>
          </a:blip>
          <a:stretch>
            <a:fillRect/>
          </a:stretch>
        </p:blipFill>
        <p:spPr>
          <a:xfrm>
            <a:off x="4000500" y="0"/>
            <a:ext cx="5143500" cy="514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ch Newsletter by Slidesgo">
  <a:themeElements>
    <a:clrScheme name="Simple Light">
      <a:dk1>
        <a:srgbClr val="434343"/>
      </a:dk1>
      <a:lt1>
        <a:srgbClr val="FFFFFF"/>
      </a:lt1>
      <a:dk2>
        <a:srgbClr val="595959"/>
      </a:dk2>
      <a:lt2>
        <a:srgbClr val="EEEEEE"/>
      </a:lt2>
      <a:accent1>
        <a:srgbClr val="F3F3F3"/>
      </a:accent1>
      <a:accent2>
        <a:srgbClr val="D9D9D9"/>
      </a:accent2>
      <a:accent3>
        <a:srgbClr val="B7B7B7"/>
      </a:accent3>
      <a:accent4>
        <a:srgbClr val="999999"/>
      </a:accent4>
      <a:accent5>
        <a:srgbClr val="666666"/>
      </a:accent5>
      <a:accent6>
        <a:srgbClr val="000000"/>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