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680" r:id="rId2"/>
  </p:sldMasterIdLst>
  <p:sldIdLst>
    <p:sldId id="256" r:id="rId3"/>
    <p:sldId id="266" r:id="rId4"/>
    <p:sldId id="258" r:id="rId5"/>
    <p:sldId id="257" r:id="rId6"/>
    <p:sldId id="270" r:id="rId7"/>
    <p:sldId id="269" r:id="rId8"/>
    <p:sldId id="272" r:id="rId9"/>
    <p:sldId id="273" r:id="rId10"/>
    <p:sldId id="268" r:id="rId11"/>
    <p:sldId id="267" r:id="rId12"/>
    <p:sldId id="271" r:id="rId13"/>
    <p:sldId id="274" r:id="rId14"/>
    <p:sldId id="265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8" autoAdjust="0"/>
    <p:restoredTop sz="94660"/>
  </p:normalViewPr>
  <p:slideViewPr>
    <p:cSldViewPr snapToGrid="0">
      <p:cViewPr varScale="1">
        <p:scale>
          <a:sx n="67" d="100"/>
          <a:sy n="67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803C91-9C03-4224-92EA-2A81433F93EF}" type="doc">
      <dgm:prSet loTypeId="urn:microsoft.com/office/officeart/2005/8/layout/venn2" loCatId="relationship" qsTypeId="urn:microsoft.com/office/officeart/2005/8/quickstyle/simple1" qsCatId="simple" csTypeId="urn:microsoft.com/office/officeart/2005/8/colors/colorful4" csCatId="colorful" phldr="1"/>
      <dgm:spPr/>
    </dgm:pt>
    <dgm:pt modelId="{2B824BFE-6D51-4E7E-9408-616F92E4B87B}">
      <dgm:prSet phldrT="[Text]" custT="1"/>
      <dgm:spPr/>
      <dgm:t>
        <a:bodyPr/>
        <a:lstStyle/>
        <a:p>
          <a:r>
            <a:rPr lang="en-US" sz="1600" dirty="0">
              <a:solidFill>
                <a:schemeClr val="bg1">
                  <a:lumMod val="85000"/>
                  <a:lumOff val="15000"/>
                </a:schemeClr>
              </a:solidFill>
            </a:rPr>
            <a:t>Level Of Concern (LOC)</a:t>
          </a:r>
        </a:p>
      </dgm:t>
    </dgm:pt>
    <dgm:pt modelId="{A6B4D4B8-8D8F-46A0-A458-348877535759}" type="parTrans" cxnId="{633BC27C-0259-4B1D-B6B3-737E354C851C}">
      <dgm:prSet/>
      <dgm:spPr/>
      <dgm:t>
        <a:bodyPr/>
        <a:lstStyle/>
        <a:p>
          <a:endParaRPr lang="en-US"/>
        </a:p>
      </dgm:t>
    </dgm:pt>
    <dgm:pt modelId="{C87A445C-D4BF-49BD-B9BE-D7BDD25DE7DD}" type="sibTrans" cxnId="{633BC27C-0259-4B1D-B6B3-737E354C851C}">
      <dgm:prSet/>
      <dgm:spPr/>
      <dgm:t>
        <a:bodyPr/>
        <a:lstStyle/>
        <a:p>
          <a:endParaRPr lang="en-US"/>
        </a:p>
      </dgm:t>
    </dgm:pt>
    <dgm:pt modelId="{24EA23F3-351C-4CA1-8A0D-3FCC2F886B4E}">
      <dgm:prSet phldrT="[Text]" custT="1"/>
      <dgm:spPr/>
      <dgm:t>
        <a:bodyPr/>
        <a:lstStyle/>
        <a:p>
          <a:r>
            <a:rPr lang="en-US" sz="1800" dirty="0">
              <a:solidFill>
                <a:schemeClr val="bg1">
                  <a:lumMod val="85000"/>
                  <a:lumOff val="15000"/>
                </a:schemeClr>
              </a:solidFill>
            </a:rPr>
            <a:t>½ IDLH</a:t>
          </a:r>
        </a:p>
      </dgm:t>
    </dgm:pt>
    <dgm:pt modelId="{5936241A-FD58-459C-9E0B-97D7D1E715D2}" type="parTrans" cxnId="{04147F24-DBB3-47A6-8303-6A3B40410A9E}">
      <dgm:prSet/>
      <dgm:spPr/>
      <dgm:t>
        <a:bodyPr/>
        <a:lstStyle/>
        <a:p>
          <a:endParaRPr lang="en-US"/>
        </a:p>
      </dgm:t>
    </dgm:pt>
    <dgm:pt modelId="{BCE3964E-020C-415C-895F-B6D60DB8A466}" type="sibTrans" cxnId="{04147F24-DBB3-47A6-8303-6A3B40410A9E}">
      <dgm:prSet/>
      <dgm:spPr/>
      <dgm:t>
        <a:bodyPr/>
        <a:lstStyle/>
        <a:p>
          <a:endParaRPr lang="en-US"/>
        </a:p>
      </dgm:t>
    </dgm:pt>
    <dgm:pt modelId="{844AA346-AA02-4778-9F86-B6B7A75830C7}">
      <dgm:prSet phldrT="[Text]" custT="1"/>
      <dgm:spPr/>
      <dgm:t>
        <a:bodyPr/>
        <a:lstStyle/>
        <a:p>
          <a:r>
            <a:rPr lang="en-US" sz="1600" dirty="0">
              <a:solidFill>
                <a:schemeClr val="bg1">
                  <a:lumMod val="85000"/>
                  <a:lumOff val="15000"/>
                </a:schemeClr>
              </a:solidFill>
            </a:rPr>
            <a:t>Acute Exposure Guidelines-1   (AEGL-1)</a:t>
          </a:r>
        </a:p>
      </dgm:t>
    </dgm:pt>
    <dgm:pt modelId="{3616BAC1-2EDE-473F-A7B3-66E4A84870F4}" type="parTrans" cxnId="{EABB96E5-AD2C-4277-9CC1-708E492C0B0B}">
      <dgm:prSet/>
      <dgm:spPr/>
      <dgm:t>
        <a:bodyPr/>
        <a:lstStyle/>
        <a:p>
          <a:endParaRPr lang="en-US"/>
        </a:p>
      </dgm:t>
    </dgm:pt>
    <dgm:pt modelId="{8B403302-2497-40F7-AF69-02EB7E8ED090}" type="sibTrans" cxnId="{EABB96E5-AD2C-4277-9CC1-708E492C0B0B}">
      <dgm:prSet/>
      <dgm:spPr/>
      <dgm:t>
        <a:bodyPr/>
        <a:lstStyle/>
        <a:p>
          <a:endParaRPr lang="en-US"/>
        </a:p>
      </dgm:t>
    </dgm:pt>
    <dgm:pt modelId="{6B5B6E08-F7BB-40CA-A921-8FAC1D8DF780}">
      <dgm:prSet phldrT="[Text]" custT="1"/>
      <dgm:spPr/>
      <dgm:t>
        <a:bodyPr/>
        <a:lstStyle/>
        <a:p>
          <a:r>
            <a:rPr lang="en-US" sz="1400" dirty="0">
              <a:solidFill>
                <a:schemeClr val="bg1">
                  <a:lumMod val="85000"/>
                  <a:lumOff val="15000"/>
                </a:schemeClr>
              </a:solidFill>
            </a:rPr>
            <a:t>PPE</a:t>
          </a:r>
        </a:p>
      </dgm:t>
    </dgm:pt>
    <dgm:pt modelId="{6CA1ECB6-DEBC-435B-824F-E332D8A0FEF0}" type="parTrans" cxnId="{E0041892-5E7A-4050-BF36-A89939BB3C30}">
      <dgm:prSet/>
      <dgm:spPr/>
      <dgm:t>
        <a:bodyPr/>
        <a:lstStyle/>
        <a:p>
          <a:endParaRPr lang="en-US"/>
        </a:p>
      </dgm:t>
    </dgm:pt>
    <dgm:pt modelId="{DC365BD6-D30E-4444-95D5-FC90AA03902A}" type="sibTrans" cxnId="{E0041892-5E7A-4050-BF36-A89939BB3C30}">
      <dgm:prSet/>
      <dgm:spPr/>
      <dgm:t>
        <a:bodyPr/>
        <a:lstStyle/>
        <a:p>
          <a:endParaRPr lang="en-US"/>
        </a:p>
      </dgm:t>
    </dgm:pt>
    <dgm:pt modelId="{B15656A0-DA67-4995-9C1D-F2A2EA0558B7}">
      <dgm:prSet phldrT="[Text]" custT="1"/>
      <dgm:spPr/>
      <dgm:t>
        <a:bodyPr/>
        <a:lstStyle/>
        <a:p>
          <a:r>
            <a:rPr lang="en-US" sz="1200" dirty="0">
              <a:solidFill>
                <a:schemeClr val="bg1">
                  <a:lumMod val="85000"/>
                  <a:lumOff val="15000"/>
                </a:schemeClr>
              </a:solidFill>
            </a:rPr>
            <a:t>PPE</a:t>
          </a:r>
        </a:p>
      </dgm:t>
    </dgm:pt>
    <dgm:pt modelId="{F8A33723-3340-413E-B01E-10FF86B2C049}" type="parTrans" cxnId="{56F7852A-D936-4A09-9995-9E1D1C7F09E4}">
      <dgm:prSet/>
      <dgm:spPr/>
      <dgm:t>
        <a:bodyPr/>
        <a:lstStyle/>
        <a:p>
          <a:endParaRPr lang="en-US"/>
        </a:p>
      </dgm:t>
    </dgm:pt>
    <dgm:pt modelId="{675E8FF4-9679-4DBE-B61A-7E23E22AAC82}" type="sibTrans" cxnId="{56F7852A-D936-4A09-9995-9E1D1C7F09E4}">
      <dgm:prSet/>
      <dgm:spPr/>
      <dgm:t>
        <a:bodyPr/>
        <a:lstStyle/>
        <a:p>
          <a:endParaRPr lang="en-US"/>
        </a:p>
      </dgm:t>
    </dgm:pt>
    <dgm:pt modelId="{9ACF3FA9-8E69-4709-B08E-0FEAE735E73D}">
      <dgm:prSet phldrT="[Text]" custT="1"/>
      <dgm:spPr/>
      <dgm:t>
        <a:bodyPr/>
        <a:lstStyle/>
        <a:p>
          <a:r>
            <a:rPr lang="en-US" sz="1200" dirty="0">
              <a:solidFill>
                <a:schemeClr val="bg1">
                  <a:lumMod val="85000"/>
                  <a:lumOff val="15000"/>
                </a:schemeClr>
              </a:solidFill>
            </a:rPr>
            <a:t>Irreversible adverse effects</a:t>
          </a:r>
        </a:p>
      </dgm:t>
    </dgm:pt>
    <dgm:pt modelId="{8EA3991B-AAB5-4F72-AD31-B1D4CE94D724}" type="parTrans" cxnId="{013AF8B8-0584-401F-A233-BE65A0ECD544}">
      <dgm:prSet/>
      <dgm:spPr/>
      <dgm:t>
        <a:bodyPr/>
        <a:lstStyle/>
        <a:p>
          <a:endParaRPr lang="en-US"/>
        </a:p>
      </dgm:t>
    </dgm:pt>
    <dgm:pt modelId="{5F1E6931-80A4-4129-AA6C-8D81F2676558}" type="sibTrans" cxnId="{013AF8B8-0584-401F-A233-BE65A0ECD544}">
      <dgm:prSet/>
      <dgm:spPr/>
      <dgm:t>
        <a:bodyPr/>
        <a:lstStyle/>
        <a:p>
          <a:endParaRPr lang="en-US"/>
        </a:p>
      </dgm:t>
    </dgm:pt>
    <dgm:pt modelId="{F4F5C2A1-961C-46E5-8497-D576D6012759}">
      <dgm:prSet phldrT="[Text]" custT="1"/>
      <dgm:spPr/>
      <dgm:t>
        <a:bodyPr/>
        <a:lstStyle/>
        <a:p>
          <a:r>
            <a:rPr lang="en-US" sz="1200" dirty="0">
              <a:solidFill>
                <a:schemeClr val="bg1">
                  <a:lumMod val="85000"/>
                  <a:lumOff val="15000"/>
                </a:schemeClr>
              </a:solidFill>
            </a:rPr>
            <a:t>Post-spill</a:t>
          </a:r>
        </a:p>
      </dgm:t>
    </dgm:pt>
    <dgm:pt modelId="{0A21CF39-D5E2-414A-9104-3A2673A7DAEE}" type="parTrans" cxnId="{EE4B0E57-4CC3-48FA-9A3D-D894A76C1B78}">
      <dgm:prSet/>
      <dgm:spPr/>
      <dgm:t>
        <a:bodyPr/>
        <a:lstStyle/>
        <a:p>
          <a:endParaRPr lang="en-US"/>
        </a:p>
      </dgm:t>
    </dgm:pt>
    <dgm:pt modelId="{55F7E407-4486-4492-A86E-2F5AE679C690}" type="sibTrans" cxnId="{EE4B0E57-4CC3-48FA-9A3D-D894A76C1B78}">
      <dgm:prSet/>
      <dgm:spPr/>
      <dgm:t>
        <a:bodyPr/>
        <a:lstStyle/>
        <a:p>
          <a:endParaRPr lang="en-US"/>
        </a:p>
      </dgm:t>
    </dgm:pt>
    <dgm:pt modelId="{97F69CC1-9C9B-40E0-9027-202065B4FC6D}">
      <dgm:prSet phldrT="[Text]" custT="1"/>
      <dgm:spPr/>
      <dgm:t>
        <a:bodyPr/>
        <a:lstStyle/>
        <a:p>
          <a:r>
            <a:rPr lang="en-US" sz="1200" dirty="0">
              <a:solidFill>
                <a:schemeClr val="bg1">
                  <a:lumMod val="85000"/>
                  <a:lumOff val="15000"/>
                </a:schemeClr>
              </a:solidFill>
            </a:rPr>
            <a:t>Post-spill</a:t>
          </a:r>
        </a:p>
      </dgm:t>
    </dgm:pt>
    <dgm:pt modelId="{7B705A25-0356-46CE-9807-20E98443D7A2}" type="parTrans" cxnId="{27BFA6F4-E04A-44F9-8FC6-7E06A6B4DE88}">
      <dgm:prSet/>
      <dgm:spPr/>
      <dgm:t>
        <a:bodyPr/>
        <a:lstStyle/>
        <a:p>
          <a:endParaRPr lang="en-US"/>
        </a:p>
      </dgm:t>
    </dgm:pt>
    <dgm:pt modelId="{BA49AB61-2959-4ABC-9240-59C6E6EE1241}" type="sibTrans" cxnId="{27BFA6F4-E04A-44F9-8FC6-7E06A6B4DE88}">
      <dgm:prSet/>
      <dgm:spPr/>
      <dgm:t>
        <a:bodyPr/>
        <a:lstStyle/>
        <a:p>
          <a:endParaRPr lang="en-US"/>
        </a:p>
      </dgm:t>
    </dgm:pt>
    <dgm:pt modelId="{8F79E8B0-766B-4DDC-91FD-0C1A4F702C98}">
      <dgm:prSet phldrT="[Text]" custT="1"/>
      <dgm:spPr/>
      <dgm:t>
        <a:bodyPr/>
        <a:lstStyle/>
        <a:p>
          <a:r>
            <a:rPr lang="en-US" sz="1200" dirty="0">
              <a:solidFill>
                <a:schemeClr val="bg1">
                  <a:lumMod val="85000"/>
                  <a:lumOff val="15000"/>
                </a:schemeClr>
              </a:solidFill>
            </a:rPr>
            <a:t>Noticeable discomfort</a:t>
          </a:r>
        </a:p>
      </dgm:t>
    </dgm:pt>
    <dgm:pt modelId="{C2A60230-A8FB-475D-A5BA-0648BE5E3398}" type="parTrans" cxnId="{9DA36ECC-CEDA-4B57-87BA-32512490171E}">
      <dgm:prSet/>
      <dgm:spPr/>
      <dgm:t>
        <a:bodyPr/>
        <a:lstStyle/>
        <a:p>
          <a:endParaRPr lang="en-US"/>
        </a:p>
      </dgm:t>
    </dgm:pt>
    <dgm:pt modelId="{50700AC8-CEC7-4D4B-B179-95A9A8E2D326}" type="sibTrans" cxnId="{9DA36ECC-CEDA-4B57-87BA-32512490171E}">
      <dgm:prSet/>
      <dgm:spPr/>
      <dgm:t>
        <a:bodyPr/>
        <a:lstStyle/>
        <a:p>
          <a:endParaRPr lang="en-US"/>
        </a:p>
      </dgm:t>
    </dgm:pt>
    <dgm:pt modelId="{A75E1485-2F32-4ABE-B734-FEB9D49D39D4}">
      <dgm:prSet phldrT="[Text]" custT="1"/>
      <dgm:spPr/>
      <dgm:t>
        <a:bodyPr/>
        <a:lstStyle/>
        <a:p>
          <a:r>
            <a:rPr lang="en-US" sz="1200" dirty="0">
              <a:solidFill>
                <a:schemeClr val="bg1">
                  <a:lumMod val="85000"/>
                  <a:lumOff val="15000"/>
                </a:schemeClr>
              </a:solidFill>
            </a:rPr>
            <a:t>Reversible</a:t>
          </a:r>
        </a:p>
      </dgm:t>
    </dgm:pt>
    <dgm:pt modelId="{E87A46D3-C80D-4AB8-9662-C4B71A0D5FB8}" type="parTrans" cxnId="{2DEFAAA5-36E2-4701-A34F-A406BB99E8F0}">
      <dgm:prSet/>
      <dgm:spPr/>
      <dgm:t>
        <a:bodyPr/>
        <a:lstStyle/>
        <a:p>
          <a:endParaRPr lang="en-US"/>
        </a:p>
      </dgm:t>
    </dgm:pt>
    <dgm:pt modelId="{E8C64A48-6009-48B3-BA9B-F8AFF4B957B4}" type="sibTrans" cxnId="{2DEFAAA5-36E2-4701-A34F-A406BB99E8F0}">
      <dgm:prSet/>
      <dgm:spPr/>
      <dgm:t>
        <a:bodyPr/>
        <a:lstStyle/>
        <a:p>
          <a:endParaRPr lang="en-US"/>
        </a:p>
      </dgm:t>
    </dgm:pt>
    <dgm:pt modelId="{BC8BECE5-4A11-4A5A-9424-123A18CC29C5}">
      <dgm:prSet phldrT="[Text]" custT="1"/>
      <dgm:spPr/>
      <dgm:t>
        <a:bodyPr/>
        <a:lstStyle/>
        <a:p>
          <a:r>
            <a:rPr lang="en-US" sz="1400" dirty="0">
              <a:solidFill>
                <a:schemeClr val="bg1">
                  <a:lumMod val="85000"/>
                  <a:lumOff val="15000"/>
                </a:schemeClr>
              </a:solidFill>
            </a:rPr>
            <a:t>Preclear </a:t>
          </a:r>
        </a:p>
      </dgm:t>
    </dgm:pt>
    <dgm:pt modelId="{1AB2ED95-2CD1-4B3C-A490-3CF74B0DAE3B}" type="parTrans" cxnId="{C4090B1E-FB8B-4D36-BE90-4E65C012B02D}">
      <dgm:prSet/>
      <dgm:spPr/>
      <dgm:t>
        <a:bodyPr/>
        <a:lstStyle/>
        <a:p>
          <a:endParaRPr lang="en-US"/>
        </a:p>
      </dgm:t>
    </dgm:pt>
    <dgm:pt modelId="{26FF03B3-992F-4004-8C07-6ABF80661559}" type="sibTrans" cxnId="{C4090B1E-FB8B-4D36-BE90-4E65C012B02D}">
      <dgm:prSet/>
      <dgm:spPr/>
      <dgm:t>
        <a:bodyPr/>
        <a:lstStyle/>
        <a:p>
          <a:endParaRPr lang="en-US"/>
        </a:p>
      </dgm:t>
    </dgm:pt>
    <dgm:pt modelId="{11C94C58-BC55-450A-A936-4A5C3D79DD0B}">
      <dgm:prSet phldrT="[Text]" custT="1"/>
      <dgm:spPr/>
      <dgm:t>
        <a:bodyPr/>
        <a:lstStyle/>
        <a:p>
          <a:r>
            <a:rPr lang="en-US" sz="1400" dirty="0">
              <a:solidFill>
                <a:schemeClr val="bg1">
                  <a:lumMod val="85000"/>
                  <a:lumOff val="15000"/>
                </a:schemeClr>
              </a:solidFill>
            </a:rPr>
            <a:t>Death</a:t>
          </a:r>
        </a:p>
      </dgm:t>
    </dgm:pt>
    <dgm:pt modelId="{91A0FCC4-099D-4655-B2F4-4B67E9A212E3}" type="parTrans" cxnId="{DBD5BEBD-88CA-43F3-BAE7-8C039255EB08}">
      <dgm:prSet/>
      <dgm:spPr/>
      <dgm:t>
        <a:bodyPr/>
        <a:lstStyle/>
        <a:p>
          <a:endParaRPr lang="en-US"/>
        </a:p>
      </dgm:t>
    </dgm:pt>
    <dgm:pt modelId="{1093D19F-348B-472A-8866-46504EE299A6}" type="sibTrans" cxnId="{DBD5BEBD-88CA-43F3-BAE7-8C039255EB08}">
      <dgm:prSet/>
      <dgm:spPr/>
      <dgm:t>
        <a:bodyPr/>
        <a:lstStyle/>
        <a:p>
          <a:endParaRPr lang="en-US"/>
        </a:p>
      </dgm:t>
    </dgm:pt>
    <dgm:pt modelId="{2728A075-DA15-4988-A5D9-73D16E6DFA11}" type="pres">
      <dgm:prSet presAssocID="{F0803C91-9C03-4224-92EA-2A81433F93EF}" presName="Name0" presStyleCnt="0">
        <dgm:presLayoutVars>
          <dgm:chMax val="7"/>
          <dgm:resizeHandles val="exact"/>
        </dgm:presLayoutVars>
      </dgm:prSet>
      <dgm:spPr/>
    </dgm:pt>
    <dgm:pt modelId="{179672E7-F74C-464F-A252-6B397D50341A}" type="pres">
      <dgm:prSet presAssocID="{F0803C91-9C03-4224-92EA-2A81433F93EF}" presName="comp1" presStyleCnt="0"/>
      <dgm:spPr/>
    </dgm:pt>
    <dgm:pt modelId="{D4DFE869-FAA7-4C4D-A8C4-9CDE5AB84EE6}" type="pres">
      <dgm:prSet presAssocID="{F0803C91-9C03-4224-92EA-2A81433F93EF}" presName="circle1" presStyleLbl="node1" presStyleIdx="0" presStyleCnt="3"/>
      <dgm:spPr/>
    </dgm:pt>
    <dgm:pt modelId="{E6713B15-16AA-4B1C-AACE-F092E503A23F}" type="pres">
      <dgm:prSet presAssocID="{F0803C91-9C03-4224-92EA-2A81433F93EF}" presName="c1text" presStyleLbl="node1" presStyleIdx="0" presStyleCnt="3">
        <dgm:presLayoutVars>
          <dgm:bulletEnabled val="1"/>
        </dgm:presLayoutVars>
      </dgm:prSet>
      <dgm:spPr/>
    </dgm:pt>
    <dgm:pt modelId="{405C185A-6CD2-412C-B310-56FD8BDE2796}" type="pres">
      <dgm:prSet presAssocID="{F0803C91-9C03-4224-92EA-2A81433F93EF}" presName="comp2" presStyleCnt="0"/>
      <dgm:spPr/>
    </dgm:pt>
    <dgm:pt modelId="{8697CA36-4068-478B-BF30-8B11FCFEC3D6}" type="pres">
      <dgm:prSet presAssocID="{F0803C91-9C03-4224-92EA-2A81433F93EF}" presName="circle2" presStyleLbl="node1" presStyleIdx="1" presStyleCnt="3" custScaleX="88912" custScaleY="91771" custLinFactNeighborX="0" custLinFactNeighborY="7380"/>
      <dgm:spPr/>
    </dgm:pt>
    <dgm:pt modelId="{FFF27388-3967-4826-9A23-F8A55137F5A3}" type="pres">
      <dgm:prSet presAssocID="{F0803C91-9C03-4224-92EA-2A81433F93EF}" presName="c2text" presStyleLbl="node1" presStyleIdx="1" presStyleCnt="3">
        <dgm:presLayoutVars>
          <dgm:bulletEnabled val="1"/>
        </dgm:presLayoutVars>
      </dgm:prSet>
      <dgm:spPr/>
    </dgm:pt>
    <dgm:pt modelId="{EB12E5BD-FABD-4E0D-8A05-9E5A71342113}" type="pres">
      <dgm:prSet presAssocID="{F0803C91-9C03-4224-92EA-2A81433F93EF}" presName="comp3" presStyleCnt="0"/>
      <dgm:spPr/>
    </dgm:pt>
    <dgm:pt modelId="{6BA2707D-8622-4898-988B-929CCE10D058}" type="pres">
      <dgm:prSet presAssocID="{F0803C91-9C03-4224-92EA-2A81433F93EF}" presName="circle3" presStyleLbl="node1" presStyleIdx="2" presStyleCnt="3" custScaleX="76952" custScaleY="78934" custLinFactNeighborX="0" custLinFactNeighborY="13908"/>
      <dgm:spPr/>
    </dgm:pt>
    <dgm:pt modelId="{238A0225-6BC5-47E1-B19B-1074E4B84FB3}" type="pres">
      <dgm:prSet presAssocID="{F0803C91-9C03-4224-92EA-2A81433F93EF}" presName="c3text" presStyleLbl="node1" presStyleIdx="2" presStyleCnt="3">
        <dgm:presLayoutVars>
          <dgm:bulletEnabled val="1"/>
        </dgm:presLayoutVars>
      </dgm:prSet>
      <dgm:spPr/>
    </dgm:pt>
  </dgm:ptLst>
  <dgm:cxnLst>
    <dgm:cxn modelId="{36977903-7977-4E60-9306-BC096D05F92A}" type="presOf" srcId="{844AA346-AA02-4778-9F86-B6B7A75830C7}" destId="{E6713B15-16AA-4B1C-AACE-F092E503A23F}" srcOrd="1" destOrd="0" presId="urn:microsoft.com/office/officeart/2005/8/layout/venn2"/>
    <dgm:cxn modelId="{C4090B1E-FB8B-4D36-BE90-4E65C012B02D}" srcId="{24EA23F3-351C-4CA1-8A0D-3FCC2F886B4E}" destId="{BC8BECE5-4A11-4A5A-9424-123A18CC29C5}" srcOrd="0" destOrd="0" parTransId="{1AB2ED95-2CD1-4B3C-A490-3CF74B0DAE3B}" sibTransId="{26FF03B3-992F-4004-8C07-6ABF80661559}"/>
    <dgm:cxn modelId="{B403AA22-4AE9-4993-B29F-C2AD1194030F}" type="presOf" srcId="{BC8BECE5-4A11-4A5A-9424-123A18CC29C5}" destId="{238A0225-6BC5-47E1-B19B-1074E4B84FB3}" srcOrd="1" destOrd="1" presId="urn:microsoft.com/office/officeart/2005/8/layout/venn2"/>
    <dgm:cxn modelId="{04147F24-DBB3-47A6-8303-6A3B40410A9E}" srcId="{F0803C91-9C03-4224-92EA-2A81433F93EF}" destId="{24EA23F3-351C-4CA1-8A0D-3FCC2F886B4E}" srcOrd="2" destOrd="0" parTransId="{5936241A-FD58-459C-9E0B-97D7D1E715D2}" sibTransId="{BCE3964E-020C-415C-895F-B6D60DB8A466}"/>
    <dgm:cxn modelId="{56F7852A-D936-4A09-9995-9E1D1C7F09E4}" srcId="{2B824BFE-6D51-4E7E-9408-616F92E4B87B}" destId="{B15656A0-DA67-4995-9C1D-F2A2EA0558B7}" srcOrd="1" destOrd="0" parTransId="{F8A33723-3340-413E-B01E-10FF86B2C049}" sibTransId="{675E8FF4-9679-4DBE-B61A-7E23E22AAC82}"/>
    <dgm:cxn modelId="{A878DA2A-B0B7-4FC2-BD67-AFDF893000F8}" type="presOf" srcId="{F4F5C2A1-961C-46E5-8497-D576D6012759}" destId="{8697CA36-4068-478B-BF30-8B11FCFEC3D6}" srcOrd="0" destOrd="1" presId="urn:microsoft.com/office/officeart/2005/8/layout/venn2"/>
    <dgm:cxn modelId="{A8FEA632-30A6-4A6D-A9CA-E6F86AB654E7}" type="presOf" srcId="{24EA23F3-351C-4CA1-8A0D-3FCC2F886B4E}" destId="{6BA2707D-8622-4898-988B-929CCE10D058}" srcOrd="0" destOrd="0" presId="urn:microsoft.com/office/officeart/2005/8/layout/venn2"/>
    <dgm:cxn modelId="{2C309536-BCD0-468F-A8E5-132CA2437663}" type="presOf" srcId="{B15656A0-DA67-4995-9C1D-F2A2EA0558B7}" destId="{FFF27388-3967-4826-9A23-F8A55137F5A3}" srcOrd="1" destOrd="2" presId="urn:microsoft.com/office/officeart/2005/8/layout/venn2"/>
    <dgm:cxn modelId="{4A982442-CAA1-4E6C-B48F-7502BF6DE82B}" type="presOf" srcId="{6B5B6E08-F7BB-40CA-A921-8FAC1D8DF780}" destId="{238A0225-6BC5-47E1-B19B-1074E4B84FB3}" srcOrd="1" destOrd="2" presId="urn:microsoft.com/office/officeart/2005/8/layout/venn2"/>
    <dgm:cxn modelId="{55A7E762-4EE3-4FEB-B177-0370AEE8DE36}" type="presOf" srcId="{97F69CC1-9C9B-40E0-9027-202065B4FC6D}" destId="{D4DFE869-FAA7-4C4D-A8C4-9CDE5AB84EE6}" srcOrd="0" destOrd="1" presId="urn:microsoft.com/office/officeart/2005/8/layout/venn2"/>
    <dgm:cxn modelId="{97774A43-B18D-4ADC-944F-A5E6EA8D13C7}" type="presOf" srcId="{F4F5C2A1-961C-46E5-8497-D576D6012759}" destId="{FFF27388-3967-4826-9A23-F8A55137F5A3}" srcOrd="1" destOrd="1" presId="urn:microsoft.com/office/officeart/2005/8/layout/venn2"/>
    <dgm:cxn modelId="{91BD1044-B6A0-45B4-BB5C-6AF4390D0898}" type="presOf" srcId="{844AA346-AA02-4778-9F86-B6B7A75830C7}" destId="{D4DFE869-FAA7-4C4D-A8C4-9CDE5AB84EE6}" srcOrd="0" destOrd="0" presId="urn:microsoft.com/office/officeart/2005/8/layout/venn2"/>
    <dgm:cxn modelId="{7AF9096A-2A32-44FD-9380-F4C31E714038}" type="presOf" srcId="{2B824BFE-6D51-4E7E-9408-616F92E4B87B}" destId="{8697CA36-4068-478B-BF30-8B11FCFEC3D6}" srcOrd="0" destOrd="0" presId="urn:microsoft.com/office/officeart/2005/8/layout/venn2"/>
    <dgm:cxn modelId="{B7F9CC4D-0765-45BC-9364-063B78D28133}" type="presOf" srcId="{2B824BFE-6D51-4E7E-9408-616F92E4B87B}" destId="{FFF27388-3967-4826-9A23-F8A55137F5A3}" srcOrd="1" destOrd="0" presId="urn:microsoft.com/office/officeart/2005/8/layout/venn2"/>
    <dgm:cxn modelId="{EE4B0E57-4CC3-48FA-9A3D-D894A76C1B78}" srcId="{2B824BFE-6D51-4E7E-9408-616F92E4B87B}" destId="{F4F5C2A1-961C-46E5-8497-D576D6012759}" srcOrd="0" destOrd="0" parTransId="{0A21CF39-D5E2-414A-9104-3A2673A7DAEE}" sibTransId="{55F7E407-4486-4492-A86E-2F5AE679C690}"/>
    <dgm:cxn modelId="{69308C5A-F33F-408D-876C-3733EADCCDC7}" type="presOf" srcId="{11C94C58-BC55-450A-A936-4A5C3D79DD0B}" destId="{238A0225-6BC5-47E1-B19B-1074E4B84FB3}" srcOrd="1" destOrd="3" presId="urn:microsoft.com/office/officeart/2005/8/layout/venn2"/>
    <dgm:cxn modelId="{C39DF57A-4709-4780-B454-6A21571E86DC}" type="presOf" srcId="{8F79E8B0-766B-4DDC-91FD-0C1A4F702C98}" destId="{D4DFE869-FAA7-4C4D-A8C4-9CDE5AB84EE6}" srcOrd="0" destOrd="2" presId="urn:microsoft.com/office/officeart/2005/8/layout/venn2"/>
    <dgm:cxn modelId="{633BC27C-0259-4B1D-B6B3-737E354C851C}" srcId="{F0803C91-9C03-4224-92EA-2A81433F93EF}" destId="{2B824BFE-6D51-4E7E-9408-616F92E4B87B}" srcOrd="1" destOrd="0" parTransId="{A6B4D4B8-8D8F-46A0-A458-348877535759}" sibTransId="{C87A445C-D4BF-49BD-B9BE-D7BDD25DE7DD}"/>
    <dgm:cxn modelId="{44457083-8E28-4947-910C-3CD614D73453}" type="presOf" srcId="{9ACF3FA9-8E69-4709-B08E-0FEAE735E73D}" destId="{FFF27388-3967-4826-9A23-F8A55137F5A3}" srcOrd="1" destOrd="3" presId="urn:microsoft.com/office/officeart/2005/8/layout/venn2"/>
    <dgm:cxn modelId="{9DE9F98C-04D4-485B-A813-7A4F86B46F5C}" type="presOf" srcId="{A75E1485-2F32-4ABE-B734-FEB9D49D39D4}" destId="{D4DFE869-FAA7-4C4D-A8C4-9CDE5AB84EE6}" srcOrd="0" destOrd="3" presId="urn:microsoft.com/office/officeart/2005/8/layout/venn2"/>
    <dgm:cxn modelId="{E0041892-5E7A-4050-BF36-A89939BB3C30}" srcId="{24EA23F3-351C-4CA1-8A0D-3FCC2F886B4E}" destId="{6B5B6E08-F7BB-40CA-A921-8FAC1D8DF780}" srcOrd="1" destOrd="0" parTransId="{6CA1ECB6-DEBC-435B-824F-E332D8A0FEF0}" sibTransId="{DC365BD6-D30E-4444-95D5-FC90AA03902A}"/>
    <dgm:cxn modelId="{97514D94-0D25-48F9-B9A2-466E765BA322}" type="presOf" srcId="{F0803C91-9C03-4224-92EA-2A81433F93EF}" destId="{2728A075-DA15-4988-A5D9-73D16E6DFA11}" srcOrd="0" destOrd="0" presId="urn:microsoft.com/office/officeart/2005/8/layout/venn2"/>
    <dgm:cxn modelId="{69EBA694-A61A-4C3C-97EB-4ECCB66DC439}" type="presOf" srcId="{9ACF3FA9-8E69-4709-B08E-0FEAE735E73D}" destId="{8697CA36-4068-478B-BF30-8B11FCFEC3D6}" srcOrd="0" destOrd="3" presId="urn:microsoft.com/office/officeart/2005/8/layout/venn2"/>
    <dgm:cxn modelId="{AB0A699E-1EFD-4274-A037-75AF4672AAE5}" type="presOf" srcId="{8F79E8B0-766B-4DDC-91FD-0C1A4F702C98}" destId="{E6713B15-16AA-4B1C-AACE-F092E503A23F}" srcOrd="1" destOrd="2" presId="urn:microsoft.com/office/officeart/2005/8/layout/venn2"/>
    <dgm:cxn modelId="{A9206C9E-506B-4F25-B714-BDF1C5DDB69F}" type="presOf" srcId="{6B5B6E08-F7BB-40CA-A921-8FAC1D8DF780}" destId="{6BA2707D-8622-4898-988B-929CCE10D058}" srcOrd="0" destOrd="2" presId="urn:microsoft.com/office/officeart/2005/8/layout/venn2"/>
    <dgm:cxn modelId="{2DEFAAA5-36E2-4701-A34F-A406BB99E8F0}" srcId="{844AA346-AA02-4778-9F86-B6B7A75830C7}" destId="{A75E1485-2F32-4ABE-B734-FEB9D49D39D4}" srcOrd="2" destOrd="0" parTransId="{E87A46D3-C80D-4AB8-9662-C4B71A0D5FB8}" sibTransId="{E8C64A48-6009-48B3-BA9B-F8AFF4B957B4}"/>
    <dgm:cxn modelId="{1667EAB6-89C8-4825-9263-64BE3D1CA446}" type="presOf" srcId="{11C94C58-BC55-450A-A936-4A5C3D79DD0B}" destId="{6BA2707D-8622-4898-988B-929CCE10D058}" srcOrd="0" destOrd="3" presId="urn:microsoft.com/office/officeart/2005/8/layout/venn2"/>
    <dgm:cxn modelId="{D85CA7B7-AB3B-4DD6-AEA3-61BF1B08D5AE}" type="presOf" srcId="{A75E1485-2F32-4ABE-B734-FEB9D49D39D4}" destId="{E6713B15-16AA-4B1C-AACE-F092E503A23F}" srcOrd="1" destOrd="3" presId="urn:microsoft.com/office/officeart/2005/8/layout/venn2"/>
    <dgm:cxn modelId="{013AF8B8-0584-401F-A233-BE65A0ECD544}" srcId="{2B824BFE-6D51-4E7E-9408-616F92E4B87B}" destId="{9ACF3FA9-8E69-4709-B08E-0FEAE735E73D}" srcOrd="2" destOrd="0" parTransId="{8EA3991B-AAB5-4F72-AD31-B1D4CE94D724}" sibTransId="{5F1E6931-80A4-4129-AA6C-8D81F2676558}"/>
    <dgm:cxn modelId="{DBD5BEBD-88CA-43F3-BAE7-8C039255EB08}" srcId="{24EA23F3-351C-4CA1-8A0D-3FCC2F886B4E}" destId="{11C94C58-BC55-450A-A936-4A5C3D79DD0B}" srcOrd="2" destOrd="0" parTransId="{91A0FCC4-099D-4655-B2F4-4B67E9A212E3}" sibTransId="{1093D19F-348B-472A-8866-46504EE299A6}"/>
    <dgm:cxn modelId="{3E9C9EC1-EAA4-45A0-B144-BA7A27BDB9C8}" type="presOf" srcId="{B15656A0-DA67-4995-9C1D-F2A2EA0558B7}" destId="{8697CA36-4068-478B-BF30-8B11FCFEC3D6}" srcOrd="0" destOrd="2" presId="urn:microsoft.com/office/officeart/2005/8/layout/venn2"/>
    <dgm:cxn modelId="{9DA36ECC-CEDA-4B57-87BA-32512490171E}" srcId="{844AA346-AA02-4778-9F86-B6B7A75830C7}" destId="{8F79E8B0-766B-4DDC-91FD-0C1A4F702C98}" srcOrd="1" destOrd="0" parTransId="{C2A60230-A8FB-475D-A5BA-0648BE5E3398}" sibTransId="{50700AC8-CEC7-4D4B-B179-95A9A8E2D326}"/>
    <dgm:cxn modelId="{016FF8CF-9881-419C-9308-0A76D59CFF00}" type="presOf" srcId="{24EA23F3-351C-4CA1-8A0D-3FCC2F886B4E}" destId="{238A0225-6BC5-47E1-B19B-1074E4B84FB3}" srcOrd="1" destOrd="0" presId="urn:microsoft.com/office/officeart/2005/8/layout/venn2"/>
    <dgm:cxn modelId="{EABB96E5-AD2C-4277-9CC1-708E492C0B0B}" srcId="{F0803C91-9C03-4224-92EA-2A81433F93EF}" destId="{844AA346-AA02-4778-9F86-B6B7A75830C7}" srcOrd="0" destOrd="0" parTransId="{3616BAC1-2EDE-473F-A7B3-66E4A84870F4}" sibTransId="{8B403302-2497-40F7-AF69-02EB7E8ED090}"/>
    <dgm:cxn modelId="{376A4DE8-8813-4A11-9A0A-2CF51EE8222A}" type="presOf" srcId="{BC8BECE5-4A11-4A5A-9424-123A18CC29C5}" destId="{6BA2707D-8622-4898-988B-929CCE10D058}" srcOrd="0" destOrd="1" presId="urn:microsoft.com/office/officeart/2005/8/layout/venn2"/>
    <dgm:cxn modelId="{27BFA6F4-E04A-44F9-8FC6-7E06A6B4DE88}" srcId="{844AA346-AA02-4778-9F86-B6B7A75830C7}" destId="{97F69CC1-9C9B-40E0-9027-202065B4FC6D}" srcOrd="0" destOrd="0" parTransId="{7B705A25-0356-46CE-9807-20E98443D7A2}" sibTransId="{BA49AB61-2959-4ABC-9240-59C6E6EE1241}"/>
    <dgm:cxn modelId="{5C0C20FF-EA76-4946-8893-FB608DCF6C2C}" type="presOf" srcId="{97F69CC1-9C9B-40E0-9027-202065B4FC6D}" destId="{E6713B15-16AA-4B1C-AACE-F092E503A23F}" srcOrd="1" destOrd="1" presId="urn:microsoft.com/office/officeart/2005/8/layout/venn2"/>
    <dgm:cxn modelId="{E7B1A4B7-D520-4509-B310-A1DA3F34EEFC}" type="presParOf" srcId="{2728A075-DA15-4988-A5D9-73D16E6DFA11}" destId="{179672E7-F74C-464F-A252-6B397D50341A}" srcOrd="0" destOrd="0" presId="urn:microsoft.com/office/officeart/2005/8/layout/venn2"/>
    <dgm:cxn modelId="{7F9CE872-5F25-4649-B620-BDD27CC9D2B7}" type="presParOf" srcId="{179672E7-F74C-464F-A252-6B397D50341A}" destId="{D4DFE869-FAA7-4C4D-A8C4-9CDE5AB84EE6}" srcOrd="0" destOrd="0" presId="urn:microsoft.com/office/officeart/2005/8/layout/venn2"/>
    <dgm:cxn modelId="{EB171085-041F-48F2-BD73-BD89549E87C3}" type="presParOf" srcId="{179672E7-F74C-464F-A252-6B397D50341A}" destId="{E6713B15-16AA-4B1C-AACE-F092E503A23F}" srcOrd="1" destOrd="0" presId="urn:microsoft.com/office/officeart/2005/8/layout/venn2"/>
    <dgm:cxn modelId="{0611EC9A-CD4D-4193-BFB0-F27847B6DF9B}" type="presParOf" srcId="{2728A075-DA15-4988-A5D9-73D16E6DFA11}" destId="{405C185A-6CD2-412C-B310-56FD8BDE2796}" srcOrd="1" destOrd="0" presId="urn:microsoft.com/office/officeart/2005/8/layout/venn2"/>
    <dgm:cxn modelId="{3BDE3700-3F09-4B94-9BD8-29AFF867FE22}" type="presParOf" srcId="{405C185A-6CD2-412C-B310-56FD8BDE2796}" destId="{8697CA36-4068-478B-BF30-8B11FCFEC3D6}" srcOrd="0" destOrd="0" presId="urn:microsoft.com/office/officeart/2005/8/layout/venn2"/>
    <dgm:cxn modelId="{64F70319-E6C5-4A13-BCCE-93BE7640B46E}" type="presParOf" srcId="{405C185A-6CD2-412C-B310-56FD8BDE2796}" destId="{FFF27388-3967-4826-9A23-F8A55137F5A3}" srcOrd="1" destOrd="0" presId="urn:microsoft.com/office/officeart/2005/8/layout/venn2"/>
    <dgm:cxn modelId="{DB8420B5-2417-4BD4-AD66-690526F0A016}" type="presParOf" srcId="{2728A075-DA15-4988-A5D9-73D16E6DFA11}" destId="{EB12E5BD-FABD-4E0D-8A05-9E5A71342113}" srcOrd="2" destOrd="0" presId="urn:microsoft.com/office/officeart/2005/8/layout/venn2"/>
    <dgm:cxn modelId="{2FCC1D8A-51C8-4F42-995A-D4F108AA218A}" type="presParOf" srcId="{EB12E5BD-FABD-4E0D-8A05-9E5A71342113}" destId="{6BA2707D-8622-4898-988B-929CCE10D058}" srcOrd="0" destOrd="0" presId="urn:microsoft.com/office/officeart/2005/8/layout/venn2"/>
    <dgm:cxn modelId="{0F4BCFCC-EDBA-4FEC-BA9D-C096E9AE74F2}" type="presParOf" srcId="{EB12E5BD-FABD-4E0D-8A05-9E5A71342113}" destId="{238A0225-6BC5-47E1-B19B-1074E4B84FB3}" srcOrd="1" destOrd="0" presId="urn:microsoft.com/office/officeart/2005/8/layout/venn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744987F-2050-48D4-8796-927BD6132B50}" type="doc">
      <dgm:prSet loTypeId="urn:microsoft.com/office/officeart/2005/8/layout/StepDownProcess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34A1963-E7DD-488E-A1C5-92BAA6253A9F}">
      <dgm:prSet phldrT="[Text]"/>
      <dgm:spPr/>
      <dgm:t>
        <a:bodyPr/>
        <a:lstStyle/>
        <a:p>
          <a:r>
            <a:rPr lang="en-US" dirty="0"/>
            <a:t>Accidental Spill</a:t>
          </a:r>
        </a:p>
      </dgm:t>
    </dgm:pt>
    <dgm:pt modelId="{F1A60A25-2CE3-47D6-84B2-52B6FE4DCDB2}" type="parTrans" cxnId="{04165158-DB32-4971-AF03-5DD88AA9EA18}">
      <dgm:prSet/>
      <dgm:spPr/>
      <dgm:t>
        <a:bodyPr/>
        <a:lstStyle/>
        <a:p>
          <a:endParaRPr lang="en-US"/>
        </a:p>
      </dgm:t>
    </dgm:pt>
    <dgm:pt modelId="{F5987149-3185-4ECC-9CC1-6A3CBB01C7E0}" type="sibTrans" cxnId="{04165158-DB32-4971-AF03-5DD88AA9EA18}">
      <dgm:prSet/>
      <dgm:spPr/>
      <dgm:t>
        <a:bodyPr/>
        <a:lstStyle/>
        <a:p>
          <a:endParaRPr lang="en-US"/>
        </a:p>
      </dgm:t>
    </dgm:pt>
    <dgm:pt modelId="{0B6F6DFB-5ACB-4C71-92F7-ECDDB0A6454B}">
      <dgm:prSet phldrT="[Text]"/>
      <dgm:spPr/>
      <dgm:t>
        <a:bodyPr/>
        <a:lstStyle/>
        <a:p>
          <a:r>
            <a:rPr lang="en-US" dirty="0"/>
            <a:t>Liquid evaporates</a:t>
          </a:r>
        </a:p>
      </dgm:t>
    </dgm:pt>
    <dgm:pt modelId="{E8812F03-38E1-48AA-813E-208948273CA0}" type="parTrans" cxnId="{AC204FB1-FB9A-495E-BFE1-87FAC7209D9B}">
      <dgm:prSet/>
      <dgm:spPr/>
      <dgm:t>
        <a:bodyPr/>
        <a:lstStyle/>
        <a:p>
          <a:endParaRPr lang="en-US"/>
        </a:p>
      </dgm:t>
    </dgm:pt>
    <dgm:pt modelId="{E4E6DC1F-0D97-47E2-A2F4-BCDDDC5ECA23}" type="sibTrans" cxnId="{AC204FB1-FB9A-495E-BFE1-87FAC7209D9B}">
      <dgm:prSet/>
      <dgm:spPr/>
      <dgm:t>
        <a:bodyPr/>
        <a:lstStyle/>
        <a:p>
          <a:endParaRPr lang="en-US"/>
        </a:p>
      </dgm:t>
    </dgm:pt>
    <dgm:pt modelId="{49427AF8-98EA-4026-B4F5-77AF979A15C6}">
      <dgm:prSet phldrT="[Text]"/>
      <dgm:spPr/>
      <dgm:t>
        <a:bodyPr/>
        <a:lstStyle/>
        <a:p>
          <a:r>
            <a:rPr lang="en-US" dirty="0"/>
            <a:t>Vapor carried downwind</a:t>
          </a:r>
        </a:p>
      </dgm:t>
    </dgm:pt>
    <dgm:pt modelId="{35B884CB-2F8B-4CF0-8355-412E91248697}" type="parTrans" cxnId="{BA8557CF-2EE9-4D49-BC61-D7A64D151378}">
      <dgm:prSet/>
      <dgm:spPr/>
      <dgm:t>
        <a:bodyPr/>
        <a:lstStyle/>
        <a:p>
          <a:endParaRPr lang="en-US"/>
        </a:p>
      </dgm:t>
    </dgm:pt>
    <dgm:pt modelId="{3878E178-9913-4C57-871A-CB5A2FA19C4C}" type="sibTrans" cxnId="{BA8557CF-2EE9-4D49-BC61-D7A64D151378}">
      <dgm:prSet/>
      <dgm:spPr/>
      <dgm:t>
        <a:bodyPr/>
        <a:lstStyle/>
        <a:p>
          <a:endParaRPr lang="en-US"/>
        </a:p>
      </dgm:t>
    </dgm:pt>
    <dgm:pt modelId="{E834EB41-EA3B-401F-9CFB-052AB7ECD14C}">
      <dgm:prSet phldrT="[Text]"/>
      <dgm:spPr/>
      <dgm:t>
        <a:bodyPr/>
        <a:lstStyle/>
        <a:p>
          <a:r>
            <a:rPr lang="en-US" dirty="0"/>
            <a:t>Fueling Operations</a:t>
          </a:r>
        </a:p>
      </dgm:t>
    </dgm:pt>
    <dgm:pt modelId="{86869D54-8F59-450F-8DE7-56D502DAD4AE}" type="parTrans" cxnId="{7082DF20-951A-4FFC-94EA-A528AAD4A0F7}">
      <dgm:prSet/>
      <dgm:spPr/>
      <dgm:t>
        <a:bodyPr/>
        <a:lstStyle/>
        <a:p>
          <a:endParaRPr lang="en-US"/>
        </a:p>
      </dgm:t>
    </dgm:pt>
    <dgm:pt modelId="{6C10DEB2-C8B7-4411-8C2C-C379B0067115}" type="sibTrans" cxnId="{7082DF20-951A-4FFC-94EA-A528AAD4A0F7}">
      <dgm:prSet/>
      <dgm:spPr/>
      <dgm:t>
        <a:bodyPr/>
        <a:lstStyle/>
        <a:p>
          <a:endParaRPr lang="en-US"/>
        </a:p>
      </dgm:t>
    </dgm:pt>
    <dgm:pt modelId="{E9467555-EC3B-4175-BF6F-4B4B079C0B67}" type="pres">
      <dgm:prSet presAssocID="{C744987F-2050-48D4-8796-927BD6132B50}" presName="rootnode" presStyleCnt="0">
        <dgm:presLayoutVars>
          <dgm:chMax/>
          <dgm:chPref/>
          <dgm:dir/>
          <dgm:animLvl val="lvl"/>
        </dgm:presLayoutVars>
      </dgm:prSet>
      <dgm:spPr/>
    </dgm:pt>
    <dgm:pt modelId="{0905326F-65A2-4765-BDE6-AD0DDA7BB751}" type="pres">
      <dgm:prSet presAssocID="{E834EB41-EA3B-401F-9CFB-052AB7ECD14C}" presName="composite" presStyleCnt="0"/>
      <dgm:spPr/>
    </dgm:pt>
    <dgm:pt modelId="{F84DD1C0-46E6-403B-BA0E-BA5201EEDB3B}" type="pres">
      <dgm:prSet presAssocID="{E834EB41-EA3B-401F-9CFB-052AB7ECD14C}" presName="bentUpArrow1" presStyleLbl="alignImgPlace1" presStyleIdx="0" presStyleCnt="3"/>
      <dgm:spPr/>
    </dgm:pt>
    <dgm:pt modelId="{9E5E9950-AC0F-4DB6-90BE-6F96ACFFA89D}" type="pres">
      <dgm:prSet presAssocID="{E834EB41-EA3B-401F-9CFB-052AB7ECD14C}" presName="ParentText" presStyleLbl="node1" presStyleIdx="0" presStyleCnt="4">
        <dgm:presLayoutVars>
          <dgm:chMax val="1"/>
          <dgm:chPref val="1"/>
          <dgm:bulletEnabled val="1"/>
        </dgm:presLayoutVars>
      </dgm:prSet>
      <dgm:spPr/>
    </dgm:pt>
    <dgm:pt modelId="{B0381FD2-052D-49F3-A446-727478A36D86}" type="pres">
      <dgm:prSet presAssocID="{E834EB41-EA3B-401F-9CFB-052AB7ECD14C}" presName="Child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B03B7575-5C23-43A1-B7D5-7DBC8D9DB018}" type="pres">
      <dgm:prSet presAssocID="{6C10DEB2-C8B7-4411-8C2C-C379B0067115}" presName="sibTrans" presStyleCnt="0"/>
      <dgm:spPr/>
    </dgm:pt>
    <dgm:pt modelId="{DCE0A708-74BB-4377-B77C-15007C259160}" type="pres">
      <dgm:prSet presAssocID="{934A1963-E7DD-488E-A1C5-92BAA6253A9F}" presName="composite" presStyleCnt="0"/>
      <dgm:spPr/>
    </dgm:pt>
    <dgm:pt modelId="{011267B2-A30D-4CC5-BA45-D7373B3AF296}" type="pres">
      <dgm:prSet presAssocID="{934A1963-E7DD-488E-A1C5-92BAA6253A9F}" presName="bentUpArrow1" presStyleLbl="alignImgPlace1" presStyleIdx="1" presStyleCnt="3"/>
      <dgm:spPr/>
    </dgm:pt>
    <dgm:pt modelId="{02207208-C2EC-40CC-9402-C5B6B2B90FDE}" type="pres">
      <dgm:prSet presAssocID="{934A1963-E7DD-488E-A1C5-92BAA6253A9F}" presName="ParentText" presStyleLbl="node1" presStyleIdx="1" presStyleCnt="4" custLinFactNeighborX="-1058" custLinFactNeighborY="1814">
        <dgm:presLayoutVars>
          <dgm:chMax val="1"/>
          <dgm:chPref val="1"/>
          <dgm:bulletEnabled val="1"/>
        </dgm:presLayoutVars>
      </dgm:prSet>
      <dgm:spPr/>
    </dgm:pt>
    <dgm:pt modelId="{984ED99F-822E-46C8-9DC0-6591275D061F}" type="pres">
      <dgm:prSet presAssocID="{934A1963-E7DD-488E-A1C5-92BAA6253A9F}" presName="Child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F1AF12F0-B49F-4125-9464-1A3FFA7ECCF7}" type="pres">
      <dgm:prSet presAssocID="{F5987149-3185-4ECC-9CC1-6A3CBB01C7E0}" presName="sibTrans" presStyleCnt="0"/>
      <dgm:spPr/>
    </dgm:pt>
    <dgm:pt modelId="{41AB3940-859E-4758-87AF-A8DF97001284}" type="pres">
      <dgm:prSet presAssocID="{0B6F6DFB-5ACB-4C71-92F7-ECDDB0A6454B}" presName="composite" presStyleCnt="0"/>
      <dgm:spPr/>
    </dgm:pt>
    <dgm:pt modelId="{1060DE22-CD40-4C7E-9620-D9794417DEC4}" type="pres">
      <dgm:prSet presAssocID="{0B6F6DFB-5ACB-4C71-92F7-ECDDB0A6454B}" presName="bentUpArrow1" presStyleLbl="alignImgPlace1" presStyleIdx="2" presStyleCnt="3"/>
      <dgm:spPr/>
    </dgm:pt>
    <dgm:pt modelId="{2981F413-5196-47B3-9112-EB8B395366DF}" type="pres">
      <dgm:prSet presAssocID="{0B6F6DFB-5ACB-4C71-92F7-ECDDB0A6454B}" presName="ParentText" presStyleLbl="node1" presStyleIdx="2" presStyleCnt="4">
        <dgm:presLayoutVars>
          <dgm:chMax val="1"/>
          <dgm:chPref val="1"/>
          <dgm:bulletEnabled val="1"/>
        </dgm:presLayoutVars>
      </dgm:prSet>
      <dgm:spPr/>
    </dgm:pt>
    <dgm:pt modelId="{4BFB3AAF-E082-42C0-9DAE-8651D22992C7}" type="pres">
      <dgm:prSet presAssocID="{0B6F6DFB-5ACB-4C71-92F7-ECDDB0A6454B}" presName="ChildText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29D88990-3B4B-4212-A793-C3CC6B081A43}" type="pres">
      <dgm:prSet presAssocID="{E4E6DC1F-0D97-47E2-A2F4-BCDDDC5ECA23}" presName="sibTrans" presStyleCnt="0"/>
      <dgm:spPr/>
    </dgm:pt>
    <dgm:pt modelId="{E69ECC5C-B175-4A82-BA03-1E7EE01F48AB}" type="pres">
      <dgm:prSet presAssocID="{49427AF8-98EA-4026-B4F5-77AF979A15C6}" presName="composite" presStyleCnt="0"/>
      <dgm:spPr/>
    </dgm:pt>
    <dgm:pt modelId="{5658FCFD-2663-4B92-8428-5124D096ED12}" type="pres">
      <dgm:prSet presAssocID="{49427AF8-98EA-4026-B4F5-77AF979A15C6}" presName="ParentText" presStyleLbl="node1" presStyleIdx="3" presStyleCnt="4">
        <dgm:presLayoutVars>
          <dgm:chMax val="1"/>
          <dgm:chPref val="1"/>
          <dgm:bulletEnabled val="1"/>
        </dgm:presLayoutVars>
      </dgm:prSet>
      <dgm:spPr/>
    </dgm:pt>
  </dgm:ptLst>
  <dgm:cxnLst>
    <dgm:cxn modelId="{7082DF20-951A-4FFC-94EA-A528AAD4A0F7}" srcId="{C744987F-2050-48D4-8796-927BD6132B50}" destId="{E834EB41-EA3B-401F-9CFB-052AB7ECD14C}" srcOrd="0" destOrd="0" parTransId="{86869D54-8F59-450F-8DE7-56D502DAD4AE}" sibTransId="{6C10DEB2-C8B7-4411-8C2C-C379B0067115}"/>
    <dgm:cxn modelId="{97752538-7412-41DA-A2C0-F35430117BA2}" type="presOf" srcId="{934A1963-E7DD-488E-A1C5-92BAA6253A9F}" destId="{02207208-C2EC-40CC-9402-C5B6B2B90FDE}" srcOrd="0" destOrd="0" presId="urn:microsoft.com/office/officeart/2005/8/layout/StepDownProcess"/>
    <dgm:cxn modelId="{726A4D5D-83D4-42B6-B3AD-B1CC3D82E8D2}" type="presOf" srcId="{0B6F6DFB-5ACB-4C71-92F7-ECDDB0A6454B}" destId="{2981F413-5196-47B3-9112-EB8B395366DF}" srcOrd="0" destOrd="0" presId="urn:microsoft.com/office/officeart/2005/8/layout/StepDownProcess"/>
    <dgm:cxn modelId="{4A879867-55A5-4603-8133-2CE9054345F4}" type="presOf" srcId="{C744987F-2050-48D4-8796-927BD6132B50}" destId="{E9467555-EC3B-4175-BF6F-4B4B079C0B67}" srcOrd="0" destOrd="0" presId="urn:microsoft.com/office/officeart/2005/8/layout/StepDownProcess"/>
    <dgm:cxn modelId="{D275F649-EE03-4B77-B31E-93D1A77B7EE2}" type="presOf" srcId="{49427AF8-98EA-4026-B4F5-77AF979A15C6}" destId="{5658FCFD-2663-4B92-8428-5124D096ED12}" srcOrd="0" destOrd="0" presId="urn:microsoft.com/office/officeart/2005/8/layout/StepDownProcess"/>
    <dgm:cxn modelId="{04165158-DB32-4971-AF03-5DD88AA9EA18}" srcId="{C744987F-2050-48D4-8796-927BD6132B50}" destId="{934A1963-E7DD-488E-A1C5-92BAA6253A9F}" srcOrd="1" destOrd="0" parTransId="{F1A60A25-2CE3-47D6-84B2-52B6FE4DCDB2}" sibTransId="{F5987149-3185-4ECC-9CC1-6A3CBB01C7E0}"/>
    <dgm:cxn modelId="{AC204FB1-FB9A-495E-BFE1-87FAC7209D9B}" srcId="{C744987F-2050-48D4-8796-927BD6132B50}" destId="{0B6F6DFB-5ACB-4C71-92F7-ECDDB0A6454B}" srcOrd="2" destOrd="0" parTransId="{E8812F03-38E1-48AA-813E-208948273CA0}" sibTransId="{E4E6DC1F-0D97-47E2-A2F4-BCDDDC5ECA23}"/>
    <dgm:cxn modelId="{7266F5B8-39CA-45EF-9392-07E057FC224A}" type="presOf" srcId="{E834EB41-EA3B-401F-9CFB-052AB7ECD14C}" destId="{9E5E9950-AC0F-4DB6-90BE-6F96ACFFA89D}" srcOrd="0" destOrd="0" presId="urn:microsoft.com/office/officeart/2005/8/layout/StepDownProcess"/>
    <dgm:cxn modelId="{BA8557CF-2EE9-4D49-BC61-D7A64D151378}" srcId="{C744987F-2050-48D4-8796-927BD6132B50}" destId="{49427AF8-98EA-4026-B4F5-77AF979A15C6}" srcOrd="3" destOrd="0" parTransId="{35B884CB-2F8B-4CF0-8355-412E91248697}" sibTransId="{3878E178-9913-4C57-871A-CB5A2FA19C4C}"/>
    <dgm:cxn modelId="{A7D33DFE-05B6-4F86-B0D8-962EAF10DAA2}" type="presParOf" srcId="{E9467555-EC3B-4175-BF6F-4B4B079C0B67}" destId="{0905326F-65A2-4765-BDE6-AD0DDA7BB751}" srcOrd="0" destOrd="0" presId="urn:microsoft.com/office/officeart/2005/8/layout/StepDownProcess"/>
    <dgm:cxn modelId="{C25A179C-440B-4B1E-9447-40C354FEB9B3}" type="presParOf" srcId="{0905326F-65A2-4765-BDE6-AD0DDA7BB751}" destId="{F84DD1C0-46E6-403B-BA0E-BA5201EEDB3B}" srcOrd="0" destOrd="0" presId="urn:microsoft.com/office/officeart/2005/8/layout/StepDownProcess"/>
    <dgm:cxn modelId="{DF3828B9-C085-4DC3-812C-6BAAFC6AE472}" type="presParOf" srcId="{0905326F-65A2-4765-BDE6-AD0DDA7BB751}" destId="{9E5E9950-AC0F-4DB6-90BE-6F96ACFFA89D}" srcOrd="1" destOrd="0" presId="urn:microsoft.com/office/officeart/2005/8/layout/StepDownProcess"/>
    <dgm:cxn modelId="{58B3FDE5-7C3E-4176-BD72-CFD368EA557A}" type="presParOf" srcId="{0905326F-65A2-4765-BDE6-AD0DDA7BB751}" destId="{B0381FD2-052D-49F3-A446-727478A36D86}" srcOrd="2" destOrd="0" presId="urn:microsoft.com/office/officeart/2005/8/layout/StepDownProcess"/>
    <dgm:cxn modelId="{15A53568-3182-4BB1-A5AE-44033A7698AE}" type="presParOf" srcId="{E9467555-EC3B-4175-BF6F-4B4B079C0B67}" destId="{B03B7575-5C23-43A1-B7D5-7DBC8D9DB018}" srcOrd="1" destOrd="0" presId="urn:microsoft.com/office/officeart/2005/8/layout/StepDownProcess"/>
    <dgm:cxn modelId="{5D066FE3-BCAD-44FD-B279-966D140CEE30}" type="presParOf" srcId="{E9467555-EC3B-4175-BF6F-4B4B079C0B67}" destId="{DCE0A708-74BB-4377-B77C-15007C259160}" srcOrd="2" destOrd="0" presId="urn:microsoft.com/office/officeart/2005/8/layout/StepDownProcess"/>
    <dgm:cxn modelId="{C4F282C7-9F21-4B9E-A286-CD31739DD4DE}" type="presParOf" srcId="{DCE0A708-74BB-4377-B77C-15007C259160}" destId="{011267B2-A30D-4CC5-BA45-D7373B3AF296}" srcOrd="0" destOrd="0" presId="urn:microsoft.com/office/officeart/2005/8/layout/StepDownProcess"/>
    <dgm:cxn modelId="{A8C56B89-EC47-4E6C-8EAF-6E56B86C4982}" type="presParOf" srcId="{DCE0A708-74BB-4377-B77C-15007C259160}" destId="{02207208-C2EC-40CC-9402-C5B6B2B90FDE}" srcOrd="1" destOrd="0" presId="urn:microsoft.com/office/officeart/2005/8/layout/StepDownProcess"/>
    <dgm:cxn modelId="{829F780D-0A68-4CE5-B2DB-71825CFF5574}" type="presParOf" srcId="{DCE0A708-74BB-4377-B77C-15007C259160}" destId="{984ED99F-822E-46C8-9DC0-6591275D061F}" srcOrd="2" destOrd="0" presId="urn:microsoft.com/office/officeart/2005/8/layout/StepDownProcess"/>
    <dgm:cxn modelId="{B4965293-EF3D-4B85-AE2F-06AD6C194854}" type="presParOf" srcId="{E9467555-EC3B-4175-BF6F-4B4B079C0B67}" destId="{F1AF12F0-B49F-4125-9464-1A3FFA7ECCF7}" srcOrd="3" destOrd="0" presId="urn:microsoft.com/office/officeart/2005/8/layout/StepDownProcess"/>
    <dgm:cxn modelId="{FE7DAD22-B49F-46DD-AF1E-496F1E453637}" type="presParOf" srcId="{E9467555-EC3B-4175-BF6F-4B4B079C0B67}" destId="{41AB3940-859E-4758-87AF-A8DF97001284}" srcOrd="4" destOrd="0" presId="urn:microsoft.com/office/officeart/2005/8/layout/StepDownProcess"/>
    <dgm:cxn modelId="{E15EB2FE-C3B6-4C7C-86AA-4EE3E226A9E7}" type="presParOf" srcId="{41AB3940-859E-4758-87AF-A8DF97001284}" destId="{1060DE22-CD40-4C7E-9620-D9794417DEC4}" srcOrd="0" destOrd="0" presId="urn:microsoft.com/office/officeart/2005/8/layout/StepDownProcess"/>
    <dgm:cxn modelId="{91CBC44D-019A-4610-B2A8-923A65AF4CC4}" type="presParOf" srcId="{41AB3940-859E-4758-87AF-A8DF97001284}" destId="{2981F413-5196-47B3-9112-EB8B395366DF}" srcOrd="1" destOrd="0" presId="urn:microsoft.com/office/officeart/2005/8/layout/StepDownProcess"/>
    <dgm:cxn modelId="{DC689698-9B0F-4DED-ADAB-10B99C791CEA}" type="presParOf" srcId="{41AB3940-859E-4758-87AF-A8DF97001284}" destId="{4BFB3AAF-E082-42C0-9DAE-8651D22992C7}" srcOrd="2" destOrd="0" presId="urn:microsoft.com/office/officeart/2005/8/layout/StepDownProcess"/>
    <dgm:cxn modelId="{C178E1A8-E70E-417E-B535-F1A8188755F2}" type="presParOf" srcId="{E9467555-EC3B-4175-BF6F-4B4B079C0B67}" destId="{29D88990-3B4B-4212-A793-C3CC6B081A43}" srcOrd="5" destOrd="0" presId="urn:microsoft.com/office/officeart/2005/8/layout/StepDownProcess"/>
    <dgm:cxn modelId="{D62BE10F-E754-4462-950D-73D6ACEB26D6}" type="presParOf" srcId="{E9467555-EC3B-4175-BF6F-4B4B079C0B67}" destId="{E69ECC5C-B175-4A82-BA03-1E7EE01F48AB}" srcOrd="6" destOrd="0" presId="urn:microsoft.com/office/officeart/2005/8/layout/StepDownProcess"/>
    <dgm:cxn modelId="{663F7793-2ABD-43B8-B7B8-9A5E21F34910}" type="presParOf" srcId="{E69ECC5C-B175-4A82-BA03-1E7EE01F48AB}" destId="{5658FCFD-2663-4B92-8428-5124D096ED12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F4E7D07-C216-4AEC-B113-112862C335BC}" type="doc">
      <dgm:prSet loTypeId="urn:microsoft.com/office/officeart/2005/8/layout/orgChart1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E12F8C37-753A-4A04-B6D9-5549513AEA17}">
      <dgm:prSet phldrT="[Text]" custT="1"/>
      <dgm:spPr/>
      <dgm:t>
        <a:bodyPr/>
        <a:lstStyle/>
        <a:p>
          <a:r>
            <a:rPr lang="en-US" sz="1600" dirty="0"/>
            <a:t>Compounds involved</a:t>
          </a:r>
        </a:p>
      </dgm:t>
    </dgm:pt>
    <dgm:pt modelId="{BF0B0E63-9B3F-45B1-9379-B13E7254F500}" type="parTrans" cxnId="{B8FE369E-7728-4FCE-B76F-86A47DCD5BCE}">
      <dgm:prSet/>
      <dgm:spPr/>
      <dgm:t>
        <a:bodyPr/>
        <a:lstStyle/>
        <a:p>
          <a:endParaRPr lang="en-US" sz="2400"/>
        </a:p>
      </dgm:t>
    </dgm:pt>
    <dgm:pt modelId="{1D2D32B5-189D-4C30-8EA3-F1638BE569D4}" type="sibTrans" cxnId="{B8FE369E-7728-4FCE-B76F-86A47DCD5BCE}">
      <dgm:prSet/>
      <dgm:spPr/>
      <dgm:t>
        <a:bodyPr/>
        <a:lstStyle/>
        <a:p>
          <a:endParaRPr lang="en-US" sz="2400"/>
        </a:p>
      </dgm:t>
    </dgm:pt>
    <dgm:pt modelId="{E8545AB1-8A59-43F8-ADDC-7042897BFB74}">
      <dgm:prSet phldrT="[Text]" custT="1"/>
      <dgm:spPr/>
      <dgm:t>
        <a:bodyPr/>
        <a:lstStyle/>
        <a:p>
          <a:r>
            <a:rPr lang="en-US" sz="1600" dirty="0"/>
            <a:t>Hydrazine  </a:t>
          </a:r>
        </a:p>
        <a:p>
          <a:r>
            <a:rPr lang="en-US" sz="1600" dirty="0"/>
            <a:t>(N</a:t>
          </a:r>
          <a:r>
            <a:rPr lang="en-US" sz="1600" baseline="-25000" dirty="0"/>
            <a:t>2</a:t>
          </a:r>
          <a:r>
            <a:rPr lang="en-US" sz="1600" dirty="0"/>
            <a:t>H</a:t>
          </a:r>
          <a:r>
            <a:rPr lang="en-US" sz="1600" baseline="-25000" dirty="0"/>
            <a:t>4</a:t>
          </a:r>
          <a:r>
            <a:rPr lang="en-US" sz="1600" dirty="0"/>
            <a:t>)                              -                                 Lower concentration causes irritation</a:t>
          </a:r>
        </a:p>
      </dgm:t>
    </dgm:pt>
    <dgm:pt modelId="{9272BBF2-ADB4-47CD-91A1-8D4E4B6AF694}" type="parTrans" cxnId="{02F0C158-F8F6-46B8-9734-7C7DBA99A9F7}">
      <dgm:prSet/>
      <dgm:spPr/>
      <dgm:t>
        <a:bodyPr/>
        <a:lstStyle/>
        <a:p>
          <a:endParaRPr lang="en-US" sz="2400"/>
        </a:p>
      </dgm:t>
    </dgm:pt>
    <dgm:pt modelId="{308DF7E7-0400-4AFF-9CE1-C3542877AFCA}" type="sibTrans" cxnId="{02F0C158-F8F6-46B8-9734-7C7DBA99A9F7}">
      <dgm:prSet/>
      <dgm:spPr/>
      <dgm:t>
        <a:bodyPr/>
        <a:lstStyle/>
        <a:p>
          <a:endParaRPr lang="en-US" sz="2400"/>
        </a:p>
      </dgm:t>
    </dgm:pt>
    <dgm:pt modelId="{CBA344C3-5797-41AD-892B-13B3B3B54F51}">
      <dgm:prSet phldrT="[Text]" custT="1"/>
      <dgm:spPr/>
      <dgm:t>
        <a:bodyPr/>
        <a:lstStyle/>
        <a:p>
          <a:r>
            <a:rPr lang="en-US" sz="1600" dirty="0"/>
            <a:t>Monomethylhydrazine (MMH) </a:t>
          </a:r>
        </a:p>
      </dgm:t>
    </dgm:pt>
    <dgm:pt modelId="{F4681301-F314-4F5E-B263-F8A9F1F49783}" type="parTrans" cxnId="{8E483A3D-19AD-45F6-9BEC-98013901D555}">
      <dgm:prSet/>
      <dgm:spPr/>
      <dgm:t>
        <a:bodyPr/>
        <a:lstStyle/>
        <a:p>
          <a:endParaRPr lang="en-US" sz="2400"/>
        </a:p>
      </dgm:t>
    </dgm:pt>
    <dgm:pt modelId="{D0AFDDF6-B9AA-42D4-9B4C-920F5F5C5115}" type="sibTrans" cxnId="{8E483A3D-19AD-45F6-9BEC-98013901D555}">
      <dgm:prSet/>
      <dgm:spPr/>
      <dgm:t>
        <a:bodyPr/>
        <a:lstStyle/>
        <a:p>
          <a:endParaRPr lang="en-US" sz="2400"/>
        </a:p>
      </dgm:t>
    </dgm:pt>
    <dgm:pt modelId="{8B9A1276-3B67-42A9-89BB-AB2D30B80D4F}">
      <dgm:prSet phldrT="[Text]" custT="1"/>
      <dgm:spPr/>
      <dgm:t>
        <a:bodyPr/>
        <a:lstStyle/>
        <a:p>
          <a:r>
            <a:rPr lang="en-US" sz="1600" dirty="0"/>
            <a:t>Dinitrogen Tetroxide (N</a:t>
          </a:r>
          <a:r>
            <a:rPr lang="en-US" sz="1600" baseline="-25000" dirty="0"/>
            <a:t>2</a:t>
          </a:r>
          <a:r>
            <a:rPr lang="en-US" sz="1600" dirty="0"/>
            <a:t>O</a:t>
          </a:r>
          <a:r>
            <a:rPr lang="en-US" sz="1600" baseline="-25000" dirty="0"/>
            <a:t>4</a:t>
          </a:r>
          <a:r>
            <a:rPr lang="en-US" sz="1600" dirty="0"/>
            <a:t>)</a:t>
          </a:r>
        </a:p>
      </dgm:t>
    </dgm:pt>
    <dgm:pt modelId="{A954C584-2132-4873-AE81-F81823E5E7A5}" type="parTrans" cxnId="{8CDBE8C7-FB63-4FFE-A246-718A6E4988F2}">
      <dgm:prSet/>
      <dgm:spPr/>
      <dgm:t>
        <a:bodyPr/>
        <a:lstStyle/>
        <a:p>
          <a:endParaRPr lang="en-US" sz="2400"/>
        </a:p>
      </dgm:t>
    </dgm:pt>
    <dgm:pt modelId="{408602D5-E67B-424E-8856-BCBEA36E5E0E}" type="sibTrans" cxnId="{8CDBE8C7-FB63-4FFE-A246-718A6E4988F2}">
      <dgm:prSet/>
      <dgm:spPr/>
      <dgm:t>
        <a:bodyPr/>
        <a:lstStyle/>
        <a:p>
          <a:endParaRPr lang="en-US" sz="2400"/>
        </a:p>
      </dgm:t>
    </dgm:pt>
    <dgm:pt modelId="{3D940D37-BD32-4922-9B73-96CF37A1B271}">
      <dgm:prSet phldrT="[Text]" custT="1"/>
      <dgm:spPr/>
      <dgm:t>
        <a:bodyPr/>
        <a:lstStyle/>
        <a:p>
          <a:r>
            <a:rPr lang="en-US" sz="1600" dirty="0"/>
            <a:t>Nitrogen Dioxide (NO</a:t>
          </a:r>
          <a:r>
            <a:rPr lang="en-US" sz="1600" baseline="-25000" dirty="0"/>
            <a:t>2</a:t>
          </a:r>
          <a:r>
            <a:rPr lang="en-US" sz="1600" dirty="0"/>
            <a:t>) -                                  Lower density results in larger distance traveled</a:t>
          </a:r>
        </a:p>
      </dgm:t>
    </dgm:pt>
    <dgm:pt modelId="{CC7B433A-9DAB-4920-BD4A-12BA94644F90}" type="parTrans" cxnId="{8DA2E379-C9F6-48F3-840A-6B19028CAC7D}">
      <dgm:prSet/>
      <dgm:spPr/>
      <dgm:t>
        <a:bodyPr/>
        <a:lstStyle/>
        <a:p>
          <a:endParaRPr lang="en-US" sz="2400"/>
        </a:p>
      </dgm:t>
    </dgm:pt>
    <dgm:pt modelId="{E0542DD6-8CE8-46B4-B585-D1E4787931AA}" type="sibTrans" cxnId="{8DA2E379-C9F6-48F3-840A-6B19028CAC7D}">
      <dgm:prSet/>
      <dgm:spPr/>
      <dgm:t>
        <a:bodyPr/>
        <a:lstStyle/>
        <a:p>
          <a:endParaRPr lang="en-US" sz="2400"/>
        </a:p>
      </dgm:t>
    </dgm:pt>
    <dgm:pt modelId="{12B5F9FA-9BBC-4362-A75F-6B18A9775D3A}" type="pres">
      <dgm:prSet presAssocID="{8F4E7D07-C216-4AEC-B113-112862C335B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65D9798-B54B-440E-857C-D358F22C57FD}" type="pres">
      <dgm:prSet presAssocID="{E12F8C37-753A-4A04-B6D9-5549513AEA17}" presName="hierRoot1" presStyleCnt="0">
        <dgm:presLayoutVars>
          <dgm:hierBranch val="init"/>
        </dgm:presLayoutVars>
      </dgm:prSet>
      <dgm:spPr/>
    </dgm:pt>
    <dgm:pt modelId="{7BDBE394-5E6B-4913-AAEB-F727045FBD66}" type="pres">
      <dgm:prSet presAssocID="{E12F8C37-753A-4A04-B6D9-5549513AEA17}" presName="rootComposite1" presStyleCnt="0"/>
      <dgm:spPr/>
    </dgm:pt>
    <dgm:pt modelId="{D21A62B1-C567-42AD-84FA-75C83F19768F}" type="pres">
      <dgm:prSet presAssocID="{E12F8C37-753A-4A04-B6D9-5549513AEA17}" presName="rootText1" presStyleLbl="node0" presStyleIdx="0" presStyleCnt="1">
        <dgm:presLayoutVars>
          <dgm:chPref val="3"/>
        </dgm:presLayoutVars>
      </dgm:prSet>
      <dgm:spPr/>
    </dgm:pt>
    <dgm:pt modelId="{07484C06-B3A6-41B7-85C3-BEEE97A45BB1}" type="pres">
      <dgm:prSet presAssocID="{E12F8C37-753A-4A04-B6D9-5549513AEA17}" presName="rootConnector1" presStyleLbl="node1" presStyleIdx="0" presStyleCnt="0"/>
      <dgm:spPr/>
    </dgm:pt>
    <dgm:pt modelId="{1EF1140C-F6F9-4709-A1BD-4F68FCE48701}" type="pres">
      <dgm:prSet presAssocID="{E12F8C37-753A-4A04-B6D9-5549513AEA17}" presName="hierChild2" presStyleCnt="0"/>
      <dgm:spPr/>
    </dgm:pt>
    <dgm:pt modelId="{91B9D6BF-9AEB-4321-A283-B9E497E90881}" type="pres">
      <dgm:prSet presAssocID="{9272BBF2-ADB4-47CD-91A1-8D4E4B6AF694}" presName="Name37" presStyleLbl="parChTrans1D2" presStyleIdx="0" presStyleCnt="3"/>
      <dgm:spPr/>
    </dgm:pt>
    <dgm:pt modelId="{F8F23E60-1F4F-40C0-850C-7EBD07DADF78}" type="pres">
      <dgm:prSet presAssocID="{E8545AB1-8A59-43F8-ADDC-7042897BFB74}" presName="hierRoot2" presStyleCnt="0">
        <dgm:presLayoutVars>
          <dgm:hierBranch val="init"/>
        </dgm:presLayoutVars>
      </dgm:prSet>
      <dgm:spPr/>
    </dgm:pt>
    <dgm:pt modelId="{78CC8854-8C6C-4FEF-A4B0-B41D29ADDB1F}" type="pres">
      <dgm:prSet presAssocID="{E8545AB1-8A59-43F8-ADDC-7042897BFB74}" presName="rootComposite" presStyleCnt="0"/>
      <dgm:spPr/>
    </dgm:pt>
    <dgm:pt modelId="{BA2581C8-BFD1-4858-92F0-5D7E6E87BFB7}" type="pres">
      <dgm:prSet presAssocID="{E8545AB1-8A59-43F8-ADDC-7042897BFB74}" presName="rootText" presStyleLbl="node2" presStyleIdx="0" presStyleCnt="3" custScaleY="141507">
        <dgm:presLayoutVars>
          <dgm:chPref val="3"/>
        </dgm:presLayoutVars>
      </dgm:prSet>
      <dgm:spPr/>
    </dgm:pt>
    <dgm:pt modelId="{66DE1704-16DF-4699-84E1-A0B1CF4E884B}" type="pres">
      <dgm:prSet presAssocID="{E8545AB1-8A59-43F8-ADDC-7042897BFB74}" presName="rootConnector" presStyleLbl="node2" presStyleIdx="0" presStyleCnt="3"/>
      <dgm:spPr/>
    </dgm:pt>
    <dgm:pt modelId="{F84AEDA9-179F-47BF-8382-EA4C3F2C4F9F}" type="pres">
      <dgm:prSet presAssocID="{E8545AB1-8A59-43F8-ADDC-7042897BFB74}" presName="hierChild4" presStyleCnt="0"/>
      <dgm:spPr/>
    </dgm:pt>
    <dgm:pt modelId="{F334A3B5-540D-4B62-B7B1-585940F1052D}" type="pres">
      <dgm:prSet presAssocID="{E8545AB1-8A59-43F8-ADDC-7042897BFB74}" presName="hierChild5" presStyleCnt="0"/>
      <dgm:spPr/>
    </dgm:pt>
    <dgm:pt modelId="{231295B8-FB1C-49CF-A67E-CD3BAF520BF2}" type="pres">
      <dgm:prSet presAssocID="{F4681301-F314-4F5E-B263-F8A9F1F49783}" presName="Name37" presStyleLbl="parChTrans1D2" presStyleIdx="1" presStyleCnt="3"/>
      <dgm:spPr/>
    </dgm:pt>
    <dgm:pt modelId="{CC6D5CD7-5559-4907-B878-8B87A2328B4E}" type="pres">
      <dgm:prSet presAssocID="{CBA344C3-5797-41AD-892B-13B3B3B54F51}" presName="hierRoot2" presStyleCnt="0">
        <dgm:presLayoutVars>
          <dgm:hierBranch val="init"/>
        </dgm:presLayoutVars>
      </dgm:prSet>
      <dgm:spPr/>
    </dgm:pt>
    <dgm:pt modelId="{2B343D97-356B-4A4A-9335-F20DD2FB09E4}" type="pres">
      <dgm:prSet presAssocID="{CBA344C3-5797-41AD-892B-13B3B3B54F51}" presName="rootComposite" presStyleCnt="0"/>
      <dgm:spPr/>
    </dgm:pt>
    <dgm:pt modelId="{0487025F-2C6E-4178-A7A0-239E5512B96F}" type="pres">
      <dgm:prSet presAssocID="{CBA344C3-5797-41AD-892B-13B3B3B54F51}" presName="rootText" presStyleLbl="node2" presStyleIdx="1" presStyleCnt="3">
        <dgm:presLayoutVars>
          <dgm:chPref val="3"/>
        </dgm:presLayoutVars>
      </dgm:prSet>
      <dgm:spPr/>
    </dgm:pt>
    <dgm:pt modelId="{073ECB6B-D260-4EBA-8B81-B078AF8D7406}" type="pres">
      <dgm:prSet presAssocID="{CBA344C3-5797-41AD-892B-13B3B3B54F51}" presName="rootConnector" presStyleLbl="node2" presStyleIdx="1" presStyleCnt="3"/>
      <dgm:spPr/>
    </dgm:pt>
    <dgm:pt modelId="{7746CF55-E68A-4232-BEA6-E9D5972E16F8}" type="pres">
      <dgm:prSet presAssocID="{CBA344C3-5797-41AD-892B-13B3B3B54F51}" presName="hierChild4" presStyleCnt="0"/>
      <dgm:spPr/>
    </dgm:pt>
    <dgm:pt modelId="{788EDBCC-BD21-4681-A90B-C4E8DE691AB5}" type="pres">
      <dgm:prSet presAssocID="{CBA344C3-5797-41AD-892B-13B3B3B54F51}" presName="hierChild5" presStyleCnt="0"/>
      <dgm:spPr/>
    </dgm:pt>
    <dgm:pt modelId="{A3C39909-BAAD-4FCE-AF6A-4FE7A9F32B1E}" type="pres">
      <dgm:prSet presAssocID="{A954C584-2132-4873-AE81-F81823E5E7A5}" presName="Name37" presStyleLbl="parChTrans1D2" presStyleIdx="2" presStyleCnt="3"/>
      <dgm:spPr/>
    </dgm:pt>
    <dgm:pt modelId="{0BC7A299-7811-4B11-AEEA-3D5A63185E2E}" type="pres">
      <dgm:prSet presAssocID="{8B9A1276-3B67-42A9-89BB-AB2D30B80D4F}" presName="hierRoot2" presStyleCnt="0">
        <dgm:presLayoutVars>
          <dgm:hierBranch val="init"/>
        </dgm:presLayoutVars>
      </dgm:prSet>
      <dgm:spPr/>
    </dgm:pt>
    <dgm:pt modelId="{AD703BB1-145A-4E23-8EB2-F3A006B7C0EF}" type="pres">
      <dgm:prSet presAssocID="{8B9A1276-3B67-42A9-89BB-AB2D30B80D4F}" presName="rootComposite" presStyleCnt="0"/>
      <dgm:spPr/>
    </dgm:pt>
    <dgm:pt modelId="{22F26E16-97C0-4CB7-B225-2063D710EB76}" type="pres">
      <dgm:prSet presAssocID="{8B9A1276-3B67-42A9-89BB-AB2D30B80D4F}" presName="rootText" presStyleLbl="node2" presStyleIdx="2" presStyleCnt="3">
        <dgm:presLayoutVars>
          <dgm:chPref val="3"/>
        </dgm:presLayoutVars>
      </dgm:prSet>
      <dgm:spPr/>
    </dgm:pt>
    <dgm:pt modelId="{D59DF8E6-8C93-4F9D-8FD0-3EE75AF1026E}" type="pres">
      <dgm:prSet presAssocID="{8B9A1276-3B67-42A9-89BB-AB2D30B80D4F}" presName="rootConnector" presStyleLbl="node2" presStyleIdx="2" presStyleCnt="3"/>
      <dgm:spPr/>
    </dgm:pt>
    <dgm:pt modelId="{A93023DB-BD45-40C5-B0B1-CD5A55D87FC1}" type="pres">
      <dgm:prSet presAssocID="{8B9A1276-3B67-42A9-89BB-AB2D30B80D4F}" presName="hierChild4" presStyleCnt="0"/>
      <dgm:spPr/>
    </dgm:pt>
    <dgm:pt modelId="{3BEC3794-6955-46FE-80B3-34254E0DD335}" type="pres">
      <dgm:prSet presAssocID="{CC7B433A-9DAB-4920-BD4A-12BA94644F90}" presName="Name37" presStyleLbl="parChTrans1D3" presStyleIdx="0" presStyleCnt="1"/>
      <dgm:spPr/>
    </dgm:pt>
    <dgm:pt modelId="{EAB37D5E-E45A-44DA-8314-55C8DFE8635F}" type="pres">
      <dgm:prSet presAssocID="{3D940D37-BD32-4922-9B73-96CF37A1B271}" presName="hierRoot2" presStyleCnt="0">
        <dgm:presLayoutVars>
          <dgm:hierBranch val="init"/>
        </dgm:presLayoutVars>
      </dgm:prSet>
      <dgm:spPr/>
    </dgm:pt>
    <dgm:pt modelId="{840A4D03-1102-45C3-97CF-EB144801BA8C}" type="pres">
      <dgm:prSet presAssocID="{3D940D37-BD32-4922-9B73-96CF37A1B271}" presName="rootComposite" presStyleCnt="0"/>
      <dgm:spPr/>
    </dgm:pt>
    <dgm:pt modelId="{A84D8F6C-4AD9-410E-8997-A490FC1491D2}" type="pres">
      <dgm:prSet presAssocID="{3D940D37-BD32-4922-9B73-96CF37A1B271}" presName="rootText" presStyleLbl="node3" presStyleIdx="0" presStyleCnt="1" custLinFactNeighborX="-1270" custLinFactNeighborY="-24390">
        <dgm:presLayoutVars>
          <dgm:chPref val="3"/>
        </dgm:presLayoutVars>
      </dgm:prSet>
      <dgm:spPr/>
    </dgm:pt>
    <dgm:pt modelId="{C817D8BB-4C32-4823-8E9B-113F04FB938D}" type="pres">
      <dgm:prSet presAssocID="{3D940D37-BD32-4922-9B73-96CF37A1B271}" presName="rootConnector" presStyleLbl="node3" presStyleIdx="0" presStyleCnt="1"/>
      <dgm:spPr/>
    </dgm:pt>
    <dgm:pt modelId="{154A60D1-AC47-4499-A0A5-46373BE6D079}" type="pres">
      <dgm:prSet presAssocID="{3D940D37-BD32-4922-9B73-96CF37A1B271}" presName="hierChild4" presStyleCnt="0"/>
      <dgm:spPr/>
    </dgm:pt>
    <dgm:pt modelId="{97A33A1A-79B8-446D-BCD1-9F1B70C4B9E5}" type="pres">
      <dgm:prSet presAssocID="{3D940D37-BD32-4922-9B73-96CF37A1B271}" presName="hierChild5" presStyleCnt="0"/>
      <dgm:spPr/>
    </dgm:pt>
    <dgm:pt modelId="{D8F0CA6B-DAD3-4621-8ED6-244BB7CC42D6}" type="pres">
      <dgm:prSet presAssocID="{8B9A1276-3B67-42A9-89BB-AB2D30B80D4F}" presName="hierChild5" presStyleCnt="0"/>
      <dgm:spPr/>
    </dgm:pt>
    <dgm:pt modelId="{C201DA94-C86C-49DF-AD40-82240532F1E1}" type="pres">
      <dgm:prSet presAssocID="{E12F8C37-753A-4A04-B6D9-5549513AEA17}" presName="hierChild3" presStyleCnt="0"/>
      <dgm:spPr/>
    </dgm:pt>
  </dgm:ptLst>
  <dgm:cxnLst>
    <dgm:cxn modelId="{372BF609-0D9D-4E5D-B91C-3185295DDDA8}" type="presOf" srcId="{E8545AB1-8A59-43F8-ADDC-7042897BFB74}" destId="{66DE1704-16DF-4699-84E1-A0B1CF4E884B}" srcOrd="1" destOrd="0" presId="urn:microsoft.com/office/officeart/2005/8/layout/orgChart1"/>
    <dgm:cxn modelId="{A222A90A-D34A-4322-8714-F9F9490E5157}" type="presOf" srcId="{8B9A1276-3B67-42A9-89BB-AB2D30B80D4F}" destId="{22F26E16-97C0-4CB7-B225-2063D710EB76}" srcOrd="0" destOrd="0" presId="urn:microsoft.com/office/officeart/2005/8/layout/orgChart1"/>
    <dgm:cxn modelId="{54E9C40C-50AD-42B6-BC34-93FCA880AEEC}" type="presOf" srcId="{CC7B433A-9DAB-4920-BD4A-12BA94644F90}" destId="{3BEC3794-6955-46FE-80B3-34254E0DD335}" srcOrd="0" destOrd="0" presId="urn:microsoft.com/office/officeart/2005/8/layout/orgChart1"/>
    <dgm:cxn modelId="{8C3CD20F-1707-431C-870D-9987172B34C6}" type="presOf" srcId="{CBA344C3-5797-41AD-892B-13B3B3B54F51}" destId="{073ECB6B-D260-4EBA-8B81-B078AF8D7406}" srcOrd="1" destOrd="0" presId="urn:microsoft.com/office/officeart/2005/8/layout/orgChart1"/>
    <dgm:cxn modelId="{08297619-3C13-4623-A89C-6FCE56B7CE39}" type="presOf" srcId="{3D940D37-BD32-4922-9B73-96CF37A1B271}" destId="{C817D8BB-4C32-4823-8E9B-113F04FB938D}" srcOrd="1" destOrd="0" presId="urn:microsoft.com/office/officeart/2005/8/layout/orgChart1"/>
    <dgm:cxn modelId="{8E5C5833-D4E3-4752-A3CE-B917BE501458}" type="presOf" srcId="{CBA344C3-5797-41AD-892B-13B3B3B54F51}" destId="{0487025F-2C6E-4178-A7A0-239E5512B96F}" srcOrd="0" destOrd="0" presId="urn:microsoft.com/office/officeart/2005/8/layout/orgChart1"/>
    <dgm:cxn modelId="{DFCFF035-787C-4538-BB13-528611F40D5B}" type="presOf" srcId="{9272BBF2-ADB4-47CD-91A1-8D4E4B6AF694}" destId="{91B9D6BF-9AEB-4321-A283-B9E497E90881}" srcOrd="0" destOrd="0" presId="urn:microsoft.com/office/officeart/2005/8/layout/orgChart1"/>
    <dgm:cxn modelId="{8E483A3D-19AD-45F6-9BEC-98013901D555}" srcId="{E12F8C37-753A-4A04-B6D9-5549513AEA17}" destId="{CBA344C3-5797-41AD-892B-13B3B3B54F51}" srcOrd="1" destOrd="0" parTransId="{F4681301-F314-4F5E-B263-F8A9F1F49783}" sibTransId="{D0AFDDF6-B9AA-42D4-9B4C-920F5F5C5115}"/>
    <dgm:cxn modelId="{EF96F946-7F92-4923-96E2-A88500A5E581}" type="presOf" srcId="{8B9A1276-3B67-42A9-89BB-AB2D30B80D4F}" destId="{D59DF8E6-8C93-4F9D-8FD0-3EE75AF1026E}" srcOrd="1" destOrd="0" presId="urn:microsoft.com/office/officeart/2005/8/layout/orgChart1"/>
    <dgm:cxn modelId="{06109272-3D5F-4483-AA4C-6ED235998903}" type="presOf" srcId="{A954C584-2132-4873-AE81-F81823E5E7A5}" destId="{A3C39909-BAAD-4FCE-AF6A-4FE7A9F32B1E}" srcOrd="0" destOrd="0" presId="urn:microsoft.com/office/officeart/2005/8/layout/orgChart1"/>
    <dgm:cxn modelId="{02F0C158-F8F6-46B8-9734-7C7DBA99A9F7}" srcId="{E12F8C37-753A-4A04-B6D9-5549513AEA17}" destId="{E8545AB1-8A59-43F8-ADDC-7042897BFB74}" srcOrd="0" destOrd="0" parTransId="{9272BBF2-ADB4-47CD-91A1-8D4E4B6AF694}" sibTransId="{308DF7E7-0400-4AFF-9CE1-C3542877AFCA}"/>
    <dgm:cxn modelId="{8DA2E379-C9F6-48F3-840A-6B19028CAC7D}" srcId="{8B9A1276-3B67-42A9-89BB-AB2D30B80D4F}" destId="{3D940D37-BD32-4922-9B73-96CF37A1B271}" srcOrd="0" destOrd="0" parTransId="{CC7B433A-9DAB-4920-BD4A-12BA94644F90}" sibTransId="{E0542DD6-8CE8-46B4-B585-D1E4787931AA}"/>
    <dgm:cxn modelId="{23EEB683-8657-40D2-AAC5-B0E492AB2D83}" type="presOf" srcId="{8F4E7D07-C216-4AEC-B113-112862C335BC}" destId="{12B5F9FA-9BBC-4362-A75F-6B18A9775D3A}" srcOrd="0" destOrd="0" presId="urn:microsoft.com/office/officeart/2005/8/layout/orgChart1"/>
    <dgm:cxn modelId="{2A12BE85-3B82-4FA0-85EA-79B2FC6621CA}" type="presOf" srcId="{3D940D37-BD32-4922-9B73-96CF37A1B271}" destId="{A84D8F6C-4AD9-410E-8997-A490FC1491D2}" srcOrd="0" destOrd="0" presId="urn:microsoft.com/office/officeart/2005/8/layout/orgChart1"/>
    <dgm:cxn modelId="{B8FE369E-7728-4FCE-B76F-86A47DCD5BCE}" srcId="{8F4E7D07-C216-4AEC-B113-112862C335BC}" destId="{E12F8C37-753A-4A04-B6D9-5549513AEA17}" srcOrd="0" destOrd="0" parTransId="{BF0B0E63-9B3F-45B1-9379-B13E7254F500}" sibTransId="{1D2D32B5-189D-4C30-8EA3-F1638BE569D4}"/>
    <dgm:cxn modelId="{1BF363B6-4AB0-49BE-BAE4-D9E2C5450EEB}" type="presOf" srcId="{F4681301-F314-4F5E-B263-F8A9F1F49783}" destId="{231295B8-FB1C-49CF-A67E-CD3BAF520BF2}" srcOrd="0" destOrd="0" presId="urn:microsoft.com/office/officeart/2005/8/layout/orgChart1"/>
    <dgm:cxn modelId="{5FCC4FC4-F2F5-4C58-A2B8-D3EDDBBCDBCB}" type="presOf" srcId="{E12F8C37-753A-4A04-B6D9-5549513AEA17}" destId="{D21A62B1-C567-42AD-84FA-75C83F19768F}" srcOrd="0" destOrd="0" presId="urn:microsoft.com/office/officeart/2005/8/layout/orgChart1"/>
    <dgm:cxn modelId="{8CDBE8C7-FB63-4FFE-A246-718A6E4988F2}" srcId="{E12F8C37-753A-4A04-B6D9-5549513AEA17}" destId="{8B9A1276-3B67-42A9-89BB-AB2D30B80D4F}" srcOrd="2" destOrd="0" parTransId="{A954C584-2132-4873-AE81-F81823E5E7A5}" sibTransId="{408602D5-E67B-424E-8856-BCBEA36E5E0E}"/>
    <dgm:cxn modelId="{8242A4D0-6682-4137-B5D2-81FC56E45602}" type="presOf" srcId="{E12F8C37-753A-4A04-B6D9-5549513AEA17}" destId="{07484C06-B3A6-41B7-85C3-BEEE97A45BB1}" srcOrd="1" destOrd="0" presId="urn:microsoft.com/office/officeart/2005/8/layout/orgChart1"/>
    <dgm:cxn modelId="{B5155FE8-4E21-4401-A39D-0E790BBC0DC9}" type="presOf" srcId="{E8545AB1-8A59-43F8-ADDC-7042897BFB74}" destId="{BA2581C8-BFD1-4858-92F0-5D7E6E87BFB7}" srcOrd="0" destOrd="0" presId="urn:microsoft.com/office/officeart/2005/8/layout/orgChart1"/>
    <dgm:cxn modelId="{CAEF089A-F45B-4E61-8DB5-15A816C9E245}" type="presParOf" srcId="{12B5F9FA-9BBC-4362-A75F-6B18A9775D3A}" destId="{365D9798-B54B-440E-857C-D358F22C57FD}" srcOrd="0" destOrd="0" presId="urn:microsoft.com/office/officeart/2005/8/layout/orgChart1"/>
    <dgm:cxn modelId="{8D0DF8D3-9EA6-42E9-9696-1AA172904012}" type="presParOf" srcId="{365D9798-B54B-440E-857C-D358F22C57FD}" destId="{7BDBE394-5E6B-4913-AAEB-F727045FBD66}" srcOrd="0" destOrd="0" presId="urn:microsoft.com/office/officeart/2005/8/layout/orgChart1"/>
    <dgm:cxn modelId="{E4CD7879-3774-45AE-A529-AA965DA5A305}" type="presParOf" srcId="{7BDBE394-5E6B-4913-AAEB-F727045FBD66}" destId="{D21A62B1-C567-42AD-84FA-75C83F19768F}" srcOrd="0" destOrd="0" presId="urn:microsoft.com/office/officeart/2005/8/layout/orgChart1"/>
    <dgm:cxn modelId="{D3D07DF8-0FDA-48CB-A973-5EDDCDCEC61F}" type="presParOf" srcId="{7BDBE394-5E6B-4913-AAEB-F727045FBD66}" destId="{07484C06-B3A6-41B7-85C3-BEEE97A45BB1}" srcOrd="1" destOrd="0" presId="urn:microsoft.com/office/officeart/2005/8/layout/orgChart1"/>
    <dgm:cxn modelId="{03BADD25-2EF3-450C-BAD0-E764007D510D}" type="presParOf" srcId="{365D9798-B54B-440E-857C-D358F22C57FD}" destId="{1EF1140C-F6F9-4709-A1BD-4F68FCE48701}" srcOrd="1" destOrd="0" presId="urn:microsoft.com/office/officeart/2005/8/layout/orgChart1"/>
    <dgm:cxn modelId="{8B6FDF0B-FC6F-4EFB-A7C7-C6C6E39D9B7C}" type="presParOf" srcId="{1EF1140C-F6F9-4709-A1BD-4F68FCE48701}" destId="{91B9D6BF-9AEB-4321-A283-B9E497E90881}" srcOrd="0" destOrd="0" presId="urn:microsoft.com/office/officeart/2005/8/layout/orgChart1"/>
    <dgm:cxn modelId="{50A71E4E-6AC5-40A2-BE54-68AC7A3B9E5D}" type="presParOf" srcId="{1EF1140C-F6F9-4709-A1BD-4F68FCE48701}" destId="{F8F23E60-1F4F-40C0-850C-7EBD07DADF78}" srcOrd="1" destOrd="0" presId="urn:microsoft.com/office/officeart/2005/8/layout/orgChart1"/>
    <dgm:cxn modelId="{FEFB8BF5-6507-45A5-8E15-95DFC3281378}" type="presParOf" srcId="{F8F23E60-1F4F-40C0-850C-7EBD07DADF78}" destId="{78CC8854-8C6C-4FEF-A4B0-B41D29ADDB1F}" srcOrd="0" destOrd="0" presId="urn:microsoft.com/office/officeart/2005/8/layout/orgChart1"/>
    <dgm:cxn modelId="{217896DB-D2A5-456D-B172-06CA700C5875}" type="presParOf" srcId="{78CC8854-8C6C-4FEF-A4B0-B41D29ADDB1F}" destId="{BA2581C8-BFD1-4858-92F0-5D7E6E87BFB7}" srcOrd="0" destOrd="0" presId="urn:microsoft.com/office/officeart/2005/8/layout/orgChart1"/>
    <dgm:cxn modelId="{47B837F2-8835-40EB-A20B-CB18B0FC6CEA}" type="presParOf" srcId="{78CC8854-8C6C-4FEF-A4B0-B41D29ADDB1F}" destId="{66DE1704-16DF-4699-84E1-A0B1CF4E884B}" srcOrd="1" destOrd="0" presId="urn:microsoft.com/office/officeart/2005/8/layout/orgChart1"/>
    <dgm:cxn modelId="{C30AA695-C68B-40D0-AE71-864B948571A8}" type="presParOf" srcId="{F8F23E60-1F4F-40C0-850C-7EBD07DADF78}" destId="{F84AEDA9-179F-47BF-8382-EA4C3F2C4F9F}" srcOrd="1" destOrd="0" presId="urn:microsoft.com/office/officeart/2005/8/layout/orgChart1"/>
    <dgm:cxn modelId="{FCC785A6-112F-40EF-8414-49A9472DB3A9}" type="presParOf" srcId="{F8F23E60-1F4F-40C0-850C-7EBD07DADF78}" destId="{F334A3B5-540D-4B62-B7B1-585940F1052D}" srcOrd="2" destOrd="0" presId="urn:microsoft.com/office/officeart/2005/8/layout/orgChart1"/>
    <dgm:cxn modelId="{E7D132E2-F790-4552-834A-B7F1BD1533EF}" type="presParOf" srcId="{1EF1140C-F6F9-4709-A1BD-4F68FCE48701}" destId="{231295B8-FB1C-49CF-A67E-CD3BAF520BF2}" srcOrd="2" destOrd="0" presId="urn:microsoft.com/office/officeart/2005/8/layout/orgChart1"/>
    <dgm:cxn modelId="{920F7624-5A58-463C-B82F-28708928D79E}" type="presParOf" srcId="{1EF1140C-F6F9-4709-A1BD-4F68FCE48701}" destId="{CC6D5CD7-5559-4907-B878-8B87A2328B4E}" srcOrd="3" destOrd="0" presId="urn:microsoft.com/office/officeart/2005/8/layout/orgChart1"/>
    <dgm:cxn modelId="{A9B5CAD7-1AA5-4E69-8F00-DB5B53759812}" type="presParOf" srcId="{CC6D5CD7-5559-4907-B878-8B87A2328B4E}" destId="{2B343D97-356B-4A4A-9335-F20DD2FB09E4}" srcOrd="0" destOrd="0" presId="urn:microsoft.com/office/officeart/2005/8/layout/orgChart1"/>
    <dgm:cxn modelId="{2A4C132A-7740-4226-81C0-607CB6E59EC0}" type="presParOf" srcId="{2B343D97-356B-4A4A-9335-F20DD2FB09E4}" destId="{0487025F-2C6E-4178-A7A0-239E5512B96F}" srcOrd="0" destOrd="0" presId="urn:microsoft.com/office/officeart/2005/8/layout/orgChart1"/>
    <dgm:cxn modelId="{9D14F0B7-1111-48D6-B820-8CF180D122D7}" type="presParOf" srcId="{2B343D97-356B-4A4A-9335-F20DD2FB09E4}" destId="{073ECB6B-D260-4EBA-8B81-B078AF8D7406}" srcOrd="1" destOrd="0" presId="urn:microsoft.com/office/officeart/2005/8/layout/orgChart1"/>
    <dgm:cxn modelId="{EEBDC95C-C396-4568-8479-205C8DF666E2}" type="presParOf" srcId="{CC6D5CD7-5559-4907-B878-8B87A2328B4E}" destId="{7746CF55-E68A-4232-BEA6-E9D5972E16F8}" srcOrd="1" destOrd="0" presId="urn:microsoft.com/office/officeart/2005/8/layout/orgChart1"/>
    <dgm:cxn modelId="{9CF2333C-82E2-48BE-A618-D18CA582039B}" type="presParOf" srcId="{CC6D5CD7-5559-4907-B878-8B87A2328B4E}" destId="{788EDBCC-BD21-4681-A90B-C4E8DE691AB5}" srcOrd="2" destOrd="0" presId="urn:microsoft.com/office/officeart/2005/8/layout/orgChart1"/>
    <dgm:cxn modelId="{4E6352EC-74A6-4B5F-8973-827FDE8128B5}" type="presParOf" srcId="{1EF1140C-F6F9-4709-A1BD-4F68FCE48701}" destId="{A3C39909-BAAD-4FCE-AF6A-4FE7A9F32B1E}" srcOrd="4" destOrd="0" presId="urn:microsoft.com/office/officeart/2005/8/layout/orgChart1"/>
    <dgm:cxn modelId="{810C0773-EAD3-4DBB-AD4E-F3A0D693D032}" type="presParOf" srcId="{1EF1140C-F6F9-4709-A1BD-4F68FCE48701}" destId="{0BC7A299-7811-4B11-AEEA-3D5A63185E2E}" srcOrd="5" destOrd="0" presId="urn:microsoft.com/office/officeart/2005/8/layout/orgChart1"/>
    <dgm:cxn modelId="{B28BB5C7-80C8-4630-A464-535A218FE089}" type="presParOf" srcId="{0BC7A299-7811-4B11-AEEA-3D5A63185E2E}" destId="{AD703BB1-145A-4E23-8EB2-F3A006B7C0EF}" srcOrd="0" destOrd="0" presId="urn:microsoft.com/office/officeart/2005/8/layout/orgChart1"/>
    <dgm:cxn modelId="{2B6D503C-EEF2-4C86-B370-F6801E7CAC2A}" type="presParOf" srcId="{AD703BB1-145A-4E23-8EB2-F3A006B7C0EF}" destId="{22F26E16-97C0-4CB7-B225-2063D710EB76}" srcOrd="0" destOrd="0" presId="urn:microsoft.com/office/officeart/2005/8/layout/orgChart1"/>
    <dgm:cxn modelId="{54E85F98-9D8A-4F4D-8547-AA9820E9C22F}" type="presParOf" srcId="{AD703BB1-145A-4E23-8EB2-F3A006B7C0EF}" destId="{D59DF8E6-8C93-4F9D-8FD0-3EE75AF1026E}" srcOrd="1" destOrd="0" presId="urn:microsoft.com/office/officeart/2005/8/layout/orgChart1"/>
    <dgm:cxn modelId="{C36912A2-A25A-411B-AF10-CEBB65241A04}" type="presParOf" srcId="{0BC7A299-7811-4B11-AEEA-3D5A63185E2E}" destId="{A93023DB-BD45-40C5-B0B1-CD5A55D87FC1}" srcOrd="1" destOrd="0" presId="urn:microsoft.com/office/officeart/2005/8/layout/orgChart1"/>
    <dgm:cxn modelId="{8BBC1AEE-3C6E-486F-B5A3-88B3441CF899}" type="presParOf" srcId="{A93023DB-BD45-40C5-B0B1-CD5A55D87FC1}" destId="{3BEC3794-6955-46FE-80B3-34254E0DD335}" srcOrd="0" destOrd="0" presId="urn:microsoft.com/office/officeart/2005/8/layout/orgChart1"/>
    <dgm:cxn modelId="{47850B56-681A-4E07-B789-BACC8A6C88F9}" type="presParOf" srcId="{A93023DB-BD45-40C5-B0B1-CD5A55D87FC1}" destId="{EAB37D5E-E45A-44DA-8314-55C8DFE8635F}" srcOrd="1" destOrd="0" presId="urn:microsoft.com/office/officeart/2005/8/layout/orgChart1"/>
    <dgm:cxn modelId="{8D22DCF8-D593-42DD-84CF-2F64D4151AD6}" type="presParOf" srcId="{EAB37D5E-E45A-44DA-8314-55C8DFE8635F}" destId="{840A4D03-1102-45C3-97CF-EB144801BA8C}" srcOrd="0" destOrd="0" presId="urn:microsoft.com/office/officeart/2005/8/layout/orgChart1"/>
    <dgm:cxn modelId="{C8881FF8-D0E0-47A4-89C6-A4D4B614DBA3}" type="presParOf" srcId="{840A4D03-1102-45C3-97CF-EB144801BA8C}" destId="{A84D8F6C-4AD9-410E-8997-A490FC1491D2}" srcOrd="0" destOrd="0" presId="urn:microsoft.com/office/officeart/2005/8/layout/orgChart1"/>
    <dgm:cxn modelId="{C1FE882E-256A-4033-802B-651E9988FB37}" type="presParOf" srcId="{840A4D03-1102-45C3-97CF-EB144801BA8C}" destId="{C817D8BB-4C32-4823-8E9B-113F04FB938D}" srcOrd="1" destOrd="0" presId="urn:microsoft.com/office/officeart/2005/8/layout/orgChart1"/>
    <dgm:cxn modelId="{66B0719B-77ED-4C01-A0B3-0309994E7417}" type="presParOf" srcId="{EAB37D5E-E45A-44DA-8314-55C8DFE8635F}" destId="{154A60D1-AC47-4499-A0A5-46373BE6D079}" srcOrd="1" destOrd="0" presId="urn:microsoft.com/office/officeart/2005/8/layout/orgChart1"/>
    <dgm:cxn modelId="{683931C8-C7DA-4D3E-920C-E8F0AD58601E}" type="presParOf" srcId="{EAB37D5E-E45A-44DA-8314-55C8DFE8635F}" destId="{97A33A1A-79B8-446D-BCD1-9F1B70C4B9E5}" srcOrd="2" destOrd="0" presId="urn:microsoft.com/office/officeart/2005/8/layout/orgChart1"/>
    <dgm:cxn modelId="{49847CA5-3CC0-4EBF-8EDF-CC33763EF06E}" type="presParOf" srcId="{0BC7A299-7811-4B11-AEEA-3D5A63185E2E}" destId="{D8F0CA6B-DAD3-4621-8ED6-244BB7CC42D6}" srcOrd="2" destOrd="0" presId="urn:microsoft.com/office/officeart/2005/8/layout/orgChart1"/>
    <dgm:cxn modelId="{DEEB7C48-83DA-4771-97EE-7AA2EB652800}" type="presParOf" srcId="{365D9798-B54B-440E-857C-D358F22C57FD}" destId="{C201DA94-C86C-49DF-AD40-82240532F1E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DFE869-FAA7-4C4D-A8C4-9CDE5AB84EE6}">
      <dsp:nvSpPr>
        <dsp:cNvPr id="0" name=""/>
        <dsp:cNvSpPr/>
      </dsp:nvSpPr>
      <dsp:spPr>
        <a:xfrm>
          <a:off x="1040871" y="0"/>
          <a:ext cx="5395383" cy="539538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>
                  <a:lumMod val="85000"/>
                  <a:lumOff val="15000"/>
                </a:schemeClr>
              </a:solidFill>
            </a:rPr>
            <a:t>Acute Exposure Guidelines-1   (AEGL-1)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>
              <a:solidFill>
                <a:schemeClr val="bg1">
                  <a:lumMod val="85000"/>
                  <a:lumOff val="15000"/>
                </a:schemeClr>
              </a:solidFill>
            </a:rPr>
            <a:t>Post-spill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>
              <a:solidFill>
                <a:schemeClr val="bg1">
                  <a:lumMod val="85000"/>
                  <a:lumOff val="15000"/>
                </a:schemeClr>
              </a:solidFill>
            </a:rPr>
            <a:t>Noticeable discomfort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>
              <a:solidFill>
                <a:schemeClr val="bg1">
                  <a:lumMod val="85000"/>
                  <a:lumOff val="15000"/>
                </a:schemeClr>
              </a:solidFill>
            </a:rPr>
            <a:t>Reversible</a:t>
          </a:r>
        </a:p>
      </dsp:txBody>
      <dsp:txXfrm>
        <a:off x="2795719" y="269769"/>
        <a:ext cx="1885686" cy="809307"/>
      </dsp:txXfrm>
    </dsp:sp>
    <dsp:sp modelId="{8697CA36-4068-478B-BF30-8B11FCFEC3D6}">
      <dsp:nvSpPr>
        <dsp:cNvPr id="0" name=""/>
        <dsp:cNvSpPr/>
      </dsp:nvSpPr>
      <dsp:spPr>
        <a:xfrm>
          <a:off x="1939634" y="1681835"/>
          <a:ext cx="3597857" cy="3713547"/>
        </a:xfrm>
        <a:prstGeom prst="ellipse">
          <a:avLst/>
        </a:prstGeom>
        <a:solidFill>
          <a:schemeClr val="accent4">
            <a:hueOff val="-1357050"/>
            <a:satOff val="13656"/>
            <a:lumOff val="78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>
                  <a:lumMod val="85000"/>
                  <a:lumOff val="15000"/>
                </a:schemeClr>
              </a:solidFill>
            </a:rPr>
            <a:t>Level Of Concern (LOC)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>
              <a:solidFill>
                <a:schemeClr val="bg1">
                  <a:lumMod val="85000"/>
                  <a:lumOff val="15000"/>
                </a:schemeClr>
              </a:solidFill>
            </a:rPr>
            <a:t>Post-spill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>
              <a:solidFill>
                <a:schemeClr val="bg1">
                  <a:lumMod val="85000"/>
                  <a:lumOff val="15000"/>
                </a:schemeClr>
              </a:solidFill>
            </a:rPr>
            <a:t>PPE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>
              <a:solidFill>
                <a:schemeClr val="bg1">
                  <a:lumMod val="85000"/>
                  <a:lumOff val="15000"/>
                </a:schemeClr>
              </a:solidFill>
            </a:rPr>
            <a:t>Irreversible adverse effects</a:t>
          </a:r>
        </a:p>
      </dsp:txBody>
      <dsp:txXfrm>
        <a:off x="2900262" y="1913932"/>
        <a:ext cx="1676601" cy="696290"/>
      </dsp:txXfrm>
    </dsp:sp>
    <dsp:sp modelId="{6BA2707D-8622-4898-988B-929CCE10D058}">
      <dsp:nvSpPr>
        <dsp:cNvPr id="0" name=""/>
        <dsp:cNvSpPr/>
      </dsp:nvSpPr>
      <dsp:spPr>
        <a:xfrm>
          <a:off x="2700599" y="3265987"/>
          <a:ext cx="2075927" cy="2129395"/>
        </a:xfrm>
        <a:prstGeom prst="ellipse">
          <a:avLst/>
        </a:prstGeom>
        <a:solidFill>
          <a:schemeClr val="accent4">
            <a:hueOff val="-2714099"/>
            <a:satOff val="27312"/>
            <a:lumOff val="156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bg1">
                  <a:lumMod val="85000"/>
                  <a:lumOff val="15000"/>
                </a:schemeClr>
              </a:solidFill>
            </a:rPr>
            <a:t>½ IDLH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solidFill>
                <a:schemeClr val="bg1">
                  <a:lumMod val="85000"/>
                  <a:lumOff val="15000"/>
                </a:schemeClr>
              </a:solidFill>
            </a:rPr>
            <a:t>Preclear 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solidFill>
                <a:schemeClr val="bg1">
                  <a:lumMod val="85000"/>
                  <a:lumOff val="15000"/>
                </a:schemeClr>
              </a:solidFill>
            </a:rPr>
            <a:t>PPE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solidFill>
                <a:schemeClr val="bg1">
                  <a:lumMod val="85000"/>
                  <a:lumOff val="15000"/>
                </a:schemeClr>
              </a:solidFill>
            </a:rPr>
            <a:t>Death</a:t>
          </a:r>
        </a:p>
      </dsp:txBody>
      <dsp:txXfrm>
        <a:off x="3004611" y="3798336"/>
        <a:ext cx="1467902" cy="10646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4DD1C0-46E6-403B-BA0E-BA5201EEDB3B}">
      <dsp:nvSpPr>
        <dsp:cNvPr id="0" name=""/>
        <dsp:cNvSpPr/>
      </dsp:nvSpPr>
      <dsp:spPr>
        <a:xfrm rot="5400000">
          <a:off x="819730" y="904466"/>
          <a:ext cx="794318" cy="90430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5E9950-AC0F-4DB6-90BE-6F96ACFFA89D}">
      <dsp:nvSpPr>
        <dsp:cNvPr id="0" name=""/>
        <dsp:cNvSpPr/>
      </dsp:nvSpPr>
      <dsp:spPr>
        <a:xfrm>
          <a:off x="609284" y="23948"/>
          <a:ext cx="1337164" cy="935971"/>
        </a:xfrm>
        <a:prstGeom prst="roundRect">
          <a:avLst>
            <a:gd name="adj" fmla="val 166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Fueling Operations</a:t>
          </a:r>
        </a:p>
      </dsp:txBody>
      <dsp:txXfrm>
        <a:off x="654983" y="69647"/>
        <a:ext cx="1245766" cy="844573"/>
      </dsp:txXfrm>
    </dsp:sp>
    <dsp:sp modelId="{B0381FD2-052D-49F3-A446-727478A36D86}">
      <dsp:nvSpPr>
        <dsp:cNvPr id="0" name=""/>
        <dsp:cNvSpPr/>
      </dsp:nvSpPr>
      <dsp:spPr>
        <a:xfrm>
          <a:off x="1946448" y="113215"/>
          <a:ext cx="972525" cy="756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1267B2-A30D-4CC5-BA45-D7373B3AF296}">
      <dsp:nvSpPr>
        <dsp:cNvPr id="0" name=""/>
        <dsp:cNvSpPr/>
      </dsp:nvSpPr>
      <dsp:spPr>
        <a:xfrm rot="5400000">
          <a:off x="1928381" y="1955871"/>
          <a:ext cx="794318" cy="90430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>
            <a:tint val="50000"/>
            <a:hueOff val="-1938204"/>
            <a:satOff val="-10895"/>
            <a:lumOff val="476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207208-C2EC-40CC-9402-C5B6B2B90FDE}">
      <dsp:nvSpPr>
        <dsp:cNvPr id="0" name=""/>
        <dsp:cNvSpPr/>
      </dsp:nvSpPr>
      <dsp:spPr>
        <a:xfrm>
          <a:off x="1703788" y="1092332"/>
          <a:ext cx="1337164" cy="935971"/>
        </a:xfrm>
        <a:prstGeom prst="roundRect">
          <a:avLst>
            <a:gd name="adj" fmla="val 16670"/>
          </a:avLst>
        </a:prstGeom>
        <a:solidFill>
          <a:schemeClr val="accent2">
            <a:hueOff val="-1036716"/>
            <a:satOff val="-5484"/>
            <a:lumOff val="-209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Accidental Spill</a:t>
          </a:r>
        </a:p>
      </dsp:txBody>
      <dsp:txXfrm>
        <a:off x="1749487" y="1138031"/>
        <a:ext cx="1245766" cy="844573"/>
      </dsp:txXfrm>
    </dsp:sp>
    <dsp:sp modelId="{984ED99F-822E-46C8-9DC0-6591275D061F}">
      <dsp:nvSpPr>
        <dsp:cNvPr id="0" name=""/>
        <dsp:cNvSpPr/>
      </dsp:nvSpPr>
      <dsp:spPr>
        <a:xfrm>
          <a:off x="3055099" y="1164620"/>
          <a:ext cx="972525" cy="756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60DE22-CD40-4C7E-9620-D9794417DEC4}">
      <dsp:nvSpPr>
        <dsp:cNvPr id="0" name=""/>
        <dsp:cNvSpPr/>
      </dsp:nvSpPr>
      <dsp:spPr>
        <a:xfrm rot="5400000">
          <a:off x="3037033" y="3007276"/>
          <a:ext cx="794318" cy="90430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>
            <a:tint val="50000"/>
            <a:hueOff val="-3876409"/>
            <a:satOff val="-21791"/>
            <a:lumOff val="952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81F413-5196-47B3-9112-EB8B395366DF}">
      <dsp:nvSpPr>
        <dsp:cNvPr id="0" name=""/>
        <dsp:cNvSpPr/>
      </dsp:nvSpPr>
      <dsp:spPr>
        <a:xfrm>
          <a:off x="2826587" y="2126758"/>
          <a:ext cx="1337164" cy="935971"/>
        </a:xfrm>
        <a:prstGeom prst="roundRect">
          <a:avLst>
            <a:gd name="adj" fmla="val 16670"/>
          </a:avLst>
        </a:prstGeom>
        <a:solidFill>
          <a:schemeClr val="accent2">
            <a:hueOff val="-2073432"/>
            <a:satOff val="-10969"/>
            <a:lumOff val="-418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Liquid evaporates</a:t>
          </a:r>
        </a:p>
      </dsp:txBody>
      <dsp:txXfrm>
        <a:off x="2872286" y="2172457"/>
        <a:ext cx="1245766" cy="844573"/>
      </dsp:txXfrm>
    </dsp:sp>
    <dsp:sp modelId="{4BFB3AAF-E082-42C0-9DAE-8651D22992C7}">
      <dsp:nvSpPr>
        <dsp:cNvPr id="0" name=""/>
        <dsp:cNvSpPr/>
      </dsp:nvSpPr>
      <dsp:spPr>
        <a:xfrm>
          <a:off x="4163751" y="2216024"/>
          <a:ext cx="972525" cy="756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58FCFD-2663-4B92-8428-5124D096ED12}">
      <dsp:nvSpPr>
        <dsp:cNvPr id="0" name=""/>
        <dsp:cNvSpPr/>
      </dsp:nvSpPr>
      <dsp:spPr>
        <a:xfrm>
          <a:off x="3935238" y="3178163"/>
          <a:ext cx="1337164" cy="935971"/>
        </a:xfrm>
        <a:prstGeom prst="roundRect">
          <a:avLst>
            <a:gd name="adj" fmla="val 16670"/>
          </a:avLst>
        </a:prstGeom>
        <a:solidFill>
          <a:schemeClr val="accent2">
            <a:hueOff val="-3110148"/>
            <a:satOff val="-16453"/>
            <a:lumOff val="-627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Vapor carried downwind</a:t>
          </a:r>
        </a:p>
      </dsp:txBody>
      <dsp:txXfrm>
        <a:off x="3980937" y="3223862"/>
        <a:ext cx="1245766" cy="8445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EC3794-6955-46FE-80B3-34254E0DD335}">
      <dsp:nvSpPr>
        <dsp:cNvPr id="0" name=""/>
        <dsp:cNvSpPr/>
      </dsp:nvSpPr>
      <dsp:spPr>
        <a:xfrm>
          <a:off x="4979153" y="2853171"/>
          <a:ext cx="271094" cy="6674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7468"/>
              </a:lnTo>
              <a:lnTo>
                <a:pt x="271094" y="667468"/>
              </a:lnTo>
            </a:path>
          </a:pathLst>
        </a:cu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C39909-BAAD-4FCE-AF6A-4FE7A9F32B1E}">
      <dsp:nvSpPr>
        <dsp:cNvPr id="0" name=""/>
        <dsp:cNvSpPr/>
      </dsp:nvSpPr>
      <dsp:spPr>
        <a:xfrm>
          <a:off x="3379835" y="1451299"/>
          <a:ext cx="2389104" cy="414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7319"/>
              </a:lnTo>
              <a:lnTo>
                <a:pt x="2389104" y="207319"/>
              </a:lnTo>
              <a:lnTo>
                <a:pt x="2389104" y="414638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1295B8-FB1C-49CF-A67E-CD3BAF520BF2}">
      <dsp:nvSpPr>
        <dsp:cNvPr id="0" name=""/>
        <dsp:cNvSpPr/>
      </dsp:nvSpPr>
      <dsp:spPr>
        <a:xfrm>
          <a:off x="3334115" y="1451299"/>
          <a:ext cx="91440" cy="4146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14638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B9D6BF-9AEB-4321-A283-B9E497E90881}">
      <dsp:nvSpPr>
        <dsp:cNvPr id="0" name=""/>
        <dsp:cNvSpPr/>
      </dsp:nvSpPr>
      <dsp:spPr>
        <a:xfrm>
          <a:off x="990730" y="1451299"/>
          <a:ext cx="2389104" cy="414638"/>
        </a:xfrm>
        <a:custGeom>
          <a:avLst/>
          <a:gdLst/>
          <a:ahLst/>
          <a:cxnLst/>
          <a:rect l="0" t="0" r="0" b="0"/>
          <a:pathLst>
            <a:path>
              <a:moveTo>
                <a:pt x="2389104" y="0"/>
              </a:moveTo>
              <a:lnTo>
                <a:pt x="2389104" y="207319"/>
              </a:lnTo>
              <a:lnTo>
                <a:pt x="0" y="207319"/>
              </a:lnTo>
              <a:lnTo>
                <a:pt x="0" y="414638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1A62B1-C567-42AD-84FA-75C83F19768F}">
      <dsp:nvSpPr>
        <dsp:cNvPr id="0" name=""/>
        <dsp:cNvSpPr/>
      </dsp:nvSpPr>
      <dsp:spPr>
        <a:xfrm>
          <a:off x="2392602" y="464066"/>
          <a:ext cx="1974466" cy="98723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Compounds involved</a:t>
          </a:r>
        </a:p>
      </dsp:txBody>
      <dsp:txXfrm>
        <a:off x="2392602" y="464066"/>
        <a:ext cx="1974466" cy="987233"/>
      </dsp:txXfrm>
    </dsp:sp>
    <dsp:sp modelId="{BA2581C8-BFD1-4858-92F0-5D7E6E87BFB7}">
      <dsp:nvSpPr>
        <dsp:cNvPr id="0" name=""/>
        <dsp:cNvSpPr/>
      </dsp:nvSpPr>
      <dsp:spPr>
        <a:xfrm>
          <a:off x="3497" y="1865937"/>
          <a:ext cx="1974466" cy="139700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Hydrazine 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(N</a:t>
          </a:r>
          <a:r>
            <a:rPr lang="en-US" sz="1600" kern="1200" baseline="-25000" dirty="0"/>
            <a:t>2</a:t>
          </a:r>
          <a:r>
            <a:rPr lang="en-US" sz="1600" kern="1200" dirty="0"/>
            <a:t>H</a:t>
          </a:r>
          <a:r>
            <a:rPr lang="en-US" sz="1600" kern="1200" baseline="-25000" dirty="0"/>
            <a:t>4</a:t>
          </a:r>
          <a:r>
            <a:rPr lang="en-US" sz="1600" kern="1200" dirty="0"/>
            <a:t>)                              -                                 Lower concentration causes irritation</a:t>
          </a:r>
        </a:p>
      </dsp:txBody>
      <dsp:txXfrm>
        <a:off x="3497" y="1865937"/>
        <a:ext cx="1974466" cy="1397004"/>
      </dsp:txXfrm>
    </dsp:sp>
    <dsp:sp modelId="{0487025F-2C6E-4178-A7A0-239E5512B96F}">
      <dsp:nvSpPr>
        <dsp:cNvPr id="0" name=""/>
        <dsp:cNvSpPr/>
      </dsp:nvSpPr>
      <dsp:spPr>
        <a:xfrm>
          <a:off x="2392602" y="1865937"/>
          <a:ext cx="1974466" cy="98723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Monomethylhydrazine (MMH) </a:t>
          </a:r>
        </a:p>
      </dsp:txBody>
      <dsp:txXfrm>
        <a:off x="2392602" y="1865937"/>
        <a:ext cx="1974466" cy="987233"/>
      </dsp:txXfrm>
    </dsp:sp>
    <dsp:sp modelId="{22F26E16-97C0-4CB7-B225-2063D710EB76}">
      <dsp:nvSpPr>
        <dsp:cNvPr id="0" name=""/>
        <dsp:cNvSpPr/>
      </dsp:nvSpPr>
      <dsp:spPr>
        <a:xfrm>
          <a:off x="4781707" y="1865937"/>
          <a:ext cx="1974466" cy="98723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Dinitrogen Tetroxide (N</a:t>
          </a:r>
          <a:r>
            <a:rPr lang="en-US" sz="1600" kern="1200" baseline="-25000" dirty="0"/>
            <a:t>2</a:t>
          </a:r>
          <a:r>
            <a:rPr lang="en-US" sz="1600" kern="1200" dirty="0"/>
            <a:t>O</a:t>
          </a:r>
          <a:r>
            <a:rPr lang="en-US" sz="1600" kern="1200" baseline="-25000" dirty="0"/>
            <a:t>4</a:t>
          </a:r>
          <a:r>
            <a:rPr lang="en-US" sz="1600" kern="1200" dirty="0"/>
            <a:t>)</a:t>
          </a:r>
        </a:p>
      </dsp:txBody>
      <dsp:txXfrm>
        <a:off x="4781707" y="1865937"/>
        <a:ext cx="1974466" cy="987233"/>
      </dsp:txXfrm>
    </dsp:sp>
    <dsp:sp modelId="{A84D8F6C-4AD9-410E-8997-A490FC1491D2}">
      <dsp:nvSpPr>
        <dsp:cNvPr id="0" name=""/>
        <dsp:cNvSpPr/>
      </dsp:nvSpPr>
      <dsp:spPr>
        <a:xfrm>
          <a:off x="5250248" y="3027023"/>
          <a:ext cx="1974466" cy="98723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Nitrogen Dioxide (NO</a:t>
          </a:r>
          <a:r>
            <a:rPr lang="en-US" sz="1600" kern="1200" baseline="-25000" dirty="0"/>
            <a:t>2</a:t>
          </a:r>
          <a:r>
            <a:rPr lang="en-US" sz="1600" kern="1200" dirty="0"/>
            <a:t>) -                                  Lower density results in larger distance traveled</a:t>
          </a:r>
        </a:p>
      </dsp:txBody>
      <dsp:txXfrm>
        <a:off x="5250248" y="3027023"/>
        <a:ext cx="1974466" cy="9872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819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2942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927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768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075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404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496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60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323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011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520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0757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0011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2047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7284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4803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4166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415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688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C04E684-10F4-4CC3-A0B9-F03AA7BE37CF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8117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94" r:id="rId14"/>
    <p:sldLayoutId id="2147483695" r:id="rId15"/>
    <p:sldLayoutId id="2147483696" r:id="rId16"/>
    <p:sldLayoutId id="214748369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kscpartnerships.ksc.nasa.gov/Partnering-Opportunities/Capabilities-and-Testing/Support-Services/Weather-and-Range-Technology/Weather-and-Range-Services-Location-Maps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B42F494-9085-4A3A-8287-89F643D99D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407" b="11801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5712609" y="3740816"/>
                </a:moveTo>
                <a:cubicBezTo>
                  <a:pt x="5738974" y="3758821"/>
                  <a:pt x="5765337" y="3776826"/>
                  <a:pt x="5791702" y="3794831"/>
                </a:cubicBezTo>
                <a:cubicBezTo>
                  <a:pt x="5776911" y="3790330"/>
                  <a:pt x="5760836" y="3785829"/>
                  <a:pt x="5745403" y="3781327"/>
                </a:cubicBezTo>
                <a:cubicBezTo>
                  <a:pt x="5732542" y="3770394"/>
                  <a:pt x="5719038" y="3760108"/>
                  <a:pt x="5706178" y="3748531"/>
                </a:cubicBezTo>
                <a:cubicBezTo>
                  <a:pt x="5708106" y="3745959"/>
                  <a:pt x="5710678" y="3743389"/>
                  <a:pt x="5712609" y="3740816"/>
                </a:cubicBezTo>
                <a:close/>
                <a:moveTo>
                  <a:pt x="6185882" y="2838635"/>
                </a:moveTo>
                <a:cubicBezTo>
                  <a:pt x="6344070" y="2946665"/>
                  <a:pt x="6502257" y="3055338"/>
                  <a:pt x="6660444" y="3163369"/>
                </a:cubicBezTo>
                <a:cubicBezTo>
                  <a:pt x="6657871" y="3165941"/>
                  <a:pt x="6655942" y="3168513"/>
                  <a:pt x="6653370" y="3171086"/>
                </a:cubicBezTo>
                <a:cubicBezTo>
                  <a:pt x="6479751" y="3079774"/>
                  <a:pt x="6315776" y="2978175"/>
                  <a:pt x="6185882" y="2838635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3164490"/>
                </a:lnTo>
                <a:lnTo>
                  <a:pt x="11988395" y="3196744"/>
                </a:lnTo>
                <a:cubicBezTo>
                  <a:pt x="11473771" y="3266864"/>
                  <a:pt x="10861963" y="3302908"/>
                  <a:pt x="10185568" y="3253395"/>
                </a:cubicBezTo>
                <a:cubicBezTo>
                  <a:pt x="10116120" y="3248250"/>
                  <a:pt x="10050531" y="3245034"/>
                  <a:pt x="9983655" y="3242463"/>
                </a:cubicBezTo>
                <a:cubicBezTo>
                  <a:pt x="9392061" y="3216097"/>
                  <a:pt x="8811401" y="3203236"/>
                  <a:pt x="8566404" y="3171728"/>
                </a:cubicBezTo>
                <a:cubicBezTo>
                  <a:pt x="8374779" y="3146650"/>
                  <a:pt x="7394792" y="2934448"/>
                  <a:pt x="7107354" y="2755040"/>
                </a:cubicBezTo>
                <a:cubicBezTo>
                  <a:pt x="6813486" y="2571132"/>
                  <a:pt x="6536339" y="2367932"/>
                  <a:pt x="6260475" y="2164090"/>
                </a:cubicBezTo>
                <a:cubicBezTo>
                  <a:pt x="6140870" y="2075993"/>
                  <a:pt x="6013549" y="1995614"/>
                  <a:pt x="5905518" y="1894658"/>
                </a:cubicBezTo>
                <a:cubicBezTo>
                  <a:pt x="5797490" y="1793059"/>
                  <a:pt x="5694605" y="1687600"/>
                  <a:pt x="5577572" y="1593717"/>
                </a:cubicBezTo>
                <a:cubicBezTo>
                  <a:pt x="5544133" y="1566709"/>
                  <a:pt x="5510696" y="1537773"/>
                  <a:pt x="5461824" y="1533271"/>
                </a:cubicBezTo>
                <a:cubicBezTo>
                  <a:pt x="5450893" y="1531985"/>
                  <a:pt x="5439318" y="1532628"/>
                  <a:pt x="5428386" y="1533913"/>
                </a:cubicBezTo>
                <a:cubicBezTo>
                  <a:pt x="5416169" y="1535200"/>
                  <a:pt x="5406523" y="1541630"/>
                  <a:pt x="5402021" y="1552562"/>
                </a:cubicBezTo>
                <a:cubicBezTo>
                  <a:pt x="5397521" y="1564781"/>
                  <a:pt x="5405238" y="1571853"/>
                  <a:pt x="5414239" y="1578283"/>
                </a:cubicBezTo>
                <a:cubicBezTo>
                  <a:pt x="5420670" y="1582785"/>
                  <a:pt x="5427099" y="1589859"/>
                  <a:pt x="5435459" y="1591144"/>
                </a:cubicBezTo>
                <a:cubicBezTo>
                  <a:pt x="5488833" y="1598861"/>
                  <a:pt x="5508766" y="1638086"/>
                  <a:pt x="5533844" y="1672809"/>
                </a:cubicBezTo>
                <a:cubicBezTo>
                  <a:pt x="5544776" y="1687600"/>
                  <a:pt x="5556350" y="1699175"/>
                  <a:pt x="5536417" y="1720394"/>
                </a:cubicBezTo>
                <a:cubicBezTo>
                  <a:pt x="5519055" y="1739042"/>
                  <a:pt x="5537059" y="1748689"/>
                  <a:pt x="5555063" y="1753834"/>
                </a:cubicBezTo>
                <a:cubicBezTo>
                  <a:pt x="5580142" y="1760906"/>
                  <a:pt x="5609722" y="1759621"/>
                  <a:pt x="5638015" y="1782770"/>
                </a:cubicBezTo>
                <a:cubicBezTo>
                  <a:pt x="5531915" y="1784699"/>
                  <a:pt x="5486902" y="1723611"/>
                  <a:pt x="5438676" y="1667022"/>
                </a:cubicBezTo>
                <a:cubicBezTo>
                  <a:pt x="5420670" y="1646446"/>
                  <a:pt x="5408453" y="1622010"/>
                  <a:pt x="5393019" y="1598861"/>
                </a:cubicBezTo>
                <a:cubicBezTo>
                  <a:pt x="5373728" y="1570568"/>
                  <a:pt x="5351221" y="1569281"/>
                  <a:pt x="5322928" y="1594359"/>
                </a:cubicBezTo>
                <a:cubicBezTo>
                  <a:pt x="5297850" y="1616865"/>
                  <a:pt x="5285633" y="1614937"/>
                  <a:pt x="5277274" y="1584070"/>
                </a:cubicBezTo>
                <a:cubicBezTo>
                  <a:pt x="5264412" y="1535843"/>
                  <a:pt x="5234831" y="1501763"/>
                  <a:pt x="5184674" y="1484401"/>
                </a:cubicBezTo>
                <a:cubicBezTo>
                  <a:pt x="5179209" y="1482471"/>
                  <a:pt x="5173101" y="1479417"/>
                  <a:pt x="5167072" y="1478372"/>
                </a:cubicBezTo>
                <a:cubicBezTo>
                  <a:pt x="5161044" y="1477327"/>
                  <a:pt x="5155097" y="1478292"/>
                  <a:pt x="5149951" y="1484401"/>
                </a:cubicBezTo>
                <a:cubicBezTo>
                  <a:pt x="5140950" y="1494688"/>
                  <a:pt x="5148664" y="1506907"/>
                  <a:pt x="5155097" y="1515909"/>
                </a:cubicBezTo>
                <a:cubicBezTo>
                  <a:pt x="5166670" y="1531985"/>
                  <a:pt x="5176959" y="1547417"/>
                  <a:pt x="5181461" y="1566709"/>
                </a:cubicBezTo>
                <a:cubicBezTo>
                  <a:pt x="5184674" y="1579570"/>
                  <a:pt x="5187891" y="1593717"/>
                  <a:pt x="5178887" y="1603361"/>
                </a:cubicBezTo>
                <a:cubicBezTo>
                  <a:pt x="5141592" y="1644516"/>
                  <a:pt x="5168600" y="1663807"/>
                  <a:pt x="5200752" y="1685671"/>
                </a:cubicBezTo>
                <a:cubicBezTo>
                  <a:pt x="5245120" y="1715251"/>
                  <a:pt x="5262482" y="1758976"/>
                  <a:pt x="5252195" y="1811063"/>
                </a:cubicBezTo>
                <a:cubicBezTo>
                  <a:pt x="5248335" y="1832284"/>
                  <a:pt x="5250909" y="1845143"/>
                  <a:pt x="5277274" y="1844501"/>
                </a:cubicBezTo>
                <a:cubicBezTo>
                  <a:pt x="5287560" y="1844501"/>
                  <a:pt x="5290133" y="1851575"/>
                  <a:pt x="5293993" y="1859290"/>
                </a:cubicBezTo>
                <a:cubicBezTo>
                  <a:pt x="5376299" y="2041270"/>
                  <a:pt x="5495262" y="2200743"/>
                  <a:pt x="5634802" y="2347356"/>
                </a:cubicBezTo>
                <a:cubicBezTo>
                  <a:pt x="5747976" y="2466318"/>
                  <a:pt x="5872725" y="2573704"/>
                  <a:pt x="6001975" y="2677877"/>
                </a:cubicBezTo>
                <a:cubicBezTo>
                  <a:pt x="6005832" y="2681092"/>
                  <a:pt x="6009691" y="2684949"/>
                  <a:pt x="6011621" y="2691379"/>
                </a:cubicBezTo>
                <a:cubicBezTo>
                  <a:pt x="5950533" y="2678520"/>
                  <a:pt x="5897804" y="2652154"/>
                  <a:pt x="5847002" y="2622575"/>
                </a:cubicBezTo>
                <a:cubicBezTo>
                  <a:pt x="5711965" y="2544125"/>
                  <a:pt x="5598147" y="2442525"/>
                  <a:pt x="5483045" y="2342854"/>
                </a:cubicBezTo>
                <a:cubicBezTo>
                  <a:pt x="5412953" y="2281765"/>
                  <a:pt x="5340933" y="2222606"/>
                  <a:pt x="5263769" y="2168592"/>
                </a:cubicBezTo>
                <a:cubicBezTo>
                  <a:pt x="5250909" y="2159588"/>
                  <a:pt x="5241905" y="2148014"/>
                  <a:pt x="5232904" y="2136439"/>
                </a:cubicBezTo>
                <a:cubicBezTo>
                  <a:pt x="5227759" y="2130010"/>
                  <a:pt x="5221329" y="2124222"/>
                  <a:pt x="5211040" y="2126795"/>
                </a:cubicBezTo>
                <a:cubicBezTo>
                  <a:pt x="5198180" y="2130010"/>
                  <a:pt x="5196893" y="2139654"/>
                  <a:pt x="5195606" y="2149301"/>
                </a:cubicBezTo>
                <a:cubicBezTo>
                  <a:pt x="5191749" y="2180166"/>
                  <a:pt x="5200108" y="2207817"/>
                  <a:pt x="5216185" y="2234181"/>
                </a:cubicBezTo>
                <a:cubicBezTo>
                  <a:pt x="5257983" y="2301699"/>
                  <a:pt x="5319713" y="2353786"/>
                  <a:pt x="5383373" y="2403300"/>
                </a:cubicBezTo>
                <a:cubicBezTo>
                  <a:pt x="5465682" y="2466961"/>
                  <a:pt x="5545418" y="2533193"/>
                  <a:pt x="5618083" y="2605857"/>
                </a:cubicBezTo>
                <a:cubicBezTo>
                  <a:pt x="5623226" y="2611001"/>
                  <a:pt x="5632871" y="2614216"/>
                  <a:pt x="5629656" y="2629005"/>
                </a:cubicBezTo>
                <a:cubicBezTo>
                  <a:pt x="5584001" y="2594925"/>
                  <a:pt x="5540917" y="2561487"/>
                  <a:pt x="5497192" y="2529334"/>
                </a:cubicBezTo>
                <a:cubicBezTo>
                  <a:pt x="5454108" y="2497183"/>
                  <a:pt x="5410380" y="2465031"/>
                  <a:pt x="5367298" y="2433523"/>
                </a:cubicBezTo>
                <a:cubicBezTo>
                  <a:pt x="5357008" y="2425806"/>
                  <a:pt x="5346076" y="2414874"/>
                  <a:pt x="5331288" y="2424520"/>
                </a:cubicBezTo>
                <a:cubicBezTo>
                  <a:pt x="5315856" y="2434165"/>
                  <a:pt x="5317785" y="2450242"/>
                  <a:pt x="5321643" y="2463101"/>
                </a:cubicBezTo>
                <a:cubicBezTo>
                  <a:pt x="5333859" y="2501041"/>
                  <a:pt x="5355081" y="2534479"/>
                  <a:pt x="5383373" y="2564059"/>
                </a:cubicBezTo>
                <a:cubicBezTo>
                  <a:pt x="5479829" y="2661801"/>
                  <a:pt x="5591073" y="2746038"/>
                  <a:pt x="5694605" y="2837349"/>
                </a:cubicBezTo>
                <a:cubicBezTo>
                  <a:pt x="5750548" y="2886864"/>
                  <a:pt x="5801990" y="2939593"/>
                  <a:pt x="5850861" y="2994249"/>
                </a:cubicBezTo>
                <a:cubicBezTo>
                  <a:pt x="5861793" y="3006469"/>
                  <a:pt x="5861149" y="3018043"/>
                  <a:pt x="5857934" y="3032189"/>
                </a:cubicBezTo>
                <a:cubicBezTo>
                  <a:pt x="5845076" y="3089421"/>
                  <a:pt x="5865008" y="3108711"/>
                  <a:pt x="5929311" y="3097780"/>
                </a:cubicBezTo>
                <a:cubicBezTo>
                  <a:pt x="5949246" y="3094563"/>
                  <a:pt x="5962750" y="3097780"/>
                  <a:pt x="5974966" y="3111282"/>
                </a:cubicBezTo>
                <a:cubicBezTo>
                  <a:pt x="6122866" y="3278472"/>
                  <a:pt x="6297771" y="3419297"/>
                  <a:pt x="6488753" y="3544689"/>
                </a:cubicBezTo>
                <a:cubicBezTo>
                  <a:pt x="6566560" y="3595488"/>
                  <a:pt x="6646940" y="3643718"/>
                  <a:pt x="6728605" y="3688730"/>
                </a:cubicBezTo>
                <a:cubicBezTo>
                  <a:pt x="6728605" y="3691945"/>
                  <a:pt x="6728605" y="3695804"/>
                  <a:pt x="6728605" y="3699019"/>
                </a:cubicBezTo>
                <a:cubicBezTo>
                  <a:pt x="6727962" y="3703519"/>
                  <a:pt x="6727320" y="3706091"/>
                  <a:pt x="6726677" y="3709950"/>
                </a:cubicBezTo>
                <a:cubicBezTo>
                  <a:pt x="6611573" y="3640502"/>
                  <a:pt x="6497754" y="3569125"/>
                  <a:pt x="6386510" y="3493890"/>
                </a:cubicBezTo>
                <a:cubicBezTo>
                  <a:pt x="6084927" y="3290048"/>
                  <a:pt x="5796845" y="3071415"/>
                  <a:pt x="5504264" y="2857926"/>
                </a:cubicBezTo>
                <a:cubicBezTo>
                  <a:pt x="5405879" y="2785906"/>
                  <a:pt x="5328073" y="2693952"/>
                  <a:pt x="5239333" y="2612929"/>
                </a:cubicBezTo>
                <a:cubicBezTo>
                  <a:pt x="5180174" y="2558915"/>
                  <a:pt x="5123586" y="2502328"/>
                  <a:pt x="5054783" y="2457958"/>
                </a:cubicBezTo>
                <a:cubicBezTo>
                  <a:pt x="5026489" y="2439952"/>
                  <a:pt x="4996909" y="2423876"/>
                  <a:pt x="4958969" y="2428378"/>
                </a:cubicBezTo>
                <a:cubicBezTo>
                  <a:pt x="4944180" y="2430308"/>
                  <a:pt x="4927460" y="2434165"/>
                  <a:pt x="4922316" y="2450884"/>
                </a:cubicBezTo>
                <a:cubicBezTo>
                  <a:pt x="4917814" y="2467603"/>
                  <a:pt x="4931318" y="2475320"/>
                  <a:pt x="4943538" y="2482393"/>
                </a:cubicBezTo>
                <a:cubicBezTo>
                  <a:pt x="4946752" y="2484322"/>
                  <a:pt x="4949967" y="2486895"/>
                  <a:pt x="4953183" y="2486895"/>
                </a:cubicBezTo>
                <a:cubicBezTo>
                  <a:pt x="5014271" y="2490752"/>
                  <a:pt x="5028418" y="2539623"/>
                  <a:pt x="5057355" y="2574991"/>
                </a:cubicBezTo>
                <a:cubicBezTo>
                  <a:pt x="5066357" y="2585923"/>
                  <a:pt x="5066999" y="2596854"/>
                  <a:pt x="5057355" y="2609714"/>
                </a:cubicBezTo>
                <a:cubicBezTo>
                  <a:pt x="5039991" y="2632863"/>
                  <a:pt x="5052210" y="2643152"/>
                  <a:pt x="5075359" y="2649582"/>
                </a:cubicBezTo>
                <a:cubicBezTo>
                  <a:pt x="5098507" y="2656013"/>
                  <a:pt x="5123586" y="2657941"/>
                  <a:pt x="5148664" y="2672732"/>
                </a:cubicBezTo>
                <a:cubicBezTo>
                  <a:pt x="5108797" y="2684949"/>
                  <a:pt x="5081147" y="2672090"/>
                  <a:pt x="5055425" y="2656013"/>
                </a:cubicBezTo>
                <a:cubicBezTo>
                  <a:pt x="4997552" y="2620646"/>
                  <a:pt x="4960257" y="2568559"/>
                  <a:pt x="4924888" y="2515188"/>
                </a:cubicBezTo>
                <a:cubicBezTo>
                  <a:pt x="4917814" y="2504899"/>
                  <a:pt x="4912027" y="2493324"/>
                  <a:pt x="4902382" y="2484965"/>
                </a:cubicBezTo>
                <a:cubicBezTo>
                  <a:pt x="4884376" y="2468246"/>
                  <a:pt x="4865085" y="2466318"/>
                  <a:pt x="4843224" y="2486895"/>
                </a:cubicBezTo>
                <a:cubicBezTo>
                  <a:pt x="4814285" y="2513902"/>
                  <a:pt x="4803998" y="2511973"/>
                  <a:pt x="4794352" y="2477250"/>
                </a:cubicBezTo>
                <a:cubicBezTo>
                  <a:pt x="4781490" y="2430308"/>
                  <a:pt x="4752554" y="2397512"/>
                  <a:pt x="4703040" y="2380151"/>
                </a:cubicBezTo>
                <a:cubicBezTo>
                  <a:pt x="4692753" y="2376292"/>
                  <a:pt x="4681821" y="2371147"/>
                  <a:pt x="4670890" y="2379507"/>
                </a:cubicBezTo>
                <a:cubicBezTo>
                  <a:pt x="4659315" y="2389153"/>
                  <a:pt x="4667030" y="2398798"/>
                  <a:pt x="4671532" y="2407802"/>
                </a:cubicBezTo>
                <a:cubicBezTo>
                  <a:pt x="4677962" y="2421948"/>
                  <a:pt x="4685679" y="2436095"/>
                  <a:pt x="4691466" y="2450884"/>
                </a:cubicBezTo>
                <a:cubicBezTo>
                  <a:pt x="4701755" y="2474677"/>
                  <a:pt x="4703685" y="2499756"/>
                  <a:pt x="4684393" y="2522904"/>
                </a:cubicBezTo>
                <a:cubicBezTo>
                  <a:pt x="4670245" y="2539623"/>
                  <a:pt x="4671532" y="2550555"/>
                  <a:pt x="4690181" y="2562130"/>
                </a:cubicBezTo>
                <a:cubicBezTo>
                  <a:pt x="4749983" y="2598140"/>
                  <a:pt x="4787922" y="2645081"/>
                  <a:pt x="4767344" y="2718387"/>
                </a:cubicBezTo>
                <a:cubicBezTo>
                  <a:pt x="4764130" y="2728676"/>
                  <a:pt x="4767988" y="2738965"/>
                  <a:pt x="4780205" y="2738321"/>
                </a:cubicBezTo>
                <a:cubicBezTo>
                  <a:pt x="4807214" y="2736393"/>
                  <a:pt x="4811713" y="2753112"/>
                  <a:pt x="4819430" y="2770474"/>
                </a:cubicBezTo>
                <a:cubicBezTo>
                  <a:pt x="4894666" y="2937020"/>
                  <a:pt x="5003339" y="3082346"/>
                  <a:pt x="5128730" y="3218670"/>
                </a:cubicBezTo>
                <a:cubicBezTo>
                  <a:pt x="5252837" y="3353709"/>
                  <a:pt x="5392376" y="3474599"/>
                  <a:pt x="5540917" y="3590345"/>
                </a:cubicBezTo>
                <a:cubicBezTo>
                  <a:pt x="5499119" y="3586487"/>
                  <a:pt x="5445104" y="3562695"/>
                  <a:pt x="5393019" y="3535044"/>
                </a:cubicBezTo>
                <a:cubicBezTo>
                  <a:pt x="5255410" y="3461095"/>
                  <a:pt x="5142235" y="3360781"/>
                  <a:pt x="5027131" y="3262397"/>
                </a:cubicBezTo>
                <a:cubicBezTo>
                  <a:pt x="4946752" y="3193592"/>
                  <a:pt x="4868302" y="3122858"/>
                  <a:pt x="4778275" y="3063697"/>
                </a:cubicBezTo>
                <a:cubicBezTo>
                  <a:pt x="4767988" y="3057268"/>
                  <a:pt x="4760914" y="3048908"/>
                  <a:pt x="4755127" y="3038619"/>
                </a:cubicBezTo>
                <a:cubicBezTo>
                  <a:pt x="4749983" y="3029617"/>
                  <a:pt x="4742265" y="3021258"/>
                  <a:pt x="4728763" y="3025115"/>
                </a:cubicBezTo>
                <a:cubicBezTo>
                  <a:pt x="4715259" y="3029617"/>
                  <a:pt x="4713973" y="3041192"/>
                  <a:pt x="4713973" y="3051481"/>
                </a:cubicBezTo>
                <a:cubicBezTo>
                  <a:pt x="4715902" y="3090063"/>
                  <a:pt x="4726833" y="3124786"/>
                  <a:pt x="4750625" y="3155652"/>
                </a:cubicBezTo>
                <a:cubicBezTo>
                  <a:pt x="4796924" y="3217385"/>
                  <a:pt x="4858656" y="3265612"/>
                  <a:pt x="4920386" y="3313839"/>
                </a:cubicBezTo>
                <a:cubicBezTo>
                  <a:pt x="5005911" y="3380072"/>
                  <a:pt x="5085005" y="3452092"/>
                  <a:pt x="5156382" y="3532472"/>
                </a:cubicBezTo>
                <a:cubicBezTo>
                  <a:pt x="5104940" y="3493247"/>
                  <a:pt x="5053495" y="3453378"/>
                  <a:pt x="5001409" y="3414153"/>
                </a:cubicBezTo>
                <a:cubicBezTo>
                  <a:pt x="4962184" y="3384574"/>
                  <a:pt x="4921673" y="3356279"/>
                  <a:pt x="4881806" y="3327343"/>
                </a:cubicBezTo>
                <a:cubicBezTo>
                  <a:pt x="4872159" y="3320270"/>
                  <a:pt x="4861870" y="3312554"/>
                  <a:pt x="4848368" y="3322198"/>
                </a:cubicBezTo>
                <a:cubicBezTo>
                  <a:pt x="4836149" y="3330558"/>
                  <a:pt x="4838079" y="3342777"/>
                  <a:pt x="4840652" y="3354351"/>
                </a:cubicBezTo>
                <a:cubicBezTo>
                  <a:pt x="4850297" y="3400006"/>
                  <a:pt x="4877304" y="3436659"/>
                  <a:pt x="4910742" y="3469454"/>
                </a:cubicBezTo>
                <a:cubicBezTo>
                  <a:pt x="4951252" y="3508679"/>
                  <a:pt x="4993695" y="3545976"/>
                  <a:pt x="5037419" y="3583272"/>
                </a:cubicBezTo>
                <a:cubicBezTo>
                  <a:pt x="4990479" y="3572983"/>
                  <a:pt x="4943538" y="3562695"/>
                  <a:pt x="4896595" y="3554336"/>
                </a:cubicBezTo>
                <a:cubicBezTo>
                  <a:pt x="4917814" y="3628927"/>
                  <a:pt x="4967328" y="3643718"/>
                  <a:pt x="5011699" y="3655292"/>
                </a:cubicBezTo>
                <a:cubicBezTo>
                  <a:pt x="5071502" y="3670081"/>
                  <a:pt x="5128730" y="3688730"/>
                  <a:pt x="5185319" y="3709950"/>
                </a:cubicBezTo>
                <a:cubicBezTo>
                  <a:pt x="5209111" y="3731170"/>
                  <a:pt x="5232904" y="3751748"/>
                  <a:pt x="5256052" y="3773610"/>
                </a:cubicBezTo>
                <a:cubicBezTo>
                  <a:pt x="5279845" y="3796118"/>
                  <a:pt x="5302352" y="3818624"/>
                  <a:pt x="5324859" y="3842415"/>
                </a:cubicBezTo>
                <a:cubicBezTo>
                  <a:pt x="5340933" y="3859776"/>
                  <a:pt x="5360224" y="3874568"/>
                  <a:pt x="5341576" y="3904146"/>
                </a:cubicBezTo>
                <a:cubicBezTo>
                  <a:pt x="5333217" y="3917650"/>
                  <a:pt x="5387873" y="3990958"/>
                  <a:pt x="5405238" y="3995458"/>
                </a:cubicBezTo>
                <a:cubicBezTo>
                  <a:pt x="5407809" y="3996100"/>
                  <a:pt x="5410380" y="3996745"/>
                  <a:pt x="5412310" y="3996745"/>
                </a:cubicBezTo>
                <a:cubicBezTo>
                  <a:pt x="5449607" y="3994173"/>
                  <a:pt x="5457967" y="4016036"/>
                  <a:pt x="5458608" y="4043687"/>
                </a:cubicBezTo>
                <a:cubicBezTo>
                  <a:pt x="5459252" y="4070693"/>
                  <a:pt x="5452823" y="4104131"/>
                  <a:pt x="5503621" y="4090627"/>
                </a:cubicBezTo>
                <a:cubicBezTo>
                  <a:pt x="5509408" y="4089342"/>
                  <a:pt x="5510696" y="4093199"/>
                  <a:pt x="5513266" y="4097701"/>
                </a:cubicBezTo>
                <a:cubicBezTo>
                  <a:pt x="5568568" y="4212804"/>
                  <a:pt x="5661808" y="4301543"/>
                  <a:pt x="5753762" y="4390282"/>
                </a:cubicBezTo>
                <a:cubicBezTo>
                  <a:pt x="5758907" y="4394784"/>
                  <a:pt x="5764052" y="4399285"/>
                  <a:pt x="5769195" y="4403786"/>
                </a:cubicBezTo>
                <a:cubicBezTo>
                  <a:pt x="5672741" y="4381280"/>
                  <a:pt x="5354436" y="4352342"/>
                  <a:pt x="5261196" y="4361989"/>
                </a:cubicBezTo>
                <a:cubicBezTo>
                  <a:pt x="5178245" y="4370349"/>
                  <a:pt x="4709472" y="4230167"/>
                  <a:pt x="4612374" y="4147215"/>
                </a:cubicBezTo>
                <a:cubicBezTo>
                  <a:pt x="4598869" y="4212161"/>
                  <a:pt x="4627806" y="4237882"/>
                  <a:pt x="4650956" y="4267463"/>
                </a:cubicBezTo>
                <a:cubicBezTo>
                  <a:pt x="4683749" y="4309260"/>
                  <a:pt x="4688895" y="4338840"/>
                  <a:pt x="4627162" y="4372278"/>
                </a:cubicBezTo>
                <a:cubicBezTo>
                  <a:pt x="4450327" y="4467447"/>
                  <a:pt x="4452257" y="4470662"/>
                  <a:pt x="4618160" y="4599911"/>
                </a:cubicBezTo>
                <a:cubicBezTo>
                  <a:pt x="4625877" y="4605700"/>
                  <a:pt x="4622019" y="4624347"/>
                  <a:pt x="4623948" y="4637209"/>
                </a:cubicBezTo>
                <a:cubicBezTo>
                  <a:pt x="4580863" y="4656500"/>
                  <a:pt x="4530064" y="4606343"/>
                  <a:pt x="4478622" y="4660357"/>
                </a:cubicBezTo>
                <a:cubicBezTo>
                  <a:pt x="4700468" y="4897637"/>
                  <a:pt x="5038064" y="5123344"/>
                  <a:pt x="5344150" y="5301466"/>
                </a:cubicBezTo>
                <a:cubicBezTo>
                  <a:pt x="5096581" y="5359982"/>
                  <a:pt x="4948037" y="5154210"/>
                  <a:pt x="4766058" y="5180574"/>
                </a:cubicBezTo>
                <a:cubicBezTo>
                  <a:pt x="4675390" y="5244877"/>
                  <a:pt x="4945465" y="5349050"/>
                  <a:pt x="4687609" y="5379273"/>
                </a:cubicBezTo>
                <a:cubicBezTo>
                  <a:pt x="4799496" y="5435860"/>
                  <a:pt x="4882449" y="5491161"/>
                  <a:pt x="4959611" y="5556107"/>
                </a:cubicBezTo>
                <a:cubicBezTo>
                  <a:pt x="5096581" y="5672497"/>
                  <a:pt x="5123586" y="5749662"/>
                  <a:pt x="5060571" y="5905920"/>
                </a:cubicBezTo>
                <a:cubicBezTo>
                  <a:pt x="5018773" y="6008805"/>
                  <a:pt x="4958326" y="6103332"/>
                  <a:pt x="5011699" y="6226152"/>
                </a:cubicBezTo>
                <a:cubicBezTo>
                  <a:pt x="5048351" y="6310389"/>
                  <a:pt x="5034204" y="6365690"/>
                  <a:pt x="4895308" y="6327750"/>
                </a:cubicBezTo>
                <a:cubicBezTo>
                  <a:pt x="4745482" y="6287240"/>
                  <a:pt x="4688895" y="6363118"/>
                  <a:pt x="4726833" y="6510373"/>
                </a:cubicBezTo>
                <a:cubicBezTo>
                  <a:pt x="4751269" y="6604900"/>
                  <a:pt x="4725546" y="6634480"/>
                  <a:pt x="4622661" y="6623548"/>
                </a:cubicBezTo>
                <a:cubicBezTo>
                  <a:pt x="4508843" y="6611330"/>
                  <a:pt x="4400814" y="6549598"/>
                  <a:pt x="4259989" y="6579179"/>
                </a:cubicBezTo>
                <a:cubicBezTo>
                  <a:pt x="4358453" y="6729972"/>
                  <a:pt x="4554892" y="6711403"/>
                  <a:pt x="4690343" y="6814255"/>
                </a:cubicBezTo>
                <a:lnTo>
                  <a:pt x="4735334" y="6858000"/>
                </a:lnTo>
                <a:lnTo>
                  <a:pt x="4496011" y="6858000"/>
                </a:lnTo>
                <a:lnTo>
                  <a:pt x="4440632" y="6851514"/>
                </a:lnTo>
                <a:cubicBezTo>
                  <a:pt x="4410700" y="6846400"/>
                  <a:pt x="4381522" y="6839608"/>
                  <a:pt x="4352585" y="6830605"/>
                </a:cubicBezTo>
                <a:cubicBezTo>
                  <a:pt x="4304358" y="6815816"/>
                  <a:pt x="4251629" y="6801027"/>
                  <a:pt x="4224621" y="6850539"/>
                </a:cubicBezTo>
                <a:lnTo>
                  <a:pt x="422311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7ED667F-D000-49CD-83A4-9B34F31A5D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86350" y="3834174"/>
            <a:ext cx="6267449" cy="1701570"/>
          </a:xfrm>
        </p:spPr>
        <p:txBody>
          <a:bodyPr anchor="b">
            <a:noAutofit/>
          </a:bodyPr>
          <a:lstStyle/>
          <a:p>
            <a:r>
              <a:rPr lang="en-US" dirty="0"/>
              <a:t>Toxic dispersion Modeling &amp; analysis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EEC97D-53D3-40DD-B8EB-FD3548C609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5592499"/>
            <a:ext cx="5147960" cy="646785"/>
          </a:xfrm>
        </p:spPr>
        <p:txBody>
          <a:bodyPr>
            <a:normAutofit/>
          </a:bodyPr>
          <a:lstStyle/>
          <a:p>
            <a:r>
              <a:rPr lang="en-US" sz="2000" dirty="0"/>
              <a:t>Cameron Mitchell	</a:t>
            </a:r>
          </a:p>
        </p:txBody>
      </p:sp>
    </p:spTree>
    <p:extLst>
      <p:ext uri="{BB962C8B-B14F-4D97-AF65-F5344CB8AC3E}">
        <p14:creationId xmlns:p14="http://schemas.microsoft.com/office/powerpoint/2010/main" val="12867995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3ABE8BE-D2DD-4AD6-9D0C-687F5CA2B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About me	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B8676AF-9D3C-4578-8FE2-6A4EF2643A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2" y="2133600"/>
            <a:ext cx="4848223" cy="3657601"/>
          </a:xfrm>
        </p:spPr>
        <p:txBody>
          <a:bodyPr/>
          <a:lstStyle/>
          <a:p>
            <a:r>
              <a:rPr lang="en-US" dirty="0"/>
              <a:t>University of Colorado – Boulder</a:t>
            </a:r>
          </a:p>
          <a:p>
            <a:r>
              <a:rPr lang="en-US" dirty="0"/>
              <a:t>Major: Aerospace Engineering</a:t>
            </a:r>
          </a:p>
          <a:p>
            <a:pPr lvl="1"/>
            <a:r>
              <a:rPr lang="en-US" dirty="0"/>
              <a:t>Minor: Physics</a:t>
            </a:r>
          </a:p>
          <a:p>
            <a:r>
              <a:rPr lang="en-US" dirty="0"/>
              <a:t>Safety and Mission Assurance (SA-E3)</a:t>
            </a:r>
          </a:p>
          <a:p>
            <a:pPr lvl="1"/>
            <a:r>
              <a:rPr lang="en-US" dirty="0"/>
              <a:t>Institutional Division</a:t>
            </a:r>
          </a:p>
          <a:p>
            <a:pPr lvl="2"/>
            <a:r>
              <a:rPr lang="en-US" dirty="0"/>
              <a:t>Technical Integration Branch</a:t>
            </a:r>
          </a:p>
          <a:p>
            <a:r>
              <a:rPr lang="en-US" dirty="0"/>
              <a:t>1</a:t>
            </a:r>
            <a:r>
              <a:rPr lang="en-US" baseline="30000" dirty="0"/>
              <a:t>st</a:t>
            </a:r>
            <a:r>
              <a:rPr lang="en-US" dirty="0"/>
              <a:t> tour</a:t>
            </a:r>
          </a:p>
          <a:p>
            <a:r>
              <a:rPr lang="en-US" dirty="0"/>
              <a:t>12 siblings</a:t>
            </a:r>
          </a:p>
          <a:p>
            <a:endParaRPr lang="en-US" dirty="0"/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DA49458F-1B17-499C-AA6A-E865C15B1D77}"/>
              </a:ext>
            </a:extLst>
          </p:cNvPr>
          <p:cNvSpPr txBox="1">
            <a:spLocks/>
          </p:cNvSpPr>
          <p:nvPr/>
        </p:nvSpPr>
        <p:spPr>
          <a:xfrm>
            <a:off x="6096000" y="2065867"/>
            <a:ext cx="4848223" cy="36576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F6487F-80C7-47E9-8783-69FEC50A75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50" y="797454"/>
            <a:ext cx="4090988" cy="4071414"/>
          </a:xfrm>
          <a:prstGeom prst="rect">
            <a:avLst/>
          </a:prstGeom>
        </p:spPr>
      </p:pic>
      <p:pic>
        <p:nvPicPr>
          <p:cNvPr id="3" name="Picture 2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E9AABFF5-F4A9-4A64-B2C5-B0AD2E796E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74843" y="2865441"/>
            <a:ext cx="4210054" cy="3157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335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A33F9D5-7216-4208-A51A-E4965FB45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9EF432B-F85A-482A-B508-8BD66DCDF9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8074230"/>
              </p:ext>
            </p:extLst>
          </p:nvPr>
        </p:nvGraphicFramePr>
        <p:xfrm>
          <a:off x="5248275" y="853017"/>
          <a:ext cx="7477126" cy="5395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DDF91A9-4CFC-4204-BBBE-D1B3A19664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6759421"/>
              </p:ext>
            </p:extLst>
          </p:nvPr>
        </p:nvGraphicFramePr>
        <p:xfrm>
          <a:off x="109538" y="2110316"/>
          <a:ext cx="5881687" cy="4138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35EE0D42-2574-4A62-A001-2966BE3C4F09}"/>
              </a:ext>
            </a:extLst>
          </p:cNvPr>
          <p:cNvSpPr txBox="1"/>
          <p:nvPr/>
        </p:nvSpPr>
        <p:spPr>
          <a:xfrm>
            <a:off x="6938963" y="380485"/>
            <a:ext cx="4095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Severity of health effects by distance</a:t>
            </a:r>
          </a:p>
        </p:txBody>
      </p:sp>
    </p:spTree>
    <p:extLst>
      <p:ext uri="{BB962C8B-B14F-4D97-AF65-F5344CB8AC3E}">
        <p14:creationId xmlns:p14="http://schemas.microsoft.com/office/powerpoint/2010/main" val="765096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 Placeholder 8">
                <a:extLst>
                  <a:ext uri="{FF2B5EF4-FFF2-40B4-BE49-F238E27FC236}">
                    <a16:creationId xmlns:a16="http://schemas.microsoft.com/office/drawing/2014/main" id="{BB5B31A6-4D71-43D7-BA31-2DF4F4D4210C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542926" y="1819274"/>
                <a:ext cx="6524624" cy="4752975"/>
              </a:xfrm>
            </p:spPr>
            <p:txBody>
              <a:bodyPr>
                <a:normAutofit fontScale="62500" lnSpcReduction="20000"/>
              </a:bodyPr>
              <a:lstStyle/>
              <a:p>
                <a:r>
                  <a:rPr lang="en-US" sz="2900" dirty="0"/>
                  <a:t>Characteristics</a:t>
                </a:r>
              </a:p>
              <a:p>
                <a:pPr lvl="1"/>
                <a:r>
                  <a:rPr lang="en-US" sz="2700" dirty="0"/>
                  <a:t>Used in MARSS/ERDAS </a:t>
                </a:r>
              </a:p>
              <a:p>
                <a:pPr lvl="2"/>
                <a:r>
                  <a:rPr lang="en-US" sz="2400" dirty="0"/>
                  <a:t>Used by the 45</a:t>
                </a:r>
                <a:r>
                  <a:rPr lang="en-US" sz="2400" baseline="30000" dirty="0"/>
                  <a:t>th</a:t>
                </a:r>
                <a:r>
                  <a:rPr lang="en-US" sz="2400" dirty="0"/>
                  <a:t> Space Wing</a:t>
                </a:r>
              </a:p>
              <a:p>
                <a:pPr lvl="1"/>
                <a:r>
                  <a:rPr lang="en-US" sz="2700" dirty="0"/>
                  <a:t>Experiments in 50’s and 60’s</a:t>
                </a:r>
              </a:p>
              <a:p>
                <a:pPr lvl="2"/>
                <a:r>
                  <a:rPr lang="en-US" sz="2500" dirty="0"/>
                  <a:t>Gained diffusion data</a:t>
                </a:r>
              </a:p>
              <a:p>
                <a:pPr lvl="1"/>
                <a:r>
                  <a:rPr lang="en-US" sz="2700" dirty="0"/>
                  <a:t>Empirical data based off pool type releases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sz="2700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sz="2700" b="0" i="1" smtClean="0">
                        <a:latin typeface="Cambria Math" panose="02040503050406030204" pitchFamily="18" charset="0"/>
                      </a:rPr>
                      <m:t>= .04314∗</m:t>
                    </m:r>
                    <m:sSup>
                      <m:sSupPr>
                        <m:ctrlPr>
                          <a:rPr lang="en-US" sz="27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700" i="1">
                            <a:latin typeface="Cambria Math" panose="02040503050406030204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en-US" sz="27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7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700" i="1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e>
                              <m:sub>
                                <m:r>
                                  <a:rPr lang="en-US" sz="2700" i="1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7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en-US" sz="2700" dirty="0"/>
                          <m:t>)</m:t>
                        </m:r>
                      </m:e>
                      <m:sup>
                        <m:r>
                          <a:rPr lang="en-US" sz="2700" b="0" i="1" smtClean="0">
                            <a:latin typeface="Cambria Math" panose="02040503050406030204" pitchFamily="18" charset="0"/>
                          </a:rPr>
                          <m:t>−0.51</m:t>
                        </m:r>
                      </m:sup>
                    </m:sSup>
                    <m:r>
                      <a:rPr lang="en-US" sz="2700" b="0" i="1" smtClean="0">
                        <a:latin typeface="Cambria Math" panose="02040503050406030204" pitchFamily="18" charset="0"/>
                      </a:rPr>
                      <m:t>∗</m:t>
                    </m:r>
                    <m:sSup>
                      <m:sSupPr>
                        <m:ctrlPr>
                          <a:rPr lang="en-US" sz="27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7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l-GR" sz="3000" dirty="0"/>
                          <m:t>Δ</m:t>
                        </m:r>
                        <m:r>
                          <m:rPr>
                            <m:nor/>
                          </m:rPr>
                          <a:rPr lang="en-US" sz="2700" dirty="0"/>
                          <m:t>T</m:t>
                        </m:r>
                        <m:r>
                          <m:rPr>
                            <m:nor/>
                          </m:rPr>
                          <a:rPr lang="en-US" sz="2700" dirty="0"/>
                          <m:t> +10)</m:t>
                        </m:r>
                      </m:e>
                      <m:sup>
                        <m:r>
                          <a:rPr lang="en-US" sz="2700" b="0" i="1" smtClean="0">
                            <a:latin typeface="Cambria Math" panose="02040503050406030204" pitchFamily="18" charset="0"/>
                          </a:rPr>
                          <m:t>2.21</m:t>
                        </m:r>
                      </m:sup>
                    </m:sSup>
                    <m:r>
                      <a:rPr lang="en-US" sz="2700" b="0" i="1" smtClean="0">
                        <a:latin typeface="Cambria Math" panose="02040503050406030204" pitchFamily="18" charset="0"/>
                      </a:rPr>
                      <m:t>∗</m:t>
                    </m:r>
                    <m:sSup>
                      <m:sSupPr>
                        <m:ctrlPr>
                          <a:rPr lang="en-US" sz="27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l-GR" sz="2700" i="1">
                            <a:latin typeface="Cambria Math" panose="02040503050406030204" pitchFamily="18" charset="0"/>
                          </a:rPr>
                          <m:t>σ</m:t>
                        </m:r>
                        <m:r>
                          <a:rPr lang="en-US" sz="27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l-GR" sz="2700" i="1">
                            <a:latin typeface="Cambria Math" panose="02040503050406030204" pitchFamily="18" charset="0"/>
                          </a:rPr>
                          <m:t>ϴ</m:t>
                        </m:r>
                        <m:r>
                          <a:rPr lang="en-US" sz="27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700" b="0" i="1" smtClean="0">
                            <a:latin typeface="Cambria Math" panose="02040503050406030204" pitchFamily="18" charset="0"/>
                          </a:rPr>
                          <m:t>−0.258</m:t>
                        </m:r>
                      </m:sup>
                    </m:sSup>
                  </m:oMath>
                </a14:m>
                <a:endParaRPr lang="en-US" sz="2700" dirty="0"/>
              </a:p>
              <a:p>
                <a:endParaRPr lang="en-US" sz="2600" dirty="0"/>
              </a:p>
              <a:p>
                <a:r>
                  <a:rPr lang="en-US" sz="2900" dirty="0"/>
                  <a:t>Limitations</a:t>
                </a:r>
              </a:p>
              <a:p>
                <a:pPr lvl="1"/>
                <a:r>
                  <a:rPr lang="en-US" sz="2600" dirty="0"/>
                  <a:t>Designed for continuous, ground level, point source cold spills</a:t>
                </a:r>
              </a:p>
              <a:p>
                <a:pPr lvl="1"/>
                <a:r>
                  <a:rPr lang="en-US" sz="2600" dirty="0"/>
                  <a:t>Little data was collected during stable nighttime conditions</a:t>
                </a:r>
                <a:endParaRPr lang="en-US" sz="2200" dirty="0"/>
              </a:p>
              <a:p>
                <a:pPr lvl="1"/>
                <a:r>
                  <a:rPr lang="en-US" sz="2600" dirty="0"/>
                  <a:t>Model physics do not include clouds, condensation, or precipitation</a:t>
                </a:r>
                <a:endParaRPr lang="en-US" dirty="0"/>
              </a:p>
            </p:txBody>
          </p:sp>
        </mc:Choice>
        <mc:Fallback>
          <p:sp>
            <p:nvSpPr>
              <p:cNvPr id="9" name="Text Placeholder 8">
                <a:extLst>
                  <a:ext uri="{FF2B5EF4-FFF2-40B4-BE49-F238E27FC236}">
                    <a16:creationId xmlns:a16="http://schemas.microsoft.com/office/drawing/2014/main" id="{BB5B31A6-4D71-43D7-BA31-2DF4F4D4210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542926" y="1819274"/>
                <a:ext cx="6524624" cy="4752975"/>
              </a:xfrm>
              <a:blipFill>
                <a:blip r:embed="rId2"/>
                <a:stretch>
                  <a:fillRect l="-561" r="-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 descr="Map&#10;&#10;Description automatically generated">
            <a:extLst>
              <a:ext uri="{FF2B5EF4-FFF2-40B4-BE49-F238E27FC236}">
                <a16:creationId xmlns:a16="http://schemas.microsoft.com/office/drawing/2014/main" id="{5E057CE0-9687-4F01-BE12-06626541C2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405" y="2501823"/>
            <a:ext cx="4747669" cy="3346528"/>
          </a:xfrm>
          <a:prstGeom prst="rect">
            <a:avLst/>
          </a:prstGeom>
        </p:spPr>
      </p:pic>
      <p:sp>
        <p:nvSpPr>
          <p:cNvPr id="10" name="Title 7">
            <a:extLst>
              <a:ext uri="{FF2B5EF4-FFF2-40B4-BE49-F238E27FC236}">
                <a16:creationId xmlns:a16="http://schemas.microsoft.com/office/drawing/2014/main" id="{10CB290C-164B-425C-B628-332E805812C1}"/>
              </a:ext>
            </a:extLst>
          </p:cNvPr>
          <p:cNvSpPr txBox="1">
            <a:spLocks/>
          </p:cNvSpPr>
          <p:nvPr/>
        </p:nvSpPr>
        <p:spPr>
          <a:xfrm>
            <a:off x="200025" y="285751"/>
            <a:ext cx="11791949" cy="1323973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Model comparison – </a:t>
            </a:r>
          </a:p>
          <a:p>
            <a:r>
              <a:rPr lang="en-US" dirty="0"/>
              <a:t>Ocean breeze/dry gulch (OB/DG)</a:t>
            </a:r>
          </a:p>
        </p:txBody>
      </p:sp>
    </p:spTree>
    <p:extLst>
      <p:ext uri="{BB962C8B-B14F-4D97-AF65-F5344CB8AC3E}">
        <p14:creationId xmlns:p14="http://schemas.microsoft.com/office/powerpoint/2010/main" val="1734524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2B73D-480B-4CB7-BC49-7A1E8F32E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1" y="190500"/>
            <a:ext cx="12096749" cy="1456267"/>
          </a:xfrm>
        </p:spPr>
        <p:txBody>
          <a:bodyPr>
            <a:normAutofit/>
          </a:bodyPr>
          <a:lstStyle/>
          <a:p>
            <a:r>
              <a:rPr lang="en-US" dirty="0"/>
              <a:t>Model Comparison – </a:t>
            </a:r>
            <a:br>
              <a:rPr lang="en-US" dirty="0"/>
            </a:br>
            <a:r>
              <a:rPr lang="en-US" dirty="0"/>
              <a:t>Areal Locations of Hazardous Atmospheres (ALOHA)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40665C-823E-4286-AFFB-8AE8332E00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2" y="2142066"/>
            <a:ext cx="5762624" cy="4411133"/>
          </a:xfrm>
        </p:spPr>
        <p:txBody>
          <a:bodyPr>
            <a:normAutofit lnSpcReduction="10000"/>
          </a:bodyPr>
          <a:lstStyle/>
          <a:p>
            <a:r>
              <a:rPr lang="en-US" sz="2000" dirty="0"/>
              <a:t>Characteristics</a:t>
            </a:r>
          </a:p>
          <a:p>
            <a:pPr lvl="1"/>
            <a:r>
              <a:rPr lang="en-US" sz="1800" dirty="0"/>
              <a:t>Maintained by NOAA and used by Boeing</a:t>
            </a:r>
          </a:p>
          <a:p>
            <a:pPr lvl="1"/>
            <a:r>
              <a:rPr lang="en-US" sz="1800" dirty="0"/>
              <a:t>Can model multiple scenarios and hazards</a:t>
            </a:r>
          </a:p>
          <a:p>
            <a:pPr lvl="1"/>
            <a:r>
              <a:rPr lang="en-US" sz="1800" dirty="0"/>
              <a:t>Incorporates clouds, and humidity into model</a:t>
            </a:r>
          </a:p>
          <a:p>
            <a:pPr lvl="1"/>
            <a:r>
              <a:rPr lang="en-US" sz="1800" dirty="0"/>
              <a:t>Gaussian distribution model</a:t>
            </a:r>
          </a:p>
          <a:p>
            <a:endParaRPr lang="en-US" sz="2000" dirty="0"/>
          </a:p>
          <a:p>
            <a:r>
              <a:rPr lang="en-US" sz="2000" dirty="0"/>
              <a:t>Limitations</a:t>
            </a:r>
          </a:p>
          <a:p>
            <a:pPr lvl="1"/>
            <a:r>
              <a:rPr lang="en-US" dirty="0"/>
              <a:t>Minimum puddle depth </a:t>
            </a:r>
          </a:p>
          <a:p>
            <a:pPr lvl="1"/>
            <a:r>
              <a:rPr lang="en-US" dirty="0"/>
              <a:t>Very low wind speeds (&lt; 3mph) result in concentration being larger than ALOHA predicts</a:t>
            </a:r>
          </a:p>
          <a:p>
            <a:pPr lvl="1"/>
            <a:r>
              <a:rPr lang="en-US" dirty="0"/>
              <a:t>Does not account for wind shifts</a:t>
            </a:r>
          </a:p>
          <a:p>
            <a:pPr lvl="1"/>
            <a:r>
              <a:rPr lang="en-US" dirty="0"/>
              <a:t>Assumes terrain is flat</a:t>
            </a:r>
          </a:p>
          <a:p>
            <a:pPr lvl="1"/>
            <a:endParaRPr lang="en-US" sz="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2C3FBB-284E-4C80-AF99-105DB41473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0437" y="2226733"/>
            <a:ext cx="3950367" cy="398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284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D49CD2-BF0C-432B-AB47-943A43C63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Modeling scenario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DDCE80-DB39-4D1F-90B3-1A43092D49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03228" y="1517916"/>
            <a:ext cx="4475952" cy="4468283"/>
          </a:xfrm>
        </p:spPr>
        <p:txBody>
          <a:bodyPr/>
          <a:lstStyle/>
          <a:p>
            <a:r>
              <a:rPr lang="en-US" dirty="0"/>
              <a:t>A max credible spill at Commercial Crew and Cargo Processing Facility (C3PF)</a:t>
            </a:r>
          </a:p>
          <a:p>
            <a:pPr lvl="1"/>
            <a:r>
              <a:rPr lang="en-US" dirty="0"/>
              <a:t>Cold spill</a:t>
            </a:r>
          </a:p>
          <a:p>
            <a:pPr lvl="1"/>
            <a:r>
              <a:rPr lang="en-US" dirty="0"/>
              <a:t>Size: 1 gallon</a:t>
            </a:r>
          </a:p>
          <a:p>
            <a:pPr lvl="1"/>
            <a:r>
              <a:rPr lang="en-US" dirty="0"/>
              <a:t>Surface Area: 8 ft</a:t>
            </a:r>
            <a:r>
              <a:rPr lang="en-US" baseline="30000" dirty="0"/>
              <a:t>2</a:t>
            </a:r>
          </a:p>
          <a:p>
            <a:pPr lvl="1"/>
            <a:r>
              <a:rPr lang="en-US" dirty="0"/>
              <a:t>Temp Lapse Rate: 0 deg</a:t>
            </a:r>
          </a:p>
          <a:p>
            <a:pPr lvl="1"/>
            <a:r>
              <a:rPr lang="en-US" dirty="0"/>
              <a:t>Wind: 7 mph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9124C4BD-7DF1-4EB2-9AF4-6991D844CA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69609689"/>
              </p:ext>
            </p:extLst>
          </p:nvPr>
        </p:nvGraphicFramePr>
        <p:xfrm>
          <a:off x="4857750" y="664104"/>
          <a:ext cx="7253288" cy="47191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408FC405-B701-43CB-AE25-F3BA1E583348}"/>
              </a:ext>
            </a:extLst>
          </p:cNvPr>
          <p:cNvSpPr/>
          <p:nvPr/>
        </p:nvSpPr>
        <p:spPr>
          <a:xfrm>
            <a:off x="5724924" y="4560359"/>
            <a:ext cx="2333619" cy="14562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25E0B8F-0CB4-4ED0-B101-082AEA0BF081}"/>
              </a:ext>
            </a:extLst>
          </p:cNvPr>
          <p:cNvSpPr/>
          <p:nvPr/>
        </p:nvSpPr>
        <p:spPr>
          <a:xfrm>
            <a:off x="9923462" y="5114925"/>
            <a:ext cx="2038350" cy="107897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694ED40-517A-422D-9DAD-BFE1025488D6}"/>
              </a:ext>
            </a:extLst>
          </p:cNvPr>
          <p:cNvCxnSpPr>
            <a:cxnSpLocks/>
            <a:endCxn id="10" idx="0"/>
          </p:cNvCxnSpPr>
          <p:nvPr/>
        </p:nvCxnSpPr>
        <p:spPr>
          <a:xfrm>
            <a:off x="5886450" y="3924300"/>
            <a:ext cx="1005284" cy="636059"/>
          </a:xfrm>
          <a:prstGeom prst="line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0E6A337-3523-4753-BFD4-9C9F7AEFE14F}"/>
              </a:ext>
            </a:extLst>
          </p:cNvPr>
          <p:cNvCxnSpPr>
            <a:cxnSpLocks/>
            <a:endCxn id="11" idx="0"/>
          </p:cNvCxnSpPr>
          <p:nvPr/>
        </p:nvCxnSpPr>
        <p:spPr>
          <a:xfrm flipH="1">
            <a:off x="10942637" y="4667250"/>
            <a:ext cx="170656" cy="447675"/>
          </a:xfrm>
          <a:prstGeom prst="line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ACFCB8D-6BE7-4F92-A10D-F0159DBAD9D4}"/>
              </a:ext>
            </a:extLst>
          </p:cNvPr>
          <p:cNvCxnSpPr>
            <a:cxnSpLocks/>
            <a:endCxn id="10" idx="0"/>
          </p:cNvCxnSpPr>
          <p:nvPr/>
        </p:nvCxnSpPr>
        <p:spPr>
          <a:xfrm flipH="1">
            <a:off x="6891734" y="3484365"/>
            <a:ext cx="1328335" cy="1075994"/>
          </a:xfrm>
          <a:prstGeom prst="line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5B47D8F2-1FFE-44D6-8854-E34D02458589}"/>
              </a:ext>
            </a:extLst>
          </p:cNvPr>
          <p:cNvSpPr txBox="1"/>
          <p:nvPr/>
        </p:nvSpPr>
        <p:spPr>
          <a:xfrm>
            <a:off x="5724924" y="4561153"/>
            <a:ext cx="2249487" cy="138499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/>
              <a:t>Irritation of eyes, nose, throat</a:t>
            </a:r>
          </a:p>
          <a:p>
            <a:r>
              <a:rPr lang="en-US" sz="1200" dirty="0"/>
              <a:t>Dizziness</a:t>
            </a:r>
          </a:p>
          <a:p>
            <a:r>
              <a:rPr lang="en-US" sz="1200" dirty="0"/>
              <a:t>Headaches</a:t>
            </a:r>
          </a:p>
          <a:p>
            <a:r>
              <a:rPr lang="en-US" sz="1200" dirty="0"/>
              <a:t>Nausea</a:t>
            </a:r>
          </a:p>
          <a:p>
            <a:r>
              <a:rPr lang="en-US" sz="1200" dirty="0"/>
              <a:t>Seizures</a:t>
            </a:r>
          </a:p>
          <a:p>
            <a:r>
              <a:rPr lang="en-US" sz="1200" dirty="0"/>
              <a:t>Coma</a:t>
            </a:r>
          </a:p>
          <a:p>
            <a:r>
              <a:rPr lang="en-US" sz="1200" dirty="0"/>
              <a:t>Death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A2DB592-26D0-4384-B96A-CFBA321E41E5}"/>
              </a:ext>
            </a:extLst>
          </p:cNvPr>
          <p:cNvSpPr txBox="1"/>
          <p:nvPr/>
        </p:nvSpPr>
        <p:spPr>
          <a:xfrm>
            <a:off x="9956005" y="5156849"/>
            <a:ext cx="1973263" cy="101566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/>
              <a:t>Airway inflammation</a:t>
            </a:r>
          </a:p>
          <a:p>
            <a:r>
              <a:rPr lang="en-US" sz="1200" dirty="0"/>
              <a:t>Cough/wheezing</a:t>
            </a:r>
          </a:p>
          <a:p>
            <a:r>
              <a:rPr lang="en-US" sz="1200" dirty="0"/>
              <a:t>Reduced lung function</a:t>
            </a:r>
          </a:p>
          <a:p>
            <a:r>
              <a:rPr lang="en-US" sz="1200" dirty="0"/>
              <a:t>Death</a:t>
            </a:r>
          </a:p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4665068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A51A6C4F-ED13-4630-B93F-BFA40B4A1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OB/DG results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06C65E5-4262-4B96-8910-E22F12BAC3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53" y="2473588"/>
            <a:ext cx="3730293" cy="279772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10D0BE4-05B2-4099-9359-D3AD9589C3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473588"/>
            <a:ext cx="3730292" cy="279772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12E2D0C-4B23-4DA8-B9CE-934473F425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3107" y="2473588"/>
            <a:ext cx="3730293" cy="2797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061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2B4BC3-1678-4C9D-B67C-D025414EE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ALOHA results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617D2854-5D2D-403A-8467-0BFCA0F44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2" y="3428999"/>
            <a:ext cx="7171226" cy="3176609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7CD7FE6-26B5-4551-B9DF-4E4FA70B8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76" y="2425136"/>
            <a:ext cx="3522055" cy="301480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59E92E2-B2C3-405A-AE59-256E88BDF7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996" y="2425136"/>
            <a:ext cx="3522056" cy="301686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558338D-F317-4FDA-A57C-6338AD6823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8299" y="2425136"/>
            <a:ext cx="3502284" cy="3014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7960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29CE6-9417-411A-932C-8D14145B1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 results – c3pf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4D78C-7170-47E8-875F-A9B65699E4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90600" y="4228042"/>
            <a:ext cx="10496549" cy="2258483"/>
          </a:xfrm>
        </p:spPr>
        <p:txBody>
          <a:bodyPr/>
          <a:lstStyle/>
          <a:p>
            <a:r>
              <a:rPr lang="en-US" dirty="0"/>
              <a:t>OB/DG model provides much more conservative results</a:t>
            </a:r>
          </a:p>
          <a:p>
            <a:r>
              <a:rPr lang="en-US" dirty="0"/>
              <a:t>Larger variation of AEGL-1 due to ALOHA values for Hydrazine being extremely small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3A381F60-AFAA-4374-9760-AA48B55BCA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291955"/>
              </p:ext>
            </p:extLst>
          </p:nvPr>
        </p:nvGraphicFramePr>
        <p:xfrm>
          <a:off x="990600" y="2231390"/>
          <a:ext cx="8601076" cy="1826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0269">
                  <a:extLst>
                    <a:ext uri="{9D8B030D-6E8A-4147-A177-3AD203B41FA5}">
                      <a16:colId xmlns:a16="http://schemas.microsoft.com/office/drawing/2014/main" val="2261564670"/>
                    </a:ext>
                  </a:extLst>
                </a:gridCol>
                <a:gridCol w="2150269">
                  <a:extLst>
                    <a:ext uri="{9D8B030D-6E8A-4147-A177-3AD203B41FA5}">
                      <a16:colId xmlns:a16="http://schemas.microsoft.com/office/drawing/2014/main" val="1823014266"/>
                    </a:ext>
                  </a:extLst>
                </a:gridCol>
                <a:gridCol w="2150269">
                  <a:extLst>
                    <a:ext uri="{9D8B030D-6E8A-4147-A177-3AD203B41FA5}">
                      <a16:colId xmlns:a16="http://schemas.microsoft.com/office/drawing/2014/main" val="1626809950"/>
                    </a:ext>
                  </a:extLst>
                </a:gridCol>
                <a:gridCol w="2150269">
                  <a:extLst>
                    <a:ext uri="{9D8B030D-6E8A-4147-A177-3AD203B41FA5}">
                      <a16:colId xmlns:a16="http://schemas.microsoft.com/office/drawing/2014/main" val="137492745"/>
                    </a:ext>
                  </a:extLst>
                </a:gridCol>
              </a:tblGrid>
              <a:tr h="45656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OB/DG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ALOHA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Diff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501814933"/>
                  </a:ext>
                </a:extLst>
              </a:tr>
              <a:tr h="45656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Preclear distance [ft]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349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297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17.51%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411543788"/>
                  </a:ext>
                </a:extLst>
              </a:tr>
              <a:tr h="45656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LOC distance [ft]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793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669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18.54%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433046093"/>
                  </a:ext>
                </a:extLst>
              </a:tr>
              <a:tr h="45656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AEGL-1 distance [ft]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1932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1356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42.48%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1914045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23215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9D5FD9C-D1DF-453F-A387-0A451FE52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866775"/>
          </a:xfrm>
        </p:spPr>
        <p:txBody>
          <a:bodyPr/>
          <a:lstStyle/>
          <a:p>
            <a:r>
              <a:rPr lang="en-US" dirty="0"/>
              <a:t>Going Forward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66C156F-1437-4C5E-974C-E774596BC2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1" y="1656291"/>
            <a:ext cx="10801348" cy="2334683"/>
          </a:xfrm>
        </p:spPr>
        <p:txBody>
          <a:bodyPr>
            <a:normAutofit fontScale="85000" lnSpcReduction="20000"/>
          </a:bodyPr>
          <a:lstStyle/>
          <a:p>
            <a:r>
              <a:rPr lang="en-US" sz="2000" dirty="0"/>
              <a:t>Use LATRA3D program to create a 3</a:t>
            </a:r>
            <a:r>
              <a:rPr lang="en-US" sz="2000" baseline="30000" dirty="0"/>
              <a:t>rd</a:t>
            </a:r>
            <a:r>
              <a:rPr lang="en-US" sz="2000" dirty="0"/>
              <a:t> model</a:t>
            </a:r>
          </a:p>
          <a:p>
            <a:pPr lvl="1"/>
            <a:r>
              <a:rPr lang="en-US" dirty="0"/>
              <a:t>Compare/contrast with previous models</a:t>
            </a:r>
          </a:p>
          <a:p>
            <a:pPr lvl="1"/>
            <a:r>
              <a:rPr lang="en-US" sz="1800" dirty="0"/>
              <a:t>Explore model credibility</a:t>
            </a:r>
          </a:p>
          <a:p>
            <a:pPr marL="457200" lvl="1" indent="0">
              <a:buNone/>
            </a:pPr>
            <a:endParaRPr lang="en-US" sz="1800" dirty="0"/>
          </a:p>
          <a:p>
            <a:r>
              <a:rPr lang="en-US" sz="2000" dirty="0"/>
              <a:t>Perform hot spill analysis on applicable models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Perform blast overpressure analysis on applicable models</a:t>
            </a: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F973D25E-AEFD-433D-8103-96B5532CC74D}"/>
              </a:ext>
            </a:extLst>
          </p:cNvPr>
          <p:cNvSpPr txBox="1">
            <a:spLocks/>
          </p:cNvSpPr>
          <p:nvPr/>
        </p:nvSpPr>
        <p:spPr>
          <a:xfrm>
            <a:off x="685800" y="4066115"/>
            <a:ext cx="10131425" cy="86677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Acknowledgements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69A6E4AE-1898-473F-B3A5-C2606172D4E1}"/>
              </a:ext>
            </a:extLst>
          </p:cNvPr>
          <p:cNvSpPr txBox="1">
            <a:spLocks/>
          </p:cNvSpPr>
          <p:nvPr/>
        </p:nvSpPr>
        <p:spPr>
          <a:xfrm>
            <a:off x="809626" y="4666192"/>
            <a:ext cx="4695824" cy="19632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Mentors</a:t>
            </a:r>
          </a:p>
          <a:p>
            <a:r>
              <a:rPr lang="en-US" sz="2000" dirty="0"/>
              <a:t>Explosive Safety Officer</a:t>
            </a:r>
          </a:p>
          <a:p>
            <a:r>
              <a:rPr lang="en-US" sz="2000" dirty="0"/>
              <a:t>Range Safety Analyst</a:t>
            </a:r>
          </a:p>
        </p:txBody>
      </p:sp>
    </p:spTree>
    <p:extLst>
      <p:ext uri="{BB962C8B-B14F-4D97-AF65-F5344CB8AC3E}">
        <p14:creationId xmlns:p14="http://schemas.microsoft.com/office/powerpoint/2010/main" val="28353183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62380E4-95F6-4AA0-B27C-1C2BDCB69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5543550"/>
          </a:xfrm>
        </p:spPr>
        <p:txBody>
          <a:bodyPr>
            <a:normAutofit/>
          </a:bodyPr>
          <a:lstStyle/>
          <a:p>
            <a:pPr algn="ctr"/>
            <a:r>
              <a:rPr lang="en-US" sz="8800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5461020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BFC42-D8D6-431B-8631-CB1614DA1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References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FEDFA911-54F5-4896-AAF2-3F645696C1F0}"/>
              </a:ext>
            </a:extLst>
          </p:cNvPr>
          <p:cNvSpPr txBox="1">
            <a:spLocks/>
          </p:cNvSpPr>
          <p:nvPr/>
        </p:nvSpPr>
        <p:spPr>
          <a:xfrm>
            <a:off x="619126" y="1903942"/>
            <a:ext cx="10801348" cy="434445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ALOHA. (n.d.). https://response.restoration.noaa.gov/oil-and-chemical-spills/chemical-spills/response-tools/aloha.html. </a:t>
            </a:r>
          </a:p>
          <a:p>
            <a:r>
              <a:rPr lang="en-US" dirty="0"/>
              <a:t>Armstrong, Amber. (2013, April 2). </a:t>
            </a:r>
            <a:r>
              <a:rPr lang="en-US" i="1" dirty="0"/>
              <a:t>Fuel Storage Area Operational Downwind Pre-Clear/Clear Distances for Fuel/Oxidizer Operations </a:t>
            </a:r>
            <a:r>
              <a:rPr lang="en-US" dirty="0"/>
              <a:t>[PowerPoint slides]</a:t>
            </a:r>
            <a:r>
              <a:rPr lang="en-US" i="1" dirty="0"/>
              <a:t>. </a:t>
            </a:r>
            <a:r>
              <a:rPr lang="en-US" dirty="0"/>
              <a:t>45 SW/SELR</a:t>
            </a:r>
          </a:p>
          <a:p>
            <a:r>
              <a:rPr lang="en-US" dirty="0" err="1"/>
              <a:t>Balimtas</a:t>
            </a:r>
            <a:r>
              <a:rPr lang="en-US" dirty="0"/>
              <a:t>, L. (2021, January 26). </a:t>
            </a:r>
            <a:r>
              <a:rPr lang="en-US" i="1" dirty="0"/>
              <a:t>New Artemis-Inspired Virtual Meeting Backgrounds</a:t>
            </a:r>
            <a:r>
              <a:rPr lang="en-US" dirty="0"/>
              <a:t>. NASA. </a:t>
            </a:r>
            <a:r>
              <a:rPr lang="en-US"/>
              <a:t>https://www.nasa.gov/feature/join-the-artemis-generation-with-new-artemis-inspired-virtual-meeting-backgrounds. </a:t>
            </a:r>
            <a:endParaRPr lang="en-US" dirty="0"/>
          </a:p>
          <a:p>
            <a:r>
              <a:rPr lang="en-US" dirty="0"/>
              <a:t>Missile Systems Safety Engineer, &amp; </a:t>
            </a:r>
            <a:r>
              <a:rPr lang="en-US" dirty="0" err="1"/>
              <a:t>Taddie</a:t>
            </a:r>
            <a:r>
              <a:rPr lang="en-US" dirty="0"/>
              <a:t>, P. O., Derivation of the OBDG Diffusion Equation Used in MARSS (n.d.). </a:t>
            </a:r>
          </a:p>
          <a:p>
            <a:r>
              <a:rPr lang="en-US" dirty="0"/>
              <a:t>OFFICE OF RESPONSE AND RESTORATION. (2021, July 13). ALOHA. https://response.restoration.noaa.gov/oil-and-chemical-spills/chemical-spills/aloha. </a:t>
            </a:r>
          </a:p>
          <a:p>
            <a:r>
              <a:rPr lang="en-US" i="1" dirty="0"/>
              <a:t>Weather and Range Services Locations</a:t>
            </a:r>
            <a:r>
              <a:rPr lang="en-US" dirty="0"/>
              <a:t>. (2017, November 8). </a:t>
            </a:r>
            <a:r>
              <a:rPr lang="en-US" dirty="0" err="1"/>
              <a:t>KSC.Nasa.Gov</a:t>
            </a:r>
            <a:r>
              <a:rPr lang="en-US" dirty="0"/>
              <a:t>. </a:t>
            </a:r>
            <a:r>
              <a:rPr lang="en-US" dirty="0">
                <a:hlinkClick r:id="rId2"/>
              </a:rPr>
              <a:t>https://kscpartnerships.ksc.nasa.gov/Partnering-Opportunities/Capabilities-and-Testing/Support-Services/Weather-and-Range-Technology/Weather-and-Range-Services-Location-Maps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62398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0F108-8184-467F-AEAA-9F6187AE7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C65D01-37EF-43C4-9EFE-F8F35C1178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4496354-2B75-4BAF-BB89-47F688EE1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8732101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ushVTI">
  <a:themeElements>
    <a:clrScheme name="AnalogousFromRegularSeedLeftStep">
      <a:dk1>
        <a:srgbClr val="000000"/>
      </a:dk1>
      <a:lt1>
        <a:srgbClr val="FFFFFF"/>
      </a:lt1>
      <a:dk2>
        <a:srgbClr val="352441"/>
      </a:dk2>
      <a:lt2>
        <a:srgbClr val="E2E8E7"/>
      </a:lt2>
      <a:accent1>
        <a:srgbClr val="C34D61"/>
      </a:accent1>
      <a:accent2>
        <a:srgbClr val="B13B80"/>
      </a:accent2>
      <a:accent3>
        <a:srgbClr val="C34DC3"/>
      </a:accent3>
      <a:accent4>
        <a:srgbClr val="803BB1"/>
      </a:accent4>
      <a:accent5>
        <a:srgbClr val="604DC3"/>
      </a:accent5>
      <a:accent6>
        <a:srgbClr val="3B59B1"/>
      </a:accent6>
      <a:hlink>
        <a:srgbClr val="309282"/>
      </a:hlink>
      <a:folHlink>
        <a:srgbClr val="7F7F7F"/>
      </a:folHlink>
    </a:clrScheme>
    <a:fontScheme name="Custom 3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ppt/theme/theme2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39517</TotalTime>
  <Words>611</Words>
  <Application>Microsoft Office PowerPoint</Application>
  <PresentationFormat>Widescreen</PresentationFormat>
  <Paragraphs>121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Cambria Math</vt:lpstr>
      <vt:lpstr>Century Gothic</vt:lpstr>
      <vt:lpstr>BrushVTI</vt:lpstr>
      <vt:lpstr>Celestial</vt:lpstr>
      <vt:lpstr>Toxic dispersion Modeling &amp; analysis</vt:lpstr>
      <vt:lpstr>About me </vt:lpstr>
      <vt:lpstr>Importance</vt:lpstr>
      <vt:lpstr>PowerPoint Presentation</vt:lpstr>
      <vt:lpstr>Model Comparison –  Areal Locations of Hazardous Atmospheres (ALOHA)</vt:lpstr>
      <vt:lpstr>Modeling scenario</vt:lpstr>
      <vt:lpstr>OB/DG results</vt:lpstr>
      <vt:lpstr>ALOHA results</vt:lpstr>
      <vt:lpstr>Model results – c3pf</vt:lpstr>
      <vt:lpstr>Going Forward</vt:lpstr>
      <vt:lpstr>Questions?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Mitchell, Cameron D. (KSC-BAA20)</dc:creator>
  <cp:lastModifiedBy>Mitchell, Cameron D. (KSC-BAA20)</cp:lastModifiedBy>
  <cp:revision>86</cp:revision>
  <dcterms:created xsi:type="dcterms:W3CDTF">2021-06-14T15:04:24Z</dcterms:created>
  <dcterms:modified xsi:type="dcterms:W3CDTF">2021-07-14T19:17:20Z</dcterms:modified>
</cp:coreProperties>
</file>