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6"/>
  </p:sldMasterIdLst>
  <p:notesMasterIdLst>
    <p:notesMasterId r:id="rId21"/>
  </p:notesMasterIdLst>
  <p:handoutMasterIdLst>
    <p:handoutMasterId r:id="rId22"/>
  </p:handoutMasterIdLst>
  <p:sldIdLst>
    <p:sldId id="356" r:id="rId7"/>
    <p:sldId id="256" r:id="rId8"/>
    <p:sldId id="353" r:id="rId9"/>
    <p:sldId id="352" r:id="rId10"/>
    <p:sldId id="354" r:id="rId11"/>
    <p:sldId id="362" r:id="rId12"/>
    <p:sldId id="351" r:id="rId13"/>
    <p:sldId id="357" r:id="rId14"/>
    <p:sldId id="358" r:id="rId15"/>
    <p:sldId id="350" r:id="rId16"/>
    <p:sldId id="291" r:id="rId17"/>
    <p:sldId id="303" r:id="rId18"/>
    <p:sldId id="329" r:id="rId19"/>
    <p:sldId id="359" r:id="rId20"/>
  </p:sldIdLst>
  <p:sldSz cx="9144000" cy="5143500" type="screen16x9"/>
  <p:notesSz cx="6997700" cy="9271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20">
          <p15:clr>
            <a:srgbClr val="A4A3A4"/>
          </p15:clr>
        </p15:guide>
        <p15:guide id="2" pos="22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0" autoAdjust="0"/>
    <p:restoredTop sz="94662" autoAdjust="0"/>
  </p:normalViewPr>
  <p:slideViewPr>
    <p:cSldViewPr snapToGrid="0">
      <p:cViewPr varScale="1">
        <p:scale>
          <a:sx n="137" d="100"/>
          <a:sy n="137" d="100"/>
        </p:scale>
        <p:origin x="894" y="10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139" d="100"/>
          <a:sy n="139" d="100"/>
        </p:scale>
        <p:origin x="-102" y="-1032"/>
      </p:cViewPr>
      <p:guideLst>
        <p:guide orient="horz" pos="2920"/>
        <p:guide pos="22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2125" cy="46355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63988" y="0"/>
            <a:ext cx="3032125" cy="463550"/>
          </a:xfrm>
          <a:prstGeom prst="rect">
            <a:avLst/>
          </a:prstGeom>
        </p:spPr>
        <p:txBody>
          <a:bodyPr vert="horz" lIns="91440" tIns="45720" rIns="91440" bIns="45720" rtlCol="0"/>
          <a:lstStyle>
            <a:lvl1pPr algn="r">
              <a:defRPr sz="1200"/>
            </a:lvl1pPr>
          </a:lstStyle>
          <a:p>
            <a:fld id="{E4B65075-6DCA-4FCB-9528-18849863E1C3}" type="datetimeFigureOut">
              <a:rPr lang="en-US" smtClean="0"/>
              <a:t>7/22/2021</a:t>
            </a:fld>
            <a:endParaRPr lang="en-US" dirty="0"/>
          </a:p>
        </p:txBody>
      </p:sp>
      <p:sp>
        <p:nvSpPr>
          <p:cNvPr id="4" name="Footer Placeholder 3"/>
          <p:cNvSpPr>
            <a:spLocks noGrp="1"/>
          </p:cNvSpPr>
          <p:nvPr>
            <p:ph type="ftr" sz="quarter" idx="2"/>
          </p:nvPr>
        </p:nvSpPr>
        <p:spPr>
          <a:xfrm>
            <a:off x="0" y="8805863"/>
            <a:ext cx="3032125" cy="46355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63988" y="8805863"/>
            <a:ext cx="3032125" cy="463550"/>
          </a:xfrm>
          <a:prstGeom prst="rect">
            <a:avLst/>
          </a:prstGeom>
        </p:spPr>
        <p:txBody>
          <a:bodyPr vert="horz" lIns="91440" tIns="45720" rIns="91440" bIns="45720" rtlCol="0" anchor="b"/>
          <a:lstStyle>
            <a:lvl1pPr algn="r">
              <a:defRPr sz="1200"/>
            </a:lvl1pPr>
          </a:lstStyle>
          <a:p>
            <a:fld id="{F799C560-C24D-4186-9ACC-9027C4E43FD0}" type="slidenum">
              <a:rPr lang="en-US" smtClean="0"/>
              <a:t>‹#›</a:t>
            </a:fld>
            <a:endParaRPr lang="en-US" dirty="0"/>
          </a:p>
        </p:txBody>
      </p:sp>
    </p:spTree>
    <p:extLst>
      <p:ext uri="{BB962C8B-B14F-4D97-AF65-F5344CB8AC3E}">
        <p14:creationId xmlns:p14="http://schemas.microsoft.com/office/powerpoint/2010/main" val="749066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defRPr sz="1200"/>
            </a:lvl1pPr>
          </a:lstStyle>
          <a:p>
            <a:pPr>
              <a:defRPr/>
            </a:pPr>
            <a:endParaRPr lang="en-US" dirty="0"/>
          </a:p>
        </p:txBody>
      </p:sp>
      <p:sp>
        <p:nvSpPr>
          <p:cNvPr id="7171" name="Rectangle 3"/>
          <p:cNvSpPr>
            <a:spLocks noGrp="1" noChangeArrowheads="1"/>
          </p:cNvSpPr>
          <p:nvPr>
            <p:ph type="dt" idx="1"/>
          </p:nvPr>
        </p:nvSpPr>
        <p:spPr bwMode="auto">
          <a:xfrm>
            <a:off x="3963988" y="0"/>
            <a:ext cx="3032125"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lgn="r">
              <a:defRPr sz="1200"/>
            </a:lvl1pPr>
          </a:lstStyle>
          <a:p>
            <a:pPr>
              <a:defRPr/>
            </a:pPr>
            <a:endParaRPr lang="en-US" dirty="0"/>
          </a:p>
        </p:txBody>
      </p:sp>
      <p:sp>
        <p:nvSpPr>
          <p:cNvPr id="5124" name="Rectangle 4"/>
          <p:cNvSpPr>
            <a:spLocks noGrp="1" noRot="1" noChangeAspect="1" noChangeArrowheads="1" noTextEdit="1"/>
          </p:cNvSpPr>
          <p:nvPr>
            <p:ph type="sldImg" idx="2"/>
          </p:nvPr>
        </p:nvSpPr>
        <p:spPr bwMode="auto">
          <a:xfrm>
            <a:off x="409575" y="695325"/>
            <a:ext cx="6178550" cy="34766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700088" y="4403725"/>
            <a:ext cx="5597525" cy="41719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174" name="Rectangle 6"/>
          <p:cNvSpPr>
            <a:spLocks noGrp="1" noChangeArrowheads="1"/>
          </p:cNvSpPr>
          <p:nvPr>
            <p:ph type="ftr" sz="quarter" idx="4"/>
          </p:nvPr>
        </p:nvSpPr>
        <p:spPr bwMode="auto">
          <a:xfrm>
            <a:off x="0" y="8805863"/>
            <a:ext cx="3032125"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defRPr sz="1200"/>
            </a:lvl1pPr>
          </a:lstStyle>
          <a:p>
            <a:pPr>
              <a:defRPr/>
            </a:pPr>
            <a:endParaRPr lang="en-US" dirty="0"/>
          </a:p>
        </p:txBody>
      </p:sp>
      <p:sp>
        <p:nvSpPr>
          <p:cNvPr id="7175" name="Rectangle 7"/>
          <p:cNvSpPr>
            <a:spLocks noGrp="1" noChangeArrowheads="1"/>
          </p:cNvSpPr>
          <p:nvPr>
            <p:ph type="sldNum" sz="quarter" idx="5"/>
          </p:nvPr>
        </p:nvSpPr>
        <p:spPr bwMode="auto">
          <a:xfrm>
            <a:off x="3963988" y="8805863"/>
            <a:ext cx="3032125"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r">
              <a:defRPr sz="1200"/>
            </a:lvl1pPr>
          </a:lstStyle>
          <a:p>
            <a:pPr>
              <a:defRPr/>
            </a:pPr>
            <a:fld id="{4623791C-8427-4ECA-8234-9ABCBC4366EF}" type="slidenum">
              <a:rPr lang="en-US"/>
              <a:pPr>
                <a:defRPr/>
              </a:pPr>
              <a:t>‹#›</a:t>
            </a:fld>
            <a:endParaRPr lang="en-US" dirty="0"/>
          </a:p>
        </p:txBody>
      </p:sp>
    </p:spTree>
    <p:extLst>
      <p:ext uri="{BB962C8B-B14F-4D97-AF65-F5344CB8AC3E}">
        <p14:creationId xmlns:p14="http://schemas.microsoft.com/office/powerpoint/2010/main" val="40408303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623791C-8427-4ECA-8234-9ABCBC4366EF}" type="slidenum">
              <a:rPr lang="en-US" smtClean="0"/>
              <a:pPr>
                <a:defRPr/>
              </a:pPr>
              <a:t>3</a:t>
            </a:fld>
            <a:endParaRPr lang="en-US" dirty="0"/>
          </a:p>
        </p:txBody>
      </p:sp>
    </p:spTree>
    <p:extLst>
      <p:ext uri="{BB962C8B-B14F-4D97-AF65-F5344CB8AC3E}">
        <p14:creationId xmlns:p14="http://schemas.microsoft.com/office/powerpoint/2010/main" val="11308279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13" descr="Official%20LSP%20Logo.JPG"/>
          <p:cNvPicPr>
            <a:picLocks/>
          </p:cNvPicPr>
          <p:nvPr userDrawn="1"/>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2651760" y="1108710"/>
            <a:ext cx="3865003" cy="341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597819"/>
            <a:ext cx="7772400" cy="1102519"/>
          </a:xfrm>
        </p:spPr>
        <p:txBody>
          <a:bodyPr/>
          <a:lstStyle>
            <a:lvl1pPr>
              <a:defRPr cap="all" baseline="0"/>
            </a:lvl1pPr>
          </a:lstStyle>
          <a:p>
            <a:r>
              <a:rPr lang="en-US"/>
              <a:t>Click to edit Master title style</a:t>
            </a:r>
            <a:endParaRPr lang="en-US"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
        <p:nvSpPr>
          <p:cNvPr id="5" name="Footer Placeholder 4"/>
          <p:cNvSpPr>
            <a:spLocks noGrp="1"/>
          </p:cNvSpPr>
          <p:nvPr>
            <p:ph type="ftr" sz="quarter" idx="10"/>
          </p:nvPr>
        </p:nvSpPr>
        <p:spPr>
          <a:xfrm>
            <a:off x="3124200" y="4841082"/>
            <a:ext cx="2895600" cy="342900"/>
          </a:xfrm>
        </p:spPr>
        <p:txBody>
          <a:bodyPr/>
          <a:lstStyle>
            <a:lvl1pPr>
              <a:defRPr/>
            </a:lvl1pPr>
          </a:lstStyle>
          <a:p>
            <a:pPr>
              <a:defRPr/>
            </a:pPr>
            <a:r>
              <a:rPr lang="en-US" b="1" dirty="0">
                <a:latin typeface="Tahoma" panose="020B0604030504040204" pitchFamily="34" charset="0"/>
                <a:ea typeface="Tahoma" panose="020B0604030504040204" pitchFamily="34" charset="0"/>
                <a:cs typeface="Tahoma" panose="020B0604030504040204" pitchFamily="34" charset="0"/>
              </a:rPr>
              <a:t>SENSITIVE BUT UNCLASSIFIED (SBU) – ITAR Restricted and SpaceX Proprietary.</a:t>
            </a:r>
          </a:p>
          <a:p>
            <a:pPr>
              <a:defRPr/>
            </a:pPr>
            <a:endParaRPr lang="en-US"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15129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457200" indent="-223838">
              <a:defRPr/>
            </a:lvl2pPr>
            <a:lvl3pPr marL="690563" indent="-233363">
              <a:tabLst/>
              <a:defRPr/>
            </a:lvl3pPr>
            <a:lvl4pPr marL="914400" indent="-223838">
              <a:defRPr/>
            </a:lvl4pPr>
            <a:lvl5pPr marL="1147763" indent="-233363">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0"/>
          <p:cNvSpPr>
            <a:spLocks noGrp="1" noChangeArrowheads="1"/>
          </p:cNvSpPr>
          <p:nvPr>
            <p:ph type="ftr" sz="quarter" idx="10"/>
          </p:nvPr>
        </p:nvSpPr>
        <p:spPr>
          <a:ln/>
        </p:spPr>
        <p:txBody>
          <a:bodyPr/>
          <a:lstStyle>
            <a:lvl1pPr>
              <a:defRPr/>
            </a:lvl1pPr>
          </a:lstStyle>
          <a:p>
            <a:pPr>
              <a:defRPr/>
            </a:pPr>
            <a:r>
              <a:rPr lang="en-US" b="1" dirty="0">
                <a:latin typeface="Tahoma" panose="020B0604030504040204" pitchFamily="34" charset="0"/>
                <a:ea typeface="Tahoma" panose="020B0604030504040204" pitchFamily="34" charset="0"/>
                <a:cs typeface="Tahoma" panose="020B0604030504040204" pitchFamily="34" charset="0"/>
              </a:rPr>
              <a:t>SENSITIVE BUT UNCLASSIFIED (SBU) – ITAR Restricted and SpaceX Proprietary. </a:t>
            </a:r>
          </a:p>
        </p:txBody>
      </p:sp>
      <p:sp>
        <p:nvSpPr>
          <p:cNvPr id="5" name="Slide Number Placeholder 5"/>
          <p:cNvSpPr>
            <a:spLocks noGrp="1"/>
          </p:cNvSpPr>
          <p:nvPr>
            <p:ph type="sldNum" sz="quarter" idx="11"/>
          </p:nvPr>
        </p:nvSpPr>
        <p:spPr/>
        <p:txBody>
          <a:bodyPr/>
          <a:lstStyle>
            <a:lvl1pPr>
              <a:defRPr/>
            </a:lvl1pPr>
          </a:lstStyle>
          <a:p>
            <a:pPr>
              <a:defRPr/>
            </a:pPr>
            <a:fld id="{866A0FFB-0FFD-462E-874C-098C8C90CC5D}" type="slidenum">
              <a:rPr lang="en-US"/>
              <a:pPr>
                <a:defRPr/>
              </a:pPr>
              <a:t>‹#›</a:t>
            </a:fld>
            <a:endParaRPr lang="en-US" dirty="0"/>
          </a:p>
        </p:txBody>
      </p:sp>
    </p:spTree>
    <p:extLst>
      <p:ext uri="{BB962C8B-B14F-4D97-AF65-F5344CB8AC3E}">
        <p14:creationId xmlns:p14="http://schemas.microsoft.com/office/powerpoint/2010/main" val="1194772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24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Rectangle 10"/>
          <p:cNvSpPr>
            <a:spLocks noGrp="1" noChangeArrowheads="1"/>
          </p:cNvSpPr>
          <p:nvPr>
            <p:ph type="ftr" sz="quarter" idx="10"/>
          </p:nvPr>
        </p:nvSpPr>
        <p:spPr>
          <a:ln/>
        </p:spPr>
        <p:txBody>
          <a:bodyPr/>
          <a:lstStyle>
            <a:lvl1pPr>
              <a:defRPr/>
            </a:lvl1pPr>
          </a:lstStyle>
          <a:p>
            <a:pPr>
              <a:defRPr/>
            </a:pPr>
            <a:r>
              <a:rPr lang="en-US" b="1" dirty="0">
                <a:latin typeface="Tahoma" panose="020B0604030504040204" pitchFamily="34" charset="0"/>
                <a:ea typeface="Tahoma" panose="020B0604030504040204" pitchFamily="34" charset="0"/>
                <a:cs typeface="Tahoma" panose="020B0604030504040204" pitchFamily="34" charset="0"/>
              </a:rPr>
              <a:t>SENSITIVE BUT UNCLASSIFIED (SBU) – ITAR Restricted and SpaceX Proprietary. </a:t>
            </a:r>
          </a:p>
        </p:txBody>
      </p:sp>
      <p:sp>
        <p:nvSpPr>
          <p:cNvPr id="5" name="Slide Number Placeholder 5"/>
          <p:cNvSpPr>
            <a:spLocks noGrp="1"/>
          </p:cNvSpPr>
          <p:nvPr>
            <p:ph type="sldNum" sz="quarter" idx="11"/>
          </p:nvPr>
        </p:nvSpPr>
        <p:spPr/>
        <p:txBody>
          <a:bodyPr/>
          <a:lstStyle>
            <a:lvl1pPr>
              <a:defRPr/>
            </a:lvl1pPr>
          </a:lstStyle>
          <a:p>
            <a:pPr>
              <a:defRPr/>
            </a:pPr>
            <a:fld id="{DDBA870C-6EB1-4288-A8B6-6112F5A8E147}" type="slidenum">
              <a:rPr lang="en-US"/>
              <a:pPr>
                <a:defRPr/>
              </a:pPr>
              <a:t>‹#›</a:t>
            </a:fld>
            <a:endParaRPr lang="en-US" dirty="0"/>
          </a:p>
        </p:txBody>
      </p:sp>
    </p:spTree>
    <p:extLst>
      <p:ext uri="{BB962C8B-B14F-4D97-AF65-F5344CB8AC3E}">
        <p14:creationId xmlns:p14="http://schemas.microsoft.com/office/powerpoint/2010/main" val="768925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28700"/>
            <a:ext cx="4152900" cy="3500770"/>
          </a:xfrm>
        </p:spPr>
        <p:txBody>
          <a:bodyPr/>
          <a:lstStyle>
            <a:lvl1pPr>
              <a:defRPr sz="2000"/>
            </a:lvl1pPr>
            <a:lvl2pPr marL="457200" indent="-223838">
              <a:defRPr sz="1800"/>
            </a:lvl2pPr>
            <a:lvl3pPr marL="690563" indent="-233363">
              <a:defRPr sz="1600"/>
            </a:lvl3pPr>
            <a:lvl4pPr marL="914400" indent="-223838">
              <a:defRPr sz="1400"/>
            </a:lvl4pPr>
            <a:lvl5pPr marL="1147763" indent="-233363">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10"/>
          <p:cNvSpPr>
            <a:spLocks noGrp="1" noChangeArrowheads="1"/>
          </p:cNvSpPr>
          <p:nvPr>
            <p:ph type="ftr" sz="quarter" idx="10"/>
          </p:nvPr>
        </p:nvSpPr>
        <p:spPr>
          <a:ln/>
        </p:spPr>
        <p:txBody>
          <a:bodyPr/>
          <a:lstStyle>
            <a:lvl1pPr>
              <a:defRPr/>
            </a:lvl1pPr>
          </a:lstStyle>
          <a:p>
            <a:pPr>
              <a:defRPr/>
            </a:pPr>
            <a:r>
              <a:rPr lang="en-US" b="1" dirty="0">
                <a:latin typeface="Tahoma" panose="020B0604030504040204" pitchFamily="34" charset="0"/>
                <a:ea typeface="Tahoma" panose="020B0604030504040204" pitchFamily="34" charset="0"/>
                <a:cs typeface="Tahoma" panose="020B0604030504040204" pitchFamily="34" charset="0"/>
              </a:rPr>
              <a:t>SENSITIVE BUT UNCLASSIFIED (SBU) – ITAR Restricted and SpaceX Proprietary. </a:t>
            </a:r>
          </a:p>
        </p:txBody>
      </p:sp>
      <p:sp>
        <p:nvSpPr>
          <p:cNvPr id="6" name="Slide Number Placeholder 5"/>
          <p:cNvSpPr>
            <a:spLocks noGrp="1"/>
          </p:cNvSpPr>
          <p:nvPr>
            <p:ph type="sldNum" sz="quarter" idx="11"/>
          </p:nvPr>
        </p:nvSpPr>
        <p:spPr/>
        <p:txBody>
          <a:bodyPr/>
          <a:lstStyle>
            <a:lvl1pPr>
              <a:defRPr/>
            </a:lvl1pPr>
          </a:lstStyle>
          <a:p>
            <a:pPr>
              <a:defRPr/>
            </a:pPr>
            <a:fld id="{DF5BA434-87A3-48F4-A4AF-1F5BD901F4CE}" type="slidenum">
              <a:rPr lang="en-US"/>
              <a:pPr>
                <a:defRPr/>
              </a:pPr>
              <a:t>‹#›</a:t>
            </a:fld>
            <a:endParaRPr lang="en-US" dirty="0"/>
          </a:p>
        </p:txBody>
      </p:sp>
      <p:sp>
        <p:nvSpPr>
          <p:cNvPr id="7" name="Content Placeholder 2"/>
          <p:cNvSpPr>
            <a:spLocks noGrp="1"/>
          </p:cNvSpPr>
          <p:nvPr>
            <p:ph sz="half" idx="12"/>
          </p:nvPr>
        </p:nvSpPr>
        <p:spPr>
          <a:xfrm>
            <a:off x="4635795" y="1028701"/>
            <a:ext cx="4152900" cy="3500770"/>
          </a:xfrm>
        </p:spPr>
        <p:txBody>
          <a:bodyPr/>
          <a:lstStyle>
            <a:lvl1pPr>
              <a:defRPr sz="2000"/>
            </a:lvl1pPr>
            <a:lvl2pPr marL="457200" indent="-223838">
              <a:defRPr sz="1800"/>
            </a:lvl2pPr>
            <a:lvl3pPr marL="690563" indent="-233363">
              <a:defRPr sz="1600"/>
            </a:lvl3pPr>
            <a:lvl4pPr marL="914400" indent="-223838">
              <a:defRPr sz="1400"/>
            </a:lvl4pPr>
            <a:lvl5pPr marL="1147763" indent="-233363">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49534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with Commentar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pPr>
              <a:defRPr/>
            </a:pPr>
            <a:r>
              <a:rPr lang="en-US" b="1" dirty="0">
                <a:latin typeface="Tahoma" panose="020B0604030504040204" pitchFamily="34" charset="0"/>
                <a:ea typeface="Tahoma" panose="020B0604030504040204" pitchFamily="34" charset="0"/>
                <a:cs typeface="Tahoma" panose="020B0604030504040204" pitchFamily="34" charset="0"/>
              </a:rPr>
              <a:t>SENSITIVE BUT UNCLASSIFIED (SBU) – ITAR Restricted and SpaceX Proprietary. </a:t>
            </a:r>
          </a:p>
        </p:txBody>
      </p:sp>
      <p:sp>
        <p:nvSpPr>
          <p:cNvPr id="4" name="Slide Number Placeholder 3"/>
          <p:cNvSpPr>
            <a:spLocks noGrp="1"/>
          </p:cNvSpPr>
          <p:nvPr>
            <p:ph type="sldNum" sz="quarter" idx="11"/>
          </p:nvPr>
        </p:nvSpPr>
        <p:spPr/>
        <p:txBody>
          <a:bodyPr/>
          <a:lstStyle/>
          <a:p>
            <a:pPr>
              <a:defRPr/>
            </a:pPr>
            <a:fld id="{070AAE48-01B4-471A-8DD3-C3FBF21F0392}" type="slidenum">
              <a:rPr lang="en-US" smtClean="0"/>
              <a:pPr>
                <a:defRPr/>
              </a:pPr>
              <a:t>‹#›</a:t>
            </a:fld>
            <a:endParaRPr lang="en-US" dirty="0"/>
          </a:p>
        </p:txBody>
      </p:sp>
      <p:sp>
        <p:nvSpPr>
          <p:cNvPr id="5" name="Content Placeholder 2"/>
          <p:cNvSpPr>
            <a:spLocks noGrp="1"/>
          </p:cNvSpPr>
          <p:nvPr>
            <p:ph sz="half" idx="1"/>
          </p:nvPr>
        </p:nvSpPr>
        <p:spPr>
          <a:xfrm>
            <a:off x="304800" y="1028700"/>
            <a:ext cx="2969923" cy="3500770"/>
          </a:xfrm>
        </p:spPr>
        <p:txBody>
          <a:bodyPr/>
          <a:lstStyle>
            <a:lvl1pPr>
              <a:defRPr sz="2000"/>
            </a:lvl1pPr>
            <a:lvl2pPr marL="457200" indent="-223838">
              <a:defRPr sz="1800"/>
            </a:lvl2pPr>
            <a:lvl3pPr marL="690563" indent="-233363">
              <a:defRPr sz="1600"/>
            </a:lvl3pPr>
            <a:lvl4pPr marL="914400" indent="-223838">
              <a:defRPr sz="1400"/>
            </a:lvl4pPr>
            <a:lvl5pPr marL="1147763" indent="-233363">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half" idx="12"/>
          </p:nvPr>
        </p:nvSpPr>
        <p:spPr>
          <a:xfrm>
            <a:off x="3400847" y="1028701"/>
            <a:ext cx="5387848" cy="3500770"/>
          </a:xfrm>
        </p:spPr>
        <p:txBody>
          <a:bodyPr/>
          <a:lstStyle>
            <a:lvl1pPr>
              <a:defRPr sz="2000"/>
            </a:lvl1pPr>
            <a:lvl2pPr marL="457200" indent="-223838">
              <a:defRPr sz="1800"/>
            </a:lvl2pPr>
            <a:lvl3pPr marL="690563" indent="-233363">
              <a:defRPr sz="1600"/>
            </a:lvl3pPr>
            <a:lvl4pPr marL="914400" indent="-223838">
              <a:defRPr sz="1400"/>
            </a:lvl4pPr>
            <a:lvl5pPr marL="1147763" indent="-233363">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20973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marL="457200" indent="-223838">
              <a:defRPr sz="1600"/>
            </a:lvl2pPr>
            <a:lvl3pPr marL="690563" indent="-233363">
              <a:defRPr sz="1400"/>
            </a:lvl3pPr>
            <a:lvl4pPr marL="914400" indent="-223838">
              <a:defRPr sz="1200"/>
            </a:lvl4pPr>
            <a:lvl5pPr marL="1147763" indent="-233363">
              <a:tabLst>
                <a:tab pos="2338388" algn="l"/>
              </a:tabLst>
              <a:defRPr sz="12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10"/>
          <p:cNvSpPr>
            <a:spLocks noGrp="1" noChangeArrowheads="1"/>
          </p:cNvSpPr>
          <p:nvPr>
            <p:ph type="ftr" sz="quarter" idx="10"/>
          </p:nvPr>
        </p:nvSpPr>
        <p:spPr>
          <a:ln/>
        </p:spPr>
        <p:txBody>
          <a:bodyPr/>
          <a:lstStyle>
            <a:lvl1pPr>
              <a:defRPr/>
            </a:lvl1pPr>
          </a:lstStyle>
          <a:p>
            <a:pPr>
              <a:defRPr/>
            </a:pPr>
            <a:r>
              <a:rPr lang="en-US" b="1" dirty="0">
                <a:latin typeface="Tahoma" panose="020B0604030504040204" pitchFamily="34" charset="0"/>
                <a:ea typeface="Tahoma" panose="020B0604030504040204" pitchFamily="34" charset="0"/>
                <a:cs typeface="Tahoma" panose="020B0604030504040204" pitchFamily="34" charset="0"/>
              </a:rPr>
              <a:t>SENSITIVE BUT UNCLASSIFIED (SBU) – ITAR Restricted and SpaceX Proprietary. </a:t>
            </a:r>
          </a:p>
        </p:txBody>
      </p:sp>
      <p:sp>
        <p:nvSpPr>
          <p:cNvPr id="8" name="Slide Number Placeholder 5"/>
          <p:cNvSpPr>
            <a:spLocks noGrp="1"/>
          </p:cNvSpPr>
          <p:nvPr>
            <p:ph type="sldNum" sz="quarter" idx="11"/>
          </p:nvPr>
        </p:nvSpPr>
        <p:spPr/>
        <p:txBody>
          <a:bodyPr/>
          <a:lstStyle>
            <a:lvl1pPr>
              <a:defRPr/>
            </a:lvl1pPr>
          </a:lstStyle>
          <a:p>
            <a:pPr>
              <a:defRPr/>
            </a:pPr>
            <a:fld id="{064C1CC8-D16B-4B47-8BD9-44906F4EDB40}" type="slidenum">
              <a:rPr lang="en-US"/>
              <a:pPr>
                <a:defRPr/>
              </a:pPr>
              <a:t>‹#›</a:t>
            </a:fld>
            <a:endParaRPr lang="en-US" dirty="0"/>
          </a:p>
        </p:txBody>
      </p:sp>
      <p:sp>
        <p:nvSpPr>
          <p:cNvPr id="9" name="Title 1"/>
          <p:cNvSpPr>
            <a:spLocks noGrp="1"/>
          </p:cNvSpPr>
          <p:nvPr>
            <p:ph type="title"/>
          </p:nvPr>
        </p:nvSpPr>
        <p:spPr>
          <a:xfrm>
            <a:off x="1733551" y="57150"/>
            <a:ext cx="5836830" cy="571500"/>
          </a:xfrm>
        </p:spPr>
        <p:txBody>
          <a:bodyPr/>
          <a:lstStyle/>
          <a:p>
            <a:r>
              <a:rPr lang="en-US"/>
              <a:t>Click to edit Master title style</a:t>
            </a:r>
          </a:p>
        </p:txBody>
      </p:sp>
      <p:sp>
        <p:nvSpPr>
          <p:cNvPr id="10" name="Text Placeholder 2"/>
          <p:cNvSpPr>
            <a:spLocks noGrp="1"/>
          </p:cNvSpPr>
          <p:nvPr>
            <p:ph type="body" idx="12"/>
          </p:nvPr>
        </p:nvSpPr>
        <p:spPr>
          <a:xfrm>
            <a:off x="4618074" y="1154879"/>
            <a:ext cx="4040188" cy="479822"/>
          </a:xfr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1" name="Content Placeholder 3"/>
          <p:cNvSpPr>
            <a:spLocks noGrp="1"/>
          </p:cNvSpPr>
          <p:nvPr>
            <p:ph sz="half" idx="13"/>
          </p:nvPr>
        </p:nvSpPr>
        <p:spPr>
          <a:xfrm>
            <a:off x="4618074" y="1634700"/>
            <a:ext cx="4040188" cy="2963466"/>
          </a:xfrm>
        </p:spPr>
        <p:txBody>
          <a:bodyPr/>
          <a:lstStyle>
            <a:lvl1pPr>
              <a:defRPr sz="1800"/>
            </a:lvl1pPr>
            <a:lvl2pPr marL="457200" indent="-223838">
              <a:defRPr sz="1600"/>
            </a:lvl2pPr>
            <a:lvl3pPr marL="690563" indent="-233363">
              <a:defRPr sz="1400"/>
            </a:lvl3pPr>
            <a:lvl4pPr marL="914400" indent="-223838">
              <a:defRPr sz="1200"/>
            </a:lvl4pPr>
            <a:lvl5pPr marL="1147763" indent="-233363">
              <a:tabLst>
                <a:tab pos="2338388" algn="l"/>
              </a:tabLst>
              <a:defRPr sz="12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22915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
          <p:cNvSpPr>
            <a:spLocks noGrp="1" noChangeArrowheads="1"/>
          </p:cNvSpPr>
          <p:nvPr>
            <p:ph type="ftr" sz="quarter" idx="10"/>
          </p:nvPr>
        </p:nvSpPr>
        <p:spPr>
          <a:ln/>
        </p:spPr>
        <p:txBody>
          <a:bodyPr/>
          <a:lstStyle>
            <a:lvl1pPr>
              <a:defRPr/>
            </a:lvl1pPr>
          </a:lstStyle>
          <a:p>
            <a:pPr>
              <a:defRPr/>
            </a:pPr>
            <a:r>
              <a:rPr lang="en-US" b="1" dirty="0">
                <a:latin typeface="Tahoma" panose="020B0604030504040204" pitchFamily="34" charset="0"/>
                <a:ea typeface="Tahoma" panose="020B0604030504040204" pitchFamily="34" charset="0"/>
                <a:cs typeface="Tahoma" panose="020B0604030504040204" pitchFamily="34" charset="0"/>
              </a:rPr>
              <a:t>SENSITIVE BUT UNCLASSIFIED (SBU) – ITAR Restricted and SpaceX Proprietary. </a:t>
            </a:r>
          </a:p>
        </p:txBody>
      </p:sp>
      <p:sp>
        <p:nvSpPr>
          <p:cNvPr id="4" name="Slide Number Placeholder 5"/>
          <p:cNvSpPr>
            <a:spLocks noGrp="1"/>
          </p:cNvSpPr>
          <p:nvPr>
            <p:ph type="sldNum" sz="quarter" idx="11"/>
          </p:nvPr>
        </p:nvSpPr>
        <p:spPr/>
        <p:txBody>
          <a:bodyPr/>
          <a:lstStyle>
            <a:lvl1pPr>
              <a:defRPr/>
            </a:lvl1pPr>
          </a:lstStyle>
          <a:p>
            <a:pPr>
              <a:defRPr/>
            </a:pPr>
            <a:fld id="{6CEA1DB9-285A-4FC3-BA1C-F43375550E40}" type="slidenum">
              <a:rPr lang="en-US"/>
              <a:pPr>
                <a:defRPr/>
              </a:pPr>
              <a:t>‹#›</a:t>
            </a:fld>
            <a:endParaRPr lang="en-US" dirty="0"/>
          </a:p>
        </p:txBody>
      </p:sp>
    </p:spTree>
    <p:extLst>
      <p:ext uri="{BB962C8B-B14F-4D97-AF65-F5344CB8AC3E}">
        <p14:creationId xmlns:p14="http://schemas.microsoft.com/office/powerpoint/2010/main" val="48016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ftr" sz="quarter" idx="10"/>
          </p:nvPr>
        </p:nvSpPr>
        <p:spPr>
          <a:ln/>
        </p:spPr>
        <p:txBody>
          <a:bodyPr/>
          <a:lstStyle>
            <a:lvl1pPr>
              <a:defRPr/>
            </a:lvl1pPr>
          </a:lstStyle>
          <a:p>
            <a:pPr>
              <a:defRPr/>
            </a:pPr>
            <a:r>
              <a:rPr lang="en-US" b="1" dirty="0">
                <a:latin typeface="Tahoma" panose="020B0604030504040204" pitchFamily="34" charset="0"/>
                <a:ea typeface="Tahoma" panose="020B0604030504040204" pitchFamily="34" charset="0"/>
                <a:cs typeface="Tahoma" panose="020B0604030504040204" pitchFamily="34" charset="0"/>
              </a:rPr>
              <a:t>SENSITIVE BUT UNCLASSIFIED (SBU) – ITAR Restricted and SpaceX Proprietary. </a:t>
            </a:r>
          </a:p>
        </p:txBody>
      </p:sp>
      <p:sp>
        <p:nvSpPr>
          <p:cNvPr id="3" name="Slide Number Placeholder 5"/>
          <p:cNvSpPr>
            <a:spLocks noGrp="1"/>
          </p:cNvSpPr>
          <p:nvPr>
            <p:ph type="sldNum" sz="quarter" idx="11"/>
          </p:nvPr>
        </p:nvSpPr>
        <p:spPr/>
        <p:txBody>
          <a:bodyPr/>
          <a:lstStyle>
            <a:lvl1pPr>
              <a:defRPr/>
            </a:lvl1pPr>
          </a:lstStyle>
          <a:p>
            <a:pPr>
              <a:defRPr/>
            </a:pPr>
            <a:fld id="{B0B9A3F0-6C70-46D4-BA16-6CC9A5DA9ED2}" type="slidenum">
              <a:rPr lang="en-US"/>
              <a:pPr>
                <a:defRPr/>
              </a:pPr>
              <a:t>‹#›</a:t>
            </a:fld>
            <a:endParaRPr lang="en-US" dirty="0"/>
          </a:p>
        </p:txBody>
      </p:sp>
    </p:spTree>
    <p:extLst>
      <p:ext uri="{BB962C8B-B14F-4D97-AF65-F5344CB8AC3E}">
        <p14:creationId xmlns:p14="http://schemas.microsoft.com/office/powerpoint/2010/main" val="2168025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1022230"/>
            <a:ext cx="3008313" cy="871538"/>
          </a:xfrm>
        </p:spPr>
        <p:txBody>
          <a:bodyPr anchor="b"/>
          <a:lstStyle>
            <a:lvl1pPr algn="l">
              <a:defRPr sz="1800" b="1"/>
            </a:lvl1pPr>
          </a:lstStyle>
          <a:p>
            <a:r>
              <a:rPr lang="en-US"/>
              <a:t>Click to edit Master title style</a:t>
            </a:r>
            <a:endParaRPr lang="en-US" dirty="0"/>
          </a:p>
        </p:txBody>
      </p:sp>
      <p:sp>
        <p:nvSpPr>
          <p:cNvPr id="3" name="Content Placeholder 2"/>
          <p:cNvSpPr>
            <a:spLocks noGrp="1"/>
          </p:cNvSpPr>
          <p:nvPr>
            <p:ph idx="1"/>
          </p:nvPr>
        </p:nvSpPr>
        <p:spPr>
          <a:xfrm>
            <a:off x="3575050" y="1022231"/>
            <a:ext cx="5111750" cy="3572391"/>
          </a:xfrm>
        </p:spPr>
        <p:txBody>
          <a:bodyPr/>
          <a:lstStyle>
            <a:lvl1pPr>
              <a:defRPr sz="2000"/>
            </a:lvl1pPr>
            <a:lvl2pPr marL="457200" indent="-223838">
              <a:defRPr sz="1800"/>
            </a:lvl2pPr>
            <a:lvl3pPr marL="690563" indent="-233363">
              <a:defRPr sz="1600"/>
            </a:lvl3pPr>
            <a:lvl4pPr marL="914400" indent="-223838">
              <a:defRPr sz="1400"/>
            </a:lvl4pPr>
            <a:lvl5pPr marL="1147763" indent="-233363">
              <a:defRPr sz="14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1902125"/>
            <a:ext cx="3008313" cy="269249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10"/>
          <p:cNvSpPr>
            <a:spLocks noGrp="1" noChangeArrowheads="1"/>
          </p:cNvSpPr>
          <p:nvPr>
            <p:ph type="ftr" sz="quarter" idx="10"/>
          </p:nvPr>
        </p:nvSpPr>
        <p:spPr>
          <a:ln/>
        </p:spPr>
        <p:txBody>
          <a:bodyPr/>
          <a:lstStyle>
            <a:lvl1pPr>
              <a:defRPr/>
            </a:lvl1pPr>
          </a:lstStyle>
          <a:p>
            <a:pPr>
              <a:defRPr/>
            </a:pPr>
            <a:r>
              <a:rPr lang="en-US" b="1" dirty="0">
                <a:latin typeface="Tahoma" panose="020B0604030504040204" pitchFamily="34" charset="0"/>
                <a:ea typeface="Tahoma" panose="020B0604030504040204" pitchFamily="34" charset="0"/>
                <a:cs typeface="Tahoma" panose="020B0604030504040204" pitchFamily="34" charset="0"/>
              </a:rPr>
              <a:t>SENSITIVE BUT UNCLASSIFIED (SBU) – ITAR Restricted and SpaceX Proprietary. </a:t>
            </a:r>
          </a:p>
        </p:txBody>
      </p:sp>
      <p:sp>
        <p:nvSpPr>
          <p:cNvPr id="6" name="Slide Number Placeholder 5"/>
          <p:cNvSpPr>
            <a:spLocks noGrp="1"/>
          </p:cNvSpPr>
          <p:nvPr>
            <p:ph type="sldNum" sz="quarter" idx="11"/>
          </p:nvPr>
        </p:nvSpPr>
        <p:spPr/>
        <p:txBody>
          <a:bodyPr/>
          <a:lstStyle>
            <a:lvl1pPr>
              <a:defRPr/>
            </a:lvl1pPr>
          </a:lstStyle>
          <a:p>
            <a:pPr>
              <a:defRPr/>
            </a:pPr>
            <a:fld id="{B6C24332-00C7-4360-AC19-16E6D5D7F8CA}" type="slidenum">
              <a:rPr lang="en-US"/>
              <a:pPr>
                <a:defRPr/>
              </a:pPr>
              <a:t>‹#›</a:t>
            </a:fld>
            <a:endParaRPr lang="en-US" dirty="0"/>
          </a:p>
        </p:txBody>
      </p:sp>
      <p:sp>
        <p:nvSpPr>
          <p:cNvPr id="7" name="Title 1"/>
          <p:cNvSpPr txBox="1">
            <a:spLocks/>
          </p:cNvSpPr>
          <p:nvPr userDrawn="1"/>
        </p:nvSpPr>
        <p:spPr bwMode="auto">
          <a:xfrm>
            <a:off x="1733551" y="57150"/>
            <a:ext cx="583683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lvl1pPr algn="ctr" rtl="0" eaLnBrk="0" fontAlgn="base" hangingPunct="0">
              <a:spcBef>
                <a:spcPct val="0"/>
              </a:spcBef>
              <a:spcAft>
                <a:spcPct val="0"/>
              </a:spcAft>
              <a:defRPr sz="2400" b="1">
                <a:solidFill>
                  <a:schemeClr val="tx1"/>
                </a:solidFill>
                <a:latin typeface="Calibri" panose="020F0502020204030204" pitchFamily="34" charset="0"/>
                <a:ea typeface="+mj-ea"/>
                <a:cs typeface="+mj-cs"/>
              </a:defRPr>
            </a:lvl1pPr>
            <a:lvl2pPr algn="ctr" rtl="0" eaLnBrk="0" fontAlgn="base" hangingPunct="0">
              <a:spcBef>
                <a:spcPct val="0"/>
              </a:spcBef>
              <a:spcAft>
                <a:spcPct val="0"/>
              </a:spcAft>
              <a:defRPr sz="2400" b="1">
                <a:solidFill>
                  <a:schemeClr val="tx1"/>
                </a:solidFill>
                <a:latin typeface="Arial" charset="0"/>
              </a:defRPr>
            </a:lvl2pPr>
            <a:lvl3pPr algn="ctr" rtl="0" eaLnBrk="0" fontAlgn="base" hangingPunct="0">
              <a:spcBef>
                <a:spcPct val="0"/>
              </a:spcBef>
              <a:spcAft>
                <a:spcPct val="0"/>
              </a:spcAft>
              <a:defRPr sz="2400" b="1">
                <a:solidFill>
                  <a:schemeClr val="tx1"/>
                </a:solidFill>
                <a:latin typeface="Arial" charset="0"/>
              </a:defRPr>
            </a:lvl3pPr>
            <a:lvl4pPr algn="ctr" rtl="0" eaLnBrk="0" fontAlgn="base" hangingPunct="0">
              <a:spcBef>
                <a:spcPct val="0"/>
              </a:spcBef>
              <a:spcAft>
                <a:spcPct val="0"/>
              </a:spcAft>
              <a:defRPr sz="2400" b="1">
                <a:solidFill>
                  <a:schemeClr val="tx1"/>
                </a:solidFill>
                <a:latin typeface="Arial" charset="0"/>
              </a:defRPr>
            </a:lvl4pPr>
            <a:lvl5pPr algn="ctr" rtl="0" eaLnBrk="0" fontAlgn="base" hangingPunct="0">
              <a:spcBef>
                <a:spcPct val="0"/>
              </a:spcBef>
              <a:spcAft>
                <a:spcPct val="0"/>
              </a:spcAft>
              <a:defRPr sz="2400" b="1">
                <a:solidFill>
                  <a:schemeClr val="tx1"/>
                </a:solidFill>
                <a:latin typeface="Arial" charset="0"/>
              </a:defRPr>
            </a:lvl5pPr>
            <a:lvl6pPr marL="457200" algn="ctr" rtl="0" fontAlgn="base">
              <a:spcBef>
                <a:spcPct val="0"/>
              </a:spcBef>
              <a:spcAft>
                <a:spcPct val="0"/>
              </a:spcAft>
              <a:defRPr sz="2400" b="1">
                <a:solidFill>
                  <a:schemeClr val="tx2"/>
                </a:solidFill>
                <a:latin typeface="Arial" charset="0"/>
              </a:defRPr>
            </a:lvl6pPr>
            <a:lvl7pPr marL="914400" algn="ctr" rtl="0" fontAlgn="base">
              <a:spcBef>
                <a:spcPct val="0"/>
              </a:spcBef>
              <a:spcAft>
                <a:spcPct val="0"/>
              </a:spcAft>
              <a:defRPr sz="2400" b="1">
                <a:solidFill>
                  <a:schemeClr val="tx2"/>
                </a:solidFill>
                <a:latin typeface="Arial" charset="0"/>
              </a:defRPr>
            </a:lvl7pPr>
            <a:lvl8pPr marL="1371600" algn="ctr" rtl="0" fontAlgn="base">
              <a:spcBef>
                <a:spcPct val="0"/>
              </a:spcBef>
              <a:spcAft>
                <a:spcPct val="0"/>
              </a:spcAft>
              <a:defRPr sz="2400" b="1">
                <a:solidFill>
                  <a:schemeClr val="tx2"/>
                </a:solidFill>
                <a:latin typeface="Arial" charset="0"/>
              </a:defRPr>
            </a:lvl8pPr>
            <a:lvl9pPr marL="1828800" algn="ctr" rtl="0" fontAlgn="base">
              <a:spcBef>
                <a:spcPct val="0"/>
              </a:spcBef>
              <a:spcAft>
                <a:spcPct val="0"/>
              </a:spcAft>
              <a:defRPr sz="2400" b="1">
                <a:solidFill>
                  <a:schemeClr val="tx2"/>
                </a:solidFill>
                <a:latin typeface="Arial" charset="0"/>
              </a:defRPr>
            </a:lvl9pPr>
          </a:lstStyle>
          <a:p>
            <a:r>
              <a:rPr lang="en-US" kern="0" dirty="0"/>
              <a:t>Click to edit Master title style</a:t>
            </a:r>
          </a:p>
        </p:txBody>
      </p:sp>
    </p:spTree>
    <p:extLst>
      <p:ext uri="{BB962C8B-B14F-4D97-AF65-F5344CB8AC3E}">
        <p14:creationId xmlns:p14="http://schemas.microsoft.com/office/powerpoint/2010/main" val="3683765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89357" y="3937064"/>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89357" y="835874"/>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0700" y="4362118"/>
            <a:ext cx="5486400" cy="2426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10"/>
          <p:cNvSpPr>
            <a:spLocks noGrp="1" noChangeArrowheads="1"/>
          </p:cNvSpPr>
          <p:nvPr>
            <p:ph type="ftr" sz="quarter" idx="10"/>
          </p:nvPr>
        </p:nvSpPr>
        <p:spPr>
          <a:ln/>
        </p:spPr>
        <p:txBody>
          <a:bodyPr/>
          <a:lstStyle>
            <a:lvl1pPr>
              <a:defRPr/>
            </a:lvl1pPr>
          </a:lstStyle>
          <a:p>
            <a:pPr>
              <a:defRPr/>
            </a:pPr>
            <a:r>
              <a:rPr lang="en-US" b="1" dirty="0">
                <a:latin typeface="Tahoma" panose="020B0604030504040204" pitchFamily="34" charset="0"/>
                <a:ea typeface="Tahoma" panose="020B0604030504040204" pitchFamily="34" charset="0"/>
                <a:cs typeface="Tahoma" panose="020B0604030504040204" pitchFamily="34" charset="0"/>
              </a:rPr>
              <a:t>SENSITIVE BUT UNCLASSIFIED (SBU) – ITAR Restricted and SpaceX Proprietary. </a:t>
            </a:r>
          </a:p>
        </p:txBody>
      </p:sp>
      <p:sp>
        <p:nvSpPr>
          <p:cNvPr id="6" name="Slide Number Placeholder 5"/>
          <p:cNvSpPr>
            <a:spLocks noGrp="1"/>
          </p:cNvSpPr>
          <p:nvPr>
            <p:ph type="sldNum" sz="quarter" idx="11"/>
          </p:nvPr>
        </p:nvSpPr>
        <p:spPr/>
        <p:txBody>
          <a:bodyPr/>
          <a:lstStyle>
            <a:lvl1pPr>
              <a:defRPr/>
            </a:lvl1pPr>
          </a:lstStyle>
          <a:p>
            <a:pPr>
              <a:defRPr/>
            </a:pPr>
            <a:fld id="{876776B0-9652-41EB-A181-7BCCE3999A78}" type="slidenum">
              <a:rPr lang="en-US"/>
              <a:pPr>
                <a:defRPr/>
              </a:pPr>
              <a:t>‹#›</a:t>
            </a:fld>
            <a:endParaRPr lang="en-US" dirty="0"/>
          </a:p>
        </p:txBody>
      </p:sp>
      <p:sp>
        <p:nvSpPr>
          <p:cNvPr id="7" name="Title 1"/>
          <p:cNvSpPr txBox="1">
            <a:spLocks/>
          </p:cNvSpPr>
          <p:nvPr userDrawn="1"/>
        </p:nvSpPr>
        <p:spPr bwMode="auto">
          <a:xfrm>
            <a:off x="1733551" y="57150"/>
            <a:ext cx="583683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lvl1pPr algn="ctr" rtl="0" eaLnBrk="0" fontAlgn="base" hangingPunct="0">
              <a:spcBef>
                <a:spcPct val="0"/>
              </a:spcBef>
              <a:spcAft>
                <a:spcPct val="0"/>
              </a:spcAft>
              <a:defRPr sz="2400" b="1">
                <a:solidFill>
                  <a:schemeClr val="tx1"/>
                </a:solidFill>
                <a:latin typeface="Calibri" panose="020F0502020204030204" pitchFamily="34" charset="0"/>
                <a:ea typeface="+mj-ea"/>
                <a:cs typeface="+mj-cs"/>
              </a:defRPr>
            </a:lvl1pPr>
            <a:lvl2pPr algn="ctr" rtl="0" eaLnBrk="0" fontAlgn="base" hangingPunct="0">
              <a:spcBef>
                <a:spcPct val="0"/>
              </a:spcBef>
              <a:spcAft>
                <a:spcPct val="0"/>
              </a:spcAft>
              <a:defRPr sz="2400" b="1">
                <a:solidFill>
                  <a:schemeClr val="tx1"/>
                </a:solidFill>
                <a:latin typeface="Arial" charset="0"/>
              </a:defRPr>
            </a:lvl2pPr>
            <a:lvl3pPr algn="ctr" rtl="0" eaLnBrk="0" fontAlgn="base" hangingPunct="0">
              <a:spcBef>
                <a:spcPct val="0"/>
              </a:spcBef>
              <a:spcAft>
                <a:spcPct val="0"/>
              </a:spcAft>
              <a:defRPr sz="2400" b="1">
                <a:solidFill>
                  <a:schemeClr val="tx1"/>
                </a:solidFill>
                <a:latin typeface="Arial" charset="0"/>
              </a:defRPr>
            </a:lvl3pPr>
            <a:lvl4pPr algn="ctr" rtl="0" eaLnBrk="0" fontAlgn="base" hangingPunct="0">
              <a:spcBef>
                <a:spcPct val="0"/>
              </a:spcBef>
              <a:spcAft>
                <a:spcPct val="0"/>
              </a:spcAft>
              <a:defRPr sz="2400" b="1">
                <a:solidFill>
                  <a:schemeClr val="tx1"/>
                </a:solidFill>
                <a:latin typeface="Arial" charset="0"/>
              </a:defRPr>
            </a:lvl4pPr>
            <a:lvl5pPr algn="ctr" rtl="0" eaLnBrk="0" fontAlgn="base" hangingPunct="0">
              <a:spcBef>
                <a:spcPct val="0"/>
              </a:spcBef>
              <a:spcAft>
                <a:spcPct val="0"/>
              </a:spcAft>
              <a:defRPr sz="2400" b="1">
                <a:solidFill>
                  <a:schemeClr val="tx1"/>
                </a:solidFill>
                <a:latin typeface="Arial" charset="0"/>
              </a:defRPr>
            </a:lvl5pPr>
            <a:lvl6pPr marL="457200" algn="ctr" rtl="0" fontAlgn="base">
              <a:spcBef>
                <a:spcPct val="0"/>
              </a:spcBef>
              <a:spcAft>
                <a:spcPct val="0"/>
              </a:spcAft>
              <a:defRPr sz="2400" b="1">
                <a:solidFill>
                  <a:schemeClr val="tx2"/>
                </a:solidFill>
                <a:latin typeface="Arial" charset="0"/>
              </a:defRPr>
            </a:lvl6pPr>
            <a:lvl7pPr marL="914400" algn="ctr" rtl="0" fontAlgn="base">
              <a:spcBef>
                <a:spcPct val="0"/>
              </a:spcBef>
              <a:spcAft>
                <a:spcPct val="0"/>
              </a:spcAft>
              <a:defRPr sz="2400" b="1">
                <a:solidFill>
                  <a:schemeClr val="tx2"/>
                </a:solidFill>
                <a:latin typeface="Arial" charset="0"/>
              </a:defRPr>
            </a:lvl7pPr>
            <a:lvl8pPr marL="1371600" algn="ctr" rtl="0" fontAlgn="base">
              <a:spcBef>
                <a:spcPct val="0"/>
              </a:spcBef>
              <a:spcAft>
                <a:spcPct val="0"/>
              </a:spcAft>
              <a:defRPr sz="2400" b="1">
                <a:solidFill>
                  <a:schemeClr val="tx2"/>
                </a:solidFill>
                <a:latin typeface="Arial" charset="0"/>
              </a:defRPr>
            </a:lvl8pPr>
            <a:lvl9pPr marL="1828800" algn="ctr" rtl="0" fontAlgn="base">
              <a:spcBef>
                <a:spcPct val="0"/>
              </a:spcBef>
              <a:spcAft>
                <a:spcPct val="0"/>
              </a:spcAft>
              <a:defRPr sz="2400" b="1">
                <a:solidFill>
                  <a:schemeClr val="tx2"/>
                </a:solidFill>
                <a:latin typeface="Arial" charset="0"/>
              </a:defRPr>
            </a:lvl9pPr>
          </a:lstStyle>
          <a:p>
            <a:r>
              <a:rPr lang="en-US" kern="0" dirty="0"/>
              <a:t>Click to edit Master title style</a:t>
            </a:r>
          </a:p>
        </p:txBody>
      </p:sp>
    </p:spTree>
    <p:extLst>
      <p:ext uri="{BB962C8B-B14F-4D97-AF65-F5344CB8AC3E}">
        <p14:creationId xmlns:p14="http://schemas.microsoft.com/office/powerpoint/2010/main" val="3837700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304800" y="1028699"/>
            <a:ext cx="8458200" cy="3564565"/>
          </a:xfrm>
        </p:spPr>
        <p:txBody>
          <a:bodyPr vert="eaVert"/>
          <a:lstStyle>
            <a:lvl2pPr marL="404813" indent="-171450">
              <a:defRPr/>
            </a:lvl2pPr>
            <a:lvl3pPr marL="627063" indent="-169863">
              <a:defRPr/>
            </a:lvl3pPr>
            <a:lvl4pPr marL="862013" indent="-171450">
              <a:defRPr/>
            </a:lvl4pPr>
            <a:lvl5pPr marL="1084263" indent="-169863">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0"/>
          <p:cNvSpPr>
            <a:spLocks noGrp="1" noChangeArrowheads="1"/>
          </p:cNvSpPr>
          <p:nvPr>
            <p:ph type="ftr" sz="quarter" idx="10"/>
          </p:nvPr>
        </p:nvSpPr>
        <p:spPr>
          <a:ln/>
        </p:spPr>
        <p:txBody>
          <a:bodyPr/>
          <a:lstStyle>
            <a:lvl1pPr>
              <a:defRPr/>
            </a:lvl1pPr>
          </a:lstStyle>
          <a:p>
            <a:pPr>
              <a:defRPr/>
            </a:pPr>
            <a:r>
              <a:rPr lang="en-US" b="1" dirty="0">
                <a:latin typeface="Tahoma" panose="020B0604030504040204" pitchFamily="34" charset="0"/>
                <a:ea typeface="Tahoma" panose="020B0604030504040204" pitchFamily="34" charset="0"/>
                <a:cs typeface="Tahoma" panose="020B0604030504040204" pitchFamily="34" charset="0"/>
              </a:rPr>
              <a:t>SENSITIVE BUT UNCLASSIFIED (SBU) – ITAR Restricted and SpaceX Proprietary. </a:t>
            </a:r>
          </a:p>
        </p:txBody>
      </p:sp>
      <p:sp>
        <p:nvSpPr>
          <p:cNvPr id="5" name="Slide Number Placeholder 5"/>
          <p:cNvSpPr>
            <a:spLocks noGrp="1"/>
          </p:cNvSpPr>
          <p:nvPr>
            <p:ph type="sldNum" sz="quarter" idx="11"/>
          </p:nvPr>
        </p:nvSpPr>
        <p:spPr/>
        <p:txBody>
          <a:bodyPr/>
          <a:lstStyle>
            <a:lvl1pPr>
              <a:defRPr/>
            </a:lvl1pPr>
          </a:lstStyle>
          <a:p>
            <a:pPr>
              <a:defRPr/>
            </a:pPr>
            <a:fld id="{E3753C2E-AAA1-4E93-B56C-C420E21A88D4}" type="slidenum">
              <a:rPr lang="en-US"/>
              <a:pPr>
                <a:defRPr/>
              </a:pPr>
              <a:t>‹#›</a:t>
            </a:fld>
            <a:endParaRPr lang="en-US" dirty="0"/>
          </a:p>
        </p:txBody>
      </p:sp>
    </p:spTree>
    <p:extLst>
      <p:ext uri="{BB962C8B-B14F-4D97-AF65-F5344CB8AC3E}">
        <p14:creationId xmlns:p14="http://schemas.microsoft.com/office/powerpoint/2010/main" val="20721420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19238" y="974635"/>
            <a:ext cx="1171352" cy="3597194"/>
          </a:xfrm>
        </p:spPr>
        <p:txBody>
          <a:bodyPr vert="eaVert"/>
          <a:lstStyle/>
          <a:p>
            <a:r>
              <a:rPr lang="en-US"/>
              <a:t>Click to edit Master title style</a:t>
            </a:r>
            <a:endParaRPr lang="en-US" dirty="0"/>
          </a:p>
        </p:txBody>
      </p:sp>
      <p:sp>
        <p:nvSpPr>
          <p:cNvPr id="4" name="Rectangle 10"/>
          <p:cNvSpPr>
            <a:spLocks noGrp="1" noChangeArrowheads="1"/>
          </p:cNvSpPr>
          <p:nvPr>
            <p:ph type="ftr" sz="quarter" idx="10"/>
          </p:nvPr>
        </p:nvSpPr>
        <p:spPr>
          <a:ln/>
        </p:spPr>
        <p:txBody>
          <a:bodyPr/>
          <a:lstStyle>
            <a:lvl1pPr>
              <a:defRPr/>
            </a:lvl1pPr>
          </a:lstStyle>
          <a:p>
            <a:pPr>
              <a:defRPr/>
            </a:pPr>
            <a:r>
              <a:rPr lang="en-US" b="1" dirty="0">
                <a:latin typeface="Tahoma" panose="020B0604030504040204" pitchFamily="34" charset="0"/>
                <a:ea typeface="Tahoma" panose="020B0604030504040204" pitchFamily="34" charset="0"/>
                <a:cs typeface="Tahoma" panose="020B0604030504040204" pitchFamily="34" charset="0"/>
              </a:rPr>
              <a:t>SENSITIVE BUT UNCLASSIFIED (SBU) – ITAR Restricted and SpaceX Proprietary. </a:t>
            </a:r>
          </a:p>
        </p:txBody>
      </p:sp>
      <p:sp>
        <p:nvSpPr>
          <p:cNvPr id="5" name="Slide Number Placeholder 5"/>
          <p:cNvSpPr>
            <a:spLocks noGrp="1"/>
          </p:cNvSpPr>
          <p:nvPr>
            <p:ph type="sldNum" sz="quarter" idx="11"/>
          </p:nvPr>
        </p:nvSpPr>
        <p:spPr/>
        <p:txBody>
          <a:bodyPr/>
          <a:lstStyle>
            <a:lvl1pPr>
              <a:defRPr/>
            </a:lvl1pPr>
          </a:lstStyle>
          <a:p>
            <a:pPr>
              <a:defRPr/>
            </a:pPr>
            <a:fld id="{DB885659-8D92-425D-86BD-CF003218B23F}" type="slidenum">
              <a:rPr lang="en-US"/>
              <a:pPr>
                <a:defRPr/>
              </a:pPr>
              <a:t>‹#›</a:t>
            </a:fld>
            <a:endParaRPr lang="en-US" dirty="0"/>
          </a:p>
        </p:txBody>
      </p:sp>
      <p:sp>
        <p:nvSpPr>
          <p:cNvPr id="6" name="Vertical Text Placeholder 2"/>
          <p:cNvSpPr>
            <a:spLocks noGrp="1"/>
          </p:cNvSpPr>
          <p:nvPr>
            <p:ph type="body" orient="vert" idx="1"/>
          </p:nvPr>
        </p:nvSpPr>
        <p:spPr>
          <a:xfrm>
            <a:off x="304800" y="978195"/>
            <a:ext cx="7276214" cy="3615069"/>
          </a:xfrm>
        </p:spPr>
        <p:txBody>
          <a:bodyPr vert="eaVert"/>
          <a:lstStyle>
            <a:lvl2pPr marL="404813" indent="-171450">
              <a:defRPr/>
            </a:lvl2pPr>
            <a:lvl3pPr marL="627063" indent="-169863">
              <a:defRPr/>
            </a:lvl3pPr>
            <a:lvl4pPr marL="862013" indent="-171450">
              <a:defRPr/>
            </a:lvl4pPr>
            <a:lvl5pPr marL="1084263" indent="-169863">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86252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7" descr="G:\LSP_LOGO_Final_Color_larger_text_small.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7391400" y="144067"/>
            <a:ext cx="1193801" cy="953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7"/>
          <p:cNvSpPr>
            <a:spLocks noGrp="1" noChangeArrowheads="1"/>
          </p:cNvSpPr>
          <p:nvPr>
            <p:ph type="title"/>
          </p:nvPr>
        </p:nvSpPr>
        <p:spPr bwMode="auto">
          <a:xfrm>
            <a:off x="1733551" y="57150"/>
            <a:ext cx="583683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dirty="0"/>
              <a:t>Click to edit Master title style</a:t>
            </a:r>
          </a:p>
        </p:txBody>
      </p:sp>
      <p:sp>
        <p:nvSpPr>
          <p:cNvPr id="1028" name="Rectangle 8"/>
          <p:cNvSpPr>
            <a:spLocks noGrp="1" noChangeArrowheads="1"/>
          </p:cNvSpPr>
          <p:nvPr>
            <p:ph type="body" idx="1"/>
          </p:nvPr>
        </p:nvSpPr>
        <p:spPr bwMode="auto">
          <a:xfrm>
            <a:off x="304800" y="935665"/>
            <a:ext cx="8458200" cy="349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34" name="Rectangle 10"/>
          <p:cNvSpPr>
            <a:spLocks noGrp="1" noChangeArrowheads="1"/>
          </p:cNvSpPr>
          <p:nvPr>
            <p:ph type="ftr" sz="quarter" idx="3"/>
          </p:nvPr>
        </p:nvSpPr>
        <p:spPr bwMode="auto">
          <a:xfrm>
            <a:off x="2927350" y="4800600"/>
            <a:ext cx="2895600" cy="3429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eaLnBrk="0" hangingPunct="0">
              <a:defRPr kumimoji="1" sz="1000">
                <a:solidFill>
                  <a:schemeClr val="tx1"/>
                </a:solidFill>
                <a:latin typeface="+mn-lt"/>
              </a:defRPr>
            </a:lvl1pPr>
          </a:lstStyle>
          <a:p>
            <a:pPr>
              <a:defRPr/>
            </a:pPr>
            <a:r>
              <a:rPr lang="en-US" b="1" dirty="0">
                <a:latin typeface="Tahoma" panose="020B0604030504040204" pitchFamily="34" charset="0"/>
                <a:ea typeface="Tahoma" panose="020B0604030504040204" pitchFamily="34" charset="0"/>
                <a:cs typeface="Tahoma" panose="020B0604030504040204" pitchFamily="34" charset="0"/>
              </a:rPr>
              <a:t>SENSITIVE BUT UNCLASSIFIED (SBU) – ITAR Restricted and SpaceX Proprietary.</a:t>
            </a:r>
          </a:p>
          <a:p>
            <a:pPr>
              <a:defRPr/>
            </a:pPr>
            <a:endParaRPr lang="en-US" dirty="0"/>
          </a:p>
        </p:txBody>
      </p:sp>
      <p:sp>
        <p:nvSpPr>
          <p:cNvPr id="1037" name="Line 13"/>
          <p:cNvSpPr>
            <a:spLocks noChangeShapeType="1"/>
          </p:cNvSpPr>
          <p:nvPr userDrawn="1"/>
        </p:nvSpPr>
        <p:spPr bwMode="auto">
          <a:xfrm>
            <a:off x="228600" y="785813"/>
            <a:ext cx="7096125" cy="0"/>
          </a:xfrm>
          <a:prstGeom prst="line">
            <a:avLst/>
          </a:prstGeom>
          <a:noFill/>
          <a:ln w="76200">
            <a:solidFill>
              <a:schemeClr val="tx1"/>
            </a:solidFill>
            <a:round/>
            <a:headEnd type="none" w="sm" len="sm"/>
            <a:tailEnd type="none" w="sm" len="sm"/>
          </a:ln>
          <a:effectLst/>
        </p:spPr>
        <p:txBody>
          <a:bodyPr wrap="none" anchor="ctr"/>
          <a:lstStyle/>
          <a:p>
            <a:pPr>
              <a:defRPr/>
            </a:pPr>
            <a:endParaRPr lang="en-US" dirty="0"/>
          </a:p>
        </p:txBody>
      </p:sp>
      <p:sp>
        <p:nvSpPr>
          <p:cNvPr id="1039" name="Line 15"/>
          <p:cNvSpPr>
            <a:spLocks noChangeShapeType="1"/>
          </p:cNvSpPr>
          <p:nvPr userDrawn="1"/>
        </p:nvSpPr>
        <p:spPr bwMode="auto">
          <a:xfrm flipV="1">
            <a:off x="8537576" y="785813"/>
            <a:ext cx="339725" cy="0"/>
          </a:xfrm>
          <a:prstGeom prst="line">
            <a:avLst/>
          </a:prstGeom>
          <a:noFill/>
          <a:ln w="76200">
            <a:solidFill>
              <a:schemeClr val="tx1"/>
            </a:solidFill>
            <a:round/>
            <a:headEnd type="none" w="sm" len="sm"/>
            <a:tailEnd type="none" w="sm" len="sm"/>
          </a:ln>
          <a:effectLst/>
        </p:spPr>
        <p:txBody>
          <a:bodyPr wrap="none" anchor="ctr"/>
          <a:lstStyle/>
          <a:p>
            <a:pPr>
              <a:defRPr/>
            </a:pPr>
            <a:endParaRPr lang="en-US" dirty="0"/>
          </a:p>
        </p:txBody>
      </p:sp>
      <p:sp>
        <p:nvSpPr>
          <p:cNvPr id="13" name="Text Box 6"/>
          <p:cNvSpPr txBox="1">
            <a:spLocks noChangeArrowheads="1"/>
          </p:cNvSpPr>
          <p:nvPr userDrawn="1"/>
        </p:nvSpPr>
        <p:spPr bwMode="auto">
          <a:xfrm>
            <a:off x="66675" y="4899422"/>
            <a:ext cx="1666875" cy="215444"/>
          </a:xfrm>
          <a:prstGeom prst="rect">
            <a:avLst/>
          </a:prstGeom>
          <a:noFill/>
          <a:ln w="9525">
            <a:noFill/>
            <a:miter lim="800000"/>
            <a:headEnd/>
            <a:tailEnd/>
          </a:ln>
          <a:effectLst/>
        </p:spPr>
        <p:txBody>
          <a:bodyPr>
            <a:spAutoFit/>
          </a:bodyPr>
          <a:lstStyle/>
          <a:p>
            <a:pPr>
              <a:spcBef>
                <a:spcPts val="0"/>
              </a:spcBef>
              <a:defRPr/>
            </a:pPr>
            <a:r>
              <a:rPr lang="en-US" sz="800" dirty="0">
                <a:solidFill>
                  <a:schemeClr val="bg1">
                    <a:lumMod val="50000"/>
                  </a:schemeClr>
                </a:solidFill>
                <a:latin typeface="Arial" charset="0"/>
              </a:rPr>
              <a:t>LSP-F-321.02, Rev. A</a:t>
            </a:r>
          </a:p>
        </p:txBody>
      </p:sp>
      <p:pic>
        <p:nvPicPr>
          <p:cNvPr id="1033" name="Picture 19" descr="G:\JFK_text_capital_small.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409576" y="631032"/>
            <a:ext cx="1279917" cy="100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2" descr="codece"/>
          <p:cNvPicPr>
            <a:picLocks noChangeArrowheads="1"/>
          </p:cNvPicPr>
          <p:nvPr userDrawn="1"/>
        </p:nvPicPr>
        <p:blipFill>
          <a:blip r:embed="rId16">
            <a:extLst>
              <a:ext uri="{28A0092B-C50C-407E-A947-70E740481C1C}">
                <a14:useLocalDpi xmlns:a14="http://schemas.microsoft.com/office/drawing/2010/main" val="0"/>
              </a:ext>
            </a:extLst>
          </a:blip>
          <a:srcRect l="3200" t="5963" r="72000" b="10606"/>
          <a:stretch>
            <a:fillRect/>
          </a:stretch>
        </p:blipFill>
        <p:spPr bwMode="auto">
          <a:xfrm>
            <a:off x="685798" y="0"/>
            <a:ext cx="70866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lide Number Placeholder 5"/>
          <p:cNvSpPr>
            <a:spLocks noGrp="1"/>
          </p:cNvSpPr>
          <p:nvPr>
            <p:ph type="sldNum" sz="quarter" idx="4"/>
          </p:nvPr>
        </p:nvSpPr>
        <p:spPr>
          <a:xfrm>
            <a:off x="7016750" y="4705350"/>
            <a:ext cx="2000250" cy="388144"/>
          </a:xfrm>
          <a:prstGeom prst="rect">
            <a:avLst/>
          </a:prstGeom>
        </p:spPr>
        <p:txBody>
          <a:bodyPr anchor="ctr"/>
          <a:lstStyle>
            <a:lvl1pPr algn="r">
              <a:defRPr sz="1000">
                <a:solidFill>
                  <a:schemeClr val="bg1">
                    <a:lumMod val="50000"/>
                  </a:schemeClr>
                </a:solidFill>
                <a:latin typeface="+mn-lt"/>
              </a:defRPr>
            </a:lvl1pPr>
          </a:lstStyle>
          <a:p>
            <a:pPr>
              <a:defRPr/>
            </a:pPr>
            <a:fld id="{070AAE48-01B4-471A-8DD3-C3FBF21F0392}"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91" r:id="rId1"/>
    <p:sldLayoutId id="2147483781" r:id="rId2"/>
    <p:sldLayoutId id="2147483782" r:id="rId3"/>
    <p:sldLayoutId id="2147483783" r:id="rId4"/>
    <p:sldLayoutId id="2147483792" r:id="rId5"/>
    <p:sldLayoutId id="2147483784" r:id="rId6"/>
    <p:sldLayoutId id="2147483785" r:id="rId7"/>
    <p:sldLayoutId id="2147483786" r:id="rId8"/>
    <p:sldLayoutId id="2147483787" r:id="rId9"/>
    <p:sldLayoutId id="2147483788" r:id="rId10"/>
    <p:sldLayoutId id="2147483789" r:id="rId11"/>
    <p:sldLayoutId id="2147483790" r:id="rId12"/>
  </p:sldLayoutIdLst>
  <p:hf hdr="0" dt="0"/>
  <p:txStyles>
    <p:titleStyle>
      <a:lvl1pPr algn="ctr" rtl="0" eaLnBrk="1" fontAlgn="base" hangingPunct="1">
        <a:spcBef>
          <a:spcPct val="0"/>
        </a:spcBef>
        <a:spcAft>
          <a:spcPct val="0"/>
        </a:spcAft>
        <a:defRPr sz="2400" b="1">
          <a:solidFill>
            <a:schemeClr val="tx1"/>
          </a:solidFill>
          <a:latin typeface="Tahoma" panose="020B0604030504040204" pitchFamily="34" charset="0"/>
          <a:ea typeface="Tahoma" panose="020B0604030504040204" pitchFamily="34" charset="0"/>
          <a:cs typeface="Tahoma" panose="020B0604030504040204" pitchFamily="34" charset="0"/>
        </a:defRPr>
      </a:lvl1pPr>
      <a:lvl2pPr algn="ctr" rtl="0" eaLnBrk="1" fontAlgn="base" hangingPunct="1">
        <a:spcBef>
          <a:spcPct val="0"/>
        </a:spcBef>
        <a:spcAft>
          <a:spcPct val="0"/>
        </a:spcAft>
        <a:defRPr sz="2400" b="1">
          <a:solidFill>
            <a:schemeClr val="tx1"/>
          </a:solidFill>
          <a:latin typeface="Arial" charset="0"/>
        </a:defRPr>
      </a:lvl2pPr>
      <a:lvl3pPr algn="ctr" rtl="0" eaLnBrk="1" fontAlgn="base" hangingPunct="1">
        <a:spcBef>
          <a:spcPct val="0"/>
        </a:spcBef>
        <a:spcAft>
          <a:spcPct val="0"/>
        </a:spcAft>
        <a:defRPr sz="2400" b="1">
          <a:solidFill>
            <a:schemeClr val="tx1"/>
          </a:solidFill>
          <a:latin typeface="Arial" charset="0"/>
        </a:defRPr>
      </a:lvl3pPr>
      <a:lvl4pPr algn="ctr" rtl="0" eaLnBrk="1" fontAlgn="base" hangingPunct="1">
        <a:spcBef>
          <a:spcPct val="0"/>
        </a:spcBef>
        <a:spcAft>
          <a:spcPct val="0"/>
        </a:spcAft>
        <a:defRPr sz="2400" b="1">
          <a:solidFill>
            <a:schemeClr val="tx1"/>
          </a:solidFill>
          <a:latin typeface="Arial" charset="0"/>
        </a:defRPr>
      </a:lvl4pPr>
      <a:lvl5pPr algn="ctr" rtl="0" eaLnBrk="1" fontAlgn="base" hangingPunct="1">
        <a:spcBef>
          <a:spcPct val="0"/>
        </a:spcBef>
        <a:spcAft>
          <a:spcPct val="0"/>
        </a:spcAft>
        <a:defRPr sz="2400" b="1">
          <a:solidFill>
            <a:schemeClr val="tx1"/>
          </a:solidFill>
          <a:latin typeface="Arial" charset="0"/>
        </a:defRPr>
      </a:lvl5pPr>
      <a:lvl6pPr marL="457200" algn="ctr" rtl="0" eaLnBrk="1" fontAlgn="base" hangingPunct="1">
        <a:spcBef>
          <a:spcPct val="0"/>
        </a:spcBef>
        <a:spcAft>
          <a:spcPct val="0"/>
        </a:spcAft>
        <a:defRPr sz="2400" b="1">
          <a:solidFill>
            <a:schemeClr val="tx2"/>
          </a:solidFill>
          <a:latin typeface="Arial" charset="0"/>
        </a:defRPr>
      </a:lvl6pPr>
      <a:lvl7pPr marL="914400" algn="ctr" rtl="0" eaLnBrk="1" fontAlgn="base" hangingPunct="1">
        <a:spcBef>
          <a:spcPct val="0"/>
        </a:spcBef>
        <a:spcAft>
          <a:spcPct val="0"/>
        </a:spcAft>
        <a:defRPr sz="2400" b="1">
          <a:solidFill>
            <a:schemeClr val="tx2"/>
          </a:solidFill>
          <a:latin typeface="Arial" charset="0"/>
        </a:defRPr>
      </a:lvl7pPr>
      <a:lvl8pPr marL="1371600" algn="ctr" rtl="0" eaLnBrk="1" fontAlgn="base" hangingPunct="1">
        <a:spcBef>
          <a:spcPct val="0"/>
        </a:spcBef>
        <a:spcAft>
          <a:spcPct val="0"/>
        </a:spcAft>
        <a:defRPr sz="2400" b="1">
          <a:solidFill>
            <a:schemeClr val="tx2"/>
          </a:solidFill>
          <a:latin typeface="Arial" charset="0"/>
        </a:defRPr>
      </a:lvl8pPr>
      <a:lvl9pPr marL="1828800" algn="ctr" rtl="0" eaLnBrk="1" fontAlgn="base" hangingPunct="1">
        <a:spcBef>
          <a:spcPct val="0"/>
        </a:spcBef>
        <a:spcAft>
          <a:spcPct val="0"/>
        </a:spcAft>
        <a:defRPr sz="2400" b="1">
          <a:solidFill>
            <a:schemeClr val="tx2"/>
          </a:solidFill>
          <a:latin typeface="Arial" charset="0"/>
        </a:defRPr>
      </a:lvl9pPr>
    </p:titleStyle>
    <p:bodyStyle>
      <a:lvl1pPr marL="233363" indent="-233363" algn="l" rtl="0" eaLnBrk="1" fontAlgn="base" hangingPunct="1">
        <a:spcBef>
          <a:spcPct val="20000"/>
        </a:spcBef>
        <a:spcAft>
          <a:spcPct val="0"/>
        </a:spcAft>
        <a:buChar char="•"/>
        <a:defRPr sz="2000" b="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90563" indent="-233363" algn="l" rtl="0" eaLnBrk="1" fontAlgn="base" hangingPunct="1">
        <a:spcBef>
          <a:spcPct val="20000"/>
        </a:spcBef>
        <a:spcAft>
          <a:spcPct val="0"/>
        </a:spcAft>
        <a:buChar char="–"/>
        <a:defRPr b="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rtl="0" eaLnBrk="1" fontAlgn="base" hangingPunct="1">
        <a:spcBef>
          <a:spcPct val="20000"/>
        </a:spcBef>
        <a:spcAft>
          <a:spcPct val="0"/>
        </a:spcAft>
        <a:buChar char="»"/>
        <a:defRPr sz="1600" b="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rtl="0" eaLnBrk="1" fontAlgn="base" hangingPunct="1">
        <a:spcBef>
          <a:spcPct val="20000"/>
        </a:spcBef>
        <a:spcAft>
          <a:spcPct val="0"/>
        </a:spcAft>
        <a:buChar char="•"/>
        <a:defRPr sz="1400" b="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rtl="0" eaLnBrk="1" fontAlgn="base" hangingPunct="1">
        <a:spcBef>
          <a:spcPct val="20000"/>
        </a:spcBef>
        <a:spcAft>
          <a:spcPct val="0"/>
        </a:spcAft>
        <a:buChar char="–"/>
        <a:defRPr sz="1200" b="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rtl="0" eaLnBrk="1" fontAlgn="base" hangingPunct="1">
        <a:spcBef>
          <a:spcPct val="20000"/>
        </a:spcBef>
        <a:spcAft>
          <a:spcPct val="0"/>
        </a:spcAft>
        <a:buChar char="–"/>
        <a:defRPr sz="1200" b="1">
          <a:solidFill>
            <a:schemeClr val="tx1"/>
          </a:solidFill>
          <a:latin typeface="+mn-lt"/>
        </a:defRPr>
      </a:lvl6pPr>
      <a:lvl7pPr marL="2971800" indent="-228600" algn="l" rtl="0" eaLnBrk="1" fontAlgn="base" hangingPunct="1">
        <a:spcBef>
          <a:spcPct val="20000"/>
        </a:spcBef>
        <a:spcAft>
          <a:spcPct val="0"/>
        </a:spcAft>
        <a:buChar char="–"/>
        <a:defRPr sz="1200" b="1">
          <a:solidFill>
            <a:schemeClr val="tx1"/>
          </a:solidFill>
          <a:latin typeface="+mn-lt"/>
        </a:defRPr>
      </a:lvl7pPr>
      <a:lvl8pPr marL="3429000" indent="-228600" algn="l" rtl="0" eaLnBrk="1" fontAlgn="base" hangingPunct="1">
        <a:spcBef>
          <a:spcPct val="20000"/>
        </a:spcBef>
        <a:spcAft>
          <a:spcPct val="0"/>
        </a:spcAft>
        <a:buChar char="–"/>
        <a:defRPr sz="1200" b="1">
          <a:solidFill>
            <a:schemeClr val="tx1"/>
          </a:solidFill>
          <a:latin typeface="+mn-lt"/>
        </a:defRPr>
      </a:lvl8pPr>
      <a:lvl9pPr marL="3886200" indent="-228600" algn="l" rtl="0" eaLnBrk="1" fontAlgn="base" hangingPunct="1">
        <a:spcBef>
          <a:spcPct val="20000"/>
        </a:spcBef>
        <a:spcAft>
          <a:spcPct val="0"/>
        </a:spcAft>
        <a:buChar char="–"/>
        <a:defRPr sz="12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projectile&#10;&#10;Description automatically generated">
            <a:extLst>
              <a:ext uri="{FF2B5EF4-FFF2-40B4-BE49-F238E27FC236}">
                <a16:creationId xmlns:a16="http://schemas.microsoft.com/office/drawing/2014/main" id="{5C27A043-89BB-4912-96A7-7103EFD0FA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292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dirty="0"/>
          </a:p>
        </p:txBody>
      </p:sp>
      <p:sp>
        <p:nvSpPr>
          <p:cNvPr id="7" name="TextBox 6">
            <a:extLst>
              <a:ext uri="{FF2B5EF4-FFF2-40B4-BE49-F238E27FC236}">
                <a16:creationId xmlns:a16="http://schemas.microsoft.com/office/drawing/2014/main" id="{86FCF92F-EE91-42CE-A315-89648B7C1EB8}"/>
              </a:ext>
            </a:extLst>
          </p:cNvPr>
          <p:cNvSpPr txBox="1"/>
          <p:nvPr/>
        </p:nvSpPr>
        <p:spPr>
          <a:xfrm>
            <a:off x="1933855" y="1224951"/>
            <a:ext cx="6383462" cy="3978012"/>
          </a:xfrm>
          <a:prstGeom prst="rect">
            <a:avLst/>
          </a:prstGeom>
          <a:solidFill>
            <a:srgbClr val="000000">
              <a:alpha val="80000"/>
            </a:srgbClr>
          </a:solidFill>
          <a:ln>
            <a:solidFill>
              <a:schemeClr val="accent1"/>
            </a:solidFill>
          </a:ln>
        </p:spPr>
        <p:txBody>
          <a:bodyPr wrap="square" rtlCol="0">
            <a:spAutoFit/>
          </a:bodyPr>
          <a:lstStyle/>
          <a:p>
            <a:pPr algn="ctr">
              <a:spcAft>
                <a:spcPts val="450"/>
              </a:spcAft>
            </a:pPr>
            <a:r>
              <a:rPr lang="en-US" sz="2250" b="1" dirty="0">
                <a:solidFill>
                  <a:schemeClr val="bg1"/>
                </a:solidFill>
                <a:latin typeface="Garamond" panose="02020404030301010803" pitchFamily="18" charset="0"/>
              </a:rPr>
              <a:t>Session 4 Presenters</a:t>
            </a:r>
          </a:p>
          <a:p>
            <a:pPr marL="214313" indent="-214313">
              <a:spcAft>
                <a:spcPts val="450"/>
              </a:spcAft>
              <a:buFont typeface="Arial" panose="020B0604020202020204" pitchFamily="34" charset="0"/>
              <a:buChar char="•"/>
            </a:pPr>
            <a:r>
              <a:rPr lang="en-US" sz="1500" b="1" dirty="0">
                <a:solidFill>
                  <a:schemeClr val="bg1"/>
                </a:solidFill>
                <a:latin typeface="Garamond" panose="02020404030301010803" pitchFamily="18" charset="0"/>
              </a:rPr>
              <a:t>Adolfo Alvarado Rivera </a:t>
            </a:r>
            <a:r>
              <a:rPr lang="en-US" sz="1500" dirty="0">
                <a:solidFill>
                  <a:schemeClr val="bg1"/>
                </a:solidFill>
                <a:latin typeface="Garamond" panose="02020404030301010803" pitchFamily="18" charset="0"/>
              </a:rPr>
              <a:t>– VA-H2</a:t>
            </a:r>
          </a:p>
          <a:p>
            <a:pPr lvl="1">
              <a:spcAft>
                <a:spcPts val="450"/>
              </a:spcAft>
            </a:pPr>
            <a:r>
              <a:rPr lang="en-US" sz="1500" dirty="0">
                <a:solidFill>
                  <a:schemeClr val="bg1"/>
                </a:solidFill>
                <a:latin typeface="Garamond" panose="02020404030301010803" pitchFamily="18" charset="0"/>
              </a:rPr>
              <a:t>Mechanical Engineering – University of Central Florida</a:t>
            </a:r>
          </a:p>
          <a:p>
            <a:pPr marL="214313" indent="-214313">
              <a:spcAft>
                <a:spcPts val="450"/>
              </a:spcAft>
              <a:buFont typeface="Arial" panose="020B0604020202020204" pitchFamily="34" charset="0"/>
              <a:buChar char="•"/>
            </a:pPr>
            <a:r>
              <a:rPr lang="en-US" sz="1500" b="1" dirty="0">
                <a:solidFill>
                  <a:schemeClr val="bg1"/>
                </a:solidFill>
                <a:latin typeface="Garamond" panose="02020404030301010803" pitchFamily="18" charset="0"/>
              </a:rPr>
              <a:t>Mark Barbaro </a:t>
            </a:r>
            <a:r>
              <a:rPr lang="en-US" sz="1500" dirty="0">
                <a:solidFill>
                  <a:schemeClr val="bg1"/>
                </a:solidFill>
                <a:latin typeface="Garamond" panose="02020404030301010803" pitchFamily="18" charset="0"/>
              </a:rPr>
              <a:t>– NE-XT</a:t>
            </a:r>
          </a:p>
          <a:p>
            <a:pPr lvl="1">
              <a:spcAft>
                <a:spcPts val="450"/>
              </a:spcAft>
            </a:pPr>
            <a:r>
              <a:rPr lang="en-US" sz="1500" dirty="0">
                <a:solidFill>
                  <a:schemeClr val="bg1"/>
                </a:solidFill>
                <a:latin typeface="Garamond" panose="02020404030301010803" pitchFamily="18" charset="0"/>
              </a:rPr>
              <a:t>Electrical Engineering - University of Central Florida</a:t>
            </a:r>
            <a:endParaRPr lang="en-US" sz="1500" b="1" dirty="0">
              <a:solidFill>
                <a:schemeClr val="bg1"/>
              </a:solidFill>
              <a:latin typeface="Garamond" panose="02020404030301010803" pitchFamily="18" charset="0"/>
            </a:endParaRPr>
          </a:p>
          <a:p>
            <a:pPr marL="214313" indent="-214313">
              <a:spcAft>
                <a:spcPts val="450"/>
              </a:spcAft>
              <a:buFont typeface="Arial" panose="020B0604020202020204" pitchFamily="34" charset="0"/>
              <a:buChar char="•"/>
            </a:pPr>
            <a:r>
              <a:rPr lang="en-US" sz="1500" b="1" dirty="0">
                <a:solidFill>
                  <a:schemeClr val="bg1"/>
                </a:solidFill>
                <a:latin typeface="Garamond" panose="02020404030301010803" pitchFamily="18" charset="0"/>
              </a:rPr>
              <a:t>Jonathan Mott </a:t>
            </a:r>
            <a:r>
              <a:rPr lang="en-US" sz="1500" dirty="0">
                <a:solidFill>
                  <a:schemeClr val="bg1"/>
                </a:solidFill>
                <a:latin typeface="Garamond" panose="02020404030301010803" pitchFamily="18" charset="0"/>
              </a:rPr>
              <a:t>– NE-L7</a:t>
            </a:r>
          </a:p>
          <a:p>
            <a:pPr lvl="1">
              <a:spcAft>
                <a:spcPts val="450"/>
              </a:spcAft>
            </a:pPr>
            <a:r>
              <a:rPr lang="en-US" sz="1500" dirty="0">
                <a:solidFill>
                  <a:schemeClr val="bg1"/>
                </a:solidFill>
                <a:latin typeface="Garamond" panose="02020404030301010803" pitchFamily="18" charset="0"/>
              </a:rPr>
              <a:t>Mechanical Engineering – University of South Florida</a:t>
            </a:r>
          </a:p>
          <a:p>
            <a:pPr marL="214313" indent="-214313">
              <a:spcAft>
                <a:spcPts val="450"/>
              </a:spcAft>
              <a:buFont typeface="Arial" panose="020B0604020202020204" pitchFamily="34" charset="0"/>
              <a:buChar char="•"/>
            </a:pPr>
            <a:r>
              <a:rPr lang="en-US" sz="1500" b="1" dirty="0">
                <a:solidFill>
                  <a:schemeClr val="bg1"/>
                </a:solidFill>
                <a:latin typeface="Garamond" panose="02020404030301010803" pitchFamily="18" charset="0"/>
              </a:rPr>
              <a:t>Nilab Azim </a:t>
            </a:r>
            <a:r>
              <a:rPr lang="en-US" sz="1500" dirty="0">
                <a:solidFill>
                  <a:schemeClr val="bg1"/>
                </a:solidFill>
                <a:latin typeface="Garamond" panose="02020404030301010803" pitchFamily="18" charset="0"/>
              </a:rPr>
              <a:t>– UB-E</a:t>
            </a:r>
          </a:p>
          <a:p>
            <a:pPr lvl="1">
              <a:spcAft>
                <a:spcPts val="450"/>
              </a:spcAft>
            </a:pPr>
            <a:r>
              <a:rPr lang="en-US" sz="1500" dirty="0">
                <a:solidFill>
                  <a:schemeClr val="bg1"/>
                </a:solidFill>
                <a:latin typeface="Garamond" panose="02020404030301010803" pitchFamily="18" charset="0"/>
              </a:rPr>
              <a:t>Chemistry, Materials – University of Central Florida</a:t>
            </a:r>
          </a:p>
          <a:p>
            <a:pPr marL="214313" indent="-214313">
              <a:spcAft>
                <a:spcPts val="450"/>
              </a:spcAft>
              <a:buFont typeface="Arial" panose="020B0604020202020204" pitchFamily="34" charset="0"/>
              <a:buChar char="•"/>
            </a:pPr>
            <a:r>
              <a:rPr lang="en-US" sz="1500" b="1" dirty="0">
                <a:solidFill>
                  <a:schemeClr val="bg1"/>
                </a:solidFill>
                <a:latin typeface="Garamond" panose="02020404030301010803" pitchFamily="18" charset="0"/>
              </a:rPr>
              <a:t>Francis Fajardo </a:t>
            </a:r>
            <a:r>
              <a:rPr lang="en-US" sz="1500" dirty="0">
                <a:solidFill>
                  <a:schemeClr val="bg1"/>
                </a:solidFill>
                <a:latin typeface="Garamond" panose="02020404030301010803" pitchFamily="18" charset="0"/>
              </a:rPr>
              <a:t>– GG-C-A</a:t>
            </a:r>
          </a:p>
          <a:p>
            <a:pPr lvl="1">
              <a:spcAft>
                <a:spcPts val="450"/>
              </a:spcAft>
            </a:pPr>
            <a:r>
              <a:rPr lang="en-US" sz="1500" dirty="0">
                <a:solidFill>
                  <a:schemeClr val="bg1"/>
                </a:solidFill>
                <a:latin typeface="Garamond" panose="02020404030301010803" pitchFamily="18" charset="0"/>
              </a:rPr>
              <a:t>Business Administration, Accounting – Penn State University</a:t>
            </a:r>
          </a:p>
          <a:p>
            <a:pPr marL="214313" indent="-214313">
              <a:spcAft>
                <a:spcPts val="450"/>
              </a:spcAft>
              <a:buFont typeface="Arial" panose="020B0604020202020204" pitchFamily="34" charset="0"/>
              <a:buChar char="•"/>
            </a:pPr>
            <a:r>
              <a:rPr lang="en-US" sz="1500" b="1" dirty="0">
                <a:solidFill>
                  <a:schemeClr val="bg1"/>
                </a:solidFill>
                <a:latin typeface="Garamond" panose="02020404030301010803" pitchFamily="18" charset="0"/>
              </a:rPr>
              <a:t>Cameron Mitchell </a:t>
            </a:r>
            <a:r>
              <a:rPr lang="en-US" sz="1500" dirty="0">
                <a:solidFill>
                  <a:schemeClr val="bg1"/>
                </a:solidFill>
                <a:latin typeface="Garamond" panose="02020404030301010803" pitchFamily="18" charset="0"/>
              </a:rPr>
              <a:t>– SA-E3</a:t>
            </a:r>
          </a:p>
          <a:p>
            <a:pPr lvl="1">
              <a:spcAft>
                <a:spcPts val="450"/>
              </a:spcAft>
            </a:pPr>
            <a:r>
              <a:rPr lang="en-US" sz="1500" dirty="0">
                <a:solidFill>
                  <a:schemeClr val="bg1"/>
                </a:solidFill>
                <a:latin typeface="Garamond" panose="02020404030301010803" pitchFamily="18" charset="0"/>
              </a:rPr>
              <a:t>Aerospace Engineering – University of Colorado - Boulder</a:t>
            </a:r>
            <a:endParaRPr lang="en-US" sz="1800" dirty="0">
              <a:solidFill>
                <a:schemeClr val="bg1"/>
              </a:solidFill>
              <a:latin typeface="Garamond" panose="02020404030301010803" pitchFamily="18" charset="0"/>
            </a:endParaRPr>
          </a:p>
        </p:txBody>
      </p:sp>
      <p:sp>
        <p:nvSpPr>
          <p:cNvPr id="9" name="TextBox 8">
            <a:extLst>
              <a:ext uri="{FF2B5EF4-FFF2-40B4-BE49-F238E27FC236}">
                <a16:creationId xmlns:a16="http://schemas.microsoft.com/office/drawing/2014/main" id="{020DA832-1BE7-47F0-84FD-1121298BCDD9}"/>
              </a:ext>
            </a:extLst>
          </p:cNvPr>
          <p:cNvSpPr txBox="1"/>
          <p:nvPr/>
        </p:nvSpPr>
        <p:spPr>
          <a:xfrm>
            <a:off x="1933855" y="155022"/>
            <a:ext cx="6383462" cy="1015663"/>
          </a:xfrm>
          <a:prstGeom prst="rect">
            <a:avLst/>
          </a:prstGeom>
          <a:solidFill>
            <a:srgbClr val="000000">
              <a:alpha val="80000"/>
            </a:srgbClr>
          </a:solidFill>
          <a:ln>
            <a:solidFill>
              <a:srgbClr val="FF0000"/>
            </a:solidFill>
          </a:ln>
        </p:spPr>
        <p:txBody>
          <a:bodyPr wrap="square" rtlCol="0">
            <a:spAutoFit/>
          </a:bodyPr>
          <a:lstStyle/>
          <a:p>
            <a:pPr algn="ctr"/>
            <a:r>
              <a:rPr lang="en-US" sz="3000" b="1" dirty="0">
                <a:solidFill>
                  <a:schemeClr val="bg1"/>
                </a:solidFill>
                <a:latin typeface="Garamond" panose="02020404030301010803" pitchFamily="18" charset="0"/>
              </a:rPr>
              <a:t>Welcome to the KSC Pathways</a:t>
            </a:r>
          </a:p>
          <a:p>
            <a:pPr algn="ctr"/>
            <a:r>
              <a:rPr lang="en-US" sz="3000" b="1" dirty="0">
                <a:solidFill>
                  <a:schemeClr val="bg1"/>
                </a:solidFill>
                <a:latin typeface="Garamond" panose="02020404030301010803" pitchFamily="18" charset="0"/>
              </a:rPr>
              <a:t>Summer 2021 Student Showcase</a:t>
            </a:r>
          </a:p>
        </p:txBody>
      </p:sp>
    </p:spTree>
    <p:extLst>
      <p:ext uri="{BB962C8B-B14F-4D97-AF65-F5344CB8AC3E}">
        <p14:creationId xmlns:p14="http://schemas.microsoft.com/office/powerpoint/2010/main" val="1647691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DBCABD-C59E-46C3-B799-F9FB465534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83168" y="0"/>
            <a:ext cx="5160831" cy="5142824"/>
          </a:xfrm>
          <a:prstGeom prst="rect">
            <a:avLst/>
          </a:prstGeom>
        </p:spPr>
      </p:pic>
      <p:pic>
        <p:nvPicPr>
          <p:cNvPr id="3" name="Picture 2">
            <a:extLst>
              <a:ext uri="{FF2B5EF4-FFF2-40B4-BE49-F238E27FC236}">
                <a16:creationId xmlns:a16="http://schemas.microsoft.com/office/drawing/2014/main" id="{3DAD059C-6848-47B8-A15C-DDADF1D912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283202" cy="5143500"/>
          </a:xfrm>
          <a:prstGeom prst="rect">
            <a:avLst/>
          </a:prstGeom>
        </p:spPr>
      </p:pic>
      <p:sp>
        <p:nvSpPr>
          <p:cNvPr id="5" name="Rectangle 2"/>
          <p:cNvSpPr txBox="1">
            <a:spLocks noChangeArrowheads="1"/>
          </p:cNvSpPr>
          <p:nvPr/>
        </p:nvSpPr>
        <p:spPr bwMode="auto">
          <a:xfrm>
            <a:off x="536573" y="164866"/>
            <a:ext cx="7772400" cy="1961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lvl1pPr algn="ctr" rtl="0" eaLnBrk="1" fontAlgn="base" hangingPunct="1">
              <a:spcBef>
                <a:spcPct val="0"/>
              </a:spcBef>
              <a:spcAft>
                <a:spcPct val="0"/>
              </a:spcAft>
              <a:defRPr sz="2400" b="1" cap="all" baseline="0">
                <a:solidFill>
                  <a:schemeClr val="tx1"/>
                </a:solidFill>
                <a:latin typeface="Calibri" panose="020F0502020204030204" pitchFamily="34" charset="0"/>
                <a:ea typeface="+mj-ea"/>
                <a:cs typeface="+mj-cs"/>
              </a:defRPr>
            </a:lvl1pPr>
            <a:lvl2pPr algn="ctr" rtl="0" eaLnBrk="1" fontAlgn="base" hangingPunct="1">
              <a:spcBef>
                <a:spcPct val="0"/>
              </a:spcBef>
              <a:spcAft>
                <a:spcPct val="0"/>
              </a:spcAft>
              <a:defRPr sz="2400" b="1">
                <a:solidFill>
                  <a:schemeClr val="tx1"/>
                </a:solidFill>
                <a:latin typeface="Arial" charset="0"/>
              </a:defRPr>
            </a:lvl2pPr>
            <a:lvl3pPr algn="ctr" rtl="0" eaLnBrk="1" fontAlgn="base" hangingPunct="1">
              <a:spcBef>
                <a:spcPct val="0"/>
              </a:spcBef>
              <a:spcAft>
                <a:spcPct val="0"/>
              </a:spcAft>
              <a:defRPr sz="2400" b="1">
                <a:solidFill>
                  <a:schemeClr val="tx1"/>
                </a:solidFill>
                <a:latin typeface="Arial" charset="0"/>
              </a:defRPr>
            </a:lvl3pPr>
            <a:lvl4pPr algn="ctr" rtl="0" eaLnBrk="1" fontAlgn="base" hangingPunct="1">
              <a:spcBef>
                <a:spcPct val="0"/>
              </a:spcBef>
              <a:spcAft>
                <a:spcPct val="0"/>
              </a:spcAft>
              <a:defRPr sz="2400" b="1">
                <a:solidFill>
                  <a:schemeClr val="tx1"/>
                </a:solidFill>
                <a:latin typeface="Arial" charset="0"/>
              </a:defRPr>
            </a:lvl4pPr>
            <a:lvl5pPr algn="ctr" rtl="0" eaLnBrk="1" fontAlgn="base" hangingPunct="1">
              <a:spcBef>
                <a:spcPct val="0"/>
              </a:spcBef>
              <a:spcAft>
                <a:spcPct val="0"/>
              </a:spcAft>
              <a:defRPr sz="2400" b="1">
                <a:solidFill>
                  <a:schemeClr val="tx1"/>
                </a:solidFill>
                <a:latin typeface="Arial" charset="0"/>
              </a:defRPr>
            </a:lvl5pPr>
            <a:lvl6pPr marL="457200" algn="ctr" rtl="0" eaLnBrk="1" fontAlgn="base" hangingPunct="1">
              <a:spcBef>
                <a:spcPct val="0"/>
              </a:spcBef>
              <a:spcAft>
                <a:spcPct val="0"/>
              </a:spcAft>
              <a:defRPr sz="2400" b="1">
                <a:solidFill>
                  <a:schemeClr val="tx2"/>
                </a:solidFill>
                <a:latin typeface="Arial" charset="0"/>
              </a:defRPr>
            </a:lvl6pPr>
            <a:lvl7pPr marL="914400" algn="ctr" rtl="0" eaLnBrk="1" fontAlgn="base" hangingPunct="1">
              <a:spcBef>
                <a:spcPct val="0"/>
              </a:spcBef>
              <a:spcAft>
                <a:spcPct val="0"/>
              </a:spcAft>
              <a:defRPr sz="2400" b="1">
                <a:solidFill>
                  <a:schemeClr val="tx2"/>
                </a:solidFill>
                <a:latin typeface="Arial" charset="0"/>
              </a:defRPr>
            </a:lvl7pPr>
            <a:lvl8pPr marL="1371600" algn="ctr" rtl="0" eaLnBrk="1" fontAlgn="base" hangingPunct="1">
              <a:spcBef>
                <a:spcPct val="0"/>
              </a:spcBef>
              <a:spcAft>
                <a:spcPct val="0"/>
              </a:spcAft>
              <a:defRPr sz="2400" b="1">
                <a:solidFill>
                  <a:schemeClr val="tx2"/>
                </a:solidFill>
                <a:latin typeface="Arial" charset="0"/>
              </a:defRPr>
            </a:lvl8pPr>
            <a:lvl9pPr marL="1828800" algn="ctr" rtl="0" eaLnBrk="1" fontAlgn="base" hangingPunct="1">
              <a:spcBef>
                <a:spcPct val="0"/>
              </a:spcBef>
              <a:spcAft>
                <a:spcPct val="0"/>
              </a:spcAft>
              <a:defRPr sz="2400" b="1">
                <a:solidFill>
                  <a:schemeClr val="tx2"/>
                </a:solidFill>
                <a:latin typeface="Arial" charset="0"/>
              </a:defRPr>
            </a:lvl9pPr>
          </a:lstStyle>
          <a:p>
            <a:endParaRPr lang="en-US" sz="2200" kern="0" dirty="0">
              <a:latin typeface="Tahoma" panose="020B0604030504040204" pitchFamily="34" charset="0"/>
              <a:ea typeface="Tahoma" panose="020B0604030504040204" pitchFamily="34" charset="0"/>
              <a:cs typeface="Tahoma" panose="020B0604030504040204" pitchFamily="34" charset="0"/>
            </a:endParaRPr>
          </a:p>
          <a:p>
            <a:r>
              <a:rPr lang="en-US" sz="2200" kern="0" dirty="0">
                <a:latin typeface="Tahoma" panose="020B0604030504040204" pitchFamily="34" charset="0"/>
                <a:ea typeface="Tahoma" panose="020B0604030504040204" pitchFamily="34" charset="0"/>
                <a:cs typeface="Tahoma" panose="020B0604030504040204" pitchFamily="34" charset="0"/>
              </a:rPr>
              <a:t>Rockets are loud!</a:t>
            </a:r>
          </a:p>
          <a:p>
            <a:r>
              <a:rPr lang="en-US" sz="1400" kern="0" dirty="0">
                <a:latin typeface="Tahoma" panose="020B0604030504040204" pitchFamily="34" charset="0"/>
                <a:ea typeface="Tahoma" panose="020B0604030504040204" pitchFamily="34" charset="0"/>
                <a:cs typeface="Tahoma" panose="020B0604030504040204" pitchFamily="34" charset="0"/>
              </a:rPr>
              <a:t>LSP Dynamic Environments </a:t>
            </a:r>
          </a:p>
        </p:txBody>
      </p:sp>
      <p:sp>
        <p:nvSpPr>
          <p:cNvPr id="6" name="Rectangle 3"/>
          <p:cNvSpPr txBox="1">
            <a:spLocks noChangeArrowheads="1"/>
          </p:cNvSpPr>
          <p:nvPr/>
        </p:nvSpPr>
        <p:spPr bwMode="auto">
          <a:xfrm>
            <a:off x="1036167" y="1497963"/>
            <a:ext cx="6400800" cy="1324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lvl1pPr marL="0" indent="0" algn="ctr" rtl="0" eaLnBrk="1" fontAlgn="base" hangingPunct="1">
              <a:spcBef>
                <a:spcPct val="20000"/>
              </a:spcBef>
              <a:spcAft>
                <a:spcPct val="0"/>
              </a:spcAft>
              <a:buNone/>
              <a:defRPr sz="2000" b="0">
                <a:solidFill>
                  <a:schemeClr val="tx1"/>
                </a:solidFill>
                <a:latin typeface="Calibri" panose="020F0502020204030204" pitchFamily="34" charset="0"/>
                <a:ea typeface="+mn-ea"/>
                <a:cs typeface="+mn-cs"/>
              </a:defRPr>
            </a:lvl1pPr>
            <a:lvl2pPr marL="457200" indent="0" algn="ctr" rtl="0" eaLnBrk="1" fontAlgn="base" hangingPunct="1">
              <a:spcBef>
                <a:spcPct val="20000"/>
              </a:spcBef>
              <a:spcAft>
                <a:spcPct val="0"/>
              </a:spcAft>
              <a:buNone/>
              <a:defRPr b="0">
                <a:solidFill>
                  <a:schemeClr val="tx1"/>
                </a:solidFill>
                <a:latin typeface="Calibri" panose="020F0502020204030204" pitchFamily="34" charset="0"/>
              </a:defRPr>
            </a:lvl2pPr>
            <a:lvl3pPr marL="914400" indent="0" algn="ctr" rtl="0" eaLnBrk="1" fontAlgn="base" hangingPunct="1">
              <a:spcBef>
                <a:spcPct val="20000"/>
              </a:spcBef>
              <a:spcAft>
                <a:spcPct val="0"/>
              </a:spcAft>
              <a:buNone/>
              <a:defRPr sz="1600" b="0">
                <a:solidFill>
                  <a:schemeClr val="tx1"/>
                </a:solidFill>
                <a:latin typeface="Calibri" panose="020F0502020204030204" pitchFamily="34" charset="0"/>
              </a:defRPr>
            </a:lvl3pPr>
            <a:lvl4pPr marL="1371600" indent="0" algn="ctr" rtl="0" eaLnBrk="1" fontAlgn="base" hangingPunct="1">
              <a:spcBef>
                <a:spcPct val="20000"/>
              </a:spcBef>
              <a:spcAft>
                <a:spcPct val="0"/>
              </a:spcAft>
              <a:buNone/>
              <a:defRPr sz="1400" b="0">
                <a:solidFill>
                  <a:schemeClr val="tx1"/>
                </a:solidFill>
                <a:latin typeface="Calibri" panose="020F0502020204030204" pitchFamily="34" charset="0"/>
              </a:defRPr>
            </a:lvl4pPr>
            <a:lvl5pPr marL="1828800" indent="0" algn="ctr" rtl="0" eaLnBrk="1" fontAlgn="base" hangingPunct="1">
              <a:spcBef>
                <a:spcPct val="20000"/>
              </a:spcBef>
              <a:spcAft>
                <a:spcPct val="0"/>
              </a:spcAft>
              <a:buNone/>
              <a:defRPr sz="1200" b="0">
                <a:solidFill>
                  <a:schemeClr val="tx1"/>
                </a:solidFill>
                <a:latin typeface="Calibri" panose="020F0502020204030204" pitchFamily="34" charset="0"/>
              </a:defRPr>
            </a:lvl5pPr>
            <a:lvl6pPr marL="2286000" indent="0" algn="ctr" rtl="0" eaLnBrk="1" fontAlgn="base" hangingPunct="1">
              <a:spcBef>
                <a:spcPct val="20000"/>
              </a:spcBef>
              <a:spcAft>
                <a:spcPct val="0"/>
              </a:spcAft>
              <a:buNone/>
              <a:defRPr sz="1200" b="1">
                <a:solidFill>
                  <a:schemeClr val="tx1"/>
                </a:solidFill>
                <a:latin typeface="+mn-lt"/>
              </a:defRPr>
            </a:lvl6pPr>
            <a:lvl7pPr marL="2743200" indent="0" algn="ctr" rtl="0" eaLnBrk="1" fontAlgn="base" hangingPunct="1">
              <a:spcBef>
                <a:spcPct val="20000"/>
              </a:spcBef>
              <a:spcAft>
                <a:spcPct val="0"/>
              </a:spcAft>
              <a:buNone/>
              <a:defRPr sz="1200" b="1">
                <a:solidFill>
                  <a:schemeClr val="tx1"/>
                </a:solidFill>
                <a:latin typeface="+mn-lt"/>
              </a:defRPr>
            </a:lvl7pPr>
            <a:lvl8pPr marL="3200400" indent="0" algn="ctr" rtl="0" eaLnBrk="1" fontAlgn="base" hangingPunct="1">
              <a:spcBef>
                <a:spcPct val="20000"/>
              </a:spcBef>
              <a:spcAft>
                <a:spcPct val="0"/>
              </a:spcAft>
              <a:buNone/>
              <a:defRPr sz="1200" b="1">
                <a:solidFill>
                  <a:schemeClr val="tx1"/>
                </a:solidFill>
                <a:latin typeface="+mn-lt"/>
              </a:defRPr>
            </a:lvl8pPr>
            <a:lvl9pPr marL="3657600" indent="0" algn="ctr" rtl="0" eaLnBrk="1" fontAlgn="base" hangingPunct="1">
              <a:spcBef>
                <a:spcPct val="20000"/>
              </a:spcBef>
              <a:spcAft>
                <a:spcPct val="0"/>
              </a:spcAft>
              <a:buNone/>
              <a:defRPr sz="1200" b="1">
                <a:solidFill>
                  <a:schemeClr val="tx1"/>
                </a:solidFill>
                <a:latin typeface="+mn-lt"/>
              </a:defRPr>
            </a:lvl9pPr>
          </a:lstStyle>
          <a:p>
            <a:r>
              <a:rPr lang="en-US" sz="1400" kern="0" dirty="0">
                <a:latin typeface="Tahoma" panose="020B0604030504040204" pitchFamily="34" charset="0"/>
                <a:ea typeface="Tahoma" panose="020B0604030504040204" pitchFamily="34" charset="0"/>
                <a:cs typeface="Tahoma" panose="020B0604030504040204" pitchFamily="34" charset="0"/>
              </a:rPr>
              <a:t> By: Adolfo Alvarado</a:t>
            </a:r>
          </a:p>
        </p:txBody>
      </p:sp>
    </p:spTree>
    <p:extLst>
      <p:ext uri="{BB962C8B-B14F-4D97-AF65-F5344CB8AC3E}">
        <p14:creationId xmlns:p14="http://schemas.microsoft.com/office/powerpoint/2010/main" val="403115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1500504F-41D4-4964-AF83-0503D6FC04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985607" y="2990329"/>
            <a:ext cx="2026495" cy="1519871"/>
          </a:xfrm>
          <a:prstGeom prst="rect">
            <a:avLst/>
          </a:prstGeom>
        </p:spPr>
      </p:pic>
      <p:pic>
        <p:nvPicPr>
          <p:cNvPr id="17" name="Picture 16">
            <a:extLst>
              <a:ext uri="{FF2B5EF4-FFF2-40B4-BE49-F238E27FC236}">
                <a16:creationId xmlns:a16="http://schemas.microsoft.com/office/drawing/2014/main" id="{65EAD956-0B64-4351-A31F-F02815CA768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946895" y="2998606"/>
            <a:ext cx="2059422" cy="1544566"/>
          </a:xfrm>
          <a:prstGeom prst="rect">
            <a:avLst/>
          </a:prstGeom>
        </p:spPr>
      </p:pic>
      <p:pic>
        <p:nvPicPr>
          <p:cNvPr id="9" name="Picture 8">
            <a:extLst>
              <a:ext uri="{FF2B5EF4-FFF2-40B4-BE49-F238E27FC236}">
                <a16:creationId xmlns:a16="http://schemas.microsoft.com/office/drawing/2014/main" id="{D7998B86-00F8-4C18-BE3A-31E0F76139E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22950" y="859259"/>
            <a:ext cx="1601879" cy="1576075"/>
          </a:xfrm>
          <a:prstGeom prst="rect">
            <a:avLst/>
          </a:prstGeom>
        </p:spPr>
      </p:pic>
      <p:sp>
        <p:nvSpPr>
          <p:cNvPr id="2" name="Title 1"/>
          <p:cNvSpPr>
            <a:spLocks noGrp="1"/>
          </p:cNvSpPr>
          <p:nvPr>
            <p:ph type="title"/>
          </p:nvPr>
        </p:nvSpPr>
        <p:spPr/>
        <p:txBody>
          <a:bodyPr/>
          <a:lstStyle/>
          <a:p>
            <a:r>
              <a:rPr lang="en-US" dirty="0"/>
              <a:t>About ME!</a:t>
            </a:r>
          </a:p>
        </p:txBody>
      </p:sp>
      <p:pic>
        <p:nvPicPr>
          <p:cNvPr id="5" name="Content Placeholder 4">
            <a:extLst>
              <a:ext uri="{FF2B5EF4-FFF2-40B4-BE49-F238E27FC236}">
                <a16:creationId xmlns:a16="http://schemas.microsoft.com/office/drawing/2014/main" id="{714DEE27-4EFB-414E-AB5B-B79A16EDF903}"/>
              </a:ext>
            </a:extLst>
          </p:cNvPr>
          <p:cNvPicPr>
            <a:picLocks noGrp="1" noChangeAspect="1"/>
          </p:cNvPicPr>
          <p:nvPr>
            <p:ph idx="1"/>
          </p:nvPr>
        </p:nvPicPr>
        <p:blipFill>
          <a:blip r:embed="rId6" cstate="print">
            <a:extLst>
              <a:ext uri="{28A0092B-C50C-407E-A947-70E740481C1C}">
                <a14:useLocalDpi xmlns:a14="http://schemas.microsoft.com/office/drawing/2010/main" val="0"/>
              </a:ext>
            </a:extLst>
          </a:blip>
          <a:stretch>
            <a:fillRect/>
          </a:stretch>
        </p:blipFill>
        <p:spPr>
          <a:xfrm>
            <a:off x="7187966" y="859259"/>
            <a:ext cx="1657817" cy="1908279"/>
          </a:xfrm>
        </p:spPr>
      </p:pic>
      <p:sp>
        <p:nvSpPr>
          <p:cNvPr id="6" name="Footer Placeholder 5"/>
          <p:cNvSpPr>
            <a:spLocks noGrp="1"/>
          </p:cNvSpPr>
          <p:nvPr>
            <p:ph type="ftr" sz="quarter" idx="10"/>
          </p:nvPr>
        </p:nvSpPr>
        <p:spPr/>
        <p:txBody>
          <a:bodyPr/>
          <a:lstStyle/>
          <a:p>
            <a:pPr>
              <a:defRPr/>
            </a:pPr>
            <a:endParaRPr lang="en-US" b="1" dirty="0">
              <a:latin typeface="Tahoma" panose="020B0604030504040204" pitchFamily="34" charset="0"/>
              <a:ea typeface="Tahoma" panose="020B0604030504040204" pitchFamily="34" charset="0"/>
              <a:cs typeface="Tahoma" panose="020B0604030504040204" pitchFamily="34" charset="0"/>
            </a:endParaRPr>
          </a:p>
        </p:txBody>
      </p:sp>
      <p:sp>
        <p:nvSpPr>
          <p:cNvPr id="7" name="Slide Number Placeholder 6"/>
          <p:cNvSpPr>
            <a:spLocks noGrp="1"/>
          </p:cNvSpPr>
          <p:nvPr>
            <p:ph type="sldNum" sz="quarter" idx="11"/>
          </p:nvPr>
        </p:nvSpPr>
        <p:spPr/>
        <p:txBody>
          <a:bodyPr/>
          <a:lstStyle/>
          <a:p>
            <a:pPr>
              <a:defRPr/>
            </a:pPr>
            <a:fld id="{866A0FFB-0FFD-462E-874C-098C8C90CC5D}" type="slidenum">
              <a:rPr lang="en-US" smtClean="0"/>
              <a:pPr>
                <a:defRPr/>
              </a:pPr>
              <a:t>3</a:t>
            </a:fld>
            <a:endParaRPr lang="en-US" dirty="0"/>
          </a:p>
        </p:txBody>
      </p:sp>
      <p:pic>
        <p:nvPicPr>
          <p:cNvPr id="11" name="Picture 10">
            <a:extLst>
              <a:ext uri="{FF2B5EF4-FFF2-40B4-BE49-F238E27FC236}">
                <a16:creationId xmlns:a16="http://schemas.microsoft.com/office/drawing/2014/main" id="{A946ECC0-4107-48D3-8D43-EA279D37CC0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3888640" y="1135532"/>
            <a:ext cx="2210184" cy="1657638"/>
          </a:xfrm>
          <a:prstGeom prst="rect">
            <a:avLst/>
          </a:prstGeom>
        </p:spPr>
      </p:pic>
      <p:pic>
        <p:nvPicPr>
          <p:cNvPr id="13" name="Picture 12">
            <a:extLst>
              <a:ext uri="{FF2B5EF4-FFF2-40B4-BE49-F238E27FC236}">
                <a16:creationId xmlns:a16="http://schemas.microsoft.com/office/drawing/2014/main" id="{1FF5BD1B-55A0-4A6D-BA2F-AB8F1D90DD4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804961" y="2249348"/>
            <a:ext cx="1433958" cy="2249347"/>
          </a:xfrm>
          <a:prstGeom prst="rect">
            <a:avLst/>
          </a:prstGeom>
        </p:spPr>
      </p:pic>
      <p:sp>
        <p:nvSpPr>
          <p:cNvPr id="15" name="TextBox 14">
            <a:extLst>
              <a:ext uri="{FF2B5EF4-FFF2-40B4-BE49-F238E27FC236}">
                <a16:creationId xmlns:a16="http://schemas.microsoft.com/office/drawing/2014/main" id="{7CD0AA5D-59ED-4904-9E67-366F76660B5E}"/>
              </a:ext>
            </a:extLst>
          </p:cNvPr>
          <p:cNvSpPr txBox="1"/>
          <p:nvPr/>
        </p:nvSpPr>
        <p:spPr>
          <a:xfrm>
            <a:off x="188394" y="951160"/>
            <a:ext cx="3864374" cy="3046988"/>
          </a:xfrm>
          <a:prstGeom prst="rect">
            <a:avLst/>
          </a:prstGeom>
          <a:noFill/>
        </p:spPr>
        <p:txBody>
          <a:bodyPr wrap="square" rtlCol="0">
            <a:spAutoFit/>
          </a:bodyPr>
          <a:lstStyle/>
          <a:p>
            <a:pPr marL="285750" indent="-285750">
              <a:buFont typeface="Arial" panose="020B0604020202020204" pitchFamily="34" charset="0"/>
              <a:buChar char="•"/>
            </a:pPr>
            <a:r>
              <a:rPr lang="en-US" sz="1200" dirty="0">
                <a:latin typeface="Calibri" panose="020F0502020204030204" pitchFamily="34" charset="0"/>
              </a:rPr>
              <a:t>Pathways intern at LSP since MAY 2019</a:t>
            </a:r>
          </a:p>
          <a:p>
            <a:endParaRPr lang="en-US" sz="1200" dirty="0">
              <a:latin typeface="Calibri" panose="020F0502020204030204" pitchFamily="34" charset="0"/>
            </a:endParaRPr>
          </a:p>
          <a:p>
            <a:pPr marL="285750" indent="-285750">
              <a:buFont typeface="Arial" panose="020B0604020202020204" pitchFamily="34" charset="0"/>
              <a:buChar char="•"/>
            </a:pPr>
            <a:r>
              <a:rPr lang="en-US" sz="1200" dirty="0">
                <a:latin typeface="Calibri" panose="020F0502020204030204" pitchFamily="34" charset="0"/>
              </a:rPr>
              <a:t>Senior at UCF, Majoring in Mechanical Engineering, Minor in Physics.</a:t>
            </a:r>
          </a:p>
          <a:p>
            <a:endParaRPr lang="en-US" sz="1200" dirty="0">
              <a:latin typeface="Calibri" panose="020F0502020204030204" pitchFamily="34" charset="0"/>
            </a:endParaRPr>
          </a:p>
          <a:p>
            <a:pPr marL="285750" indent="-285750">
              <a:buFont typeface="Arial" panose="020B0604020202020204" pitchFamily="34" charset="0"/>
              <a:buChar char="•"/>
            </a:pPr>
            <a:r>
              <a:rPr lang="en-US" sz="1200" dirty="0">
                <a:latin typeface="Calibri" panose="020F0502020204030204" pitchFamily="34" charset="0"/>
              </a:rPr>
              <a:t>LSAMP Scholar, conducted research on physics educational methods.</a:t>
            </a:r>
          </a:p>
          <a:p>
            <a:endParaRPr lang="en-US" sz="1200" dirty="0">
              <a:latin typeface="Calibri" panose="020F0502020204030204" pitchFamily="34" charset="0"/>
            </a:endParaRPr>
          </a:p>
          <a:p>
            <a:pPr marL="285750" indent="-285750">
              <a:buFont typeface="Arial" panose="020B0604020202020204" pitchFamily="34" charset="0"/>
              <a:buChar char="•"/>
            </a:pPr>
            <a:r>
              <a:rPr lang="en-US" sz="1200" dirty="0">
                <a:latin typeface="Calibri" panose="020F0502020204030204" pitchFamily="34" charset="0"/>
              </a:rPr>
              <a:t>Conducted research on the Thermal annealing of ferro- electric thin films at IUPUI.</a:t>
            </a:r>
          </a:p>
          <a:p>
            <a:endParaRPr lang="en-US" sz="1200" dirty="0">
              <a:latin typeface="Calibri" panose="020F0502020204030204" pitchFamily="34" charset="0"/>
            </a:endParaRPr>
          </a:p>
          <a:p>
            <a:pPr marL="285750" indent="-285750">
              <a:buFont typeface="Arial" panose="020B0604020202020204" pitchFamily="34" charset="0"/>
              <a:buChar char="•"/>
            </a:pPr>
            <a:r>
              <a:rPr lang="en-US" sz="1200" dirty="0">
                <a:latin typeface="Calibri" panose="020F0502020204030204" pitchFamily="34" charset="0"/>
              </a:rPr>
              <a:t>Family with a 5 year old son.</a:t>
            </a:r>
          </a:p>
          <a:p>
            <a:endParaRPr lang="en-US" sz="1200" dirty="0">
              <a:latin typeface="Calibri" panose="020F0502020204030204" pitchFamily="34" charset="0"/>
            </a:endParaRPr>
          </a:p>
          <a:p>
            <a:pPr marL="285750" indent="-285750">
              <a:buFont typeface="Arial" panose="020B0604020202020204" pitchFamily="34" charset="0"/>
              <a:buChar char="•"/>
            </a:pPr>
            <a:r>
              <a:rPr lang="en-US" sz="1200" dirty="0">
                <a:latin typeface="Calibri" panose="020F0502020204030204" pitchFamily="34" charset="0"/>
              </a:rPr>
              <a:t>Served 7 years active duty in the US Coast Guard, 1st ship stationed on moored at NASA Michoud  Assembly Facility. </a:t>
            </a:r>
          </a:p>
        </p:txBody>
      </p:sp>
    </p:spTree>
    <p:extLst>
      <p:ext uri="{BB962C8B-B14F-4D97-AF65-F5344CB8AC3E}">
        <p14:creationId xmlns:p14="http://schemas.microsoft.com/office/powerpoint/2010/main" val="1947097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F081F2A-3E6E-4F91-B945-8462A8D861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65652" y="1773660"/>
            <a:ext cx="5778348" cy="3369840"/>
          </a:xfrm>
          <a:prstGeom prst="rect">
            <a:avLst/>
          </a:prstGeom>
        </p:spPr>
      </p:pic>
      <p:sp>
        <p:nvSpPr>
          <p:cNvPr id="2" name="Title 1"/>
          <p:cNvSpPr>
            <a:spLocks noGrp="1"/>
          </p:cNvSpPr>
          <p:nvPr>
            <p:ph type="title"/>
          </p:nvPr>
        </p:nvSpPr>
        <p:spPr/>
        <p:txBody>
          <a:bodyPr/>
          <a:lstStyle/>
          <a:p>
            <a:r>
              <a:rPr lang="en-US" sz="2000" dirty="0"/>
              <a:t>Project overview</a:t>
            </a:r>
          </a:p>
        </p:txBody>
      </p:sp>
      <p:sp>
        <p:nvSpPr>
          <p:cNvPr id="3" name="Content Placeholder 2"/>
          <p:cNvSpPr>
            <a:spLocks noGrp="1"/>
          </p:cNvSpPr>
          <p:nvPr>
            <p:ph idx="1"/>
          </p:nvPr>
        </p:nvSpPr>
        <p:spPr>
          <a:xfrm>
            <a:off x="304801" y="935666"/>
            <a:ext cx="7065540" cy="649600"/>
          </a:xfrm>
        </p:spPr>
        <p:txBody>
          <a:bodyPr/>
          <a:lstStyle/>
          <a:p>
            <a:r>
              <a:rPr lang="en-US" sz="1200" dirty="0"/>
              <a:t>The environment inside a payload fairing during the launch of a rocket can be strenuous on the instruments onboard. To help assist in minimizing the noise that may affect the instruments inside the payload fairing is lined with specific types of acoustic foam.</a:t>
            </a:r>
          </a:p>
          <a:p>
            <a:r>
              <a:rPr lang="en-US" sz="1200" dirty="0"/>
              <a:t>Using an acoustic impedance tube, tested multiple different types of foams and their effectiveness in attenuating sound.</a:t>
            </a:r>
          </a:p>
          <a:p>
            <a:pPr marL="0" indent="0">
              <a:buNone/>
            </a:pPr>
            <a:endParaRPr lang="en-US" sz="1200" dirty="0"/>
          </a:p>
        </p:txBody>
      </p:sp>
      <p:sp>
        <p:nvSpPr>
          <p:cNvPr id="4" name="Footer Placeholder 3"/>
          <p:cNvSpPr>
            <a:spLocks noGrp="1"/>
          </p:cNvSpPr>
          <p:nvPr>
            <p:ph type="ftr" sz="quarter" idx="10"/>
          </p:nvPr>
        </p:nvSpPr>
        <p:spPr/>
        <p:txBody>
          <a:bodyPr/>
          <a:lstStyle/>
          <a:p>
            <a:pPr>
              <a:defRPr/>
            </a:pPr>
            <a:endParaRPr lang="en-US" b="1" dirty="0">
              <a:latin typeface="Tahoma" panose="020B0604030504040204" pitchFamily="34" charset="0"/>
              <a:ea typeface="Tahoma" panose="020B0604030504040204" pitchFamily="34" charset="0"/>
              <a:cs typeface="Tahoma" panose="020B0604030504040204" pitchFamily="34" charset="0"/>
            </a:endParaRPr>
          </a:p>
        </p:txBody>
      </p:sp>
      <p:sp>
        <p:nvSpPr>
          <p:cNvPr id="5" name="Slide Number Placeholder 4"/>
          <p:cNvSpPr>
            <a:spLocks noGrp="1"/>
          </p:cNvSpPr>
          <p:nvPr>
            <p:ph type="sldNum" sz="quarter" idx="11"/>
          </p:nvPr>
        </p:nvSpPr>
        <p:spPr/>
        <p:txBody>
          <a:bodyPr/>
          <a:lstStyle/>
          <a:p>
            <a:pPr>
              <a:defRPr/>
            </a:pPr>
            <a:fld id="{866A0FFB-0FFD-462E-874C-098C8C90CC5D}" type="slidenum">
              <a:rPr lang="en-US" smtClean="0"/>
              <a:pPr>
                <a:defRPr/>
              </a:pPr>
              <a:t>4</a:t>
            </a:fld>
            <a:endParaRPr lang="en-US" dirty="0"/>
          </a:p>
        </p:txBody>
      </p:sp>
      <p:pic>
        <p:nvPicPr>
          <p:cNvPr id="9" name="Picture 8">
            <a:extLst>
              <a:ext uri="{FF2B5EF4-FFF2-40B4-BE49-F238E27FC236}">
                <a16:creationId xmlns:a16="http://schemas.microsoft.com/office/drawing/2014/main" id="{95964BA7-B918-4800-B4B6-E638E50BB3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9408" y="1932917"/>
            <a:ext cx="2166244" cy="3210583"/>
          </a:xfrm>
          <a:prstGeom prst="rect">
            <a:avLst/>
          </a:prstGeom>
        </p:spPr>
      </p:pic>
      <p:sp>
        <p:nvSpPr>
          <p:cNvPr id="8" name="Rectangle 7">
            <a:extLst>
              <a:ext uri="{FF2B5EF4-FFF2-40B4-BE49-F238E27FC236}">
                <a16:creationId xmlns:a16="http://schemas.microsoft.com/office/drawing/2014/main" id="{418889D3-36BF-4FB5-9019-E210089893C8}"/>
              </a:ext>
            </a:extLst>
          </p:cNvPr>
          <p:cNvSpPr/>
          <p:nvPr/>
        </p:nvSpPr>
        <p:spPr>
          <a:xfrm>
            <a:off x="5512905" y="3033609"/>
            <a:ext cx="1013792" cy="342900"/>
          </a:xfrm>
          <a:prstGeom prst="rect">
            <a:avLst/>
          </a:prstGeom>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000" dirty="0"/>
              <a:t>Foam layer</a:t>
            </a:r>
          </a:p>
        </p:txBody>
      </p:sp>
      <p:cxnSp>
        <p:nvCxnSpPr>
          <p:cNvPr id="11" name="Straight Arrow Connector 10">
            <a:extLst>
              <a:ext uri="{FF2B5EF4-FFF2-40B4-BE49-F238E27FC236}">
                <a16:creationId xmlns:a16="http://schemas.microsoft.com/office/drawing/2014/main" id="{E9D4300C-9344-42E1-AB14-3307B6CA2523}"/>
              </a:ext>
            </a:extLst>
          </p:cNvPr>
          <p:cNvCxnSpPr/>
          <p:nvPr/>
        </p:nvCxnSpPr>
        <p:spPr>
          <a:xfrm flipV="1">
            <a:off x="6440557" y="2571750"/>
            <a:ext cx="775252" cy="46185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51A89AD-4272-4F02-955C-B75EFAD9F3EB}"/>
              </a:ext>
            </a:extLst>
          </p:cNvPr>
          <p:cNvCxnSpPr/>
          <p:nvPr/>
        </p:nvCxnSpPr>
        <p:spPr>
          <a:xfrm flipH="1" flipV="1">
            <a:off x="5347252" y="2571750"/>
            <a:ext cx="475698" cy="46185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1401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847921"/>
            <a:ext cx="7264655" cy="3613799"/>
          </a:xfrm>
        </p:spPr>
        <p:txBody>
          <a:bodyPr/>
          <a:lstStyle/>
          <a:p>
            <a:pPr marL="171450" indent="-171450">
              <a:buFont typeface="Arial" panose="020B0604020202020204" pitchFamily="34" charset="0"/>
              <a:buChar char="•"/>
            </a:pPr>
            <a:r>
              <a:rPr lang="en-US" sz="1200" dirty="0"/>
              <a:t>An impedance tube is used to measure the transmission loss and absorption coefficient.</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The tube is 4 inches in diameter and in this project study was packed with foam towards the end to create an anechoic termination “sound doesn’t bounce back or escape”.</a:t>
            </a:r>
          </a:p>
          <a:p>
            <a:endParaRPr lang="en-US" sz="1200" dirty="0"/>
          </a:p>
          <a:p>
            <a:pPr marL="171450" indent="-171450">
              <a:buFont typeface="Arial" panose="020B0604020202020204" pitchFamily="34" charset="0"/>
              <a:buChar char="•"/>
            </a:pPr>
            <a:r>
              <a:rPr lang="en-US" sz="1200" dirty="0"/>
              <a:t>Uses a speaker on one end to send sound waves across the tube.</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The specific tube used has 4 microphones to record.</a:t>
            </a:r>
          </a:p>
          <a:p>
            <a:pPr marL="628650" lvl="1" indent="-171450">
              <a:buFont typeface="Arial" panose="020B0604020202020204" pitchFamily="34" charset="0"/>
              <a:buChar char="•"/>
            </a:pPr>
            <a:r>
              <a:rPr lang="en-US" sz="1000" dirty="0"/>
              <a:t>2 mics placed before the sample and 2 after.</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The sample holder.</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Wave generator is used to simulate random noise.</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Tube operating frequency range is from 50 to 1600 Hz.</a:t>
            </a:r>
          </a:p>
        </p:txBody>
      </p:sp>
      <p:sp>
        <p:nvSpPr>
          <p:cNvPr id="4" name="Footer Placeholder 3"/>
          <p:cNvSpPr>
            <a:spLocks noGrp="1"/>
          </p:cNvSpPr>
          <p:nvPr>
            <p:ph type="ftr" sz="quarter" idx="10"/>
          </p:nvPr>
        </p:nvSpPr>
        <p:spPr/>
        <p:txBody>
          <a:bodyPr/>
          <a:lstStyle/>
          <a:p>
            <a:pPr>
              <a:defRPr/>
            </a:pPr>
            <a:endParaRPr lang="en-US" dirty="0"/>
          </a:p>
        </p:txBody>
      </p:sp>
      <p:sp>
        <p:nvSpPr>
          <p:cNvPr id="5" name="Slide Number Placeholder 4"/>
          <p:cNvSpPr>
            <a:spLocks noGrp="1"/>
          </p:cNvSpPr>
          <p:nvPr>
            <p:ph type="sldNum" sz="quarter" idx="11"/>
          </p:nvPr>
        </p:nvSpPr>
        <p:spPr/>
        <p:txBody>
          <a:bodyPr/>
          <a:lstStyle/>
          <a:p>
            <a:pPr>
              <a:defRPr/>
            </a:pPr>
            <a:fld id="{05E1F89D-35B5-4D6C-B54F-0F0BA5A87C4A}" type="slidenum">
              <a:rPr lang="en-US" altLang="en-US" smtClean="0"/>
              <a:pPr>
                <a:defRPr/>
              </a:pPr>
              <a:t>5</a:t>
            </a:fld>
            <a:endParaRPr lang="en-US" altLang="en-US" dirty="0"/>
          </a:p>
        </p:txBody>
      </p:sp>
      <p:sp>
        <p:nvSpPr>
          <p:cNvPr id="6" name="TextBox 5">
            <a:extLst>
              <a:ext uri="{FF2B5EF4-FFF2-40B4-BE49-F238E27FC236}">
                <a16:creationId xmlns:a16="http://schemas.microsoft.com/office/drawing/2014/main" id="{C8F1FA26-E131-4507-9B25-6A9271095ADA}"/>
              </a:ext>
            </a:extLst>
          </p:cNvPr>
          <p:cNvSpPr txBox="1"/>
          <p:nvPr/>
        </p:nvSpPr>
        <p:spPr>
          <a:xfrm>
            <a:off x="2506500" y="333176"/>
            <a:ext cx="4130999" cy="400110"/>
          </a:xfrm>
          <a:prstGeom prst="rect">
            <a:avLst/>
          </a:prstGeom>
          <a:noFill/>
        </p:spPr>
        <p:txBody>
          <a:bodyPr wrap="square" rtlCol="0">
            <a:spAutoFit/>
          </a:bodyPr>
          <a:lstStyle/>
          <a:p>
            <a:pPr algn="ctr"/>
            <a:r>
              <a:rPr lang="en-US" sz="2000" b="1" dirty="0">
                <a:latin typeface="Calibri" panose="020F0502020204030204" pitchFamily="34" charset="0"/>
              </a:rPr>
              <a:t>Acoustic Impedance tube</a:t>
            </a:r>
          </a:p>
        </p:txBody>
      </p:sp>
      <p:pic>
        <p:nvPicPr>
          <p:cNvPr id="7" name="Picture 6">
            <a:extLst>
              <a:ext uri="{FF2B5EF4-FFF2-40B4-BE49-F238E27FC236}">
                <a16:creationId xmlns:a16="http://schemas.microsoft.com/office/drawing/2014/main" id="{577F4D67-F40A-463A-9DA3-3AECC0189D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0547" y="2162702"/>
            <a:ext cx="3532405" cy="2930792"/>
          </a:xfrm>
          <a:prstGeom prst="rect">
            <a:avLst/>
          </a:prstGeom>
        </p:spPr>
      </p:pic>
    </p:spTree>
    <p:extLst>
      <p:ext uri="{BB962C8B-B14F-4D97-AF65-F5344CB8AC3E}">
        <p14:creationId xmlns:p14="http://schemas.microsoft.com/office/powerpoint/2010/main" val="3466656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17AB126B-A471-4F96-AB93-7E9385425234}"/>
              </a:ext>
            </a:extLst>
          </p:cNvPr>
          <p:cNvPicPr>
            <a:picLocks noGrp="1" noChangeAspect="1"/>
          </p:cNvPicPr>
          <p:nvPr>
            <p:ph idx="1"/>
          </p:nvPr>
        </p:nvPicPr>
        <p:blipFill>
          <a:blip r:embed="rId2"/>
          <a:stretch>
            <a:fillRect/>
          </a:stretch>
        </p:blipFill>
        <p:spPr>
          <a:xfrm>
            <a:off x="579701" y="823812"/>
            <a:ext cx="7590898" cy="4152062"/>
          </a:xfrm>
          <a:prstGeom prst="rect">
            <a:avLst/>
          </a:prstGeom>
        </p:spPr>
      </p:pic>
      <p:sp>
        <p:nvSpPr>
          <p:cNvPr id="4" name="Footer Placeholder 3">
            <a:extLst>
              <a:ext uri="{FF2B5EF4-FFF2-40B4-BE49-F238E27FC236}">
                <a16:creationId xmlns:a16="http://schemas.microsoft.com/office/drawing/2014/main" id="{A3514C87-319C-4CF0-9210-8E6E5F9B2FB1}"/>
              </a:ext>
            </a:extLst>
          </p:cNvPr>
          <p:cNvSpPr>
            <a:spLocks noGrp="1"/>
          </p:cNvSpPr>
          <p:nvPr>
            <p:ph type="ftr" sz="quarter" idx="10"/>
          </p:nvPr>
        </p:nvSpPr>
        <p:spPr/>
        <p:txBody>
          <a:bodyPr/>
          <a:lstStyle/>
          <a:p>
            <a:pPr>
              <a:defRPr/>
            </a:pPr>
            <a:endParaRPr lang="en-US" b="1" dirty="0">
              <a:latin typeface="Tahoma" panose="020B0604030504040204" pitchFamily="34" charset="0"/>
              <a:ea typeface="Tahoma" panose="020B0604030504040204" pitchFamily="34" charset="0"/>
              <a:cs typeface="Tahoma" panose="020B0604030504040204" pitchFamily="34" charset="0"/>
            </a:endParaRPr>
          </a:p>
        </p:txBody>
      </p:sp>
      <p:sp>
        <p:nvSpPr>
          <p:cNvPr id="5" name="Slide Number Placeholder 4">
            <a:extLst>
              <a:ext uri="{FF2B5EF4-FFF2-40B4-BE49-F238E27FC236}">
                <a16:creationId xmlns:a16="http://schemas.microsoft.com/office/drawing/2014/main" id="{4C326948-8EB0-418B-BDAE-47097D810C17}"/>
              </a:ext>
            </a:extLst>
          </p:cNvPr>
          <p:cNvSpPr>
            <a:spLocks noGrp="1"/>
          </p:cNvSpPr>
          <p:nvPr>
            <p:ph type="sldNum" sz="quarter" idx="11"/>
          </p:nvPr>
        </p:nvSpPr>
        <p:spPr/>
        <p:txBody>
          <a:bodyPr/>
          <a:lstStyle/>
          <a:p>
            <a:pPr>
              <a:defRPr/>
            </a:pPr>
            <a:fld id="{866A0FFB-0FFD-462E-874C-098C8C90CC5D}" type="slidenum">
              <a:rPr lang="en-US" smtClean="0"/>
              <a:pPr>
                <a:defRPr/>
              </a:pPr>
              <a:t>6</a:t>
            </a:fld>
            <a:endParaRPr lang="en-US" dirty="0"/>
          </a:p>
        </p:txBody>
      </p:sp>
      <p:sp>
        <p:nvSpPr>
          <p:cNvPr id="9" name="TextBox 8">
            <a:extLst>
              <a:ext uri="{FF2B5EF4-FFF2-40B4-BE49-F238E27FC236}">
                <a16:creationId xmlns:a16="http://schemas.microsoft.com/office/drawing/2014/main" id="{DECB0A04-B4C4-4966-BF71-3B35C2232CC5}"/>
              </a:ext>
            </a:extLst>
          </p:cNvPr>
          <p:cNvSpPr txBox="1"/>
          <p:nvPr/>
        </p:nvSpPr>
        <p:spPr>
          <a:xfrm>
            <a:off x="1052249" y="1208478"/>
            <a:ext cx="1456607" cy="52322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a:latin typeface="Calibri" panose="020F0502020204030204" pitchFamily="34" charset="0"/>
              </a:rPr>
              <a:t>Sound wave </a:t>
            </a:r>
          </a:p>
          <a:p>
            <a:r>
              <a:rPr lang="en-US" sz="1400" dirty="0">
                <a:latin typeface="Calibri" panose="020F0502020204030204" pitchFamily="34" charset="0"/>
              </a:rPr>
              <a:t>Generator</a:t>
            </a:r>
          </a:p>
        </p:txBody>
      </p:sp>
      <p:sp>
        <p:nvSpPr>
          <p:cNvPr id="10" name="Rectangle 9">
            <a:extLst>
              <a:ext uri="{FF2B5EF4-FFF2-40B4-BE49-F238E27FC236}">
                <a16:creationId xmlns:a16="http://schemas.microsoft.com/office/drawing/2014/main" id="{E84364BA-CE16-48C2-84BB-7B670F4120DB}"/>
              </a:ext>
            </a:extLst>
          </p:cNvPr>
          <p:cNvSpPr/>
          <p:nvPr/>
        </p:nvSpPr>
        <p:spPr>
          <a:xfrm>
            <a:off x="3882754" y="1121174"/>
            <a:ext cx="1713925" cy="431928"/>
          </a:xfrm>
          <a:prstGeom prst="rect">
            <a:avLst/>
          </a:prstGeom>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t>Mics 1,2,3,4</a:t>
            </a:r>
          </a:p>
        </p:txBody>
      </p:sp>
      <p:sp>
        <p:nvSpPr>
          <p:cNvPr id="11" name="Rectangle 10">
            <a:extLst>
              <a:ext uri="{FF2B5EF4-FFF2-40B4-BE49-F238E27FC236}">
                <a16:creationId xmlns:a16="http://schemas.microsoft.com/office/drawing/2014/main" id="{5B8FB9B2-735D-448A-82B3-9287509C7230}"/>
              </a:ext>
            </a:extLst>
          </p:cNvPr>
          <p:cNvSpPr/>
          <p:nvPr/>
        </p:nvSpPr>
        <p:spPr>
          <a:xfrm>
            <a:off x="5822950" y="1731698"/>
            <a:ext cx="1193800" cy="523220"/>
          </a:xfrm>
          <a:prstGeom prst="rect">
            <a:avLst/>
          </a:prstGeom>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000" dirty="0"/>
              <a:t>Area packed with foam for anechoic termination</a:t>
            </a:r>
            <a:endParaRPr lang="en-US" sz="1400" dirty="0"/>
          </a:p>
        </p:txBody>
      </p:sp>
      <p:sp>
        <p:nvSpPr>
          <p:cNvPr id="12" name="Rectangle 11">
            <a:extLst>
              <a:ext uri="{FF2B5EF4-FFF2-40B4-BE49-F238E27FC236}">
                <a16:creationId xmlns:a16="http://schemas.microsoft.com/office/drawing/2014/main" id="{6D35BFE7-EA50-405F-9C44-E1691A83C0AF}"/>
              </a:ext>
            </a:extLst>
          </p:cNvPr>
          <p:cNvSpPr/>
          <p:nvPr/>
        </p:nvSpPr>
        <p:spPr>
          <a:xfrm>
            <a:off x="5775883" y="4186022"/>
            <a:ext cx="1314163" cy="487067"/>
          </a:xfrm>
          <a:prstGeom prst="rect">
            <a:avLst/>
          </a:prstGeom>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t>Sample holder</a:t>
            </a:r>
          </a:p>
        </p:txBody>
      </p:sp>
      <p:sp>
        <p:nvSpPr>
          <p:cNvPr id="13" name="Rectangle 12">
            <a:extLst>
              <a:ext uri="{FF2B5EF4-FFF2-40B4-BE49-F238E27FC236}">
                <a16:creationId xmlns:a16="http://schemas.microsoft.com/office/drawing/2014/main" id="{2B5ECD65-DF0E-4C85-B732-D0AC1D57CCE0}"/>
              </a:ext>
            </a:extLst>
          </p:cNvPr>
          <p:cNvSpPr/>
          <p:nvPr/>
        </p:nvSpPr>
        <p:spPr>
          <a:xfrm>
            <a:off x="726006" y="4186022"/>
            <a:ext cx="1314163" cy="431928"/>
          </a:xfrm>
          <a:prstGeom prst="rect">
            <a:avLst/>
          </a:prstGeom>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800" dirty="0"/>
              <a:t>Speaker</a:t>
            </a:r>
          </a:p>
        </p:txBody>
      </p:sp>
      <p:sp>
        <p:nvSpPr>
          <p:cNvPr id="14" name="Rectangle 13">
            <a:extLst>
              <a:ext uri="{FF2B5EF4-FFF2-40B4-BE49-F238E27FC236}">
                <a16:creationId xmlns:a16="http://schemas.microsoft.com/office/drawing/2014/main" id="{61C36806-C9EB-46C5-BFF7-94E01FCE2DAA}"/>
              </a:ext>
            </a:extLst>
          </p:cNvPr>
          <p:cNvSpPr/>
          <p:nvPr/>
        </p:nvSpPr>
        <p:spPr>
          <a:xfrm>
            <a:off x="1704735" y="1904224"/>
            <a:ext cx="1608242" cy="431928"/>
          </a:xfrm>
          <a:prstGeom prst="rect">
            <a:avLst/>
          </a:prstGeom>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Data acquisition system</a:t>
            </a:r>
          </a:p>
        </p:txBody>
      </p:sp>
      <p:sp>
        <p:nvSpPr>
          <p:cNvPr id="15" name="Rectangle 14">
            <a:extLst>
              <a:ext uri="{FF2B5EF4-FFF2-40B4-BE49-F238E27FC236}">
                <a16:creationId xmlns:a16="http://schemas.microsoft.com/office/drawing/2014/main" id="{11D2C89A-38DC-4DD0-8FA3-7CE54A02D87D}"/>
              </a:ext>
            </a:extLst>
          </p:cNvPr>
          <p:cNvSpPr/>
          <p:nvPr/>
        </p:nvSpPr>
        <p:spPr>
          <a:xfrm rot="21259367">
            <a:off x="1044812" y="2937849"/>
            <a:ext cx="1399298" cy="386693"/>
          </a:xfrm>
          <a:prstGeom prst="rect">
            <a:avLst/>
          </a:prstGeom>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a:t>Sound wave direction</a:t>
            </a:r>
          </a:p>
        </p:txBody>
      </p:sp>
      <p:cxnSp>
        <p:nvCxnSpPr>
          <p:cNvPr id="17" name="Straight Arrow Connector 16">
            <a:extLst>
              <a:ext uri="{FF2B5EF4-FFF2-40B4-BE49-F238E27FC236}">
                <a16:creationId xmlns:a16="http://schemas.microsoft.com/office/drawing/2014/main" id="{530DD39F-DE8B-496F-9AD8-AE961E9AC714}"/>
              </a:ext>
            </a:extLst>
          </p:cNvPr>
          <p:cNvCxnSpPr>
            <a:cxnSpLocks/>
          </p:cNvCxnSpPr>
          <p:nvPr/>
        </p:nvCxnSpPr>
        <p:spPr>
          <a:xfrm>
            <a:off x="1479582" y="1731698"/>
            <a:ext cx="0" cy="94257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0" name="Freeform: Shape 19">
            <a:extLst>
              <a:ext uri="{FF2B5EF4-FFF2-40B4-BE49-F238E27FC236}">
                <a16:creationId xmlns:a16="http://schemas.microsoft.com/office/drawing/2014/main" id="{5E4F6892-3621-4F61-836E-C368001C6624}"/>
              </a:ext>
            </a:extLst>
          </p:cNvPr>
          <p:cNvSpPr/>
          <p:nvPr/>
        </p:nvSpPr>
        <p:spPr>
          <a:xfrm>
            <a:off x="1442822" y="3414066"/>
            <a:ext cx="1443824" cy="298674"/>
          </a:xfrm>
          <a:custGeom>
            <a:avLst/>
            <a:gdLst>
              <a:gd name="connsiteX0" fmla="*/ 0 w 1443824"/>
              <a:gd name="connsiteY0" fmla="*/ 298674 h 298674"/>
              <a:gd name="connsiteX1" fmla="*/ 22975 w 1443824"/>
              <a:gd name="connsiteY1" fmla="*/ 284889 h 298674"/>
              <a:gd name="connsiteX2" fmla="*/ 27570 w 1443824"/>
              <a:gd name="connsiteY2" fmla="*/ 271104 h 298674"/>
              <a:gd name="connsiteX3" fmla="*/ 41355 w 1443824"/>
              <a:gd name="connsiteY3" fmla="*/ 261914 h 298674"/>
              <a:gd name="connsiteX4" fmla="*/ 50545 w 1443824"/>
              <a:gd name="connsiteY4" fmla="*/ 248129 h 298674"/>
              <a:gd name="connsiteX5" fmla="*/ 55140 w 1443824"/>
              <a:gd name="connsiteY5" fmla="*/ 234344 h 298674"/>
              <a:gd name="connsiteX6" fmla="*/ 68925 w 1443824"/>
              <a:gd name="connsiteY6" fmla="*/ 225154 h 298674"/>
              <a:gd name="connsiteX7" fmla="*/ 78115 w 1443824"/>
              <a:gd name="connsiteY7" fmla="*/ 197584 h 298674"/>
              <a:gd name="connsiteX8" fmla="*/ 87305 w 1443824"/>
              <a:gd name="connsiteY8" fmla="*/ 183799 h 298674"/>
              <a:gd name="connsiteX9" fmla="*/ 114874 w 1443824"/>
              <a:gd name="connsiteY9" fmla="*/ 160824 h 298674"/>
              <a:gd name="connsiteX10" fmla="*/ 142444 w 1443824"/>
              <a:gd name="connsiteY10" fmla="*/ 151635 h 298674"/>
              <a:gd name="connsiteX11" fmla="*/ 174609 w 1443824"/>
              <a:gd name="connsiteY11" fmla="*/ 142445 h 298674"/>
              <a:gd name="connsiteX12" fmla="*/ 252724 w 1443824"/>
              <a:gd name="connsiteY12" fmla="*/ 147040 h 298674"/>
              <a:gd name="connsiteX13" fmla="*/ 266509 w 1443824"/>
              <a:gd name="connsiteY13" fmla="*/ 151635 h 298674"/>
              <a:gd name="connsiteX14" fmla="*/ 289484 w 1443824"/>
              <a:gd name="connsiteY14" fmla="*/ 170014 h 298674"/>
              <a:gd name="connsiteX15" fmla="*/ 298673 w 1443824"/>
              <a:gd name="connsiteY15" fmla="*/ 183799 h 298674"/>
              <a:gd name="connsiteX16" fmla="*/ 312458 w 1443824"/>
              <a:gd name="connsiteY16" fmla="*/ 188394 h 298674"/>
              <a:gd name="connsiteX17" fmla="*/ 317053 w 1443824"/>
              <a:gd name="connsiteY17" fmla="*/ 202179 h 298674"/>
              <a:gd name="connsiteX18" fmla="*/ 330838 w 1443824"/>
              <a:gd name="connsiteY18" fmla="*/ 211369 h 298674"/>
              <a:gd name="connsiteX19" fmla="*/ 335433 w 1443824"/>
              <a:gd name="connsiteY19" fmla="*/ 225154 h 298674"/>
              <a:gd name="connsiteX20" fmla="*/ 363003 w 1443824"/>
              <a:gd name="connsiteY20" fmla="*/ 243534 h 298674"/>
              <a:gd name="connsiteX21" fmla="*/ 385978 w 1443824"/>
              <a:gd name="connsiteY21" fmla="*/ 261914 h 298674"/>
              <a:gd name="connsiteX22" fmla="*/ 399763 w 1443824"/>
              <a:gd name="connsiteY22" fmla="*/ 271104 h 298674"/>
              <a:gd name="connsiteX23" fmla="*/ 427333 w 1443824"/>
              <a:gd name="connsiteY23" fmla="*/ 280294 h 298674"/>
              <a:gd name="connsiteX24" fmla="*/ 441118 w 1443824"/>
              <a:gd name="connsiteY24" fmla="*/ 284889 h 298674"/>
              <a:gd name="connsiteX25" fmla="*/ 528422 w 1443824"/>
              <a:gd name="connsiteY25" fmla="*/ 275699 h 298674"/>
              <a:gd name="connsiteX26" fmla="*/ 542207 w 1443824"/>
              <a:gd name="connsiteY26" fmla="*/ 266509 h 298674"/>
              <a:gd name="connsiteX27" fmla="*/ 569777 w 1443824"/>
              <a:gd name="connsiteY27" fmla="*/ 252724 h 298674"/>
              <a:gd name="connsiteX28" fmla="*/ 583562 w 1443824"/>
              <a:gd name="connsiteY28" fmla="*/ 238939 h 298674"/>
              <a:gd name="connsiteX29" fmla="*/ 592752 w 1443824"/>
              <a:gd name="connsiteY29" fmla="*/ 225154 h 298674"/>
              <a:gd name="connsiteX30" fmla="*/ 620322 w 1443824"/>
              <a:gd name="connsiteY30" fmla="*/ 206774 h 298674"/>
              <a:gd name="connsiteX31" fmla="*/ 647892 w 1443824"/>
              <a:gd name="connsiteY31" fmla="*/ 165419 h 298674"/>
              <a:gd name="connsiteX32" fmla="*/ 657082 w 1443824"/>
              <a:gd name="connsiteY32" fmla="*/ 151635 h 298674"/>
              <a:gd name="connsiteX33" fmla="*/ 680056 w 1443824"/>
              <a:gd name="connsiteY33" fmla="*/ 114875 h 298674"/>
              <a:gd name="connsiteX34" fmla="*/ 689246 w 1443824"/>
              <a:gd name="connsiteY34" fmla="*/ 101090 h 298674"/>
              <a:gd name="connsiteX35" fmla="*/ 716816 w 1443824"/>
              <a:gd name="connsiteY35" fmla="*/ 82710 h 298674"/>
              <a:gd name="connsiteX36" fmla="*/ 744386 w 1443824"/>
              <a:gd name="connsiteY36" fmla="*/ 68925 h 298674"/>
              <a:gd name="connsiteX37" fmla="*/ 785741 w 1443824"/>
              <a:gd name="connsiteY37" fmla="*/ 73520 h 298674"/>
              <a:gd name="connsiteX38" fmla="*/ 813311 w 1443824"/>
              <a:gd name="connsiteY38" fmla="*/ 82710 h 298674"/>
              <a:gd name="connsiteX39" fmla="*/ 827096 w 1443824"/>
              <a:gd name="connsiteY39" fmla="*/ 87305 h 298674"/>
              <a:gd name="connsiteX40" fmla="*/ 859260 w 1443824"/>
              <a:gd name="connsiteY40" fmla="*/ 128660 h 298674"/>
              <a:gd name="connsiteX41" fmla="*/ 868450 w 1443824"/>
              <a:gd name="connsiteY41" fmla="*/ 142445 h 298674"/>
              <a:gd name="connsiteX42" fmla="*/ 882235 w 1443824"/>
              <a:gd name="connsiteY42" fmla="*/ 151635 h 298674"/>
              <a:gd name="connsiteX43" fmla="*/ 918995 w 1443824"/>
              <a:gd name="connsiteY43" fmla="*/ 183799 h 298674"/>
              <a:gd name="connsiteX44" fmla="*/ 946565 w 1443824"/>
              <a:gd name="connsiteY44" fmla="*/ 192989 h 298674"/>
              <a:gd name="connsiteX45" fmla="*/ 1029274 w 1443824"/>
              <a:gd name="connsiteY45" fmla="*/ 188394 h 298674"/>
              <a:gd name="connsiteX46" fmla="*/ 1043059 w 1443824"/>
              <a:gd name="connsiteY46" fmla="*/ 183799 h 298674"/>
              <a:gd name="connsiteX47" fmla="*/ 1070629 w 1443824"/>
              <a:gd name="connsiteY47" fmla="*/ 165419 h 298674"/>
              <a:gd name="connsiteX48" fmla="*/ 1079819 w 1443824"/>
              <a:gd name="connsiteY48" fmla="*/ 137850 h 298674"/>
              <a:gd name="connsiteX49" fmla="*/ 1084414 w 1443824"/>
              <a:gd name="connsiteY49" fmla="*/ 124065 h 298674"/>
              <a:gd name="connsiteX50" fmla="*/ 1089009 w 1443824"/>
              <a:gd name="connsiteY50" fmla="*/ 64330 h 298674"/>
              <a:gd name="connsiteX51" fmla="*/ 1093604 w 1443824"/>
              <a:gd name="connsiteY51" fmla="*/ 50545 h 298674"/>
              <a:gd name="connsiteX52" fmla="*/ 1107389 w 1443824"/>
              <a:gd name="connsiteY52" fmla="*/ 36760 h 298674"/>
              <a:gd name="connsiteX53" fmla="*/ 1111984 w 1443824"/>
              <a:gd name="connsiteY53" fmla="*/ 22975 h 298674"/>
              <a:gd name="connsiteX54" fmla="*/ 1125769 w 1443824"/>
              <a:gd name="connsiteY54" fmla="*/ 18380 h 298674"/>
              <a:gd name="connsiteX55" fmla="*/ 1139554 w 1443824"/>
              <a:gd name="connsiteY55" fmla="*/ 9190 h 298674"/>
              <a:gd name="connsiteX56" fmla="*/ 1171719 w 1443824"/>
              <a:gd name="connsiteY56" fmla="*/ 0 h 298674"/>
              <a:gd name="connsiteX57" fmla="*/ 1213073 w 1443824"/>
              <a:gd name="connsiteY57" fmla="*/ 9190 h 298674"/>
              <a:gd name="connsiteX58" fmla="*/ 1226858 w 1443824"/>
              <a:gd name="connsiteY58" fmla="*/ 18380 h 298674"/>
              <a:gd name="connsiteX59" fmla="*/ 1245238 w 1443824"/>
              <a:gd name="connsiteY59" fmla="*/ 45950 h 298674"/>
              <a:gd name="connsiteX60" fmla="*/ 1254428 w 1443824"/>
              <a:gd name="connsiteY60" fmla="*/ 73520 h 298674"/>
              <a:gd name="connsiteX61" fmla="*/ 1259023 w 1443824"/>
              <a:gd name="connsiteY61" fmla="*/ 87305 h 298674"/>
              <a:gd name="connsiteX62" fmla="*/ 1286593 w 1443824"/>
              <a:gd name="connsiteY62" fmla="*/ 96495 h 298674"/>
              <a:gd name="connsiteX63" fmla="*/ 1369303 w 1443824"/>
              <a:gd name="connsiteY63" fmla="*/ 91900 h 298674"/>
              <a:gd name="connsiteX64" fmla="*/ 1401467 w 1443824"/>
              <a:gd name="connsiteY64" fmla="*/ 78115 h 298674"/>
              <a:gd name="connsiteX65" fmla="*/ 1429037 w 1443824"/>
              <a:gd name="connsiteY65" fmla="*/ 68925 h 298674"/>
              <a:gd name="connsiteX66" fmla="*/ 1442822 w 1443824"/>
              <a:gd name="connsiteY66" fmla="*/ 64330 h 298674"/>
              <a:gd name="connsiteX67" fmla="*/ 1433632 w 1443824"/>
              <a:gd name="connsiteY67" fmla="*/ 64330 h 298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443824" h="298674">
                <a:moveTo>
                  <a:pt x="0" y="298674"/>
                </a:moveTo>
                <a:cubicBezTo>
                  <a:pt x="7658" y="294079"/>
                  <a:pt x="16660" y="291204"/>
                  <a:pt x="22975" y="284889"/>
                </a:cubicBezTo>
                <a:cubicBezTo>
                  <a:pt x="26400" y="281464"/>
                  <a:pt x="24544" y="274886"/>
                  <a:pt x="27570" y="271104"/>
                </a:cubicBezTo>
                <a:cubicBezTo>
                  <a:pt x="31020" y="266792"/>
                  <a:pt x="36760" y="264977"/>
                  <a:pt x="41355" y="261914"/>
                </a:cubicBezTo>
                <a:cubicBezTo>
                  <a:pt x="44418" y="257319"/>
                  <a:pt x="48075" y="253068"/>
                  <a:pt x="50545" y="248129"/>
                </a:cubicBezTo>
                <a:cubicBezTo>
                  <a:pt x="52711" y="243797"/>
                  <a:pt x="52114" y="238126"/>
                  <a:pt x="55140" y="234344"/>
                </a:cubicBezTo>
                <a:cubicBezTo>
                  <a:pt x="58590" y="230032"/>
                  <a:pt x="64330" y="228217"/>
                  <a:pt x="68925" y="225154"/>
                </a:cubicBezTo>
                <a:cubicBezTo>
                  <a:pt x="71988" y="215964"/>
                  <a:pt x="72742" y="205644"/>
                  <a:pt x="78115" y="197584"/>
                </a:cubicBezTo>
                <a:cubicBezTo>
                  <a:pt x="81178" y="192989"/>
                  <a:pt x="83770" y="188042"/>
                  <a:pt x="87305" y="183799"/>
                </a:cubicBezTo>
                <a:cubicBezTo>
                  <a:pt x="93669" y="176163"/>
                  <a:pt x="105308" y="165075"/>
                  <a:pt x="114874" y="160824"/>
                </a:cubicBezTo>
                <a:cubicBezTo>
                  <a:pt x="123726" y="156890"/>
                  <a:pt x="133254" y="154698"/>
                  <a:pt x="142444" y="151635"/>
                </a:cubicBezTo>
                <a:cubicBezTo>
                  <a:pt x="162226" y="145042"/>
                  <a:pt x="151523" y="148217"/>
                  <a:pt x="174609" y="142445"/>
                </a:cubicBezTo>
                <a:cubicBezTo>
                  <a:pt x="200647" y="143977"/>
                  <a:pt x="226770" y="144445"/>
                  <a:pt x="252724" y="147040"/>
                </a:cubicBezTo>
                <a:cubicBezTo>
                  <a:pt x="257544" y="147522"/>
                  <a:pt x="262727" y="148609"/>
                  <a:pt x="266509" y="151635"/>
                </a:cubicBezTo>
                <a:cubicBezTo>
                  <a:pt x="296201" y="175387"/>
                  <a:pt x="254834" y="158464"/>
                  <a:pt x="289484" y="170014"/>
                </a:cubicBezTo>
                <a:cubicBezTo>
                  <a:pt x="292547" y="174609"/>
                  <a:pt x="294361" y="180349"/>
                  <a:pt x="298673" y="183799"/>
                </a:cubicBezTo>
                <a:cubicBezTo>
                  <a:pt x="302455" y="186825"/>
                  <a:pt x="309033" y="184969"/>
                  <a:pt x="312458" y="188394"/>
                </a:cubicBezTo>
                <a:cubicBezTo>
                  <a:pt x="315883" y="191819"/>
                  <a:pt x="314027" y="198397"/>
                  <a:pt x="317053" y="202179"/>
                </a:cubicBezTo>
                <a:cubicBezTo>
                  <a:pt x="320503" y="206491"/>
                  <a:pt x="326243" y="208306"/>
                  <a:pt x="330838" y="211369"/>
                </a:cubicBezTo>
                <a:cubicBezTo>
                  <a:pt x="332370" y="215964"/>
                  <a:pt x="332008" y="221729"/>
                  <a:pt x="335433" y="225154"/>
                </a:cubicBezTo>
                <a:cubicBezTo>
                  <a:pt x="343243" y="232964"/>
                  <a:pt x="363003" y="243534"/>
                  <a:pt x="363003" y="243534"/>
                </a:cubicBezTo>
                <a:cubicBezTo>
                  <a:pt x="378495" y="266772"/>
                  <a:pt x="363783" y="250817"/>
                  <a:pt x="385978" y="261914"/>
                </a:cubicBezTo>
                <a:cubicBezTo>
                  <a:pt x="390917" y="264384"/>
                  <a:pt x="394716" y="268861"/>
                  <a:pt x="399763" y="271104"/>
                </a:cubicBezTo>
                <a:cubicBezTo>
                  <a:pt x="408615" y="275038"/>
                  <a:pt x="418143" y="277231"/>
                  <a:pt x="427333" y="280294"/>
                </a:cubicBezTo>
                <a:lnTo>
                  <a:pt x="441118" y="284889"/>
                </a:lnTo>
                <a:cubicBezTo>
                  <a:pt x="447863" y="284467"/>
                  <a:pt x="505468" y="287176"/>
                  <a:pt x="528422" y="275699"/>
                </a:cubicBezTo>
                <a:cubicBezTo>
                  <a:pt x="533361" y="273229"/>
                  <a:pt x="537268" y="268979"/>
                  <a:pt x="542207" y="266509"/>
                </a:cubicBezTo>
                <a:cubicBezTo>
                  <a:pt x="562931" y="256147"/>
                  <a:pt x="550024" y="269185"/>
                  <a:pt x="569777" y="252724"/>
                </a:cubicBezTo>
                <a:cubicBezTo>
                  <a:pt x="574769" y="248564"/>
                  <a:pt x="579402" y="243931"/>
                  <a:pt x="583562" y="238939"/>
                </a:cubicBezTo>
                <a:cubicBezTo>
                  <a:pt x="587097" y="234696"/>
                  <a:pt x="588596" y="228791"/>
                  <a:pt x="592752" y="225154"/>
                </a:cubicBezTo>
                <a:cubicBezTo>
                  <a:pt x="601064" y="217881"/>
                  <a:pt x="620322" y="206774"/>
                  <a:pt x="620322" y="206774"/>
                </a:cubicBezTo>
                <a:lnTo>
                  <a:pt x="647892" y="165419"/>
                </a:lnTo>
                <a:lnTo>
                  <a:pt x="657082" y="151635"/>
                </a:lnTo>
                <a:cubicBezTo>
                  <a:pt x="668017" y="118826"/>
                  <a:pt x="658211" y="129438"/>
                  <a:pt x="680056" y="114875"/>
                </a:cubicBezTo>
                <a:cubicBezTo>
                  <a:pt x="683119" y="110280"/>
                  <a:pt x="685090" y="104727"/>
                  <a:pt x="689246" y="101090"/>
                </a:cubicBezTo>
                <a:cubicBezTo>
                  <a:pt x="697558" y="93817"/>
                  <a:pt x="707626" y="88837"/>
                  <a:pt x="716816" y="82710"/>
                </a:cubicBezTo>
                <a:cubicBezTo>
                  <a:pt x="734631" y="70833"/>
                  <a:pt x="725362" y="75266"/>
                  <a:pt x="744386" y="68925"/>
                </a:cubicBezTo>
                <a:cubicBezTo>
                  <a:pt x="758171" y="70457"/>
                  <a:pt x="772141" y="70800"/>
                  <a:pt x="785741" y="73520"/>
                </a:cubicBezTo>
                <a:cubicBezTo>
                  <a:pt x="795240" y="75420"/>
                  <a:pt x="804121" y="79647"/>
                  <a:pt x="813311" y="82710"/>
                </a:cubicBezTo>
                <a:lnTo>
                  <a:pt x="827096" y="87305"/>
                </a:lnTo>
                <a:cubicBezTo>
                  <a:pt x="848692" y="108901"/>
                  <a:pt x="837275" y="95682"/>
                  <a:pt x="859260" y="128660"/>
                </a:cubicBezTo>
                <a:cubicBezTo>
                  <a:pt x="862323" y="133255"/>
                  <a:pt x="863855" y="139382"/>
                  <a:pt x="868450" y="142445"/>
                </a:cubicBezTo>
                <a:lnTo>
                  <a:pt x="882235" y="151635"/>
                </a:lnTo>
                <a:cubicBezTo>
                  <a:pt x="892957" y="167717"/>
                  <a:pt x="896021" y="176141"/>
                  <a:pt x="918995" y="183799"/>
                </a:cubicBezTo>
                <a:lnTo>
                  <a:pt x="946565" y="192989"/>
                </a:lnTo>
                <a:cubicBezTo>
                  <a:pt x="974135" y="191457"/>
                  <a:pt x="1001786" y="191012"/>
                  <a:pt x="1029274" y="188394"/>
                </a:cubicBezTo>
                <a:cubicBezTo>
                  <a:pt x="1034096" y="187935"/>
                  <a:pt x="1038825" y="186151"/>
                  <a:pt x="1043059" y="183799"/>
                </a:cubicBezTo>
                <a:cubicBezTo>
                  <a:pt x="1052714" y="178435"/>
                  <a:pt x="1070629" y="165419"/>
                  <a:pt x="1070629" y="165419"/>
                </a:cubicBezTo>
                <a:lnTo>
                  <a:pt x="1079819" y="137850"/>
                </a:lnTo>
                <a:lnTo>
                  <a:pt x="1084414" y="124065"/>
                </a:lnTo>
                <a:cubicBezTo>
                  <a:pt x="1085946" y="104153"/>
                  <a:pt x="1086532" y="84146"/>
                  <a:pt x="1089009" y="64330"/>
                </a:cubicBezTo>
                <a:cubicBezTo>
                  <a:pt x="1089610" y="59524"/>
                  <a:pt x="1090917" y="54575"/>
                  <a:pt x="1093604" y="50545"/>
                </a:cubicBezTo>
                <a:cubicBezTo>
                  <a:pt x="1097209" y="45138"/>
                  <a:pt x="1102794" y="41355"/>
                  <a:pt x="1107389" y="36760"/>
                </a:cubicBezTo>
                <a:cubicBezTo>
                  <a:pt x="1108921" y="32165"/>
                  <a:pt x="1108559" y="26400"/>
                  <a:pt x="1111984" y="22975"/>
                </a:cubicBezTo>
                <a:cubicBezTo>
                  <a:pt x="1115409" y="19550"/>
                  <a:pt x="1121437" y="20546"/>
                  <a:pt x="1125769" y="18380"/>
                </a:cubicBezTo>
                <a:cubicBezTo>
                  <a:pt x="1130708" y="15910"/>
                  <a:pt x="1134615" y="11660"/>
                  <a:pt x="1139554" y="9190"/>
                </a:cubicBezTo>
                <a:cubicBezTo>
                  <a:pt x="1146146" y="5894"/>
                  <a:pt x="1165830" y="1472"/>
                  <a:pt x="1171719" y="0"/>
                </a:cubicBezTo>
                <a:cubicBezTo>
                  <a:pt x="1182309" y="1765"/>
                  <a:pt x="1201761" y="3534"/>
                  <a:pt x="1213073" y="9190"/>
                </a:cubicBezTo>
                <a:cubicBezTo>
                  <a:pt x="1218012" y="11660"/>
                  <a:pt x="1222263" y="15317"/>
                  <a:pt x="1226858" y="18380"/>
                </a:cubicBezTo>
                <a:cubicBezTo>
                  <a:pt x="1232985" y="27570"/>
                  <a:pt x="1241745" y="35472"/>
                  <a:pt x="1245238" y="45950"/>
                </a:cubicBezTo>
                <a:lnTo>
                  <a:pt x="1254428" y="73520"/>
                </a:lnTo>
                <a:cubicBezTo>
                  <a:pt x="1255960" y="78115"/>
                  <a:pt x="1254428" y="85773"/>
                  <a:pt x="1259023" y="87305"/>
                </a:cubicBezTo>
                <a:lnTo>
                  <a:pt x="1286593" y="96495"/>
                </a:lnTo>
                <a:cubicBezTo>
                  <a:pt x="1314163" y="94963"/>
                  <a:pt x="1341804" y="94400"/>
                  <a:pt x="1369303" y="91900"/>
                </a:cubicBezTo>
                <a:cubicBezTo>
                  <a:pt x="1396046" y="89469"/>
                  <a:pt x="1379800" y="87745"/>
                  <a:pt x="1401467" y="78115"/>
                </a:cubicBezTo>
                <a:cubicBezTo>
                  <a:pt x="1410319" y="74181"/>
                  <a:pt x="1419847" y="71988"/>
                  <a:pt x="1429037" y="68925"/>
                </a:cubicBezTo>
                <a:cubicBezTo>
                  <a:pt x="1433632" y="67393"/>
                  <a:pt x="1447666" y="64330"/>
                  <a:pt x="1442822" y="64330"/>
                </a:cubicBezTo>
                <a:lnTo>
                  <a:pt x="1433632" y="64330"/>
                </a:lnTo>
              </a:path>
            </a:pathLst>
          </a:custGeom>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1A6C3415-D229-47B7-8D02-3D26750B0675}"/>
              </a:ext>
            </a:extLst>
          </p:cNvPr>
          <p:cNvCxnSpPr>
            <a:stCxn id="20" idx="66"/>
          </p:cNvCxnSpPr>
          <p:nvPr/>
        </p:nvCxnSpPr>
        <p:spPr>
          <a:xfrm flipV="1">
            <a:off x="2885644" y="3414066"/>
            <a:ext cx="340028" cy="6433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24" name="Straight Arrow Connector 23">
            <a:extLst>
              <a:ext uri="{FF2B5EF4-FFF2-40B4-BE49-F238E27FC236}">
                <a16:creationId xmlns:a16="http://schemas.microsoft.com/office/drawing/2014/main" id="{2E89CB8F-33EF-4483-9DE1-2AD55A99488D}"/>
              </a:ext>
            </a:extLst>
          </p:cNvPr>
          <p:cNvCxnSpPr/>
          <p:nvPr/>
        </p:nvCxnSpPr>
        <p:spPr>
          <a:xfrm flipV="1">
            <a:off x="1029117" y="3841399"/>
            <a:ext cx="0" cy="344623"/>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26" name="Straight Arrow Connector 25">
            <a:extLst>
              <a:ext uri="{FF2B5EF4-FFF2-40B4-BE49-F238E27FC236}">
                <a16:creationId xmlns:a16="http://schemas.microsoft.com/office/drawing/2014/main" id="{01DE75BC-682A-49BC-B795-E0D25950C4E2}"/>
              </a:ext>
            </a:extLst>
          </p:cNvPr>
          <p:cNvCxnSpPr>
            <a:cxnSpLocks/>
          </p:cNvCxnSpPr>
          <p:nvPr/>
        </p:nvCxnSpPr>
        <p:spPr>
          <a:xfrm flipH="1" flipV="1">
            <a:off x="3754594" y="3515155"/>
            <a:ext cx="1970243" cy="110279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31" name="Straight Arrow Connector 30">
            <a:extLst>
              <a:ext uri="{FF2B5EF4-FFF2-40B4-BE49-F238E27FC236}">
                <a16:creationId xmlns:a16="http://schemas.microsoft.com/office/drawing/2014/main" id="{5D7E51E6-4EA9-4C8A-8DCB-43211F4DC1FB}"/>
              </a:ext>
            </a:extLst>
          </p:cNvPr>
          <p:cNvCxnSpPr/>
          <p:nvPr/>
        </p:nvCxnSpPr>
        <p:spPr>
          <a:xfrm flipH="1">
            <a:off x="2927350" y="1589861"/>
            <a:ext cx="1097848" cy="136930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3" name="Straight Arrow Connector 32">
            <a:extLst>
              <a:ext uri="{FF2B5EF4-FFF2-40B4-BE49-F238E27FC236}">
                <a16:creationId xmlns:a16="http://schemas.microsoft.com/office/drawing/2014/main" id="{D9E690B9-F7AA-4974-8435-D6D457328FA7}"/>
              </a:ext>
            </a:extLst>
          </p:cNvPr>
          <p:cNvCxnSpPr/>
          <p:nvPr/>
        </p:nvCxnSpPr>
        <p:spPr>
          <a:xfrm flipH="1">
            <a:off x="3312977" y="1589861"/>
            <a:ext cx="932780" cy="141984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9" name="Straight Arrow Connector 38">
            <a:extLst>
              <a:ext uri="{FF2B5EF4-FFF2-40B4-BE49-F238E27FC236}">
                <a16:creationId xmlns:a16="http://schemas.microsoft.com/office/drawing/2014/main" id="{9147FA7C-A38F-4049-B7D8-076EC06F9A8D}"/>
              </a:ext>
            </a:extLst>
          </p:cNvPr>
          <p:cNvCxnSpPr/>
          <p:nvPr/>
        </p:nvCxnSpPr>
        <p:spPr>
          <a:xfrm flipH="1">
            <a:off x="4443692" y="1553102"/>
            <a:ext cx="296023" cy="122685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1" name="Straight Arrow Connector 40">
            <a:extLst>
              <a:ext uri="{FF2B5EF4-FFF2-40B4-BE49-F238E27FC236}">
                <a16:creationId xmlns:a16="http://schemas.microsoft.com/office/drawing/2014/main" id="{2826C6C2-8224-46D0-8D59-D72CABF04215}"/>
              </a:ext>
            </a:extLst>
          </p:cNvPr>
          <p:cNvCxnSpPr/>
          <p:nvPr/>
        </p:nvCxnSpPr>
        <p:spPr>
          <a:xfrm flipH="1">
            <a:off x="4792559" y="1553102"/>
            <a:ext cx="583562" cy="118550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43" name="Straight Arrow Connector 42">
            <a:extLst>
              <a:ext uri="{FF2B5EF4-FFF2-40B4-BE49-F238E27FC236}">
                <a16:creationId xmlns:a16="http://schemas.microsoft.com/office/drawing/2014/main" id="{7A671E76-EE79-4A19-8F6E-821067A2B54C}"/>
              </a:ext>
            </a:extLst>
          </p:cNvPr>
          <p:cNvCxnSpPr/>
          <p:nvPr/>
        </p:nvCxnSpPr>
        <p:spPr>
          <a:xfrm>
            <a:off x="3133773" y="2336152"/>
            <a:ext cx="693841" cy="67355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9505977A-E100-41C1-8456-D5BE07EAE26B}"/>
              </a:ext>
            </a:extLst>
          </p:cNvPr>
          <p:cNvCxnSpPr/>
          <p:nvPr/>
        </p:nvCxnSpPr>
        <p:spPr>
          <a:xfrm flipH="1">
            <a:off x="5858593" y="2274512"/>
            <a:ext cx="294078" cy="625331"/>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47" name="Straight Arrow Connector 46">
            <a:extLst>
              <a:ext uri="{FF2B5EF4-FFF2-40B4-BE49-F238E27FC236}">
                <a16:creationId xmlns:a16="http://schemas.microsoft.com/office/drawing/2014/main" id="{0466AFDE-E12F-4540-A217-0C0B29F283FD}"/>
              </a:ext>
            </a:extLst>
          </p:cNvPr>
          <p:cNvCxnSpPr/>
          <p:nvPr/>
        </p:nvCxnSpPr>
        <p:spPr>
          <a:xfrm flipH="1">
            <a:off x="6671904" y="2274512"/>
            <a:ext cx="45949" cy="505448"/>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649784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t> Various Foam properties that affect attenuation</a:t>
            </a:r>
          </a:p>
        </p:txBody>
      </p:sp>
      <p:sp>
        <p:nvSpPr>
          <p:cNvPr id="3" name="Content Placeholder 2"/>
          <p:cNvSpPr>
            <a:spLocks noGrp="1"/>
          </p:cNvSpPr>
          <p:nvPr>
            <p:ph idx="1"/>
          </p:nvPr>
        </p:nvSpPr>
        <p:spPr>
          <a:xfrm>
            <a:off x="304800" y="935666"/>
            <a:ext cx="8569739" cy="404288"/>
          </a:xfrm>
        </p:spPr>
        <p:txBody>
          <a:bodyPr/>
          <a:lstStyle/>
          <a:p>
            <a:r>
              <a:rPr lang="en-US" sz="1200" dirty="0"/>
              <a:t>Porosity </a:t>
            </a:r>
          </a:p>
          <a:p>
            <a:r>
              <a:rPr lang="en-US" sz="1200" dirty="0"/>
              <a:t>Density</a:t>
            </a:r>
          </a:p>
          <a:p>
            <a:r>
              <a:rPr lang="en-US" sz="1200" dirty="0"/>
              <a:t>Material coating</a:t>
            </a:r>
          </a:p>
          <a:p>
            <a:r>
              <a:rPr lang="en-US" sz="1200" dirty="0"/>
              <a:t>Surface cuts</a:t>
            </a:r>
          </a:p>
          <a:p>
            <a:r>
              <a:rPr lang="en-US" sz="1200" dirty="0"/>
              <a:t>Pattern design</a:t>
            </a:r>
          </a:p>
          <a:p>
            <a:r>
              <a:rPr lang="en-US" sz="1200" dirty="0"/>
              <a:t>Quality control</a:t>
            </a:r>
          </a:p>
          <a:p>
            <a:r>
              <a:rPr lang="en-US" sz="1200" dirty="0"/>
              <a:t>Protective layering</a:t>
            </a:r>
          </a:p>
        </p:txBody>
      </p:sp>
      <p:sp>
        <p:nvSpPr>
          <p:cNvPr id="4" name="Footer Placeholder 3"/>
          <p:cNvSpPr>
            <a:spLocks noGrp="1"/>
          </p:cNvSpPr>
          <p:nvPr>
            <p:ph type="ftr" sz="quarter" idx="10"/>
          </p:nvPr>
        </p:nvSpPr>
        <p:spPr/>
        <p:txBody>
          <a:bodyPr/>
          <a:lstStyle/>
          <a:p>
            <a:pPr>
              <a:defRPr/>
            </a:pPr>
            <a:endParaRPr lang="en-US" b="1" dirty="0">
              <a:latin typeface="Tahoma" panose="020B0604030504040204" pitchFamily="34" charset="0"/>
              <a:ea typeface="Tahoma" panose="020B0604030504040204" pitchFamily="34" charset="0"/>
              <a:cs typeface="Tahoma" panose="020B0604030504040204" pitchFamily="34" charset="0"/>
            </a:endParaRPr>
          </a:p>
        </p:txBody>
      </p:sp>
      <p:sp>
        <p:nvSpPr>
          <p:cNvPr id="5" name="Slide Number Placeholder 4"/>
          <p:cNvSpPr>
            <a:spLocks noGrp="1"/>
          </p:cNvSpPr>
          <p:nvPr>
            <p:ph type="sldNum" sz="quarter" idx="11"/>
          </p:nvPr>
        </p:nvSpPr>
        <p:spPr/>
        <p:txBody>
          <a:bodyPr/>
          <a:lstStyle/>
          <a:p>
            <a:pPr>
              <a:defRPr/>
            </a:pPr>
            <a:fld id="{866A0FFB-0FFD-462E-874C-098C8C90CC5D}" type="slidenum">
              <a:rPr lang="en-US" smtClean="0"/>
              <a:pPr>
                <a:defRPr/>
              </a:pPr>
              <a:t>7</a:t>
            </a:fld>
            <a:endParaRPr lang="en-US" dirty="0"/>
          </a:p>
        </p:txBody>
      </p:sp>
      <p:pic>
        <p:nvPicPr>
          <p:cNvPr id="7" name="Picture 6">
            <a:extLst>
              <a:ext uri="{FF2B5EF4-FFF2-40B4-BE49-F238E27FC236}">
                <a16:creationId xmlns:a16="http://schemas.microsoft.com/office/drawing/2014/main" id="{B8AC5B76-8E27-4261-9FB5-5EEF3C9957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304326" y="1593690"/>
            <a:ext cx="4261685" cy="2837934"/>
          </a:xfrm>
          <a:prstGeom prst="rect">
            <a:avLst/>
          </a:prstGeom>
        </p:spPr>
      </p:pic>
      <p:pic>
        <p:nvPicPr>
          <p:cNvPr id="17" name="Picture 16">
            <a:extLst>
              <a:ext uri="{FF2B5EF4-FFF2-40B4-BE49-F238E27FC236}">
                <a16:creationId xmlns:a16="http://schemas.microsoft.com/office/drawing/2014/main" id="{7500A80D-CDE4-4E59-BC89-6607E12812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557734" y="1183801"/>
            <a:ext cx="4263335" cy="3659361"/>
          </a:xfrm>
          <a:prstGeom prst="rect">
            <a:avLst/>
          </a:prstGeom>
        </p:spPr>
      </p:pic>
      <p:sp>
        <p:nvSpPr>
          <p:cNvPr id="6" name="Rectangle 5">
            <a:extLst>
              <a:ext uri="{FF2B5EF4-FFF2-40B4-BE49-F238E27FC236}">
                <a16:creationId xmlns:a16="http://schemas.microsoft.com/office/drawing/2014/main" id="{7E3C96BE-6A87-4118-A07B-8D7B605D79CF}"/>
              </a:ext>
            </a:extLst>
          </p:cNvPr>
          <p:cNvSpPr/>
          <p:nvPr/>
        </p:nvSpPr>
        <p:spPr>
          <a:xfrm>
            <a:off x="4854136" y="880165"/>
            <a:ext cx="2058548" cy="817894"/>
          </a:xfrm>
          <a:prstGeom prst="rect">
            <a:avLst/>
          </a:prstGeom>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t>Melamine foam</a:t>
            </a:r>
          </a:p>
          <a:p>
            <a:pPr algn="ctr"/>
            <a:r>
              <a:rPr lang="en-US" sz="1600" dirty="0"/>
              <a:t>Ultra light</a:t>
            </a:r>
          </a:p>
          <a:p>
            <a:pPr algn="ctr"/>
            <a:r>
              <a:rPr lang="en-US" sz="1600" dirty="0"/>
              <a:t>Density: 6 kg/m^3</a:t>
            </a:r>
          </a:p>
        </p:txBody>
      </p:sp>
      <p:cxnSp>
        <p:nvCxnSpPr>
          <p:cNvPr id="9" name="Straight Arrow Connector 8">
            <a:extLst>
              <a:ext uri="{FF2B5EF4-FFF2-40B4-BE49-F238E27FC236}">
                <a16:creationId xmlns:a16="http://schemas.microsoft.com/office/drawing/2014/main" id="{49FA29B9-75DA-4F7D-A4BB-DC8A3265F5E8}"/>
              </a:ext>
            </a:extLst>
          </p:cNvPr>
          <p:cNvCxnSpPr/>
          <p:nvPr/>
        </p:nvCxnSpPr>
        <p:spPr>
          <a:xfrm>
            <a:off x="6051582" y="1698059"/>
            <a:ext cx="0" cy="21345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0" name="Rectangle 9">
            <a:extLst>
              <a:ext uri="{FF2B5EF4-FFF2-40B4-BE49-F238E27FC236}">
                <a16:creationId xmlns:a16="http://schemas.microsoft.com/office/drawing/2014/main" id="{1058A9AC-E6BD-445C-B130-B01D69DEEECF}"/>
              </a:ext>
            </a:extLst>
          </p:cNvPr>
          <p:cNvSpPr/>
          <p:nvPr/>
        </p:nvSpPr>
        <p:spPr>
          <a:xfrm>
            <a:off x="5146391" y="4261686"/>
            <a:ext cx="1908732" cy="790222"/>
          </a:xfrm>
          <a:prstGeom prst="rect">
            <a:avLst/>
          </a:prstGeom>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dirty="0"/>
              <a:t>Melamine foam</a:t>
            </a:r>
          </a:p>
          <a:p>
            <a:pPr algn="ctr"/>
            <a:r>
              <a:rPr lang="en-US" sz="1600" dirty="0"/>
              <a:t>G</a:t>
            </a:r>
          </a:p>
          <a:p>
            <a:pPr algn="ctr"/>
            <a:r>
              <a:rPr lang="en-US" sz="1600" dirty="0"/>
              <a:t>Density: 9 kg/m^3</a:t>
            </a:r>
          </a:p>
        </p:txBody>
      </p:sp>
      <p:cxnSp>
        <p:nvCxnSpPr>
          <p:cNvPr id="12" name="Straight Arrow Connector 11">
            <a:extLst>
              <a:ext uri="{FF2B5EF4-FFF2-40B4-BE49-F238E27FC236}">
                <a16:creationId xmlns:a16="http://schemas.microsoft.com/office/drawing/2014/main" id="{9C846742-2CBE-4B1D-A03A-926ABB7AA24A}"/>
              </a:ext>
            </a:extLst>
          </p:cNvPr>
          <p:cNvCxnSpPr/>
          <p:nvPr/>
        </p:nvCxnSpPr>
        <p:spPr>
          <a:xfrm flipV="1">
            <a:off x="5909138" y="4052768"/>
            <a:ext cx="0" cy="20891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310072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62E78-D4C5-4689-8354-AED620DE944A}"/>
              </a:ext>
            </a:extLst>
          </p:cNvPr>
          <p:cNvSpPr>
            <a:spLocks noGrp="1"/>
          </p:cNvSpPr>
          <p:nvPr>
            <p:ph type="title"/>
          </p:nvPr>
        </p:nvSpPr>
        <p:spPr/>
        <p:txBody>
          <a:bodyPr/>
          <a:lstStyle/>
          <a:p>
            <a:r>
              <a:rPr lang="en-US" sz="2000" dirty="0"/>
              <a:t>Test setup and data collection</a:t>
            </a:r>
          </a:p>
        </p:txBody>
      </p:sp>
      <p:sp>
        <p:nvSpPr>
          <p:cNvPr id="3" name="Content Placeholder 2">
            <a:extLst>
              <a:ext uri="{FF2B5EF4-FFF2-40B4-BE49-F238E27FC236}">
                <a16:creationId xmlns:a16="http://schemas.microsoft.com/office/drawing/2014/main" id="{893A2316-2E07-4823-8D5B-160F6E52BD36}"/>
              </a:ext>
            </a:extLst>
          </p:cNvPr>
          <p:cNvSpPr>
            <a:spLocks noGrp="1"/>
          </p:cNvSpPr>
          <p:nvPr>
            <p:ph idx="1"/>
          </p:nvPr>
        </p:nvSpPr>
        <p:spPr>
          <a:xfrm>
            <a:off x="263445" y="973049"/>
            <a:ext cx="8458200" cy="3498112"/>
          </a:xfrm>
        </p:spPr>
        <p:txBody>
          <a:bodyPr/>
          <a:lstStyle/>
          <a:p>
            <a:r>
              <a:rPr lang="en-US" sz="1200" dirty="0"/>
              <a:t>Make sure all microphones are set properly in place. Always double check!</a:t>
            </a:r>
          </a:p>
          <a:p>
            <a:endParaRPr lang="en-US" sz="1200" dirty="0"/>
          </a:p>
          <a:p>
            <a:r>
              <a:rPr lang="en-US" sz="1200" dirty="0"/>
              <a:t>Turn on all equipment, DAQ, Signal Generator, Amplifier, Computer with applicable program to collect data.</a:t>
            </a:r>
          </a:p>
          <a:p>
            <a:endParaRPr lang="en-US" sz="1200" dirty="0"/>
          </a:p>
          <a:p>
            <a:r>
              <a:rPr lang="en-US" sz="1200" dirty="0"/>
              <a:t>Calibrate mics.</a:t>
            </a:r>
          </a:p>
          <a:p>
            <a:endParaRPr lang="en-US" sz="1200" dirty="0"/>
          </a:p>
          <a:p>
            <a:r>
              <a:rPr lang="en-US" sz="1200" dirty="0"/>
              <a:t>Place sample in sample holder, make sure seated correctly and snug. Data will show inconsistencies if this is done incorrectly . </a:t>
            </a:r>
          </a:p>
          <a:p>
            <a:endParaRPr lang="en-US" sz="1200" dirty="0"/>
          </a:p>
          <a:p>
            <a:r>
              <a:rPr lang="en-US" sz="1200" dirty="0"/>
              <a:t>Run applicable test with settings needed to fit testing conditions desired.</a:t>
            </a:r>
          </a:p>
          <a:p>
            <a:endParaRPr lang="en-US" sz="1200" dirty="0"/>
          </a:p>
          <a:p>
            <a:r>
              <a:rPr lang="en-US" sz="1200" dirty="0"/>
              <a:t>After all test are ran, post processing of data begins.</a:t>
            </a:r>
          </a:p>
          <a:p>
            <a:endParaRPr lang="en-US" sz="1200" dirty="0"/>
          </a:p>
          <a:p>
            <a:r>
              <a:rPr lang="en-US" sz="1200" dirty="0"/>
              <a:t>Results from post processing will show if test conditions met expectations or not.</a:t>
            </a:r>
          </a:p>
        </p:txBody>
      </p:sp>
      <p:sp>
        <p:nvSpPr>
          <p:cNvPr id="4" name="Footer Placeholder 3">
            <a:extLst>
              <a:ext uri="{FF2B5EF4-FFF2-40B4-BE49-F238E27FC236}">
                <a16:creationId xmlns:a16="http://schemas.microsoft.com/office/drawing/2014/main" id="{662D7C86-3F0D-4535-B938-9EAB36501FA5}"/>
              </a:ext>
            </a:extLst>
          </p:cNvPr>
          <p:cNvSpPr>
            <a:spLocks noGrp="1"/>
          </p:cNvSpPr>
          <p:nvPr>
            <p:ph type="ftr" sz="quarter" idx="10"/>
          </p:nvPr>
        </p:nvSpPr>
        <p:spPr/>
        <p:txBody>
          <a:bodyPr/>
          <a:lstStyle/>
          <a:p>
            <a:pPr>
              <a:defRPr/>
            </a:pPr>
            <a:r>
              <a:rPr lang="en-US" b="1" dirty="0">
                <a:latin typeface="Tahoma" panose="020B0604030504040204" pitchFamily="34" charset="0"/>
                <a:ea typeface="Tahoma" panose="020B0604030504040204" pitchFamily="34" charset="0"/>
                <a:cs typeface="Tahoma" panose="020B0604030504040204" pitchFamily="34" charset="0"/>
              </a:rPr>
              <a:t> </a:t>
            </a:r>
          </a:p>
        </p:txBody>
      </p:sp>
      <p:sp>
        <p:nvSpPr>
          <p:cNvPr id="5" name="Slide Number Placeholder 4">
            <a:extLst>
              <a:ext uri="{FF2B5EF4-FFF2-40B4-BE49-F238E27FC236}">
                <a16:creationId xmlns:a16="http://schemas.microsoft.com/office/drawing/2014/main" id="{A979BC8F-725F-45CE-B1E2-23D11540BB82}"/>
              </a:ext>
            </a:extLst>
          </p:cNvPr>
          <p:cNvSpPr>
            <a:spLocks noGrp="1"/>
          </p:cNvSpPr>
          <p:nvPr>
            <p:ph type="sldNum" sz="quarter" idx="11"/>
          </p:nvPr>
        </p:nvSpPr>
        <p:spPr/>
        <p:txBody>
          <a:bodyPr/>
          <a:lstStyle/>
          <a:p>
            <a:pPr>
              <a:defRPr/>
            </a:pPr>
            <a:fld id="{866A0FFB-0FFD-462E-874C-098C8C90CC5D}" type="slidenum">
              <a:rPr lang="en-US" smtClean="0"/>
              <a:pPr>
                <a:defRPr/>
              </a:pPr>
              <a:t>8</a:t>
            </a:fld>
            <a:endParaRPr lang="en-US" dirty="0"/>
          </a:p>
        </p:txBody>
      </p:sp>
    </p:spTree>
    <p:extLst>
      <p:ext uri="{BB962C8B-B14F-4D97-AF65-F5344CB8AC3E}">
        <p14:creationId xmlns:p14="http://schemas.microsoft.com/office/powerpoint/2010/main" val="396020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2C7AA-016D-46EF-AD56-CF1E4FD45BB7}"/>
              </a:ext>
            </a:extLst>
          </p:cNvPr>
          <p:cNvSpPr>
            <a:spLocks noGrp="1"/>
          </p:cNvSpPr>
          <p:nvPr>
            <p:ph type="title"/>
          </p:nvPr>
        </p:nvSpPr>
        <p:spPr/>
        <p:txBody>
          <a:bodyPr/>
          <a:lstStyle/>
          <a:p>
            <a:r>
              <a:rPr lang="en-US" sz="2000" dirty="0"/>
              <a:t>Anechoic Termination</a:t>
            </a:r>
          </a:p>
        </p:txBody>
      </p:sp>
      <p:pic>
        <p:nvPicPr>
          <p:cNvPr id="7" name="Content Placeholder 6">
            <a:extLst>
              <a:ext uri="{FF2B5EF4-FFF2-40B4-BE49-F238E27FC236}">
                <a16:creationId xmlns:a16="http://schemas.microsoft.com/office/drawing/2014/main" id="{0C67553F-BE56-4309-95C1-64A5C363632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85820" y="1026183"/>
            <a:ext cx="5128085" cy="3498850"/>
          </a:xfrm>
        </p:spPr>
      </p:pic>
      <p:sp>
        <p:nvSpPr>
          <p:cNvPr id="4" name="Footer Placeholder 3">
            <a:extLst>
              <a:ext uri="{FF2B5EF4-FFF2-40B4-BE49-F238E27FC236}">
                <a16:creationId xmlns:a16="http://schemas.microsoft.com/office/drawing/2014/main" id="{BDB4566A-C78D-432B-B587-C8AE2901347F}"/>
              </a:ext>
            </a:extLst>
          </p:cNvPr>
          <p:cNvSpPr>
            <a:spLocks noGrp="1"/>
          </p:cNvSpPr>
          <p:nvPr>
            <p:ph type="ftr" sz="quarter" idx="10"/>
          </p:nvPr>
        </p:nvSpPr>
        <p:spPr/>
        <p:txBody>
          <a:bodyPr/>
          <a:lstStyle/>
          <a:p>
            <a:pPr>
              <a:defRPr/>
            </a:pPr>
            <a:r>
              <a:rPr lang="en-US" b="1" dirty="0">
                <a:latin typeface="Tahoma" panose="020B0604030504040204" pitchFamily="34" charset="0"/>
                <a:ea typeface="Tahoma" panose="020B0604030504040204" pitchFamily="34" charset="0"/>
                <a:cs typeface="Tahoma" panose="020B0604030504040204" pitchFamily="34" charset="0"/>
              </a:rPr>
              <a:t> </a:t>
            </a:r>
          </a:p>
        </p:txBody>
      </p:sp>
      <p:sp>
        <p:nvSpPr>
          <p:cNvPr id="5" name="Slide Number Placeholder 4">
            <a:extLst>
              <a:ext uri="{FF2B5EF4-FFF2-40B4-BE49-F238E27FC236}">
                <a16:creationId xmlns:a16="http://schemas.microsoft.com/office/drawing/2014/main" id="{59FD34F4-534F-4429-8595-0FCDDC47E3C0}"/>
              </a:ext>
            </a:extLst>
          </p:cNvPr>
          <p:cNvSpPr>
            <a:spLocks noGrp="1"/>
          </p:cNvSpPr>
          <p:nvPr>
            <p:ph type="sldNum" sz="quarter" idx="11"/>
          </p:nvPr>
        </p:nvSpPr>
        <p:spPr/>
        <p:txBody>
          <a:bodyPr/>
          <a:lstStyle/>
          <a:p>
            <a:pPr>
              <a:defRPr/>
            </a:pPr>
            <a:fld id="{866A0FFB-0FFD-462E-874C-098C8C90CC5D}" type="slidenum">
              <a:rPr lang="en-US" smtClean="0"/>
              <a:pPr>
                <a:defRPr/>
              </a:pPr>
              <a:t>9</a:t>
            </a:fld>
            <a:endParaRPr lang="en-US" dirty="0"/>
          </a:p>
        </p:txBody>
      </p:sp>
      <p:cxnSp>
        <p:nvCxnSpPr>
          <p:cNvPr id="9" name="Straight Connector 8">
            <a:extLst>
              <a:ext uri="{FF2B5EF4-FFF2-40B4-BE49-F238E27FC236}">
                <a16:creationId xmlns:a16="http://schemas.microsoft.com/office/drawing/2014/main" id="{AAE4CFA5-8349-4392-9238-0833B259547D}"/>
              </a:ext>
            </a:extLst>
          </p:cNvPr>
          <p:cNvCxnSpPr>
            <a:cxnSpLocks/>
          </p:cNvCxnSpPr>
          <p:nvPr/>
        </p:nvCxnSpPr>
        <p:spPr>
          <a:xfrm flipH="1">
            <a:off x="4686874" y="1180909"/>
            <a:ext cx="1" cy="2779959"/>
          </a:xfrm>
          <a:prstGeom prst="line">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D0010A6-F2A1-41C0-94C0-EC6ABC866B78}"/>
              </a:ext>
            </a:extLst>
          </p:cNvPr>
          <p:cNvSpPr txBox="1"/>
          <p:nvPr/>
        </p:nvSpPr>
        <p:spPr>
          <a:xfrm>
            <a:off x="4446595" y="3941688"/>
            <a:ext cx="606536" cy="307777"/>
          </a:xfrm>
          <a:prstGeom prst="rect">
            <a:avLst/>
          </a:prstGeom>
          <a:noFill/>
        </p:spPr>
        <p:txBody>
          <a:bodyPr wrap="square" rtlCol="0">
            <a:spAutoFit/>
          </a:bodyPr>
          <a:lstStyle/>
          <a:p>
            <a:r>
              <a:rPr lang="en-US" sz="1400" dirty="0">
                <a:latin typeface="Calibri" panose="020F0502020204030204" pitchFamily="34" charset="0"/>
              </a:rPr>
              <a:t>200</a:t>
            </a:r>
          </a:p>
        </p:txBody>
      </p:sp>
      <p:cxnSp>
        <p:nvCxnSpPr>
          <p:cNvPr id="13" name="Straight Connector 12">
            <a:extLst>
              <a:ext uri="{FF2B5EF4-FFF2-40B4-BE49-F238E27FC236}">
                <a16:creationId xmlns:a16="http://schemas.microsoft.com/office/drawing/2014/main" id="{52555A38-9B61-4826-97FA-1166DD629AEA}"/>
              </a:ext>
            </a:extLst>
          </p:cNvPr>
          <p:cNvCxnSpPr>
            <a:cxnSpLocks/>
          </p:cNvCxnSpPr>
          <p:nvPr/>
        </p:nvCxnSpPr>
        <p:spPr>
          <a:xfrm flipH="1">
            <a:off x="2927350" y="1304973"/>
            <a:ext cx="2384441" cy="0"/>
          </a:xfrm>
          <a:prstGeom prst="line">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754571E-1799-45E6-B758-C54730DC28B1}"/>
              </a:ext>
            </a:extLst>
          </p:cNvPr>
          <p:cNvSpPr txBox="1"/>
          <p:nvPr/>
        </p:nvSpPr>
        <p:spPr>
          <a:xfrm>
            <a:off x="2423164" y="1180909"/>
            <a:ext cx="675456" cy="261610"/>
          </a:xfrm>
          <a:prstGeom prst="rect">
            <a:avLst/>
          </a:prstGeom>
          <a:noFill/>
        </p:spPr>
        <p:txBody>
          <a:bodyPr wrap="square" rtlCol="0">
            <a:spAutoFit/>
          </a:bodyPr>
          <a:lstStyle/>
          <a:p>
            <a:r>
              <a:rPr lang="en-US" sz="1100" dirty="0">
                <a:latin typeface="Calibri" panose="020F0502020204030204" pitchFamily="34" charset="0"/>
              </a:rPr>
              <a:t>0.98</a:t>
            </a:r>
          </a:p>
        </p:txBody>
      </p:sp>
      <p:sp>
        <p:nvSpPr>
          <p:cNvPr id="17" name="Rectangle 16">
            <a:extLst>
              <a:ext uri="{FF2B5EF4-FFF2-40B4-BE49-F238E27FC236}">
                <a16:creationId xmlns:a16="http://schemas.microsoft.com/office/drawing/2014/main" id="{4A309648-5ADF-4A83-BE10-5B25DC0B5C7C}"/>
              </a:ext>
            </a:extLst>
          </p:cNvPr>
          <p:cNvSpPr/>
          <p:nvPr/>
        </p:nvSpPr>
        <p:spPr>
          <a:xfrm>
            <a:off x="128658" y="1167125"/>
            <a:ext cx="2159639" cy="3970318"/>
          </a:xfrm>
          <a:prstGeom prst="rect">
            <a:avLst/>
          </a:prstGeom>
        </p:spPr>
        <p:txBody>
          <a:bodyPr wrap="square">
            <a:spAutoFit/>
          </a:bodyPr>
          <a:lstStyle/>
          <a:p>
            <a:pPr marL="285750" indent="-285750">
              <a:buFont typeface="Arial" panose="020B0604020202020204" pitchFamily="34" charset="0"/>
              <a:buChar char="•"/>
            </a:pPr>
            <a:r>
              <a:rPr lang="en-US" sz="1200" dirty="0">
                <a:latin typeface="Calibri" panose="020F0502020204030204" pitchFamily="34" charset="0"/>
              </a:rPr>
              <a:t>Anechoic termination is needed to test the before and after of the sound waves, at above 0.98 we know that sound is not going to bounce back and affect results. Anything that may return will have little to no impact</a:t>
            </a:r>
          </a:p>
          <a:p>
            <a:pPr marL="285750" indent="-285750">
              <a:buFont typeface="Arial" panose="020B0604020202020204" pitchFamily="34" charset="0"/>
              <a:buChar char="•"/>
            </a:pPr>
            <a:endParaRPr lang="en-US" sz="1200" dirty="0">
              <a:latin typeface="Calibri" panose="020F0502020204030204" pitchFamily="34" charset="0"/>
            </a:endParaRPr>
          </a:p>
          <a:p>
            <a:pPr marL="285750" indent="-285750">
              <a:buFont typeface="Arial" panose="020B0604020202020204" pitchFamily="34" charset="0"/>
              <a:buChar char="•"/>
            </a:pPr>
            <a:r>
              <a:rPr lang="en-US" sz="1200" dirty="0">
                <a:latin typeface="Calibri" panose="020F0502020204030204" pitchFamily="34" charset="0"/>
              </a:rPr>
              <a:t>Anechoic termination at above 0.98 after 200 Hz.</a:t>
            </a:r>
          </a:p>
          <a:p>
            <a:endParaRPr lang="en-US" sz="1200" dirty="0">
              <a:latin typeface="Calibri" panose="020F0502020204030204" pitchFamily="34" charset="0"/>
            </a:endParaRPr>
          </a:p>
          <a:p>
            <a:pPr marL="285750" indent="-285750">
              <a:buFont typeface="Arial" panose="020B0604020202020204" pitchFamily="34" charset="0"/>
              <a:buChar char="•"/>
            </a:pPr>
            <a:r>
              <a:rPr lang="en-US" sz="1200" dirty="0">
                <a:latin typeface="Calibri" panose="020F0502020204030204" pitchFamily="34" charset="0"/>
              </a:rPr>
              <a:t>Majority of sound from 200 Hz to 1600 has been absorbed. </a:t>
            </a:r>
          </a:p>
          <a:p>
            <a:endParaRPr lang="en-US" sz="1200" dirty="0">
              <a:latin typeface="Calibri" panose="020F0502020204030204" pitchFamily="34" charset="0"/>
            </a:endParaRPr>
          </a:p>
          <a:p>
            <a:pPr marL="285750" indent="-285750">
              <a:buFont typeface="Arial" panose="020B0604020202020204" pitchFamily="34" charset="0"/>
              <a:buChar char="•"/>
            </a:pPr>
            <a:r>
              <a:rPr lang="en-US" sz="1200" dirty="0">
                <a:latin typeface="Calibri" panose="020F0502020204030204" pitchFamily="34" charset="0"/>
              </a:rPr>
              <a:t>Anything below 200 anechoic termination cannot be confirmed.</a:t>
            </a:r>
          </a:p>
          <a:p>
            <a:pPr marL="285750" indent="-285750">
              <a:buFont typeface="Arial" panose="020B0604020202020204" pitchFamily="34" charset="0"/>
              <a:buChar char="•"/>
            </a:pPr>
            <a:endParaRPr lang="en-US" sz="1200" dirty="0">
              <a:latin typeface="Calibri" panose="020F0502020204030204" pitchFamily="34" charset="0"/>
            </a:endParaRPr>
          </a:p>
        </p:txBody>
      </p:sp>
    </p:spTree>
    <p:extLst>
      <p:ext uri="{BB962C8B-B14F-4D97-AF65-F5344CB8AC3E}">
        <p14:creationId xmlns:p14="http://schemas.microsoft.com/office/powerpoint/2010/main" val="3777668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A5CFDE5C-810C-481A-ABDD-20808D6E1AA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66078" y="1683730"/>
            <a:ext cx="3834832" cy="2961641"/>
          </a:xfrm>
        </p:spPr>
      </p:pic>
      <p:sp>
        <p:nvSpPr>
          <p:cNvPr id="4" name="Footer Placeholder 3"/>
          <p:cNvSpPr>
            <a:spLocks noGrp="1"/>
          </p:cNvSpPr>
          <p:nvPr>
            <p:ph type="ftr" sz="quarter" idx="10"/>
          </p:nvPr>
        </p:nvSpPr>
        <p:spPr/>
        <p:txBody>
          <a:bodyPr/>
          <a:lstStyle/>
          <a:p>
            <a:pPr>
              <a:defRPr/>
            </a:pPr>
            <a:endParaRPr lang="en-US" b="1" dirty="0">
              <a:latin typeface="Tahoma" panose="020B0604030504040204" pitchFamily="34" charset="0"/>
              <a:ea typeface="Tahoma" panose="020B0604030504040204" pitchFamily="34" charset="0"/>
              <a:cs typeface="Tahoma" panose="020B0604030504040204" pitchFamily="34" charset="0"/>
            </a:endParaRPr>
          </a:p>
        </p:txBody>
      </p:sp>
      <p:sp>
        <p:nvSpPr>
          <p:cNvPr id="5" name="Slide Number Placeholder 4"/>
          <p:cNvSpPr>
            <a:spLocks noGrp="1"/>
          </p:cNvSpPr>
          <p:nvPr>
            <p:ph type="sldNum" sz="quarter" idx="11"/>
          </p:nvPr>
        </p:nvSpPr>
        <p:spPr/>
        <p:txBody>
          <a:bodyPr/>
          <a:lstStyle/>
          <a:p>
            <a:pPr>
              <a:defRPr/>
            </a:pPr>
            <a:fld id="{866A0FFB-0FFD-462E-874C-098C8C90CC5D}" type="slidenum">
              <a:rPr lang="en-US" smtClean="0"/>
              <a:pPr>
                <a:defRPr/>
              </a:pPr>
              <a:t>10</a:t>
            </a:fld>
            <a:endParaRPr lang="en-US" dirty="0"/>
          </a:p>
        </p:txBody>
      </p:sp>
      <p:pic>
        <p:nvPicPr>
          <p:cNvPr id="11" name="Picture 10">
            <a:extLst>
              <a:ext uri="{FF2B5EF4-FFF2-40B4-BE49-F238E27FC236}">
                <a16:creationId xmlns:a16="http://schemas.microsoft.com/office/drawing/2014/main" id="{10658CA3-CB9F-4E2D-B4F2-CF1F22780F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719" y="1677699"/>
            <a:ext cx="4145242" cy="2961641"/>
          </a:xfrm>
          <a:prstGeom prst="rect">
            <a:avLst/>
          </a:prstGeom>
        </p:spPr>
      </p:pic>
      <p:sp>
        <p:nvSpPr>
          <p:cNvPr id="14" name="TextBox 13">
            <a:extLst>
              <a:ext uri="{FF2B5EF4-FFF2-40B4-BE49-F238E27FC236}">
                <a16:creationId xmlns:a16="http://schemas.microsoft.com/office/drawing/2014/main" id="{3F490E90-E57B-438B-B59E-345F16564E20}"/>
              </a:ext>
            </a:extLst>
          </p:cNvPr>
          <p:cNvSpPr txBox="1"/>
          <p:nvPr/>
        </p:nvSpPr>
        <p:spPr>
          <a:xfrm>
            <a:off x="2017194" y="156229"/>
            <a:ext cx="5109612" cy="615553"/>
          </a:xfrm>
          <a:prstGeom prst="rect">
            <a:avLst/>
          </a:prstGeom>
          <a:noFill/>
        </p:spPr>
        <p:txBody>
          <a:bodyPr wrap="square" rtlCol="0">
            <a:spAutoFit/>
          </a:bodyPr>
          <a:lstStyle/>
          <a:p>
            <a:pPr algn="ctr"/>
            <a:r>
              <a:rPr lang="en-US" sz="2000" b="1" dirty="0">
                <a:latin typeface="Calibri" panose="020F0502020204030204" pitchFamily="34" charset="0"/>
              </a:rPr>
              <a:t>Results from post processing</a:t>
            </a:r>
          </a:p>
          <a:p>
            <a:endParaRPr lang="en-US" sz="1400" dirty="0">
              <a:latin typeface="Calibri" panose="020F0502020204030204" pitchFamily="34" charset="0"/>
            </a:endParaRPr>
          </a:p>
        </p:txBody>
      </p:sp>
      <p:sp>
        <p:nvSpPr>
          <p:cNvPr id="15" name="TextBox 14">
            <a:extLst>
              <a:ext uri="{FF2B5EF4-FFF2-40B4-BE49-F238E27FC236}">
                <a16:creationId xmlns:a16="http://schemas.microsoft.com/office/drawing/2014/main" id="{69AB8C38-C147-4C67-BDB9-3B17E34303D8}"/>
              </a:ext>
            </a:extLst>
          </p:cNvPr>
          <p:cNvSpPr txBox="1"/>
          <p:nvPr/>
        </p:nvSpPr>
        <p:spPr>
          <a:xfrm>
            <a:off x="680056" y="1020084"/>
            <a:ext cx="8040599" cy="523220"/>
          </a:xfrm>
          <a:prstGeom prst="rect">
            <a:avLst/>
          </a:prstGeom>
          <a:noFill/>
        </p:spPr>
        <p:txBody>
          <a:bodyPr wrap="none" rtlCol="0">
            <a:spAutoFit/>
          </a:bodyPr>
          <a:lstStyle/>
          <a:p>
            <a:pPr marL="285750" indent="-285750">
              <a:buFont typeface="Arial" panose="020B0604020202020204" pitchFamily="34" charset="0"/>
              <a:buChar char="•"/>
            </a:pPr>
            <a:r>
              <a:rPr lang="en-US" sz="1400" dirty="0">
                <a:latin typeface="Calibri" panose="020F0502020204030204" pitchFamily="34" charset="0"/>
              </a:rPr>
              <a:t>Same samples processed using two different techniques in calculating their effectiveness in attenuating </a:t>
            </a:r>
          </a:p>
          <a:p>
            <a:r>
              <a:rPr lang="en-US" sz="1400" dirty="0">
                <a:latin typeface="Calibri" panose="020F0502020204030204" pitchFamily="34" charset="0"/>
              </a:rPr>
              <a:t>       sound for a frequency range of 150- 1600.</a:t>
            </a:r>
          </a:p>
        </p:txBody>
      </p:sp>
    </p:spTree>
    <p:extLst>
      <p:ext uri="{BB962C8B-B14F-4D97-AF65-F5344CB8AC3E}">
        <p14:creationId xmlns:p14="http://schemas.microsoft.com/office/powerpoint/2010/main" val="2845623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endParaRPr lang="en-US" dirty="0"/>
          </a:p>
        </p:txBody>
      </p:sp>
      <p:sp>
        <p:nvSpPr>
          <p:cNvPr id="5" name="Slide Number Placeholder 4"/>
          <p:cNvSpPr>
            <a:spLocks noGrp="1"/>
          </p:cNvSpPr>
          <p:nvPr>
            <p:ph type="sldNum" sz="quarter" idx="11"/>
          </p:nvPr>
        </p:nvSpPr>
        <p:spPr/>
        <p:txBody>
          <a:bodyPr/>
          <a:lstStyle/>
          <a:p>
            <a:pPr>
              <a:defRPr/>
            </a:pPr>
            <a:fld id="{05E1F89D-35B5-4D6C-B54F-0F0BA5A87C4A}" type="slidenum">
              <a:rPr lang="en-US" altLang="en-US" smtClean="0"/>
              <a:pPr>
                <a:defRPr/>
              </a:pPr>
              <a:t>11</a:t>
            </a:fld>
            <a:endParaRPr lang="en-US" altLang="en-US" dirty="0"/>
          </a:p>
        </p:txBody>
      </p:sp>
      <p:pic>
        <p:nvPicPr>
          <p:cNvPr id="7" name="Picture 6">
            <a:extLst>
              <a:ext uri="{FF2B5EF4-FFF2-40B4-BE49-F238E27FC236}">
                <a16:creationId xmlns:a16="http://schemas.microsoft.com/office/drawing/2014/main" id="{CC56F86B-6CD5-44BF-8C15-273371FE41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9547" y="1574110"/>
            <a:ext cx="3881770" cy="2752622"/>
          </a:xfrm>
          <a:prstGeom prst="rect">
            <a:avLst/>
          </a:prstGeom>
        </p:spPr>
      </p:pic>
      <p:pic>
        <p:nvPicPr>
          <p:cNvPr id="9" name="Picture 8">
            <a:extLst>
              <a:ext uri="{FF2B5EF4-FFF2-40B4-BE49-F238E27FC236}">
                <a16:creationId xmlns:a16="http://schemas.microsoft.com/office/drawing/2014/main" id="{D2C11339-5439-4417-9894-CBF209DD90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849" y="1574109"/>
            <a:ext cx="4434151" cy="2752621"/>
          </a:xfrm>
          <a:prstGeom prst="rect">
            <a:avLst/>
          </a:prstGeom>
        </p:spPr>
      </p:pic>
      <p:sp>
        <p:nvSpPr>
          <p:cNvPr id="10" name="TextBox 9">
            <a:extLst>
              <a:ext uri="{FF2B5EF4-FFF2-40B4-BE49-F238E27FC236}">
                <a16:creationId xmlns:a16="http://schemas.microsoft.com/office/drawing/2014/main" id="{370F5D6C-4E60-42BD-A095-C2AF99F4D74C}"/>
              </a:ext>
            </a:extLst>
          </p:cNvPr>
          <p:cNvSpPr txBox="1"/>
          <p:nvPr/>
        </p:nvSpPr>
        <p:spPr>
          <a:xfrm>
            <a:off x="2426147" y="266509"/>
            <a:ext cx="3345141" cy="400110"/>
          </a:xfrm>
          <a:prstGeom prst="rect">
            <a:avLst/>
          </a:prstGeom>
          <a:noFill/>
        </p:spPr>
        <p:txBody>
          <a:bodyPr wrap="square" rtlCol="0">
            <a:spAutoFit/>
          </a:bodyPr>
          <a:lstStyle/>
          <a:p>
            <a:pPr algn="ctr"/>
            <a:r>
              <a:rPr lang="en-US" sz="2000" dirty="0">
                <a:latin typeface="Calibri" panose="020F0502020204030204" pitchFamily="34" charset="0"/>
              </a:rPr>
              <a:t>Foam G, samples 1-3</a:t>
            </a:r>
          </a:p>
        </p:txBody>
      </p:sp>
      <p:sp>
        <p:nvSpPr>
          <p:cNvPr id="2" name="TextBox 1">
            <a:extLst>
              <a:ext uri="{FF2B5EF4-FFF2-40B4-BE49-F238E27FC236}">
                <a16:creationId xmlns:a16="http://schemas.microsoft.com/office/drawing/2014/main" id="{35D3D3E3-981A-4E6F-9BE5-C583AC44D1E0}"/>
              </a:ext>
            </a:extLst>
          </p:cNvPr>
          <p:cNvSpPr txBox="1"/>
          <p:nvPr/>
        </p:nvSpPr>
        <p:spPr>
          <a:xfrm>
            <a:off x="353813" y="941970"/>
            <a:ext cx="3450826" cy="523220"/>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Calibri" panose="020F0502020204030204" pitchFamily="34" charset="0"/>
              </a:rPr>
              <a:t>Higher density foam attenuates sound more at the cost of weight.</a:t>
            </a:r>
          </a:p>
        </p:txBody>
      </p:sp>
    </p:spTree>
    <p:extLst>
      <p:ext uri="{BB962C8B-B14F-4D97-AF65-F5344CB8AC3E}">
        <p14:creationId xmlns:p14="http://schemas.microsoft.com/office/powerpoint/2010/main" val="2974854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endParaRPr lang="en-US" dirty="0"/>
          </a:p>
        </p:txBody>
      </p:sp>
      <p:sp>
        <p:nvSpPr>
          <p:cNvPr id="5" name="Slide Number Placeholder 4"/>
          <p:cNvSpPr>
            <a:spLocks noGrp="1"/>
          </p:cNvSpPr>
          <p:nvPr>
            <p:ph type="sldNum" sz="quarter" idx="11"/>
          </p:nvPr>
        </p:nvSpPr>
        <p:spPr/>
        <p:txBody>
          <a:bodyPr/>
          <a:lstStyle/>
          <a:p>
            <a:pPr>
              <a:defRPr/>
            </a:pPr>
            <a:fld id="{05E1F89D-35B5-4D6C-B54F-0F0BA5A87C4A}" type="slidenum">
              <a:rPr lang="en-US" altLang="en-US" smtClean="0"/>
              <a:pPr>
                <a:defRPr/>
              </a:pPr>
              <a:t>12</a:t>
            </a:fld>
            <a:endParaRPr lang="en-US" altLang="en-US" dirty="0"/>
          </a:p>
        </p:txBody>
      </p:sp>
      <p:sp>
        <p:nvSpPr>
          <p:cNvPr id="6" name="TextBox 5">
            <a:extLst>
              <a:ext uri="{FF2B5EF4-FFF2-40B4-BE49-F238E27FC236}">
                <a16:creationId xmlns:a16="http://schemas.microsoft.com/office/drawing/2014/main" id="{CCEF2EFA-FAD1-4398-8C20-4B410D984228}"/>
              </a:ext>
            </a:extLst>
          </p:cNvPr>
          <p:cNvSpPr txBox="1"/>
          <p:nvPr/>
        </p:nvSpPr>
        <p:spPr>
          <a:xfrm>
            <a:off x="2439931" y="284888"/>
            <a:ext cx="4434151" cy="307777"/>
          </a:xfrm>
          <a:prstGeom prst="rect">
            <a:avLst/>
          </a:prstGeom>
          <a:noFill/>
        </p:spPr>
        <p:txBody>
          <a:bodyPr wrap="square" rtlCol="0">
            <a:spAutoFit/>
          </a:bodyPr>
          <a:lstStyle/>
          <a:p>
            <a:pPr algn="ctr"/>
            <a:r>
              <a:rPr lang="en-US" sz="1400" dirty="0">
                <a:latin typeface="Calibri" panose="020F0502020204030204" pitchFamily="34" charset="0"/>
              </a:rPr>
              <a:t>Comparing techniques </a:t>
            </a:r>
          </a:p>
        </p:txBody>
      </p:sp>
      <p:pic>
        <p:nvPicPr>
          <p:cNvPr id="8" name="Picture 7">
            <a:extLst>
              <a:ext uri="{FF2B5EF4-FFF2-40B4-BE49-F238E27FC236}">
                <a16:creationId xmlns:a16="http://schemas.microsoft.com/office/drawing/2014/main" id="{D3996C65-A822-431A-BE54-1DA13F087F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9192" y="908620"/>
            <a:ext cx="5033923" cy="3667969"/>
          </a:xfrm>
          <a:prstGeom prst="rect">
            <a:avLst/>
          </a:prstGeom>
        </p:spPr>
      </p:pic>
      <p:sp>
        <p:nvSpPr>
          <p:cNvPr id="9" name="TextBox 8">
            <a:extLst>
              <a:ext uri="{FF2B5EF4-FFF2-40B4-BE49-F238E27FC236}">
                <a16:creationId xmlns:a16="http://schemas.microsoft.com/office/drawing/2014/main" id="{33C82D86-2EDF-4B27-8E4A-97297949A11A}"/>
              </a:ext>
            </a:extLst>
          </p:cNvPr>
          <p:cNvSpPr txBox="1"/>
          <p:nvPr/>
        </p:nvSpPr>
        <p:spPr>
          <a:xfrm>
            <a:off x="160824" y="1038464"/>
            <a:ext cx="1962054" cy="738664"/>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Calibri" panose="020F0502020204030204" pitchFamily="34" charset="0"/>
              </a:rPr>
              <a:t>Less than a 0.25 dB difference between both techniques.</a:t>
            </a:r>
          </a:p>
        </p:txBody>
      </p:sp>
    </p:spTree>
    <p:extLst>
      <p:ext uri="{BB962C8B-B14F-4D97-AF65-F5344CB8AC3E}">
        <p14:creationId xmlns:p14="http://schemas.microsoft.com/office/powerpoint/2010/main" val="977761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t>Foam data errors</a:t>
            </a:r>
          </a:p>
        </p:txBody>
      </p:sp>
      <p:sp>
        <p:nvSpPr>
          <p:cNvPr id="3" name="Content Placeholder 2"/>
          <p:cNvSpPr>
            <a:spLocks noGrp="1"/>
          </p:cNvSpPr>
          <p:nvPr>
            <p:ph idx="1"/>
          </p:nvPr>
        </p:nvSpPr>
        <p:spPr>
          <a:xfrm>
            <a:off x="304801" y="935666"/>
            <a:ext cx="3731247" cy="404288"/>
          </a:xfrm>
        </p:spPr>
        <p:txBody>
          <a:bodyPr/>
          <a:lstStyle/>
          <a:p>
            <a:r>
              <a:rPr lang="en-US" sz="1200" dirty="0"/>
              <a:t>Here we see that samples 8 and 9 ran similar yet sample 7 has some inconsistencies in the data</a:t>
            </a:r>
          </a:p>
          <a:p>
            <a:r>
              <a:rPr lang="en-US" sz="1200" dirty="0"/>
              <a:t>What actually affected the data needs further investigation. </a:t>
            </a:r>
          </a:p>
        </p:txBody>
      </p:sp>
      <p:sp>
        <p:nvSpPr>
          <p:cNvPr id="4" name="Footer Placeholder 3"/>
          <p:cNvSpPr>
            <a:spLocks noGrp="1"/>
          </p:cNvSpPr>
          <p:nvPr>
            <p:ph type="ftr" sz="quarter" idx="10"/>
          </p:nvPr>
        </p:nvSpPr>
        <p:spPr/>
        <p:txBody>
          <a:bodyPr/>
          <a:lstStyle/>
          <a:p>
            <a:pPr>
              <a:defRPr/>
            </a:pPr>
            <a:endParaRPr lang="en-US" b="1" dirty="0">
              <a:latin typeface="Tahoma" panose="020B0604030504040204" pitchFamily="34" charset="0"/>
              <a:ea typeface="Tahoma" panose="020B0604030504040204" pitchFamily="34" charset="0"/>
              <a:cs typeface="Tahoma" panose="020B0604030504040204" pitchFamily="34" charset="0"/>
            </a:endParaRPr>
          </a:p>
        </p:txBody>
      </p:sp>
      <p:sp>
        <p:nvSpPr>
          <p:cNvPr id="5" name="Slide Number Placeholder 4"/>
          <p:cNvSpPr>
            <a:spLocks noGrp="1"/>
          </p:cNvSpPr>
          <p:nvPr>
            <p:ph type="sldNum" sz="quarter" idx="11"/>
          </p:nvPr>
        </p:nvSpPr>
        <p:spPr/>
        <p:txBody>
          <a:bodyPr/>
          <a:lstStyle/>
          <a:p>
            <a:pPr>
              <a:defRPr/>
            </a:pPr>
            <a:fld id="{866A0FFB-0FFD-462E-874C-098C8C90CC5D}" type="slidenum">
              <a:rPr lang="en-US" smtClean="0"/>
              <a:pPr>
                <a:defRPr/>
              </a:pPr>
              <a:t>13</a:t>
            </a:fld>
            <a:endParaRPr lang="en-US" dirty="0"/>
          </a:p>
        </p:txBody>
      </p:sp>
      <p:pic>
        <p:nvPicPr>
          <p:cNvPr id="7" name="Picture 6">
            <a:extLst>
              <a:ext uri="{FF2B5EF4-FFF2-40B4-BE49-F238E27FC236}">
                <a16:creationId xmlns:a16="http://schemas.microsoft.com/office/drawing/2014/main" id="{C94E70FE-3697-46DB-9F8D-7912E26209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754876"/>
            <a:ext cx="3731248" cy="2749341"/>
          </a:xfrm>
          <a:prstGeom prst="rect">
            <a:avLst/>
          </a:prstGeom>
        </p:spPr>
      </p:pic>
      <p:sp>
        <p:nvSpPr>
          <p:cNvPr id="10" name="TextBox 9">
            <a:extLst>
              <a:ext uri="{FF2B5EF4-FFF2-40B4-BE49-F238E27FC236}">
                <a16:creationId xmlns:a16="http://schemas.microsoft.com/office/drawing/2014/main" id="{3628A9CB-622F-4ABE-AA6F-FD79E7428437}"/>
              </a:ext>
            </a:extLst>
          </p:cNvPr>
          <p:cNvSpPr txBox="1"/>
          <p:nvPr/>
        </p:nvSpPr>
        <p:spPr>
          <a:xfrm>
            <a:off x="4375150" y="984304"/>
            <a:ext cx="4143149" cy="738664"/>
          </a:xfrm>
          <a:prstGeom prst="rect">
            <a:avLst/>
          </a:prstGeom>
          <a:noFill/>
        </p:spPr>
        <p:txBody>
          <a:bodyPr wrap="square" rtlCol="0">
            <a:spAutoFit/>
          </a:bodyPr>
          <a:lstStyle/>
          <a:p>
            <a:pPr marL="285750" indent="-285750">
              <a:buFont typeface="Arial" panose="020B0604020202020204" pitchFamily="34" charset="0"/>
              <a:buChar char="•"/>
            </a:pPr>
            <a:r>
              <a:rPr lang="en-US" sz="1400" dirty="0">
                <a:latin typeface="Calibri" panose="020F0502020204030204" pitchFamily="34" charset="0"/>
              </a:rPr>
              <a:t>Here we have data on what happens when the sample is not securely set in position and shifts during the testing. Mic spacing calculations off.</a:t>
            </a:r>
          </a:p>
        </p:txBody>
      </p:sp>
      <p:pic>
        <p:nvPicPr>
          <p:cNvPr id="8" name="Picture 7">
            <a:extLst>
              <a:ext uri="{FF2B5EF4-FFF2-40B4-BE49-F238E27FC236}">
                <a16:creationId xmlns:a16="http://schemas.microsoft.com/office/drawing/2014/main" id="{E1B4124A-D1C9-4649-82FC-828D0BC21D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1109" y="1756540"/>
            <a:ext cx="4311519" cy="2747677"/>
          </a:xfrm>
          <a:prstGeom prst="rect">
            <a:avLst/>
          </a:prstGeom>
        </p:spPr>
      </p:pic>
      <p:sp>
        <p:nvSpPr>
          <p:cNvPr id="11" name="Oval 10">
            <a:extLst>
              <a:ext uri="{FF2B5EF4-FFF2-40B4-BE49-F238E27FC236}">
                <a16:creationId xmlns:a16="http://schemas.microsoft.com/office/drawing/2014/main" id="{7B1F253D-9EE0-4FC3-A2E0-2C3300A47FB4}"/>
              </a:ext>
            </a:extLst>
          </p:cNvPr>
          <p:cNvSpPr/>
          <p:nvPr/>
        </p:nvSpPr>
        <p:spPr>
          <a:xfrm>
            <a:off x="5107954" y="3207292"/>
            <a:ext cx="897678" cy="6570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27005818-BC57-4319-9275-5FD1CC0C3EF0}"/>
              </a:ext>
            </a:extLst>
          </p:cNvPr>
          <p:cNvSpPr/>
          <p:nvPr/>
        </p:nvSpPr>
        <p:spPr>
          <a:xfrm>
            <a:off x="6947602" y="2697250"/>
            <a:ext cx="298673" cy="2848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201BF196-2A6B-43A2-85D5-27C7E4EE5C15}"/>
              </a:ext>
            </a:extLst>
          </p:cNvPr>
          <p:cNvCxnSpPr/>
          <p:nvPr/>
        </p:nvCxnSpPr>
        <p:spPr>
          <a:xfrm flipV="1">
            <a:off x="1396872" y="2697250"/>
            <a:ext cx="0" cy="22515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8504E68E-74B1-4052-AAB6-F9497EF9F5A2}"/>
              </a:ext>
            </a:extLst>
          </p:cNvPr>
          <p:cNvCxnSpPr/>
          <p:nvPr/>
        </p:nvCxnSpPr>
        <p:spPr>
          <a:xfrm flipV="1">
            <a:off x="2747795" y="2571750"/>
            <a:ext cx="0" cy="1990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68F7883-B388-44A0-BD8F-3DB4EDCF8F1E}"/>
              </a:ext>
            </a:extLst>
          </p:cNvPr>
          <p:cNvCxnSpPr/>
          <p:nvPr/>
        </p:nvCxnSpPr>
        <p:spPr>
          <a:xfrm>
            <a:off x="3202697" y="2876454"/>
            <a:ext cx="0" cy="21136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6384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4E131-844D-419E-86D7-632FA21099E0}"/>
              </a:ext>
            </a:extLst>
          </p:cNvPr>
          <p:cNvSpPr>
            <a:spLocks noGrp="1"/>
          </p:cNvSpPr>
          <p:nvPr>
            <p:ph type="title"/>
          </p:nvPr>
        </p:nvSpPr>
        <p:spPr/>
        <p:txBody>
          <a:bodyPr/>
          <a:lstStyle/>
          <a:p>
            <a:endParaRPr lang="en-US" sz="2000" dirty="0"/>
          </a:p>
        </p:txBody>
      </p:sp>
      <p:sp>
        <p:nvSpPr>
          <p:cNvPr id="3" name="Content Placeholder 2">
            <a:extLst>
              <a:ext uri="{FF2B5EF4-FFF2-40B4-BE49-F238E27FC236}">
                <a16:creationId xmlns:a16="http://schemas.microsoft.com/office/drawing/2014/main" id="{A43655EB-240E-4567-A3C4-7FB1B1515CDE}"/>
              </a:ext>
            </a:extLst>
          </p:cNvPr>
          <p:cNvSpPr>
            <a:spLocks noGrp="1"/>
          </p:cNvSpPr>
          <p:nvPr>
            <p:ph idx="1"/>
          </p:nvPr>
        </p:nvSpPr>
        <p:spPr>
          <a:xfrm>
            <a:off x="304800" y="935665"/>
            <a:ext cx="8458200" cy="3498112"/>
          </a:xfrm>
        </p:spPr>
        <p:txBody>
          <a:bodyPr/>
          <a:lstStyle/>
          <a:p>
            <a:pPr marL="0" indent="0">
              <a:buNone/>
            </a:pPr>
            <a:r>
              <a:rPr lang="en-US" sz="1000" u="sng" dirty="0"/>
              <a:t>Conclusion:</a:t>
            </a:r>
          </a:p>
          <a:p>
            <a:r>
              <a:rPr lang="en-US" sz="1000" dirty="0"/>
              <a:t>Higher density foam gave an additional 1 dB of attenuation but at the cost of weight. </a:t>
            </a:r>
          </a:p>
          <a:p>
            <a:r>
              <a:rPr lang="en-US" sz="1000" dirty="0"/>
              <a:t>What foam properties are affecting attenuation needs further investigating.</a:t>
            </a:r>
          </a:p>
          <a:p>
            <a:r>
              <a:rPr lang="en-US" sz="1000" dirty="0"/>
              <a:t>The boundary conditions are very important for quality of testing. </a:t>
            </a:r>
          </a:p>
          <a:p>
            <a:pPr marL="0" indent="0">
              <a:buNone/>
            </a:pPr>
            <a:endParaRPr lang="en-US" sz="1000" u="sng" dirty="0"/>
          </a:p>
          <a:p>
            <a:pPr marL="0" indent="0">
              <a:buNone/>
            </a:pPr>
            <a:r>
              <a:rPr lang="en-US" sz="1000" u="sng" dirty="0"/>
              <a:t>Lessons Learned:</a:t>
            </a:r>
          </a:p>
          <a:p>
            <a:r>
              <a:rPr lang="en-US" sz="1000" dirty="0"/>
              <a:t>Sample placement.</a:t>
            </a:r>
          </a:p>
          <a:p>
            <a:r>
              <a:rPr lang="en-US" sz="1000" dirty="0"/>
              <a:t>Improved programing skills.</a:t>
            </a:r>
          </a:p>
          <a:p>
            <a:r>
              <a:rPr lang="en-US" sz="1000" dirty="0"/>
              <a:t>Testing has setbacks with equipment issues.</a:t>
            </a:r>
          </a:p>
          <a:p>
            <a:pPr marL="0" indent="0">
              <a:buNone/>
            </a:pPr>
            <a:endParaRPr lang="en-US" sz="1000" dirty="0"/>
          </a:p>
          <a:p>
            <a:pPr marL="0" indent="0">
              <a:buNone/>
            </a:pPr>
            <a:r>
              <a:rPr lang="en-US" sz="1000" u="sng" dirty="0"/>
              <a:t>Future progress to project:</a:t>
            </a:r>
          </a:p>
          <a:p>
            <a:r>
              <a:rPr lang="en-US" sz="1000" dirty="0"/>
              <a:t>Testing of all remaining foam using the 3 Boundary conditions.</a:t>
            </a:r>
          </a:p>
          <a:p>
            <a:r>
              <a:rPr lang="en-US" sz="1000" dirty="0"/>
              <a:t>Develop a data base to store data and scripts for the benefit of other groups who may be interested in </a:t>
            </a:r>
          </a:p>
          <a:p>
            <a:pPr marL="0" indent="0">
              <a:buNone/>
            </a:pPr>
            <a:r>
              <a:rPr lang="en-US" sz="1000" dirty="0"/>
              <a:t>    reviewing this project.</a:t>
            </a:r>
          </a:p>
          <a:p>
            <a:pPr marL="0" indent="0">
              <a:buNone/>
            </a:pPr>
            <a:endParaRPr lang="en-US" sz="1000" dirty="0"/>
          </a:p>
          <a:p>
            <a:pPr marL="0" indent="0">
              <a:buNone/>
            </a:pPr>
            <a:r>
              <a:rPr lang="en-US" sz="1000" u="sng" dirty="0"/>
              <a:t>References:</a:t>
            </a:r>
          </a:p>
          <a:p>
            <a:r>
              <a:rPr lang="en-US" sz="1000" dirty="0"/>
              <a:t>L. E. Kinsler, A. R. Frey, A. B. Coppens and J. V. Sanders, Fundamentals of Acoustics, 4th ed., John Wiley and Sons, Inc., 1999</a:t>
            </a:r>
          </a:p>
          <a:p>
            <a:r>
              <a:rPr lang="en-US" sz="1000" dirty="0"/>
              <a:t>Referenced Paper (ELVL-2017-0044807)</a:t>
            </a:r>
          </a:p>
          <a:p>
            <a:pPr lvl="1"/>
            <a:r>
              <a:rPr lang="en-US" sz="1000" dirty="0"/>
              <a:t>Ray Rutkowski and Bryan Song</a:t>
            </a:r>
          </a:p>
          <a:p>
            <a:pPr lvl="2"/>
            <a:r>
              <a:rPr lang="en-US" sz="1000" dirty="0"/>
              <a:t>“On the use of Four Microphone Acoustic Impedance Tube for Calculating Transmission Loss”</a:t>
            </a:r>
          </a:p>
          <a:p>
            <a:pPr marL="0" indent="0">
              <a:buNone/>
            </a:pPr>
            <a:endParaRPr lang="en-US" sz="1200" u="sng" dirty="0"/>
          </a:p>
        </p:txBody>
      </p:sp>
      <p:sp>
        <p:nvSpPr>
          <p:cNvPr id="4" name="Footer Placeholder 3">
            <a:extLst>
              <a:ext uri="{FF2B5EF4-FFF2-40B4-BE49-F238E27FC236}">
                <a16:creationId xmlns:a16="http://schemas.microsoft.com/office/drawing/2014/main" id="{70E0D4C8-1CE0-464A-8454-A84C3663A749}"/>
              </a:ext>
            </a:extLst>
          </p:cNvPr>
          <p:cNvSpPr>
            <a:spLocks noGrp="1"/>
          </p:cNvSpPr>
          <p:nvPr>
            <p:ph type="ftr" sz="quarter" idx="10"/>
          </p:nvPr>
        </p:nvSpPr>
        <p:spPr/>
        <p:txBody>
          <a:bodyPr/>
          <a:lstStyle/>
          <a:p>
            <a:pPr>
              <a:defRPr/>
            </a:pPr>
            <a:r>
              <a:rPr lang="en-US" b="1" dirty="0">
                <a:latin typeface="Tahoma" panose="020B0604030504040204" pitchFamily="34" charset="0"/>
                <a:ea typeface="Tahoma" panose="020B0604030504040204" pitchFamily="34" charset="0"/>
                <a:cs typeface="Tahoma" panose="020B0604030504040204" pitchFamily="34" charset="0"/>
              </a:rPr>
              <a:t> </a:t>
            </a:r>
          </a:p>
        </p:txBody>
      </p:sp>
      <p:sp>
        <p:nvSpPr>
          <p:cNvPr id="5" name="Slide Number Placeholder 4">
            <a:extLst>
              <a:ext uri="{FF2B5EF4-FFF2-40B4-BE49-F238E27FC236}">
                <a16:creationId xmlns:a16="http://schemas.microsoft.com/office/drawing/2014/main" id="{C496F8E6-F28F-4D69-9526-903FDBF22B4C}"/>
              </a:ext>
            </a:extLst>
          </p:cNvPr>
          <p:cNvSpPr>
            <a:spLocks noGrp="1"/>
          </p:cNvSpPr>
          <p:nvPr>
            <p:ph type="sldNum" sz="quarter" idx="11"/>
          </p:nvPr>
        </p:nvSpPr>
        <p:spPr/>
        <p:txBody>
          <a:bodyPr/>
          <a:lstStyle/>
          <a:p>
            <a:pPr>
              <a:defRPr/>
            </a:pPr>
            <a:fld id="{866A0FFB-0FFD-462E-874C-098C8C90CC5D}" type="slidenum">
              <a:rPr lang="en-US" smtClean="0"/>
              <a:pPr>
                <a:defRPr/>
              </a:pPr>
              <a:t>14</a:t>
            </a:fld>
            <a:endParaRPr lang="en-US" dirty="0"/>
          </a:p>
        </p:txBody>
      </p:sp>
    </p:spTree>
    <p:extLst>
      <p:ext uri="{BB962C8B-B14F-4D97-AF65-F5344CB8AC3E}">
        <p14:creationId xmlns:p14="http://schemas.microsoft.com/office/powerpoint/2010/main" val="3793919285"/>
      </p:ext>
    </p:extLst>
  </p:cSld>
  <p:clrMapOvr>
    <a:masterClrMapping/>
  </p:clrMapOvr>
</p:sld>
</file>

<file path=ppt/theme/theme1.xml><?xml version="1.0" encoding="utf-8"?>
<a:theme xmlns:a="http://schemas.openxmlformats.org/drawingml/2006/main" name="Default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rgbClr val="FF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1400" dirty="0" smtClean="0">
            <a:latin typeface="Calibri" panose="020F0502020204030204" pitchFamily="34" charset="0"/>
          </a:defRPr>
        </a:defPPr>
      </a:lstStyle>
    </a:tx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_Template_16x9_Rev_C.potx" id="{EFF0BEBC-C69F-4336-98E6-037FD5323CB4}" vid="{B7ED9AC0-3E4D-4FD4-8907-DE074D97237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_dlc_DocId xmlns="0ecd9b1b-ef63-4bb2-9f77-c2adc704a4b7">7NV3V3H5CYQW-1407-9</_dlc_DocId>
    <_dlc_DocIdUrl xmlns="0ecd9b1b-ef63-4bb2-9f77-c2adc704a4b7">
      <Url>https://elv.ksc.nasa.gov/fad/gnc/_layouts/15/DocIdRedir.aspx?ID=7NV3V3H5CYQW-1407-9</Url>
      <Description>7NV3V3H5CYQW-1407-9</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ABA7ED834BA4DB49BA5DD6EB7826C8E1" ma:contentTypeVersion="2" ma:contentTypeDescription="Create a new document." ma:contentTypeScope="" ma:versionID="ad2074a20c749c7370f74eeef92f4cfd">
  <xsd:schema xmlns:xsd="http://www.w3.org/2001/XMLSchema" xmlns:xs="http://www.w3.org/2001/XMLSchema" xmlns:p="http://schemas.microsoft.com/office/2006/metadata/properties" xmlns:ns2="0ecd9b1b-ef63-4bb2-9f77-c2adc704a4b7" xmlns:ns3="http://schemas.microsoft.com/sharepoint/v4" targetNamespace="http://schemas.microsoft.com/office/2006/metadata/properties" ma:root="true" ma:fieldsID="103dfa7d46488370a17ed705ea0c8520" ns2:_="" ns3:_="">
    <xsd:import namespace="0ecd9b1b-ef63-4bb2-9f77-c2adc704a4b7"/>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cd9b1b-ef63-4bb2-9f77-c2adc704a4b7"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3ED7BA4-6339-4C1F-8BC7-0A12FDD85DC6}">
  <ds:schemaRefs>
    <ds:schemaRef ds:uri="http://schemas.microsoft.com/office/2006/documentManagement/types"/>
    <ds:schemaRef ds:uri="http://purl.org/dc/elements/1.1/"/>
    <ds:schemaRef ds:uri="http://purl.org/dc/terms/"/>
    <ds:schemaRef ds:uri="http://www.w3.org/XML/1998/namespace"/>
    <ds:schemaRef ds:uri="http://schemas.microsoft.com/office/infopath/2007/PartnerControls"/>
    <ds:schemaRef ds:uri="http://schemas.microsoft.com/office/2006/metadata/properties"/>
    <ds:schemaRef ds:uri="http://purl.org/dc/dcmitype/"/>
    <ds:schemaRef ds:uri="http://schemas.openxmlformats.org/package/2006/metadata/core-properties"/>
    <ds:schemaRef ds:uri="http://schemas.microsoft.com/sharepoint/v4"/>
    <ds:schemaRef ds:uri="0ecd9b1b-ef63-4bb2-9f77-c2adc704a4b7"/>
  </ds:schemaRefs>
</ds:datastoreItem>
</file>

<file path=customXml/itemProps2.xml><?xml version="1.0" encoding="utf-8"?>
<ds:datastoreItem xmlns:ds="http://schemas.openxmlformats.org/officeDocument/2006/customXml" ds:itemID="{88A66226-4BA7-46B0-83DA-150C2BCAA3D0}">
  <ds:schemaRefs>
    <ds:schemaRef ds:uri="http://schemas.microsoft.com/sharepoint/events"/>
  </ds:schemaRefs>
</ds:datastoreItem>
</file>

<file path=customXml/itemProps3.xml><?xml version="1.0" encoding="utf-8"?>
<ds:datastoreItem xmlns:ds="http://schemas.openxmlformats.org/officeDocument/2006/customXml" ds:itemID="{EB4A0710-C520-404E-B6F4-42A921540C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ecd9b1b-ef63-4bb2-9f77-c2adc704a4b7"/>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1A7A3276-E247-4944-8800-D8D570FFE42A}">
  <ds:schemaRefs>
    <ds:schemaRef ds:uri="http://schemas.microsoft.com/office/2006/metadata/longProperties"/>
  </ds:schemaRefs>
</ds:datastoreItem>
</file>

<file path=customXml/itemProps5.xml><?xml version="1.0" encoding="utf-8"?>
<ds:datastoreItem xmlns:ds="http://schemas.openxmlformats.org/officeDocument/2006/customXml" ds:itemID="{5EF19FDD-0928-43CB-9523-40FDE11F73D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Presentation_Template_16x9_Rev_C (1)</Template>
  <TotalTime>94752</TotalTime>
  <Words>882</Words>
  <Application>Microsoft Office PowerPoint</Application>
  <PresentationFormat>On-screen Show (16:9)</PresentationFormat>
  <Paragraphs>143</Paragraphs>
  <Slides>14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Garamond</vt:lpstr>
      <vt:lpstr>Tahoma</vt:lpstr>
      <vt:lpstr>Times New Roman</vt:lpstr>
      <vt:lpstr>Default Design</vt:lpstr>
      <vt:lpstr>PowerPoint Presentation</vt:lpstr>
      <vt:lpstr>PowerPoint Presentation</vt:lpstr>
      <vt:lpstr>About ME!</vt:lpstr>
      <vt:lpstr>Project overview</vt:lpstr>
      <vt:lpstr>PowerPoint Presentation</vt:lpstr>
      <vt:lpstr>PowerPoint Presentation</vt:lpstr>
      <vt:lpstr> Various Foam properties that affect attenuation</vt:lpstr>
      <vt:lpstr>Test setup and data collection</vt:lpstr>
      <vt:lpstr>Anechoic Termination</vt:lpstr>
      <vt:lpstr>PowerPoint Presentation</vt:lpstr>
      <vt:lpstr>PowerPoint Presentation</vt:lpstr>
      <vt:lpstr>PowerPoint Presentation</vt:lpstr>
      <vt:lpstr>Foam data errors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erik.b.durnberg@nasa.gov</dc:creator>
  <cp:lastModifiedBy>Alvarado Rivera, Adolfo I. (KSC-BAA20)</cp:lastModifiedBy>
  <cp:revision>237</cp:revision>
  <dcterms:created xsi:type="dcterms:W3CDTF">2019-06-19T13:56:37Z</dcterms:created>
  <dcterms:modified xsi:type="dcterms:W3CDTF">2021-07-22T17:20:30Z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y fmtid="{D5CDD505-2E9C-101B-9397-08002B2CF9AE}" pid="3" name="display_urn:schemas-microsoft-com:office:office#Review_x002f_Concurrence_x002f_Approval">
    <vt:lpwstr>Carr-Devries, Mary  (KSC-Analex-2)[ANALEX CORP]</vt:lpwstr>
  </property>
  <property fmtid="{D5CDD505-2E9C-101B-9397-08002B2CF9AE}" pid="4" name="ContentTypeId">
    <vt:lpwstr>0x010100ABA7ED834BA4DB49BA5DD6EB7826C8E1</vt:lpwstr>
  </property>
  <property fmtid="{D5CDD505-2E9C-101B-9397-08002B2CF9AE}" pid="5" name="_dlc_DocIdItemGuid">
    <vt:lpwstr>eb62a4af-76b3-4a2b-825b-35ed0f0faa1c</vt:lpwstr>
  </property>
</Properties>
</file>