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6" r:id="rId1"/>
  </p:sldMasterIdLst>
  <p:notesMasterIdLst>
    <p:notesMasterId r:id="rId14"/>
  </p:notesMasterIdLst>
  <p:sldIdLst>
    <p:sldId id="256" r:id="rId2"/>
    <p:sldId id="546" r:id="rId3"/>
    <p:sldId id="540" r:id="rId4"/>
    <p:sldId id="542" r:id="rId5"/>
    <p:sldId id="539" r:id="rId6"/>
    <p:sldId id="556" r:id="rId7"/>
    <p:sldId id="552" r:id="rId8"/>
    <p:sldId id="551" r:id="rId9"/>
    <p:sldId id="557" r:id="rId10"/>
    <p:sldId id="558" r:id="rId11"/>
    <p:sldId id="549" r:id="rId12"/>
    <p:sldId id="55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F2DE"/>
    <a:srgbClr val="D6E0F2"/>
    <a:srgbClr val="FFF1C5"/>
    <a:srgbClr val="E2E2E2"/>
    <a:srgbClr val="F8CCA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84"/>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FF830DAB-BA00-4FEB-88AE-E5ADAEC36002}">
      <dgm:prSet phldrT="[Text]" custT="1"/>
      <dgm:spPr/>
      <dgm:t>
        <a:bodyPr/>
        <a:lstStyle/>
        <a:p>
          <a:r>
            <a:rPr lang="en-US" sz="1400" b="1" dirty="0" smtClean="0"/>
            <a:t>Determine </a:t>
          </a:r>
          <a:r>
            <a:rPr lang="en-US" sz="1400" b="1" dirty="0" err="1" smtClean="0"/>
            <a:t>QoIs</a:t>
          </a:r>
          <a:endParaRPr lang="en-US" sz="1400" b="1"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a:solidFill>
          <a:srgbClr val="F8CCAE"/>
        </a:solidFill>
      </dgm:spPr>
      <dgm:t>
        <a:bodyPr/>
        <a:lstStyle/>
        <a:p>
          <a:r>
            <a:rPr lang="en-US" sz="1400" dirty="0" smtClean="0">
              <a:solidFill>
                <a:schemeClr val="tx1"/>
              </a:solidFill>
            </a:rPr>
            <a:t>Accomplish early in the V&amp;V process</a:t>
          </a:r>
          <a:endParaRPr lang="en-US" sz="1400" dirty="0">
            <a:solidFill>
              <a:schemeClr val="tx1"/>
            </a:solidFill>
          </a:endParaRPr>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8D4792E6-127C-4BDC-9A8A-F97DAC5FC189}">
      <dgm:prSet phldrT="[Text]" custT="1"/>
      <dgm:spPr/>
      <dgm:t>
        <a:bodyPr/>
        <a:lstStyle/>
        <a:p>
          <a:r>
            <a:rPr lang="en-US" sz="1400" b="1" dirty="0" smtClean="0"/>
            <a:t>Define intent of experiments</a:t>
          </a:r>
          <a:endParaRPr lang="en-US" sz="1400" b="1" dirty="0"/>
        </a:p>
      </dgm:t>
    </dgm:pt>
    <dgm:pt modelId="{A8072D79-D45A-4C69-9BBF-3536F8564ADB}" type="parTrans" cxnId="{E1577248-27BF-4D10-ABFC-C6F8653770F7}">
      <dgm:prSet/>
      <dgm:spPr/>
      <dgm:t>
        <a:bodyPr/>
        <a:lstStyle/>
        <a:p>
          <a:endParaRPr lang="en-US"/>
        </a:p>
      </dgm:t>
    </dgm:pt>
    <dgm:pt modelId="{BD4BD937-5D31-4212-99D8-F11A93B6E27A}" type="sibTrans" cxnId="{E1577248-27BF-4D10-ABFC-C6F8653770F7}">
      <dgm:prSet/>
      <dgm:spPr/>
      <dgm:t>
        <a:bodyPr/>
        <a:lstStyle/>
        <a:p>
          <a:endParaRPr lang="en-US"/>
        </a:p>
      </dgm:t>
    </dgm:pt>
    <dgm:pt modelId="{1099E83C-AFAC-4A81-95E1-3356EFB39642}">
      <dgm:prSet phldrT="[Text]" custT="1"/>
      <dgm:spPr>
        <a:solidFill>
          <a:srgbClr val="E2E2E2"/>
        </a:solidFill>
      </dgm:spPr>
      <dgm:t>
        <a:bodyPr/>
        <a:lstStyle/>
        <a:p>
          <a:r>
            <a:rPr lang="en-US" sz="1400" dirty="0" smtClean="0">
              <a:solidFill>
                <a:schemeClr val="tx1"/>
              </a:solidFill>
            </a:rPr>
            <a:t>Experimentalists, modeler/analysts, and customer/regulator</a:t>
          </a:r>
          <a:endParaRPr lang="en-US" sz="1400" dirty="0">
            <a:solidFill>
              <a:schemeClr val="tx1"/>
            </a:solidFill>
          </a:endParaRPr>
        </a:p>
      </dgm:t>
    </dgm:pt>
    <dgm:pt modelId="{A577C1F8-4A71-44C0-9F4D-5EADEB2DD87E}" type="parTrans" cxnId="{57401198-9229-40D0-B107-241E42F86BC9}">
      <dgm:prSet/>
      <dgm:spPr/>
      <dgm:t>
        <a:bodyPr/>
        <a:lstStyle/>
        <a:p>
          <a:endParaRPr lang="en-US"/>
        </a:p>
      </dgm:t>
    </dgm:pt>
    <dgm:pt modelId="{F4A510C1-BCA0-4527-9D02-C8D9373D5210}" type="sibTrans" cxnId="{57401198-9229-40D0-B107-241E42F86BC9}">
      <dgm:prSet/>
      <dgm:spPr/>
      <dgm:t>
        <a:bodyPr/>
        <a:lstStyle/>
        <a:p>
          <a:endParaRPr lang="en-US"/>
        </a:p>
      </dgm:t>
    </dgm:pt>
    <dgm:pt modelId="{D4913259-CC94-4C9F-8BD9-44B83F4837B1}">
      <dgm:prSet phldrT="[Text]" custT="1"/>
      <dgm:spPr/>
      <dgm:t>
        <a:bodyPr/>
        <a:lstStyle/>
        <a:p>
          <a:r>
            <a:rPr lang="en-US" sz="1400" b="1" dirty="0" smtClean="0"/>
            <a:t>Preliminary model inputs and results</a:t>
          </a:r>
          <a:endParaRPr lang="en-US" sz="1400" b="1" dirty="0"/>
        </a:p>
      </dgm:t>
    </dgm:pt>
    <dgm:pt modelId="{8925F450-E2FE-4740-8A4D-CD6DD3940596}" type="parTrans" cxnId="{6FA929C2-0B03-40C3-9A40-DE9E7132A72E}">
      <dgm:prSet/>
      <dgm:spPr/>
      <dgm:t>
        <a:bodyPr/>
        <a:lstStyle/>
        <a:p>
          <a:endParaRPr lang="en-US"/>
        </a:p>
      </dgm:t>
    </dgm:pt>
    <dgm:pt modelId="{9C2B7D32-E05E-4D9E-AF67-162C11CDB27E}" type="sibTrans" cxnId="{6FA929C2-0B03-40C3-9A40-DE9E7132A72E}">
      <dgm:prSet/>
      <dgm:spPr/>
      <dgm:t>
        <a:bodyPr/>
        <a:lstStyle/>
        <a:p>
          <a:endParaRPr lang="en-US"/>
        </a:p>
      </dgm:t>
    </dgm:pt>
    <dgm:pt modelId="{C61E33C7-CC67-487C-AC2F-2EB8547FA95F}">
      <dgm:prSet phldrT="[Text]" custT="1"/>
      <dgm:spPr>
        <a:solidFill>
          <a:srgbClr val="FFF1C5"/>
        </a:solidFill>
      </dgm:spPr>
      <dgm:t>
        <a:bodyPr/>
        <a:lstStyle/>
        <a:p>
          <a:r>
            <a:rPr lang="en-US" sz="1400" dirty="0" smtClean="0">
              <a:solidFill>
                <a:schemeClr val="tx1"/>
              </a:solidFill>
            </a:rPr>
            <a:t>Experimentalists, modeler/analysts</a:t>
          </a:r>
          <a:endParaRPr lang="en-US" sz="1400" dirty="0">
            <a:solidFill>
              <a:schemeClr val="tx1"/>
            </a:solidFill>
          </a:endParaRPr>
        </a:p>
      </dgm:t>
    </dgm:pt>
    <dgm:pt modelId="{090B7304-2FEB-46BB-964E-BFDF001F69F9}" type="parTrans" cxnId="{03936E6B-7E14-4AD1-A5A0-AF926694420E}">
      <dgm:prSet/>
      <dgm:spPr/>
      <dgm:t>
        <a:bodyPr/>
        <a:lstStyle/>
        <a:p>
          <a:endParaRPr lang="en-US"/>
        </a:p>
      </dgm:t>
    </dgm:pt>
    <dgm:pt modelId="{31D093E2-EA06-4E33-9493-258EBA7EDFCC}" type="sibTrans" cxnId="{03936E6B-7E14-4AD1-A5A0-AF926694420E}">
      <dgm:prSet/>
      <dgm:spPr/>
      <dgm:t>
        <a:bodyPr/>
        <a:lstStyle/>
        <a:p>
          <a:endParaRPr lang="en-US"/>
        </a:p>
      </dgm:t>
    </dgm:pt>
    <dgm:pt modelId="{6A97C489-8328-4B8F-AAED-4793DA19CA84}">
      <dgm:prSet phldrT="[Text]" custT="1"/>
      <dgm:spPr>
        <a:solidFill>
          <a:srgbClr val="F8CCAE"/>
        </a:solidFill>
      </dgm:spPr>
      <dgm:t>
        <a:bodyPr/>
        <a:lstStyle/>
        <a:p>
          <a:r>
            <a:rPr lang="en-US" sz="1400" dirty="0" smtClean="0">
              <a:solidFill>
                <a:schemeClr val="tx1"/>
              </a:solidFill>
            </a:rPr>
            <a:t>User, modeler/analyst, and code developer. </a:t>
          </a:r>
          <a:endParaRPr lang="en-US" sz="1400" dirty="0">
            <a:solidFill>
              <a:schemeClr val="tx1"/>
            </a:solidFill>
          </a:endParaRPr>
        </a:p>
      </dgm:t>
    </dgm:pt>
    <dgm:pt modelId="{37696EDB-1DED-49B3-9CAA-B4B3E58A5E05}" type="parTrans" cxnId="{403BC6AB-28AF-4311-BFE3-DE150C90DE02}">
      <dgm:prSet/>
      <dgm:spPr/>
      <dgm:t>
        <a:bodyPr/>
        <a:lstStyle/>
        <a:p>
          <a:endParaRPr lang="en-US"/>
        </a:p>
      </dgm:t>
    </dgm:pt>
    <dgm:pt modelId="{D7C63620-95F9-4638-B486-B5591BAF0269}" type="sibTrans" cxnId="{403BC6AB-28AF-4311-BFE3-DE150C90DE02}">
      <dgm:prSet/>
      <dgm:spPr/>
      <dgm:t>
        <a:bodyPr/>
        <a:lstStyle/>
        <a:p>
          <a:endParaRPr lang="en-US"/>
        </a:p>
      </dgm:t>
    </dgm:pt>
    <dgm:pt modelId="{0F680787-E1D7-468C-8FA0-D46CBF119B4F}">
      <dgm:prSet phldrT="[Text]" custT="1"/>
      <dgm:spPr>
        <a:solidFill>
          <a:srgbClr val="F8CCAE"/>
        </a:solidFill>
      </dgm:spPr>
      <dgm:t>
        <a:bodyPr/>
        <a:lstStyle/>
        <a:p>
          <a:r>
            <a:rPr lang="en-US" sz="1400" dirty="0" smtClean="0">
              <a:solidFill>
                <a:schemeClr val="tx1"/>
              </a:solidFill>
            </a:rPr>
            <a:t>Define the </a:t>
          </a:r>
          <a:r>
            <a:rPr lang="en-US" sz="1400" dirty="0" err="1" smtClean="0">
              <a:solidFill>
                <a:schemeClr val="tx1"/>
              </a:solidFill>
            </a:rPr>
            <a:t>QoIs</a:t>
          </a:r>
          <a:r>
            <a:rPr lang="en-US" sz="1400" dirty="0" smtClean="0">
              <a:solidFill>
                <a:schemeClr val="tx1"/>
              </a:solidFill>
            </a:rPr>
            <a:t> to be studied and/or predicted by the computational model</a:t>
          </a:r>
          <a:endParaRPr lang="en-US" sz="1400" dirty="0">
            <a:solidFill>
              <a:schemeClr val="tx1"/>
            </a:solidFill>
          </a:endParaRPr>
        </a:p>
      </dgm:t>
    </dgm:pt>
    <dgm:pt modelId="{5F42DA75-CFAF-49B6-88E3-4A5D1B868EE7}" type="parTrans" cxnId="{7045FF5E-71B7-4E65-969C-F7312C744BDD}">
      <dgm:prSet/>
      <dgm:spPr/>
      <dgm:t>
        <a:bodyPr/>
        <a:lstStyle/>
        <a:p>
          <a:endParaRPr lang="en-US"/>
        </a:p>
      </dgm:t>
    </dgm:pt>
    <dgm:pt modelId="{EC5A8022-F66B-48D5-8846-27C9E730A1D5}" type="sibTrans" cxnId="{7045FF5E-71B7-4E65-969C-F7312C744BDD}">
      <dgm:prSet/>
      <dgm:spPr/>
      <dgm:t>
        <a:bodyPr/>
        <a:lstStyle/>
        <a:p>
          <a:endParaRPr lang="en-US"/>
        </a:p>
      </dgm:t>
    </dgm:pt>
    <dgm:pt modelId="{85B2B499-018D-4F91-95BD-2C98C02A8F8F}">
      <dgm:prSet phldrT="[Text]" custT="1"/>
      <dgm:spPr>
        <a:solidFill>
          <a:srgbClr val="F8CCAE"/>
        </a:solidFill>
      </dgm:spPr>
      <dgm:t>
        <a:bodyPr/>
        <a:lstStyle/>
        <a:p>
          <a:r>
            <a:rPr lang="en-US" sz="1400" dirty="0" smtClean="0">
              <a:solidFill>
                <a:schemeClr val="tx1"/>
              </a:solidFill>
            </a:rPr>
            <a:t>Describe the expected behaviors of these </a:t>
          </a:r>
          <a:r>
            <a:rPr lang="en-US" sz="1400" dirty="0" err="1" smtClean="0">
              <a:solidFill>
                <a:schemeClr val="tx1"/>
              </a:solidFill>
            </a:rPr>
            <a:t>QoI</a:t>
          </a:r>
          <a:endParaRPr lang="en-US" sz="1400" dirty="0">
            <a:solidFill>
              <a:schemeClr val="tx1"/>
            </a:solidFill>
          </a:endParaRPr>
        </a:p>
      </dgm:t>
    </dgm:pt>
    <dgm:pt modelId="{EDC8662F-6129-447F-A323-0F002B9900EB}" type="parTrans" cxnId="{80D7338C-BEA8-4DE0-A2D7-E4E6AED57962}">
      <dgm:prSet/>
      <dgm:spPr/>
      <dgm:t>
        <a:bodyPr/>
        <a:lstStyle/>
        <a:p>
          <a:endParaRPr lang="en-US"/>
        </a:p>
      </dgm:t>
    </dgm:pt>
    <dgm:pt modelId="{7838F544-1872-4FE3-96CD-C9C2147FFAFB}" type="sibTrans" cxnId="{80D7338C-BEA8-4DE0-A2D7-E4E6AED57962}">
      <dgm:prSet/>
      <dgm:spPr/>
      <dgm:t>
        <a:bodyPr/>
        <a:lstStyle/>
        <a:p>
          <a:endParaRPr lang="en-US"/>
        </a:p>
      </dgm:t>
    </dgm:pt>
    <dgm:pt modelId="{133C42C8-A1A5-403B-A8DE-5D4A725CAE10}">
      <dgm:prSet phldrT="[Text]" custT="1"/>
      <dgm:spPr>
        <a:solidFill>
          <a:srgbClr val="E2E2E2"/>
        </a:solidFill>
      </dgm:spPr>
      <dgm:t>
        <a:bodyPr/>
        <a:lstStyle/>
        <a:p>
          <a:r>
            <a:rPr lang="en-US" sz="1400" dirty="0" smtClean="0">
              <a:solidFill>
                <a:schemeClr val="tx1"/>
              </a:solidFill>
            </a:rPr>
            <a:t>Assess test facility, funding, time, schedule</a:t>
          </a:r>
          <a:endParaRPr lang="en-US" sz="1400" dirty="0">
            <a:solidFill>
              <a:schemeClr val="tx1"/>
            </a:solidFill>
          </a:endParaRPr>
        </a:p>
      </dgm:t>
    </dgm:pt>
    <dgm:pt modelId="{244AEF25-BED4-4567-B720-8F4284292C1F}" type="parTrans" cxnId="{47066F65-5D98-4216-A594-54F62B0AFFAC}">
      <dgm:prSet/>
      <dgm:spPr/>
      <dgm:t>
        <a:bodyPr/>
        <a:lstStyle/>
        <a:p>
          <a:endParaRPr lang="en-US"/>
        </a:p>
      </dgm:t>
    </dgm:pt>
    <dgm:pt modelId="{B71ABD5A-A133-4FAD-9E5C-B86B94B9A56E}" type="sibTrans" cxnId="{47066F65-5D98-4216-A594-54F62B0AFFAC}">
      <dgm:prSet/>
      <dgm:spPr/>
      <dgm:t>
        <a:bodyPr/>
        <a:lstStyle/>
        <a:p>
          <a:endParaRPr lang="en-US"/>
        </a:p>
      </dgm:t>
    </dgm:pt>
    <dgm:pt modelId="{8C1EE004-6043-49AD-B537-130253A08830}">
      <dgm:prSet custT="1"/>
      <dgm:spPr>
        <a:solidFill>
          <a:srgbClr val="E2E2E2"/>
        </a:solidFill>
      </dgm:spPr>
      <dgm:t>
        <a:bodyPr/>
        <a:lstStyle/>
        <a:p>
          <a:r>
            <a:rPr lang="en-US" sz="1400" dirty="0" smtClean="0">
              <a:solidFill>
                <a:schemeClr val="tx1"/>
              </a:solidFill>
            </a:rPr>
            <a:t>Define the physical phenomena of interest</a:t>
          </a:r>
          <a:endParaRPr lang="en-US" sz="1400" dirty="0">
            <a:solidFill>
              <a:schemeClr val="tx1"/>
            </a:solidFill>
          </a:endParaRPr>
        </a:p>
      </dgm:t>
    </dgm:pt>
    <dgm:pt modelId="{80D044C1-1C99-4C60-B242-B49ACD537E28}" type="parTrans" cxnId="{8B7DF99B-2E46-4594-8317-5426512A860A}">
      <dgm:prSet/>
      <dgm:spPr/>
      <dgm:t>
        <a:bodyPr/>
        <a:lstStyle/>
        <a:p>
          <a:endParaRPr lang="en-US"/>
        </a:p>
      </dgm:t>
    </dgm:pt>
    <dgm:pt modelId="{9A823AB0-5BD6-4DE3-BC29-BD62702152B2}" type="sibTrans" cxnId="{8B7DF99B-2E46-4594-8317-5426512A860A}">
      <dgm:prSet/>
      <dgm:spPr/>
      <dgm:t>
        <a:bodyPr/>
        <a:lstStyle/>
        <a:p>
          <a:endParaRPr lang="en-US"/>
        </a:p>
      </dgm:t>
    </dgm:pt>
    <dgm:pt modelId="{FE4257B1-B0ED-49A8-8B49-521A0FA07DAA}">
      <dgm:prSet custT="1"/>
      <dgm:spPr>
        <a:solidFill>
          <a:srgbClr val="E2E2E2"/>
        </a:solidFill>
      </dgm:spPr>
      <dgm:t>
        <a:bodyPr/>
        <a:lstStyle/>
        <a:p>
          <a:r>
            <a:rPr lang="en-US" sz="1400" dirty="0" smtClean="0">
              <a:solidFill>
                <a:schemeClr val="tx1"/>
              </a:solidFill>
            </a:rPr>
            <a:t>List assumptions in the formulation of the model</a:t>
          </a:r>
          <a:endParaRPr lang="en-US" sz="1400" dirty="0">
            <a:solidFill>
              <a:schemeClr val="tx1"/>
            </a:solidFill>
          </a:endParaRPr>
        </a:p>
      </dgm:t>
    </dgm:pt>
    <dgm:pt modelId="{15A7DB95-F81C-4315-AD3B-E153545262C2}" type="parTrans" cxnId="{D3EA4F7D-DA0B-4A11-9800-1246322B7544}">
      <dgm:prSet/>
      <dgm:spPr/>
      <dgm:t>
        <a:bodyPr/>
        <a:lstStyle/>
        <a:p>
          <a:endParaRPr lang="en-US"/>
        </a:p>
      </dgm:t>
    </dgm:pt>
    <dgm:pt modelId="{A8AADDBA-4423-4ED7-A335-FB9DA1F4966D}" type="sibTrans" cxnId="{D3EA4F7D-DA0B-4A11-9800-1246322B7544}">
      <dgm:prSet/>
      <dgm:spPr/>
      <dgm:t>
        <a:bodyPr/>
        <a:lstStyle/>
        <a:p>
          <a:endParaRPr lang="en-US"/>
        </a:p>
      </dgm:t>
    </dgm:pt>
    <dgm:pt modelId="{AF74ED4D-7081-4FF4-B2C8-BE14124464EF}">
      <dgm:prSet phldrT="[Text]" custT="1"/>
      <dgm:spPr>
        <a:solidFill>
          <a:srgbClr val="FFF1C5"/>
        </a:solidFill>
      </dgm:spPr>
      <dgm:t>
        <a:bodyPr/>
        <a:lstStyle/>
        <a:p>
          <a:r>
            <a:rPr lang="en-US" sz="1400" dirty="0" smtClean="0">
              <a:solidFill>
                <a:schemeClr val="tx1"/>
              </a:solidFill>
            </a:rPr>
            <a:t>Preliminary simulations for design of validation experiments </a:t>
          </a:r>
          <a:endParaRPr lang="en-US" sz="1400" dirty="0">
            <a:solidFill>
              <a:schemeClr val="tx1"/>
            </a:solidFill>
          </a:endParaRPr>
        </a:p>
      </dgm:t>
    </dgm:pt>
    <dgm:pt modelId="{EFAAA280-1ECA-4695-A633-262F8EA94DD0}" type="parTrans" cxnId="{915F794C-237A-4A92-8ADE-2ABE18953CA3}">
      <dgm:prSet/>
      <dgm:spPr/>
      <dgm:t>
        <a:bodyPr/>
        <a:lstStyle/>
        <a:p>
          <a:endParaRPr lang="en-US"/>
        </a:p>
      </dgm:t>
    </dgm:pt>
    <dgm:pt modelId="{8D9481ED-D26F-4CF6-8361-CADC325C2939}" type="sibTrans" cxnId="{915F794C-237A-4A92-8ADE-2ABE18953CA3}">
      <dgm:prSet/>
      <dgm:spPr/>
      <dgm:t>
        <a:bodyPr/>
        <a:lstStyle/>
        <a:p>
          <a:endParaRPr lang="en-US"/>
        </a:p>
      </dgm:t>
    </dgm:pt>
    <dgm:pt modelId="{CFA461BA-77A0-4395-8EA1-24B80D6F0D29}">
      <dgm:prSet phldrT="[Text]" custT="1"/>
      <dgm:spPr>
        <a:solidFill>
          <a:srgbClr val="FFF1C5"/>
        </a:solidFill>
      </dgm:spPr>
      <dgm:t>
        <a:bodyPr/>
        <a:lstStyle/>
        <a:p>
          <a:r>
            <a:rPr lang="en-US" sz="1400" dirty="0" smtClean="0">
              <a:solidFill>
                <a:schemeClr val="tx1"/>
              </a:solidFill>
            </a:rPr>
            <a:t>Initial model cal., BCs, and sensor details</a:t>
          </a:r>
          <a:endParaRPr lang="en-US" sz="1400" dirty="0">
            <a:solidFill>
              <a:schemeClr val="tx1"/>
            </a:solidFill>
          </a:endParaRPr>
        </a:p>
      </dgm:t>
    </dgm:pt>
    <dgm:pt modelId="{74BEEBDF-8A84-41DE-85F6-9DC03262B508}" type="parTrans" cxnId="{F1304976-B49C-45E3-B1B5-05A68FE7E5A5}">
      <dgm:prSet/>
      <dgm:spPr/>
      <dgm:t>
        <a:bodyPr/>
        <a:lstStyle/>
        <a:p>
          <a:endParaRPr lang="en-US"/>
        </a:p>
      </dgm:t>
    </dgm:pt>
    <dgm:pt modelId="{3D7B9F4D-E138-4B94-BAF2-3E5F5BDB0477}" type="sibTrans" cxnId="{F1304976-B49C-45E3-B1B5-05A68FE7E5A5}">
      <dgm:prSet/>
      <dgm:spPr/>
      <dgm:t>
        <a:bodyPr/>
        <a:lstStyle/>
        <a:p>
          <a:endParaRPr lang="en-US"/>
        </a:p>
      </dgm:t>
    </dgm:pt>
    <dgm:pt modelId="{48E0042F-9CC4-467F-8823-BC0B16B4070E}">
      <dgm:prSet phldrT="[Text]" custT="1"/>
      <dgm:spPr>
        <a:solidFill>
          <a:srgbClr val="FFF1C5"/>
        </a:solidFill>
      </dgm:spPr>
      <dgm:t>
        <a:bodyPr/>
        <a:lstStyle/>
        <a:p>
          <a:r>
            <a:rPr lang="en-US" sz="1400" dirty="0" smtClean="0">
              <a:solidFill>
                <a:schemeClr val="tx1"/>
              </a:solidFill>
            </a:rPr>
            <a:t>Design validation experiments based on analyst description of requisite model inputs</a:t>
          </a:r>
          <a:endParaRPr lang="en-US" sz="1400" dirty="0">
            <a:solidFill>
              <a:schemeClr val="tx1"/>
            </a:solidFill>
          </a:endParaRPr>
        </a:p>
      </dgm:t>
    </dgm:pt>
    <dgm:pt modelId="{6E860705-47BB-4C22-B3E6-AFC3F19FD8DC}" type="parTrans" cxnId="{F593CD38-F309-4330-98EA-8F78965954BA}">
      <dgm:prSet/>
      <dgm:spPr/>
      <dgm:t>
        <a:bodyPr/>
        <a:lstStyle/>
        <a:p>
          <a:endParaRPr lang="en-US"/>
        </a:p>
      </dgm:t>
    </dgm:pt>
    <dgm:pt modelId="{26C13F43-CF42-4CC0-902D-A5DBB7E320A4}" type="sibTrans" cxnId="{F593CD38-F309-4330-98EA-8F78965954BA}">
      <dgm:prSet/>
      <dgm:spPr/>
      <dgm:t>
        <a:bodyPr/>
        <a:lstStyle/>
        <a:p>
          <a:endParaRPr lang="en-US"/>
        </a:p>
      </dgm:t>
    </dgm:pt>
    <dgm:pt modelId="{377BA706-B13C-43D9-8238-9CB2E30B1C56}">
      <dgm:prSet custT="1"/>
      <dgm:spPr>
        <a:solidFill>
          <a:srgbClr val="E2E2E2"/>
        </a:solidFill>
      </dgm:spPr>
      <dgm:t>
        <a:bodyPr/>
        <a:lstStyle/>
        <a:p>
          <a:r>
            <a:rPr lang="en-US" sz="1400" dirty="0" smtClean="0">
              <a:solidFill>
                <a:schemeClr val="tx1"/>
              </a:solidFill>
            </a:rPr>
            <a:t>Quantify material state</a:t>
          </a:r>
          <a:endParaRPr lang="en-US" sz="1400" dirty="0">
            <a:solidFill>
              <a:schemeClr val="tx1"/>
            </a:solidFill>
          </a:endParaRPr>
        </a:p>
      </dgm:t>
    </dgm:pt>
    <dgm:pt modelId="{5D35AB0C-D721-4234-839C-BEE7C3E44F91}" type="parTrans" cxnId="{3589656E-93F5-42BD-97A2-06C71BFAEAFD}">
      <dgm:prSet/>
      <dgm:spPr/>
      <dgm:t>
        <a:bodyPr/>
        <a:lstStyle/>
        <a:p>
          <a:endParaRPr lang="en-US"/>
        </a:p>
      </dgm:t>
    </dgm:pt>
    <dgm:pt modelId="{08991B07-A8D3-4239-A0E4-F6DB21483143}" type="sibTrans" cxnId="{3589656E-93F5-42BD-97A2-06C71BFAEAFD}">
      <dgm:prSet/>
      <dgm:spPr/>
      <dgm:t>
        <a:bodyPr/>
        <a:lstStyle/>
        <a:p>
          <a:endParaRPr lang="en-US"/>
        </a:p>
      </dgm:t>
    </dgm:pt>
    <dgm:pt modelId="{B6819514-78F8-407F-8667-FA1DF1C6004F}">
      <dgm:prSet custT="1"/>
      <dgm:spPr>
        <a:solidFill>
          <a:srgbClr val="E2E2E2"/>
        </a:solidFill>
      </dgm:spPr>
      <dgm:t>
        <a:bodyPr/>
        <a:lstStyle/>
        <a:p>
          <a:r>
            <a:rPr lang="en-US" sz="1400" dirty="0" smtClean="0">
              <a:solidFill>
                <a:schemeClr val="tx1"/>
              </a:solidFill>
            </a:rPr>
            <a:t>Ensure experiment does not violate model assumptions</a:t>
          </a:r>
          <a:endParaRPr lang="en-US" sz="1400" dirty="0">
            <a:solidFill>
              <a:schemeClr val="tx1"/>
            </a:solidFill>
          </a:endParaRPr>
        </a:p>
      </dgm:t>
    </dgm:pt>
    <dgm:pt modelId="{2E16063B-EBC7-4925-9B47-E400747B7140}" type="parTrans" cxnId="{99FFE4B4-822F-4246-89D7-746CED3833BB}">
      <dgm:prSet/>
      <dgm:spPr/>
      <dgm:t>
        <a:bodyPr/>
        <a:lstStyle/>
        <a:p>
          <a:endParaRPr lang="en-US"/>
        </a:p>
      </dgm:t>
    </dgm:pt>
    <dgm:pt modelId="{73454656-617B-4393-83A0-D803FD04603D}" type="sibTrans" cxnId="{99FFE4B4-822F-4246-89D7-746CED3833BB}">
      <dgm:prSet/>
      <dgm:spPr/>
      <dgm:t>
        <a:bodyPr/>
        <a:lstStyle/>
        <a:p>
          <a:endParaRPr lang="en-US"/>
        </a:p>
      </dgm:t>
    </dgm:pt>
    <dgm:pt modelId="{E1442C87-3681-4506-A067-67FCA631A369}">
      <dgm:prSet phldrT="[Text]" custT="1"/>
      <dgm:spPr>
        <a:solidFill>
          <a:srgbClr val="F8CCAE"/>
        </a:solidFill>
      </dgm:spPr>
      <dgm:t>
        <a:bodyPr/>
        <a:lstStyle/>
        <a:p>
          <a:endParaRPr lang="en-US" sz="1400" dirty="0"/>
        </a:p>
      </dgm:t>
    </dgm:pt>
    <dgm:pt modelId="{BECED198-4598-4508-919B-12036C2FC3BC}" type="parTrans" cxnId="{5BA77475-AD6D-4848-9779-46963FBE326A}">
      <dgm:prSet/>
      <dgm:spPr/>
      <dgm:t>
        <a:bodyPr/>
        <a:lstStyle/>
        <a:p>
          <a:endParaRPr lang="en-US"/>
        </a:p>
      </dgm:t>
    </dgm:pt>
    <dgm:pt modelId="{81354065-25BC-4CA6-92FD-B5C3C76EBF88}" type="sibTrans" cxnId="{5BA77475-AD6D-4848-9779-46963FBE326A}">
      <dgm:prSet/>
      <dgm:spPr/>
      <dgm:t>
        <a:bodyPr/>
        <a:lstStyle/>
        <a:p>
          <a:endParaRPr lang="en-US"/>
        </a:p>
      </dgm:t>
    </dgm:pt>
    <dgm:pt modelId="{5D0BBB97-B576-451D-970A-34345D57779B}">
      <dgm:prSet phldrT="[Text]" custT="1"/>
      <dgm:spPr>
        <a:solidFill>
          <a:srgbClr val="E2E2E2"/>
        </a:solidFill>
      </dgm:spPr>
      <dgm:t>
        <a:bodyPr/>
        <a:lstStyle/>
        <a:p>
          <a:endParaRPr lang="en-US" sz="1400" dirty="0"/>
        </a:p>
      </dgm:t>
    </dgm:pt>
    <dgm:pt modelId="{2B6705C7-88AF-43A1-A80D-9F26423E6B29}" type="parTrans" cxnId="{32207B88-4E28-4EB8-9FE7-7CDA93C258B1}">
      <dgm:prSet/>
      <dgm:spPr/>
      <dgm:t>
        <a:bodyPr/>
        <a:lstStyle/>
        <a:p>
          <a:endParaRPr lang="en-US"/>
        </a:p>
      </dgm:t>
    </dgm:pt>
    <dgm:pt modelId="{D0821C86-1A60-466D-98E2-7F7565248DC9}" type="sibTrans" cxnId="{32207B88-4E28-4EB8-9FE7-7CDA93C258B1}">
      <dgm:prSet/>
      <dgm:spPr/>
      <dgm:t>
        <a:bodyPr/>
        <a:lstStyle/>
        <a:p>
          <a:endParaRPr lang="en-US"/>
        </a:p>
      </dgm:t>
    </dgm:pt>
    <dgm:pt modelId="{97F7DBD6-59CA-4D0B-B7F2-C554BFD34096}">
      <dgm:prSet phldrT="[Text]" custT="1"/>
      <dgm:spPr>
        <a:solidFill>
          <a:srgbClr val="FFF1C5"/>
        </a:solidFill>
      </dgm:spPr>
      <dgm:t>
        <a:bodyPr/>
        <a:lstStyle/>
        <a:p>
          <a:endParaRPr lang="en-US" sz="1400" dirty="0"/>
        </a:p>
      </dgm:t>
    </dgm:pt>
    <dgm:pt modelId="{5B07D881-7E2E-4248-97A9-B40A666DAF73}" type="parTrans" cxnId="{59B254E2-6E3B-4F18-A346-DA5C7824D714}">
      <dgm:prSet/>
      <dgm:spPr/>
      <dgm:t>
        <a:bodyPr/>
        <a:lstStyle/>
        <a:p>
          <a:endParaRPr lang="en-US"/>
        </a:p>
      </dgm:t>
    </dgm:pt>
    <dgm:pt modelId="{05C6E843-4C45-49EB-BAD3-F69396741957}" type="sibTrans" cxnId="{59B254E2-6E3B-4F18-A346-DA5C7824D714}">
      <dgm:prSet/>
      <dgm:spPr/>
      <dgm:t>
        <a:bodyPr/>
        <a:lstStyle/>
        <a:p>
          <a:endParaRPr lang="en-US"/>
        </a:p>
      </dgm:t>
    </dgm:pt>
    <dgm:pt modelId="{995497C4-DE4F-4E2F-B3F8-5FF655C5580E}">
      <dgm:prSet phldrT="[Text]" custT="1"/>
      <dgm:spPr>
        <a:solidFill>
          <a:srgbClr val="FFF1C5"/>
        </a:solidFill>
      </dgm:spPr>
      <dgm:t>
        <a:bodyPr/>
        <a:lstStyle/>
        <a:p>
          <a:r>
            <a:rPr lang="en-US" sz="1400" dirty="0" smtClean="0">
              <a:solidFill>
                <a:schemeClr val="tx1"/>
              </a:solidFill>
            </a:rPr>
            <a:t>List potential experiments, measurements of </a:t>
          </a:r>
          <a:r>
            <a:rPr lang="en-US" sz="1400" dirty="0" err="1" smtClean="0">
              <a:solidFill>
                <a:schemeClr val="tx1"/>
              </a:solidFill>
            </a:rPr>
            <a:t>QoIs</a:t>
          </a:r>
          <a:r>
            <a:rPr lang="en-US" sz="1400" dirty="0" smtClean="0">
              <a:solidFill>
                <a:schemeClr val="tx1"/>
              </a:solidFill>
            </a:rPr>
            <a:t> </a:t>
          </a:r>
          <a:endParaRPr lang="en-US" sz="1400" dirty="0">
            <a:solidFill>
              <a:schemeClr val="tx1"/>
            </a:solidFill>
          </a:endParaRPr>
        </a:p>
      </dgm:t>
    </dgm:pt>
    <dgm:pt modelId="{A3481571-B1BE-4E57-80C3-2653EC3F1CC6}" type="parTrans" cxnId="{E7B47405-EB0B-4653-A784-FA0FDA617D53}">
      <dgm:prSet/>
      <dgm:spPr/>
      <dgm:t>
        <a:bodyPr/>
        <a:lstStyle/>
        <a:p>
          <a:endParaRPr lang="en-US"/>
        </a:p>
      </dgm:t>
    </dgm:pt>
    <dgm:pt modelId="{D0D38056-619D-4DA9-8025-E5EAAB4BF1C0}" type="sibTrans" cxnId="{E7B47405-EB0B-4653-A784-FA0FDA617D53}">
      <dgm:prSet/>
      <dgm:spPr/>
      <dgm:t>
        <a:bodyPr/>
        <a:lstStyle/>
        <a:p>
          <a:endParaRPr lang="en-US"/>
        </a:p>
      </dgm:t>
    </dgm:pt>
    <dgm:pt modelId="{7B1C99DD-F81C-45AD-8D7A-B51E492DEEC0}">
      <dgm:prSet phldrT="[Text]" custT="1"/>
      <dgm:spPr>
        <a:solidFill>
          <a:srgbClr val="F8CCAE"/>
        </a:solidFill>
      </dgm:spPr>
      <dgm:t>
        <a:bodyPr/>
        <a:lstStyle/>
        <a:p>
          <a:r>
            <a:rPr lang="en-US" sz="1400" dirty="0" smtClean="0">
              <a:solidFill>
                <a:schemeClr val="tx1"/>
              </a:solidFill>
            </a:rPr>
            <a:t>Understand problem and most pertinent model outputs</a:t>
          </a:r>
          <a:endParaRPr lang="en-US" sz="1400" dirty="0">
            <a:solidFill>
              <a:schemeClr val="tx1"/>
            </a:solidFill>
          </a:endParaRPr>
        </a:p>
      </dgm:t>
    </dgm:pt>
    <dgm:pt modelId="{7D56331C-03FA-43AF-8354-73BDC6556D8D}" type="parTrans" cxnId="{F5997868-4312-49B1-BA82-ABCF74C955CC}">
      <dgm:prSet/>
      <dgm:spPr/>
    </dgm:pt>
    <dgm:pt modelId="{F992365F-0D3A-487B-B734-12F76DA7B8F0}" type="sibTrans" cxnId="{F5997868-4312-49B1-BA82-ABCF74C955CC}">
      <dgm:prSet/>
      <dgm:spPr/>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3" custLinFactNeighborX="8106" custLinFactNeighborY="-26083"/>
      <dgm:spPr/>
    </dgm:pt>
    <dgm:pt modelId="{018D679C-0399-448F-9596-665034172F35}" type="pres">
      <dgm:prSet presAssocID="{FF830DAB-BA00-4FEB-88AE-E5ADAEC36002}" presName="childNode" presStyleLbl="node1" presStyleIdx="0" presStyleCnt="3" custScaleY="114755">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3">
        <dgm:presLayoutVars>
          <dgm:chMax val="0"/>
          <dgm:bulletEnabled val="1"/>
        </dgm:presLayoutVars>
      </dgm:prSet>
      <dgm:spPr/>
      <dgm:t>
        <a:bodyPr/>
        <a:lstStyle/>
        <a:p>
          <a:endParaRPr lang="en-US"/>
        </a:p>
      </dgm:t>
    </dgm:pt>
    <dgm:pt modelId="{949EB06A-717F-43D2-84BE-4B32C2B50130}" type="pres">
      <dgm:prSet presAssocID="{143A7DAA-E268-4AAC-81B3-F75AA74A2CB8}" presName="sibTrans" presStyleCnt="0"/>
      <dgm:spPr/>
    </dgm:pt>
    <dgm:pt modelId="{5A2005FD-55EA-4A6A-BF28-157C70F4C512}" type="pres">
      <dgm:prSet presAssocID="{8D4792E6-127C-4BDC-9A8A-F97DAC5FC189}" presName="compositeNode" presStyleCnt="0">
        <dgm:presLayoutVars>
          <dgm:bulletEnabled val="1"/>
        </dgm:presLayoutVars>
      </dgm:prSet>
      <dgm:spPr/>
    </dgm:pt>
    <dgm:pt modelId="{99EC9BCD-2FE1-4593-A8B0-11280E2D91E2}" type="pres">
      <dgm:prSet presAssocID="{8D4792E6-127C-4BDC-9A8A-F97DAC5FC189}" presName="image" presStyleLbl="fgImgPlace1" presStyleIdx="1" presStyleCnt="3" custLinFactNeighborX="-59262" custLinFactNeighborY="-29762"/>
      <dgm:spPr/>
    </dgm:pt>
    <dgm:pt modelId="{85CBBEF6-75D8-4A1D-A26B-66F9743E6B55}" type="pres">
      <dgm:prSet presAssocID="{8D4792E6-127C-4BDC-9A8A-F97DAC5FC189}" presName="childNode" presStyleLbl="node1" presStyleIdx="1" presStyleCnt="3" custScaleY="114755" custLinFactNeighborX="-24122">
        <dgm:presLayoutVars>
          <dgm:bulletEnabled val="1"/>
        </dgm:presLayoutVars>
      </dgm:prSet>
      <dgm:spPr/>
      <dgm:t>
        <a:bodyPr/>
        <a:lstStyle/>
        <a:p>
          <a:endParaRPr lang="en-US"/>
        </a:p>
      </dgm:t>
    </dgm:pt>
    <dgm:pt modelId="{37945501-FAF6-433B-8AA5-348A483E0C5A}" type="pres">
      <dgm:prSet presAssocID="{8D4792E6-127C-4BDC-9A8A-F97DAC5FC189}" presName="parentNode" presStyleLbl="revTx" presStyleIdx="1" presStyleCnt="3" custLinFactX="-20055" custLinFactNeighborX="-100000">
        <dgm:presLayoutVars>
          <dgm:chMax val="0"/>
          <dgm:bulletEnabled val="1"/>
        </dgm:presLayoutVars>
      </dgm:prSet>
      <dgm:spPr/>
      <dgm:t>
        <a:bodyPr/>
        <a:lstStyle/>
        <a:p>
          <a:endParaRPr lang="en-US"/>
        </a:p>
      </dgm:t>
    </dgm:pt>
    <dgm:pt modelId="{1AC2F3C1-C28B-4123-A700-B1B436915F3B}" type="pres">
      <dgm:prSet presAssocID="{BD4BD937-5D31-4212-99D8-F11A93B6E27A}" presName="sibTrans" presStyleCnt="0"/>
      <dgm:spPr/>
    </dgm:pt>
    <dgm:pt modelId="{D49184D2-BAB6-422A-920D-FE2FD08420FB}" type="pres">
      <dgm:prSet presAssocID="{D4913259-CC94-4C9F-8BD9-44B83F4837B1}" presName="compositeNode" presStyleCnt="0">
        <dgm:presLayoutVars>
          <dgm:bulletEnabled val="1"/>
        </dgm:presLayoutVars>
      </dgm:prSet>
      <dgm:spPr/>
    </dgm:pt>
    <dgm:pt modelId="{6A16E6B1-4ECF-4156-A515-DDE20CC64B8D}" type="pres">
      <dgm:prSet presAssocID="{D4913259-CC94-4C9F-8BD9-44B83F4837B1}" presName="image" presStyleLbl="fgImgPlace1" presStyleIdx="2" presStyleCnt="3" custLinFactX="-17221" custLinFactNeighborX="-100000" custLinFactNeighborY="-31238"/>
      <dgm:spPr/>
    </dgm:pt>
    <dgm:pt modelId="{47B915BF-F1A1-4737-AC99-A7AD880AB4A6}" type="pres">
      <dgm:prSet presAssocID="{D4913259-CC94-4C9F-8BD9-44B83F4837B1}" presName="childNode" presStyleLbl="node1" presStyleIdx="2" presStyleCnt="3" custScaleY="114755" custLinFactNeighborX="-46353">
        <dgm:presLayoutVars>
          <dgm:bulletEnabled val="1"/>
        </dgm:presLayoutVars>
      </dgm:prSet>
      <dgm:spPr/>
      <dgm:t>
        <a:bodyPr/>
        <a:lstStyle/>
        <a:p>
          <a:endParaRPr lang="en-US"/>
        </a:p>
      </dgm:t>
    </dgm:pt>
    <dgm:pt modelId="{E129195C-9976-41CF-8720-935857BAF967}" type="pres">
      <dgm:prSet presAssocID="{D4913259-CC94-4C9F-8BD9-44B83F4837B1}" presName="parentNode" presStyleLbl="revTx" presStyleIdx="2" presStyleCnt="3" custLinFactX="-100000" custLinFactNeighborX="-130693">
        <dgm:presLayoutVars>
          <dgm:chMax val="0"/>
          <dgm:bulletEnabled val="1"/>
        </dgm:presLayoutVars>
      </dgm:prSet>
      <dgm:spPr/>
      <dgm:t>
        <a:bodyPr/>
        <a:lstStyle/>
        <a:p>
          <a:endParaRPr lang="en-US"/>
        </a:p>
      </dgm:t>
    </dgm:pt>
  </dgm:ptLst>
  <dgm:cxnLst>
    <dgm:cxn modelId="{B302F519-288E-4393-BCC5-F9A45E474B46}" type="presOf" srcId="{48E0042F-9CC4-467F-8823-BC0B16B4070E}" destId="{47B915BF-F1A1-4737-AC99-A7AD880AB4A6}" srcOrd="0" destOrd="5" presId="urn:microsoft.com/office/officeart/2005/8/layout/hList2"/>
    <dgm:cxn modelId="{B2EE5D5C-E461-41F3-B822-CB870279CAA4}" type="presOf" srcId="{995497C4-DE4F-4E2F-B3F8-5FF655C5580E}" destId="{47B915BF-F1A1-4737-AC99-A7AD880AB4A6}" srcOrd="0" destOrd="4" presId="urn:microsoft.com/office/officeart/2005/8/layout/hList2"/>
    <dgm:cxn modelId="{403BC6AB-28AF-4311-BFE3-DE150C90DE02}" srcId="{FF830DAB-BA00-4FEB-88AE-E5ADAEC36002}" destId="{6A97C489-8328-4B8F-AAED-4793DA19CA84}" srcOrd="2" destOrd="0" parTransId="{37696EDB-1DED-49B3-9CAA-B4B3E58A5E05}" sibTransId="{D7C63620-95F9-4638-B486-B5591BAF0269}"/>
    <dgm:cxn modelId="{458F9215-43D8-4D7E-9513-DA9E681B14F9}" type="presOf" srcId="{FF830DAB-BA00-4FEB-88AE-E5ADAEC36002}" destId="{04615E69-0CDF-4022-93AF-BBCA2EF86421}" srcOrd="0" destOrd="0" presId="urn:microsoft.com/office/officeart/2005/8/layout/hList2"/>
    <dgm:cxn modelId="{E7C1713D-14AC-4905-9336-6A4469EE0779}" type="presOf" srcId="{FE4257B1-B0ED-49A8-8B49-521A0FA07DAA}" destId="{85CBBEF6-75D8-4A1D-A26B-66F9743E6B55}" srcOrd="0" destOrd="4" presId="urn:microsoft.com/office/officeart/2005/8/layout/hList2"/>
    <dgm:cxn modelId="{28183828-E863-4365-9553-ACB48A60427F}" type="presOf" srcId="{CFA461BA-77A0-4395-8EA1-24B80D6F0D29}" destId="{47B915BF-F1A1-4737-AC99-A7AD880AB4A6}" srcOrd="0" destOrd="3" presId="urn:microsoft.com/office/officeart/2005/8/layout/hList2"/>
    <dgm:cxn modelId="{7045FF5E-71B7-4E65-969C-F7312C744BDD}" srcId="{FF830DAB-BA00-4FEB-88AE-E5ADAEC36002}" destId="{0F680787-E1D7-468C-8FA0-D46CBF119B4F}" srcOrd="4" destOrd="0" parTransId="{5F42DA75-CFAF-49B6-88E3-4A5D1B868EE7}" sibTransId="{EC5A8022-F66B-48D5-8846-27C9E730A1D5}"/>
    <dgm:cxn modelId="{25EC2CEC-2DEE-4ECE-8D51-8C3E931E27F0}" type="presOf" srcId="{E1442C87-3681-4506-A067-67FCA631A369}" destId="{018D679C-0399-448F-9596-665034172F35}" srcOrd="0" destOrd="0" presId="urn:microsoft.com/office/officeart/2005/8/layout/hList2"/>
    <dgm:cxn modelId="{A0E651BF-424E-463B-8D8C-70BCB33C2394}" type="presOf" srcId="{7B1C99DD-F81C-45AD-8D7A-B51E492DEEC0}" destId="{018D679C-0399-448F-9596-665034172F35}" srcOrd="0" destOrd="3" presId="urn:microsoft.com/office/officeart/2005/8/layout/hList2"/>
    <dgm:cxn modelId="{57401198-9229-40D0-B107-241E42F86BC9}" srcId="{8D4792E6-127C-4BDC-9A8A-F97DAC5FC189}" destId="{1099E83C-AFAC-4A81-95E1-3356EFB39642}" srcOrd="1" destOrd="0" parTransId="{A577C1F8-4A71-44C0-9F4D-5EADEB2DD87E}" sibTransId="{F4A510C1-BCA0-4527-9D02-C8D9373D5210}"/>
    <dgm:cxn modelId="{7129FB54-3278-43CA-BA0C-465BEEC75762}" type="presOf" srcId="{8C1EE004-6043-49AD-B537-130253A08830}" destId="{85CBBEF6-75D8-4A1D-A26B-66F9743E6B55}" srcOrd="0" destOrd="3" presId="urn:microsoft.com/office/officeart/2005/8/layout/hList2"/>
    <dgm:cxn modelId="{22084CDD-AD79-4E1D-BC77-DC66E029C795}" type="presOf" srcId="{97F7DBD6-59CA-4D0B-B7F2-C554BFD34096}" destId="{47B915BF-F1A1-4737-AC99-A7AD880AB4A6}" srcOrd="0" destOrd="0" presId="urn:microsoft.com/office/officeart/2005/8/layout/hList2"/>
    <dgm:cxn modelId="{59B254E2-6E3B-4F18-A346-DA5C7824D714}" srcId="{D4913259-CC94-4C9F-8BD9-44B83F4837B1}" destId="{97F7DBD6-59CA-4D0B-B7F2-C554BFD34096}" srcOrd="0" destOrd="0" parTransId="{5B07D881-7E2E-4248-97A9-B40A666DAF73}" sibTransId="{05C6E843-4C45-49EB-BAD3-F69396741957}"/>
    <dgm:cxn modelId="{F593CD38-F309-4330-98EA-8F78965954BA}" srcId="{D4913259-CC94-4C9F-8BD9-44B83F4837B1}" destId="{48E0042F-9CC4-467F-8823-BC0B16B4070E}" srcOrd="5" destOrd="0" parTransId="{6E860705-47BB-4C22-B3E6-AFC3F19FD8DC}" sibTransId="{26C13F43-CF42-4CC0-902D-A5DBB7E320A4}"/>
    <dgm:cxn modelId="{5BA77475-AD6D-4848-9779-46963FBE326A}" srcId="{FF830DAB-BA00-4FEB-88AE-E5ADAEC36002}" destId="{E1442C87-3681-4506-A067-67FCA631A369}" srcOrd="0" destOrd="0" parTransId="{BECED198-4598-4508-919B-12036C2FC3BC}" sibTransId="{81354065-25BC-4CA6-92FD-B5C3C76EBF88}"/>
    <dgm:cxn modelId="{2093F18E-45ED-4DDF-8B47-10D61E7CA919}" type="presOf" srcId="{A96A077E-B2EB-4DC3-ACEE-1F12D1450B36}" destId="{6803B3C2-CF7C-459E-9571-E6E8465840E3}" srcOrd="0" destOrd="0" presId="urn:microsoft.com/office/officeart/2005/8/layout/hList2"/>
    <dgm:cxn modelId="{6EE2E294-7ED4-42C2-B9EC-DCF19DD914F5}" type="presOf" srcId="{C61E33C7-CC67-487C-AC2F-2EB8547FA95F}" destId="{47B915BF-F1A1-4737-AC99-A7AD880AB4A6}" srcOrd="0" destOrd="1" presId="urn:microsoft.com/office/officeart/2005/8/layout/hList2"/>
    <dgm:cxn modelId="{6FA929C2-0B03-40C3-9A40-DE9E7132A72E}" srcId="{A96A077E-B2EB-4DC3-ACEE-1F12D1450B36}" destId="{D4913259-CC94-4C9F-8BD9-44B83F4837B1}" srcOrd="2" destOrd="0" parTransId="{8925F450-E2FE-4740-8A4D-CD6DD3940596}" sibTransId="{9C2B7D32-E05E-4D9E-AF67-162C11CDB27E}"/>
    <dgm:cxn modelId="{99FFE4B4-822F-4246-89D7-746CED3833BB}" srcId="{8D4792E6-127C-4BDC-9A8A-F97DAC5FC189}" destId="{B6819514-78F8-407F-8667-FA1DF1C6004F}" srcOrd="6" destOrd="0" parTransId="{2E16063B-EBC7-4925-9B47-E400747B7140}" sibTransId="{73454656-617B-4393-83A0-D803FD04603D}"/>
    <dgm:cxn modelId="{FADA308C-AD95-4E6B-B55E-BCD713D85A06}" type="presOf" srcId="{672AD48E-ADC2-41F4-859B-510D7BD417E8}" destId="{018D679C-0399-448F-9596-665034172F35}" srcOrd="0" destOrd="1" presId="urn:microsoft.com/office/officeart/2005/8/layout/hList2"/>
    <dgm:cxn modelId="{80D7338C-BEA8-4DE0-A2D7-E4E6AED57962}" srcId="{FF830DAB-BA00-4FEB-88AE-E5ADAEC36002}" destId="{85B2B499-018D-4F91-95BD-2C98C02A8F8F}" srcOrd="5" destOrd="0" parTransId="{EDC8662F-6129-447F-A323-0F002B9900EB}" sibTransId="{7838F544-1872-4FE3-96CD-C9C2147FFAFB}"/>
    <dgm:cxn modelId="{C3EF4C06-5FC3-4A27-AECE-8BA7454977DC}" type="presOf" srcId="{133C42C8-A1A5-403B-A8DE-5D4A725CAE10}" destId="{85CBBEF6-75D8-4A1D-A26B-66F9743E6B55}" srcOrd="0" destOrd="2" presId="urn:microsoft.com/office/officeart/2005/8/layout/hList2"/>
    <dgm:cxn modelId="{ECD9CF0E-7AEE-4B65-8BBE-AA5AE206B1E6}" type="presOf" srcId="{AF74ED4D-7081-4FF4-B2C8-BE14124464EF}" destId="{47B915BF-F1A1-4737-AC99-A7AD880AB4A6}" srcOrd="0" destOrd="2" presId="urn:microsoft.com/office/officeart/2005/8/layout/hList2"/>
    <dgm:cxn modelId="{E1577248-27BF-4D10-ABFC-C6F8653770F7}" srcId="{A96A077E-B2EB-4DC3-ACEE-1F12D1450B36}" destId="{8D4792E6-127C-4BDC-9A8A-F97DAC5FC189}" srcOrd="1" destOrd="0" parTransId="{A8072D79-D45A-4C69-9BBF-3536F8564ADB}" sibTransId="{BD4BD937-5D31-4212-99D8-F11A93B6E27A}"/>
    <dgm:cxn modelId="{3AC84899-C8CA-4802-8056-263CCB790AC7}" type="presOf" srcId="{5D0BBB97-B576-451D-970A-34345D57779B}" destId="{85CBBEF6-75D8-4A1D-A26B-66F9743E6B55}" srcOrd="0" destOrd="0" presId="urn:microsoft.com/office/officeart/2005/8/layout/hList2"/>
    <dgm:cxn modelId="{32207B88-4E28-4EB8-9FE7-7CDA93C258B1}" srcId="{8D4792E6-127C-4BDC-9A8A-F97DAC5FC189}" destId="{5D0BBB97-B576-451D-970A-34345D57779B}" srcOrd="0" destOrd="0" parTransId="{2B6705C7-88AF-43A1-A80D-9F26423E6B29}" sibTransId="{D0821C86-1A60-466D-98E2-7F7565248DC9}"/>
    <dgm:cxn modelId="{34F08C9C-1CD8-49ED-91F6-724EDB8772A5}" type="presOf" srcId="{B6819514-78F8-407F-8667-FA1DF1C6004F}" destId="{85CBBEF6-75D8-4A1D-A26B-66F9743E6B55}" srcOrd="0" destOrd="6" presId="urn:microsoft.com/office/officeart/2005/8/layout/hList2"/>
    <dgm:cxn modelId="{E7B47405-EB0B-4653-A784-FA0FDA617D53}" srcId="{D4913259-CC94-4C9F-8BD9-44B83F4837B1}" destId="{995497C4-DE4F-4E2F-B3F8-5FF655C5580E}" srcOrd="4" destOrd="0" parTransId="{A3481571-B1BE-4E57-80C3-2653EC3F1CC6}" sibTransId="{D0D38056-619D-4DA9-8025-E5EAAB4BF1C0}"/>
    <dgm:cxn modelId="{94CF1295-3034-4C0E-99A5-C35071D61CDC}" type="presOf" srcId="{6A97C489-8328-4B8F-AAED-4793DA19CA84}" destId="{018D679C-0399-448F-9596-665034172F35}" srcOrd="0" destOrd="2" presId="urn:microsoft.com/office/officeart/2005/8/layout/hList2"/>
    <dgm:cxn modelId="{B898575A-8F56-416A-AE38-0C3839A5BFB6}" srcId="{A96A077E-B2EB-4DC3-ACEE-1F12D1450B36}" destId="{FF830DAB-BA00-4FEB-88AE-E5ADAEC36002}" srcOrd="0" destOrd="0" parTransId="{5084B276-348F-418F-AD23-5B76328A2D24}" sibTransId="{143A7DAA-E268-4AAC-81B3-F75AA74A2CB8}"/>
    <dgm:cxn modelId="{A1964A90-1D92-4B0F-9381-036B1AE5B0A6}" type="presOf" srcId="{8D4792E6-127C-4BDC-9A8A-F97DAC5FC189}" destId="{37945501-FAF6-433B-8AA5-348A483E0C5A}" srcOrd="0" destOrd="0" presId="urn:microsoft.com/office/officeart/2005/8/layout/hList2"/>
    <dgm:cxn modelId="{F5997868-4312-49B1-BA82-ABCF74C955CC}" srcId="{FF830DAB-BA00-4FEB-88AE-E5ADAEC36002}" destId="{7B1C99DD-F81C-45AD-8D7A-B51E492DEEC0}" srcOrd="3" destOrd="0" parTransId="{7D56331C-03FA-43AF-8354-73BDC6556D8D}" sibTransId="{F992365F-0D3A-487B-B734-12F76DA7B8F0}"/>
    <dgm:cxn modelId="{F1304976-B49C-45E3-B1B5-05A68FE7E5A5}" srcId="{D4913259-CC94-4C9F-8BD9-44B83F4837B1}" destId="{CFA461BA-77A0-4395-8EA1-24B80D6F0D29}" srcOrd="3" destOrd="0" parTransId="{74BEEBDF-8A84-41DE-85F6-9DC03262B508}" sibTransId="{3D7B9F4D-E138-4B94-BAF2-3E5F5BDB0477}"/>
    <dgm:cxn modelId="{03936E6B-7E14-4AD1-A5A0-AF926694420E}" srcId="{D4913259-CC94-4C9F-8BD9-44B83F4837B1}" destId="{C61E33C7-CC67-487C-AC2F-2EB8547FA95F}" srcOrd="1" destOrd="0" parTransId="{090B7304-2FEB-46BB-964E-BFDF001F69F9}" sibTransId="{31D093E2-EA06-4E33-9493-258EBA7EDFCC}"/>
    <dgm:cxn modelId="{F23A769B-1C0A-48B6-8541-506D1CEC8D90}" type="presOf" srcId="{377BA706-B13C-43D9-8238-9CB2E30B1C56}" destId="{85CBBEF6-75D8-4A1D-A26B-66F9743E6B55}" srcOrd="0" destOrd="5" presId="urn:microsoft.com/office/officeart/2005/8/layout/hList2"/>
    <dgm:cxn modelId="{6DD2983B-B0BF-4139-9867-BB99A35690BF}" srcId="{FF830DAB-BA00-4FEB-88AE-E5ADAEC36002}" destId="{672AD48E-ADC2-41F4-859B-510D7BD417E8}" srcOrd="1" destOrd="0" parTransId="{71594E9F-01ED-488F-BFD9-B88499CA56B8}" sibTransId="{0F6AF309-5DC3-46A7-BE30-0C6FB851AEB6}"/>
    <dgm:cxn modelId="{3589656E-93F5-42BD-97A2-06C71BFAEAFD}" srcId="{8D4792E6-127C-4BDC-9A8A-F97DAC5FC189}" destId="{377BA706-B13C-43D9-8238-9CB2E30B1C56}" srcOrd="5" destOrd="0" parTransId="{5D35AB0C-D721-4234-839C-BEE7C3E44F91}" sibTransId="{08991B07-A8D3-4239-A0E4-F6DB21483143}"/>
    <dgm:cxn modelId="{915F794C-237A-4A92-8ADE-2ABE18953CA3}" srcId="{D4913259-CC94-4C9F-8BD9-44B83F4837B1}" destId="{AF74ED4D-7081-4FF4-B2C8-BE14124464EF}" srcOrd="2" destOrd="0" parTransId="{EFAAA280-1ECA-4695-A633-262F8EA94DD0}" sibTransId="{8D9481ED-D26F-4CF6-8361-CADC325C2939}"/>
    <dgm:cxn modelId="{8B7DF99B-2E46-4594-8317-5426512A860A}" srcId="{8D4792E6-127C-4BDC-9A8A-F97DAC5FC189}" destId="{8C1EE004-6043-49AD-B537-130253A08830}" srcOrd="3" destOrd="0" parTransId="{80D044C1-1C99-4C60-B242-B49ACD537E28}" sibTransId="{9A823AB0-5BD6-4DE3-BC29-BD62702152B2}"/>
    <dgm:cxn modelId="{D3EA4F7D-DA0B-4A11-9800-1246322B7544}" srcId="{8D4792E6-127C-4BDC-9A8A-F97DAC5FC189}" destId="{FE4257B1-B0ED-49A8-8B49-521A0FA07DAA}" srcOrd="4" destOrd="0" parTransId="{15A7DB95-F81C-4315-AD3B-E153545262C2}" sibTransId="{A8AADDBA-4423-4ED7-A335-FB9DA1F4966D}"/>
    <dgm:cxn modelId="{20A1CD7F-F604-4B16-928D-E4C230EA1903}" type="presOf" srcId="{85B2B499-018D-4F91-95BD-2C98C02A8F8F}" destId="{018D679C-0399-448F-9596-665034172F35}" srcOrd="0" destOrd="5" presId="urn:microsoft.com/office/officeart/2005/8/layout/hList2"/>
    <dgm:cxn modelId="{F599137E-E01A-46CF-9B7C-F97762E3823D}" type="presOf" srcId="{D4913259-CC94-4C9F-8BD9-44B83F4837B1}" destId="{E129195C-9976-41CF-8720-935857BAF967}" srcOrd="0" destOrd="0" presId="urn:microsoft.com/office/officeart/2005/8/layout/hList2"/>
    <dgm:cxn modelId="{D0665671-DB35-43A6-85CF-E98E7E1CB0F7}" type="presOf" srcId="{0F680787-E1D7-468C-8FA0-D46CBF119B4F}" destId="{018D679C-0399-448F-9596-665034172F35}" srcOrd="0" destOrd="4" presId="urn:microsoft.com/office/officeart/2005/8/layout/hList2"/>
    <dgm:cxn modelId="{47066F65-5D98-4216-A594-54F62B0AFFAC}" srcId="{8D4792E6-127C-4BDC-9A8A-F97DAC5FC189}" destId="{133C42C8-A1A5-403B-A8DE-5D4A725CAE10}" srcOrd="2" destOrd="0" parTransId="{244AEF25-BED4-4567-B720-8F4284292C1F}" sibTransId="{B71ABD5A-A133-4FAD-9E5C-B86B94B9A56E}"/>
    <dgm:cxn modelId="{F487D731-6A87-4A2F-A855-DEBD458F28A0}" type="presOf" srcId="{1099E83C-AFAC-4A81-95E1-3356EFB39642}" destId="{85CBBEF6-75D8-4A1D-A26B-66F9743E6B55}" srcOrd="0" destOrd="1" presId="urn:microsoft.com/office/officeart/2005/8/layout/hList2"/>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 modelId="{0E980A7C-52A4-4D79-9D80-F26078122396}" type="presParOf" srcId="{6803B3C2-CF7C-459E-9571-E6E8465840E3}" destId="{949EB06A-717F-43D2-84BE-4B32C2B50130}" srcOrd="1" destOrd="0" presId="urn:microsoft.com/office/officeart/2005/8/layout/hList2"/>
    <dgm:cxn modelId="{FB2D5C9D-20FE-44B6-98FE-38B610A3239B}" type="presParOf" srcId="{6803B3C2-CF7C-459E-9571-E6E8465840E3}" destId="{5A2005FD-55EA-4A6A-BF28-157C70F4C512}" srcOrd="2" destOrd="0" presId="urn:microsoft.com/office/officeart/2005/8/layout/hList2"/>
    <dgm:cxn modelId="{0CF3956C-D8CE-45EB-A785-AAAE25E3C7D0}" type="presParOf" srcId="{5A2005FD-55EA-4A6A-BF28-157C70F4C512}" destId="{99EC9BCD-2FE1-4593-A8B0-11280E2D91E2}" srcOrd="0" destOrd="0" presId="urn:microsoft.com/office/officeart/2005/8/layout/hList2"/>
    <dgm:cxn modelId="{3AD08A9A-ECBF-40AB-86C6-02DD04F5E490}" type="presParOf" srcId="{5A2005FD-55EA-4A6A-BF28-157C70F4C512}" destId="{85CBBEF6-75D8-4A1D-A26B-66F9743E6B55}" srcOrd="1" destOrd="0" presId="urn:microsoft.com/office/officeart/2005/8/layout/hList2"/>
    <dgm:cxn modelId="{F3E58A28-9579-4D4F-A57A-1C57006C441F}" type="presParOf" srcId="{5A2005FD-55EA-4A6A-BF28-157C70F4C512}" destId="{37945501-FAF6-433B-8AA5-348A483E0C5A}" srcOrd="2" destOrd="0" presId="urn:microsoft.com/office/officeart/2005/8/layout/hList2"/>
    <dgm:cxn modelId="{E0507457-6C23-4CD7-85D0-1152B8173538}" type="presParOf" srcId="{6803B3C2-CF7C-459E-9571-E6E8465840E3}" destId="{1AC2F3C1-C28B-4123-A700-B1B436915F3B}" srcOrd="3" destOrd="0" presId="urn:microsoft.com/office/officeart/2005/8/layout/hList2"/>
    <dgm:cxn modelId="{253FC710-4BEB-46F2-833B-35B31DEA09D6}" type="presParOf" srcId="{6803B3C2-CF7C-459E-9571-E6E8465840E3}" destId="{D49184D2-BAB6-422A-920D-FE2FD08420FB}" srcOrd="4" destOrd="0" presId="urn:microsoft.com/office/officeart/2005/8/layout/hList2"/>
    <dgm:cxn modelId="{00E2EA15-9E6F-42CD-87E1-F6FE3FE93127}" type="presParOf" srcId="{D49184D2-BAB6-422A-920D-FE2FD08420FB}" destId="{6A16E6B1-4ECF-4156-A515-DDE20CC64B8D}" srcOrd="0" destOrd="0" presId="urn:microsoft.com/office/officeart/2005/8/layout/hList2"/>
    <dgm:cxn modelId="{650A8C00-B7B6-429F-89F7-5D04D89BD4E4}" type="presParOf" srcId="{D49184D2-BAB6-422A-920D-FE2FD08420FB}" destId="{47B915BF-F1A1-4737-AC99-A7AD880AB4A6}" srcOrd="1" destOrd="0" presId="urn:microsoft.com/office/officeart/2005/8/layout/hList2"/>
    <dgm:cxn modelId="{81932C78-FF8D-4995-8886-A7282F860383}" type="presParOf" srcId="{D49184D2-BAB6-422A-920D-FE2FD08420FB}" destId="{E129195C-9976-41CF-8720-935857BAF967}"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FF830DAB-BA00-4FEB-88AE-E5ADAEC36002}">
      <dgm:prSet phldrT="[Text]"/>
      <dgm:spPr/>
      <dgm:t>
        <a:bodyPr/>
        <a:lstStyle/>
        <a:p>
          <a:r>
            <a:rPr lang="en-US" b="1" dirty="0" smtClean="0"/>
            <a:t>Data acquisition plan for model input data</a:t>
          </a:r>
          <a:endParaRPr lang="en-US" b="1"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a:solidFill>
          <a:srgbClr val="D6E0F2"/>
        </a:solidFill>
      </dgm:spPr>
      <dgm:t>
        <a:bodyPr/>
        <a:lstStyle/>
        <a:p>
          <a:r>
            <a:rPr lang="en-US" sz="1400" dirty="0" smtClean="0">
              <a:solidFill>
                <a:schemeClr val="tx1"/>
              </a:solidFill>
            </a:rPr>
            <a:t>Experimentalists, users, analysts</a:t>
          </a:r>
          <a:endParaRPr lang="en-US" sz="1400" dirty="0">
            <a:solidFill>
              <a:schemeClr val="tx1"/>
            </a:solidFill>
          </a:endParaRPr>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F4BC4301-349C-4703-8EB8-18686D2C4694}">
      <dgm:prSet custT="1"/>
      <dgm:spPr>
        <a:solidFill>
          <a:srgbClr val="D6E0F2"/>
        </a:solidFill>
      </dgm:spPr>
      <dgm:t>
        <a:bodyPr/>
        <a:lstStyle/>
        <a:p>
          <a:r>
            <a:rPr lang="en-US" sz="1400" dirty="0" smtClean="0">
              <a:solidFill>
                <a:schemeClr val="tx1"/>
              </a:solidFill>
            </a:rPr>
            <a:t>Experimentalist and analyst must agree on a method to calibrate input data using inverse solutions of the model</a:t>
          </a:r>
          <a:endParaRPr lang="en-US" sz="1400" dirty="0">
            <a:solidFill>
              <a:schemeClr val="tx1"/>
            </a:solidFill>
          </a:endParaRPr>
        </a:p>
      </dgm:t>
    </dgm:pt>
    <dgm:pt modelId="{040EAFAB-487E-49AE-BFD3-2DB55DA35606}" type="parTrans" cxnId="{00E24ED3-6917-4922-BEE9-D50ED130D350}">
      <dgm:prSet/>
      <dgm:spPr/>
      <dgm:t>
        <a:bodyPr/>
        <a:lstStyle/>
        <a:p>
          <a:endParaRPr lang="en-US"/>
        </a:p>
      </dgm:t>
    </dgm:pt>
    <dgm:pt modelId="{4E701167-2289-437D-B788-633B2318AB5D}" type="sibTrans" cxnId="{00E24ED3-6917-4922-BEE9-D50ED130D350}">
      <dgm:prSet/>
      <dgm:spPr/>
      <dgm:t>
        <a:bodyPr/>
        <a:lstStyle/>
        <a:p>
          <a:endParaRPr lang="en-US"/>
        </a:p>
      </dgm:t>
    </dgm:pt>
    <dgm:pt modelId="{4C49A0EC-DB2C-4CA4-864A-20AC53BF61EF}">
      <dgm:prSet phldrT="[Text]" custT="1"/>
      <dgm:spPr>
        <a:solidFill>
          <a:srgbClr val="D6E0F2"/>
        </a:solidFill>
      </dgm:spPr>
      <dgm:t>
        <a:bodyPr/>
        <a:lstStyle/>
        <a:p>
          <a:r>
            <a:rPr lang="en-US" sz="1400" dirty="0" smtClean="0">
              <a:solidFill>
                <a:schemeClr val="tx1"/>
              </a:solidFill>
            </a:rPr>
            <a:t>Estimate experiment uncertainties. Gage repeatability and reproducibility</a:t>
          </a:r>
          <a:endParaRPr lang="en-US" sz="1400" dirty="0">
            <a:solidFill>
              <a:schemeClr val="tx1"/>
            </a:solidFill>
          </a:endParaRPr>
        </a:p>
      </dgm:t>
    </dgm:pt>
    <dgm:pt modelId="{CC08440C-111C-4713-B194-A5390D309C95}" type="parTrans" cxnId="{51244FCC-F196-435D-AF63-B3255460C501}">
      <dgm:prSet/>
      <dgm:spPr/>
      <dgm:t>
        <a:bodyPr/>
        <a:lstStyle/>
        <a:p>
          <a:endParaRPr lang="en-US"/>
        </a:p>
      </dgm:t>
    </dgm:pt>
    <dgm:pt modelId="{0969DCB4-ABE1-4390-81D6-186235CBDC85}" type="sibTrans" cxnId="{51244FCC-F196-435D-AF63-B3255460C501}">
      <dgm:prSet/>
      <dgm:spPr/>
      <dgm:t>
        <a:bodyPr/>
        <a:lstStyle/>
        <a:p>
          <a:endParaRPr lang="en-US"/>
        </a:p>
      </dgm:t>
    </dgm:pt>
    <dgm:pt modelId="{110D5909-2450-437F-B696-30F480E8A95E}">
      <dgm:prSet phldrT="[Text]" custT="1"/>
      <dgm:spPr>
        <a:solidFill>
          <a:srgbClr val="D6E0F2"/>
        </a:solidFill>
      </dgm:spPr>
      <dgm:t>
        <a:bodyPr/>
        <a:lstStyle/>
        <a:p>
          <a:endParaRPr lang="en-US" sz="1100" dirty="0">
            <a:solidFill>
              <a:schemeClr val="tx1"/>
            </a:solidFill>
          </a:endParaRPr>
        </a:p>
      </dgm:t>
    </dgm:pt>
    <dgm:pt modelId="{2DC01FE8-8DE3-42E7-8584-5294DF271B89}" type="parTrans" cxnId="{E09E36F9-B42C-45C1-94B7-3615141CC262}">
      <dgm:prSet/>
      <dgm:spPr/>
      <dgm:t>
        <a:bodyPr/>
        <a:lstStyle/>
        <a:p>
          <a:endParaRPr lang="en-US"/>
        </a:p>
      </dgm:t>
    </dgm:pt>
    <dgm:pt modelId="{9D4FD3DE-8A90-4779-9B55-2EC5E0B5570C}" type="sibTrans" cxnId="{E09E36F9-B42C-45C1-94B7-3615141CC262}">
      <dgm:prSet/>
      <dgm:spPr/>
      <dgm:t>
        <a:bodyPr/>
        <a:lstStyle/>
        <a:p>
          <a:endParaRPr lang="en-US"/>
        </a:p>
      </dgm:t>
    </dgm:pt>
    <dgm:pt modelId="{879AE71E-CE8E-4CAF-A919-F864A2D7EA3C}">
      <dgm:prSet phldrT="[Text]" custT="1"/>
      <dgm:spPr>
        <a:solidFill>
          <a:srgbClr val="D6E0F2"/>
        </a:solidFill>
      </dgm:spPr>
      <dgm:t>
        <a:bodyPr/>
        <a:lstStyle/>
        <a:p>
          <a:r>
            <a:rPr lang="en-US" sz="1400" dirty="0" smtClean="0">
              <a:solidFill>
                <a:schemeClr val="tx1"/>
              </a:solidFill>
            </a:rPr>
            <a:t>Prioritize methods of measuring and calibrating material properties and boundary conditions</a:t>
          </a:r>
          <a:endParaRPr lang="en-US" sz="1400" dirty="0">
            <a:solidFill>
              <a:schemeClr val="tx1"/>
            </a:solidFill>
          </a:endParaRPr>
        </a:p>
      </dgm:t>
    </dgm:pt>
    <dgm:pt modelId="{C44BE2B2-8C2F-4D17-B491-88A6C8CD9F5A}" type="parTrans" cxnId="{8DDFB9CC-3F88-4D49-A350-56A2E1A15ADC}">
      <dgm:prSet/>
      <dgm:spPr/>
      <dgm:t>
        <a:bodyPr/>
        <a:lstStyle/>
        <a:p>
          <a:endParaRPr lang="en-US"/>
        </a:p>
      </dgm:t>
    </dgm:pt>
    <dgm:pt modelId="{EE88D45D-B094-41F9-81A3-79A2505DA8A5}" type="sibTrans" cxnId="{8DDFB9CC-3F88-4D49-A350-56A2E1A15ADC}">
      <dgm:prSet/>
      <dgm:spPr/>
      <dgm:t>
        <a:bodyPr/>
        <a:lstStyle/>
        <a:p>
          <a:endParaRPr lang="en-US"/>
        </a:p>
      </dgm:t>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1" custLinFactNeighborX="6558" custLinFactNeighborY="-35863"/>
      <dgm:spPr/>
    </dgm:pt>
    <dgm:pt modelId="{018D679C-0399-448F-9596-665034172F35}" type="pres">
      <dgm:prSet presAssocID="{FF830DAB-BA00-4FEB-88AE-E5ADAEC36002}" presName="childNode" presStyleLbl="node1" presStyleIdx="0" presStyleCnt="1" custScaleY="117523" custLinFactNeighborX="1929" custLinFactNeighborY="5564">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1">
        <dgm:presLayoutVars>
          <dgm:chMax val="0"/>
          <dgm:bulletEnabled val="1"/>
        </dgm:presLayoutVars>
      </dgm:prSet>
      <dgm:spPr/>
      <dgm:t>
        <a:bodyPr/>
        <a:lstStyle/>
        <a:p>
          <a:endParaRPr lang="en-US"/>
        </a:p>
      </dgm:t>
    </dgm:pt>
  </dgm:ptLst>
  <dgm:cxnLst>
    <dgm:cxn modelId="{B898575A-8F56-416A-AE38-0C3839A5BFB6}" srcId="{A96A077E-B2EB-4DC3-ACEE-1F12D1450B36}" destId="{FF830DAB-BA00-4FEB-88AE-E5ADAEC36002}" srcOrd="0" destOrd="0" parTransId="{5084B276-348F-418F-AD23-5B76328A2D24}" sibTransId="{143A7DAA-E268-4AAC-81B3-F75AA74A2CB8}"/>
    <dgm:cxn modelId="{6DD2983B-B0BF-4139-9867-BB99A35690BF}" srcId="{FF830DAB-BA00-4FEB-88AE-E5ADAEC36002}" destId="{672AD48E-ADC2-41F4-859B-510D7BD417E8}" srcOrd="1" destOrd="0" parTransId="{71594E9F-01ED-488F-BFD9-B88499CA56B8}" sibTransId="{0F6AF309-5DC3-46A7-BE30-0C6FB851AEB6}"/>
    <dgm:cxn modelId="{2093F18E-45ED-4DDF-8B47-10D61E7CA919}" type="presOf" srcId="{A96A077E-B2EB-4DC3-ACEE-1F12D1450B36}" destId="{6803B3C2-CF7C-459E-9571-E6E8465840E3}" srcOrd="0" destOrd="0" presId="urn:microsoft.com/office/officeart/2005/8/layout/hList2"/>
    <dgm:cxn modelId="{51244FCC-F196-435D-AF63-B3255460C501}" srcId="{FF830DAB-BA00-4FEB-88AE-E5ADAEC36002}" destId="{4C49A0EC-DB2C-4CA4-864A-20AC53BF61EF}" srcOrd="3" destOrd="0" parTransId="{CC08440C-111C-4713-B194-A5390D309C95}" sibTransId="{0969DCB4-ABE1-4390-81D6-186235CBDC85}"/>
    <dgm:cxn modelId="{DC518EB5-B5B5-432F-8245-CE58F487CFB2}" type="presOf" srcId="{4C49A0EC-DB2C-4CA4-864A-20AC53BF61EF}" destId="{018D679C-0399-448F-9596-665034172F35}" srcOrd="0" destOrd="3" presId="urn:microsoft.com/office/officeart/2005/8/layout/hList2"/>
    <dgm:cxn modelId="{C0143412-68CC-4755-B490-D1A66E95AA38}" type="presOf" srcId="{F4BC4301-349C-4703-8EB8-18686D2C4694}" destId="{018D679C-0399-448F-9596-665034172F35}" srcOrd="0" destOrd="4" presId="urn:microsoft.com/office/officeart/2005/8/layout/hList2"/>
    <dgm:cxn modelId="{7DA71B6F-D0CD-49EF-8E28-1F244E457AA8}" type="presOf" srcId="{110D5909-2450-437F-B696-30F480E8A95E}" destId="{018D679C-0399-448F-9596-665034172F35}" srcOrd="0" destOrd="0" presId="urn:microsoft.com/office/officeart/2005/8/layout/hList2"/>
    <dgm:cxn modelId="{458F9215-43D8-4D7E-9513-DA9E681B14F9}" type="presOf" srcId="{FF830DAB-BA00-4FEB-88AE-E5ADAEC36002}" destId="{04615E69-0CDF-4022-93AF-BBCA2EF86421}" srcOrd="0" destOrd="0" presId="urn:microsoft.com/office/officeart/2005/8/layout/hList2"/>
    <dgm:cxn modelId="{8DDFB9CC-3F88-4D49-A350-56A2E1A15ADC}" srcId="{FF830DAB-BA00-4FEB-88AE-E5ADAEC36002}" destId="{879AE71E-CE8E-4CAF-A919-F864A2D7EA3C}" srcOrd="2" destOrd="0" parTransId="{C44BE2B2-8C2F-4D17-B491-88A6C8CD9F5A}" sibTransId="{EE88D45D-B094-41F9-81A3-79A2505DA8A5}"/>
    <dgm:cxn modelId="{00E24ED3-6917-4922-BEE9-D50ED130D350}" srcId="{FF830DAB-BA00-4FEB-88AE-E5ADAEC36002}" destId="{F4BC4301-349C-4703-8EB8-18686D2C4694}" srcOrd="4" destOrd="0" parTransId="{040EAFAB-487E-49AE-BFD3-2DB55DA35606}" sibTransId="{4E701167-2289-437D-B788-633B2318AB5D}"/>
    <dgm:cxn modelId="{91125949-E8A4-4F42-804A-DD552D54B589}" type="presOf" srcId="{879AE71E-CE8E-4CAF-A919-F864A2D7EA3C}" destId="{018D679C-0399-448F-9596-665034172F35}" srcOrd="0" destOrd="2" presId="urn:microsoft.com/office/officeart/2005/8/layout/hList2"/>
    <dgm:cxn modelId="{FADA308C-AD95-4E6B-B55E-BCD713D85A06}" type="presOf" srcId="{672AD48E-ADC2-41F4-859B-510D7BD417E8}" destId="{018D679C-0399-448F-9596-665034172F35}" srcOrd="0" destOrd="1" presId="urn:microsoft.com/office/officeart/2005/8/layout/hList2"/>
    <dgm:cxn modelId="{E09E36F9-B42C-45C1-94B7-3615141CC262}" srcId="{FF830DAB-BA00-4FEB-88AE-E5ADAEC36002}" destId="{110D5909-2450-437F-B696-30F480E8A95E}" srcOrd="0" destOrd="0" parTransId="{2DC01FE8-8DE3-42E7-8584-5294DF271B89}" sibTransId="{9D4FD3DE-8A90-4779-9B55-2EC5E0B5570C}"/>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FF830DAB-BA00-4FEB-88AE-E5ADAEC36002}">
      <dgm:prSet phldrT="[Text]" custT="1"/>
      <dgm:spPr/>
      <dgm:t>
        <a:bodyPr/>
        <a:lstStyle/>
        <a:p>
          <a:r>
            <a:rPr lang="en-US" sz="1400" b="1" dirty="0" smtClean="0"/>
            <a:t>Prioritize methods for </a:t>
          </a:r>
          <a:r>
            <a:rPr lang="en-US" sz="1400" b="1" dirty="0" err="1" smtClean="0"/>
            <a:t>QoI</a:t>
          </a:r>
          <a:r>
            <a:rPr lang="en-US" sz="1400" b="1" dirty="0" smtClean="0"/>
            <a:t> data acquisition</a:t>
          </a:r>
          <a:endParaRPr lang="en-US" sz="1400" b="1"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a:solidFill>
          <a:srgbClr val="E6F2DE"/>
        </a:solidFill>
      </dgm:spPr>
      <dgm:t>
        <a:bodyPr/>
        <a:lstStyle/>
        <a:p>
          <a:r>
            <a:rPr lang="en-US" sz="1400" dirty="0" smtClean="0">
              <a:solidFill>
                <a:schemeClr val="tx1"/>
              </a:solidFill>
            </a:rPr>
            <a:t>Experimentalists and analysts</a:t>
          </a:r>
          <a:endParaRPr lang="en-US" sz="1400" dirty="0">
            <a:solidFill>
              <a:schemeClr val="tx1"/>
            </a:solidFill>
          </a:endParaRPr>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E6527F27-2096-4437-AA2E-3D4125E5180A}">
      <dgm:prSet/>
      <dgm:spPr>
        <a:solidFill>
          <a:srgbClr val="E6F2DE"/>
        </a:solidFill>
      </dgm:spPr>
      <dgm:t>
        <a:bodyPr/>
        <a:lstStyle/>
        <a:p>
          <a:endParaRPr lang="en-US" sz="1100" b="1" dirty="0" smtClean="0"/>
        </a:p>
      </dgm:t>
    </dgm:pt>
    <dgm:pt modelId="{C9BC6AF5-8ACB-41F4-B53A-1D87548001BE}" type="parTrans" cxnId="{B54FD4F2-DC40-4C26-B437-AF37D4AAEF4C}">
      <dgm:prSet/>
      <dgm:spPr/>
      <dgm:t>
        <a:bodyPr/>
        <a:lstStyle/>
        <a:p>
          <a:endParaRPr lang="en-US"/>
        </a:p>
      </dgm:t>
    </dgm:pt>
    <dgm:pt modelId="{63931D1C-BF13-4B2E-848B-EFEF9816CFCF}" type="sibTrans" cxnId="{B54FD4F2-DC40-4C26-B437-AF37D4AAEF4C}">
      <dgm:prSet/>
      <dgm:spPr/>
      <dgm:t>
        <a:bodyPr/>
        <a:lstStyle/>
        <a:p>
          <a:endParaRPr lang="en-US"/>
        </a:p>
      </dgm:t>
    </dgm:pt>
    <dgm:pt modelId="{6206ECCE-BC69-4DC6-BEF2-7FAA076600A5}">
      <dgm:prSet phldrT="[Text]" custT="1"/>
      <dgm:spPr>
        <a:solidFill>
          <a:srgbClr val="E6F2DE"/>
        </a:solidFill>
      </dgm:spPr>
      <dgm:t>
        <a:bodyPr/>
        <a:lstStyle/>
        <a:p>
          <a:r>
            <a:rPr lang="en-US" sz="1400" dirty="0" smtClean="0">
              <a:solidFill>
                <a:schemeClr val="tx1"/>
              </a:solidFill>
            </a:rPr>
            <a:t>List viable options for experiments and methods for measuring the </a:t>
          </a:r>
          <a:r>
            <a:rPr lang="en-US" sz="1400" dirty="0" err="1" smtClean="0">
              <a:solidFill>
                <a:schemeClr val="tx1"/>
              </a:solidFill>
            </a:rPr>
            <a:t>QoIs</a:t>
          </a:r>
          <a:endParaRPr lang="en-US" sz="1400" dirty="0">
            <a:solidFill>
              <a:schemeClr val="tx1"/>
            </a:solidFill>
          </a:endParaRPr>
        </a:p>
      </dgm:t>
    </dgm:pt>
    <dgm:pt modelId="{09509EDF-363A-4313-964E-B22E40D650E1}" type="parTrans" cxnId="{0E155B83-DFC5-4B9C-BDCE-3B9F8240DE3C}">
      <dgm:prSet/>
      <dgm:spPr/>
      <dgm:t>
        <a:bodyPr/>
        <a:lstStyle/>
        <a:p>
          <a:endParaRPr lang="en-US"/>
        </a:p>
      </dgm:t>
    </dgm:pt>
    <dgm:pt modelId="{A49A1CE9-C63B-4579-A340-02CF49036924}" type="sibTrans" cxnId="{0E155B83-DFC5-4B9C-BDCE-3B9F8240DE3C}">
      <dgm:prSet/>
      <dgm:spPr/>
      <dgm:t>
        <a:bodyPr/>
        <a:lstStyle/>
        <a:p>
          <a:endParaRPr lang="en-US"/>
        </a:p>
      </dgm:t>
    </dgm:pt>
    <dgm:pt modelId="{EDCA4A53-CE05-46E6-A6E5-D556D7C4DFD7}">
      <dgm:prSet phldrT="[Text]" custT="1"/>
      <dgm:spPr>
        <a:solidFill>
          <a:srgbClr val="E6F2DE"/>
        </a:solidFill>
      </dgm:spPr>
      <dgm:t>
        <a:bodyPr/>
        <a:lstStyle/>
        <a:p>
          <a:r>
            <a:rPr lang="en-US" sz="1400" dirty="0" smtClean="0">
              <a:solidFill>
                <a:schemeClr val="tx1"/>
              </a:solidFill>
            </a:rPr>
            <a:t>List pertinent capabilities of the test facility</a:t>
          </a:r>
          <a:endParaRPr lang="en-US" sz="1400" dirty="0">
            <a:solidFill>
              <a:schemeClr val="tx1"/>
            </a:solidFill>
          </a:endParaRPr>
        </a:p>
      </dgm:t>
    </dgm:pt>
    <dgm:pt modelId="{A8B81AB5-F0D7-4687-9E2A-53E8CE6C0A0D}" type="parTrans" cxnId="{DB099EB2-B376-45D4-888D-FED81B73BFAF}">
      <dgm:prSet/>
      <dgm:spPr/>
      <dgm:t>
        <a:bodyPr/>
        <a:lstStyle/>
        <a:p>
          <a:endParaRPr lang="en-US"/>
        </a:p>
      </dgm:t>
    </dgm:pt>
    <dgm:pt modelId="{79ADE134-79BE-4501-84A2-64086CA53DC0}" type="sibTrans" cxnId="{DB099EB2-B376-45D4-888D-FED81B73BFAF}">
      <dgm:prSet/>
      <dgm:spPr/>
      <dgm:t>
        <a:bodyPr/>
        <a:lstStyle/>
        <a:p>
          <a:endParaRPr lang="en-US"/>
        </a:p>
      </dgm:t>
    </dgm:pt>
    <dgm:pt modelId="{E7205DBC-8F76-4475-B623-B365CAA8E2DB}">
      <dgm:prSet phldrT="[Text]" custT="1"/>
      <dgm:spPr>
        <a:solidFill>
          <a:srgbClr val="E6F2DE"/>
        </a:solidFill>
      </dgm:spPr>
      <dgm:t>
        <a:bodyPr/>
        <a:lstStyle/>
        <a:p>
          <a:r>
            <a:rPr lang="en-US" sz="1400" dirty="0" smtClean="0">
              <a:solidFill>
                <a:schemeClr val="tx1"/>
              </a:solidFill>
            </a:rPr>
            <a:t>In practice, the experimentalist and modeler must agree on beneficial values that can be measured, if </a:t>
          </a:r>
          <a:r>
            <a:rPr lang="en-US" sz="1400" dirty="0" err="1" smtClean="0">
              <a:solidFill>
                <a:schemeClr val="tx1"/>
              </a:solidFill>
            </a:rPr>
            <a:t>QoIs</a:t>
          </a:r>
          <a:r>
            <a:rPr lang="en-US" sz="1400" dirty="0" smtClean="0">
              <a:solidFill>
                <a:schemeClr val="tx1"/>
              </a:solidFill>
            </a:rPr>
            <a:t> can not</a:t>
          </a:r>
          <a:endParaRPr lang="en-US" sz="1400" dirty="0">
            <a:solidFill>
              <a:schemeClr val="tx1"/>
            </a:solidFill>
          </a:endParaRPr>
        </a:p>
      </dgm:t>
    </dgm:pt>
    <dgm:pt modelId="{83983A71-254B-4881-97A8-F5F5ABC729C5}" type="parTrans" cxnId="{A1598B04-B318-4BED-B808-72BACB14190A}">
      <dgm:prSet/>
      <dgm:spPr/>
      <dgm:t>
        <a:bodyPr/>
        <a:lstStyle/>
        <a:p>
          <a:endParaRPr lang="en-US"/>
        </a:p>
      </dgm:t>
    </dgm:pt>
    <dgm:pt modelId="{7D9E9B57-84B9-4734-B76D-46A2CA153E3A}" type="sibTrans" cxnId="{A1598B04-B318-4BED-B808-72BACB14190A}">
      <dgm:prSet/>
      <dgm:spPr/>
      <dgm:t>
        <a:bodyPr/>
        <a:lstStyle/>
        <a:p>
          <a:endParaRPr lang="en-US"/>
        </a:p>
      </dgm:t>
    </dgm:pt>
    <dgm:pt modelId="{BBE73A69-9D04-4487-A4AB-61ED39C9EB4D}">
      <dgm:prSet phldrT="[Text]" custT="1"/>
      <dgm:spPr>
        <a:solidFill>
          <a:srgbClr val="E6F2DE"/>
        </a:solidFill>
      </dgm:spPr>
      <dgm:t>
        <a:bodyPr/>
        <a:lstStyle/>
        <a:p>
          <a:r>
            <a:rPr lang="en-US" sz="1400" dirty="0" smtClean="0">
              <a:solidFill>
                <a:schemeClr val="tx1"/>
              </a:solidFill>
            </a:rPr>
            <a:t>List tradeoffs </a:t>
          </a:r>
          <a:endParaRPr lang="en-US" sz="1400" dirty="0">
            <a:solidFill>
              <a:schemeClr val="tx1"/>
            </a:solidFill>
          </a:endParaRPr>
        </a:p>
      </dgm:t>
    </dgm:pt>
    <dgm:pt modelId="{5E971BD7-D2D4-4763-9878-D05943C26F07}" type="parTrans" cxnId="{B1CD9D67-B1EE-4748-8C5E-813520B106C7}">
      <dgm:prSet/>
      <dgm:spPr/>
      <dgm:t>
        <a:bodyPr/>
        <a:lstStyle/>
        <a:p>
          <a:endParaRPr lang="en-US"/>
        </a:p>
      </dgm:t>
    </dgm:pt>
    <dgm:pt modelId="{F46889B1-6792-4365-A6E3-1263316391E0}" type="sibTrans" cxnId="{B1CD9D67-B1EE-4748-8C5E-813520B106C7}">
      <dgm:prSet/>
      <dgm:spPr/>
      <dgm:t>
        <a:bodyPr/>
        <a:lstStyle/>
        <a:p>
          <a:endParaRPr lang="en-US"/>
        </a:p>
      </dgm:t>
    </dgm:pt>
    <dgm:pt modelId="{6085AA51-C237-489A-B846-52951F635CE2}">
      <dgm:prSet phldrT="[Text]" custT="1"/>
      <dgm:spPr>
        <a:solidFill>
          <a:srgbClr val="E6F2DE"/>
        </a:solidFill>
      </dgm:spPr>
      <dgm:t>
        <a:bodyPr/>
        <a:lstStyle/>
        <a:p>
          <a:r>
            <a:rPr lang="en-US" sz="1400" dirty="0" smtClean="0">
              <a:solidFill>
                <a:schemeClr val="tx1"/>
              </a:solidFill>
            </a:rPr>
            <a:t>Confer on approaches for measuring </a:t>
          </a:r>
          <a:r>
            <a:rPr lang="en-US" sz="1400" dirty="0" err="1" smtClean="0">
              <a:solidFill>
                <a:schemeClr val="tx1"/>
              </a:solidFill>
            </a:rPr>
            <a:t>QoIs</a:t>
          </a:r>
          <a:r>
            <a:rPr lang="en-US" sz="1400" dirty="0" smtClean="0">
              <a:solidFill>
                <a:schemeClr val="tx1"/>
              </a:solidFill>
            </a:rPr>
            <a:t> </a:t>
          </a:r>
          <a:endParaRPr lang="en-US" sz="1400" dirty="0">
            <a:solidFill>
              <a:schemeClr val="tx1"/>
            </a:solidFill>
          </a:endParaRPr>
        </a:p>
      </dgm:t>
    </dgm:pt>
    <dgm:pt modelId="{8C4AB912-E3DF-479A-AD53-7B78E21500E1}" type="parTrans" cxnId="{8AAB158F-E0CA-4BCD-A83B-53E3D21CDF94}">
      <dgm:prSet/>
      <dgm:spPr/>
      <dgm:t>
        <a:bodyPr/>
        <a:lstStyle/>
        <a:p>
          <a:endParaRPr lang="en-US"/>
        </a:p>
      </dgm:t>
    </dgm:pt>
    <dgm:pt modelId="{72D6B58F-19B4-4D91-9DA3-EA2E6FA821CC}" type="sibTrans" cxnId="{8AAB158F-E0CA-4BCD-A83B-53E3D21CDF94}">
      <dgm:prSet/>
      <dgm:spPr/>
      <dgm:t>
        <a:bodyPr/>
        <a:lstStyle/>
        <a:p>
          <a:endParaRPr lang="en-US"/>
        </a:p>
      </dgm:t>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1" custLinFactNeighborX="6817" custLinFactNeighborY="-24872"/>
      <dgm:spPr>
        <a:solidFill>
          <a:schemeClr val="accent6">
            <a:lumMod val="20000"/>
            <a:lumOff val="80000"/>
          </a:schemeClr>
        </a:solidFill>
      </dgm:spPr>
    </dgm:pt>
    <dgm:pt modelId="{018D679C-0399-448F-9596-665034172F35}" type="pres">
      <dgm:prSet presAssocID="{FF830DAB-BA00-4FEB-88AE-E5ADAEC36002}" presName="childNode" presStyleLbl="node1" presStyleIdx="0" presStyleCnt="1" custScaleY="112922" custLinFactNeighborX="774" custLinFactNeighborY="8190">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1">
        <dgm:presLayoutVars>
          <dgm:chMax val="0"/>
          <dgm:bulletEnabled val="1"/>
        </dgm:presLayoutVars>
      </dgm:prSet>
      <dgm:spPr/>
      <dgm:t>
        <a:bodyPr/>
        <a:lstStyle/>
        <a:p>
          <a:endParaRPr lang="en-US"/>
        </a:p>
      </dgm:t>
    </dgm:pt>
  </dgm:ptLst>
  <dgm:cxnLst>
    <dgm:cxn modelId="{B1CD9D67-B1EE-4748-8C5E-813520B106C7}" srcId="{FF830DAB-BA00-4FEB-88AE-E5ADAEC36002}" destId="{BBE73A69-9D04-4487-A4AB-61ED39C9EB4D}" srcOrd="3" destOrd="0" parTransId="{5E971BD7-D2D4-4763-9878-D05943C26F07}" sibTransId="{F46889B1-6792-4365-A6E3-1263316391E0}"/>
    <dgm:cxn modelId="{DB099EB2-B376-45D4-888D-FED81B73BFAF}" srcId="{FF830DAB-BA00-4FEB-88AE-E5ADAEC36002}" destId="{EDCA4A53-CE05-46E6-A6E5-D556D7C4DFD7}" srcOrd="4" destOrd="0" parTransId="{A8B81AB5-F0D7-4687-9E2A-53E8CE6C0A0D}" sibTransId="{79ADE134-79BE-4501-84A2-64086CA53DC0}"/>
    <dgm:cxn modelId="{458F9215-43D8-4D7E-9513-DA9E681B14F9}" type="presOf" srcId="{FF830DAB-BA00-4FEB-88AE-E5ADAEC36002}" destId="{04615E69-0CDF-4022-93AF-BBCA2EF86421}" srcOrd="0" destOrd="0" presId="urn:microsoft.com/office/officeart/2005/8/layout/hList2"/>
    <dgm:cxn modelId="{1F29741D-A958-485A-87F6-5F05F90CBDB7}" type="presOf" srcId="{E6527F27-2096-4437-AA2E-3D4125E5180A}" destId="{018D679C-0399-448F-9596-665034172F35}" srcOrd="0" destOrd="6" presId="urn:microsoft.com/office/officeart/2005/8/layout/hList2"/>
    <dgm:cxn modelId="{2093F18E-45ED-4DDF-8B47-10D61E7CA919}" type="presOf" srcId="{A96A077E-B2EB-4DC3-ACEE-1F12D1450B36}" destId="{6803B3C2-CF7C-459E-9571-E6E8465840E3}" srcOrd="0" destOrd="0" presId="urn:microsoft.com/office/officeart/2005/8/layout/hList2"/>
    <dgm:cxn modelId="{8AAB158F-E0CA-4BCD-A83B-53E3D21CDF94}" srcId="{FF830DAB-BA00-4FEB-88AE-E5ADAEC36002}" destId="{6085AA51-C237-489A-B846-52951F635CE2}" srcOrd="1" destOrd="0" parTransId="{8C4AB912-E3DF-479A-AD53-7B78E21500E1}" sibTransId="{72D6B58F-19B4-4D91-9DA3-EA2E6FA821CC}"/>
    <dgm:cxn modelId="{B898575A-8F56-416A-AE38-0C3839A5BFB6}" srcId="{A96A077E-B2EB-4DC3-ACEE-1F12D1450B36}" destId="{FF830DAB-BA00-4FEB-88AE-E5ADAEC36002}" srcOrd="0" destOrd="0" parTransId="{5084B276-348F-418F-AD23-5B76328A2D24}" sibTransId="{143A7DAA-E268-4AAC-81B3-F75AA74A2CB8}"/>
    <dgm:cxn modelId="{07324EBA-9579-4D89-8546-E4F07345D07B}" type="presOf" srcId="{6206ECCE-BC69-4DC6-BEF2-7FAA076600A5}" destId="{018D679C-0399-448F-9596-665034172F35}" srcOrd="0" destOrd="2" presId="urn:microsoft.com/office/officeart/2005/8/layout/hList2"/>
    <dgm:cxn modelId="{D1C34A93-0BF5-4897-9671-2C7B86E1E586}" type="presOf" srcId="{6085AA51-C237-489A-B846-52951F635CE2}" destId="{018D679C-0399-448F-9596-665034172F35}" srcOrd="0" destOrd="1" presId="urn:microsoft.com/office/officeart/2005/8/layout/hList2"/>
    <dgm:cxn modelId="{0E155B83-DFC5-4B9C-BDCE-3B9F8240DE3C}" srcId="{FF830DAB-BA00-4FEB-88AE-E5ADAEC36002}" destId="{6206ECCE-BC69-4DC6-BEF2-7FAA076600A5}" srcOrd="2" destOrd="0" parTransId="{09509EDF-363A-4313-964E-B22E40D650E1}" sibTransId="{A49A1CE9-C63B-4579-A340-02CF49036924}"/>
    <dgm:cxn modelId="{B54FD4F2-DC40-4C26-B437-AF37D4AAEF4C}" srcId="{FF830DAB-BA00-4FEB-88AE-E5ADAEC36002}" destId="{E6527F27-2096-4437-AA2E-3D4125E5180A}" srcOrd="6" destOrd="0" parTransId="{C9BC6AF5-8ACB-41F4-B53A-1D87548001BE}" sibTransId="{63931D1C-BF13-4B2E-848B-EFEF9816CFCF}"/>
    <dgm:cxn modelId="{EA7C30A0-01DF-4548-92FA-C0679C2A7EC6}" type="presOf" srcId="{BBE73A69-9D04-4487-A4AB-61ED39C9EB4D}" destId="{018D679C-0399-448F-9596-665034172F35}" srcOrd="0" destOrd="3" presId="urn:microsoft.com/office/officeart/2005/8/layout/hList2"/>
    <dgm:cxn modelId="{D11894D7-EEB7-4FA2-81B8-12EF8FC5A4AE}" type="presOf" srcId="{E7205DBC-8F76-4475-B623-B365CAA8E2DB}" destId="{018D679C-0399-448F-9596-665034172F35}" srcOrd="0" destOrd="5" presId="urn:microsoft.com/office/officeart/2005/8/layout/hList2"/>
    <dgm:cxn modelId="{6DD2983B-B0BF-4139-9867-BB99A35690BF}" srcId="{FF830DAB-BA00-4FEB-88AE-E5ADAEC36002}" destId="{672AD48E-ADC2-41F4-859B-510D7BD417E8}" srcOrd="0" destOrd="0" parTransId="{71594E9F-01ED-488F-BFD9-B88499CA56B8}" sibTransId="{0F6AF309-5DC3-46A7-BE30-0C6FB851AEB6}"/>
    <dgm:cxn modelId="{A1598B04-B318-4BED-B808-72BACB14190A}" srcId="{FF830DAB-BA00-4FEB-88AE-E5ADAEC36002}" destId="{E7205DBC-8F76-4475-B623-B365CAA8E2DB}" srcOrd="5" destOrd="0" parTransId="{83983A71-254B-4881-97A8-F5F5ABC729C5}" sibTransId="{7D9E9B57-84B9-4734-B76D-46A2CA153E3A}"/>
    <dgm:cxn modelId="{FADA308C-AD95-4E6B-B55E-BCD713D85A06}" type="presOf" srcId="{672AD48E-ADC2-41F4-859B-510D7BD417E8}" destId="{018D679C-0399-448F-9596-665034172F35}" srcOrd="0" destOrd="0" presId="urn:microsoft.com/office/officeart/2005/8/layout/hList2"/>
    <dgm:cxn modelId="{DBB390A7-67C4-43DC-8033-CD8C2FE49C67}" type="presOf" srcId="{EDCA4A53-CE05-46E6-A6E5-D556D7C4DFD7}" destId="{018D679C-0399-448F-9596-665034172F35}" srcOrd="0" destOrd="4" presId="urn:microsoft.com/office/officeart/2005/8/layout/hList2"/>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DCEFBF-8FEC-4EFE-B04D-6F9A7E158F5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8C53AD-E3CB-4905-8B10-B8C9938C24E4}">
      <dgm:prSet phldrT="[Text]"/>
      <dgm:spPr/>
      <dgm:t>
        <a:bodyPr/>
        <a:lstStyle/>
        <a:p>
          <a:r>
            <a:rPr lang="en-US" dirty="0" smtClean="0"/>
            <a:t> </a:t>
          </a:r>
          <a:endParaRPr lang="en-US" dirty="0"/>
        </a:p>
      </dgm:t>
    </dgm:pt>
    <dgm:pt modelId="{E94ED124-2597-4F6A-8AF7-73AA2762D9AC}" type="parTrans" cxnId="{35246365-9BE2-4D8C-A1E3-E9D0717071B3}">
      <dgm:prSet/>
      <dgm:spPr/>
      <dgm:t>
        <a:bodyPr/>
        <a:lstStyle/>
        <a:p>
          <a:endParaRPr lang="en-US"/>
        </a:p>
      </dgm:t>
    </dgm:pt>
    <dgm:pt modelId="{8A670D64-5119-4275-8E19-39224DB85E48}" type="sibTrans" cxnId="{35246365-9BE2-4D8C-A1E3-E9D0717071B3}">
      <dgm:prSet/>
      <dgm:spPr/>
      <dgm:t>
        <a:bodyPr/>
        <a:lstStyle/>
        <a:p>
          <a:endParaRPr lang="en-US"/>
        </a:p>
      </dgm:t>
    </dgm:pt>
    <dgm:pt modelId="{02E37E9C-0D8F-4045-B017-D8458F07EBE9}" type="asst">
      <dgm:prSet phldrT="[Text]"/>
      <dgm:spPr/>
      <dgm:t>
        <a:bodyPr/>
        <a:lstStyle/>
        <a:p>
          <a:r>
            <a:rPr lang="en-US" dirty="0" smtClean="0"/>
            <a:t> </a:t>
          </a:r>
          <a:endParaRPr lang="en-US" dirty="0"/>
        </a:p>
      </dgm:t>
    </dgm:pt>
    <dgm:pt modelId="{734BA4ED-A4E8-45C8-B264-41556F672FFA}" type="parTrans" cxnId="{5B219FFB-3E59-419E-A1F2-81BC9133A380}">
      <dgm:prSet/>
      <dgm:spPr/>
      <dgm:t>
        <a:bodyPr/>
        <a:lstStyle/>
        <a:p>
          <a:endParaRPr lang="en-US"/>
        </a:p>
      </dgm:t>
    </dgm:pt>
    <dgm:pt modelId="{BD583D3D-AFAD-4940-BFB9-4DC3515FCA82}" type="sibTrans" cxnId="{5B219FFB-3E59-419E-A1F2-81BC9133A380}">
      <dgm:prSet/>
      <dgm:spPr/>
      <dgm:t>
        <a:bodyPr/>
        <a:lstStyle/>
        <a:p>
          <a:endParaRPr lang="en-US"/>
        </a:p>
      </dgm:t>
    </dgm:pt>
    <dgm:pt modelId="{6F8BCAD4-E5A3-4A32-9BA4-D6BC734E7093}">
      <dgm:prSet phldrT="[Text]"/>
      <dgm:spPr/>
      <dgm:t>
        <a:bodyPr/>
        <a:lstStyle/>
        <a:p>
          <a:r>
            <a:rPr lang="en-US" dirty="0" smtClean="0"/>
            <a:t> </a:t>
          </a:r>
          <a:endParaRPr lang="en-US" dirty="0"/>
        </a:p>
      </dgm:t>
    </dgm:pt>
    <dgm:pt modelId="{B74317BB-23F1-4BE7-9784-BC5C5807E43F}" type="parTrans" cxnId="{F96D97D0-B6D9-48E6-8959-2804CFD2DE8B}">
      <dgm:prSet/>
      <dgm:spPr/>
      <dgm:t>
        <a:bodyPr/>
        <a:lstStyle/>
        <a:p>
          <a:endParaRPr lang="en-US"/>
        </a:p>
      </dgm:t>
    </dgm:pt>
    <dgm:pt modelId="{B2D81794-D94D-4F7D-A947-362333804378}" type="sibTrans" cxnId="{F96D97D0-B6D9-48E6-8959-2804CFD2DE8B}">
      <dgm:prSet/>
      <dgm:spPr/>
      <dgm:t>
        <a:bodyPr/>
        <a:lstStyle/>
        <a:p>
          <a:endParaRPr lang="en-US"/>
        </a:p>
      </dgm:t>
    </dgm:pt>
    <dgm:pt modelId="{809A464D-922C-4388-B18B-5FD4C67284CF}">
      <dgm:prSet phldrT="[Text]"/>
      <dgm:spPr/>
      <dgm:t>
        <a:bodyPr/>
        <a:lstStyle/>
        <a:p>
          <a:r>
            <a:rPr lang="en-US" dirty="0" smtClean="0"/>
            <a:t> </a:t>
          </a:r>
          <a:endParaRPr lang="en-US" dirty="0"/>
        </a:p>
      </dgm:t>
    </dgm:pt>
    <dgm:pt modelId="{D70ADB82-BAB2-4AD5-BD94-0101D4F81E70}" type="parTrans" cxnId="{875FFD8F-7826-4F4B-BA03-FF9C909795C9}">
      <dgm:prSet/>
      <dgm:spPr/>
      <dgm:t>
        <a:bodyPr/>
        <a:lstStyle/>
        <a:p>
          <a:endParaRPr lang="en-US"/>
        </a:p>
      </dgm:t>
    </dgm:pt>
    <dgm:pt modelId="{63D85992-188A-4CE5-AD92-45DF3CDCA6CE}" type="sibTrans" cxnId="{875FFD8F-7826-4F4B-BA03-FF9C909795C9}">
      <dgm:prSet/>
      <dgm:spPr/>
      <dgm:t>
        <a:bodyPr/>
        <a:lstStyle/>
        <a:p>
          <a:endParaRPr lang="en-US"/>
        </a:p>
      </dgm:t>
    </dgm:pt>
    <dgm:pt modelId="{D0B4A98D-6650-4BD0-B8F0-7149C2005BE6}">
      <dgm:prSet phldrT="[Text]"/>
      <dgm:spPr/>
      <dgm:t>
        <a:bodyPr/>
        <a:lstStyle/>
        <a:p>
          <a:r>
            <a:rPr lang="en-US" dirty="0" smtClean="0"/>
            <a:t> </a:t>
          </a:r>
          <a:endParaRPr lang="en-US" dirty="0"/>
        </a:p>
      </dgm:t>
    </dgm:pt>
    <dgm:pt modelId="{57B8E966-C8E7-47DE-9632-3A7349EBA265}" type="parTrans" cxnId="{23F34EFE-4C70-41C8-A017-9E2831C76611}">
      <dgm:prSet/>
      <dgm:spPr/>
      <dgm:t>
        <a:bodyPr/>
        <a:lstStyle/>
        <a:p>
          <a:endParaRPr lang="en-US"/>
        </a:p>
      </dgm:t>
    </dgm:pt>
    <dgm:pt modelId="{E493EB6A-3CE7-4B9D-9175-B9980CA8B2DF}" type="sibTrans" cxnId="{23F34EFE-4C70-41C8-A017-9E2831C76611}">
      <dgm:prSet/>
      <dgm:spPr/>
      <dgm:t>
        <a:bodyPr/>
        <a:lstStyle/>
        <a:p>
          <a:endParaRPr lang="en-US"/>
        </a:p>
      </dgm:t>
    </dgm:pt>
    <dgm:pt modelId="{FF7F7F74-EE6E-4C8F-89D3-C67A3C44094D}" type="pres">
      <dgm:prSet presAssocID="{EADCEFBF-8FEC-4EFE-B04D-6F9A7E158F51}" presName="hierChild1" presStyleCnt="0">
        <dgm:presLayoutVars>
          <dgm:orgChart val="1"/>
          <dgm:chPref val="1"/>
          <dgm:dir/>
          <dgm:animOne val="branch"/>
          <dgm:animLvl val="lvl"/>
          <dgm:resizeHandles/>
        </dgm:presLayoutVars>
      </dgm:prSet>
      <dgm:spPr/>
      <dgm:t>
        <a:bodyPr/>
        <a:lstStyle/>
        <a:p>
          <a:endParaRPr lang="en-US"/>
        </a:p>
      </dgm:t>
    </dgm:pt>
    <dgm:pt modelId="{B0CD6E4F-DF66-4A36-9852-0D95AECE0CC9}" type="pres">
      <dgm:prSet presAssocID="{9D8C53AD-E3CB-4905-8B10-B8C9938C24E4}" presName="hierRoot1" presStyleCnt="0">
        <dgm:presLayoutVars>
          <dgm:hierBranch val="init"/>
        </dgm:presLayoutVars>
      </dgm:prSet>
      <dgm:spPr/>
    </dgm:pt>
    <dgm:pt modelId="{44A958E1-25CF-48CC-855D-405344E1913B}" type="pres">
      <dgm:prSet presAssocID="{9D8C53AD-E3CB-4905-8B10-B8C9938C24E4}" presName="rootComposite1" presStyleCnt="0"/>
      <dgm:spPr/>
    </dgm:pt>
    <dgm:pt modelId="{BF47F67A-CF5D-4ECF-A98B-EEFAE7AAC73B}" type="pres">
      <dgm:prSet presAssocID="{9D8C53AD-E3CB-4905-8B10-B8C9938C24E4}" presName="rootText1" presStyleLbl="node0" presStyleIdx="0" presStyleCnt="1">
        <dgm:presLayoutVars>
          <dgm:chPref val="3"/>
        </dgm:presLayoutVars>
      </dgm:prSet>
      <dgm:spPr/>
      <dgm:t>
        <a:bodyPr/>
        <a:lstStyle/>
        <a:p>
          <a:endParaRPr lang="en-US"/>
        </a:p>
      </dgm:t>
    </dgm:pt>
    <dgm:pt modelId="{003DAE49-A51E-4BC5-955B-9F09326C8EB6}" type="pres">
      <dgm:prSet presAssocID="{9D8C53AD-E3CB-4905-8B10-B8C9938C24E4}" presName="rootConnector1" presStyleLbl="node1" presStyleIdx="0" presStyleCnt="0"/>
      <dgm:spPr/>
      <dgm:t>
        <a:bodyPr/>
        <a:lstStyle/>
        <a:p>
          <a:endParaRPr lang="en-US"/>
        </a:p>
      </dgm:t>
    </dgm:pt>
    <dgm:pt modelId="{4817E665-0F67-4B1A-B925-1D2B91DFDE47}" type="pres">
      <dgm:prSet presAssocID="{9D8C53AD-E3CB-4905-8B10-B8C9938C24E4}" presName="hierChild2" presStyleCnt="0"/>
      <dgm:spPr/>
    </dgm:pt>
    <dgm:pt modelId="{DADE04D9-3207-4E86-9161-CF7B6236194F}" type="pres">
      <dgm:prSet presAssocID="{B74317BB-23F1-4BE7-9784-BC5C5807E43F}" presName="Name37" presStyleLbl="parChTrans1D2" presStyleIdx="0" presStyleCnt="4"/>
      <dgm:spPr/>
      <dgm:t>
        <a:bodyPr/>
        <a:lstStyle/>
        <a:p>
          <a:endParaRPr lang="en-US"/>
        </a:p>
      </dgm:t>
    </dgm:pt>
    <dgm:pt modelId="{B96CCFB7-1312-453C-AC04-4B543811ADB0}" type="pres">
      <dgm:prSet presAssocID="{6F8BCAD4-E5A3-4A32-9BA4-D6BC734E7093}" presName="hierRoot2" presStyleCnt="0">
        <dgm:presLayoutVars>
          <dgm:hierBranch val="init"/>
        </dgm:presLayoutVars>
      </dgm:prSet>
      <dgm:spPr/>
    </dgm:pt>
    <dgm:pt modelId="{A616A974-DB71-4619-85E8-32DF0494E1EF}" type="pres">
      <dgm:prSet presAssocID="{6F8BCAD4-E5A3-4A32-9BA4-D6BC734E7093}" presName="rootComposite" presStyleCnt="0"/>
      <dgm:spPr/>
    </dgm:pt>
    <dgm:pt modelId="{026A75A5-39F1-41B0-9F1C-E75A6E19C728}" type="pres">
      <dgm:prSet presAssocID="{6F8BCAD4-E5A3-4A32-9BA4-D6BC734E7093}" presName="rootText" presStyleLbl="node2" presStyleIdx="0" presStyleCnt="3">
        <dgm:presLayoutVars>
          <dgm:chPref val="3"/>
        </dgm:presLayoutVars>
      </dgm:prSet>
      <dgm:spPr/>
      <dgm:t>
        <a:bodyPr/>
        <a:lstStyle/>
        <a:p>
          <a:endParaRPr lang="en-US"/>
        </a:p>
      </dgm:t>
    </dgm:pt>
    <dgm:pt modelId="{60419CF8-E23A-4989-BB35-E34945865A59}" type="pres">
      <dgm:prSet presAssocID="{6F8BCAD4-E5A3-4A32-9BA4-D6BC734E7093}" presName="rootConnector" presStyleLbl="node2" presStyleIdx="0" presStyleCnt="3"/>
      <dgm:spPr/>
      <dgm:t>
        <a:bodyPr/>
        <a:lstStyle/>
        <a:p>
          <a:endParaRPr lang="en-US"/>
        </a:p>
      </dgm:t>
    </dgm:pt>
    <dgm:pt modelId="{38D58396-B957-483A-A406-7FE86C2B6204}" type="pres">
      <dgm:prSet presAssocID="{6F8BCAD4-E5A3-4A32-9BA4-D6BC734E7093}" presName="hierChild4" presStyleCnt="0"/>
      <dgm:spPr/>
    </dgm:pt>
    <dgm:pt modelId="{3A0A9FBA-2862-4A79-A405-BAD0B863B999}" type="pres">
      <dgm:prSet presAssocID="{6F8BCAD4-E5A3-4A32-9BA4-D6BC734E7093}" presName="hierChild5" presStyleCnt="0"/>
      <dgm:spPr/>
    </dgm:pt>
    <dgm:pt modelId="{586120D8-140C-4732-9CB3-6567F13B9A14}" type="pres">
      <dgm:prSet presAssocID="{D70ADB82-BAB2-4AD5-BD94-0101D4F81E70}" presName="Name37" presStyleLbl="parChTrans1D2" presStyleIdx="1" presStyleCnt="4"/>
      <dgm:spPr/>
      <dgm:t>
        <a:bodyPr/>
        <a:lstStyle/>
        <a:p>
          <a:endParaRPr lang="en-US"/>
        </a:p>
      </dgm:t>
    </dgm:pt>
    <dgm:pt modelId="{FBD1D9A6-9F00-47F6-8375-E4EE7045CC3F}" type="pres">
      <dgm:prSet presAssocID="{809A464D-922C-4388-B18B-5FD4C67284CF}" presName="hierRoot2" presStyleCnt="0">
        <dgm:presLayoutVars>
          <dgm:hierBranch val="init"/>
        </dgm:presLayoutVars>
      </dgm:prSet>
      <dgm:spPr/>
    </dgm:pt>
    <dgm:pt modelId="{DD2386EB-C41E-47DF-938B-5C251F31C613}" type="pres">
      <dgm:prSet presAssocID="{809A464D-922C-4388-B18B-5FD4C67284CF}" presName="rootComposite" presStyleCnt="0"/>
      <dgm:spPr/>
    </dgm:pt>
    <dgm:pt modelId="{08FB943A-63A5-46F2-8317-60C21981FEA4}" type="pres">
      <dgm:prSet presAssocID="{809A464D-922C-4388-B18B-5FD4C67284CF}" presName="rootText" presStyleLbl="node2" presStyleIdx="1" presStyleCnt="3">
        <dgm:presLayoutVars>
          <dgm:chPref val="3"/>
        </dgm:presLayoutVars>
      </dgm:prSet>
      <dgm:spPr/>
      <dgm:t>
        <a:bodyPr/>
        <a:lstStyle/>
        <a:p>
          <a:endParaRPr lang="en-US"/>
        </a:p>
      </dgm:t>
    </dgm:pt>
    <dgm:pt modelId="{92D90EC1-E584-41BA-952B-81E4CB70AF73}" type="pres">
      <dgm:prSet presAssocID="{809A464D-922C-4388-B18B-5FD4C67284CF}" presName="rootConnector" presStyleLbl="node2" presStyleIdx="1" presStyleCnt="3"/>
      <dgm:spPr/>
      <dgm:t>
        <a:bodyPr/>
        <a:lstStyle/>
        <a:p>
          <a:endParaRPr lang="en-US"/>
        </a:p>
      </dgm:t>
    </dgm:pt>
    <dgm:pt modelId="{7879730A-21B3-4E4B-8184-68F1D1D24EB7}" type="pres">
      <dgm:prSet presAssocID="{809A464D-922C-4388-B18B-5FD4C67284CF}" presName="hierChild4" presStyleCnt="0"/>
      <dgm:spPr/>
    </dgm:pt>
    <dgm:pt modelId="{93A198C6-41EF-4201-B7A9-4FFABB92F5D1}" type="pres">
      <dgm:prSet presAssocID="{809A464D-922C-4388-B18B-5FD4C67284CF}" presName="hierChild5" presStyleCnt="0"/>
      <dgm:spPr/>
    </dgm:pt>
    <dgm:pt modelId="{1A31BEFA-D74D-4C08-8896-0CD7FC52771A}" type="pres">
      <dgm:prSet presAssocID="{57B8E966-C8E7-47DE-9632-3A7349EBA265}" presName="Name37" presStyleLbl="parChTrans1D2" presStyleIdx="2" presStyleCnt="4"/>
      <dgm:spPr/>
      <dgm:t>
        <a:bodyPr/>
        <a:lstStyle/>
        <a:p>
          <a:endParaRPr lang="en-US"/>
        </a:p>
      </dgm:t>
    </dgm:pt>
    <dgm:pt modelId="{98E259DE-53CB-4590-A8A2-89DDBF926C6E}" type="pres">
      <dgm:prSet presAssocID="{D0B4A98D-6650-4BD0-B8F0-7149C2005BE6}" presName="hierRoot2" presStyleCnt="0">
        <dgm:presLayoutVars>
          <dgm:hierBranch val="init"/>
        </dgm:presLayoutVars>
      </dgm:prSet>
      <dgm:spPr/>
    </dgm:pt>
    <dgm:pt modelId="{83733F34-E09E-45E8-AA1C-62186C386F63}" type="pres">
      <dgm:prSet presAssocID="{D0B4A98D-6650-4BD0-B8F0-7149C2005BE6}" presName="rootComposite" presStyleCnt="0"/>
      <dgm:spPr/>
    </dgm:pt>
    <dgm:pt modelId="{CED1A5A5-5A72-4DF5-B49D-BDB789043A9B}" type="pres">
      <dgm:prSet presAssocID="{D0B4A98D-6650-4BD0-B8F0-7149C2005BE6}" presName="rootText" presStyleLbl="node2" presStyleIdx="2" presStyleCnt="3">
        <dgm:presLayoutVars>
          <dgm:chPref val="3"/>
        </dgm:presLayoutVars>
      </dgm:prSet>
      <dgm:spPr/>
      <dgm:t>
        <a:bodyPr/>
        <a:lstStyle/>
        <a:p>
          <a:endParaRPr lang="en-US"/>
        </a:p>
      </dgm:t>
    </dgm:pt>
    <dgm:pt modelId="{23C7190B-22B2-4BDA-8172-519887DAD11D}" type="pres">
      <dgm:prSet presAssocID="{D0B4A98D-6650-4BD0-B8F0-7149C2005BE6}" presName="rootConnector" presStyleLbl="node2" presStyleIdx="2" presStyleCnt="3"/>
      <dgm:spPr/>
      <dgm:t>
        <a:bodyPr/>
        <a:lstStyle/>
        <a:p>
          <a:endParaRPr lang="en-US"/>
        </a:p>
      </dgm:t>
    </dgm:pt>
    <dgm:pt modelId="{ECF695FD-9275-4470-87EE-3B2BD61B5A36}" type="pres">
      <dgm:prSet presAssocID="{D0B4A98D-6650-4BD0-B8F0-7149C2005BE6}" presName="hierChild4" presStyleCnt="0"/>
      <dgm:spPr/>
    </dgm:pt>
    <dgm:pt modelId="{E6D7D977-B725-46CB-91D0-FEBC09A98B48}" type="pres">
      <dgm:prSet presAssocID="{D0B4A98D-6650-4BD0-B8F0-7149C2005BE6}" presName="hierChild5" presStyleCnt="0"/>
      <dgm:spPr/>
    </dgm:pt>
    <dgm:pt modelId="{124AFE89-EE8E-4413-B597-C447307CCAA3}" type="pres">
      <dgm:prSet presAssocID="{9D8C53AD-E3CB-4905-8B10-B8C9938C24E4}" presName="hierChild3" presStyleCnt="0"/>
      <dgm:spPr/>
    </dgm:pt>
    <dgm:pt modelId="{14BBE89E-A0C3-4AE4-A99B-419FAFD17F19}" type="pres">
      <dgm:prSet presAssocID="{734BA4ED-A4E8-45C8-B264-41556F672FFA}" presName="Name111" presStyleLbl="parChTrans1D2" presStyleIdx="3" presStyleCnt="4"/>
      <dgm:spPr/>
      <dgm:t>
        <a:bodyPr/>
        <a:lstStyle/>
        <a:p>
          <a:endParaRPr lang="en-US"/>
        </a:p>
      </dgm:t>
    </dgm:pt>
    <dgm:pt modelId="{D0224EF1-9D31-493A-9DD1-93BDE3AE5B7E}" type="pres">
      <dgm:prSet presAssocID="{02E37E9C-0D8F-4045-B017-D8458F07EBE9}" presName="hierRoot3" presStyleCnt="0">
        <dgm:presLayoutVars>
          <dgm:hierBranch val="init"/>
        </dgm:presLayoutVars>
      </dgm:prSet>
      <dgm:spPr/>
    </dgm:pt>
    <dgm:pt modelId="{ADCFDBE5-ACB3-4257-B20F-446724629E4B}" type="pres">
      <dgm:prSet presAssocID="{02E37E9C-0D8F-4045-B017-D8458F07EBE9}" presName="rootComposite3" presStyleCnt="0"/>
      <dgm:spPr/>
    </dgm:pt>
    <dgm:pt modelId="{BD1B8E2A-EEFC-41DD-89D4-03E185BFEB81}" type="pres">
      <dgm:prSet presAssocID="{02E37E9C-0D8F-4045-B017-D8458F07EBE9}" presName="rootText3" presStyleLbl="asst1" presStyleIdx="0" presStyleCnt="1">
        <dgm:presLayoutVars>
          <dgm:chPref val="3"/>
        </dgm:presLayoutVars>
      </dgm:prSet>
      <dgm:spPr/>
      <dgm:t>
        <a:bodyPr/>
        <a:lstStyle/>
        <a:p>
          <a:endParaRPr lang="en-US"/>
        </a:p>
      </dgm:t>
    </dgm:pt>
    <dgm:pt modelId="{9D461065-BCFB-415F-A530-D407941183F7}" type="pres">
      <dgm:prSet presAssocID="{02E37E9C-0D8F-4045-B017-D8458F07EBE9}" presName="rootConnector3" presStyleLbl="asst1" presStyleIdx="0" presStyleCnt="1"/>
      <dgm:spPr/>
      <dgm:t>
        <a:bodyPr/>
        <a:lstStyle/>
        <a:p>
          <a:endParaRPr lang="en-US"/>
        </a:p>
      </dgm:t>
    </dgm:pt>
    <dgm:pt modelId="{B732B032-1AE0-4AF7-970B-0EC65628818B}" type="pres">
      <dgm:prSet presAssocID="{02E37E9C-0D8F-4045-B017-D8458F07EBE9}" presName="hierChild6" presStyleCnt="0"/>
      <dgm:spPr/>
    </dgm:pt>
    <dgm:pt modelId="{FF92381A-280E-467A-8269-21BBD2BE2909}" type="pres">
      <dgm:prSet presAssocID="{02E37E9C-0D8F-4045-B017-D8458F07EBE9}" presName="hierChild7" presStyleCnt="0"/>
      <dgm:spPr/>
    </dgm:pt>
  </dgm:ptLst>
  <dgm:cxnLst>
    <dgm:cxn modelId="{175D4F6A-26F3-46CB-BD8C-A73D0A3E7DC8}" type="presOf" srcId="{D0B4A98D-6650-4BD0-B8F0-7149C2005BE6}" destId="{23C7190B-22B2-4BDA-8172-519887DAD11D}" srcOrd="1" destOrd="0" presId="urn:microsoft.com/office/officeart/2005/8/layout/orgChart1"/>
    <dgm:cxn modelId="{E2BD032E-1C93-43B1-A1B3-5DA98083D20A}" type="presOf" srcId="{D70ADB82-BAB2-4AD5-BD94-0101D4F81E70}" destId="{586120D8-140C-4732-9CB3-6567F13B9A14}" srcOrd="0" destOrd="0" presId="urn:microsoft.com/office/officeart/2005/8/layout/orgChart1"/>
    <dgm:cxn modelId="{B75A9642-AC3E-479E-9688-2FDCB7BA35F8}" type="presOf" srcId="{02E37E9C-0D8F-4045-B017-D8458F07EBE9}" destId="{BD1B8E2A-EEFC-41DD-89D4-03E185BFEB81}" srcOrd="0" destOrd="0" presId="urn:microsoft.com/office/officeart/2005/8/layout/orgChart1"/>
    <dgm:cxn modelId="{11C0DA05-8C9C-4052-8EC4-DA18C21CDA32}" type="presOf" srcId="{6F8BCAD4-E5A3-4A32-9BA4-D6BC734E7093}" destId="{026A75A5-39F1-41B0-9F1C-E75A6E19C728}" srcOrd="0" destOrd="0" presId="urn:microsoft.com/office/officeart/2005/8/layout/orgChart1"/>
    <dgm:cxn modelId="{35246365-9BE2-4D8C-A1E3-E9D0717071B3}" srcId="{EADCEFBF-8FEC-4EFE-B04D-6F9A7E158F51}" destId="{9D8C53AD-E3CB-4905-8B10-B8C9938C24E4}" srcOrd="0" destOrd="0" parTransId="{E94ED124-2597-4F6A-8AF7-73AA2762D9AC}" sibTransId="{8A670D64-5119-4275-8E19-39224DB85E48}"/>
    <dgm:cxn modelId="{60FB9C34-ECB4-4618-AF32-425C1B9A88FA}" type="presOf" srcId="{B74317BB-23F1-4BE7-9784-BC5C5807E43F}" destId="{DADE04D9-3207-4E86-9161-CF7B6236194F}" srcOrd="0" destOrd="0" presId="urn:microsoft.com/office/officeart/2005/8/layout/orgChart1"/>
    <dgm:cxn modelId="{E7E919B9-F0CF-4F1F-A4DB-BB177EF8395B}" type="presOf" srcId="{57B8E966-C8E7-47DE-9632-3A7349EBA265}" destId="{1A31BEFA-D74D-4C08-8896-0CD7FC52771A}" srcOrd="0" destOrd="0" presId="urn:microsoft.com/office/officeart/2005/8/layout/orgChart1"/>
    <dgm:cxn modelId="{E10FC6D3-EF87-4855-A149-CEF809898719}" type="presOf" srcId="{6F8BCAD4-E5A3-4A32-9BA4-D6BC734E7093}" destId="{60419CF8-E23A-4989-BB35-E34945865A59}" srcOrd="1" destOrd="0" presId="urn:microsoft.com/office/officeart/2005/8/layout/orgChart1"/>
    <dgm:cxn modelId="{F96D97D0-B6D9-48E6-8959-2804CFD2DE8B}" srcId="{9D8C53AD-E3CB-4905-8B10-B8C9938C24E4}" destId="{6F8BCAD4-E5A3-4A32-9BA4-D6BC734E7093}" srcOrd="1" destOrd="0" parTransId="{B74317BB-23F1-4BE7-9784-BC5C5807E43F}" sibTransId="{B2D81794-D94D-4F7D-A947-362333804378}"/>
    <dgm:cxn modelId="{3C15DCEC-642B-474F-A25C-3BD3F4143CD0}" type="presOf" srcId="{734BA4ED-A4E8-45C8-B264-41556F672FFA}" destId="{14BBE89E-A0C3-4AE4-A99B-419FAFD17F19}" srcOrd="0" destOrd="0" presId="urn:microsoft.com/office/officeart/2005/8/layout/orgChart1"/>
    <dgm:cxn modelId="{E666BE9C-C5E2-4C5D-B211-06EA462DA652}" type="presOf" srcId="{9D8C53AD-E3CB-4905-8B10-B8C9938C24E4}" destId="{003DAE49-A51E-4BC5-955B-9F09326C8EB6}" srcOrd="1" destOrd="0" presId="urn:microsoft.com/office/officeart/2005/8/layout/orgChart1"/>
    <dgm:cxn modelId="{9898A6F1-3DD1-4C09-B649-CF46CD8409D0}" type="presOf" srcId="{9D8C53AD-E3CB-4905-8B10-B8C9938C24E4}" destId="{BF47F67A-CF5D-4ECF-A98B-EEFAE7AAC73B}" srcOrd="0" destOrd="0" presId="urn:microsoft.com/office/officeart/2005/8/layout/orgChart1"/>
    <dgm:cxn modelId="{E6C5647C-CFD5-4B8C-940B-777A3CFF8B4C}" type="presOf" srcId="{809A464D-922C-4388-B18B-5FD4C67284CF}" destId="{92D90EC1-E584-41BA-952B-81E4CB70AF73}" srcOrd="1" destOrd="0" presId="urn:microsoft.com/office/officeart/2005/8/layout/orgChart1"/>
    <dgm:cxn modelId="{875FFD8F-7826-4F4B-BA03-FF9C909795C9}" srcId="{9D8C53AD-E3CB-4905-8B10-B8C9938C24E4}" destId="{809A464D-922C-4388-B18B-5FD4C67284CF}" srcOrd="2" destOrd="0" parTransId="{D70ADB82-BAB2-4AD5-BD94-0101D4F81E70}" sibTransId="{63D85992-188A-4CE5-AD92-45DF3CDCA6CE}"/>
    <dgm:cxn modelId="{DC528A7F-BE6B-4CCA-B305-1D3BD3FC59BB}" type="presOf" srcId="{02E37E9C-0D8F-4045-B017-D8458F07EBE9}" destId="{9D461065-BCFB-415F-A530-D407941183F7}" srcOrd="1" destOrd="0" presId="urn:microsoft.com/office/officeart/2005/8/layout/orgChart1"/>
    <dgm:cxn modelId="{5B219FFB-3E59-419E-A1F2-81BC9133A380}" srcId="{9D8C53AD-E3CB-4905-8B10-B8C9938C24E4}" destId="{02E37E9C-0D8F-4045-B017-D8458F07EBE9}" srcOrd="0" destOrd="0" parTransId="{734BA4ED-A4E8-45C8-B264-41556F672FFA}" sibTransId="{BD583D3D-AFAD-4940-BFB9-4DC3515FCA82}"/>
    <dgm:cxn modelId="{23F34EFE-4C70-41C8-A017-9E2831C76611}" srcId="{9D8C53AD-E3CB-4905-8B10-B8C9938C24E4}" destId="{D0B4A98D-6650-4BD0-B8F0-7149C2005BE6}" srcOrd="3" destOrd="0" parTransId="{57B8E966-C8E7-47DE-9632-3A7349EBA265}" sibTransId="{E493EB6A-3CE7-4B9D-9175-B9980CA8B2DF}"/>
    <dgm:cxn modelId="{80CC3E4D-A220-4BBC-9232-A5922CA31CA9}" type="presOf" srcId="{D0B4A98D-6650-4BD0-B8F0-7149C2005BE6}" destId="{CED1A5A5-5A72-4DF5-B49D-BDB789043A9B}" srcOrd="0" destOrd="0" presId="urn:microsoft.com/office/officeart/2005/8/layout/orgChart1"/>
    <dgm:cxn modelId="{C0EF47CE-BE1B-40D9-B841-4EB93CB7722A}" type="presOf" srcId="{EADCEFBF-8FEC-4EFE-B04D-6F9A7E158F51}" destId="{FF7F7F74-EE6E-4C8F-89D3-C67A3C44094D}" srcOrd="0" destOrd="0" presId="urn:microsoft.com/office/officeart/2005/8/layout/orgChart1"/>
    <dgm:cxn modelId="{F77C6222-1EEB-425A-83CE-0594E9A40407}" type="presOf" srcId="{809A464D-922C-4388-B18B-5FD4C67284CF}" destId="{08FB943A-63A5-46F2-8317-60C21981FEA4}" srcOrd="0" destOrd="0" presId="urn:microsoft.com/office/officeart/2005/8/layout/orgChart1"/>
    <dgm:cxn modelId="{B7AFD0B4-5693-46D3-A40C-EFC10D3C63FD}" type="presParOf" srcId="{FF7F7F74-EE6E-4C8F-89D3-C67A3C44094D}" destId="{B0CD6E4F-DF66-4A36-9852-0D95AECE0CC9}" srcOrd="0" destOrd="0" presId="urn:microsoft.com/office/officeart/2005/8/layout/orgChart1"/>
    <dgm:cxn modelId="{D857CFCF-D3D5-440D-942B-DBDE30445454}" type="presParOf" srcId="{B0CD6E4F-DF66-4A36-9852-0D95AECE0CC9}" destId="{44A958E1-25CF-48CC-855D-405344E1913B}" srcOrd="0" destOrd="0" presId="urn:microsoft.com/office/officeart/2005/8/layout/orgChart1"/>
    <dgm:cxn modelId="{518D190D-AE38-4C2F-82E7-6B1F2F880995}" type="presParOf" srcId="{44A958E1-25CF-48CC-855D-405344E1913B}" destId="{BF47F67A-CF5D-4ECF-A98B-EEFAE7AAC73B}" srcOrd="0" destOrd="0" presId="urn:microsoft.com/office/officeart/2005/8/layout/orgChart1"/>
    <dgm:cxn modelId="{C3D80D00-2207-41D5-A6E6-E813080FDDF5}" type="presParOf" srcId="{44A958E1-25CF-48CC-855D-405344E1913B}" destId="{003DAE49-A51E-4BC5-955B-9F09326C8EB6}" srcOrd="1" destOrd="0" presId="urn:microsoft.com/office/officeart/2005/8/layout/orgChart1"/>
    <dgm:cxn modelId="{077D09E5-4974-49EC-A9AA-A6BD70C3312E}" type="presParOf" srcId="{B0CD6E4F-DF66-4A36-9852-0D95AECE0CC9}" destId="{4817E665-0F67-4B1A-B925-1D2B91DFDE47}" srcOrd="1" destOrd="0" presId="urn:microsoft.com/office/officeart/2005/8/layout/orgChart1"/>
    <dgm:cxn modelId="{76C2B394-F35F-40F5-A0EC-4A809F085967}" type="presParOf" srcId="{4817E665-0F67-4B1A-B925-1D2B91DFDE47}" destId="{DADE04D9-3207-4E86-9161-CF7B6236194F}" srcOrd="0" destOrd="0" presId="urn:microsoft.com/office/officeart/2005/8/layout/orgChart1"/>
    <dgm:cxn modelId="{C25D4B86-C40B-46C0-A3B7-E83A8CBDB6FC}" type="presParOf" srcId="{4817E665-0F67-4B1A-B925-1D2B91DFDE47}" destId="{B96CCFB7-1312-453C-AC04-4B543811ADB0}" srcOrd="1" destOrd="0" presId="urn:microsoft.com/office/officeart/2005/8/layout/orgChart1"/>
    <dgm:cxn modelId="{635C5DB0-B102-4DD3-B727-B8264895D8FC}" type="presParOf" srcId="{B96CCFB7-1312-453C-AC04-4B543811ADB0}" destId="{A616A974-DB71-4619-85E8-32DF0494E1EF}" srcOrd="0" destOrd="0" presId="urn:microsoft.com/office/officeart/2005/8/layout/orgChart1"/>
    <dgm:cxn modelId="{6E6FB5F1-2B57-4DE9-9153-54D39505B12B}" type="presParOf" srcId="{A616A974-DB71-4619-85E8-32DF0494E1EF}" destId="{026A75A5-39F1-41B0-9F1C-E75A6E19C728}" srcOrd="0" destOrd="0" presId="urn:microsoft.com/office/officeart/2005/8/layout/orgChart1"/>
    <dgm:cxn modelId="{8A6CBD3C-10A3-44C1-8D51-2893E2952437}" type="presParOf" srcId="{A616A974-DB71-4619-85E8-32DF0494E1EF}" destId="{60419CF8-E23A-4989-BB35-E34945865A59}" srcOrd="1" destOrd="0" presId="urn:microsoft.com/office/officeart/2005/8/layout/orgChart1"/>
    <dgm:cxn modelId="{EC4912E8-86ED-43BE-A57F-61EC3FE8E65A}" type="presParOf" srcId="{B96CCFB7-1312-453C-AC04-4B543811ADB0}" destId="{38D58396-B957-483A-A406-7FE86C2B6204}" srcOrd="1" destOrd="0" presId="urn:microsoft.com/office/officeart/2005/8/layout/orgChart1"/>
    <dgm:cxn modelId="{23CDA1ED-3EAC-4F98-A862-88217D692DD6}" type="presParOf" srcId="{B96CCFB7-1312-453C-AC04-4B543811ADB0}" destId="{3A0A9FBA-2862-4A79-A405-BAD0B863B999}" srcOrd="2" destOrd="0" presId="urn:microsoft.com/office/officeart/2005/8/layout/orgChart1"/>
    <dgm:cxn modelId="{442243EB-2B76-401E-A2FA-38142A591AE0}" type="presParOf" srcId="{4817E665-0F67-4B1A-B925-1D2B91DFDE47}" destId="{586120D8-140C-4732-9CB3-6567F13B9A14}" srcOrd="2" destOrd="0" presId="urn:microsoft.com/office/officeart/2005/8/layout/orgChart1"/>
    <dgm:cxn modelId="{A2A0AC45-552D-48F5-8AC5-BF54D607A867}" type="presParOf" srcId="{4817E665-0F67-4B1A-B925-1D2B91DFDE47}" destId="{FBD1D9A6-9F00-47F6-8375-E4EE7045CC3F}" srcOrd="3" destOrd="0" presId="urn:microsoft.com/office/officeart/2005/8/layout/orgChart1"/>
    <dgm:cxn modelId="{55409D99-BF32-44CF-869C-B32E98B1C52A}" type="presParOf" srcId="{FBD1D9A6-9F00-47F6-8375-E4EE7045CC3F}" destId="{DD2386EB-C41E-47DF-938B-5C251F31C613}" srcOrd="0" destOrd="0" presId="urn:microsoft.com/office/officeart/2005/8/layout/orgChart1"/>
    <dgm:cxn modelId="{31629DB9-2484-4CD5-BAE0-F942889FAC7C}" type="presParOf" srcId="{DD2386EB-C41E-47DF-938B-5C251F31C613}" destId="{08FB943A-63A5-46F2-8317-60C21981FEA4}" srcOrd="0" destOrd="0" presId="urn:microsoft.com/office/officeart/2005/8/layout/orgChart1"/>
    <dgm:cxn modelId="{1A531010-FFEE-405B-96D2-4BF4E40895CA}" type="presParOf" srcId="{DD2386EB-C41E-47DF-938B-5C251F31C613}" destId="{92D90EC1-E584-41BA-952B-81E4CB70AF73}" srcOrd="1" destOrd="0" presId="urn:microsoft.com/office/officeart/2005/8/layout/orgChart1"/>
    <dgm:cxn modelId="{2B8E7CF1-A3FA-4383-88B5-7B68EF7FC1A8}" type="presParOf" srcId="{FBD1D9A6-9F00-47F6-8375-E4EE7045CC3F}" destId="{7879730A-21B3-4E4B-8184-68F1D1D24EB7}" srcOrd="1" destOrd="0" presId="urn:microsoft.com/office/officeart/2005/8/layout/orgChart1"/>
    <dgm:cxn modelId="{F7AD1A80-6272-4002-BBD1-9F19E4306DA0}" type="presParOf" srcId="{FBD1D9A6-9F00-47F6-8375-E4EE7045CC3F}" destId="{93A198C6-41EF-4201-B7A9-4FFABB92F5D1}" srcOrd="2" destOrd="0" presId="urn:microsoft.com/office/officeart/2005/8/layout/orgChart1"/>
    <dgm:cxn modelId="{2363499D-DA20-4D91-B424-2A37264B3104}" type="presParOf" srcId="{4817E665-0F67-4B1A-B925-1D2B91DFDE47}" destId="{1A31BEFA-D74D-4C08-8896-0CD7FC52771A}" srcOrd="4" destOrd="0" presId="urn:microsoft.com/office/officeart/2005/8/layout/orgChart1"/>
    <dgm:cxn modelId="{4F50E737-E847-4916-9734-E4F37C244D6B}" type="presParOf" srcId="{4817E665-0F67-4B1A-B925-1D2B91DFDE47}" destId="{98E259DE-53CB-4590-A8A2-89DDBF926C6E}" srcOrd="5" destOrd="0" presId="urn:microsoft.com/office/officeart/2005/8/layout/orgChart1"/>
    <dgm:cxn modelId="{B4B00941-3F9C-43AA-8F54-B8B65563767E}" type="presParOf" srcId="{98E259DE-53CB-4590-A8A2-89DDBF926C6E}" destId="{83733F34-E09E-45E8-AA1C-62186C386F63}" srcOrd="0" destOrd="0" presId="urn:microsoft.com/office/officeart/2005/8/layout/orgChart1"/>
    <dgm:cxn modelId="{DB75FB5F-DCAA-40AF-B7D7-B490A61E9813}" type="presParOf" srcId="{83733F34-E09E-45E8-AA1C-62186C386F63}" destId="{CED1A5A5-5A72-4DF5-B49D-BDB789043A9B}" srcOrd="0" destOrd="0" presId="urn:microsoft.com/office/officeart/2005/8/layout/orgChart1"/>
    <dgm:cxn modelId="{6AB9D898-6DB6-43AB-B3D1-BC7F0BE56866}" type="presParOf" srcId="{83733F34-E09E-45E8-AA1C-62186C386F63}" destId="{23C7190B-22B2-4BDA-8172-519887DAD11D}" srcOrd="1" destOrd="0" presId="urn:microsoft.com/office/officeart/2005/8/layout/orgChart1"/>
    <dgm:cxn modelId="{D99AC41D-70DF-4087-B413-71CD344A7F20}" type="presParOf" srcId="{98E259DE-53CB-4590-A8A2-89DDBF926C6E}" destId="{ECF695FD-9275-4470-87EE-3B2BD61B5A36}" srcOrd="1" destOrd="0" presId="urn:microsoft.com/office/officeart/2005/8/layout/orgChart1"/>
    <dgm:cxn modelId="{AEEE036B-0E31-40E3-928E-E2461FDBA2CD}" type="presParOf" srcId="{98E259DE-53CB-4590-A8A2-89DDBF926C6E}" destId="{E6D7D977-B725-46CB-91D0-FEBC09A98B48}" srcOrd="2" destOrd="0" presId="urn:microsoft.com/office/officeart/2005/8/layout/orgChart1"/>
    <dgm:cxn modelId="{60902827-4C94-43A6-8BF3-979FDDDB1780}" type="presParOf" srcId="{B0CD6E4F-DF66-4A36-9852-0D95AECE0CC9}" destId="{124AFE89-EE8E-4413-B597-C447307CCAA3}" srcOrd="2" destOrd="0" presId="urn:microsoft.com/office/officeart/2005/8/layout/orgChart1"/>
    <dgm:cxn modelId="{09DB1DD8-EBA9-4EDC-A49F-873B5B1D82C4}" type="presParOf" srcId="{124AFE89-EE8E-4413-B597-C447307CCAA3}" destId="{14BBE89E-A0C3-4AE4-A99B-419FAFD17F19}" srcOrd="0" destOrd="0" presId="urn:microsoft.com/office/officeart/2005/8/layout/orgChart1"/>
    <dgm:cxn modelId="{5AB217BD-61C1-4903-8A2A-9CEA19CEAAF7}" type="presParOf" srcId="{124AFE89-EE8E-4413-B597-C447307CCAA3}" destId="{D0224EF1-9D31-493A-9DD1-93BDE3AE5B7E}" srcOrd="1" destOrd="0" presId="urn:microsoft.com/office/officeart/2005/8/layout/orgChart1"/>
    <dgm:cxn modelId="{0FE19CE3-F550-46C7-ACB2-F4FF958BA006}" type="presParOf" srcId="{D0224EF1-9D31-493A-9DD1-93BDE3AE5B7E}" destId="{ADCFDBE5-ACB3-4257-B20F-446724629E4B}" srcOrd="0" destOrd="0" presId="urn:microsoft.com/office/officeart/2005/8/layout/orgChart1"/>
    <dgm:cxn modelId="{5C580B0E-7333-48BF-AD00-3AC32187A7FB}" type="presParOf" srcId="{ADCFDBE5-ACB3-4257-B20F-446724629E4B}" destId="{BD1B8E2A-EEFC-41DD-89D4-03E185BFEB81}" srcOrd="0" destOrd="0" presId="urn:microsoft.com/office/officeart/2005/8/layout/orgChart1"/>
    <dgm:cxn modelId="{A0B1FD45-2AD7-4333-8E3A-D48B1812100A}" type="presParOf" srcId="{ADCFDBE5-ACB3-4257-B20F-446724629E4B}" destId="{9D461065-BCFB-415F-A530-D407941183F7}" srcOrd="1" destOrd="0" presId="urn:microsoft.com/office/officeart/2005/8/layout/orgChart1"/>
    <dgm:cxn modelId="{401996A1-78B1-42F0-A852-CAF9A9E38A3F}" type="presParOf" srcId="{D0224EF1-9D31-493A-9DD1-93BDE3AE5B7E}" destId="{B732B032-1AE0-4AF7-970B-0EC65628818B}" srcOrd="1" destOrd="0" presId="urn:microsoft.com/office/officeart/2005/8/layout/orgChart1"/>
    <dgm:cxn modelId="{76249BFC-454B-41CC-A2DA-14A227E3F909}" type="presParOf" srcId="{D0224EF1-9D31-493A-9DD1-93BDE3AE5B7E}" destId="{FF92381A-280E-467A-8269-21BBD2BE2909}" srcOrd="2" destOrd="0" presId="urn:microsoft.com/office/officeart/2005/8/layout/orgChart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DCEFBF-8FEC-4EFE-B04D-6F9A7E158F5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8C53AD-E3CB-4905-8B10-B8C9938C24E4}">
      <dgm:prSet phldrT="[Text]"/>
      <dgm:spPr/>
      <dgm:t>
        <a:bodyPr/>
        <a:lstStyle/>
        <a:p>
          <a:r>
            <a:rPr lang="en-US" dirty="0" smtClean="0"/>
            <a:t> </a:t>
          </a:r>
          <a:endParaRPr lang="en-US" dirty="0"/>
        </a:p>
      </dgm:t>
    </dgm:pt>
    <dgm:pt modelId="{E94ED124-2597-4F6A-8AF7-73AA2762D9AC}" type="parTrans" cxnId="{35246365-9BE2-4D8C-A1E3-E9D0717071B3}">
      <dgm:prSet/>
      <dgm:spPr/>
      <dgm:t>
        <a:bodyPr/>
        <a:lstStyle/>
        <a:p>
          <a:endParaRPr lang="en-US"/>
        </a:p>
      </dgm:t>
    </dgm:pt>
    <dgm:pt modelId="{8A670D64-5119-4275-8E19-39224DB85E48}" type="sibTrans" cxnId="{35246365-9BE2-4D8C-A1E3-E9D0717071B3}">
      <dgm:prSet/>
      <dgm:spPr/>
      <dgm:t>
        <a:bodyPr/>
        <a:lstStyle/>
        <a:p>
          <a:endParaRPr lang="en-US"/>
        </a:p>
      </dgm:t>
    </dgm:pt>
    <dgm:pt modelId="{02E37E9C-0D8F-4045-B017-D8458F07EBE9}" type="asst">
      <dgm:prSet phldrT="[Text]"/>
      <dgm:spPr/>
      <dgm:t>
        <a:bodyPr/>
        <a:lstStyle/>
        <a:p>
          <a:r>
            <a:rPr lang="en-US" dirty="0" smtClean="0"/>
            <a:t> </a:t>
          </a:r>
          <a:endParaRPr lang="en-US" dirty="0"/>
        </a:p>
      </dgm:t>
    </dgm:pt>
    <dgm:pt modelId="{734BA4ED-A4E8-45C8-B264-41556F672FFA}" type="parTrans" cxnId="{5B219FFB-3E59-419E-A1F2-81BC9133A380}">
      <dgm:prSet/>
      <dgm:spPr/>
      <dgm:t>
        <a:bodyPr/>
        <a:lstStyle/>
        <a:p>
          <a:endParaRPr lang="en-US"/>
        </a:p>
      </dgm:t>
    </dgm:pt>
    <dgm:pt modelId="{BD583D3D-AFAD-4940-BFB9-4DC3515FCA82}" type="sibTrans" cxnId="{5B219FFB-3E59-419E-A1F2-81BC9133A380}">
      <dgm:prSet/>
      <dgm:spPr/>
      <dgm:t>
        <a:bodyPr/>
        <a:lstStyle/>
        <a:p>
          <a:endParaRPr lang="en-US"/>
        </a:p>
      </dgm:t>
    </dgm:pt>
    <dgm:pt modelId="{6F8BCAD4-E5A3-4A32-9BA4-D6BC734E7093}">
      <dgm:prSet phldrT="[Text]"/>
      <dgm:spPr/>
      <dgm:t>
        <a:bodyPr/>
        <a:lstStyle/>
        <a:p>
          <a:r>
            <a:rPr lang="en-US" dirty="0" smtClean="0"/>
            <a:t> </a:t>
          </a:r>
          <a:endParaRPr lang="en-US" dirty="0"/>
        </a:p>
      </dgm:t>
    </dgm:pt>
    <dgm:pt modelId="{B74317BB-23F1-4BE7-9784-BC5C5807E43F}" type="parTrans" cxnId="{F96D97D0-B6D9-48E6-8959-2804CFD2DE8B}">
      <dgm:prSet/>
      <dgm:spPr/>
      <dgm:t>
        <a:bodyPr/>
        <a:lstStyle/>
        <a:p>
          <a:endParaRPr lang="en-US"/>
        </a:p>
      </dgm:t>
    </dgm:pt>
    <dgm:pt modelId="{B2D81794-D94D-4F7D-A947-362333804378}" type="sibTrans" cxnId="{F96D97D0-B6D9-48E6-8959-2804CFD2DE8B}">
      <dgm:prSet/>
      <dgm:spPr/>
      <dgm:t>
        <a:bodyPr/>
        <a:lstStyle/>
        <a:p>
          <a:endParaRPr lang="en-US"/>
        </a:p>
      </dgm:t>
    </dgm:pt>
    <dgm:pt modelId="{809A464D-922C-4388-B18B-5FD4C67284CF}">
      <dgm:prSet phldrT="[Text]"/>
      <dgm:spPr/>
      <dgm:t>
        <a:bodyPr/>
        <a:lstStyle/>
        <a:p>
          <a:r>
            <a:rPr lang="en-US" dirty="0" smtClean="0"/>
            <a:t> </a:t>
          </a:r>
          <a:endParaRPr lang="en-US" dirty="0"/>
        </a:p>
      </dgm:t>
    </dgm:pt>
    <dgm:pt modelId="{D70ADB82-BAB2-4AD5-BD94-0101D4F81E70}" type="parTrans" cxnId="{875FFD8F-7826-4F4B-BA03-FF9C909795C9}">
      <dgm:prSet/>
      <dgm:spPr/>
      <dgm:t>
        <a:bodyPr/>
        <a:lstStyle/>
        <a:p>
          <a:endParaRPr lang="en-US"/>
        </a:p>
      </dgm:t>
    </dgm:pt>
    <dgm:pt modelId="{63D85992-188A-4CE5-AD92-45DF3CDCA6CE}" type="sibTrans" cxnId="{875FFD8F-7826-4F4B-BA03-FF9C909795C9}">
      <dgm:prSet/>
      <dgm:spPr/>
      <dgm:t>
        <a:bodyPr/>
        <a:lstStyle/>
        <a:p>
          <a:endParaRPr lang="en-US"/>
        </a:p>
      </dgm:t>
    </dgm:pt>
    <dgm:pt modelId="{D0B4A98D-6650-4BD0-B8F0-7149C2005BE6}">
      <dgm:prSet phldrT="[Text]"/>
      <dgm:spPr/>
      <dgm:t>
        <a:bodyPr/>
        <a:lstStyle/>
        <a:p>
          <a:r>
            <a:rPr lang="en-US" dirty="0" smtClean="0"/>
            <a:t> </a:t>
          </a:r>
          <a:endParaRPr lang="en-US" dirty="0"/>
        </a:p>
      </dgm:t>
    </dgm:pt>
    <dgm:pt modelId="{57B8E966-C8E7-47DE-9632-3A7349EBA265}" type="parTrans" cxnId="{23F34EFE-4C70-41C8-A017-9E2831C76611}">
      <dgm:prSet/>
      <dgm:spPr/>
      <dgm:t>
        <a:bodyPr/>
        <a:lstStyle/>
        <a:p>
          <a:endParaRPr lang="en-US"/>
        </a:p>
      </dgm:t>
    </dgm:pt>
    <dgm:pt modelId="{E493EB6A-3CE7-4B9D-9175-B9980CA8B2DF}" type="sibTrans" cxnId="{23F34EFE-4C70-41C8-A017-9E2831C76611}">
      <dgm:prSet/>
      <dgm:spPr/>
      <dgm:t>
        <a:bodyPr/>
        <a:lstStyle/>
        <a:p>
          <a:endParaRPr lang="en-US"/>
        </a:p>
      </dgm:t>
    </dgm:pt>
    <dgm:pt modelId="{FF7F7F74-EE6E-4C8F-89D3-C67A3C44094D}" type="pres">
      <dgm:prSet presAssocID="{EADCEFBF-8FEC-4EFE-B04D-6F9A7E158F51}" presName="hierChild1" presStyleCnt="0">
        <dgm:presLayoutVars>
          <dgm:orgChart val="1"/>
          <dgm:chPref val="1"/>
          <dgm:dir/>
          <dgm:animOne val="branch"/>
          <dgm:animLvl val="lvl"/>
          <dgm:resizeHandles/>
        </dgm:presLayoutVars>
      </dgm:prSet>
      <dgm:spPr/>
      <dgm:t>
        <a:bodyPr/>
        <a:lstStyle/>
        <a:p>
          <a:endParaRPr lang="en-US"/>
        </a:p>
      </dgm:t>
    </dgm:pt>
    <dgm:pt modelId="{B0CD6E4F-DF66-4A36-9852-0D95AECE0CC9}" type="pres">
      <dgm:prSet presAssocID="{9D8C53AD-E3CB-4905-8B10-B8C9938C24E4}" presName="hierRoot1" presStyleCnt="0">
        <dgm:presLayoutVars>
          <dgm:hierBranch val="init"/>
        </dgm:presLayoutVars>
      </dgm:prSet>
      <dgm:spPr/>
    </dgm:pt>
    <dgm:pt modelId="{44A958E1-25CF-48CC-855D-405344E1913B}" type="pres">
      <dgm:prSet presAssocID="{9D8C53AD-E3CB-4905-8B10-B8C9938C24E4}" presName="rootComposite1" presStyleCnt="0"/>
      <dgm:spPr/>
    </dgm:pt>
    <dgm:pt modelId="{BF47F67A-CF5D-4ECF-A98B-EEFAE7AAC73B}" type="pres">
      <dgm:prSet presAssocID="{9D8C53AD-E3CB-4905-8B10-B8C9938C24E4}" presName="rootText1" presStyleLbl="node0" presStyleIdx="0" presStyleCnt="1">
        <dgm:presLayoutVars>
          <dgm:chPref val="3"/>
        </dgm:presLayoutVars>
      </dgm:prSet>
      <dgm:spPr/>
      <dgm:t>
        <a:bodyPr/>
        <a:lstStyle/>
        <a:p>
          <a:endParaRPr lang="en-US"/>
        </a:p>
      </dgm:t>
    </dgm:pt>
    <dgm:pt modelId="{003DAE49-A51E-4BC5-955B-9F09326C8EB6}" type="pres">
      <dgm:prSet presAssocID="{9D8C53AD-E3CB-4905-8B10-B8C9938C24E4}" presName="rootConnector1" presStyleLbl="node1" presStyleIdx="0" presStyleCnt="0"/>
      <dgm:spPr/>
      <dgm:t>
        <a:bodyPr/>
        <a:lstStyle/>
        <a:p>
          <a:endParaRPr lang="en-US"/>
        </a:p>
      </dgm:t>
    </dgm:pt>
    <dgm:pt modelId="{4817E665-0F67-4B1A-B925-1D2B91DFDE47}" type="pres">
      <dgm:prSet presAssocID="{9D8C53AD-E3CB-4905-8B10-B8C9938C24E4}" presName="hierChild2" presStyleCnt="0"/>
      <dgm:spPr/>
    </dgm:pt>
    <dgm:pt modelId="{DADE04D9-3207-4E86-9161-CF7B6236194F}" type="pres">
      <dgm:prSet presAssocID="{B74317BB-23F1-4BE7-9784-BC5C5807E43F}" presName="Name37" presStyleLbl="parChTrans1D2" presStyleIdx="0" presStyleCnt="4"/>
      <dgm:spPr/>
      <dgm:t>
        <a:bodyPr/>
        <a:lstStyle/>
        <a:p>
          <a:endParaRPr lang="en-US"/>
        </a:p>
      </dgm:t>
    </dgm:pt>
    <dgm:pt modelId="{B96CCFB7-1312-453C-AC04-4B543811ADB0}" type="pres">
      <dgm:prSet presAssocID="{6F8BCAD4-E5A3-4A32-9BA4-D6BC734E7093}" presName="hierRoot2" presStyleCnt="0">
        <dgm:presLayoutVars>
          <dgm:hierBranch val="init"/>
        </dgm:presLayoutVars>
      </dgm:prSet>
      <dgm:spPr/>
    </dgm:pt>
    <dgm:pt modelId="{A616A974-DB71-4619-85E8-32DF0494E1EF}" type="pres">
      <dgm:prSet presAssocID="{6F8BCAD4-E5A3-4A32-9BA4-D6BC734E7093}" presName="rootComposite" presStyleCnt="0"/>
      <dgm:spPr/>
    </dgm:pt>
    <dgm:pt modelId="{026A75A5-39F1-41B0-9F1C-E75A6E19C728}" type="pres">
      <dgm:prSet presAssocID="{6F8BCAD4-E5A3-4A32-9BA4-D6BC734E7093}" presName="rootText" presStyleLbl="node2" presStyleIdx="0" presStyleCnt="3">
        <dgm:presLayoutVars>
          <dgm:chPref val="3"/>
        </dgm:presLayoutVars>
      </dgm:prSet>
      <dgm:spPr/>
      <dgm:t>
        <a:bodyPr/>
        <a:lstStyle/>
        <a:p>
          <a:endParaRPr lang="en-US"/>
        </a:p>
      </dgm:t>
    </dgm:pt>
    <dgm:pt modelId="{60419CF8-E23A-4989-BB35-E34945865A59}" type="pres">
      <dgm:prSet presAssocID="{6F8BCAD4-E5A3-4A32-9BA4-D6BC734E7093}" presName="rootConnector" presStyleLbl="node2" presStyleIdx="0" presStyleCnt="3"/>
      <dgm:spPr/>
      <dgm:t>
        <a:bodyPr/>
        <a:lstStyle/>
        <a:p>
          <a:endParaRPr lang="en-US"/>
        </a:p>
      </dgm:t>
    </dgm:pt>
    <dgm:pt modelId="{38D58396-B957-483A-A406-7FE86C2B6204}" type="pres">
      <dgm:prSet presAssocID="{6F8BCAD4-E5A3-4A32-9BA4-D6BC734E7093}" presName="hierChild4" presStyleCnt="0"/>
      <dgm:spPr/>
    </dgm:pt>
    <dgm:pt modelId="{3A0A9FBA-2862-4A79-A405-BAD0B863B999}" type="pres">
      <dgm:prSet presAssocID="{6F8BCAD4-E5A3-4A32-9BA4-D6BC734E7093}" presName="hierChild5" presStyleCnt="0"/>
      <dgm:spPr/>
    </dgm:pt>
    <dgm:pt modelId="{586120D8-140C-4732-9CB3-6567F13B9A14}" type="pres">
      <dgm:prSet presAssocID="{D70ADB82-BAB2-4AD5-BD94-0101D4F81E70}" presName="Name37" presStyleLbl="parChTrans1D2" presStyleIdx="1" presStyleCnt="4"/>
      <dgm:spPr/>
      <dgm:t>
        <a:bodyPr/>
        <a:lstStyle/>
        <a:p>
          <a:endParaRPr lang="en-US"/>
        </a:p>
      </dgm:t>
    </dgm:pt>
    <dgm:pt modelId="{FBD1D9A6-9F00-47F6-8375-E4EE7045CC3F}" type="pres">
      <dgm:prSet presAssocID="{809A464D-922C-4388-B18B-5FD4C67284CF}" presName="hierRoot2" presStyleCnt="0">
        <dgm:presLayoutVars>
          <dgm:hierBranch val="init"/>
        </dgm:presLayoutVars>
      </dgm:prSet>
      <dgm:spPr/>
    </dgm:pt>
    <dgm:pt modelId="{DD2386EB-C41E-47DF-938B-5C251F31C613}" type="pres">
      <dgm:prSet presAssocID="{809A464D-922C-4388-B18B-5FD4C67284CF}" presName="rootComposite" presStyleCnt="0"/>
      <dgm:spPr/>
    </dgm:pt>
    <dgm:pt modelId="{08FB943A-63A5-46F2-8317-60C21981FEA4}" type="pres">
      <dgm:prSet presAssocID="{809A464D-922C-4388-B18B-5FD4C67284CF}" presName="rootText" presStyleLbl="node2" presStyleIdx="1" presStyleCnt="3">
        <dgm:presLayoutVars>
          <dgm:chPref val="3"/>
        </dgm:presLayoutVars>
      </dgm:prSet>
      <dgm:spPr/>
      <dgm:t>
        <a:bodyPr/>
        <a:lstStyle/>
        <a:p>
          <a:endParaRPr lang="en-US"/>
        </a:p>
      </dgm:t>
    </dgm:pt>
    <dgm:pt modelId="{92D90EC1-E584-41BA-952B-81E4CB70AF73}" type="pres">
      <dgm:prSet presAssocID="{809A464D-922C-4388-B18B-5FD4C67284CF}" presName="rootConnector" presStyleLbl="node2" presStyleIdx="1" presStyleCnt="3"/>
      <dgm:spPr/>
      <dgm:t>
        <a:bodyPr/>
        <a:lstStyle/>
        <a:p>
          <a:endParaRPr lang="en-US"/>
        </a:p>
      </dgm:t>
    </dgm:pt>
    <dgm:pt modelId="{7879730A-21B3-4E4B-8184-68F1D1D24EB7}" type="pres">
      <dgm:prSet presAssocID="{809A464D-922C-4388-B18B-5FD4C67284CF}" presName="hierChild4" presStyleCnt="0"/>
      <dgm:spPr/>
    </dgm:pt>
    <dgm:pt modelId="{93A198C6-41EF-4201-B7A9-4FFABB92F5D1}" type="pres">
      <dgm:prSet presAssocID="{809A464D-922C-4388-B18B-5FD4C67284CF}" presName="hierChild5" presStyleCnt="0"/>
      <dgm:spPr/>
    </dgm:pt>
    <dgm:pt modelId="{1A31BEFA-D74D-4C08-8896-0CD7FC52771A}" type="pres">
      <dgm:prSet presAssocID="{57B8E966-C8E7-47DE-9632-3A7349EBA265}" presName="Name37" presStyleLbl="parChTrans1D2" presStyleIdx="2" presStyleCnt="4"/>
      <dgm:spPr/>
      <dgm:t>
        <a:bodyPr/>
        <a:lstStyle/>
        <a:p>
          <a:endParaRPr lang="en-US"/>
        </a:p>
      </dgm:t>
    </dgm:pt>
    <dgm:pt modelId="{98E259DE-53CB-4590-A8A2-89DDBF926C6E}" type="pres">
      <dgm:prSet presAssocID="{D0B4A98D-6650-4BD0-B8F0-7149C2005BE6}" presName="hierRoot2" presStyleCnt="0">
        <dgm:presLayoutVars>
          <dgm:hierBranch val="init"/>
        </dgm:presLayoutVars>
      </dgm:prSet>
      <dgm:spPr/>
    </dgm:pt>
    <dgm:pt modelId="{83733F34-E09E-45E8-AA1C-62186C386F63}" type="pres">
      <dgm:prSet presAssocID="{D0B4A98D-6650-4BD0-B8F0-7149C2005BE6}" presName="rootComposite" presStyleCnt="0"/>
      <dgm:spPr/>
    </dgm:pt>
    <dgm:pt modelId="{CED1A5A5-5A72-4DF5-B49D-BDB789043A9B}" type="pres">
      <dgm:prSet presAssocID="{D0B4A98D-6650-4BD0-B8F0-7149C2005BE6}" presName="rootText" presStyleLbl="node2" presStyleIdx="2" presStyleCnt="3">
        <dgm:presLayoutVars>
          <dgm:chPref val="3"/>
        </dgm:presLayoutVars>
      </dgm:prSet>
      <dgm:spPr/>
      <dgm:t>
        <a:bodyPr/>
        <a:lstStyle/>
        <a:p>
          <a:endParaRPr lang="en-US"/>
        </a:p>
      </dgm:t>
    </dgm:pt>
    <dgm:pt modelId="{23C7190B-22B2-4BDA-8172-519887DAD11D}" type="pres">
      <dgm:prSet presAssocID="{D0B4A98D-6650-4BD0-B8F0-7149C2005BE6}" presName="rootConnector" presStyleLbl="node2" presStyleIdx="2" presStyleCnt="3"/>
      <dgm:spPr/>
      <dgm:t>
        <a:bodyPr/>
        <a:lstStyle/>
        <a:p>
          <a:endParaRPr lang="en-US"/>
        </a:p>
      </dgm:t>
    </dgm:pt>
    <dgm:pt modelId="{ECF695FD-9275-4470-87EE-3B2BD61B5A36}" type="pres">
      <dgm:prSet presAssocID="{D0B4A98D-6650-4BD0-B8F0-7149C2005BE6}" presName="hierChild4" presStyleCnt="0"/>
      <dgm:spPr/>
    </dgm:pt>
    <dgm:pt modelId="{E6D7D977-B725-46CB-91D0-FEBC09A98B48}" type="pres">
      <dgm:prSet presAssocID="{D0B4A98D-6650-4BD0-B8F0-7149C2005BE6}" presName="hierChild5" presStyleCnt="0"/>
      <dgm:spPr/>
    </dgm:pt>
    <dgm:pt modelId="{124AFE89-EE8E-4413-B597-C447307CCAA3}" type="pres">
      <dgm:prSet presAssocID="{9D8C53AD-E3CB-4905-8B10-B8C9938C24E4}" presName="hierChild3" presStyleCnt="0"/>
      <dgm:spPr/>
    </dgm:pt>
    <dgm:pt modelId="{14BBE89E-A0C3-4AE4-A99B-419FAFD17F19}" type="pres">
      <dgm:prSet presAssocID="{734BA4ED-A4E8-45C8-B264-41556F672FFA}" presName="Name111" presStyleLbl="parChTrans1D2" presStyleIdx="3" presStyleCnt="4"/>
      <dgm:spPr/>
      <dgm:t>
        <a:bodyPr/>
        <a:lstStyle/>
        <a:p>
          <a:endParaRPr lang="en-US"/>
        </a:p>
      </dgm:t>
    </dgm:pt>
    <dgm:pt modelId="{D0224EF1-9D31-493A-9DD1-93BDE3AE5B7E}" type="pres">
      <dgm:prSet presAssocID="{02E37E9C-0D8F-4045-B017-D8458F07EBE9}" presName="hierRoot3" presStyleCnt="0">
        <dgm:presLayoutVars>
          <dgm:hierBranch val="init"/>
        </dgm:presLayoutVars>
      </dgm:prSet>
      <dgm:spPr/>
    </dgm:pt>
    <dgm:pt modelId="{ADCFDBE5-ACB3-4257-B20F-446724629E4B}" type="pres">
      <dgm:prSet presAssocID="{02E37E9C-0D8F-4045-B017-D8458F07EBE9}" presName="rootComposite3" presStyleCnt="0"/>
      <dgm:spPr/>
    </dgm:pt>
    <dgm:pt modelId="{BD1B8E2A-EEFC-41DD-89D4-03E185BFEB81}" type="pres">
      <dgm:prSet presAssocID="{02E37E9C-0D8F-4045-B017-D8458F07EBE9}" presName="rootText3" presStyleLbl="asst1" presStyleIdx="0" presStyleCnt="1">
        <dgm:presLayoutVars>
          <dgm:chPref val="3"/>
        </dgm:presLayoutVars>
      </dgm:prSet>
      <dgm:spPr/>
      <dgm:t>
        <a:bodyPr/>
        <a:lstStyle/>
        <a:p>
          <a:endParaRPr lang="en-US"/>
        </a:p>
      </dgm:t>
    </dgm:pt>
    <dgm:pt modelId="{9D461065-BCFB-415F-A530-D407941183F7}" type="pres">
      <dgm:prSet presAssocID="{02E37E9C-0D8F-4045-B017-D8458F07EBE9}" presName="rootConnector3" presStyleLbl="asst1" presStyleIdx="0" presStyleCnt="1"/>
      <dgm:spPr/>
      <dgm:t>
        <a:bodyPr/>
        <a:lstStyle/>
        <a:p>
          <a:endParaRPr lang="en-US"/>
        </a:p>
      </dgm:t>
    </dgm:pt>
    <dgm:pt modelId="{B732B032-1AE0-4AF7-970B-0EC65628818B}" type="pres">
      <dgm:prSet presAssocID="{02E37E9C-0D8F-4045-B017-D8458F07EBE9}" presName="hierChild6" presStyleCnt="0"/>
      <dgm:spPr/>
    </dgm:pt>
    <dgm:pt modelId="{FF92381A-280E-467A-8269-21BBD2BE2909}" type="pres">
      <dgm:prSet presAssocID="{02E37E9C-0D8F-4045-B017-D8458F07EBE9}" presName="hierChild7" presStyleCnt="0"/>
      <dgm:spPr/>
    </dgm:pt>
  </dgm:ptLst>
  <dgm:cxnLst>
    <dgm:cxn modelId="{175D4F6A-26F3-46CB-BD8C-A73D0A3E7DC8}" type="presOf" srcId="{D0B4A98D-6650-4BD0-B8F0-7149C2005BE6}" destId="{23C7190B-22B2-4BDA-8172-519887DAD11D}" srcOrd="1" destOrd="0" presId="urn:microsoft.com/office/officeart/2005/8/layout/orgChart1"/>
    <dgm:cxn modelId="{E2BD032E-1C93-43B1-A1B3-5DA98083D20A}" type="presOf" srcId="{D70ADB82-BAB2-4AD5-BD94-0101D4F81E70}" destId="{586120D8-140C-4732-9CB3-6567F13B9A14}" srcOrd="0" destOrd="0" presId="urn:microsoft.com/office/officeart/2005/8/layout/orgChart1"/>
    <dgm:cxn modelId="{B75A9642-AC3E-479E-9688-2FDCB7BA35F8}" type="presOf" srcId="{02E37E9C-0D8F-4045-B017-D8458F07EBE9}" destId="{BD1B8E2A-EEFC-41DD-89D4-03E185BFEB81}" srcOrd="0" destOrd="0" presId="urn:microsoft.com/office/officeart/2005/8/layout/orgChart1"/>
    <dgm:cxn modelId="{11C0DA05-8C9C-4052-8EC4-DA18C21CDA32}" type="presOf" srcId="{6F8BCAD4-E5A3-4A32-9BA4-D6BC734E7093}" destId="{026A75A5-39F1-41B0-9F1C-E75A6E19C728}" srcOrd="0" destOrd="0" presId="urn:microsoft.com/office/officeart/2005/8/layout/orgChart1"/>
    <dgm:cxn modelId="{35246365-9BE2-4D8C-A1E3-E9D0717071B3}" srcId="{EADCEFBF-8FEC-4EFE-B04D-6F9A7E158F51}" destId="{9D8C53AD-E3CB-4905-8B10-B8C9938C24E4}" srcOrd="0" destOrd="0" parTransId="{E94ED124-2597-4F6A-8AF7-73AA2762D9AC}" sibTransId="{8A670D64-5119-4275-8E19-39224DB85E48}"/>
    <dgm:cxn modelId="{60FB9C34-ECB4-4618-AF32-425C1B9A88FA}" type="presOf" srcId="{B74317BB-23F1-4BE7-9784-BC5C5807E43F}" destId="{DADE04D9-3207-4E86-9161-CF7B6236194F}" srcOrd="0" destOrd="0" presId="urn:microsoft.com/office/officeart/2005/8/layout/orgChart1"/>
    <dgm:cxn modelId="{E7E919B9-F0CF-4F1F-A4DB-BB177EF8395B}" type="presOf" srcId="{57B8E966-C8E7-47DE-9632-3A7349EBA265}" destId="{1A31BEFA-D74D-4C08-8896-0CD7FC52771A}" srcOrd="0" destOrd="0" presId="urn:microsoft.com/office/officeart/2005/8/layout/orgChart1"/>
    <dgm:cxn modelId="{E10FC6D3-EF87-4855-A149-CEF809898719}" type="presOf" srcId="{6F8BCAD4-E5A3-4A32-9BA4-D6BC734E7093}" destId="{60419CF8-E23A-4989-BB35-E34945865A59}" srcOrd="1" destOrd="0" presId="urn:microsoft.com/office/officeart/2005/8/layout/orgChart1"/>
    <dgm:cxn modelId="{F96D97D0-B6D9-48E6-8959-2804CFD2DE8B}" srcId="{9D8C53AD-E3CB-4905-8B10-B8C9938C24E4}" destId="{6F8BCAD4-E5A3-4A32-9BA4-D6BC734E7093}" srcOrd="1" destOrd="0" parTransId="{B74317BB-23F1-4BE7-9784-BC5C5807E43F}" sibTransId="{B2D81794-D94D-4F7D-A947-362333804378}"/>
    <dgm:cxn modelId="{3C15DCEC-642B-474F-A25C-3BD3F4143CD0}" type="presOf" srcId="{734BA4ED-A4E8-45C8-B264-41556F672FFA}" destId="{14BBE89E-A0C3-4AE4-A99B-419FAFD17F19}" srcOrd="0" destOrd="0" presId="urn:microsoft.com/office/officeart/2005/8/layout/orgChart1"/>
    <dgm:cxn modelId="{E666BE9C-C5E2-4C5D-B211-06EA462DA652}" type="presOf" srcId="{9D8C53AD-E3CB-4905-8B10-B8C9938C24E4}" destId="{003DAE49-A51E-4BC5-955B-9F09326C8EB6}" srcOrd="1" destOrd="0" presId="urn:microsoft.com/office/officeart/2005/8/layout/orgChart1"/>
    <dgm:cxn modelId="{9898A6F1-3DD1-4C09-B649-CF46CD8409D0}" type="presOf" srcId="{9D8C53AD-E3CB-4905-8B10-B8C9938C24E4}" destId="{BF47F67A-CF5D-4ECF-A98B-EEFAE7AAC73B}" srcOrd="0" destOrd="0" presId="urn:microsoft.com/office/officeart/2005/8/layout/orgChart1"/>
    <dgm:cxn modelId="{E6C5647C-CFD5-4B8C-940B-777A3CFF8B4C}" type="presOf" srcId="{809A464D-922C-4388-B18B-5FD4C67284CF}" destId="{92D90EC1-E584-41BA-952B-81E4CB70AF73}" srcOrd="1" destOrd="0" presId="urn:microsoft.com/office/officeart/2005/8/layout/orgChart1"/>
    <dgm:cxn modelId="{875FFD8F-7826-4F4B-BA03-FF9C909795C9}" srcId="{9D8C53AD-E3CB-4905-8B10-B8C9938C24E4}" destId="{809A464D-922C-4388-B18B-5FD4C67284CF}" srcOrd="2" destOrd="0" parTransId="{D70ADB82-BAB2-4AD5-BD94-0101D4F81E70}" sibTransId="{63D85992-188A-4CE5-AD92-45DF3CDCA6CE}"/>
    <dgm:cxn modelId="{DC528A7F-BE6B-4CCA-B305-1D3BD3FC59BB}" type="presOf" srcId="{02E37E9C-0D8F-4045-B017-D8458F07EBE9}" destId="{9D461065-BCFB-415F-A530-D407941183F7}" srcOrd="1" destOrd="0" presId="urn:microsoft.com/office/officeart/2005/8/layout/orgChart1"/>
    <dgm:cxn modelId="{5B219FFB-3E59-419E-A1F2-81BC9133A380}" srcId="{9D8C53AD-E3CB-4905-8B10-B8C9938C24E4}" destId="{02E37E9C-0D8F-4045-B017-D8458F07EBE9}" srcOrd="0" destOrd="0" parTransId="{734BA4ED-A4E8-45C8-B264-41556F672FFA}" sibTransId="{BD583D3D-AFAD-4940-BFB9-4DC3515FCA82}"/>
    <dgm:cxn modelId="{23F34EFE-4C70-41C8-A017-9E2831C76611}" srcId="{9D8C53AD-E3CB-4905-8B10-B8C9938C24E4}" destId="{D0B4A98D-6650-4BD0-B8F0-7149C2005BE6}" srcOrd="3" destOrd="0" parTransId="{57B8E966-C8E7-47DE-9632-3A7349EBA265}" sibTransId="{E493EB6A-3CE7-4B9D-9175-B9980CA8B2DF}"/>
    <dgm:cxn modelId="{80CC3E4D-A220-4BBC-9232-A5922CA31CA9}" type="presOf" srcId="{D0B4A98D-6650-4BD0-B8F0-7149C2005BE6}" destId="{CED1A5A5-5A72-4DF5-B49D-BDB789043A9B}" srcOrd="0" destOrd="0" presId="urn:microsoft.com/office/officeart/2005/8/layout/orgChart1"/>
    <dgm:cxn modelId="{C0EF47CE-BE1B-40D9-B841-4EB93CB7722A}" type="presOf" srcId="{EADCEFBF-8FEC-4EFE-B04D-6F9A7E158F51}" destId="{FF7F7F74-EE6E-4C8F-89D3-C67A3C44094D}" srcOrd="0" destOrd="0" presId="urn:microsoft.com/office/officeart/2005/8/layout/orgChart1"/>
    <dgm:cxn modelId="{F77C6222-1EEB-425A-83CE-0594E9A40407}" type="presOf" srcId="{809A464D-922C-4388-B18B-5FD4C67284CF}" destId="{08FB943A-63A5-46F2-8317-60C21981FEA4}" srcOrd="0" destOrd="0" presId="urn:microsoft.com/office/officeart/2005/8/layout/orgChart1"/>
    <dgm:cxn modelId="{B7AFD0B4-5693-46D3-A40C-EFC10D3C63FD}" type="presParOf" srcId="{FF7F7F74-EE6E-4C8F-89D3-C67A3C44094D}" destId="{B0CD6E4F-DF66-4A36-9852-0D95AECE0CC9}" srcOrd="0" destOrd="0" presId="urn:microsoft.com/office/officeart/2005/8/layout/orgChart1"/>
    <dgm:cxn modelId="{D857CFCF-D3D5-440D-942B-DBDE30445454}" type="presParOf" srcId="{B0CD6E4F-DF66-4A36-9852-0D95AECE0CC9}" destId="{44A958E1-25CF-48CC-855D-405344E1913B}" srcOrd="0" destOrd="0" presId="urn:microsoft.com/office/officeart/2005/8/layout/orgChart1"/>
    <dgm:cxn modelId="{518D190D-AE38-4C2F-82E7-6B1F2F880995}" type="presParOf" srcId="{44A958E1-25CF-48CC-855D-405344E1913B}" destId="{BF47F67A-CF5D-4ECF-A98B-EEFAE7AAC73B}" srcOrd="0" destOrd="0" presId="urn:microsoft.com/office/officeart/2005/8/layout/orgChart1"/>
    <dgm:cxn modelId="{C3D80D00-2207-41D5-A6E6-E813080FDDF5}" type="presParOf" srcId="{44A958E1-25CF-48CC-855D-405344E1913B}" destId="{003DAE49-A51E-4BC5-955B-9F09326C8EB6}" srcOrd="1" destOrd="0" presId="urn:microsoft.com/office/officeart/2005/8/layout/orgChart1"/>
    <dgm:cxn modelId="{077D09E5-4974-49EC-A9AA-A6BD70C3312E}" type="presParOf" srcId="{B0CD6E4F-DF66-4A36-9852-0D95AECE0CC9}" destId="{4817E665-0F67-4B1A-B925-1D2B91DFDE47}" srcOrd="1" destOrd="0" presId="urn:microsoft.com/office/officeart/2005/8/layout/orgChart1"/>
    <dgm:cxn modelId="{76C2B394-F35F-40F5-A0EC-4A809F085967}" type="presParOf" srcId="{4817E665-0F67-4B1A-B925-1D2B91DFDE47}" destId="{DADE04D9-3207-4E86-9161-CF7B6236194F}" srcOrd="0" destOrd="0" presId="urn:microsoft.com/office/officeart/2005/8/layout/orgChart1"/>
    <dgm:cxn modelId="{C25D4B86-C40B-46C0-A3B7-E83A8CBDB6FC}" type="presParOf" srcId="{4817E665-0F67-4B1A-B925-1D2B91DFDE47}" destId="{B96CCFB7-1312-453C-AC04-4B543811ADB0}" srcOrd="1" destOrd="0" presId="urn:microsoft.com/office/officeart/2005/8/layout/orgChart1"/>
    <dgm:cxn modelId="{635C5DB0-B102-4DD3-B727-B8264895D8FC}" type="presParOf" srcId="{B96CCFB7-1312-453C-AC04-4B543811ADB0}" destId="{A616A974-DB71-4619-85E8-32DF0494E1EF}" srcOrd="0" destOrd="0" presId="urn:microsoft.com/office/officeart/2005/8/layout/orgChart1"/>
    <dgm:cxn modelId="{6E6FB5F1-2B57-4DE9-9153-54D39505B12B}" type="presParOf" srcId="{A616A974-DB71-4619-85E8-32DF0494E1EF}" destId="{026A75A5-39F1-41B0-9F1C-E75A6E19C728}" srcOrd="0" destOrd="0" presId="urn:microsoft.com/office/officeart/2005/8/layout/orgChart1"/>
    <dgm:cxn modelId="{8A6CBD3C-10A3-44C1-8D51-2893E2952437}" type="presParOf" srcId="{A616A974-DB71-4619-85E8-32DF0494E1EF}" destId="{60419CF8-E23A-4989-BB35-E34945865A59}" srcOrd="1" destOrd="0" presId="urn:microsoft.com/office/officeart/2005/8/layout/orgChart1"/>
    <dgm:cxn modelId="{EC4912E8-86ED-43BE-A57F-61EC3FE8E65A}" type="presParOf" srcId="{B96CCFB7-1312-453C-AC04-4B543811ADB0}" destId="{38D58396-B957-483A-A406-7FE86C2B6204}" srcOrd="1" destOrd="0" presId="urn:microsoft.com/office/officeart/2005/8/layout/orgChart1"/>
    <dgm:cxn modelId="{23CDA1ED-3EAC-4F98-A862-88217D692DD6}" type="presParOf" srcId="{B96CCFB7-1312-453C-AC04-4B543811ADB0}" destId="{3A0A9FBA-2862-4A79-A405-BAD0B863B999}" srcOrd="2" destOrd="0" presId="urn:microsoft.com/office/officeart/2005/8/layout/orgChart1"/>
    <dgm:cxn modelId="{442243EB-2B76-401E-A2FA-38142A591AE0}" type="presParOf" srcId="{4817E665-0F67-4B1A-B925-1D2B91DFDE47}" destId="{586120D8-140C-4732-9CB3-6567F13B9A14}" srcOrd="2" destOrd="0" presId="urn:microsoft.com/office/officeart/2005/8/layout/orgChart1"/>
    <dgm:cxn modelId="{A2A0AC45-552D-48F5-8AC5-BF54D607A867}" type="presParOf" srcId="{4817E665-0F67-4B1A-B925-1D2B91DFDE47}" destId="{FBD1D9A6-9F00-47F6-8375-E4EE7045CC3F}" srcOrd="3" destOrd="0" presId="urn:microsoft.com/office/officeart/2005/8/layout/orgChart1"/>
    <dgm:cxn modelId="{55409D99-BF32-44CF-869C-B32E98B1C52A}" type="presParOf" srcId="{FBD1D9A6-9F00-47F6-8375-E4EE7045CC3F}" destId="{DD2386EB-C41E-47DF-938B-5C251F31C613}" srcOrd="0" destOrd="0" presId="urn:microsoft.com/office/officeart/2005/8/layout/orgChart1"/>
    <dgm:cxn modelId="{31629DB9-2484-4CD5-BAE0-F942889FAC7C}" type="presParOf" srcId="{DD2386EB-C41E-47DF-938B-5C251F31C613}" destId="{08FB943A-63A5-46F2-8317-60C21981FEA4}" srcOrd="0" destOrd="0" presId="urn:microsoft.com/office/officeart/2005/8/layout/orgChart1"/>
    <dgm:cxn modelId="{1A531010-FFEE-405B-96D2-4BF4E40895CA}" type="presParOf" srcId="{DD2386EB-C41E-47DF-938B-5C251F31C613}" destId="{92D90EC1-E584-41BA-952B-81E4CB70AF73}" srcOrd="1" destOrd="0" presId="urn:microsoft.com/office/officeart/2005/8/layout/orgChart1"/>
    <dgm:cxn modelId="{2B8E7CF1-A3FA-4383-88B5-7B68EF7FC1A8}" type="presParOf" srcId="{FBD1D9A6-9F00-47F6-8375-E4EE7045CC3F}" destId="{7879730A-21B3-4E4B-8184-68F1D1D24EB7}" srcOrd="1" destOrd="0" presId="urn:microsoft.com/office/officeart/2005/8/layout/orgChart1"/>
    <dgm:cxn modelId="{F7AD1A80-6272-4002-BBD1-9F19E4306DA0}" type="presParOf" srcId="{FBD1D9A6-9F00-47F6-8375-E4EE7045CC3F}" destId="{93A198C6-41EF-4201-B7A9-4FFABB92F5D1}" srcOrd="2" destOrd="0" presId="urn:microsoft.com/office/officeart/2005/8/layout/orgChart1"/>
    <dgm:cxn modelId="{2363499D-DA20-4D91-B424-2A37264B3104}" type="presParOf" srcId="{4817E665-0F67-4B1A-B925-1D2B91DFDE47}" destId="{1A31BEFA-D74D-4C08-8896-0CD7FC52771A}" srcOrd="4" destOrd="0" presId="urn:microsoft.com/office/officeart/2005/8/layout/orgChart1"/>
    <dgm:cxn modelId="{4F50E737-E847-4916-9734-E4F37C244D6B}" type="presParOf" srcId="{4817E665-0F67-4B1A-B925-1D2B91DFDE47}" destId="{98E259DE-53CB-4590-A8A2-89DDBF926C6E}" srcOrd="5" destOrd="0" presId="urn:microsoft.com/office/officeart/2005/8/layout/orgChart1"/>
    <dgm:cxn modelId="{B4B00941-3F9C-43AA-8F54-B8B65563767E}" type="presParOf" srcId="{98E259DE-53CB-4590-A8A2-89DDBF926C6E}" destId="{83733F34-E09E-45E8-AA1C-62186C386F63}" srcOrd="0" destOrd="0" presId="urn:microsoft.com/office/officeart/2005/8/layout/orgChart1"/>
    <dgm:cxn modelId="{DB75FB5F-DCAA-40AF-B7D7-B490A61E9813}" type="presParOf" srcId="{83733F34-E09E-45E8-AA1C-62186C386F63}" destId="{CED1A5A5-5A72-4DF5-B49D-BDB789043A9B}" srcOrd="0" destOrd="0" presId="urn:microsoft.com/office/officeart/2005/8/layout/orgChart1"/>
    <dgm:cxn modelId="{6AB9D898-6DB6-43AB-B3D1-BC7F0BE56866}" type="presParOf" srcId="{83733F34-E09E-45E8-AA1C-62186C386F63}" destId="{23C7190B-22B2-4BDA-8172-519887DAD11D}" srcOrd="1" destOrd="0" presId="urn:microsoft.com/office/officeart/2005/8/layout/orgChart1"/>
    <dgm:cxn modelId="{D99AC41D-70DF-4087-B413-71CD344A7F20}" type="presParOf" srcId="{98E259DE-53CB-4590-A8A2-89DDBF926C6E}" destId="{ECF695FD-9275-4470-87EE-3B2BD61B5A36}" srcOrd="1" destOrd="0" presId="urn:microsoft.com/office/officeart/2005/8/layout/orgChart1"/>
    <dgm:cxn modelId="{AEEE036B-0E31-40E3-928E-E2461FDBA2CD}" type="presParOf" srcId="{98E259DE-53CB-4590-A8A2-89DDBF926C6E}" destId="{E6D7D977-B725-46CB-91D0-FEBC09A98B48}" srcOrd="2" destOrd="0" presId="urn:microsoft.com/office/officeart/2005/8/layout/orgChart1"/>
    <dgm:cxn modelId="{60902827-4C94-43A6-8BF3-979FDDDB1780}" type="presParOf" srcId="{B0CD6E4F-DF66-4A36-9852-0D95AECE0CC9}" destId="{124AFE89-EE8E-4413-B597-C447307CCAA3}" srcOrd="2" destOrd="0" presId="urn:microsoft.com/office/officeart/2005/8/layout/orgChart1"/>
    <dgm:cxn modelId="{09DB1DD8-EBA9-4EDC-A49F-873B5B1D82C4}" type="presParOf" srcId="{124AFE89-EE8E-4413-B597-C447307CCAA3}" destId="{14BBE89E-A0C3-4AE4-A99B-419FAFD17F19}" srcOrd="0" destOrd="0" presId="urn:microsoft.com/office/officeart/2005/8/layout/orgChart1"/>
    <dgm:cxn modelId="{5AB217BD-61C1-4903-8A2A-9CEA19CEAAF7}" type="presParOf" srcId="{124AFE89-EE8E-4413-B597-C447307CCAA3}" destId="{D0224EF1-9D31-493A-9DD1-93BDE3AE5B7E}" srcOrd="1" destOrd="0" presId="urn:microsoft.com/office/officeart/2005/8/layout/orgChart1"/>
    <dgm:cxn modelId="{0FE19CE3-F550-46C7-ACB2-F4FF958BA006}" type="presParOf" srcId="{D0224EF1-9D31-493A-9DD1-93BDE3AE5B7E}" destId="{ADCFDBE5-ACB3-4257-B20F-446724629E4B}" srcOrd="0" destOrd="0" presId="urn:microsoft.com/office/officeart/2005/8/layout/orgChart1"/>
    <dgm:cxn modelId="{5C580B0E-7333-48BF-AD00-3AC32187A7FB}" type="presParOf" srcId="{ADCFDBE5-ACB3-4257-B20F-446724629E4B}" destId="{BD1B8E2A-EEFC-41DD-89D4-03E185BFEB81}" srcOrd="0" destOrd="0" presId="urn:microsoft.com/office/officeart/2005/8/layout/orgChart1"/>
    <dgm:cxn modelId="{A0B1FD45-2AD7-4333-8E3A-D48B1812100A}" type="presParOf" srcId="{ADCFDBE5-ACB3-4257-B20F-446724629E4B}" destId="{9D461065-BCFB-415F-A530-D407941183F7}" srcOrd="1" destOrd="0" presId="urn:microsoft.com/office/officeart/2005/8/layout/orgChart1"/>
    <dgm:cxn modelId="{401996A1-78B1-42F0-A852-CAF9A9E38A3F}" type="presParOf" srcId="{D0224EF1-9D31-493A-9DD1-93BDE3AE5B7E}" destId="{B732B032-1AE0-4AF7-970B-0EC65628818B}" srcOrd="1" destOrd="0" presId="urn:microsoft.com/office/officeart/2005/8/layout/orgChart1"/>
    <dgm:cxn modelId="{76249BFC-454B-41CC-A2DA-14A227E3F909}" type="presParOf" srcId="{D0224EF1-9D31-493A-9DD1-93BDE3AE5B7E}" destId="{FF92381A-280E-467A-8269-21BBD2BE2909}" srcOrd="2" destOrd="0" presId="urn:microsoft.com/office/officeart/2005/8/layout/orgChart1"/>
  </dgm:cxnLst>
  <dgm:bg>
    <a:solidFill>
      <a:schemeClr val="accent6">
        <a:lumMod val="20000"/>
        <a:lumOff val="80000"/>
      </a:schemeClr>
    </a:solid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609743"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622300">
            <a:lnSpc>
              <a:spcPct val="90000"/>
            </a:lnSpc>
            <a:spcBef>
              <a:spcPct val="0"/>
            </a:spcBef>
            <a:spcAft>
              <a:spcPct val="35000"/>
            </a:spcAft>
          </a:pPr>
          <a:r>
            <a:rPr lang="en-US" sz="1400" b="1" kern="1200" dirty="0" smtClean="0"/>
            <a:t>Determine </a:t>
          </a:r>
          <a:r>
            <a:rPr lang="en-US" sz="1400" b="1" kern="1200" dirty="0" err="1" smtClean="0"/>
            <a:t>QoIs</a:t>
          </a:r>
          <a:endParaRPr lang="en-US" sz="1400" b="1" kern="1200" dirty="0"/>
        </a:p>
      </dsp:txBody>
      <dsp:txXfrm>
        <a:off x="-1609743" y="2302400"/>
        <a:ext cx="3707308" cy="391713"/>
      </dsp:txXfrm>
    </dsp:sp>
    <dsp:sp modelId="{018D679C-0399-448F-9596-665034172F35}">
      <dsp:nvSpPr>
        <dsp:cNvPr id="0" name=""/>
        <dsp:cNvSpPr/>
      </dsp:nvSpPr>
      <dsp:spPr>
        <a:xfrm>
          <a:off x="439767" y="371096"/>
          <a:ext cx="1951150" cy="4254321"/>
        </a:xfrm>
        <a:prstGeom prst="rect">
          <a:avLst/>
        </a:prstGeom>
        <a:solidFill>
          <a:srgbClr val="F8CC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5470"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solidFill>
                <a:schemeClr val="tx1"/>
              </a:solidFill>
            </a:rPr>
            <a:t>Accomplish early in the V&amp;V process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User, modeler/analyst, and code developer. </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Understand problem and most pertinent model outputs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Define the </a:t>
          </a:r>
          <a:r>
            <a:rPr lang="en-US" sz="1400" kern="1200" dirty="0" err="1" smtClean="0">
              <a:solidFill>
                <a:schemeClr val="tx1"/>
              </a:solidFill>
            </a:rPr>
            <a:t>QoIs</a:t>
          </a:r>
          <a:r>
            <a:rPr lang="en-US" sz="1400" kern="1200" dirty="0" smtClean="0">
              <a:solidFill>
                <a:schemeClr val="tx1"/>
              </a:solidFill>
            </a:rPr>
            <a:t> to be studied and/or predicted by the computational model</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Describe the expected behaviors of these </a:t>
          </a:r>
          <a:r>
            <a:rPr lang="en-US" sz="1400" kern="1200" dirty="0" err="1" smtClean="0">
              <a:solidFill>
                <a:schemeClr val="tx1"/>
              </a:solidFill>
            </a:rPr>
            <a:t>QoI</a:t>
          </a:r>
          <a:endParaRPr lang="en-US" sz="1400" kern="1200" dirty="0">
            <a:solidFill>
              <a:schemeClr val="tx1"/>
            </a:solidFill>
          </a:endParaRPr>
        </a:p>
      </dsp:txBody>
      <dsp:txXfrm>
        <a:off x="439767" y="371096"/>
        <a:ext cx="1951150" cy="4254321"/>
      </dsp:txXfrm>
    </dsp:sp>
    <dsp:sp modelId="{20236F79-E524-4463-AC35-BB15BB0946EC}">
      <dsp:nvSpPr>
        <dsp:cNvPr id="0" name=""/>
        <dsp:cNvSpPr/>
      </dsp:nvSpPr>
      <dsp:spPr>
        <a:xfrm>
          <a:off x="111557" y="0"/>
          <a:ext cx="783427" cy="783427"/>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945501-FAF6-433B-8AA5-348A483E0C5A}">
      <dsp:nvSpPr>
        <dsp:cNvPr id="0" name=""/>
        <dsp:cNvSpPr/>
      </dsp:nvSpPr>
      <dsp:spPr>
        <a:xfrm rot="16200000">
          <a:off x="764498"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622300">
            <a:lnSpc>
              <a:spcPct val="90000"/>
            </a:lnSpc>
            <a:spcBef>
              <a:spcPct val="0"/>
            </a:spcBef>
            <a:spcAft>
              <a:spcPct val="35000"/>
            </a:spcAft>
          </a:pPr>
          <a:r>
            <a:rPr lang="en-US" sz="1400" b="1" kern="1200" dirty="0" smtClean="0"/>
            <a:t>Define intent of experiments</a:t>
          </a:r>
          <a:endParaRPr lang="en-US" sz="1400" b="1" kern="1200" dirty="0"/>
        </a:p>
      </dsp:txBody>
      <dsp:txXfrm>
        <a:off x="764498" y="2302400"/>
        <a:ext cx="3707308" cy="391713"/>
      </dsp:txXfrm>
    </dsp:sp>
    <dsp:sp modelId="{85CBBEF6-75D8-4A1D-A26B-66F9743E6B55}">
      <dsp:nvSpPr>
        <dsp:cNvPr id="0" name=""/>
        <dsp:cNvSpPr/>
      </dsp:nvSpPr>
      <dsp:spPr>
        <a:xfrm>
          <a:off x="2813625" y="371096"/>
          <a:ext cx="1951150" cy="4254321"/>
        </a:xfrm>
        <a:prstGeom prst="rect">
          <a:avLst/>
        </a:prstGeom>
        <a:solidFill>
          <a:srgbClr val="E2E2E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5470"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solidFill>
                <a:schemeClr val="tx1"/>
              </a:solidFill>
            </a:rPr>
            <a:t>Experimentalists, modeler/analysts, and customer/regulator</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Assess test facility, funding, time, schedule</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Define the physical phenomena of interest</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List assumptions in the formulation of the model</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Quantify material state</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Ensure experiment does not violate model assumptions</a:t>
          </a:r>
          <a:endParaRPr lang="en-US" sz="1400" kern="1200" dirty="0">
            <a:solidFill>
              <a:schemeClr val="tx1"/>
            </a:solidFill>
          </a:endParaRPr>
        </a:p>
      </dsp:txBody>
      <dsp:txXfrm>
        <a:off x="2813625" y="371096"/>
        <a:ext cx="1951150" cy="4254321"/>
      </dsp:txXfrm>
    </dsp:sp>
    <dsp:sp modelId="{99EC9BCD-2FE1-4593-A8B0-11280E2D91E2}">
      <dsp:nvSpPr>
        <dsp:cNvPr id="0" name=""/>
        <dsp:cNvSpPr/>
      </dsp:nvSpPr>
      <dsp:spPr>
        <a:xfrm>
          <a:off x="2428292" y="0"/>
          <a:ext cx="783427" cy="783427"/>
        </a:xfrm>
        <a:prstGeom prst="rect">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29195C-9976-41CF-8720-935857BAF967}">
      <dsp:nvSpPr>
        <dsp:cNvPr id="0" name=""/>
        <dsp:cNvSpPr/>
      </dsp:nvSpPr>
      <dsp:spPr>
        <a:xfrm rot="16200000">
          <a:off x="3175628"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622300">
            <a:lnSpc>
              <a:spcPct val="90000"/>
            </a:lnSpc>
            <a:spcBef>
              <a:spcPct val="0"/>
            </a:spcBef>
            <a:spcAft>
              <a:spcPct val="35000"/>
            </a:spcAft>
          </a:pPr>
          <a:r>
            <a:rPr lang="en-US" sz="1400" b="1" kern="1200" dirty="0" smtClean="0"/>
            <a:t>Preliminary model inputs and results</a:t>
          </a:r>
          <a:endParaRPr lang="en-US" sz="1400" b="1" kern="1200" dirty="0"/>
        </a:p>
      </dsp:txBody>
      <dsp:txXfrm>
        <a:off x="3175628" y="2302400"/>
        <a:ext cx="3707308" cy="391713"/>
      </dsp:txXfrm>
    </dsp:sp>
    <dsp:sp modelId="{47B915BF-F1A1-4737-AC99-A7AD880AB4A6}">
      <dsp:nvSpPr>
        <dsp:cNvPr id="0" name=""/>
        <dsp:cNvSpPr/>
      </dsp:nvSpPr>
      <dsp:spPr>
        <a:xfrm>
          <a:off x="5224379" y="371096"/>
          <a:ext cx="1951150" cy="4254321"/>
        </a:xfrm>
        <a:prstGeom prst="rect">
          <a:avLst/>
        </a:prstGeom>
        <a:solidFill>
          <a:srgbClr val="FFF1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5470"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solidFill>
                <a:schemeClr val="tx1"/>
              </a:solidFill>
            </a:rPr>
            <a:t>Experimentalists, modeler/analysts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Preliminary simulations for design of validation experiments </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Initial model cal., BCs, and sensor details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List potential experiments, measurements of </a:t>
          </a:r>
          <a:r>
            <a:rPr lang="en-US" sz="1400" kern="1200" dirty="0" err="1" smtClean="0">
              <a:solidFill>
                <a:schemeClr val="tx1"/>
              </a:solidFill>
            </a:rPr>
            <a:t>QoIs</a:t>
          </a:r>
          <a:r>
            <a:rPr lang="en-US" sz="1400" kern="1200" dirty="0" smtClean="0">
              <a:solidFill>
                <a:schemeClr val="tx1"/>
              </a:solidFill>
            </a:rPr>
            <a:t> </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Design validation experiments based on analyst description of requisite model inputs</a:t>
          </a:r>
          <a:endParaRPr lang="en-US" sz="1400" kern="1200" dirty="0">
            <a:solidFill>
              <a:schemeClr val="tx1"/>
            </a:solidFill>
          </a:endParaRPr>
        </a:p>
      </dsp:txBody>
      <dsp:txXfrm>
        <a:off x="5224379" y="371096"/>
        <a:ext cx="1951150" cy="4254321"/>
      </dsp:txXfrm>
    </dsp:sp>
    <dsp:sp modelId="{6A16E6B1-4ECF-4156-A515-DDE20CC64B8D}">
      <dsp:nvSpPr>
        <dsp:cNvPr id="0" name=""/>
        <dsp:cNvSpPr/>
      </dsp:nvSpPr>
      <dsp:spPr>
        <a:xfrm>
          <a:off x="4818740" y="0"/>
          <a:ext cx="783427" cy="783427"/>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565933" y="2188772"/>
          <a:ext cx="3558955" cy="395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8914" bIns="0" numCol="1" spcCol="1270" anchor="t" anchorCtr="0">
          <a:noAutofit/>
        </a:bodyPr>
        <a:lstStyle/>
        <a:p>
          <a:pPr lvl="0" algn="r" defTabSz="622300">
            <a:lnSpc>
              <a:spcPct val="90000"/>
            </a:lnSpc>
            <a:spcBef>
              <a:spcPct val="0"/>
            </a:spcBef>
            <a:spcAft>
              <a:spcPct val="35000"/>
            </a:spcAft>
          </a:pPr>
          <a:r>
            <a:rPr lang="en-US" sz="1400" b="1" kern="1200" dirty="0" smtClean="0"/>
            <a:t>Data acquisition plan for model input data</a:t>
          </a:r>
          <a:endParaRPr lang="en-US" sz="1400" b="1" kern="1200" dirty="0"/>
        </a:p>
      </dsp:txBody>
      <dsp:txXfrm>
        <a:off x="-1565933" y="2188772"/>
        <a:ext cx="3558955" cy="395619"/>
      </dsp:txXfrm>
    </dsp:sp>
    <dsp:sp modelId="{018D679C-0399-448F-9596-665034172F35}">
      <dsp:nvSpPr>
        <dsp:cNvPr id="0" name=""/>
        <dsp:cNvSpPr/>
      </dsp:nvSpPr>
      <dsp:spPr>
        <a:xfrm>
          <a:off x="427088" y="380172"/>
          <a:ext cx="1970603" cy="4182591"/>
        </a:xfrm>
        <a:prstGeom prst="rect">
          <a:avLst/>
        </a:prstGeom>
        <a:solidFill>
          <a:srgbClr val="D6E0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348914" rIns="78232" bIns="78232" numCol="1" spcCol="1270" anchor="t" anchorCtr="0">
          <a:noAutofit/>
        </a:bodyPr>
        <a:lstStyle/>
        <a:p>
          <a:pPr marL="57150" lvl="1" indent="-57150" algn="l" defTabSz="488950">
            <a:lnSpc>
              <a:spcPct val="90000"/>
            </a:lnSpc>
            <a:spcBef>
              <a:spcPct val="0"/>
            </a:spcBef>
            <a:spcAft>
              <a:spcPct val="15000"/>
            </a:spcAft>
            <a:buChar char="••"/>
          </a:pPr>
          <a:endParaRPr lang="en-US" sz="11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Experimentalists, users, analysts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Prioritize methods of measuring and calibrating material properties and boundary conditions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Estimate experiment uncertainties. Gage repeatability and reproducibility</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Experimentalist and analyst must agree on a method to calibrate input data using inverse solutions of the model</a:t>
          </a:r>
          <a:endParaRPr lang="en-US" sz="1400" kern="1200" dirty="0">
            <a:solidFill>
              <a:schemeClr val="tx1"/>
            </a:solidFill>
          </a:endParaRPr>
        </a:p>
      </dsp:txBody>
      <dsp:txXfrm>
        <a:off x="427088" y="380172"/>
        <a:ext cx="1970603" cy="4182591"/>
      </dsp:txXfrm>
    </dsp:sp>
    <dsp:sp modelId="{20236F79-E524-4463-AC35-BB15BB0946EC}">
      <dsp:nvSpPr>
        <dsp:cNvPr id="0" name=""/>
        <dsp:cNvSpPr/>
      </dsp:nvSpPr>
      <dsp:spPr>
        <a:xfrm>
          <a:off x="67624" y="0"/>
          <a:ext cx="791238" cy="791238"/>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627142" y="2304162"/>
          <a:ext cx="3681288" cy="395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8845" bIns="0" numCol="1" spcCol="1270" anchor="t" anchorCtr="0">
          <a:noAutofit/>
        </a:bodyPr>
        <a:lstStyle/>
        <a:p>
          <a:pPr lvl="0" algn="r" defTabSz="622300">
            <a:lnSpc>
              <a:spcPct val="90000"/>
            </a:lnSpc>
            <a:spcBef>
              <a:spcPct val="0"/>
            </a:spcBef>
            <a:spcAft>
              <a:spcPct val="35000"/>
            </a:spcAft>
          </a:pPr>
          <a:r>
            <a:rPr lang="en-US" sz="1400" b="1" kern="1200" dirty="0" smtClean="0"/>
            <a:t>Prioritize methods for </a:t>
          </a:r>
          <a:r>
            <a:rPr lang="en-US" sz="1400" b="1" kern="1200" dirty="0" err="1" smtClean="0"/>
            <a:t>QoI</a:t>
          </a:r>
          <a:r>
            <a:rPr lang="en-US" sz="1400" b="1" kern="1200" dirty="0" smtClean="0"/>
            <a:t> data acquisition</a:t>
          </a:r>
          <a:endParaRPr lang="en-US" sz="1400" b="1" kern="1200" dirty="0"/>
        </a:p>
      </dsp:txBody>
      <dsp:txXfrm>
        <a:off x="-1627142" y="2304162"/>
        <a:ext cx="3681288" cy="395540"/>
      </dsp:txXfrm>
    </dsp:sp>
    <dsp:sp modelId="{018D679C-0399-448F-9596-665034172F35}">
      <dsp:nvSpPr>
        <dsp:cNvPr id="0" name=""/>
        <dsp:cNvSpPr/>
      </dsp:nvSpPr>
      <dsp:spPr>
        <a:xfrm>
          <a:off x="426521" y="562616"/>
          <a:ext cx="1970212" cy="4156984"/>
        </a:xfrm>
        <a:prstGeom prst="rect">
          <a:avLst/>
        </a:prstGeom>
        <a:solidFill>
          <a:srgbClr val="E6F2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8845"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solidFill>
                <a:schemeClr val="tx1"/>
              </a:solidFill>
            </a:rPr>
            <a:t>Experimentalists and analysts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Confer on approaches for measuring </a:t>
          </a:r>
          <a:r>
            <a:rPr lang="en-US" sz="1400" kern="1200" dirty="0" err="1" smtClean="0">
              <a:solidFill>
                <a:schemeClr val="tx1"/>
              </a:solidFill>
            </a:rPr>
            <a:t>QoIs</a:t>
          </a:r>
          <a:r>
            <a:rPr lang="en-US" sz="1400" kern="1200" dirty="0" smtClean="0">
              <a:solidFill>
                <a:schemeClr val="tx1"/>
              </a:solidFill>
            </a:rPr>
            <a:t> </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List viable options for experiments and methods for measuring the </a:t>
          </a:r>
          <a:r>
            <a:rPr lang="en-US" sz="1400" kern="1200" dirty="0" err="1" smtClean="0">
              <a:solidFill>
                <a:schemeClr val="tx1"/>
              </a:solidFill>
            </a:rPr>
            <a:t>QoIs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List tradeoffs </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List pertinent capabilities of the test facility</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In practice, the experimentalist and modeler must agree on beneficial values that can be measured, if </a:t>
          </a:r>
          <a:r>
            <a:rPr lang="en-US" sz="1400" kern="1200" dirty="0" err="1" smtClean="0">
              <a:solidFill>
                <a:schemeClr val="tx1"/>
              </a:solidFill>
            </a:rPr>
            <a:t>QoIs</a:t>
          </a:r>
          <a:r>
            <a:rPr lang="en-US" sz="1400" kern="1200" dirty="0" smtClean="0">
              <a:solidFill>
                <a:schemeClr val="tx1"/>
              </a:solidFill>
            </a:rPr>
            <a:t> can not</a:t>
          </a:r>
          <a:endParaRPr lang="en-US" sz="1400" kern="1200" dirty="0">
            <a:solidFill>
              <a:schemeClr val="tx1"/>
            </a:solidFill>
          </a:endParaRPr>
        </a:p>
        <a:p>
          <a:pPr marL="57150" lvl="1" indent="-57150" algn="l" defTabSz="488950">
            <a:lnSpc>
              <a:spcPct val="90000"/>
            </a:lnSpc>
            <a:spcBef>
              <a:spcPct val="0"/>
            </a:spcBef>
            <a:spcAft>
              <a:spcPct val="15000"/>
            </a:spcAft>
            <a:buChar char="••"/>
          </a:pPr>
          <a:endParaRPr lang="en-US" sz="1100" b="1" kern="1200" dirty="0" smtClean="0"/>
        </a:p>
      </dsp:txBody>
      <dsp:txXfrm>
        <a:off x="426521" y="562616"/>
        <a:ext cx="1970212" cy="4156984"/>
      </dsp:txXfrm>
    </dsp:sp>
    <dsp:sp modelId="{20236F79-E524-4463-AC35-BB15BB0946EC}">
      <dsp:nvSpPr>
        <dsp:cNvPr id="0" name=""/>
        <dsp:cNvSpPr/>
      </dsp:nvSpPr>
      <dsp:spPr>
        <a:xfrm>
          <a:off x="69659" y="0"/>
          <a:ext cx="791081" cy="79108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BE89E-A0C3-4AE4-A99B-419FAFD17F19}">
      <dsp:nvSpPr>
        <dsp:cNvPr id="0" name=""/>
        <dsp:cNvSpPr/>
      </dsp:nvSpPr>
      <dsp:spPr>
        <a:xfrm>
          <a:off x="283709" y="275051"/>
          <a:ext cx="91440" cy="94402"/>
        </a:xfrm>
        <a:custGeom>
          <a:avLst/>
          <a:gdLst/>
          <a:ahLst/>
          <a:cxnLst/>
          <a:rect l="0" t="0" r="0" b="0"/>
          <a:pathLst>
            <a:path>
              <a:moveTo>
                <a:pt x="67268" y="0"/>
              </a:moveTo>
              <a:lnTo>
                <a:pt x="67268" y="94402"/>
              </a:lnTo>
              <a:lnTo>
                <a:pt x="45720" y="944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31BEFA-D74D-4C08-8896-0CD7FC52771A}">
      <dsp:nvSpPr>
        <dsp:cNvPr id="0" name=""/>
        <dsp:cNvSpPr/>
      </dsp:nvSpPr>
      <dsp:spPr>
        <a:xfrm>
          <a:off x="350977" y="275051"/>
          <a:ext cx="248319" cy="188804"/>
        </a:xfrm>
        <a:custGeom>
          <a:avLst/>
          <a:gdLst/>
          <a:ahLst/>
          <a:cxnLst/>
          <a:rect l="0" t="0" r="0" b="0"/>
          <a:pathLst>
            <a:path>
              <a:moveTo>
                <a:pt x="0" y="0"/>
              </a:moveTo>
              <a:lnTo>
                <a:pt x="0" y="167256"/>
              </a:lnTo>
              <a:lnTo>
                <a:pt x="248319" y="167256"/>
              </a:lnTo>
              <a:lnTo>
                <a:pt x="248319"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6120D8-140C-4732-9CB3-6567F13B9A14}">
      <dsp:nvSpPr>
        <dsp:cNvPr id="0" name=""/>
        <dsp:cNvSpPr/>
      </dsp:nvSpPr>
      <dsp:spPr>
        <a:xfrm>
          <a:off x="305257" y="275051"/>
          <a:ext cx="91440" cy="188804"/>
        </a:xfrm>
        <a:custGeom>
          <a:avLst/>
          <a:gdLst/>
          <a:ahLst/>
          <a:cxnLst/>
          <a:rect l="0" t="0" r="0" b="0"/>
          <a:pathLst>
            <a:path>
              <a:moveTo>
                <a:pt x="45720" y="0"/>
              </a:moveTo>
              <a:lnTo>
                <a:pt x="4572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DE04D9-3207-4E86-9161-CF7B6236194F}">
      <dsp:nvSpPr>
        <dsp:cNvPr id="0" name=""/>
        <dsp:cNvSpPr/>
      </dsp:nvSpPr>
      <dsp:spPr>
        <a:xfrm>
          <a:off x="102658" y="275051"/>
          <a:ext cx="248319" cy="188804"/>
        </a:xfrm>
        <a:custGeom>
          <a:avLst/>
          <a:gdLst/>
          <a:ahLst/>
          <a:cxnLst/>
          <a:rect l="0" t="0" r="0" b="0"/>
          <a:pathLst>
            <a:path>
              <a:moveTo>
                <a:pt x="248319" y="0"/>
              </a:moveTo>
              <a:lnTo>
                <a:pt x="248319" y="167256"/>
              </a:lnTo>
              <a:lnTo>
                <a:pt x="0" y="167256"/>
              </a:lnTo>
              <a:lnTo>
                <a:pt x="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47F67A-CF5D-4ECF-A98B-EEFAE7AAC73B}">
      <dsp:nvSpPr>
        <dsp:cNvPr id="0" name=""/>
        <dsp:cNvSpPr/>
      </dsp:nvSpPr>
      <dsp:spPr>
        <a:xfrm>
          <a:off x="248366" y="172439"/>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172439"/>
        <a:ext cx="205222" cy="102611"/>
      </dsp:txXfrm>
    </dsp:sp>
    <dsp:sp modelId="{026A75A5-39F1-41B0-9F1C-E75A6E19C728}">
      <dsp:nvSpPr>
        <dsp:cNvPr id="0" name=""/>
        <dsp:cNvSpPr/>
      </dsp:nvSpPr>
      <dsp:spPr>
        <a:xfrm>
          <a:off x="47"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7" y="463855"/>
        <a:ext cx="205222" cy="102611"/>
      </dsp:txXfrm>
    </dsp:sp>
    <dsp:sp modelId="{08FB943A-63A5-46F2-8317-60C21981FEA4}">
      <dsp:nvSpPr>
        <dsp:cNvPr id="0" name=""/>
        <dsp:cNvSpPr/>
      </dsp:nvSpPr>
      <dsp:spPr>
        <a:xfrm>
          <a:off x="248366"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463855"/>
        <a:ext cx="205222" cy="102611"/>
      </dsp:txXfrm>
    </dsp:sp>
    <dsp:sp modelId="{CED1A5A5-5A72-4DF5-B49D-BDB789043A9B}">
      <dsp:nvSpPr>
        <dsp:cNvPr id="0" name=""/>
        <dsp:cNvSpPr/>
      </dsp:nvSpPr>
      <dsp:spPr>
        <a:xfrm>
          <a:off x="496685"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96685" y="463855"/>
        <a:ext cx="205222" cy="102611"/>
      </dsp:txXfrm>
    </dsp:sp>
    <dsp:sp modelId="{BD1B8E2A-EEFC-41DD-89D4-03E185BFEB81}">
      <dsp:nvSpPr>
        <dsp:cNvPr id="0" name=""/>
        <dsp:cNvSpPr/>
      </dsp:nvSpPr>
      <dsp:spPr>
        <a:xfrm>
          <a:off x="124206" y="318147"/>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124206" y="318147"/>
        <a:ext cx="205222" cy="1026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BE89E-A0C3-4AE4-A99B-419FAFD17F19}">
      <dsp:nvSpPr>
        <dsp:cNvPr id="0" name=""/>
        <dsp:cNvSpPr/>
      </dsp:nvSpPr>
      <dsp:spPr>
        <a:xfrm>
          <a:off x="283709" y="275051"/>
          <a:ext cx="91440" cy="94402"/>
        </a:xfrm>
        <a:custGeom>
          <a:avLst/>
          <a:gdLst/>
          <a:ahLst/>
          <a:cxnLst/>
          <a:rect l="0" t="0" r="0" b="0"/>
          <a:pathLst>
            <a:path>
              <a:moveTo>
                <a:pt x="67268" y="0"/>
              </a:moveTo>
              <a:lnTo>
                <a:pt x="67268" y="94402"/>
              </a:lnTo>
              <a:lnTo>
                <a:pt x="45720" y="944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31BEFA-D74D-4C08-8896-0CD7FC52771A}">
      <dsp:nvSpPr>
        <dsp:cNvPr id="0" name=""/>
        <dsp:cNvSpPr/>
      </dsp:nvSpPr>
      <dsp:spPr>
        <a:xfrm>
          <a:off x="350977" y="275051"/>
          <a:ext cx="248319" cy="188804"/>
        </a:xfrm>
        <a:custGeom>
          <a:avLst/>
          <a:gdLst/>
          <a:ahLst/>
          <a:cxnLst/>
          <a:rect l="0" t="0" r="0" b="0"/>
          <a:pathLst>
            <a:path>
              <a:moveTo>
                <a:pt x="0" y="0"/>
              </a:moveTo>
              <a:lnTo>
                <a:pt x="0" y="167256"/>
              </a:lnTo>
              <a:lnTo>
                <a:pt x="248319" y="167256"/>
              </a:lnTo>
              <a:lnTo>
                <a:pt x="248319"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6120D8-140C-4732-9CB3-6567F13B9A14}">
      <dsp:nvSpPr>
        <dsp:cNvPr id="0" name=""/>
        <dsp:cNvSpPr/>
      </dsp:nvSpPr>
      <dsp:spPr>
        <a:xfrm>
          <a:off x="305257" y="275051"/>
          <a:ext cx="91440" cy="188804"/>
        </a:xfrm>
        <a:custGeom>
          <a:avLst/>
          <a:gdLst/>
          <a:ahLst/>
          <a:cxnLst/>
          <a:rect l="0" t="0" r="0" b="0"/>
          <a:pathLst>
            <a:path>
              <a:moveTo>
                <a:pt x="45720" y="0"/>
              </a:moveTo>
              <a:lnTo>
                <a:pt x="4572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DE04D9-3207-4E86-9161-CF7B6236194F}">
      <dsp:nvSpPr>
        <dsp:cNvPr id="0" name=""/>
        <dsp:cNvSpPr/>
      </dsp:nvSpPr>
      <dsp:spPr>
        <a:xfrm>
          <a:off x="102658" y="275051"/>
          <a:ext cx="248319" cy="188804"/>
        </a:xfrm>
        <a:custGeom>
          <a:avLst/>
          <a:gdLst/>
          <a:ahLst/>
          <a:cxnLst/>
          <a:rect l="0" t="0" r="0" b="0"/>
          <a:pathLst>
            <a:path>
              <a:moveTo>
                <a:pt x="248319" y="0"/>
              </a:moveTo>
              <a:lnTo>
                <a:pt x="248319" y="167256"/>
              </a:lnTo>
              <a:lnTo>
                <a:pt x="0" y="167256"/>
              </a:lnTo>
              <a:lnTo>
                <a:pt x="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47F67A-CF5D-4ECF-A98B-EEFAE7AAC73B}">
      <dsp:nvSpPr>
        <dsp:cNvPr id="0" name=""/>
        <dsp:cNvSpPr/>
      </dsp:nvSpPr>
      <dsp:spPr>
        <a:xfrm>
          <a:off x="248366" y="172439"/>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172439"/>
        <a:ext cx="205222" cy="102611"/>
      </dsp:txXfrm>
    </dsp:sp>
    <dsp:sp modelId="{026A75A5-39F1-41B0-9F1C-E75A6E19C728}">
      <dsp:nvSpPr>
        <dsp:cNvPr id="0" name=""/>
        <dsp:cNvSpPr/>
      </dsp:nvSpPr>
      <dsp:spPr>
        <a:xfrm>
          <a:off x="47"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7" y="463855"/>
        <a:ext cx="205222" cy="102611"/>
      </dsp:txXfrm>
    </dsp:sp>
    <dsp:sp modelId="{08FB943A-63A5-46F2-8317-60C21981FEA4}">
      <dsp:nvSpPr>
        <dsp:cNvPr id="0" name=""/>
        <dsp:cNvSpPr/>
      </dsp:nvSpPr>
      <dsp:spPr>
        <a:xfrm>
          <a:off x="248366"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463855"/>
        <a:ext cx="205222" cy="102611"/>
      </dsp:txXfrm>
    </dsp:sp>
    <dsp:sp modelId="{CED1A5A5-5A72-4DF5-B49D-BDB789043A9B}">
      <dsp:nvSpPr>
        <dsp:cNvPr id="0" name=""/>
        <dsp:cNvSpPr/>
      </dsp:nvSpPr>
      <dsp:spPr>
        <a:xfrm>
          <a:off x="496685"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96685" y="463855"/>
        <a:ext cx="205222" cy="102611"/>
      </dsp:txXfrm>
    </dsp:sp>
    <dsp:sp modelId="{BD1B8E2A-EEFC-41DD-89D4-03E185BFEB81}">
      <dsp:nvSpPr>
        <dsp:cNvPr id="0" name=""/>
        <dsp:cNvSpPr/>
      </dsp:nvSpPr>
      <dsp:spPr>
        <a:xfrm>
          <a:off x="124206" y="318147"/>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124206" y="318147"/>
        <a:ext cx="205222" cy="102611"/>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8AC7A-41E6-4119-AF09-558A29363438}" type="datetimeFigureOut">
              <a:rPr lang="en-US" smtClean="0"/>
              <a:t>7/7/2021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7138D3-3235-41C5-9E20-2E1722F33DA1}" type="slidenum">
              <a:rPr lang="en-US" smtClean="0"/>
              <a:t>‹#›</a:t>
            </a:fld>
            <a:endParaRPr lang="en-US"/>
          </a:p>
        </p:txBody>
      </p:sp>
    </p:spTree>
    <p:extLst>
      <p:ext uri="{BB962C8B-B14F-4D97-AF65-F5344CB8AC3E}">
        <p14:creationId xmlns:p14="http://schemas.microsoft.com/office/powerpoint/2010/main" val="184252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7138D3-3235-41C5-9E20-2E1722F33DA1}" type="slidenum">
              <a:rPr lang="en-US" smtClean="0"/>
              <a:t>1</a:t>
            </a:fld>
            <a:endParaRPr lang="en-US"/>
          </a:p>
        </p:txBody>
      </p:sp>
    </p:spTree>
    <p:extLst>
      <p:ext uri="{BB962C8B-B14F-4D97-AF65-F5344CB8AC3E}">
        <p14:creationId xmlns:p14="http://schemas.microsoft.com/office/powerpoint/2010/main" val="1164568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 is essential that all datasets associated with the validation experiments and preliminary calculations be captured, archived, and maintained over time, with proper version control and metadata. This requires some financial commitment to maintain the proper data registry in a sustainable fashion, and thus would involve funding organizations and/or other resource gatekeepers coordinating with the modelers and experimentalists in support of such data infrastructure. In cases where a sufficient data platform was not already in place or available to the user, this could also involve the initial development of such a platform.</a:t>
            </a:r>
          </a:p>
          <a:p>
            <a:endParaRPr lang="en-US" dirty="0"/>
          </a:p>
        </p:txBody>
      </p:sp>
      <p:sp>
        <p:nvSpPr>
          <p:cNvPr id="4" name="Slide Number Placeholder 3"/>
          <p:cNvSpPr>
            <a:spLocks noGrp="1"/>
          </p:cNvSpPr>
          <p:nvPr>
            <p:ph type="sldNum" sz="quarter" idx="10"/>
          </p:nvPr>
        </p:nvSpPr>
        <p:spPr/>
        <p:txBody>
          <a:bodyPr/>
          <a:lstStyle/>
          <a:p>
            <a:fld id="{607138D3-3235-41C5-9E20-2E1722F33DA1}" type="slidenum">
              <a:rPr lang="en-US" smtClean="0"/>
              <a:t>4</a:t>
            </a:fld>
            <a:endParaRPr lang="en-US"/>
          </a:p>
        </p:txBody>
      </p:sp>
    </p:spTree>
    <p:extLst>
      <p:ext uri="{BB962C8B-B14F-4D97-AF65-F5344CB8AC3E}">
        <p14:creationId xmlns:p14="http://schemas.microsoft.com/office/powerpoint/2010/main" val="276783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0422-374D-4930-9ED8-FC5A130092E9}"/>
              </a:ext>
            </a:extLst>
          </p:cNvPr>
          <p:cNvSpPr>
            <a:spLocks noGrp="1"/>
          </p:cNvSpPr>
          <p:nvPr>
            <p:ph type="ctrTitle"/>
          </p:nvPr>
        </p:nvSpPr>
        <p:spPr>
          <a:xfrm>
            <a:off x="1524000" y="1309399"/>
            <a:ext cx="9144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a16="http://schemas.microsoft.com/office/drawing/2014/main" id="{DD0AB0CF-A32B-4D8C-836D-A91273F8E659}"/>
              </a:ext>
            </a:extLst>
          </p:cNvPr>
          <p:cNvSpPr>
            <a:spLocks noGrp="1"/>
          </p:cNvSpPr>
          <p:nvPr>
            <p:ph type="subTitle" idx="1"/>
          </p:nvPr>
        </p:nvSpPr>
        <p:spPr>
          <a:xfrm>
            <a:off x="1524000" y="405909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a16="http://schemas.microsoft.com/office/drawing/2014/main" id="{14453D89-C9D8-415B-B06A-8B51F27A52EF}"/>
              </a:ext>
            </a:extLst>
          </p:cNvPr>
          <p:cNvSpPr>
            <a:spLocks noGrp="1"/>
          </p:cNvSpPr>
          <p:nvPr>
            <p:ph type="dt" sz="half" idx="10"/>
          </p:nvPr>
        </p:nvSpPr>
        <p:spPr/>
        <p:txBody>
          <a:bodyPr/>
          <a:lstStyle>
            <a:lvl1pPr>
              <a:defRPr>
                <a:solidFill>
                  <a:schemeClr val="tx1"/>
                </a:solidFill>
              </a:defRPr>
            </a:lvl1pPr>
          </a:lstStyle>
          <a:p>
            <a:fld id="{1F5D5E6B-A0B1-416A-A1D6-B136F8DBC8A6}" type="datetime1">
              <a:rPr lang="en-US" smtClean="0"/>
              <a:t>7/7/2021</a:t>
            </a:fld>
            <a:endParaRPr lang="en-US"/>
          </a:p>
        </p:txBody>
      </p:sp>
      <p:sp>
        <p:nvSpPr>
          <p:cNvPr id="5" name="Footer Placeholder 4">
            <a:extLst>
              <a:ext uri="{FF2B5EF4-FFF2-40B4-BE49-F238E27FC236}">
                <a16:creationId xmlns:a16="http://schemas.microsoft.com/office/drawing/2014/main" id="{BF0D4EDD-86A6-4E22-875A-0A9CCFFE156F}"/>
              </a:ext>
            </a:extLst>
          </p:cNvPr>
          <p:cNvSpPr>
            <a:spLocks noGrp="1"/>
          </p:cNvSpPr>
          <p:nvPr>
            <p:ph type="ftr" sz="quarter" idx="11"/>
          </p:nvPr>
        </p:nvSpPr>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34420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DF612-C6F6-4971-B080-3DF65C5F5A83}"/>
              </a:ext>
            </a:extLst>
          </p:cNvPr>
          <p:cNvSpPr>
            <a:spLocks noGrp="1"/>
          </p:cNvSpPr>
          <p:nvPr>
            <p:ph type="title"/>
          </p:nvPr>
        </p:nvSpPr>
        <p:spPr>
          <a:xfrm>
            <a:off x="838200" y="0"/>
            <a:ext cx="10515600" cy="914400"/>
          </a:xfrm>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BFEF7FB0-70C6-4686-A617-5841C49CBE4F}"/>
              </a:ext>
            </a:extLst>
          </p:cNvPr>
          <p:cNvSpPr>
            <a:spLocks noGrp="1"/>
          </p:cNvSpPr>
          <p:nvPr>
            <p:ph idx="1"/>
          </p:nvPr>
        </p:nvSpPr>
        <p:spPr>
          <a:xfrm>
            <a:off x="838200" y="1188720"/>
            <a:ext cx="10515600" cy="49010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99986EFC-0641-40BB-8AC1-BC451EEC1A66}"/>
              </a:ext>
            </a:extLst>
          </p:cNvPr>
          <p:cNvSpPr>
            <a:spLocks noGrp="1"/>
          </p:cNvSpPr>
          <p:nvPr>
            <p:ph type="dt" sz="half" idx="10"/>
          </p:nvPr>
        </p:nvSpPr>
        <p:spPr/>
        <p:txBody>
          <a:bodyPr/>
          <a:lstStyle/>
          <a:p>
            <a:fld id="{6A87B220-9AEA-415C-A0BC-0710894C9705}" type="datetime1">
              <a:rPr lang="en-US" smtClean="0"/>
              <a:t>7/7/2021</a:t>
            </a:fld>
            <a:endParaRPr lang="en-US"/>
          </a:p>
        </p:txBody>
      </p:sp>
      <p:sp>
        <p:nvSpPr>
          <p:cNvPr id="5" name="Footer Placeholder 4">
            <a:extLst>
              <a:ext uri="{FF2B5EF4-FFF2-40B4-BE49-F238E27FC236}">
                <a16:creationId xmlns:a16="http://schemas.microsoft.com/office/drawing/2014/main" id="{BFE2A331-8207-48F7-B499-90DD1EC9D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2FD99-7CDF-49D2-A92F-94249877C60F}"/>
              </a:ext>
            </a:extLst>
          </p:cNvPr>
          <p:cNvSpPr>
            <a:spLocks noGrp="1"/>
          </p:cNvSpPr>
          <p:nvPr>
            <p:ph type="sldNum" sz="quarter" idx="12"/>
          </p:nvPr>
        </p:nvSpPr>
        <p:spPr/>
        <p:txBody>
          <a:bodyPr/>
          <a:lstStyle/>
          <a:p>
            <a:fld id="{3ACF1BEE-6F89-438A-890D-386550F99E2E}" type="slidenum">
              <a:rPr lang="en-US" smtClean="0"/>
              <a:pPr/>
              <a:t>‹#›</a:t>
            </a:fld>
            <a:endParaRPr lang="en-US"/>
          </a:p>
        </p:txBody>
      </p:sp>
    </p:spTree>
    <p:extLst>
      <p:ext uri="{BB962C8B-B14F-4D97-AF65-F5344CB8AC3E}">
        <p14:creationId xmlns:p14="http://schemas.microsoft.com/office/powerpoint/2010/main" val="15248507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DB49-3F6D-4C89-AE0E-405965F9B400}"/>
              </a:ext>
            </a:extLst>
          </p:cNvPr>
          <p:cNvSpPr>
            <a:spLocks noGrp="1"/>
          </p:cNvSpPr>
          <p:nvPr>
            <p:ph type="title"/>
          </p:nvPr>
        </p:nvSpPr>
        <p:spPr>
          <a:xfrm>
            <a:off x="838200" y="5378"/>
            <a:ext cx="10515600" cy="914400"/>
          </a:xfrm>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46FD8611-3971-4E7A-AE7C-772DF35BB056}"/>
              </a:ext>
            </a:extLst>
          </p:cNvPr>
          <p:cNvSpPr>
            <a:spLocks noGrp="1"/>
          </p:cNvSpPr>
          <p:nvPr>
            <p:ph sz="half" idx="1"/>
          </p:nvPr>
        </p:nvSpPr>
        <p:spPr>
          <a:xfrm>
            <a:off x="838200" y="1194099"/>
            <a:ext cx="5181600" cy="4982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a16="http://schemas.microsoft.com/office/drawing/2014/main" id="{6720C728-0E49-4215-B158-50F2A95DEBC4}"/>
              </a:ext>
            </a:extLst>
          </p:cNvPr>
          <p:cNvSpPr>
            <a:spLocks noGrp="1"/>
          </p:cNvSpPr>
          <p:nvPr>
            <p:ph sz="half" idx="2"/>
          </p:nvPr>
        </p:nvSpPr>
        <p:spPr>
          <a:xfrm>
            <a:off x="6172200" y="1194099"/>
            <a:ext cx="5181600" cy="4982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a16="http://schemas.microsoft.com/office/drawing/2014/main" id="{A93048B4-2F53-4734-9324-016B493A94D9}"/>
              </a:ext>
            </a:extLst>
          </p:cNvPr>
          <p:cNvSpPr>
            <a:spLocks noGrp="1"/>
          </p:cNvSpPr>
          <p:nvPr>
            <p:ph type="dt" sz="half" idx="10"/>
          </p:nvPr>
        </p:nvSpPr>
        <p:spPr/>
        <p:txBody>
          <a:bodyPr/>
          <a:lstStyle/>
          <a:p>
            <a:fld id="{0811305A-B164-4199-8958-2EA7357CE72C}" type="datetime1">
              <a:rPr lang="en-US" smtClean="0"/>
              <a:t>7/7/2021</a:t>
            </a:fld>
            <a:endParaRPr lang="en-US"/>
          </a:p>
        </p:txBody>
      </p:sp>
      <p:sp>
        <p:nvSpPr>
          <p:cNvPr id="6" name="Footer Placeholder 5">
            <a:extLst>
              <a:ext uri="{FF2B5EF4-FFF2-40B4-BE49-F238E27FC236}">
                <a16:creationId xmlns:a16="http://schemas.microsoft.com/office/drawing/2014/main" id="{6DFABFB0-1E0E-448B-88C3-51FA82CD31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25391-2B11-48F6-9F56-53BA790E8AEA}"/>
              </a:ext>
            </a:extLst>
          </p:cNvPr>
          <p:cNvSpPr>
            <a:spLocks noGrp="1"/>
          </p:cNvSpPr>
          <p:nvPr>
            <p:ph type="sldNum" sz="quarter" idx="12"/>
          </p:nvPr>
        </p:nvSpPr>
        <p:spPr/>
        <p:txBody>
          <a:bodyPr/>
          <a:lstStyle/>
          <a:p>
            <a:fld id="{3ACF1BEE-6F89-438A-890D-386550F99E2E}" type="slidenum">
              <a:rPr lang="en-US" smtClean="0"/>
              <a:pPr/>
              <a:t>‹#›</a:t>
            </a:fld>
            <a:endParaRPr lang="en-US"/>
          </a:p>
        </p:txBody>
      </p:sp>
    </p:spTree>
    <p:extLst>
      <p:ext uri="{BB962C8B-B14F-4D97-AF65-F5344CB8AC3E}">
        <p14:creationId xmlns:p14="http://schemas.microsoft.com/office/powerpoint/2010/main" val="39891642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C068-CB8A-472E-B4E5-0B01E4952E7F}"/>
              </a:ext>
            </a:extLst>
          </p:cNvPr>
          <p:cNvSpPr>
            <a:spLocks noGrp="1"/>
          </p:cNvSpPr>
          <p:nvPr>
            <p:ph type="title"/>
          </p:nvPr>
        </p:nvSpPr>
        <p:spPr>
          <a:xfrm>
            <a:off x="2950210" y="15586"/>
            <a:ext cx="8403589" cy="888423"/>
          </a:xfrm>
        </p:spPr>
        <p:txBody>
          <a:bodyPr/>
          <a:lstStyle/>
          <a:p>
            <a:r>
              <a:rPr lang="en-US" dirty="0" smtClean="0"/>
              <a:t>Click to edit Master title style</a:t>
            </a:r>
            <a:endParaRPr lang="en-US" dirty="0"/>
          </a:p>
        </p:txBody>
      </p:sp>
      <p:sp>
        <p:nvSpPr>
          <p:cNvPr id="3" name="Date Placeholder 2">
            <a:extLst>
              <a:ext uri="{FF2B5EF4-FFF2-40B4-BE49-F238E27FC236}">
                <a16:creationId xmlns:a16="http://schemas.microsoft.com/office/drawing/2014/main" id="{D81A1248-C00E-4CB4-8F38-47DC12958878}"/>
              </a:ext>
            </a:extLst>
          </p:cNvPr>
          <p:cNvSpPr>
            <a:spLocks noGrp="1"/>
          </p:cNvSpPr>
          <p:nvPr>
            <p:ph type="dt" sz="half" idx="10"/>
          </p:nvPr>
        </p:nvSpPr>
        <p:spPr/>
        <p:txBody>
          <a:bodyPr/>
          <a:lstStyle/>
          <a:p>
            <a:fld id="{51CE8CAC-9B45-4ABE-9ECF-60691F0202CE}" type="datetime1">
              <a:rPr lang="en-US" smtClean="0"/>
              <a:t>7/7/2021</a:t>
            </a:fld>
            <a:endParaRPr lang="en-US"/>
          </a:p>
        </p:txBody>
      </p:sp>
      <p:sp>
        <p:nvSpPr>
          <p:cNvPr id="4" name="Footer Placeholder 3">
            <a:extLst>
              <a:ext uri="{FF2B5EF4-FFF2-40B4-BE49-F238E27FC236}">
                <a16:creationId xmlns:a16="http://schemas.microsoft.com/office/drawing/2014/main" id="{949D73A8-EFD4-42E2-B1F4-21C735BE5F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4A70F5-496A-496A-9348-E50B79B8D7A7}"/>
              </a:ext>
            </a:extLst>
          </p:cNvPr>
          <p:cNvSpPr>
            <a:spLocks noGrp="1"/>
          </p:cNvSpPr>
          <p:nvPr>
            <p:ph type="sldNum" sz="quarter" idx="12"/>
          </p:nvPr>
        </p:nvSpPr>
        <p:spPr/>
        <p:txBody>
          <a:bodyPr/>
          <a:lstStyle/>
          <a:p>
            <a:fld id="{3ACF1BEE-6F89-438A-890D-386550F99E2E}" type="slidenum">
              <a:rPr lang="en-US" smtClean="0"/>
              <a:t>‹#›</a:t>
            </a:fld>
            <a:endParaRPr lang="en-US"/>
          </a:p>
        </p:txBody>
      </p:sp>
    </p:spTree>
    <p:extLst>
      <p:ext uri="{BB962C8B-B14F-4D97-AF65-F5344CB8AC3E}">
        <p14:creationId xmlns:p14="http://schemas.microsoft.com/office/powerpoint/2010/main" val="401529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3ACF1BEE-6F89-438A-890D-386550F99E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3478FFD-A4A1-4078-BBCB-9CF0925E4139}"/>
              </a:ext>
            </a:extLst>
          </p:cNvPr>
          <p:cNvSpPr/>
          <p:nvPr/>
        </p:nvSpPr>
        <p:spPr>
          <a:xfrm>
            <a:off x="0" y="6492240"/>
            <a:ext cx="12204192" cy="365760"/>
          </a:xfrm>
          <a:prstGeom prst="rect">
            <a:avLst/>
          </a:prstGeom>
          <a:solidFill>
            <a:srgbClr val="8080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D09D35F5-14B1-42F8-B18A-65CE5D56C649}"/>
              </a:ext>
            </a:extLst>
          </p:cNvPr>
          <p:cNvCxnSpPr/>
          <p:nvPr/>
        </p:nvCxnSpPr>
        <p:spPr>
          <a:xfrm>
            <a:off x="-7620" y="6492240"/>
            <a:ext cx="12207240"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2AE1F200-71AB-4A38-A842-586D8437E1AA}"/>
              </a:ext>
            </a:extLst>
          </p:cNvPr>
          <p:cNvGrpSpPr/>
          <p:nvPr/>
        </p:nvGrpSpPr>
        <p:grpSpPr>
          <a:xfrm>
            <a:off x="-6096" y="0"/>
            <a:ext cx="12198096" cy="914400"/>
            <a:chOff x="-6096" y="0"/>
            <a:chExt cx="12198096" cy="914400"/>
          </a:xfrm>
        </p:grpSpPr>
        <p:sp>
          <p:nvSpPr>
            <p:cNvPr id="16" name="Rectangle 15">
              <a:extLst>
                <a:ext uri="{FF2B5EF4-FFF2-40B4-BE49-F238E27FC236}">
                  <a16:creationId xmlns:a16="http://schemas.microsoft.com/office/drawing/2014/main" id="{3B1568B0-C123-4638-90EB-C24CC0357B23}"/>
                </a:ext>
              </a:extLst>
            </p:cNvPr>
            <p:cNvSpPr/>
            <p:nvPr userDrawn="1"/>
          </p:nvSpPr>
          <p:spPr>
            <a:xfrm>
              <a:off x="0" y="0"/>
              <a:ext cx="12192000" cy="914400"/>
            </a:xfrm>
            <a:prstGeom prst="rect">
              <a:avLst/>
            </a:prstGeom>
            <a:solidFill>
              <a:srgbClr val="808080">
                <a:alpha val="49804"/>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3D382FD8-A4F4-4004-8B6C-EB12F2DEC5A3}"/>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395689" y="53150"/>
              <a:ext cx="754422" cy="754422"/>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B40162C6-AAAD-4EC2-9244-7E3E9C5B9DC0}"/>
                </a:ext>
              </a:extLst>
            </p:cNvPr>
            <p:cNvCxnSpPr/>
            <p:nvPr userDrawn="1"/>
          </p:nvCxnSpPr>
          <p:spPr>
            <a:xfrm>
              <a:off x="-6096" y="914400"/>
              <a:ext cx="12198096"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ACD082EF-42E5-43EC-A8C1-3AE9CCB624FC}"/>
                </a:ext>
              </a:extLst>
            </p:cNvPr>
            <p:cNvPicPr>
              <a:picLocks noChangeAspect="1"/>
            </p:cNvPicPr>
            <p:nvPr userDrawn="1"/>
          </p:nvPicPr>
          <p:blipFill>
            <a:blip r:embed="rId8"/>
            <a:stretch>
              <a:fillRect/>
            </a:stretch>
          </p:blipFill>
          <p:spPr>
            <a:xfrm>
              <a:off x="41889" y="62298"/>
              <a:ext cx="2908322" cy="693877"/>
            </a:xfrm>
            <a:prstGeom prst="rect">
              <a:avLst/>
            </a:prstGeom>
          </p:spPr>
        </p:pic>
      </p:grpSp>
      <p:sp>
        <p:nvSpPr>
          <p:cNvPr id="2" name="Title Placeholder 1">
            <a:extLst>
              <a:ext uri="{FF2B5EF4-FFF2-40B4-BE49-F238E27FC236}">
                <a16:creationId xmlns:a16="http://schemas.microsoft.com/office/drawing/2014/main" id="{B2E713F6-BAC9-45C3-A3E7-7287A847E665}"/>
              </a:ext>
            </a:extLst>
          </p:cNvPr>
          <p:cNvSpPr>
            <a:spLocks noGrp="1"/>
          </p:cNvSpPr>
          <p:nvPr>
            <p:ph type="title"/>
          </p:nvPr>
        </p:nvSpPr>
        <p:spPr>
          <a:xfrm>
            <a:off x="2950210" y="0"/>
            <a:ext cx="840359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a:extLst>
              <a:ext uri="{FF2B5EF4-FFF2-40B4-BE49-F238E27FC236}">
                <a16:creationId xmlns:a16="http://schemas.microsoft.com/office/drawing/2014/main" id="{BC5134A1-4CD6-4FF2-A693-0F1AB8231C5D}"/>
              </a:ext>
            </a:extLst>
          </p:cNvPr>
          <p:cNvSpPr>
            <a:spLocks noGrp="1"/>
          </p:cNvSpPr>
          <p:nvPr>
            <p:ph type="body" idx="1"/>
          </p:nvPr>
        </p:nvSpPr>
        <p:spPr>
          <a:xfrm>
            <a:off x="838200" y="1025031"/>
            <a:ext cx="10515600" cy="518571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6B0360B2-2939-4889-9A9F-D388EBE251B8}"/>
              </a:ext>
            </a:extLst>
          </p:cNvPr>
          <p:cNvSpPr>
            <a:spLocks noGrp="1"/>
          </p:cNvSpPr>
          <p:nvPr>
            <p:ph type="dt" sz="half" idx="2"/>
          </p:nvPr>
        </p:nvSpPr>
        <p:spPr>
          <a:xfrm>
            <a:off x="207011" y="6537960"/>
            <a:ext cx="2743200" cy="274320"/>
          </a:xfrm>
          <a:prstGeom prst="rect">
            <a:avLst/>
          </a:prstGeom>
        </p:spPr>
        <p:txBody>
          <a:bodyPr vert="horz" lIns="91440" tIns="45720" rIns="91440" bIns="45720" rtlCol="0" anchor="ctr"/>
          <a:lstStyle>
            <a:lvl1pPr algn="l">
              <a:defRPr sz="1200">
                <a:solidFill>
                  <a:schemeClr val="tx1"/>
                </a:solidFill>
              </a:defRPr>
            </a:lvl1pPr>
          </a:lstStyle>
          <a:p>
            <a:fld id="{43085F18-0DFB-40B2-9AF6-3A27F0B94DFD}" type="datetime1">
              <a:rPr lang="en-US" smtClean="0"/>
              <a:t>7/7/2021</a:t>
            </a:fld>
            <a:endParaRPr lang="en-US"/>
          </a:p>
        </p:txBody>
      </p:sp>
      <p:sp>
        <p:nvSpPr>
          <p:cNvPr id="5" name="Footer Placeholder 4">
            <a:extLst>
              <a:ext uri="{FF2B5EF4-FFF2-40B4-BE49-F238E27FC236}">
                <a16:creationId xmlns:a16="http://schemas.microsoft.com/office/drawing/2014/main" id="{3BA6200F-AF7F-49F6-8CF8-537BCE2F04F5}"/>
              </a:ext>
            </a:extLst>
          </p:cNvPr>
          <p:cNvSpPr>
            <a:spLocks noGrp="1"/>
          </p:cNvSpPr>
          <p:nvPr>
            <p:ph type="ftr" sz="quarter" idx="3"/>
          </p:nvPr>
        </p:nvSpPr>
        <p:spPr>
          <a:xfrm>
            <a:off x="4121161" y="6559381"/>
            <a:ext cx="4114800" cy="271726"/>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94A6DF8-95DB-4448-B460-ED954DA50259}"/>
              </a:ext>
            </a:extLst>
          </p:cNvPr>
          <p:cNvSpPr>
            <a:spLocks noGrp="1"/>
          </p:cNvSpPr>
          <p:nvPr>
            <p:ph type="sldNum" sz="quarter" idx="4"/>
          </p:nvPr>
        </p:nvSpPr>
        <p:spPr>
          <a:xfrm>
            <a:off x="9406911" y="6559381"/>
            <a:ext cx="2743200" cy="271726"/>
          </a:xfrm>
          <a:prstGeom prst="rect">
            <a:avLst/>
          </a:prstGeom>
        </p:spPr>
        <p:txBody>
          <a:bodyPr vert="horz" lIns="91440" tIns="45720" rIns="91440" bIns="45720" rtlCol="0" anchor="ctr"/>
          <a:lstStyle>
            <a:lvl1pPr algn="r">
              <a:defRPr sz="1200">
                <a:solidFill>
                  <a:schemeClr val="tx1"/>
                </a:solidFill>
              </a:defRPr>
            </a:lvl1pPr>
          </a:lstStyle>
          <a:p>
            <a:fld id="{3ACF1BEE-6F89-438A-890D-386550F99E2E}" type="slidenum">
              <a:rPr lang="en-US" smtClean="0"/>
              <a:pPr/>
              <a:t>‹#›</a:t>
            </a:fld>
            <a:endParaRPr lang="en-US"/>
          </a:p>
        </p:txBody>
      </p:sp>
    </p:spTree>
    <p:extLst>
      <p:ext uri="{BB962C8B-B14F-4D97-AF65-F5344CB8AC3E}">
        <p14:creationId xmlns:p14="http://schemas.microsoft.com/office/powerpoint/2010/main" val="247345692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49" r:id="rId5"/>
  </p:sldLayoutIdLst>
  <p:hf hdr="0" ftr="0" dt="0"/>
  <p:txStyles>
    <p:titleStyle>
      <a:lvl1pPr algn="ctr"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image" Target="../media/image4.png"/><Relationship Id="rId26" Type="http://schemas.microsoft.com/office/2007/relationships/diagramDrawing" Target="../diagrams/drawing4.xml"/><Relationship Id="rId3" Type="http://schemas.openxmlformats.org/officeDocument/2006/relationships/diagramData" Target="../diagrams/data1.xml"/><Relationship Id="rId21" Type="http://schemas.openxmlformats.org/officeDocument/2006/relationships/image" Target="../media/image7.png"/><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Colors" Target="../diagrams/colors4.xml"/><Relationship Id="rId2" Type="http://schemas.openxmlformats.org/officeDocument/2006/relationships/notesSlide" Target="../notesSlides/notesSlide2.xml"/><Relationship Id="rId16" Type="http://schemas.openxmlformats.org/officeDocument/2006/relationships/diagramColors" Target="../diagrams/colors3.xml"/><Relationship Id="rId20"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QuickStyle" Target="../diagrams/quickStyle4.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Layout" Target="../diagrams/layout4.xml"/><Relationship Id="rId10" Type="http://schemas.openxmlformats.org/officeDocument/2006/relationships/diagramQuickStyle" Target="../diagrams/quickStyle2.xml"/><Relationship Id="rId19"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openxmlformats.org/officeDocument/2006/relationships/diagramData" Target="../diagrams/data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5.png"/><Relationship Id="rId7" Type="http://schemas.openxmlformats.org/officeDocument/2006/relationships/diagramLayout" Target="../diagrams/layout5.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Data" Target="../diagrams/data5.xml"/><Relationship Id="rId5" Type="http://schemas.openxmlformats.org/officeDocument/2006/relationships/image" Target="../media/image7.png"/><Relationship Id="rId10" Type="http://schemas.microsoft.com/office/2007/relationships/diagramDrawing" Target="../diagrams/drawing5.xml"/><Relationship Id="rId4" Type="http://schemas.openxmlformats.org/officeDocument/2006/relationships/image" Target="../media/image6.png"/><Relationship Id="rId9" Type="http://schemas.openxmlformats.org/officeDocument/2006/relationships/diagramColors" Target="../diagrams/colors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2059" y="993486"/>
            <a:ext cx="8707880" cy="1564286"/>
          </a:xfrm>
        </p:spPr>
        <p:txBody>
          <a:bodyPr>
            <a:normAutofit/>
          </a:bodyPr>
          <a:lstStyle/>
          <a:p>
            <a:r>
              <a:rPr lang="en-US" sz="3600" dirty="0"/>
              <a:t>Designing validation experiments:  combining modeler and experimentalist perspectives</a:t>
            </a:r>
          </a:p>
        </p:txBody>
      </p:sp>
      <p:sp>
        <p:nvSpPr>
          <p:cNvPr id="3" name="Subtitle 2"/>
          <p:cNvSpPr>
            <a:spLocks noGrp="1"/>
          </p:cNvSpPr>
          <p:nvPr>
            <p:ph type="subTitle" idx="1"/>
          </p:nvPr>
        </p:nvSpPr>
        <p:spPr>
          <a:xfrm>
            <a:off x="933090" y="3054181"/>
            <a:ext cx="10325817" cy="3208596"/>
          </a:xfrm>
        </p:spPr>
        <p:txBody>
          <a:bodyPr>
            <a:normAutofit fontScale="62500" lnSpcReduction="20000"/>
          </a:bodyPr>
          <a:lstStyle/>
          <a:p>
            <a:pPr>
              <a:tabLst>
                <a:tab pos="3205163" algn="l"/>
              </a:tabLst>
            </a:pPr>
            <a:r>
              <a:rPr lang="en-US" altLang="en-US" sz="3200" dirty="0" smtClean="0"/>
              <a:t>Presenter:    Jacob Hochhalter, University of Utah</a:t>
            </a:r>
          </a:p>
          <a:p>
            <a:endParaRPr lang="en-US" altLang="en-US" sz="3200" dirty="0" smtClean="0"/>
          </a:p>
          <a:p>
            <a:endParaRPr lang="en-US" altLang="en-US" sz="3200" dirty="0" smtClean="0"/>
          </a:p>
          <a:p>
            <a:pPr indent="2570163" algn="l"/>
            <a:r>
              <a:rPr lang="en-US" altLang="en-US" sz="3200" dirty="0" smtClean="0"/>
              <a:t>Team Members:   </a:t>
            </a:r>
            <a:endParaRPr lang="en-US" altLang="en-US" sz="3200" dirty="0" smtClean="0"/>
          </a:p>
          <a:p>
            <a:pPr marL="3830638" indent="-233363" algn="l">
              <a:buFont typeface="Arial" panose="020B0604020202020204" pitchFamily="34" charset="0"/>
              <a:buChar char="•"/>
            </a:pPr>
            <a:r>
              <a:rPr lang="en-US" altLang="en-US" sz="3200" dirty="0" smtClean="0"/>
              <a:t>Heather </a:t>
            </a:r>
            <a:r>
              <a:rPr lang="en-US" altLang="en-US" sz="3200" dirty="0" err="1"/>
              <a:t>Hickmann</a:t>
            </a:r>
            <a:r>
              <a:rPr lang="en-US" altLang="en-US" sz="3200" dirty="0"/>
              <a:t>, NASA </a:t>
            </a:r>
            <a:r>
              <a:rPr lang="en-US" altLang="en-US" sz="3200" dirty="0" smtClean="0"/>
              <a:t>Glenn</a:t>
            </a:r>
          </a:p>
          <a:p>
            <a:pPr marL="3830638" indent="-233363" algn="l">
              <a:buFont typeface="Arial" panose="020B0604020202020204" pitchFamily="34" charset="0"/>
              <a:buChar char="•"/>
            </a:pPr>
            <a:r>
              <a:rPr lang="en-US" altLang="en-US" sz="3200" dirty="0"/>
              <a:t>Rick Russell, NASA </a:t>
            </a:r>
            <a:r>
              <a:rPr lang="en-US" altLang="en-US" sz="3200" dirty="0" smtClean="0"/>
              <a:t>Kennedy</a:t>
            </a:r>
          </a:p>
          <a:p>
            <a:pPr marL="3830638" indent="-233363" algn="l">
              <a:buFont typeface="Arial" panose="020B0604020202020204" pitchFamily="34" charset="0"/>
              <a:buChar char="•"/>
            </a:pPr>
            <a:r>
              <a:rPr lang="en-US" altLang="en-US" sz="3200" dirty="0" smtClean="0"/>
              <a:t>David </a:t>
            </a:r>
            <a:r>
              <a:rPr lang="en-US" altLang="en-US" sz="3200" dirty="0" smtClean="0"/>
              <a:t>Dawicke, Analytical </a:t>
            </a:r>
            <a:r>
              <a:rPr lang="en-US" altLang="en-US" sz="3200" dirty="0"/>
              <a:t>Services &amp; </a:t>
            </a:r>
            <a:r>
              <a:rPr lang="en-US" altLang="en-US" sz="3200" dirty="0" smtClean="0"/>
              <a:t>Materials</a:t>
            </a:r>
          </a:p>
          <a:p>
            <a:pPr marL="3830638" indent="-233363" algn="l">
              <a:buFont typeface="Arial" panose="020B0604020202020204" pitchFamily="34" charset="0"/>
              <a:buChar char="•"/>
            </a:pPr>
            <a:r>
              <a:rPr lang="en-US" altLang="en-US" sz="3200" dirty="0" smtClean="0"/>
              <a:t>Patrick </a:t>
            </a:r>
            <a:r>
              <a:rPr lang="en-US" altLang="en-US" sz="3200" dirty="0" smtClean="0"/>
              <a:t>Leser and Paul Leser, NASA Langley</a:t>
            </a:r>
          </a:p>
          <a:p>
            <a:r>
              <a:rPr lang="en-US" altLang="en-US" sz="3200" dirty="0" smtClean="0"/>
              <a:t>        </a:t>
            </a:r>
            <a:endParaRPr lang="en-US" altLang="en-US" dirty="0"/>
          </a:p>
          <a:p>
            <a:endParaRPr lang="en-US" altLang="en-US" dirty="0" smtClean="0"/>
          </a:p>
          <a:p>
            <a:endParaRPr lang="en-US" altLang="en-US" dirty="0" smtClean="0"/>
          </a:p>
        </p:txBody>
      </p:sp>
      <p:sp>
        <p:nvSpPr>
          <p:cNvPr id="4" name="Slide Number Placeholder 3"/>
          <p:cNvSpPr>
            <a:spLocks noGrp="1"/>
          </p:cNvSpPr>
          <p:nvPr>
            <p:ph type="sldNum" sz="quarter" idx="4294967295"/>
          </p:nvPr>
        </p:nvSpPr>
        <p:spPr>
          <a:xfrm>
            <a:off x="11712575" y="6492875"/>
            <a:ext cx="479425" cy="365125"/>
          </a:xfrm>
        </p:spPr>
        <p:txBody>
          <a:bodyPr/>
          <a:lstStyle/>
          <a:p>
            <a:fld id="{3ACF1BEE-6F89-438A-890D-386550F99E2E}" type="slidenum">
              <a:rPr lang="en-US" smtClean="0"/>
              <a:t>1</a:t>
            </a:fld>
            <a:endParaRPr lang="en-US"/>
          </a:p>
        </p:txBody>
      </p:sp>
      <p:sp>
        <p:nvSpPr>
          <p:cNvPr id="5" name="Rectangle 4"/>
          <p:cNvSpPr/>
          <p:nvPr/>
        </p:nvSpPr>
        <p:spPr>
          <a:xfrm>
            <a:off x="3275461" y="6488668"/>
            <a:ext cx="5824993" cy="369332"/>
          </a:xfrm>
          <a:prstGeom prst="rect">
            <a:avLst/>
          </a:prstGeom>
        </p:spPr>
        <p:txBody>
          <a:bodyPr wrap="none">
            <a:spAutoFit/>
          </a:bodyPr>
          <a:lstStyle/>
          <a:p>
            <a:r>
              <a:rPr lang="en-US" altLang="en-US" dirty="0"/>
              <a:t>TMS Verification &amp; Validation </a:t>
            </a:r>
            <a:r>
              <a:rPr lang="en-US" altLang="en-US" dirty="0" smtClean="0"/>
              <a:t>Short Course, August 3</a:t>
            </a:r>
            <a:r>
              <a:rPr lang="en-US" altLang="en-US" baseline="30000" dirty="0" smtClean="0"/>
              <a:t>rd</a:t>
            </a:r>
            <a:r>
              <a:rPr lang="en-US" altLang="en-US" dirty="0" smtClean="0"/>
              <a:t>, 2021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Overview</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2</a:t>
            </a:fld>
            <a:endParaRPr lang="en-US"/>
          </a:p>
        </p:txBody>
      </p:sp>
      <p:sp>
        <p:nvSpPr>
          <p:cNvPr id="4" name="Rectangle 3"/>
          <p:cNvSpPr/>
          <p:nvPr/>
        </p:nvSpPr>
        <p:spPr>
          <a:xfrm>
            <a:off x="192708" y="1133595"/>
            <a:ext cx="5903292" cy="5153334"/>
          </a:xfrm>
          <a:prstGeom prst="rect">
            <a:avLst/>
          </a:prstGeom>
        </p:spPr>
        <p:txBody>
          <a:bodyPr wrap="square">
            <a:spAutoFit/>
          </a:bodyPr>
          <a:lstStyle/>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“Step 2” in flowchart</a:t>
            </a:r>
            <a:r>
              <a:rPr lang="en-US" dirty="0" smtClean="0">
                <a:latin typeface="Calibri" panose="020F0502020204030204" pitchFamily="34" charset="0"/>
                <a:ea typeface="Calibri" panose="020F0502020204030204" pitchFamily="34" charset="0"/>
                <a:cs typeface="Times New Roman" panose="02020603050405020304" pitchFamily="18" charset="0"/>
              </a:rPr>
              <a:t>:  experiment-design </a:t>
            </a:r>
            <a:r>
              <a:rPr lang="en-US" dirty="0">
                <a:latin typeface="Calibri" panose="020F0502020204030204" pitchFamily="34" charset="0"/>
                <a:ea typeface="Calibri" panose="020F0502020204030204" pitchFamily="34" charset="0"/>
                <a:cs typeface="Times New Roman" panose="02020603050405020304" pitchFamily="18" charset="0"/>
              </a:rPr>
              <a:t>stage comes early in the V&amp;V process and requires a close collaboration between modelers and experimentalists.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Objectives</a:t>
            </a:r>
            <a:r>
              <a:rPr lang="en-US" dirty="0" smtClean="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spcAft>
                <a:spcPts val="800"/>
              </a:spcAft>
              <a:buFontTx/>
              <a:buAutoNum type="arabicParenR"/>
            </a:pPr>
            <a:r>
              <a:rPr lang="en-US" dirty="0">
                <a:latin typeface="Calibri" panose="020F0502020204030204" pitchFamily="34" charset="0"/>
                <a:ea typeface="Calibri" panose="020F0502020204030204" pitchFamily="34" charset="0"/>
                <a:cs typeface="Times New Roman" panose="02020603050405020304" pitchFamily="18" charset="0"/>
              </a:rPr>
              <a:t>provide effective assessment of computational-model accuracy</a:t>
            </a:r>
          </a:p>
          <a:p>
            <a:pPr marL="342900" indent="-342900">
              <a:lnSpc>
                <a:spcPct val="107000"/>
              </a:lnSpc>
              <a:spcAft>
                <a:spcPts val="800"/>
              </a:spcAft>
              <a:buAutoNum type="arabicParenR"/>
            </a:pPr>
            <a:r>
              <a:rPr lang="en-US" dirty="0" smtClean="0">
                <a:latin typeface="Calibri" panose="020F0502020204030204" pitchFamily="34" charset="0"/>
                <a:ea typeface="Calibri" panose="020F0502020204030204" pitchFamily="34" charset="0"/>
                <a:cs typeface="Times New Roman" panose="02020603050405020304" pitchFamily="18" charset="0"/>
              </a:rPr>
              <a:t>design </a:t>
            </a:r>
            <a:r>
              <a:rPr lang="en-US" dirty="0">
                <a:latin typeface="Calibri" panose="020F0502020204030204" pitchFamily="34" charset="0"/>
                <a:ea typeface="Calibri" panose="020F0502020204030204" pitchFamily="34" charset="0"/>
                <a:cs typeface="Times New Roman" panose="02020603050405020304" pitchFamily="18" charset="0"/>
              </a:rPr>
              <a:t>an experiment wherein </a:t>
            </a:r>
            <a:r>
              <a:rPr lang="en-US" dirty="0" smtClean="0">
                <a:latin typeface="Calibri" panose="020F0502020204030204" pitchFamily="34" charset="0"/>
                <a:ea typeface="Calibri" panose="020F0502020204030204" pitchFamily="34" charset="0"/>
                <a:cs typeface="Times New Roman" panose="02020603050405020304" pitchFamily="18" charset="0"/>
              </a:rPr>
              <a:t>measured </a:t>
            </a:r>
            <a:r>
              <a:rPr lang="en-US" dirty="0">
                <a:latin typeface="Calibri" panose="020F0502020204030204" pitchFamily="34" charset="0"/>
                <a:ea typeface="Calibri" panose="020F0502020204030204" pitchFamily="34" charset="0"/>
                <a:cs typeface="Times New Roman" panose="02020603050405020304" pitchFamily="18" charset="0"/>
              </a:rPr>
              <a:t>quantities of interest (</a:t>
            </a:r>
            <a:r>
              <a:rPr lang="en-US" dirty="0" err="1">
                <a:latin typeface="Calibri" panose="020F0502020204030204" pitchFamily="34" charset="0"/>
                <a:ea typeface="Calibri" panose="020F0502020204030204" pitchFamily="34" charset="0"/>
                <a:cs typeface="Times New Roman" panose="02020603050405020304" pitchFamily="18" charset="0"/>
              </a:rPr>
              <a:t>QoIs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serve </a:t>
            </a:r>
            <a:r>
              <a:rPr lang="en-US" dirty="0">
                <a:latin typeface="Calibri" panose="020F0502020204030204" pitchFamily="34" charset="0"/>
                <a:ea typeface="Calibri" panose="020F0502020204030204" pitchFamily="34" charset="0"/>
                <a:cs typeface="Times New Roman" panose="02020603050405020304" pitchFamily="18" charset="0"/>
              </a:rPr>
              <a:t>as a validation </a:t>
            </a:r>
            <a:r>
              <a:rPr lang="en-US" dirty="0" smtClean="0">
                <a:latin typeface="Calibri" panose="020F0502020204030204" pitchFamily="34" charset="0"/>
                <a:ea typeface="Calibri" panose="020F0502020204030204" pitchFamily="34" charset="0"/>
                <a:cs typeface="Times New Roman" panose="02020603050405020304" pitchFamily="18" charset="0"/>
              </a:rPr>
              <a:t>basis</a:t>
            </a: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Modeler</a:t>
            </a:r>
            <a:r>
              <a:rPr lang="en-US" dirty="0" smtClean="0">
                <a:latin typeface="Calibri" panose="020F0502020204030204" pitchFamily="34" charset="0"/>
                <a:ea typeface="Calibri" panose="020F0502020204030204" pitchFamily="34" charset="0"/>
                <a:cs typeface="Times New Roman" panose="02020603050405020304" pitchFamily="18" charset="0"/>
              </a:rPr>
              <a:t>:  specify </a:t>
            </a:r>
            <a:r>
              <a:rPr lang="en-US" dirty="0" err="1" smtClean="0">
                <a:latin typeface="Calibri" panose="020F0502020204030204" pitchFamily="34" charset="0"/>
                <a:ea typeface="Calibri" panose="020F0502020204030204" pitchFamily="34" charset="0"/>
                <a:cs typeface="Times New Roman" panose="02020603050405020304" pitchFamily="18" charset="0"/>
              </a:rPr>
              <a:t>QoIs</a:t>
            </a:r>
            <a:r>
              <a:rPr lang="en-US" dirty="0" smtClean="0">
                <a:latin typeface="Calibri" panose="020F0502020204030204" pitchFamily="34" charset="0"/>
                <a:ea typeface="Calibri" panose="020F0502020204030204" pitchFamily="34" charset="0"/>
                <a:cs typeface="Times New Roman" panose="02020603050405020304" pitchFamily="18" charset="0"/>
              </a:rPr>
              <a:t> together with </a:t>
            </a:r>
            <a:r>
              <a:rPr lang="en-US" dirty="0">
                <a:latin typeface="Calibri" panose="020F0502020204030204" pitchFamily="34" charset="0"/>
                <a:ea typeface="Calibri" panose="020F0502020204030204" pitchFamily="34" charset="0"/>
                <a:cs typeface="Times New Roman" panose="02020603050405020304" pitchFamily="18" charset="0"/>
              </a:rPr>
              <a:t>all model-prediction assumptions and physical limitations to their </a:t>
            </a:r>
            <a:r>
              <a:rPr lang="en-US" dirty="0" smtClean="0">
                <a:latin typeface="Calibri" panose="020F0502020204030204" pitchFamily="34" charset="0"/>
                <a:ea typeface="Calibri" panose="020F0502020204030204" pitchFamily="34" charset="0"/>
                <a:cs typeface="Times New Roman" panose="02020603050405020304" pitchFamily="18" charset="0"/>
              </a:rPr>
              <a:t>validity </a:t>
            </a: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Experimentalist</a:t>
            </a:r>
            <a:r>
              <a:rPr lang="en-US" dirty="0" smtClean="0">
                <a:latin typeface="Calibri" panose="020F0502020204030204" pitchFamily="34" charset="0"/>
                <a:ea typeface="Calibri" panose="020F0502020204030204" pitchFamily="34" charset="0"/>
                <a:cs typeface="Times New Roman" panose="02020603050405020304" pitchFamily="18" charset="0"/>
              </a:rPr>
              <a:t>: design </a:t>
            </a:r>
            <a:r>
              <a:rPr lang="en-US" dirty="0">
                <a:latin typeface="Calibri" panose="020F0502020204030204" pitchFamily="34" charset="0"/>
                <a:ea typeface="Calibri" panose="020F0502020204030204" pitchFamily="34" charset="0"/>
                <a:cs typeface="Times New Roman" panose="02020603050405020304" pitchFamily="18" charset="0"/>
              </a:rPr>
              <a:t>an experiment in which those </a:t>
            </a:r>
            <a:r>
              <a:rPr lang="en-US" dirty="0" err="1">
                <a:latin typeface="Calibri" panose="020F0502020204030204" pitchFamily="34" charset="0"/>
                <a:ea typeface="Calibri" panose="020F0502020204030204" pitchFamily="34" charset="0"/>
                <a:cs typeface="Times New Roman" panose="02020603050405020304" pitchFamily="18" charset="0"/>
              </a:rPr>
              <a:t>QoIs</a:t>
            </a:r>
            <a:r>
              <a:rPr lang="en-US" dirty="0">
                <a:latin typeface="Calibri" panose="020F0502020204030204" pitchFamily="34" charset="0"/>
                <a:ea typeface="Calibri" panose="020F0502020204030204" pitchFamily="34" charset="0"/>
                <a:cs typeface="Times New Roman" panose="02020603050405020304" pitchFamily="18" charset="0"/>
              </a:rPr>
              <a:t> can be reliably measured and compared directly with the model </a:t>
            </a:r>
            <a:r>
              <a:rPr lang="en-US" dirty="0" smtClean="0">
                <a:latin typeface="Calibri" panose="020F0502020204030204" pitchFamily="34" charset="0"/>
                <a:ea typeface="Calibri" panose="020F0502020204030204" pitchFamily="34" charset="0"/>
                <a:cs typeface="Times New Roman" panose="02020603050405020304" pitchFamily="18" charset="0"/>
              </a:rPr>
              <a:t>predictions  </a:t>
            </a:r>
          </a:p>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Following discussions of the main tasks </a:t>
            </a:r>
            <a:r>
              <a:rPr lang="en-US" b="1" dirty="0">
                <a:latin typeface="Calibri" panose="020F0502020204030204" pitchFamily="34" charset="0"/>
                <a:ea typeface="Calibri" panose="020F0502020204030204" pitchFamily="34" charset="0"/>
                <a:cs typeface="Times New Roman" panose="02020603050405020304" pitchFamily="18" charset="0"/>
              </a:rPr>
              <a:t>are complemented with a few examples from practice to provide context.</a:t>
            </a:r>
          </a:p>
        </p:txBody>
      </p:sp>
      <p:pic>
        <p:nvPicPr>
          <p:cNvPr id="5" name="Picture 2" descr="https://lh4.googleusercontent.com/RwX4yQUOlUrmWVggV7ohAIabLdfbvcjRMyL41HnAhNG96XSsD-rs28Po1fka5o3Zo9KIEb8yj6ghjNiVub-t4fEnL6zdJlacFPgDnHTydWTGGLLj2cpoysRLOr_QeHNEYCvJqj7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691" y="943231"/>
            <a:ext cx="5717309" cy="553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22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is the Goal</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3</a:t>
            </a:fld>
            <a:endParaRPr lang="en-US"/>
          </a:p>
        </p:txBody>
      </p:sp>
      <p:sp>
        <p:nvSpPr>
          <p:cNvPr id="4" name="Rectangle 3"/>
          <p:cNvSpPr/>
          <p:nvPr/>
        </p:nvSpPr>
        <p:spPr>
          <a:xfrm>
            <a:off x="419877" y="1427691"/>
            <a:ext cx="11236413" cy="4678204"/>
          </a:xfrm>
          <a:prstGeom prst="rect">
            <a:avLst/>
          </a:prstGeom>
        </p:spPr>
        <p:txBody>
          <a:bodyPr wrap="square">
            <a:spAutoFit/>
          </a:bodyPr>
          <a:lstStyle/>
          <a:p>
            <a:pPr>
              <a:spcAft>
                <a:spcPts val="600"/>
              </a:spcAft>
            </a:pPr>
            <a:r>
              <a:rPr lang="en-US" sz="1600" b="1" i="1" u="sng" dirty="0">
                <a:solidFill>
                  <a:srgbClr val="000000"/>
                </a:solidFill>
                <a:latin typeface="Arial" panose="020B0604020202020204" pitchFamily="34" charset="0"/>
              </a:rPr>
              <a:t>Definition</a:t>
            </a:r>
          </a:p>
          <a:p>
            <a:r>
              <a:rPr lang="en-US" sz="1600" b="1" dirty="0" smtClean="0">
                <a:solidFill>
                  <a:srgbClr val="C00000"/>
                </a:solidFill>
                <a:latin typeface="Arial" panose="020B0604020202020204" pitchFamily="34" charset="0"/>
              </a:rPr>
              <a:t>“In </a:t>
            </a:r>
            <a:r>
              <a:rPr lang="en-US" sz="1600" b="1" dirty="0">
                <a:solidFill>
                  <a:srgbClr val="C00000"/>
                </a:solidFill>
                <a:latin typeface="Arial" panose="020B0604020202020204" pitchFamily="34" charset="0"/>
              </a:rPr>
              <a:t>the broadest sense, validation of a computational model refers to the process of determining the degree to which the computational model is an accurate representation of physical reality from the perspective of the intended uses of the </a:t>
            </a:r>
            <a:r>
              <a:rPr lang="en-US" sz="1600" b="1" dirty="0" smtClean="0">
                <a:solidFill>
                  <a:srgbClr val="C00000"/>
                </a:solidFill>
                <a:latin typeface="Arial" panose="020B0604020202020204" pitchFamily="34" charset="0"/>
              </a:rPr>
              <a:t>model”</a:t>
            </a:r>
          </a:p>
          <a:p>
            <a:endParaRPr lang="en-US" sz="1600" dirty="0" smtClean="0">
              <a:solidFill>
                <a:srgbClr val="000000"/>
              </a:solidFill>
              <a:latin typeface="Arial" panose="020B0604020202020204" pitchFamily="34" charset="0"/>
            </a:endParaRPr>
          </a:p>
          <a:p>
            <a:pPr marL="171450" indent="-171450">
              <a:buFont typeface="Arial" panose="020B0604020202020204" pitchFamily="34" charset="0"/>
              <a:buChar char="•"/>
            </a:pPr>
            <a:r>
              <a:rPr lang="en-US" sz="1600" dirty="0" smtClean="0">
                <a:solidFill>
                  <a:srgbClr val="000000"/>
                </a:solidFill>
                <a:latin typeface="Arial" panose="020B0604020202020204" pitchFamily="34" charset="0"/>
              </a:rPr>
              <a:t>There are no universally validated models:  comparison </a:t>
            </a:r>
            <a:r>
              <a:rPr lang="en-US" sz="1600" dirty="0">
                <a:solidFill>
                  <a:srgbClr val="000000"/>
                </a:solidFill>
                <a:latin typeface="Arial" panose="020B0604020202020204" pitchFamily="34" charset="0"/>
              </a:rPr>
              <a:t>of the model to empirical data </a:t>
            </a:r>
            <a:r>
              <a:rPr lang="en-US" sz="1600" dirty="0" smtClean="0">
                <a:solidFill>
                  <a:srgbClr val="000000"/>
                </a:solidFill>
                <a:latin typeface="Arial" panose="020B0604020202020204" pitchFamily="34" charset="0"/>
              </a:rPr>
              <a:t>is assessed for particular </a:t>
            </a:r>
            <a:r>
              <a:rPr lang="en-US" sz="1600" dirty="0">
                <a:solidFill>
                  <a:srgbClr val="000000"/>
                </a:solidFill>
                <a:latin typeface="Arial" panose="020B0604020202020204" pitchFamily="34" charset="0"/>
              </a:rPr>
              <a:t>use </a:t>
            </a:r>
            <a:r>
              <a:rPr lang="en-US" sz="1600" dirty="0" smtClean="0">
                <a:solidFill>
                  <a:srgbClr val="000000"/>
                </a:solidFill>
                <a:latin typeface="Arial" panose="020B0604020202020204" pitchFamily="34" charset="0"/>
              </a:rPr>
              <a:t>cases. </a:t>
            </a:r>
          </a:p>
          <a:p>
            <a:endParaRPr lang="en-US" sz="1600" dirty="0" smtClean="0">
              <a:solidFill>
                <a:srgbClr val="000000"/>
              </a:solidFill>
              <a:latin typeface="Arial" panose="020B0604020202020204" pitchFamily="34" charset="0"/>
            </a:endParaRPr>
          </a:p>
          <a:p>
            <a:pPr>
              <a:spcAft>
                <a:spcPts val="600"/>
              </a:spcAft>
            </a:pPr>
            <a:r>
              <a:rPr lang="en-US" sz="1600" b="1" i="1" u="sng" dirty="0">
                <a:solidFill>
                  <a:srgbClr val="000000"/>
                </a:solidFill>
                <a:latin typeface="Arial" panose="020B0604020202020204" pitchFamily="34" charset="0"/>
              </a:rPr>
              <a:t>Robust Recommended Practices</a:t>
            </a:r>
          </a:p>
          <a:p>
            <a:pPr marL="342900" indent="-342900">
              <a:lnSpc>
                <a:spcPct val="150000"/>
              </a:lnSpc>
              <a:buFont typeface="+mj-lt"/>
              <a:buAutoNum type="arabicParenR"/>
            </a:pPr>
            <a:r>
              <a:rPr lang="en-US" sz="1600" dirty="0" smtClean="0">
                <a:solidFill>
                  <a:srgbClr val="000000"/>
                </a:solidFill>
                <a:latin typeface="Arial" panose="020B0604020202020204" pitchFamily="34" charset="0"/>
              </a:rPr>
              <a:t>rigorous </a:t>
            </a:r>
            <a:r>
              <a:rPr lang="en-US" sz="1600" dirty="0">
                <a:solidFill>
                  <a:srgbClr val="000000"/>
                </a:solidFill>
                <a:latin typeface="Arial" panose="020B0604020202020204" pitchFamily="34" charset="0"/>
              </a:rPr>
              <a:t>numerical testing to confirm whether the model represents the intended physics and physical </a:t>
            </a:r>
            <a:r>
              <a:rPr lang="en-US" sz="1600" dirty="0" smtClean="0">
                <a:solidFill>
                  <a:srgbClr val="000000"/>
                </a:solidFill>
                <a:latin typeface="Arial" panose="020B0604020202020204" pitchFamily="34" charset="0"/>
              </a:rPr>
              <a:t>space/domain, </a:t>
            </a:r>
          </a:p>
          <a:p>
            <a:pPr marL="342900" indent="-342900">
              <a:lnSpc>
                <a:spcPct val="150000"/>
              </a:lnSpc>
              <a:buFont typeface="+mj-lt"/>
              <a:buAutoNum type="arabicParenR"/>
            </a:pPr>
            <a:r>
              <a:rPr lang="en-US" sz="1600" dirty="0" smtClean="0">
                <a:solidFill>
                  <a:srgbClr val="000000"/>
                </a:solidFill>
                <a:latin typeface="Arial" panose="020B0604020202020204" pitchFamily="34" charset="0"/>
              </a:rPr>
              <a:t>quantification agreement of </a:t>
            </a:r>
            <a:r>
              <a:rPr lang="en-US" sz="1600" dirty="0">
                <a:solidFill>
                  <a:srgbClr val="000000"/>
                </a:solidFill>
                <a:latin typeface="Arial" panose="020B0604020202020204" pitchFamily="34" charset="0"/>
              </a:rPr>
              <a:t>model </a:t>
            </a:r>
            <a:r>
              <a:rPr lang="en-US" sz="1600" dirty="0" smtClean="0">
                <a:solidFill>
                  <a:srgbClr val="000000"/>
                </a:solidFill>
                <a:latin typeface="Arial" panose="020B0604020202020204" pitchFamily="34" charset="0"/>
              </a:rPr>
              <a:t>with tests results, includes UQ, </a:t>
            </a:r>
          </a:p>
          <a:p>
            <a:pPr marL="342900" indent="-342900">
              <a:lnSpc>
                <a:spcPct val="150000"/>
              </a:lnSpc>
              <a:buFont typeface="+mj-lt"/>
              <a:buAutoNum type="arabicParenR"/>
            </a:pPr>
            <a:r>
              <a:rPr lang="en-US" sz="1600" dirty="0" smtClean="0">
                <a:solidFill>
                  <a:srgbClr val="000000"/>
                </a:solidFill>
                <a:latin typeface="Arial" panose="020B0604020202020204" pitchFamily="34" charset="0"/>
              </a:rPr>
              <a:t>use </a:t>
            </a:r>
            <a:r>
              <a:rPr lang="en-US" sz="1600" dirty="0">
                <a:solidFill>
                  <a:srgbClr val="000000"/>
                </a:solidFill>
                <a:latin typeface="Arial" panose="020B0604020202020204" pitchFamily="34" charset="0"/>
              </a:rPr>
              <a:t>of data in validation as similar as possible to the real-world application of the computational model, </a:t>
            </a:r>
            <a:endParaRPr lang="en-US" sz="1600" dirty="0" smtClean="0">
              <a:solidFill>
                <a:srgbClr val="000000"/>
              </a:solidFill>
              <a:latin typeface="Arial" panose="020B0604020202020204" pitchFamily="34" charset="0"/>
            </a:endParaRPr>
          </a:p>
          <a:p>
            <a:pPr marL="342900" indent="-342900">
              <a:lnSpc>
                <a:spcPct val="150000"/>
              </a:lnSpc>
              <a:buFont typeface="+mj-lt"/>
              <a:buAutoNum type="arabicParenR"/>
            </a:pPr>
            <a:r>
              <a:rPr lang="en-US" sz="1600" dirty="0" smtClean="0">
                <a:solidFill>
                  <a:srgbClr val="000000"/>
                </a:solidFill>
                <a:latin typeface="Arial" panose="020B0604020202020204" pitchFamily="34" charset="0"/>
              </a:rPr>
              <a:t>ensure data </a:t>
            </a:r>
            <a:r>
              <a:rPr lang="en-US" sz="1600" dirty="0">
                <a:solidFill>
                  <a:srgbClr val="000000"/>
                </a:solidFill>
                <a:latin typeface="Arial" panose="020B0604020202020204" pitchFamily="34" charset="0"/>
              </a:rPr>
              <a:t>used for validation </a:t>
            </a:r>
            <a:r>
              <a:rPr lang="en-US" sz="1600" dirty="0" smtClean="0">
                <a:solidFill>
                  <a:srgbClr val="000000"/>
                </a:solidFill>
                <a:latin typeface="Arial" panose="020B0604020202020204" pitchFamily="34" charset="0"/>
              </a:rPr>
              <a:t>was </a:t>
            </a:r>
            <a:r>
              <a:rPr lang="en-US" sz="1600" dirty="0">
                <a:solidFill>
                  <a:srgbClr val="000000"/>
                </a:solidFill>
                <a:latin typeface="Arial" panose="020B0604020202020204" pitchFamily="34" charset="0"/>
              </a:rPr>
              <a:t>not </a:t>
            </a:r>
            <a:r>
              <a:rPr lang="en-US" sz="1600" dirty="0" smtClean="0">
                <a:solidFill>
                  <a:srgbClr val="000000"/>
                </a:solidFill>
                <a:latin typeface="Arial" panose="020B0604020202020204" pitchFamily="34" charset="0"/>
              </a:rPr>
              <a:t>used </a:t>
            </a:r>
            <a:r>
              <a:rPr lang="en-US" sz="1600" dirty="0">
                <a:solidFill>
                  <a:srgbClr val="000000"/>
                </a:solidFill>
                <a:latin typeface="Arial" panose="020B0604020202020204" pitchFamily="34" charset="0"/>
              </a:rPr>
              <a:t>in the development or </a:t>
            </a:r>
            <a:r>
              <a:rPr lang="en-US" sz="1600" dirty="0" smtClean="0">
                <a:solidFill>
                  <a:srgbClr val="000000"/>
                </a:solidFill>
                <a:latin typeface="Arial" panose="020B0604020202020204" pitchFamily="34" charset="0"/>
              </a:rPr>
              <a:t>calibration </a:t>
            </a:r>
            <a:r>
              <a:rPr lang="en-US" sz="1600" dirty="0">
                <a:solidFill>
                  <a:srgbClr val="000000"/>
                </a:solidFill>
                <a:latin typeface="Arial" panose="020B0604020202020204" pitchFamily="34" charset="0"/>
              </a:rPr>
              <a:t>of the computational </a:t>
            </a:r>
            <a:r>
              <a:rPr lang="en-US" sz="1600" dirty="0" smtClean="0">
                <a:solidFill>
                  <a:srgbClr val="000000"/>
                </a:solidFill>
                <a:latin typeface="Arial" panose="020B0604020202020204" pitchFamily="34" charset="0"/>
              </a:rPr>
              <a:t>model</a:t>
            </a:r>
            <a:r>
              <a:rPr lang="en-US" sz="1600" dirty="0">
                <a:solidFill>
                  <a:srgbClr val="000000"/>
                </a:solidFill>
                <a:latin typeface="Arial" panose="020B0604020202020204" pitchFamily="34" charset="0"/>
              </a:rPr>
              <a:t>,</a:t>
            </a:r>
            <a:endParaRPr lang="en-US" sz="1600" dirty="0" smtClean="0">
              <a:solidFill>
                <a:srgbClr val="000000"/>
              </a:solidFill>
              <a:latin typeface="Arial" panose="020B0604020202020204" pitchFamily="34" charset="0"/>
            </a:endParaRPr>
          </a:p>
          <a:p>
            <a:pPr marL="342900" indent="-342900">
              <a:lnSpc>
                <a:spcPct val="150000"/>
              </a:lnSpc>
              <a:buFont typeface="+mj-lt"/>
              <a:buAutoNum type="arabicParenR"/>
            </a:pPr>
            <a:r>
              <a:rPr lang="en-US" sz="1600" dirty="0" smtClean="0">
                <a:solidFill>
                  <a:srgbClr val="000000"/>
                </a:solidFill>
                <a:latin typeface="Arial" panose="020B0604020202020204" pitchFamily="34" charset="0"/>
              </a:rPr>
              <a:t>ensure </a:t>
            </a:r>
            <a:r>
              <a:rPr lang="en-US" sz="1600" dirty="0">
                <a:solidFill>
                  <a:srgbClr val="000000"/>
                </a:solidFill>
                <a:latin typeface="Arial" panose="020B0604020202020204" pitchFamily="34" charset="0"/>
              </a:rPr>
              <a:t>that the model and experiments should have similar error tolerance, standard deviation, and confidence </a:t>
            </a:r>
            <a:r>
              <a:rPr lang="en-US" sz="1600" dirty="0" smtClean="0">
                <a:solidFill>
                  <a:srgbClr val="000000"/>
                </a:solidFill>
                <a:latin typeface="Arial" panose="020B0604020202020204" pitchFamily="34" charset="0"/>
              </a:rPr>
              <a:t>levels </a:t>
            </a:r>
            <a:r>
              <a:rPr lang="en-US" sz="1600" dirty="0"/>
              <a:t/>
            </a:r>
            <a:br>
              <a:rPr lang="en-US" sz="1600" dirty="0"/>
            </a:br>
            <a:endParaRPr lang="en-US" sz="1600" dirty="0"/>
          </a:p>
        </p:txBody>
      </p:sp>
    </p:spTree>
    <p:extLst>
      <p:ext uri="{BB962C8B-B14F-4D97-AF65-F5344CB8AC3E}">
        <p14:creationId xmlns:p14="http://schemas.microsoft.com/office/powerpoint/2010/main" val="560382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Design </a:t>
            </a:r>
            <a:r>
              <a:rPr lang="en-US" sz="3200" dirty="0"/>
              <a:t>of Validation Experiments, and Preliminary Calculations</a:t>
            </a:r>
          </a:p>
        </p:txBody>
      </p:sp>
      <p:sp>
        <p:nvSpPr>
          <p:cNvPr id="3" name="Slide Number Placeholder 2"/>
          <p:cNvSpPr>
            <a:spLocks noGrp="1"/>
          </p:cNvSpPr>
          <p:nvPr>
            <p:ph type="sldNum" sz="quarter" idx="12"/>
          </p:nvPr>
        </p:nvSpPr>
        <p:spPr/>
        <p:txBody>
          <a:bodyPr/>
          <a:lstStyle/>
          <a:p>
            <a:fld id="{3ACF1BEE-6F89-438A-890D-386550F99E2E}" type="slidenum">
              <a:rPr lang="en-US" smtClean="0"/>
              <a:t>4</a:t>
            </a:fld>
            <a:endParaRPr lang="en-US"/>
          </a:p>
        </p:txBody>
      </p:sp>
      <p:graphicFrame>
        <p:nvGraphicFramePr>
          <p:cNvPr id="6" name="Diagram 5"/>
          <p:cNvGraphicFramePr/>
          <p:nvPr>
            <p:extLst>
              <p:ext uri="{D42A27DB-BD31-4B8C-83A1-F6EECF244321}">
                <p14:modId xmlns:p14="http://schemas.microsoft.com/office/powerpoint/2010/main" val="2467166551"/>
              </p:ext>
            </p:extLst>
          </p:nvPr>
        </p:nvGraphicFramePr>
        <p:xfrm>
          <a:off x="0" y="1346347"/>
          <a:ext cx="8128000" cy="4752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1353382320"/>
              </p:ext>
            </p:extLst>
          </p:nvPr>
        </p:nvGraphicFramePr>
        <p:xfrm>
          <a:off x="7228130" y="1395656"/>
          <a:ext cx="2397692" cy="45627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Diagram 7"/>
          <p:cNvGraphicFramePr/>
          <p:nvPr>
            <p:extLst>
              <p:ext uri="{D42A27DB-BD31-4B8C-83A1-F6EECF244321}">
                <p14:modId xmlns:p14="http://schemas.microsoft.com/office/powerpoint/2010/main" val="525246501"/>
              </p:ext>
            </p:extLst>
          </p:nvPr>
        </p:nvGraphicFramePr>
        <p:xfrm>
          <a:off x="9651148" y="1238818"/>
          <a:ext cx="2397217" cy="471960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 name="TextBox 9"/>
          <p:cNvSpPr txBox="1"/>
          <p:nvPr/>
        </p:nvSpPr>
        <p:spPr>
          <a:xfrm>
            <a:off x="3313961" y="6043890"/>
            <a:ext cx="6092950" cy="646331"/>
          </a:xfrm>
          <a:prstGeom prst="rect">
            <a:avLst/>
          </a:prstGeom>
          <a:noFill/>
        </p:spPr>
        <p:txBody>
          <a:bodyPr wrap="none" rtlCol="0">
            <a:spAutoFit/>
          </a:bodyPr>
          <a:lstStyle/>
          <a:p>
            <a:r>
              <a:rPr lang="en-US" b="1" dirty="0" smtClean="0"/>
              <a:t>Output:  </a:t>
            </a:r>
            <a:r>
              <a:rPr lang="en-US" b="1" dirty="0"/>
              <a:t>Maintain/preserve a record of all associated datasets</a:t>
            </a:r>
          </a:p>
          <a:p>
            <a:endParaRPr lang="en-US" dirty="0"/>
          </a:p>
        </p:txBody>
      </p:sp>
      <p:pic>
        <p:nvPicPr>
          <p:cNvPr id="12" name="Picture 11"/>
          <p:cNvPicPr/>
          <p:nvPr/>
        </p:nvPicPr>
        <p:blipFill>
          <a:blip r:embed="rId18"/>
          <a:stretch/>
        </p:blipFill>
        <p:spPr>
          <a:xfrm>
            <a:off x="109033" y="1322509"/>
            <a:ext cx="822960" cy="822960"/>
          </a:xfrm>
          <a:prstGeom prst="rect">
            <a:avLst/>
          </a:prstGeom>
          <a:ln w="28575">
            <a:solidFill>
              <a:schemeClr val="accent2">
                <a:lumMod val="75000"/>
              </a:schemeClr>
            </a:solidFill>
          </a:ln>
        </p:spPr>
      </p:pic>
      <p:pic>
        <p:nvPicPr>
          <p:cNvPr id="5" name="Picture 4"/>
          <p:cNvPicPr>
            <a:picLocks noChangeAspect="1"/>
          </p:cNvPicPr>
          <p:nvPr/>
        </p:nvPicPr>
        <p:blipFill>
          <a:blip r:embed="rId19"/>
          <a:stretch>
            <a:fillRect/>
          </a:stretch>
        </p:blipFill>
        <p:spPr>
          <a:xfrm>
            <a:off x="4755141" y="1322509"/>
            <a:ext cx="839353" cy="822960"/>
          </a:xfrm>
          <a:prstGeom prst="rect">
            <a:avLst/>
          </a:prstGeom>
          <a:ln w="28575">
            <a:solidFill>
              <a:schemeClr val="accent4">
                <a:lumMod val="60000"/>
                <a:lumOff val="40000"/>
              </a:schemeClr>
            </a:solidFill>
          </a:ln>
        </p:spPr>
      </p:pic>
      <p:pic>
        <p:nvPicPr>
          <p:cNvPr id="14" name="Picture 13"/>
          <p:cNvPicPr>
            <a:picLocks noChangeAspect="1"/>
          </p:cNvPicPr>
          <p:nvPr/>
        </p:nvPicPr>
        <p:blipFill>
          <a:blip r:embed="rId20"/>
          <a:stretch>
            <a:fillRect/>
          </a:stretch>
        </p:blipFill>
        <p:spPr>
          <a:xfrm>
            <a:off x="2391286" y="1322509"/>
            <a:ext cx="916479" cy="822960"/>
          </a:xfrm>
          <a:prstGeom prst="rect">
            <a:avLst/>
          </a:prstGeom>
          <a:ln w="28575">
            <a:solidFill>
              <a:schemeClr val="bg1">
                <a:lumMod val="50000"/>
              </a:schemeClr>
            </a:solidFill>
          </a:ln>
        </p:spPr>
      </p:pic>
      <p:pic>
        <p:nvPicPr>
          <p:cNvPr id="15" name="Picture 14"/>
          <p:cNvPicPr>
            <a:picLocks noChangeAspect="1"/>
          </p:cNvPicPr>
          <p:nvPr/>
        </p:nvPicPr>
        <p:blipFill>
          <a:blip r:embed="rId21"/>
          <a:stretch>
            <a:fillRect/>
          </a:stretch>
        </p:blipFill>
        <p:spPr>
          <a:xfrm>
            <a:off x="7327221" y="1345134"/>
            <a:ext cx="935915" cy="822960"/>
          </a:xfrm>
          <a:prstGeom prst="rect">
            <a:avLst/>
          </a:prstGeom>
          <a:ln w="28575">
            <a:solidFill>
              <a:schemeClr val="accent1">
                <a:lumMod val="60000"/>
                <a:lumOff val="40000"/>
              </a:schemeClr>
            </a:solidFill>
          </a:ln>
        </p:spPr>
      </p:pic>
      <p:graphicFrame>
        <p:nvGraphicFramePr>
          <p:cNvPr id="16" name="Diagram 15"/>
          <p:cNvGraphicFramePr/>
          <p:nvPr>
            <p:extLst>
              <p:ext uri="{D42A27DB-BD31-4B8C-83A1-F6EECF244321}">
                <p14:modId xmlns:p14="http://schemas.microsoft.com/office/powerpoint/2010/main" val="3436685760"/>
              </p:ext>
            </p:extLst>
          </p:nvPr>
        </p:nvGraphicFramePr>
        <p:xfrm>
          <a:off x="9778974" y="1322509"/>
          <a:ext cx="701955" cy="738907"/>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3" name="TextBox 12"/>
          <p:cNvSpPr txBox="1"/>
          <p:nvPr/>
        </p:nvSpPr>
        <p:spPr>
          <a:xfrm>
            <a:off x="5313512" y="897323"/>
            <a:ext cx="1728358" cy="646331"/>
          </a:xfrm>
          <a:prstGeom prst="rect">
            <a:avLst/>
          </a:prstGeom>
          <a:noFill/>
        </p:spPr>
        <p:txBody>
          <a:bodyPr wrap="none" rtlCol="0">
            <a:spAutoFit/>
          </a:bodyPr>
          <a:lstStyle/>
          <a:p>
            <a:r>
              <a:rPr lang="en-US" b="1" u="sng" dirty="0" smtClean="0"/>
              <a:t>Task breakdown</a:t>
            </a:r>
            <a:endParaRPr lang="en-US" b="1" u="sng" dirty="0"/>
          </a:p>
          <a:p>
            <a:endParaRPr lang="en-US" dirty="0"/>
          </a:p>
        </p:txBody>
      </p:sp>
    </p:spTree>
    <p:extLst>
      <p:ext uri="{BB962C8B-B14F-4D97-AF65-F5344CB8AC3E}">
        <p14:creationId xmlns:p14="http://schemas.microsoft.com/office/powerpoint/2010/main" val="2262933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and Recommended Practice</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5</a:t>
            </a:fld>
            <a:endParaRPr lang="en-US"/>
          </a:p>
        </p:txBody>
      </p:sp>
      <p:sp>
        <p:nvSpPr>
          <p:cNvPr id="4" name="Rectangle 3"/>
          <p:cNvSpPr/>
          <p:nvPr/>
        </p:nvSpPr>
        <p:spPr>
          <a:xfrm>
            <a:off x="485192" y="1207927"/>
            <a:ext cx="11159411" cy="4832092"/>
          </a:xfrm>
          <a:prstGeom prst="rect">
            <a:avLst/>
          </a:prstGeom>
        </p:spPr>
        <p:txBody>
          <a:bodyPr wrap="square">
            <a:spAutoFit/>
          </a:bodyPr>
          <a:lstStyle/>
          <a:p>
            <a:pPr>
              <a:spcAft>
                <a:spcPts val="600"/>
              </a:spcAft>
            </a:pPr>
            <a:r>
              <a:rPr lang="en-US" sz="1600" b="1" i="1" u="sng" dirty="0" smtClean="0">
                <a:solidFill>
                  <a:srgbClr val="000000"/>
                </a:solidFill>
                <a:latin typeface="Arial" panose="020B0604020202020204" pitchFamily="34" charset="0"/>
              </a:rPr>
              <a:t>Current Shortcomings</a:t>
            </a:r>
            <a:r>
              <a:rPr lang="en-US" sz="1600" i="1" u="sng" dirty="0" smtClean="0">
                <a:solidFill>
                  <a:srgbClr val="000000"/>
                </a:solidFill>
                <a:latin typeface="Arial" panose="020B0604020202020204" pitchFamily="34" charset="0"/>
              </a:rPr>
              <a:t>:</a:t>
            </a:r>
            <a:endParaRPr lang="en-US" sz="1600" dirty="0"/>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Insufficient communication </a:t>
            </a:r>
            <a:r>
              <a:rPr lang="en-US" sz="1400" dirty="0">
                <a:solidFill>
                  <a:srgbClr val="000000"/>
                </a:solidFill>
                <a:latin typeface="Arial" panose="020B0604020202020204" pitchFamily="34" charset="0"/>
              </a:rPr>
              <a:t>between </a:t>
            </a:r>
            <a:r>
              <a:rPr lang="en-US" sz="1400" dirty="0" smtClean="0">
                <a:solidFill>
                  <a:srgbClr val="000000"/>
                </a:solidFill>
                <a:latin typeface="Arial" panose="020B0604020202020204" pitchFamily="34" charset="0"/>
              </a:rPr>
              <a:t>modeler/analyst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experimentalist</a:t>
            </a:r>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Measurement and input </a:t>
            </a:r>
            <a:r>
              <a:rPr lang="en-US" sz="1400" dirty="0">
                <a:solidFill>
                  <a:srgbClr val="000000"/>
                </a:solidFill>
                <a:latin typeface="Arial" panose="020B0604020202020204" pitchFamily="34" charset="0"/>
              </a:rPr>
              <a:t>data uncertainties </a:t>
            </a:r>
            <a:r>
              <a:rPr lang="en-US" sz="1400" dirty="0" smtClean="0">
                <a:solidFill>
                  <a:srgbClr val="000000"/>
                </a:solidFill>
                <a:latin typeface="Arial" panose="020B0604020202020204" pitchFamily="34" charset="0"/>
              </a:rPr>
              <a:t>not </a:t>
            </a:r>
            <a:r>
              <a:rPr lang="en-US" sz="1400" dirty="0">
                <a:solidFill>
                  <a:srgbClr val="000000"/>
                </a:solidFill>
                <a:latin typeface="Arial" panose="020B0604020202020204" pitchFamily="34" charset="0"/>
              </a:rPr>
              <a:t>rigorously investigated or </a:t>
            </a:r>
            <a:r>
              <a:rPr lang="en-US" sz="1400" dirty="0" smtClean="0">
                <a:solidFill>
                  <a:srgbClr val="000000"/>
                </a:solidFill>
                <a:latin typeface="Arial" panose="020B0604020202020204" pitchFamily="34" charset="0"/>
              </a:rPr>
              <a:t>reported</a:t>
            </a:r>
          </a:p>
          <a:p>
            <a:pPr marL="228600" indent="-228600">
              <a:lnSpc>
                <a:spcPct val="150000"/>
              </a:lnSpc>
              <a:buFont typeface="+mj-lt"/>
              <a:buAutoNum type="arabicParenR"/>
            </a:pPr>
            <a:r>
              <a:rPr lang="en-US" sz="1400" dirty="0">
                <a:solidFill>
                  <a:srgbClr val="000000"/>
                </a:solidFill>
                <a:latin typeface="Arial" panose="020B0604020202020204" pitchFamily="34" charset="0"/>
              </a:rPr>
              <a:t>D</a:t>
            </a:r>
            <a:r>
              <a:rPr lang="en-US" sz="1400" dirty="0" smtClean="0">
                <a:solidFill>
                  <a:srgbClr val="000000"/>
                </a:solidFill>
                <a:latin typeface="Arial" panose="020B0604020202020204" pitchFamily="34" charset="0"/>
              </a:rPr>
              <a:t>etailed mathematical model idealizations of the experiment are </a:t>
            </a:r>
            <a:r>
              <a:rPr lang="en-US" sz="1400" dirty="0">
                <a:solidFill>
                  <a:srgbClr val="000000"/>
                </a:solidFill>
                <a:latin typeface="Arial" panose="020B0604020202020204" pitchFamily="34" charset="0"/>
              </a:rPr>
              <a:t>commonly not </a:t>
            </a:r>
            <a:r>
              <a:rPr lang="en-US" sz="1400" dirty="0" smtClean="0">
                <a:solidFill>
                  <a:srgbClr val="000000"/>
                </a:solidFill>
                <a:latin typeface="Arial" panose="020B0604020202020204" pitchFamily="34" charset="0"/>
              </a:rPr>
              <a:t>reported </a:t>
            </a:r>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Lacking rigor (accuracy and UQ) in preliminary calculations</a:t>
            </a:r>
          </a:p>
          <a:p>
            <a:endParaRPr lang="en-US" sz="1400" dirty="0" smtClean="0">
              <a:solidFill>
                <a:srgbClr val="000000"/>
              </a:solidFill>
              <a:latin typeface="Arial" panose="020B0604020202020204" pitchFamily="34" charset="0"/>
            </a:endParaRPr>
          </a:p>
          <a:p>
            <a:pPr>
              <a:spcAft>
                <a:spcPts val="600"/>
              </a:spcAft>
            </a:pPr>
            <a:r>
              <a:rPr lang="en-US" sz="1600" b="1" i="1" u="sng" dirty="0" smtClean="0">
                <a:solidFill>
                  <a:srgbClr val="000000"/>
                </a:solidFill>
                <a:latin typeface="Arial" panose="020B0604020202020204" pitchFamily="34" charset="0"/>
              </a:rPr>
              <a:t>Recommended Practices</a:t>
            </a:r>
            <a:r>
              <a:rPr lang="en-US" sz="1600" i="1" u="sng" dirty="0" smtClean="0">
                <a:solidFill>
                  <a:srgbClr val="000000"/>
                </a:solidFill>
                <a:latin typeface="Arial" panose="020B0604020202020204" pitchFamily="34" charset="0"/>
              </a:rPr>
              <a:t>:</a:t>
            </a:r>
            <a:endParaRPr lang="en-US" sz="1600" dirty="0"/>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Modeler/analyst inform experimentalist </a:t>
            </a:r>
            <a:r>
              <a:rPr lang="en-US" sz="1400" dirty="0">
                <a:solidFill>
                  <a:srgbClr val="000000"/>
                </a:solidFill>
                <a:latin typeface="Arial" panose="020B0604020202020204" pitchFamily="34" charset="0"/>
              </a:rPr>
              <a:t>in advance the </a:t>
            </a:r>
            <a:r>
              <a:rPr lang="en-US" sz="1400" dirty="0" smtClean="0">
                <a:solidFill>
                  <a:srgbClr val="000000"/>
                </a:solidFill>
                <a:latin typeface="Arial" panose="020B0604020202020204" pitchFamily="34" charset="0"/>
              </a:rPr>
              <a:t>pertinent model </a:t>
            </a:r>
            <a:r>
              <a:rPr lang="en-US" sz="1400" dirty="0">
                <a:solidFill>
                  <a:srgbClr val="000000"/>
                </a:solidFill>
                <a:latin typeface="Arial" panose="020B0604020202020204" pitchFamily="34" charset="0"/>
              </a:rPr>
              <a:t>assumptions, approximations, and </a:t>
            </a:r>
            <a:r>
              <a:rPr lang="en-US" sz="1400" dirty="0" smtClean="0">
                <a:solidFill>
                  <a:srgbClr val="000000"/>
                </a:solidFill>
                <a:latin typeface="Arial" panose="020B0604020202020204" pitchFamily="34" charset="0"/>
              </a:rPr>
              <a:t>requisite </a:t>
            </a:r>
            <a:r>
              <a:rPr lang="en-US" sz="1400" dirty="0">
                <a:solidFill>
                  <a:srgbClr val="000000"/>
                </a:solidFill>
                <a:latin typeface="Arial" panose="020B0604020202020204" pitchFamily="34" charset="0"/>
              </a:rPr>
              <a:t>input </a:t>
            </a:r>
            <a:r>
              <a:rPr lang="en-US" sz="1400" dirty="0" smtClean="0">
                <a:solidFill>
                  <a:srgbClr val="000000"/>
                </a:solidFill>
                <a:latin typeface="Arial" panose="020B0604020202020204" pitchFamily="34" charset="0"/>
              </a:rPr>
              <a:t>data</a:t>
            </a:r>
          </a:p>
          <a:p>
            <a:pPr marL="573088" lvl="1" indent="-342900">
              <a:lnSpc>
                <a:spcPct val="150000"/>
              </a:lnSpc>
              <a:buFont typeface="+mj-lt"/>
              <a:buAutoNum type="alphaLcParenR"/>
            </a:pPr>
            <a:r>
              <a:rPr lang="en-US" sz="1400" dirty="0" smtClean="0">
                <a:solidFill>
                  <a:srgbClr val="000000"/>
                </a:solidFill>
                <a:latin typeface="Arial" panose="020B0604020202020204" pitchFamily="34" charset="0"/>
              </a:rPr>
              <a:t>assessment </a:t>
            </a:r>
            <a:r>
              <a:rPr lang="en-US" sz="1400" dirty="0">
                <a:solidFill>
                  <a:srgbClr val="000000"/>
                </a:solidFill>
                <a:latin typeface="Arial" panose="020B0604020202020204" pitchFamily="34" charset="0"/>
              </a:rPr>
              <a:t>of </a:t>
            </a:r>
            <a:r>
              <a:rPr lang="en-US" sz="1400" dirty="0" err="1" smtClean="0">
                <a:solidFill>
                  <a:srgbClr val="000000"/>
                </a:solidFill>
                <a:latin typeface="Arial" panose="020B0604020202020204" pitchFamily="34" charset="0"/>
              </a:rPr>
              <a:t>QoIs</a:t>
            </a:r>
            <a:r>
              <a:rPr lang="en-US" sz="1400" dirty="0" smtClean="0">
                <a:solidFill>
                  <a:srgbClr val="000000"/>
                </a:solidFill>
                <a:latin typeface="Arial" panose="020B0604020202020204" pitchFamily="34" charset="0"/>
              </a:rPr>
              <a:t> for </a:t>
            </a:r>
            <a:r>
              <a:rPr lang="en-US" sz="1400" dirty="0">
                <a:solidFill>
                  <a:srgbClr val="000000"/>
                </a:solidFill>
                <a:latin typeface="Arial" panose="020B0604020202020204" pitchFamily="34" charset="0"/>
              </a:rPr>
              <a:t>expected numerical </a:t>
            </a:r>
            <a:r>
              <a:rPr lang="en-US" sz="1400" dirty="0" smtClean="0">
                <a:solidFill>
                  <a:srgbClr val="000000"/>
                </a:solidFill>
                <a:latin typeface="Arial" panose="020B0604020202020204" pitchFamily="34" charset="0"/>
              </a:rPr>
              <a:t>behavior</a:t>
            </a:r>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Experimentalist inform </a:t>
            </a:r>
            <a:r>
              <a:rPr lang="en-US" sz="1400" dirty="0">
                <a:solidFill>
                  <a:srgbClr val="000000"/>
                </a:solidFill>
                <a:latin typeface="Arial" panose="020B0604020202020204" pitchFamily="34" charset="0"/>
              </a:rPr>
              <a:t>the </a:t>
            </a:r>
            <a:r>
              <a:rPr lang="en-US" sz="1400" dirty="0" smtClean="0">
                <a:solidFill>
                  <a:srgbClr val="000000"/>
                </a:solidFill>
                <a:latin typeface="Arial" panose="020B0604020202020204" pitchFamily="34" charset="0"/>
              </a:rPr>
              <a:t>modeler/analyst </a:t>
            </a:r>
            <a:r>
              <a:rPr lang="en-US" sz="1400" dirty="0">
                <a:solidFill>
                  <a:srgbClr val="000000"/>
                </a:solidFill>
                <a:latin typeface="Arial" panose="020B0604020202020204" pitchFamily="34" charset="0"/>
              </a:rPr>
              <a:t>of the </a:t>
            </a:r>
            <a:r>
              <a:rPr lang="en-US" sz="1400" dirty="0" smtClean="0">
                <a:solidFill>
                  <a:srgbClr val="000000"/>
                </a:solidFill>
                <a:latin typeface="Arial" panose="020B0604020202020204" pitchFamily="34" charset="0"/>
              </a:rPr>
              <a:t>planned test procedures, data acquisition, diagnostics, range </a:t>
            </a:r>
            <a:r>
              <a:rPr lang="en-US" sz="1400" dirty="0">
                <a:solidFill>
                  <a:srgbClr val="000000"/>
                </a:solidFill>
                <a:latin typeface="Arial" panose="020B0604020202020204" pitchFamily="34" charset="0"/>
              </a:rPr>
              <a:t>of </a:t>
            </a:r>
            <a:r>
              <a:rPr lang="en-US" sz="1400" dirty="0" smtClean="0">
                <a:solidFill>
                  <a:srgbClr val="000000"/>
                </a:solidFill>
                <a:latin typeface="Arial" panose="020B0604020202020204" pitchFamily="34" charset="0"/>
              </a:rPr>
              <a:t>possible conditions,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pertinent uncertainties</a:t>
            </a:r>
          </a:p>
          <a:p>
            <a:pPr marL="228600" indent="-228600">
              <a:lnSpc>
                <a:spcPct val="150000"/>
              </a:lnSpc>
              <a:buFont typeface="+mj-lt"/>
              <a:buAutoNum type="arabicParenR"/>
            </a:pPr>
            <a:r>
              <a:rPr lang="en-US" sz="1400" dirty="0" smtClean="0">
                <a:solidFill>
                  <a:srgbClr val="000000"/>
                </a:solidFill>
                <a:latin typeface="Arial" panose="020B0604020202020204" pitchFamily="34" charset="0"/>
              </a:rPr>
              <a:t>Modeler/analyst and experimentalist agree on the following:</a:t>
            </a:r>
          </a:p>
          <a:p>
            <a:pPr marL="573088" lvl="1" indent="-342900">
              <a:lnSpc>
                <a:spcPct val="150000"/>
              </a:lnSpc>
              <a:buFont typeface="+mj-lt"/>
              <a:buAutoNum type="alphaLcParenR"/>
            </a:pPr>
            <a:r>
              <a:rPr lang="en-US" sz="1400" dirty="0" smtClean="0">
                <a:solidFill>
                  <a:srgbClr val="000000"/>
                </a:solidFill>
                <a:latin typeface="Arial" panose="020B0604020202020204" pitchFamily="34" charset="0"/>
              </a:rPr>
              <a:t>model-input parameters that will </a:t>
            </a:r>
            <a:r>
              <a:rPr lang="en-US" sz="1400" dirty="0">
                <a:solidFill>
                  <a:srgbClr val="000000"/>
                </a:solidFill>
                <a:latin typeface="Arial" panose="020B0604020202020204" pitchFamily="34" charset="0"/>
              </a:rPr>
              <a:t>be directly measured </a:t>
            </a:r>
            <a:r>
              <a:rPr lang="en-US" sz="1400" dirty="0" smtClean="0">
                <a:solidFill>
                  <a:srgbClr val="000000"/>
                </a:solidFill>
                <a:latin typeface="Arial" panose="020B0604020202020204" pitchFamily="34" charset="0"/>
              </a:rPr>
              <a:t>and others that will require calibration</a:t>
            </a:r>
          </a:p>
          <a:p>
            <a:pPr marL="573088" lvl="1" indent="-342900">
              <a:lnSpc>
                <a:spcPct val="150000"/>
              </a:lnSpc>
              <a:buFont typeface="+mj-lt"/>
              <a:buAutoNum type="alphaLcParenR"/>
            </a:pPr>
            <a:r>
              <a:rPr lang="en-US" sz="1400" dirty="0">
                <a:solidFill>
                  <a:srgbClr val="000000"/>
                </a:solidFill>
                <a:latin typeface="Arial" panose="020B0604020202020204" pitchFamily="34" charset="0"/>
              </a:rPr>
              <a:t>i</a:t>
            </a:r>
            <a:r>
              <a:rPr lang="en-US" sz="1400" dirty="0" smtClean="0">
                <a:solidFill>
                  <a:srgbClr val="000000"/>
                </a:solidFill>
                <a:latin typeface="Arial" panose="020B0604020202020204" pitchFamily="34" charset="0"/>
              </a:rPr>
              <a:t>dentification and documentation of uncertainties in the experimental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preliminary calculations </a:t>
            </a:r>
          </a:p>
          <a:p>
            <a:pPr marL="573088" lvl="1" indent="-342900">
              <a:lnSpc>
                <a:spcPct val="150000"/>
              </a:lnSpc>
              <a:buFont typeface="+mj-lt"/>
              <a:buAutoNum type="alphaLcParenR"/>
            </a:pPr>
            <a:r>
              <a:rPr lang="en-US" sz="1400" dirty="0" smtClean="0">
                <a:solidFill>
                  <a:srgbClr val="000000"/>
                </a:solidFill>
                <a:latin typeface="Arial" panose="020B0604020202020204" pitchFamily="34" charset="0"/>
              </a:rPr>
              <a:t>initial </a:t>
            </a:r>
            <a:r>
              <a:rPr lang="en-US" sz="1400" dirty="0">
                <a:solidFill>
                  <a:srgbClr val="000000"/>
                </a:solidFill>
                <a:latin typeface="Arial" panose="020B0604020202020204" pitchFamily="34" charset="0"/>
              </a:rPr>
              <a:t>and boundary conditions in the experimental configuration, should be </a:t>
            </a:r>
            <a:r>
              <a:rPr lang="en-US" sz="1400" dirty="0" smtClean="0">
                <a:solidFill>
                  <a:srgbClr val="000000"/>
                </a:solidFill>
                <a:latin typeface="Arial" panose="020B0604020202020204" pitchFamily="34" charset="0"/>
              </a:rPr>
              <a:t>measured</a:t>
            </a:r>
            <a:r>
              <a:rPr lang="en-US" sz="1400" dirty="0">
                <a:solidFill>
                  <a:srgbClr val="000000"/>
                </a:solidFill>
                <a:latin typeface="Arial" panose="020B0604020202020204" pitchFamily="34" charset="0"/>
              </a:rPr>
              <a:t>, </a:t>
            </a:r>
            <a:r>
              <a:rPr lang="en-US" sz="1400" dirty="0" smtClean="0">
                <a:solidFill>
                  <a:srgbClr val="000000"/>
                </a:solidFill>
                <a:latin typeface="Arial" panose="020B0604020202020204" pitchFamily="34" charset="0"/>
              </a:rPr>
              <a:t>understood,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incorporated</a:t>
            </a:r>
          </a:p>
        </p:txBody>
      </p:sp>
    </p:spTree>
    <p:extLst>
      <p:ext uri="{BB962C8B-B14F-4D97-AF65-F5344CB8AC3E}">
        <p14:creationId xmlns:p14="http://schemas.microsoft.com/office/powerpoint/2010/main" val="2534948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Nominal Task Sequence</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6</a:t>
            </a:fld>
            <a:endParaRPr lang="en-US"/>
          </a:p>
        </p:txBody>
      </p:sp>
      <p:sp>
        <p:nvSpPr>
          <p:cNvPr id="4" name="TextBox 3"/>
          <p:cNvSpPr txBox="1"/>
          <p:nvPr/>
        </p:nvSpPr>
        <p:spPr>
          <a:xfrm>
            <a:off x="1548245" y="1237672"/>
            <a:ext cx="9139938" cy="4662815"/>
          </a:xfrm>
          <a:prstGeom prst="rect">
            <a:avLst/>
          </a:prstGeom>
          <a:noFill/>
        </p:spPr>
        <p:txBody>
          <a:bodyPr wrap="none" rtlCol="0">
            <a:spAutoFit/>
          </a:bodyPr>
          <a:lstStyle/>
          <a:p>
            <a:pPr>
              <a:lnSpc>
                <a:spcPct val="150000"/>
              </a:lnSpc>
            </a:pPr>
            <a:r>
              <a:rPr lang="en-US" dirty="0" smtClean="0"/>
              <a:t>Validation experiment design tasks:</a:t>
            </a:r>
          </a:p>
          <a:p>
            <a:pPr marL="342900" indent="-342900">
              <a:lnSpc>
                <a:spcPct val="150000"/>
              </a:lnSpc>
              <a:buAutoNum type="arabicParenR"/>
            </a:pPr>
            <a:r>
              <a:rPr lang="en-US" dirty="0" smtClean="0"/>
              <a:t>Input:  Funding and motivation</a:t>
            </a:r>
          </a:p>
          <a:p>
            <a:pPr marL="342900" indent="-342900">
              <a:lnSpc>
                <a:spcPct val="150000"/>
              </a:lnSpc>
              <a:buFontTx/>
              <a:buAutoNum type="arabicParenR"/>
            </a:pPr>
            <a:r>
              <a:rPr lang="en-US" dirty="0"/>
              <a:t>Determine </a:t>
            </a:r>
            <a:r>
              <a:rPr lang="en-US" dirty="0" err="1" smtClean="0"/>
              <a:t>QoIs</a:t>
            </a:r>
            <a:endParaRPr lang="en-US" dirty="0" smtClean="0"/>
          </a:p>
          <a:p>
            <a:pPr marL="342900" indent="-342900">
              <a:lnSpc>
                <a:spcPct val="150000"/>
              </a:lnSpc>
              <a:buFontTx/>
              <a:buAutoNum type="arabicParenR"/>
            </a:pPr>
            <a:r>
              <a:rPr lang="en-US" dirty="0"/>
              <a:t>Define intent of </a:t>
            </a:r>
            <a:r>
              <a:rPr lang="en-US" dirty="0" smtClean="0"/>
              <a:t>experiments</a:t>
            </a:r>
          </a:p>
          <a:p>
            <a:pPr marL="342900" indent="-342900">
              <a:lnSpc>
                <a:spcPct val="150000"/>
              </a:lnSpc>
              <a:buFontTx/>
              <a:buAutoNum type="arabicParenR"/>
            </a:pPr>
            <a:r>
              <a:rPr lang="en-US" dirty="0"/>
              <a:t>Preliminary </a:t>
            </a:r>
            <a:r>
              <a:rPr lang="en-US" dirty="0" smtClean="0"/>
              <a:t>design of validation experiments and acquisition options</a:t>
            </a:r>
          </a:p>
          <a:p>
            <a:pPr marL="342900" indent="-342900">
              <a:lnSpc>
                <a:spcPct val="150000"/>
              </a:lnSpc>
              <a:buFontTx/>
              <a:buAutoNum type="arabicParenR"/>
            </a:pPr>
            <a:r>
              <a:rPr lang="en-US" dirty="0" smtClean="0"/>
              <a:t>Calibrate (material) model parameters and identify/estimate uncertainties</a:t>
            </a:r>
          </a:p>
          <a:p>
            <a:pPr marL="342900" indent="-342900">
              <a:lnSpc>
                <a:spcPct val="150000"/>
              </a:lnSpc>
              <a:buFontTx/>
              <a:buAutoNum type="arabicParenR"/>
            </a:pPr>
            <a:r>
              <a:rPr lang="en-US" dirty="0" smtClean="0"/>
              <a:t>Prioritize </a:t>
            </a:r>
            <a:r>
              <a:rPr lang="en-US" dirty="0"/>
              <a:t>methods for </a:t>
            </a:r>
            <a:r>
              <a:rPr lang="en-US" dirty="0" err="1"/>
              <a:t>QoI</a:t>
            </a:r>
            <a:r>
              <a:rPr lang="en-US" dirty="0"/>
              <a:t> data acquisition</a:t>
            </a:r>
          </a:p>
          <a:p>
            <a:pPr marL="342900" indent="-342900">
              <a:lnSpc>
                <a:spcPct val="150000"/>
              </a:lnSpc>
              <a:buFontTx/>
              <a:buAutoNum type="arabicParenR"/>
            </a:pPr>
            <a:r>
              <a:rPr lang="en-US" dirty="0" smtClean="0"/>
              <a:t>Output:  Maintain and preserve </a:t>
            </a:r>
            <a:r>
              <a:rPr lang="en-US" dirty="0"/>
              <a:t>a record of all associated </a:t>
            </a:r>
            <a:r>
              <a:rPr lang="en-US" dirty="0" smtClean="0"/>
              <a:t>datasets</a:t>
            </a:r>
          </a:p>
          <a:p>
            <a:pPr marL="342900" indent="-342900">
              <a:lnSpc>
                <a:spcPct val="150000"/>
              </a:lnSpc>
              <a:buFontTx/>
              <a:buAutoNum type="arabicParenR"/>
            </a:pPr>
            <a:endParaRPr lang="en-US" dirty="0"/>
          </a:p>
          <a:p>
            <a:pPr>
              <a:lnSpc>
                <a:spcPct val="150000"/>
              </a:lnSpc>
            </a:pPr>
            <a:r>
              <a:rPr lang="en-US" dirty="0" smtClean="0"/>
              <a:t>In practice, these steps are not always chronological nor monotonic.  Iterations that incorporate</a:t>
            </a:r>
          </a:p>
          <a:p>
            <a:pPr>
              <a:lnSpc>
                <a:spcPct val="150000"/>
              </a:lnSpc>
            </a:pPr>
            <a:r>
              <a:rPr lang="en-US" dirty="0" smtClean="0"/>
              <a:t>lessons learned can be expected, especially in complex scenarios.</a:t>
            </a:r>
            <a:endParaRPr lang="en-US" dirty="0"/>
          </a:p>
        </p:txBody>
      </p:sp>
      <p:pic>
        <p:nvPicPr>
          <p:cNvPr id="5" name="Picture 4"/>
          <p:cNvPicPr/>
          <p:nvPr/>
        </p:nvPicPr>
        <p:blipFill>
          <a:blip r:embed="rId2"/>
          <a:stretch/>
        </p:blipFill>
        <p:spPr>
          <a:xfrm>
            <a:off x="6762333" y="1505524"/>
            <a:ext cx="822960" cy="822960"/>
          </a:xfrm>
          <a:prstGeom prst="rect">
            <a:avLst/>
          </a:prstGeom>
          <a:ln w="28575">
            <a:solidFill>
              <a:schemeClr val="accent2">
                <a:lumMod val="75000"/>
              </a:schemeClr>
            </a:solidFill>
          </a:ln>
        </p:spPr>
      </p:pic>
      <p:pic>
        <p:nvPicPr>
          <p:cNvPr id="6" name="Picture 5"/>
          <p:cNvPicPr>
            <a:picLocks noChangeAspect="1"/>
          </p:cNvPicPr>
          <p:nvPr/>
        </p:nvPicPr>
        <p:blipFill>
          <a:blip r:embed="rId3"/>
          <a:stretch>
            <a:fillRect/>
          </a:stretch>
        </p:blipFill>
        <p:spPr>
          <a:xfrm>
            <a:off x="9020143" y="2403165"/>
            <a:ext cx="839353" cy="822960"/>
          </a:xfrm>
          <a:prstGeom prst="rect">
            <a:avLst/>
          </a:prstGeom>
          <a:ln w="28575">
            <a:solidFill>
              <a:schemeClr val="accent4">
                <a:lumMod val="60000"/>
                <a:lumOff val="40000"/>
              </a:schemeClr>
            </a:solidFill>
          </a:ln>
        </p:spPr>
      </p:pic>
      <p:pic>
        <p:nvPicPr>
          <p:cNvPr id="7" name="Picture 6"/>
          <p:cNvPicPr>
            <a:picLocks noChangeAspect="1"/>
          </p:cNvPicPr>
          <p:nvPr/>
        </p:nvPicPr>
        <p:blipFill>
          <a:blip r:embed="rId4"/>
          <a:stretch>
            <a:fillRect/>
          </a:stretch>
        </p:blipFill>
        <p:spPr>
          <a:xfrm>
            <a:off x="7849770" y="1991685"/>
            <a:ext cx="916479" cy="822960"/>
          </a:xfrm>
          <a:prstGeom prst="rect">
            <a:avLst/>
          </a:prstGeom>
          <a:ln w="28575">
            <a:solidFill>
              <a:schemeClr val="bg1">
                <a:lumMod val="50000"/>
              </a:schemeClr>
            </a:solidFill>
          </a:ln>
        </p:spPr>
      </p:pic>
      <p:pic>
        <p:nvPicPr>
          <p:cNvPr id="8" name="Picture 7"/>
          <p:cNvPicPr>
            <a:picLocks noChangeAspect="1"/>
          </p:cNvPicPr>
          <p:nvPr/>
        </p:nvPicPr>
        <p:blipFill>
          <a:blip r:embed="rId5"/>
          <a:stretch>
            <a:fillRect/>
          </a:stretch>
        </p:blipFill>
        <p:spPr>
          <a:xfrm>
            <a:off x="10094022" y="2795243"/>
            <a:ext cx="935915" cy="822960"/>
          </a:xfrm>
          <a:prstGeom prst="rect">
            <a:avLst/>
          </a:prstGeom>
          <a:ln w="28575">
            <a:solidFill>
              <a:schemeClr val="accent1">
                <a:lumMod val="60000"/>
                <a:lumOff val="40000"/>
              </a:schemeClr>
            </a:solidFill>
          </a:ln>
        </p:spPr>
      </p:pic>
      <p:graphicFrame>
        <p:nvGraphicFramePr>
          <p:cNvPr id="9" name="Diagram 8"/>
          <p:cNvGraphicFramePr/>
          <p:nvPr>
            <p:extLst>
              <p:ext uri="{D42A27DB-BD31-4B8C-83A1-F6EECF244321}">
                <p14:modId xmlns:p14="http://schemas.microsoft.com/office/powerpoint/2010/main" val="1692340090"/>
              </p:ext>
            </p:extLst>
          </p:nvPr>
        </p:nvGraphicFramePr>
        <p:xfrm>
          <a:off x="11275263" y="3308326"/>
          <a:ext cx="701955" cy="73890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99762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CustomShape 5"/>
          <p:cNvSpPr/>
          <p:nvPr/>
        </p:nvSpPr>
        <p:spPr>
          <a:xfrm>
            <a:off x="766618" y="1032403"/>
            <a:ext cx="11000509" cy="807330"/>
          </a:xfrm>
          <a:prstGeom prst="rect">
            <a:avLst/>
          </a:prstGeom>
          <a:noFill/>
          <a:ln>
            <a:noFill/>
          </a:ln>
        </p:spPr>
        <p:style>
          <a:lnRef idx="0">
            <a:scrgbClr r="0" g="0" b="0"/>
          </a:lnRef>
          <a:fillRef idx="0">
            <a:scrgbClr r="0" g="0" b="0"/>
          </a:fillRef>
          <a:effectRef idx="0">
            <a:scrgbClr r="0" g="0" b="0"/>
          </a:effectRef>
          <a:fontRef idx="minor"/>
        </p:style>
        <p:txBody>
          <a:bodyPr lIns="61209" tIns="30605" rIns="61209" bIns="30605"/>
          <a:lstStyle/>
          <a:p>
            <a:r>
              <a:rPr lang="en-US" b="1" spc="-1" dirty="0" smtClean="0">
                <a:solidFill>
                  <a:srgbClr val="000000"/>
                </a:solidFill>
                <a:uFill>
                  <a:solidFill>
                    <a:srgbClr val="FFFFFF"/>
                  </a:solidFill>
                </a:uFill>
                <a:latin typeface="Arial"/>
                <a:ea typeface="DejaVu Sans"/>
              </a:rPr>
              <a:t>Task 2, Determine </a:t>
            </a:r>
            <a:r>
              <a:rPr lang="en-US" b="1" spc="-1" dirty="0" err="1" smtClean="0">
                <a:solidFill>
                  <a:srgbClr val="000000"/>
                </a:solidFill>
                <a:uFill>
                  <a:solidFill>
                    <a:srgbClr val="FFFFFF"/>
                  </a:solidFill>
                </a:uFill>
                <a:latin typeface="Arial"/>
                <a:ea typeface="DejaVu Sans"/>
              </a:rPr>
              <a:t>QoIs</a:t>
            </a:r>
            <a:r>
              <a:rPr lang="en-US" b="1" spc="-1" dirty="0" smtClean="0">
                <a:solidFill>
                  <a:srgbClr val="000000"/>
                </a:solidFill>
                <a:uFill>
                  <a:solidFill>
                    <a:srgbClr val="FFFFFF"/>
                  </a:solidFill>
                </a:uFill>
                <a:latin typeface="Arial"/>
                <a:ea typeface="DejaVu Sans"/>
              </a:rPr>
              <a:t>: Strain magnitudes, concentrations, and onset of unstable cracking</a:t>
            </a:r>
          </a:p>
          <a:p>
            <a:r>
              <a:rPr lang="en-US" b="1" spc="-1" dirty="0" smtClean="0">
                <a:solidFill>
                  <a:srgbClr val="000000"/>
                </a:solidFill>
                <a:uFill>
                  <a:solidFill>
                    <a:srgbClr val="FFFFFF"/>
                  </a:solidFill>
                </a:uFill>
                <a:latin typeface="Arial"/>
                <a:ea typeface="DejaVu Sans"/>
              </a:rPr>
              <a:t>Task 3, Define Intent:  Prediction of strain localization at the weld</a:t>
            </a:r>
            <a:endParaRPr lang="en-US" b="1"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lstStyle/>
          <a:p>
            <a:r>
              <a:rPr lang="en-US" dirty="0" smtClean="0"/>
              <a:t>Pressure Vessel Use Case</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5524"/>
          <a:stretch/>
        </p:blipFill>
        <p:spPr>
          <a:xfrm rot="5400000">
            <a:off x="6101320" y="2604514"/>
            <a:ext cx="4091251" cy="2682998"/>
          </a:xfrm>
          <a:prstGeom prst="rect">
            <a:avLst/>
          </a:prstGeom>
        </p:spPr>
      </p:pic>
      <p:pic>
        <p:nvPicPr>
          <p:cNvPr id="5" name="Picture 4"/>
          <p:cNvPicPr>
            <a:picLocks noChangeAspect="1"/>
          </p:cNvPicPr>
          <p:nvPr/>
        </p:nvPicPr>
        <p:blipFill rotWithShape="1">
          <a:blip r:embed="rId3"/>
          <a:srcRect r="79047"/>
          <a:stretch/>
        </p:blipFill>
        <p:spPr>
          <a:xfrm>
            <a:off x="2212498" y="2024400"/>
            <a:ext cx="2748385" cy="3874094"/>
          </a:xfrm>
          <a:prstGeom prst="rect">
            <a:avLst/>
          </a:prstGeom>
        </p:spPr>
      </p:pic>
      <p:sp>
        <p:nvSpPr>
          <p:cNvPr id="6" name="TextBox 5"/>
          <p:cNvSpPr txBox="1"/>
          <p:nvPr/>
        </p:nvSpPr>
        <p:spPr>
          <a:xfrm>
            <a:off x="1965436" y="1839734"/>
            <a:ext cx="981139" cy="369332"/>
          </a:xfrm>
          <a:prstGeom prst="rect">
            <a:avLst/>
          </a:prstGeom>
          <a:noFill/>
        </p:spPr>
        <p:txBody>
          <a:bodyPr wrap="square" rtlCol="0">
            <a:spAutoFit/>
          </a:bodyPr>
          <a:lstStyle/>
          <a:p>
            <a:pPr algn="ctr"/>
            <a:r>
              <a:rPr lang="en-US" b="1" dirty="0"/>
              <a:t>Tank</a:t>
            </a:r>
          </a:p>
        </p:txBody>
      </p:sp>
      <p:sp>
        <p:nvSpPr>
          <p:cNvPr id="14" name="TextBox 13"/>
          <p:cNvSpPr txBox="1"/>
          <p:nvPr/>
        </p:nvSpPr>
        <p:spPr>
          <a:xfrm>
            <a:off x="2731242" y="3532654"/>
            <a:ext cx="1466193" cy="369332"/>
          </a:xfrm>
          <a:prstGeom prst="rect">
            <a:avLst/>
          </a:prstGeom>
          <a:noFill/>
        </p:spPr>
        <p:txBody>
          <a:bodyPr wrap="square" rtlCol="0">
            <a:spAutoFit/>
          </a:bodyPr>
          <a:lstStyle/>
          <a:p>
            <a:pPr algn="ctr"/>
            <a:r>
              <a:rPr lang="en-US" b="1" dirty="0">
                <a:solidFill>
                  <a:schemeClr val="bg1"/>
                </a:solidFill>
              </a:rPr>
              <a:t>Diaphragm</a:t>
            </a:r>
          </a:p>
        </p:txBody>
      </p:sp>
      <p:sp>
        <p:nvSpPr>
          <p:cNvPr id="15" name="TextBox 14"/>
          <p:cNvSpPr txBox="1"/>
          <p:nvPr/>
        </p:nvSpPr>
        <p:spPr>
          <a:xfrm>
            <a:off x="4197435" y="1953756"/>
            <a:ext cx="981139" cy="369332"/>
          </a:xfrm>
          <a:prstGeom prst="rect">
            <a:avLst/>
          </a:prstGeom>
          <a:noFill/>
        </p:spPr>
        <p:txBody>
          <a:bodyPr wrap="square" rtlCol="0">
            <a:spAutoFit/>
          </a:bodyPr>
          <a:lstStyle/>
          <a:p>
            <a:pPr algn="ctr"/>
            <a:r>
              <a:rPr lang="en-US" dirty="0"/>
              <a:t>Gas</a:t>
            </a:r>
          </a:p>
        </p:txBody>
      </p:sp>
      <p:sp>
        <p:nvSpPr>
          <p:cNvPr id="16" name="TextBox 15"/>
          <p:cNvSpPr txBox="1"/>
          <p:nvPr/>
        </p:nvSpPr>
        <p:spPr>
          <a:xfrm>
            <a:off x="3436883" y="5655283"/>
            <a:ext cx="2557838" cy="369332"/>
          </a:xfrm>
          <a:prstGeom prst="rect">
            <a:avLst/>
          </a:prstGeom>
          <a:noFill/>
        </p:spPr>
        <p:txBody>
          <a:bodyPr wrap="square" rtlCol="0">
            <a:spAutoFit/>
          </a:bodyPr>
          <a:lstStyle/>
          <a:p>
            <a:pPr algn="ctr"/>
            <a:r>
              <a:rPr lang="en-US" dirty="0" smtClean="0"/>
              <a:t>Pressurized fluid</a:t>
            </a:r>
            <a:endParaRPr lang="en-US" dirty="0"/>
          </a:p>
        </p:txBody>
      </p:sp>
      <p:cxnSp>
        <p:nvCxnSpPr>
          <p:cNvPr id="8" name="Straight Arrow Connector 7"/>
          <p:cNvCxnSpPr>
            <a:stCxn id="16" idx="0"/>
          </p:cNvCxnSpPr>
          <p:nvPr/>
        </p:nvCxnSpPr>
        <p:spPr>
          <a:xfrm flipH="1" flipV="1">
            <a:off x="3915140" y="5055472"/>
            <a:ext cx="800662" cy="59981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p:cNvCxnSpPr>
            <a:stCxn id="15" idx="2"/>
          </p:cNvCxnSpPr>
          <p:nvPr/>
        </p:nvCxnSpPr>
        <p:spPr>
          <a:xfrm flipH="1">
            <a:off x="3697448" y="2323089"/>
            <a:ext cx="990556" cy="41499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3" name="TextBox 22"/>
          <p:cNvSpPr txBox="1"/>
          <p:nvPr/>
        </p:nvSpPr>
        <p:spPr>
          <a:xfrm>
            <a:off x="6940633" y="4136999"/>
            <a:ext cx="1466193" cy="369332"/>
          </a:xfrm>
          <a:prstGeom prst="rect">
            <a:avLst/>
          </a:prstGeom>
          <a:noFill/>
        </p:spPr>
        <p:txBody>
          <a:bodyPr wrap="square" rtlCol="0">
            <a:spAutoFit/>
          </a:bodyPr>
          <a:lstStyle/>
          <a:p>
            <a:pPr algn="ctr"/>
            <a:r>
              <a:rPr lang="en-US" b="1" dirty="0"/>
              <a:t>Diaphragm</a:t>
            </a:r>
          </a:p>
        </p:txBody>
      </p:sp>
      <p:cxnSp>
        <p:nvCxnSpPr>
          <p:cNvPr id="13" name="Curved Connector 12"/>
          <p:cNvCxnSpPr>
            <a:stCxn id="23" idx="0"/>
          </p:cNvCxnSpPr>
          <p:nvPr/>
        </p:nvCxnSpPr>
        <p:spPr>
          <a:xfrm rot="16200000" flipV="1">
            <a:off x="7446267" y="3909537"/>
            <a:ext cx="190986" cy="263939"/>
          </a:xfrm>
          <a:prstGeom prst="curvedConnector2">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p:nvPr/>
        </p:nvCxnSpPr>
        <p:spPr>
          <a:xfrm>
            <a:off x="9844587" y="2024400"/>
            <a:ext cx="0" cy="3689428"/>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26" name="TextBox 25"/>
          <p:cNvSpPr txBox="1"/>
          <p:nvPr/>
        </p:nvSpPr>
        <p:spPr>
          <a:xfrm rot="5400000">
            <a:off x="9353352" y="3717320"/>
            <a:ext cx="1011896" cy="369332"/>
          </a:xfrm>
          <a:prstGeom prst="rect">
            <a:avLst/>
          </a:prstGeom>
          <a:solidFill>
            <a:schemeClr val="bg1"/>
          </a:solidFill>
          <a:ln>
            <a:solidFill>
              <a:schemeClr val="tx1"/>
            </a:solidFill>
          </a:ln>
        </p:spPr>
        <p:txBody>
          <a:bodyPr wrap="square" rtlCol="0">
            <a:spAutoFit/>
          </a:bodyPr>
          <a:lstStyle/>
          <a:p>
            <a:pPr algn="ctr"/>
            <a:r>
              <a:rPr lang="en-US" b="1" dirty="0"/>
              <a:t>Weld</a:t>
            </a:r>
          </a:p>
        </p:txBody>
      </p:sp>
      <p:cxnSp>
        <p:nvCxnSpPr>
          <p:cNvPr id="24" name="Straight Connector 23"/>
          <p:cNvCxnSpPr/>
          <p:nvPr/>
        </p:nvCxnSpPr>
        <p:spPr>
          <a:xfrm>
            <a:off x="7409791" y="5181598"/>
            <a:ext cx="830317" cy="99848"/>
          </a:xfrm>
          <a:prstGeom prst="line">
            <a:avLst/>
          </a:prstGeom>
        </p:spPr>
        <p:style>
          <a:lnRef idx="3">
            <a:schemeClr val="dk1"/>
          </a:lnRef>
          <a:fillRef idx="0">
            <a:schemeClr val="dk1"/>
          </a:fillRef>
          <a:effectRef idx="2">
            <a:schemeClr val="dk1"/>
          </a:effectRef>
          <a:fontRef idx="minor">
            <a:schemeClr val="tx1"/>
          </a:fontRef>
        </p:style>
      </p:cxnSp>
      <p:cxnSp>
        <p:nvCxnSpPr>
          <p:cNvPr id="33" name="Straight Connector 32"/>
          <p:cNvCxnSpPr/>
          <p:nvPr/>
        </p:nvCxnSpPr>
        <p:spPr>
          <a:xfrm flipV="1">
            <a:off x="7484789" y="5281446"/>
            <a:ext cx="755318" cy="99848"/>
          </a:xfrm>
          <a:prstGeom prst="line">
            <a:avLst/>
          </a:prstGeom>
        </p:spPr>
        <p:style>
          <a:lnRef idx="3">
            <a:schemeClr val="dk1"/>
          </a:lnRef>
          <a:fillRef idx="0">
            <a:schemeClr val="dk1"/>
          </a:fillRef>
          <a:effectRef idx="2">
            <a:schemeClr val="dk1"/>
          </a:effectRef>
          <a:fontRef idx="minor">
            <a:schemeClr val="tx1"/>
          </a:fontRef>
        </p:style>
      </p:cxnSp>
      <p:sp>
        <p:nvSpPr>
          <p:cNvPr id="36" name="TextBox 35"/>
          <p:cNvSpPr txBox="1"/>
          <p:nvPr/>
        </p:nvSpPr>
        <p:spPr>
          <a:xfrm>
            <a:off x="6676967" y="6126024"/>
            <a:ext cx="3066082" cy="369332"/>
          </a:xfrm>
          <a:prstGeom prst="rect">
            <a:avLst/>
          </a:prstGeom>
          <a:noFill/>
        </p:spPr>
        <p:txBody>
          <a:bodyPr wrap="square" rtlCol="0">
            <a:spAutoFit/>
          </a:bodyPr>
          <a:lstStyle/>
          <a:p>
            <a:pPr algn="ctr"/>
            <a:r>
              <a:rPr lang="en-US" dirty="0"/>
              <a:t>Characteristic fracture site</a:t>
            </a:r>
          </a:p>
        </p:txBody>
      </p:sp>
      <p:cxnSp>
        <p:nvCxnSpPr>
          <p:cNvPr id="37" name="Straight Arrow Connector 36"/>
          <p:cNvCxnSpPr>
            <a:stCxn id="36" idx="0"/>
          </p:cNvCxnSpPr>
          <p:nvPr/>
        </p:nvCxnSpPr>
        <p:spPr>
          <a:xfrm flipH="1" flipV="1">
            <a:off x="8008882" y="5407572"/>
            <a:ext cx="201126" cy="71845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9709537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Pressure Vessel Use Case</a:t>
            </a:r>
            <a:endParaRPr lang="x-none" altLang="en-US" dirty="0"/>
          </a:p>
        </p:txBody>
      </p:sp>
      <p:sp>
        <p:nvSpPr>
          <p:cNvPr id="6" name="Title 5"/>
          <p:cNvSpPr>
            <a:spLocks noGrp="1"/>
          </p:cNvSpPr>
          <p:nvPr/>
        </p:nvSpPr>
        <p:spPr>
          <a:xfrm>
            <a:off x="145800" y="1900169"/>
            <a:ext cx="3828510" cy="415727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a:lstStyle>
          <a:p>
            <a:pPr algn="l">
              <a:buFont typeface="Arial" panose="02080604020202020204" charset="0"/>
            </a:pPr>
            <a:r>
              <a:rPr lang="x-none" altLang="en-US" sz="1600" b="1" dirty="0" smtClean="0">
                <a:sym typeface="+mn-ea"/>
              </a:rPr>
              <a:t>Surface cracked, M(T), specimens:</a:t>
            </a:r>
            <a:endParaRPr lang="en-US" altLang="en-US" sz="1600" b="1" dirty="0" smtClean="0">
              <a:sym typeface="+mn-ea"/>
            </a:endParaRPr>
          </a:p>
          <a:p>
            <a:pPr algn="l">
              <a:buFont typeface="Arial" panose="02080604020202020204" charset="0"/>
            </a:pPr>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About 5 kips would be required to produce </a:t>
            </a:r>
            <a:r>
              <a:rPr lang="en-US" altLang="en-US" sz="1600" dirty="0" smtClean="0">
                <a:sym typeface="+mn-ea"/>
              </a:rPr>
              <a:t>desired</a:t>
            </a:r>
            <a:r>
              <a:rPr lang="x-none" altLang="en-US" sz="1600" dirty="0" smtClean="0">
                <a:sym typeface="+mn-ea"/>
              </a:rPr>
              <a:t> K</a:t>
            </a:r>
            <a:r>
              <a:rPr lang="en-US" altLang="en-US" sz="1600" dirty="0" smtClean="0">
                <a:sym typeface="+mn-ea"/>
              </a:rPr>
              <a:t>.</a:t>
            </a:r>
            <a:endParaRPr lang="x-none" altLang="en-US" sz="1600" dirty="0" smtClean="0">
              <a:sym typeface="+mn-ea"/>
            </a:endParaRPr>
          </a:p>
          <a:p>
            <a:pPr marL="285750" indent="-285750" algn="l">
              <a:buFont typeface="Arial" panose="02080604020202020204" charset="0"/>
              <a:buChar char="•"/>
            </a:pPr>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There would be net section yielding at a load much lower than that which would produce </a:t>
            </a:r>
            <a:r>
              <a:rPr lang="en-US" altLang="en-US" sz="1600" dirty="0" smtClean="0">
                <a:sym typeface="+mn-ea"/>
              </a:rPr>
              <a:t>the desired</a:t>
            </a:r>
            <a:r>
              <a:rPr lang="x-none" altLang="en-US" sz="1600" dirty="0" smtClean="0">
                <a:sym typeface="+mn-ea"/>
              </a:rPr>
              <a:t> K.</a:t>
            </a:r>
          </a:p>
          <a:p>
            <a:pPr marL="285750" indent="-285750" algn="l">
              <a:buFont typeface="Arial" panose="02080604020202020204" charset="0"/>
              <a:buChar char="•"/>
            </a:pPr>
            <a:endParaRPr lang="x-none" altLang="en-US" sz="1600" dirty="0" smtClean="0">
              <a:sym typeface="+mn-ea"/>
            </a:endParaRPr>
          </a:p>
          <a:p>
            <a:pPr algn="l">
              <a:buFont typeface="Arial" panose="02080604020202020204" charset="0"/>
            </a:pPr>
            <a:r>
              <a:rPr lang="x-none" altLang="en-US" sz="1600" b="1" dirty="0" smtClean="0">
                <a:sym typeface="+mn-ea"/>
              </a:rPr>
              <a:t>ESET (or CT) specimens:</a:t>
            </a:r>
            <a:endParaRPr lang="en-US" altLang="en-US" sz="1600" b="1" dirty="0" smtClean="0">
              <a:sym typeface="+mn-ea"/>
            </a:endParaRPr>
          </a:p>
          <a:p>
            <a:pPr algn="l">
              <a:buFont typeface="Arial" panose="02080604020202020204" charset="0"/>
            </a:pPr>
            <a:endParaRPr lang="x-none" altLang="en-US" sz="1600" b="1" dirty="0" smtClean="0">
              <a:sym typeface="+mn-ea"/>
            </a:endParaRPr>
          </a:p>
          <a:p>
            <a:pPr marL="285750" indent="-285750" algn="l">
              <a:buFont typeface="Arial" panose="02080604020202020204" charset="0"/>
              <a:buChar char="•"/>
            </a:pPr>
            <a:r>
              <a:rPr lang="x-none" altLang="en-US" sz="1600" dirty="0" smtClean="0">
                <a:sym typeface="+mn-ea"/>
              </a:rPr>
              <a:t>Provides increased K at practical loads</a:t>
            </a:r>
            <a:endParaRPr lang="en-US" altLang="en-US" sz="1600" dirty="0" smtClean="0">
              <a:sym typeface="+mn-ea"/>
            </a:endParaRPr>
          </a:p>
          <a:p>
            <a:pPr marL="746125" indent="-231775" algn="l">
              <a:buFont typeface="Arial" panose="02080604020202020204" charset="0"/>
              <a:buChar char="•"/>
            </a:pPr>
            <a:r>
              <a:rPr lang="en-US" altLang="en-US" sz="1600" dirty="0" smtClean="0">
                <a:sym typeface="+mn-ea"/>
              </a:rPr>
              <a:t>Load being applied manually as hanging weight</a:t>
            </a:r>
          </a:p>
          <a:p>
            <a:pPr algn="l"/>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Lacks </a:t>
            </a:r>
            <a:r>
              <a:rPr lang="x-none" altLang="en-US" sz="1600" dirty="0">
                <a:sym typeface="+mn-ea"/>
              </a:rPr>
              <a:t>surface crack similarity </a:t>
            </a:r>
            <a:r>
              <a:rPr lang="en-US" altLang="en-US" sz="1600" dirty="0" smtClean="0">
                <a:sym typeface="+mn-ea"/>
              </a:rPr>
              <a:t>i</a:t>
            </a:r>
            <a:r>
              <a:rPr lang="x-none" altLang="en-US" sz="1600" dirty="0" smtClean="0">
                <a:sym typeface="+mn-ea"/>
              </a:rPr>
              <a:t>n tank   </a:t>
            </a:r>
          </a:p>
          <a:p>
            <a:endParaRPr lang="x-none" altLang="en-US" sz="1800" dirty="0">
              <a:sym typeface="+mn-ea"/>
            </a:endParaRPr>
          </a:p>
        </p:txBody>
      </p:sp>
      <p:sp>
        <p:nvSpPr>
          <p:cNvPr id="7" name="Rectangle 6"/>
          <p:cNvSpPr/>
          <p:nvPr/>
        </p:nvSpPr>
        <p:spPr>
          <a:xfrm>
            <a:off x="3476606" y="922488"/>
            <a:ext cx="7432804" cy="369332"/>
          </a:xfrm>
          <a:prstGeom prst="rect">
            <a:avLst/>
          </a:prstGeom>
        </p:spPr>
        <p:txBody>
          <a:bodyPr wrap="none">
            <a:spAutoFit/>
          </a:bodyPr>
          <a:lstStyle/>
          <a:p>
            <a:pPr lvl="0"/>
            <a:r>
              <a:rPr lang="en-US" b="1" dirty="0" smtClean="0"/>
              <a:t>Task 4</a:t>
            </a:r>
            <a:r>
              <a:rPr lang="en-US" b="1" dirty="0"/>
              <a:t>, Preliminary design of validation experiments and acquisition </a:t>
            </a:r>
            <a:r>
              <a:rPr lang="en-US" b="1" dirty="0" smtClean="0"/>
              <a:t>options</a:t>
            </a:r>
            <a:endParaRPr lang="en-US" b="1" dirty="0"/>
          </a:p>
        </p:txBody>
      </p:sp>
      <p:pic>
        <p:nvPicPr>
          <p:cNvPr id="9" name="Picture 8" descr="K_f3d_applied_contour"/>
          <p:cNvPicPr>
            <a:picLocks noChangeAspect="1"/>
          </p:cNvPicPr>
          <p:nvPr/>
        </p:nvPicPr>
        <p:blipFill>
          <a:blip r:embed="rId2"/>
          <a:stretch>
            <a:fillRect/>
          </a:stretch>
        </p:blipFill>
        <p:spPr>
          <a:xfrm>
            <a:off x="4053842" y="1474471"/>
            <a:ext cx="4320000" cy="3240000"/>
          </a:xfrm>
          <a:prstGeom prst="rect">
            <a:avLst/>
          </a:prstGeom>
        </p:spPr>
      </p:pic>
      <p:cxnSp>
        <p:nvCxnSpPr>
          <p:cNvPr id="10" name="Straight Connector 9"/>
          <p:cNvCxnSpPr/>
          <p:nvPr/>
        </p:nvCxnSpPr>
        <p:spPr>
          <a:xfrm>
            <a:off x="4620103" y="3446146"/>
            <a:ext cx="3359468" cy="0"/>
          </a:xfrm>
          <a:prstGeom prst="line">
            <a:avLst/>
          </a:prstGeom>
          <a:ln w="28575">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945507" y="3462815"/>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7087078" y="3462815"/>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7701441" y="3462339"/>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sp>
        <p:nvSpPr>
          <p:cNvPr id="17" name="Text Box 23"/>
          <p:cNvSpPr txBox="1"/>
          <p:nvPr/>
        </p:nvSpPr>
        <p:spPr>
          <a:xfrm>
            <a:off x="5790727" y="3138488"/>
            <a:ext cx="1133837" cy="300082"/>
          </a:xfrm>
          <a:prstGeom prst="rect">
            <a:avLst/>
          </a:prstGeom>
          <a:noFill/>
        </p:spPr>
        <p:txBody>
          <a:bodyPr wrap="none" rtlCol="0">
            <a:spAutoFit/>
          </a:bodyPr>
          <a:lstStyle/>
          <a:p>
            <a:r>
              <a:rPr lang="x-none" altLang="en-US" sz="1350">
                <a:solidFill>
                  <a:srgbClr val="FF0000"/>
                </a:solidFill>
              </a:rPr>
              <a:t>Select 500 lbf</a:t>
            </a:r>
          </a:p>
        </p:txBody>
      </p:sp>
      <p:sp>
        <p:nvSpPr>
          <p:cNvPr id="18" name="Text Box 2"/>
          <p:cNvSpPr txBox="1"/>
          <p:nvPr/>
        </p:nvSpPr>
        <p:spPr>
          <a:xfrm>
            <a:off x="4506757" y="4887888"/>
            <a:ext cx="7504267" cy="1323439"/>
          </a:xfrm>
          <a:prstGeom prst="rect">
            <a:avLst/>
          </a:prstGeom>
          <a:noFill/>
        </p:spPr>
        <p:txBody>
          <a:bodyPr wrap="square" rtlCol="0">
            <a:spAutoFit/>
          </a:bodyPr>
          <a:lstStyle/>
          <a:p>
            <a:r>
              <a:rPr lang="x-none" altLang="en-US" sz="1600" b="1" u="sng" dirty="0">
                <a:solidFill>
                  <a:schemeClr val="accent1">
                    <a:lumMod val="75000"/>
                  </a:schemeClr>
                </a:solidFill>
              </a:rPr>
              <a:t>Design steps</a:t>
            </a:r>
            <a:r>
              <a:rPr lang="x-none" altLang="en-US" sz="1600" dirty="0">
                <a:solidFill>
                  <a:schemeClr val="accent1">
                    <a:lumMod val="75000"/>
                  </a:schemeClr>
                </a:solidFill>
              </a:rPr>
              <a:t>:</a:t>
            </a:r>
          </a:p>
          <a:p>
            <a:pPr marL="171450" indent="-171450">
              <a:buAutoNum type="arabicPeriod"/>
            </a:pPr>
            <a:r>
              <a:rPr lang="x-none" altLang="en-US" sz="1600" dirty="0">
                <a:solidFill>
                  <a:schemeClr val="accent1">
                    <a:lumMod val="75000"/>
                  </a:schemeClr>
                </a:solidFill>
              </a:rPr>
              <a:t>select desired load (500 lbf used as an example)</a:t>
            </a:r>
          </a:p>
          <a:p>
            <a:pPr marL="171450" indent="-171450">
              <a:buAutoNum type="arabicPeriod"/>
            </a:pPr>
            <a:r>
              <a:rPr lang="x-none" altLang="en-US" sz="1600" dirty="0">
                <a:solidFill>
                  <a:schemeClr val="accent1">
                    <a:lumMod val="75000"/>
                  </a:schemeClr>
                </a:solidFill>
              </a:rPr>
              <a:t>select desired applied K (30, 50, and 75 ksi*sqrt(in) used as </a:t>
            </a:r>
            <a:r>
              <a:rPr lang="en-US" altLang="en-US" sz="1600" dirty="0">
                <a:solidFill>
                  <a:schemeClr val="accent1">
                    <a:lumMod val="75000"/>
                  </a:schemeClr>
                </a:solidFill>
              </a:rPr>
              <a:t>arbitrary </a:t>
            </a:r>
            <a:r>
              <a:rPr lang="x-none" altLang="en-US" sz="1600" dirty="0">
                <a:solidFill>
                  <a:schemeClr val="accent1">
                    <a:lumMod val="75000"/>
                  </a:schemeClr>
                </a:solidFill>
              </a:rPr>
              <a:t>examples</a:t>
            </a:r>
            <a:r>
              <a:rPr lang="en-US" altLang="en-US" sz="1600" dirty="0">
                <a:solidFill>
                  <a:schemeClr val="accent1">
                    <a:lumMod val="75000"/>
                  </a:schemeClr>
                </a:solidFill>
              </a:rPr>
              <a:t> here</a:t>
            </a:r>
            <a:r>
              <a:rPr lang="x-none" altLang="en-US" sz="1600" dirty="0">
                <a:solidFill>
                  <a:schemeClr val="accent1">
                    <a:lumMod val="75000"/>
                  </a:schemeClr>
                </a:solidFill>
              </a:rPr>
              <a:t>)</a:t>
            </a:r>
          </a:p>
          <a:p>
            <a:pPr marL="171450" indent="-171450">
              <a:buAutoNum type="arabicPeriod"/>
            </a:pPr>
            <a:r>
              <a:rPr lang="x-none" altLang="en-US" sz="1600" dirty="0">
                <a:solidFill>
                  <a:schemeClr val="accent1">
                    <a:lumMod val="75000"/>
                  </a:schemeClr>
                </a:solidFill>
              </a:rPr>
              <a:t>determine required crack length that satisfies above conditions</a:t>
            </a:r>
          </a:p>
          <a:p>
            <a:pPr marL="171450" indent="-171450">
              <a:buAutoNum type="arabicPeriod"/>
            </a:pPr>
            <a:r>
              <a:rPr lang="x-none" altLang="en-US" sz="1600" dirty="0">
                <a:solidFill>
                  <a:schemeClr val="accent1">
                    <a:lumMod val="75000"/>
                  </a:schemeClr>
                </a:solidFill>
              </a:rPr>
              <a:t>crack length + plastic zone size </a:t>
            </a:r>
            <a:r>
              <a:rPr lang="x-none" altLang="en-US" sz="1600" dirty="0" smtClean="0">
                <a:solidFill>
                  <a:schemeClr val="accent1">
                    <a:lumMod val="75000"/>
                  </a:schemeClr>
                </a:solidFill>
              </a:rPr>
              <a:t>estimates </a:t>
            </a:r>
            <a:r>
              <a:rPr lang="x-none" altLang="en-US" sz="1600" dirty="0">
                <a:solidFill>
                  <a:schemeClr val="accent1">
                    <a:lumMod val="75000"/>
                  </a:schemeClr>
                </a:solidFill>
              </a:rPr>
              <a:t>width lower bound</a:t>
            </a:r>
          </a:p>
        </p:txBody>
      </p:sp>
      <p:sp>
        <p:nvSpPr>
          <p:cNvPr id="20" name="Rectangle 19"/>
          <p:cNvSpPr/>
          <p:nvPr/>
        </p:nvSpPr>
        <p:spPr>
          <a:xfrm rot="5400000">
            <a:off x="6143621" y="-617227"/>
            <a:ext cx="365760" cy="42146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lastic_zone_worst_case_yield"/>
          <p:cNvPicPr>
            <a:picLocks noChangeAspect="1"/>
          </p:cNvPicPr>
          <p:nvPr/>
        </p:nvPicPr>
        <p:blipFill rotWithShape="1">
          <a:blip r:embed="rId3"/>
          <a:srcRect r="5455"/>
          <a:stretch/>
        </p:blipFill>
        <p:spPr>
          <a:xfrm>
            <a:off x="8069582" y="1468756"/>
            <a:ext cx="4084318" cy="3240000"/>
          </a:xfrm>
          <a:prstGeom prst="rect">
            <a:avLst/>
          </a:prstGeom>
        </p:spPr>
      </p:pic>
      <p:cxnSp>
        <p:nvCxnSpPr>
          <p:cNvPr id="14" name="Straight Arrow Connector 13"/>
          <p:cNvCxnSpPr/>
          <p:nvPr/>
        </p:nvCxnSpPr>
        <p:spPr>
          <a:xfrm flipH="1" flipV="1">
            <a:off x="10593231" y="3192305"/>
            <a:ext cx="476" cy="1134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flipV="1">
            <a:off x="8776813" y="4232435"/>
            <a:ext cx="0" cy="108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H="1" flipV="1">
            <a:off x="9579771" y="3893345"/>
            <a:ext cx="0" cy="432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9055217" y="1599637"/>
            <a:ext cx="2532186" cy="253916"/>
          </a:xfrm>
          <a:prstGeom prst="rect">
            <a:avLst/>
          </a:prstGeom>
          <a:solidFill>
            <a:schemeClr val="bg1"/>
          </a:solidFill>
        </p:spPr>
        <p:txBody>
          <a:bodyPr wrap="square" rtlCol="0">
            <a:spAutoFit/>
          </a:bodyPr>
          <a:lstStyle/>
          <a:p>
            <a:pPr algn="ctr"/>
            <a:r>
              <a:rPr lang="en-US" sz="1050" dirty="0"/>
              <a:t>Yield Stress = Lower bound estimate</a:t>
            </a:r>
          </a:p>
        </p:txBody>
      </p:sp>
    </p:spTree>
    <p:extLst>
      <p:ext uri="{BB962C8B-B14F-4D97-AF65-F5344CB8AC3E}">
        <p14:creationId xmlns:p14="http://schemas.microsoft.com/office/powerpoint/2010/main" val="140940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31320" y="3198824"/>
            <a:ext cx="3408908" cy="3256834"/>
            <a:chOff x="629418" y="3149948"/>
            <a:chExt cx="3408908" cy="3256834"/>
          </a:xfrm>
        </p:grpSpPr>
        <p:pic>
          <p:nvPicPr>
            <p:cNvPr id="105" name="Picture 104"/>
            <p:cNvPicPr/>
            <p:nvPr/>
          </p:nvPicPr>
          <p:blipFill>
            <a:blip r:embed="rId2"/>
            <a:stretch/>
          </p:blipFill>
          <p:spPr>
            <a:xfrm>
              <a:off x="629418" y="3149948"/>
              <a:ext cx="3408908" cy="3256834"/>
            </a:xfrm>
            <a:prstGeom prst="rect">
              <a:avLst/>
            </a:prstGeom>
            <a:ln>
              <a:noFill/>
            </a:ln>
          </p:spPr>
        </p:pic>
        <p:sp>
          <p:nvSpPr>
            <p:cNvPr id="3" name="Rectangle 2"/>
            <p:cNvSpPr/>
            <p:nvPr/>
          </p:nvSpPr>
          <p:spPr>
            <a:xfrm>
              <a:off x="969910" y="3161884"/>
              <a:ext cx="342445" cy="27121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7" name="CustomShape 2"/>
          <p:cNvSpPr/>
          <p:nvPr/>
        </p:nvSpPr>
        <p:spPr>
          <a:xfrm>
            <a:off x="303500" y="1912983"/>
            <a:ext cx="5293420" cy="1198391"/>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pPr marL="195934" indent="-194954">
              <a:buClr>
                <a:srgbClr val="000000"/>
              </a:buClr>
              <a:buSzPct val="45000"/>
              <a:buFont typeface="Symbol"/>
              <a:buChar char=""/>
            </a:pPr>
            <a:r>
              <a:rPr lang="en-US" sz="1600" spc="-1" dirty="0">
                <a:solidFill>
                  <a:srgbClr val="000000"/>
                </a:solidFill>
                <a:uFill>
                  <a:solidFill>
                    <a:srgbClr val="FFFFFF"/>
                  </a:solidFill>
                </a:uFill>
                <a:latin typeface="Arial"/>
                <a:ea typeface="DejaVu Sans"/>
              </a:rPr>
              <a:t>1” gauge length commonly used to measure elongation – assumes homogeneous </a:t>
            </a:r>
            <a:r>
              <a:rPr lang="en-US" sz="1600" spc="-1" dirty="0" smtClean="0">
                <a:solidFill>
                  <a:srgbClr val="000000"/>
                </a:solidFill>
                <a:uFill>
                  <a:solidFill>
                    <a:srgbClr val="FFFFFF"/>
                  </a:solidFill>
                </a:uFill>
                <a:latin typeface="Arial"/>
                <a:ea typeface="DejaVu Sans"/>
              </a:rPr>
              <a:t>material</a:t>
            </a:r>
            <a:endParaRPr lang="en-US" sz="1600" spc="-1" dirty="0">
              <a:solidFill>
                <a:srgbClr val="000000"/>
              </a:solidFill>
              <a:uFill>
                <a:solidFill>
                  <a:srgbClr val="FFFFFF"/>
                </a:solidFill>
              </a:uFill>
              <a:latin typeface="Arial"/>
              <a:ea typeface="DejaVu Sans"/>
            </a:endParaRPr>
          </a:p>
          <a:p>
            <a:pPr marL="195934" indent="-194954">
              <a:buClr>
                <a:srgbClr val="000000"/>
              </a:buClr>
              <a:buSzPct val="45000"/>
              <a:buFont typeface="Symbol"/>
              <a:buChar char=""/>
            </a:pPr>
            <a:r>
              <a:rPr lang="en-US" sz="1600" spc="-1" dirty="0">
                <a:solidFill>
                  <a:srgbClr val="000000"/>
                </a:solidFill>
                <a:uFill>
                  <a:solidFill>
                    <a:srgbClr val="FFFFFF"/>
                  </a:solidFill>
                </a:uFill>
                <a:latin typeface="Arial"/>
                <a:ea typeface="DejaVu Sans"/>
              </a:rPr>
              <a:t>Weld modulus and yield calculated in this way </a:t>
            </a:r>
            <a:r>
              <a:rPr lang="en-US" sz="1600" spc="-1" dirty="0" smtClean="0">
                <a:solidFill>
                  <a:srgbClr val="000000"/>
                </a:solidFill>
                <a:uFill>
                  <a:solidFill>
                    <a:srgbClr val="FFFFFF"/>
                  </a:solidFill>
                </a:uFill>
                <a:latin typeface="Arial"/>
                <a:ea typeface="DejaVu Sans"/>
              </a:rPr>
              <a:t>represent </a:t>
            </a:r>
            <a:r>
              <a:rPr lang="en-US" sz="1600" spc="-1" dirty="0">
                <a:solidFill>
                  <a:srgbClr val="000000"/>
                </a:solidFill>
                <a:uFill>
                  <a:solidFill>
                    <a:srgbClr val="FFFFFF"/>
                  </a:solidFill>
                </a:uFill>
                <a:latin typeface="Arial"/>
                <a:ea typeface="DejaVu Sans"/>
              </a:rPr>
              <a:t>a mixture of parent and weld </a:t>
            </a:r>
            <a:r>
              <a:rPr lang="en-US" sz="1600" spc="-1" dirty="0" smtClean="0">
                <a:solidFill>
                  <a:srgbClr val="000000"/>
                </a:solidFill>
                <a:uFill>
                  <a:solidFill>
                    <a:srgbClr val="FFFFFF"/>
                  </a:solidFill>
                </a:uFill>
                <a:latin typeface="Arial"/>
                <a:ea typeface="DejaVu Sans"/>
              </a:rPr>
              <a:t>materials</a:t>
            </a:r>
            <a:endParaRPr lang="en-US" sz="1600" spc="-1" dirty="0">
              <a:solidFill>
                <a:srgbClr val="000000"/>
              </a:solidFill>
              <a:uFill>
                <a:solidFill>
                  <a:srgbClr val="FFFFFF"/>
                </a:solidFill>
              </a:uFill>
              <a:latin typeface="Arial"/>
            </a:endParaRPr>
          </a:p>
          <a:p>
            <a:pPr>
              <a:lnSpc>
                <a:spcPct val="100000"/>
              </a:lnSpc>
            </a:pPr>
            <a:endParaRPr lang="en-US" sz="1451" spc="-1" dirty="0">
              <a:solidFill>
                <a:srgbClr val="000000"/>
              </a:solidFill>
              <a:uFill>
                <a:solidFill>
                  <a:srgbClr val="FFFFFF"/>
                </a:solidFill>
              </a:uFill>
              <a:latin typeface="Arial"/>
            </a:endParaRPr>
          </a:p>
          <a:p>
            <a:pPr>
              <a:lnSpc>
                <a:spcPct val="100000"/>
              </a:lnSpc>
            </a:pPr>
            <a:endParaRPr lang="en-US" sz="1451" spc="-1" dirty="0">
              <a:solidFill>
                <a:srgbClr val="000000"/>
              </a:solidFill>
              <a:uFill>
                <a:solidFill>
                  <a:srgbClr val="FFFFFF"/>
                </a:solidFill>
              </a:uFill>
              <a:latin typeface="Arial"/>
            </a:endParaRPr>
          </a:p>
        </p:txBody>
      </p:sp>
      <p:pic>
        <p:nvPicPr>
          <p:cNvPr id="108" name="Picture 107"/>
          <p:cNvPicPr/>
          <p:nvPr/>
        </p:nvPicPr>
        <p:blipFill>
          <a:blip r:embed="rId3"/>
          <a:srcRect b="16468"/>
          <a:stretch/>
        </p:blipFill>
        <p:spPr>
          <a:xfrm>
            <a:off x="6558643" y="1779999"/>
            <a:ext cx="2551997" cy="4528285"/>
          </a:xfrm>
          <a:prstGeom prst="rect">
            <a:avLst/>
          </a:prstGeom>
          <a:ln>
            <a:noFill/>
          </a:ln>
        </p:spPr>
      </p:pic>
      <p:sp>
        <p:nvSpPr>
          <p:cNvPr id="109" name="Line 3"/>
          <p:cNvSpPr/>
          <p:nvPr/>
        </p:nvSpPr>
        <p:spPr>
          <a:xfrm>
            <a:off x="1524001" y="361"/>
            <a:ext cx="327" cy="327"/>
          </a:xfrm>
          <a:prstGeom prst="line">
            <a:avLst/>
          </a:prstGeom>
          <a:ln>
            <a:solidFill>
              <a:srgbClr val="3465A4"/>
            </a:solidFill>
          </a:ln>
        </p:spPr>
        <p:style>
          <a:lnRef idx="0">
            <a:scrgbClr r="0" g="0" b="0"/>
          </a:lnRef>
          <a:fillRef idx="0">
            <a:scrgbClr r="0" g="0" b="0"/>
          </a:fillRef>
          <a:effectRef idx="0">
            <a:scrgbClr r="0" g="0" b="0"/>
          </a:effectRef>
          <a:fontRef idx="minor"/>
        </p:style>
      </p:sp>
      <p:sp>
        <p:nvSpPr>
          <p:cNvPr id="110" name="Line 4"/>
          <p:cNvSpPr/>
          <p:nvPr/>
        </p:nvSpPr>
        <p:spPr>
          <a:xfrm>
            <a:off x="8365123" y="4250684"/>
            <a:ext cx="327" cy="398066"/>
          </a:xfrm>
          <a:prstGeom prst="line">
            <a:avLst/>
          </a:prstGeom>
          <a:ln>
            <a:solidFill>
              <a:srgbClr val="3465A4"/>
            </a:solidFill>
            <a:headEnd type="triangle" w="med" len="med"/>
            <a:tailEnd type="triangle" w="med" len="med"/>
          </a:ln>
        </p:spPr>
        <p:style>
          <a:lnRef idx="0">
            <a:scrgbClr r="0" g="0" b="0"/>
          </a:lnRef>
          <a:fillRef idx="0">
            <a:scrgbClr r="0" g="0" b="0"/>
          </a:fillRef>
          <a:effectRef idx="0">
            <a:scrgbClr r="0" g="0" b="0"/>
          </a:effectRef>
          <a:fontRef idx="minor"/>
        </p:style>
      </p:sp>
      <p:sp>
        <p:nvSpPr>
          <p:cNvPr id="111" name="Line 5"/>
          <p:cNvSpPr/>
          <p:nvPr/>
        </p:nvSpPr>
        <p:spPr>
          <a:xfrm>
            <a:off x="8862787" y="3604766"/>
            <a:ext cx="327" cy="1658880"/>
          </a:xfrm>
          <a:prstGeom prst="line">
            <a:avLst/>
          </a:prstGeom>
          <a:ln>
            <a:solidFill>
              <a:srgbClr val="3465A4"/>
            </a:solidFill>
            <a:headEnd type="triangle" w="med" len="med"/>
            <a:tailEnd type="triangle" w="med" len="med"/>
          </a:ln>
        </p:spPr>
        <p:style>
          <a:lnRef idx="0">
            <a:scrgbClr r="0" g="0" b="0"/>
          </a:lnRef>
          <a:fillRef idx="0">
            <a:scrgbClr r="0" g="0" b="0"/>
          </a:fillRef>
          <a:effectRef idx="0">
            <a:scrgbClr r="0" g="0" b="0"/>
          </a:effectRef>
          <a:fontRef idx="minor"/>
        </p:style>
      </p:sp>
      <p:sp>
        <p:nvSpPr>
          <p:cNvPr id="112" name="CustomShape 6"/>
          <p:cNvSpPr/>
          <p:nvPr/>
        </p:nvSpPr>
        <p:spPr>
          <a:xfrm>
            <a:off x="6558643" y="4434206"/>
            <a:ext cx="1473725" cy="214544"/>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600" spc="-1" dirty="0">
                <a:solidFill>
                  <a:srgbClr val="FF0000"/>
                </a:solidFill>
                <a:uFill>
                  <a:solidFill>
                    <a:srgbClr val="FFFFFF"/>
                  </a:solidFill>
                </a:uFill>
                <a:latin typeface="Arial"/>
                <a:ea typeface="DejaVu Sans"/>
              </a:rPr>
              <a:t>0.25” gauge</a:t>
            </a:r>
            <a:endParaRPr lang="en-US" sz="1600" spc="-1" dirty="0">
              <a:solidFill>
                <a:srgbClr val="000000"/>
              </a:solidFill>
              <a:uFill>
                <a:solidFill>
                  <a:srgbClr val="FFFFFF"/>
                </a:solidFill>
              </a:uFill>
              <a:latin typeface="Arial"/>
            </a:endParaRPr>
          </a:p>
        </p:txBody>
      </p:sp>
      <p:sp>
        <p:nvSpPr>
          <p:cNvPr id="113" name="CustomShape 7"/>
          <p:cNvSpPr/>
          <p:nvPr/>
        </p:nvSpPr>
        <p:spPr>
          <a:xfrm>
            <a:off x="6722712" y="4806886"/>
            <a:ext cx="994348" cy="247852"/>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600" spc="-1" dirty="0">
                <a:solidFill>
                  <a:srgbClr val="FF0000"/>
                </a:solidFill>
                <a:uFill>
                  <a:solidFill>
                    <a:srgbClr val="FFFFFF"/>
                  </a:solidFill>
                </a:uFill>
                <a:latin typeface="Arial"/>
                <a:ea typeface="DejaVu Sans"/>
              </a:rPr>
              <a:t>1” gauge</a:t>
            </a:r>
            <a:endParaRPr lang="en-US" sz="1600" spc="-1" dirty="0">
              <a:solidFill>
                <a:srgbClr val="000000"/>
              </a:solidFill>
              <a:uFill>
                <a:solidFill>
                  <a:srgbClr val="FFFFFF"/>
                </a:solidFill>
              </a:uFill>
              <a:latin typeface="Arial"/>
            </a:endParaRPr>
          </a:p>
        </p:txBody>
      </p:sp>
      <p:sp>
        <p:nvSpPr>
          <p:cNvPr id="114" name="Line 8"/>
          <p:cNvSpPr/>
          <p:nvPr/>
        </p:nvSpPr>
        <p:spPr>
          <a:xfrm flipV="1">
            <a:off x="7917747" y="4466861"/>
            <a:ext cx="331776" cy="82944"/>
          </a:xfrm>
          <a:prstGeom prst="line">
            <a:avLst/>
          </a:prstGeom>
          <a:ln w="28575">
            <a:solidFill>
              <a:srgbClr val="FF0000"/>
            </a:solidFill>
            <a:round/>
            <a:tailEnd type="triangle" w="med" len="med"/>
          </a:ln>
        </p:spPr>
        <p:style>
          <a:lnRef idx="0">
            <a:scrgbClr r="0" g="0" b="0"/>
          </a:lnRef>
          <a:fillRef idx="0">
            <a:scrgbClr r="0" g="0" b="0"/>
          </a:fillRef>
          <a:effectRef idx="0">
            <a:scrgbClr r="0" g="0" b="0"/>
          </a:effectRef>
          <a:fontRef idx="minor"/>
        </p:style>
      </p:sp>
      <p:sp>
        <p:nvSpPr>
          <p:cNvPr id="115" name="Line 9"/>
          <p:cNvSpPr/>
          <p:nvPr/>
        </p:nvSpPr>
        <p:spPr>
          <a:xfrm flipV="1">
            <a:off x="7734226" y="4700671"/>
            <a:ext cx="1078272" cy="248832"/>
          </a:xfrm>
          <a:prstGeom prst="line">
            <a:avLst/>
          </a:prstGeom>
          <a:ln w="28575">
            <a:solidFill>
              <a:srgbClr val="FF0000"/>
            </a:solidFill>
            <a:round/>
            <a:tailEnd type="triangle" w="med" len="med"/>
          </a:ln>
        </p:spPr>
        <p:style>
          <a:lnRef idx="0">
            <a:scrgbClr r="0" g="0" b="0"/>
          </a:lnRef>
          <a:fillRef idx="0">
            <a:scrgbClr r="0" g="0" b="0"/>
          </a:fillRef>
          <a:effectRef idx="0">
            <a:scrgbClr r="0" g="0" b="0"/>
          </a:effectRef>
          <a:fontRef idx="minor"/>
        </p:style>
      </p:sp>
      <p:sp>
        <p:nvSpPr>
          <p:cNvPr id="116" name="Line 10"/>
          <p:cNvSpPr/>
          <p:nvPr/>
        </p:nvSpPr>
        <p:spPr>
          <a:xfrm flipH="1" flipV="1">
            <a:off x="1553235" y="3397596"/>
            <a:ext cx="1522133" cy="412444"/>
          </a:xfrm>
          <a:prstGeom prst="line">
            <a:avLst/>
          </a:prstGeom>
          <a:ln w="57150">
            <a:solidFill>
              <a:srgbClr val="FF0000"/>
            </a:solidFill>
            <a:tailEnd type="triangle" w="med" len="med"/>
          </a:ln>
        </p:spPr>
        <p:style>
          <a:lnRef idx="3">
            <a:schemeClr val="accent4"/>
          </a:lnRef>
          <a:fillRef idx="0">
            <a:schemeClr val="accent4"/>
          </a:fillRef>
          <a:effectRef idx="2">
            <a:schemeClr val="accent4"/>
          </a:effectRef>
          <a:fontRef idx="minor">
            <a:schemeClr val="tx1"/>
          </a:fontRef>
        </p:style>
      </p:sp>
      <p:sp>
        <p:nvSpPr>
          <p:cNvPr id="117" name="CustomShape 11"/>
          <p:cNvSpPr/>
          <p:nvPr/>
        </p:nvSpPr>
        <p:spPr>
          <a:xfrm>
            <a:off x="3033483" y="3625856"/>
            <a:ext cx="2793972" cy="836573"/>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400" spc="-1" dirty="0">
                <a:solidFill>
                  <a:srgbClr val="000000"/>
                </a:solidFill>
                <a:uFill>
                  <a:solidFill>
                    <a:srgbClr val="FFFFFF"/>
                  </a:solidFill>
                </a:uFill>
                <a:latin typeface="Arial"/>
                <a:ea typeface="DejaVu Sans"/>
              </a:rPr>
              <a:t>Increase in apparent yield and modulus by increasing gauge length in FE model</a:t>
            </a:r>
            <a:endParaRPr lang="en-US" sz="1400"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lstStyle/>
          <a:p>
            <a:r>
              <a:rPr lang="en-US" dirty="0"/>
              <a:t>Pressure Vessel Use Case</a:t>
            </a:r>
          </a:p>
        </p:txBody>
      </p:sp>
      <p:sp>
        <p:nvSpPr>
          <p:cNvPr id="4" name="TextBox 3"/>
          <p:cNvSpPr txBox="1"/>
          <p:nvPr/>
        </p:nvSpPr>
        <p:spPr>
          <a:xfrm>
            <a:off x="1944676" y="4065107"/>
            <a:ext cx="946093" cy="261610"/>
          </a:xfrm>
          <a:prstGeom prst="rect">
            <a:avLst/>
          </a:prstGeom>
          <a:noFill/>
        </p:spPr>
        <p:txBody>
          <a:bodyPr wrap="none" rtlCol="0">
            <a:spAutoFit/>
          </a:bodyPr>
          <a:lstStyle/>
          <a:p>
            <a:r>
              <a:rPr lang="en-US" sz="1100" u="sng" dirty="0"/>
              <a:t>Gauge length</a:t>
            </a:r>
          </a:p>
        </p:txBody>
      </p:sp>
      <p:pic>
        <p:nvPicPr>
          <p:cNvPr id="21" name="Picture 20"/>
          <p:cNvPicPr>
            <a:picLocks noChangeAspect="1"/>
          </p:cNvPicPr>
          <p:nvPr/>
        </p:nvPicPr>
        <p:blipFill>
          <a:blip r:embed="rId4"/>
          <a:stretch>
            <a:fillRect/>
          </a:stretch>
        </p:blipFill>
        <p:spPr>
          <a:xfrm>
            <a:off x="9607977" y="2670830"/>
            <a:ext cx="2373485" cy="2087031"/>
          </a:xfrm>
          <a:prstGeom prst="rect">
            <a:avLst/>
          </a:prstGeom>
          <a:ln w="28575">
            <a:solidFill>
              <a:schemeClr val="accent1">
                <a:lumMod val="60000"/>
                <a:lumOff val="40000"/>
              </a:schemeClr>
            </a:solidFill>
          </a:ln>
        </p:spPr>
      </p:pic>
      <p:sp>
        <p:nvSpPr>
          <p:cNvPr id="22" name="Rectangle 21"/>
          <p:cNvSpPr/>
          <p:nvPr/>
        </p:nvSpPr>
        <p:spPr>
          <a:xfrm>
            <a:off x="9915953" y="2122817"/>
            <a:ext cx="1757532" cy="461665"/>
          </a:xfrm>
          <a:prstGeom prst="rect">
            <a:avLst/>
          </a:prstGeom>
        </p:spPr>
        <p:txBody>
          <a:bodyPr wrap="none">
            <a:spAutoFit/>
          </a:bodyPr>
          <a:lstStyle/>
          <a:p>
            <a:pPr lvl="0"/>
            <a:r>
              <a:rPr lang="en-US" sz="2400" b="1" spc="-1" dirty="0" smtClean="0">
                <a:solidFill>
                  <a:srgbClr val="000000"/>
                </a:solidFill>
                <a:uFill>
                  <a:solidFill>
                    <a:srgbClr val="FFFFFF"/>
                  </a:solidFill>
                </a:uFill>
                <a:latin typeface="Arial"/>
                <a:ea typeface="DejaVu Sans"/>
              </a:rPr>
              <a:t>Stereo DIC</a:t>
            </a:r>
            <a:endParaRPr lang="en-US" sz="2400" b="1" spc="-1" dirty="0">
              <a:solidFill>
                <a:srgbClr val="000000"/>
              </a:solidFill>
              <a:uFill>
                <a:solidFill>
                  <a:srgbClr val="FFFFFF"/>
                </a:solidFill>
              </a:uFill>
              <a:latin typeface="Arial"/>
              <a:ea typeface="DejaVu Sans"/>
            </a:endParaRPr>
          </a:p>
        </p:txBody>
      </p:sp>
      <p:sp>
        <p:nvSpPr>
          <p:cNvPr id="23" name="Rectangle 22"/>
          <p:cNvSpPr/>
          <p:nvPr/>
        </p:nvSpPr>
        <p:spPr>
          <a:xfrm>
            <a:off x="2324100" y="922488"/>
            <a:ext cx="10158241" cy="646331"/>
          </a:xfrm>
          <a:prstGeom prst="rect">
            <a:avLst/>
          </a:prstGeom>
        </p:spPr>
        <p:txBody>
          <a:bodyPr wrap="square">
            <a:spAutoFit/>
          </a:bodyPr>
          <a:lstStyle/>
          <a:p>
            <a:pPr lvl="0"/>
            <a:r>
              <a:rPr lang="en-US" b="1" spc="-1" dirty="0" smtClean="0">
                <a:solidFill>
                  <a:srgbClr val="000000"/>
                </a:solidFill>
                <a:uFill>
                  <a:solidFill>
                    <a:srgbClr val="FFFFFF"/>
                  </a:solidFill>
                </a:uFill>
                <a:latin typeface="Arial"/>
                <a:ea typeface="DejaVu Sans"/>
              </a:rPr>
              <a:t>Task 5</a:t>
            </a:r>
            <a:r>
              <a:rPr lang="en-US" b="1" spc="-1" dirty="0">
                <a:solidFill>
                  <a:srgbClr val="000000"/>
                </a:solidFill>
                <a:uFill>
                  <a:solidFill>
                    <a:srgbClr val="FFFFFF"/>
                  </a:solidFill>
                </a:uFill>
                <a:latin typeface="Arial"/>
                <a:ea typeface="DejaVu Sans"/>
              </a:rPr>
              <a:t>, Calibrate (material) model parameters and identify/estimate </a:t>
            </a:r>
            <a:r>
              <a:rPr lang="en-US" b="1" spc="-1" dirty="0" smtClean="0">
                <a:solidFill>
                  <a:srgbClr val="000000"/>
                </a:solidFill>
                <a:uFill>
                  <a:solidFill>
                    <a:srgbClr val="FFFFFF"/>
                  </a:solidFill>
                </a:uFill>
                <a:latin typeface="Arial"/>
                <a:ea typeface="DejaVu Sans"/>
              </a:rPr>
              <a:t>uncertainties</a:t>
            </a:r>
          </a:p>
          <a:p>
            <a:pPr lvl="0"/>
            <a:r>
              <a:rPr lang="en-US" b="1" spc="-1" dirty="0" smtClean="0">
                <a:solidFill>
                  <a:srgbClr val="000000"/>
                </a:solidFill>
                <a:uFill>
                  <a:solidFill>
                    <a:srgbClr val="FFFFFF"/>
                  </a:solidFill>
                </a:uFill>
                <a:latin typeface="Arial"/>
                <a:ea typeface="DejaVu Sans"/>
              </a:rPr>
              <a:t>Task 6</a:t>
            </a:r>
            <a:r>
              <a:rPr lang="en-US" b="1" spc="-1" dirty="0">
                <a:solidFill>
                  <a:srgbClr val="000000"/>
                </a:solidFill>
                <a:uFill>
                  <a:solidFill>
                    <a:srgbClr val="FFFFFF"/>
                  </a:solidFill>
                </a:uFill>
                <a:latin typeface="Arial"/>
                <a:ea typeface="DejaVu Sans"/>
              </a:rPr>
              <a:t>, Prioritize methods for </a:t>
            </a:r>
            <a:r>
              <a:rPr lang="en-US" b="1" spc="-1" dirty="0" err="1">
                <a:solidFill>
                  <a:srgbClr val="000000"/>
                </a:solidFill>
                <a:uFill>
                  <a:solidFill>
                    <a:srgbClr val="FFFFFF"/>
                  </a:solidFill>
                </a:uFill>
                <a:latin typeface="Arial"/>
                <a:ea typeface="DejaVu Sans"/>
              </a:rPr>
              <a:t>QoI</a:t>
            </a:r>
            <a:r>
              <a:rPr lang="en-US" b="1" spc="-1" dirty="0">
                <a:solidFill>
                  <a:srgbClr val="000000"/>
                </a:solidFill>
                <a:uFill>
                  <a:solidFill>
                    <a:srgbClr val="FFFFFF"/>
                  </a:solidFill>
                </a:uFill>
                <a:latin typeface="Arial"/>
                <a:ea typeface="DejaVu Sans"/>
              </a:rPr>
              <a:t> data </a:t>
            </a:r>
            <a:r>
              <a:rPr lang="en-US" b="1" spc="-1" dirty="0" smtClean="0">
                <a:solidFill>
                  <a:srgbClr val="000000"/>
                </a:solidFill>
                <a:uFill>
                  <a:solidFill>
                    <a:srgbClr val="FFFFFF"/>
                  </a:solidFill>
                </a:uFill>
                <a:latin typeface="Arial"/>
                <a:ea typeface="DejaVu Sans"/>
              </a:rPr>
              <a:t>acquisition</a:t>
            </a:r>
            <a:endParaRPr lang="en-US" b="1" spc="-1" dirty="0">
              <a:solidFill>
                <a:srgbClr val="000000"/>
              </a:solidFill>
              <a:uFill>
                <a:solidFill>
                  <a:srgbClr val="FFFFFF"/>
                </a:solidFill>
              </a:uFill>
              <a:latin typeface="Arial"/>
              <a:ea typeface="DejaVu Sans"/>
            </a:endParaRPr>
          </a:p>
        </p:txBody>
      </p:sp>
    </p:spTree>
    <p:extLst>
      <p:ext uri="{BB962C8B-B14F-4D97-AF65-F5344CB8AC3E}">
        <p14:creationId xmlns:p14="http://schemas.microsoft.com/office/powerpoint/2010/main" val="206488124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Picture 225"/>
          <p:cNvPicPr/>
          <p:nvPr/>
        </p:nvPicPr>
        <p:blipFill>
          <a:blip r:embed="rId2"/>
          <a:stretch/>
        </p:blipFill>
        <p:spPr>
          <a:xfrm>
            <a:off x="1420546" y="1601168"/>
            <a:ext cx="4064935" cy="3556981"/>
          </a:xfrm>
          <a:prstGeom prst="rect">
            <a:avLst/>
          </a:prstGeom>
          <a:ln>
            <a:noFill/>
          </a:ln>
        </p:spPr>
      </p:pic>
      <p:sp>
        <p:nvSpPr>
          <p:cNvPr id="228" name="CustomShape 2"/>
          <p:cNvSpPr/>
          <p:nvPr/>
        </p:nvSpPr>
        <p:spPr>
          <a:xfrm>
            <a:off x="1314450" y="1278772"/>
            <a:ext cx="2138563" cy="310126"/>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632" spc="-1" dirty="0">
                <a:solidFill>
                  <a:srgbClr val="000000"/>
                </a:solidFill>
                <a:uFill>
                  <a:solidFill>
                    <a:srgbClr val="FFFFFF"/>
                  </a:solidFill>
                </a:uFill>
                <a:latin typeface="Arial"/>
                <a:ea typeface="DejaVu Sans"/>
              </a:rPr>
              <a:t>Plastic Strain Mag.</a:t>
            </a:r>
            <a:endParaRPr lang="en-US" sz="1632" spc="-1" dirty="0">
              <a:solidFill>
                <a:srgbClr val="000000"/>
              </a:solidFill>
              <a:uFill>
                <a:solidFill>
                  <a:srgbClr val="FFFFFF"/>
                </a:solidFill>
              </a:uFill>
              <a:latin typeface="Arial"/>
            </a:endParaRPr>
          </a:p>
        </p:txBody>
      </p:sp>
      <p:sp>
        <p:nvSpPr>
          <p:cNvPr id="229" name="CustomShape 3"/>
          <p:cNvSpPr/>
          <p:nvPr/>
        </p:nvSpPr>
        <p:spPr>
          <a:xfrm>
            <a:off x="7519817" y="1497353"/>
            <a:ext cx="3776355" cy="310126"/>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632" spc="-1" dirty="0">
                <a:solidFill>
                  <a:srgbClr val="000000"/>
                </a:solidFill>
                <a:uFill>
                  <a:solidFill>
                    <a:srgbClr val="FFFFFF"/>
                  </a:solidFill>
                </a:uFill>
                <a:latin typeface="Arial"/>
                <a:ea typeface="DejaVu Sans"/>
              </a:rPr>
              <a:t>J-Integral Results along crack front</a:t>
            </a:r>
            <a:endParaRPr lang="en-US" sz="1632" spc="-1" dirty="0">
              <a:solidFill>
                <a:srgbClr val="000000"/>
              </a:solidFill>
              <a:uFill>
                <a:solidFill>
                  <a:srgbClr val="FFFFFF"/>
                </a:solidFill>
              </a:uFill>
              <a:latin typeface="Arial"/>
            </a:endParaRPr>
          </a:p>
        </p:txBody>
      </p:sp>
      <p:sp>
        <p:nvSpPr>
          <p:cNvPr id="234" name="CustomShape 8"/>
          <p:cNvSpPr/>
          <p:nvPr/>
        </p:nvSpPr>
        <p:spPr>
          <a:xfrm>
            <a:off x="3659189" y="4750500"/>
            <a:ext cx="2237477" cy="99860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Side view of semi-circular surface crack near HAZ interface</a:t>
            </a:r>
            <a:endParaRPr lang="en-US" sz="1632" spc="-1" dirty="0">
              <a:solidFill>
                <a:srgbClr val="000000"/>
              </a:solidFill>
              <a:uFill>
                <a:solidFill>
                  <a:srgbClr val="FFFFFF"/>
                </a:solidFill>
              </a:uFill>
              <a:latin typeface="Arial"/>
            </a:endParaRPr>
          </a:p>
        </p:txBody>
      </p:sp>
      <p:sp>
        <p:nvSpPr>
          <p:cNvPr id="235" name="Line 9"/>
          <p:cNvSpPr/>
          <p:nvPr/>
        </p:nvSpPr>
        <p:spPr>
          <a:xfrm flipH="1" flipV="1">
            <a:off x="4476749" y="2800350"/>
            <a:ext cx="276224" cy="1950150"/>
          </a:xfrm>
          <a:prstGeom prst="line">
            <a:avLst/>
          </a:prstGeom>
          <a:ln w="38160">
            <a:solidFill>
              <a:srgbClr val="FFBA00"/>
            </a:solidFill>
            <a:round/>
            <a:tailEnd type="triangle" w="med" len="med"/>
          </a:ln>
        </p:spPr>
        <p:style>
          <a:lnRef idx="0">
            <a:scrgbClr r="0" g="0" b="0"/>
          </a:lnRef>
          <a:fillRef idx="0">
            <a:scrgbClr r="0" g="0" b="0"/>
          </a:fillRef>
          <a:effectRef idx="0">
            <a:scrgbClr r="0" g="0" b="0"/>
          </a:effectRef>
          <a:fontRef idx="minor"/>
        </p:style>
      </p:sp>
      <p:pic>
        <p:nvPicPr>
          <p:cNvPr id="236" name="Picture 235"/>
          <p:cNvPicPr/>
          <p:nvPr/>
        </p:nvPicPr>
        <p:blipFill>
          <a:blip r:embed="rId3"/>
          <a:stretch/>
        </p:blipFill>
        <p:spPr>
          <a:xfrm>
            <a:off x="6737647" y="1817711"/>
            <a:ext cx="4558525" cy="3789413"/>
          </a:xfrm>
          <a:prstGeom prst="rect">
            <a:avLst/>
          </a:prstGeom>
          <a:ln>
            <a:noFill/>
          </a:ln>
        </p:spPr>
      </p:pic>
      <p:pic>
        <p:nvPicPr>
          <p:cNvPr id="238" name="Picture 237"/>
          <p:cNvPicPr/>
          <p:nvPr/>
        </p:nvPicPr>
        <p:blipFill>
          <a:blip r:embed="rId4"/>
          <a:stretch/>
        </p:blipFill>
        <p:spPr>
          <a:xfrm flipH="1">
            <a:off x="690474" y="4265588"/>
            <a:ext cx="1575113" cy="1740296"/>
          </a:xfrm>
          <a:prstGeom prst="rect">
            <a:avLst/>
          </a:prstGeom>
          <a:ln>
            <a:noFill/>
          </a:ln>
        </p:spPr>
      </p:pic>
      <p:sp>
        <p:nvSpPr>
          <p:cNvPr id="239" name="CustomShape 11"/>
          <p:cNvSpPr/>
          <p:nvPr/>
        </p:nvSpPr>
        <p:spPr>
          <a:xfrm>
            <a:off x="593191" y="6130914"/>
            <a:ext cx="1822888" cy="330692"/>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3D view of crack</a:t>
            </a:r>
            <a:endParaRPr lang="en-US" sz="1632" spc="-1" dirty="0">
              <a:solidFill>
                <a:srgbClr val="000000"/>
              </a:solidFill>
              <a:uFill>
                <a:solidFill>
                  <a:srgbClr val="FFFFFF"/>
                </a:solidFill>
              </a:uFill>
              <a:latin typeface="Arial"/>
            </a:endParaRPr>
          </a:p>
        </p:txBody>
      </p:sp>
      <p:sp>
        <p:nvSpPr>
          <p:cNvPr id="240" name="Line 12"/>
          <p:cNvSpPr/>
          <p:nvPr/>
        </p:nvSpPr>
        <p:spPr>
          <a:xfrm flipV="1">
            <a:off x="1504635" y="4795414"/>
            <a:ext cx="326" cy="1326686"/>
          </a:xfrm>
          <a:prstGeom prst="line">
            <a:avLst/>
          </a:prstGeom>
          <a:ln w="38160">
            <a:solidFill>
              <a:srgbClr val="FFBA00"/>
            </a:solidFill>
            <a:round/>
            <a:tailEnd type="triangle" w="med" len="med"/>
          </a:ln>
        </p:spPr>
        <p:style>
          <a:lnRef idx="0">
            <a:scrgbClr r="0" g="0" b="0"/>
          </a:lnRef>
          <a:fillRef idx="0">
            <a:scrgbClr r="0" g="0" b="0"/>
          </a:fillRef>
          <a:effectRef idx="0">
            <a:scrgbClr r="0" g="0" b="0"/>
          </a:effectRef>
          <a:fontRef idx="minor"/>
        </p:style>
      </p:sp>
      <p:sp>
        <p:nvSpPr>
          <p:cNvPr id="241" name="CustomShape 13"/>
          <p:cNvSpPr/>
          <p:nvPr/>
        </p:nvSpPr>
        <p:spPr>
          <a:xfrm rot="16187400">
            <a:off x="5094448" y="3407425"/>
            <a:ext cx="3276742" cy="518278"/>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81612" tIns="40806" rIns="81612" bIns="40806" anchor="ctr" anchorCtr="0"/>
          <a:lstStyle/>
          <a:p>
            <a:pPr algn="ctr"/>
            <a:r>
              <a:rPr lang="en-US" sz="1600" spc="-1" dirty="0">
                <a:solidFill>
                  <a:srgbClr val="000000"/>
                </a:solidFill>
                <a:uFill>
                  <a:solidFill>
                    <a:srgbClr val="FFFFFF"/>
                  </a:solidFill>
                </a:uFill>
                <a:latin typeface="Arial"/>
                <a:ea typeface="DejaVu Sans"/>
              </a:rPr>
              <a:t>Energy Release Rate</a:t>
            </a:r>
            <a:endParaRPr lang="en-US" sz="1600"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normAutofit/>
          </a:bodyPr>
          <a:lstStyle/>
          <a:p>
            <a:pPr>
              <a:lnSpc>
                <a:spcPct val="100000"/>
              </a:lnSpc>
            </a:pPr>
            <a:r>
              <a:rPr lang="en-US" dirty="0"/>
              <a:t>Pressure Vessel Use Case</a:t>
            </a:r>
          </a:p>
        </p:txBody>
      </p:sp>
      <p:sp>
        <p:nvSpPr>
          <p:cNvPr id="3" name="TextBox 2"/>
          <p:cNvSpPr txBox="1"/>
          <p:nvPr/>
        </p:nvSpPr>
        <p:spPr>
          <a:xfrm>
            <a:off x="4107630" y="5949682"/>
            <a:ext cx="3826945" cy="523220"/>
          </a:xfrm>
          <a:prstGeom prst="rect">
            <a:avLst/>
          </a:prstGeom>
          <a:noFill/>
        </p:spPr>
        <p:txBody>
          <a:bodyPr wrap="none" rtlCol="0">
            <a:spAutoFit/>
          </a:bodyPr>
          <a:lstStyle/>
          <a:p>
            <a:r>
              <a:rPr lang="en-US" sz="1400" i="1" dirty="0"/>
              <a:t>For c:a = 1, max(J) where crack front daylights (ID)</a:t>
            </a:r>
          </a:p>
          <a:p>
            <a:r>
              <a:rPr lang="en-US" sz="1400" i="1" dirty="0"/>
              <a:t>For c:a = 5, J nearly constant along crack front </a:t>
            </a:r>
          </a:p>
        </p:txBody>
      </p:sp>
      <p:sp>
        <p:nvSpPr>
          <p:cNvPr id="20" name="CustomShape 13"/>
          <p:cNvSpPr/>
          <p:nvPr/>
        </p:nvSpPr>
        <p:spPr>
          <a:xfrm>
            <a:off x="7519816" y="5547470"/>
            <a:ext cx="3276742" cy="325602"/>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81612" tIns="40806" rIns="81612" bIns="40806"/>
          <a:lstStyle/>
          <a:p>
            <a:pPr algn="ctr"/>
            <a:r>
              <a:rPr lang="en-US" sz="1600" spc="-1" dirty="0">
                <a:solidFill>
                  <a:srgbClr val="000000"/>
                </a:solidFill>
                <a:uFill>
                  <a:solidFill>
                    <a:srgbClr val="FFFFFF"/>
                  </a:solidFill>
                </a:uFill>
                <a:latin typeface="Arial"/>
                <a:ea typeface="DejaVu Sans"/>
              </a:rPr>
              <a:t>Time</a:t>
            </a:r>
            <a:endParaRPr lang="en-US" sz="1600" spc="-1" dirty="0">
              <a:solidFill>
                <a:srgbClr val="000000"/>
              </a:solidFill>
              <a:uFill>
                <a:solidFill>
                  <a:srgbClr val="FFFFFF"/>
                </a:solidFill>
              </a:uFill>
              <a:latin typeface="Arial"/>
            </a:endParaRPr>
          </a:p>
        </p:txBody>
      </p:sp>
      <p:sp>
        <p:nvSpPr>
          <p:cNvPr id="230" name="CustomShape 4"/>
          <p:cNvSpPr/>
          <p:nvPr/>
        </p:nvSpPr>
        <p:spPr>
          <a:xfrm>
            <a:off x="7751922" y="6046523"/>
            <a:ext cx="1359331" cy="539619"/>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Proof</a:t>
            </a:r>
            <a:endParaRPr lang="en-US" sz="1632" spc="-1" dirty="0">
              <a:solidFill>
                <a:srgbClr val="000000"/>
              </a:solidFill>
              <a:uFill>
                <a:solidFill>
                  <a:srgbClr val="FFFFFF"/>
                </a:solidFill>
              </a:uFill>
              <a:latin typeface="Arial"/>
            </a:endParaRPr>
          </a:p>
        </p:txBody>
      </p:sp>
      <p:sp>
        <p:nvSpPr>
          <p:cNvPr id="231" name="CustomShape 5"/>
          <p:cNvSpPr/>
          <p:nvPr/>
        </p:nvSpPr>
        <p:spPr>
          <a:xfrm>
            <a:off x="10516200" y="6046523"/>
            <a:ext cx="1132776" cy="539619"/>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MDP</a:t>
            </a:r>
            <a:endParaRPr lang="en-US" sz="1632" spc="-1" dirty="0">
              <a:solidFill>
                <a:srgbClr val="000000"/>
              </a:solidFill>
              <a:uFill>
                <a:solidFill>
                  <a:srgbClr val="FFFFFF"/>
                </a:solidFill>
              </a:uFill>
              <a:latin typeface="Arial"/>
            </a:endParaRPr>
          </a:p>
        </p:txBody>
      </p:sp>
      <p:sp>
        <p:nvSpPr>
          <p:cNvPr id="232" name="Line 6"/>
          <p:cNvSpPr/>
          <p:nvPr/>
        </p:nvSpPr>
        <p:spPr>
          <a:xfrm flipH="1" flipV="1">
            <a:off x="8424733" y="5615285"/>
            <a:ext cx="6855" cy="469433"/>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233" name="Line 7"/>
          <p:cNvSpPr/>
          <p:nvPr/>
        </p:nvSpPr>
        <p:spPr>
          <a:xfrm flipV="1">
            <a:off x="11264506" y="5608102"/>
            <a:ext cx="326" cy="43842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19" name="Rectangle 18"/>
          <p:cNvSpPr/>
          <p:nvPr/>
        </p:nvSpPr>
        <p:spPr>
          <a:xfrm>
            <a:off x="3476605" y="922488"/>
            <a:ext cx="5634647" cy="369332"/>
          </a:xfrm>
          <a:prstGeom prst="rect">
            <a:avLst/>
          </a:prstGeom>
        </p:spPr>
        <p:txBody>
          <a:bodyPr wrap="square">
            <a:spAutoFit/>
          </a:bodyPr>
          <a:lstStyle/>
          <a:p>
            <a:pPr lvl="0"/>
            <a:r>
              <a:rPr lang="en-US" b="1" dirty="0" smtClean="0"/>
              <a:t>Task 7, Finalize validation test design</a:t>
            </a:r>
            <a:endParaRPr lang="en-US" b="1" dirty="0"/>
          </a:p>
        </p:txBody>
      </p:sp>
    </p:spTree>
    <p:extLst>
      <p:ext uri="{BB962C8B-B14F-4D97-AF65-F5344CB8AC3E}">
        <p14:creationId xmlns:p14="http://schemas.microsoft.com/office/powerpoint/2010/main" val="373297848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 name="Picture 324"/>
          <p:cNvPicPr/>
          <p:nvPr/>
        </p:nvPicPr>
        <p:blipFill>
          <a:blip r:embed="rId2"/>
          <a:stretch/>
        </p:blipFill>
        <p:spPr>
          <a:xfrm>
            <a:off x="2950210" y="1655093"/>
            <a:ext cx="6369972" cy="4752033"/>
          </a:xfrm>
          <a:prstGeom prst="rect">
            <a:avLst/>
          </a:prstGeom>
          <a:ln>
            <a:noFill/>
          </a:ln>
        </p:spPr>
      </p:pic>
      <p:pic>
        <p:nvPicPr>
          <p:cNvPr id="326" name="Picture 325"/>
          <p:cNvPicPr/>
          <p:nvPr/>
        </p:nvPicPr>
        <p:blipFill>
          <a:blip r:embed="rId3"/>
          <a:stretch/>
        </p:blipFill>
        <p:spPr>
          <a:xfrm>
            <a:off x="4014416" y="1409605"/>
            <a:ext cx="2984064" cy="2191121"/>
          </a:xfrm>
          <a:prstGeom prst="rect">
            <a:avLst/>
          </a:prstGeom>
          <a:ln>
            <a:noFill/>
          </a:ln>
        </p:spPr>
      </p:pic>
      <p:sp>
        <p:nvSpPr>
          <p:cNvPr id="327" name="Line 1"/>
          <p:cNvSpPr/>
          <p:nvPr/>
        </p:nvSpPr>
        <p:spPr>
          <a:xfrm flipH="1">
            <a:off x="6998480" y="2321701"/>
            <a:ext cx="1161830" cy="165836"/>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328" name="Line 2"/>
          <p:cNvSpPr/>
          <p:nvPr/>
        </p:nvSpPr>
        <p:spPr>
          <a:xfrm>
            <a:off x="3351072" y="5389663"/>
            <a:ext cx="5804252" cy="326"/>
          </a:xfrm>
          <a:prstGeom prst="line">
            <a:avLst/>
          </a:prstGeom>
          <a:ln w="19080">
            <a:solidFill>
              <a:srgbClr val="0000FF"/>
            </a:solidFill>
            <a:custDash>
              <a:ds d="300000" sp="300000"/>
            </a:custDash>
            <a:round/>
          </a:ln>
        </p:spPr>
        <p:style>
          <a:lnRef idx="0">
            <a:scrgbClr r="0" g="0" b="0"/>
          </a:lnRef>
          <a:fillRef idx="0">
            <a:scrgbClr r="0" g="0" b="0"/>
          </a:fillRef>
          <a:effectRef idx="0">
            <a:scrgbClr r="0" g="0" b="0"/>
          </a:effectRef>
          <a:fontRef idx="minor"/>
        </p:style>
      </p:sp>
      <p:sp>
        <p:nvSpPr>
          <p:cNvPr id="329" name="Line 3"/>
          <p:cNvSpPr/>
          <p:nvPr/>
        </p:nvSpPr>
        <p:spPr>
          <a:xfrm>
            <a:off x="3351072" y="3757421"/>
            <a:ext cx="5804252" cy="326"/>
          </a:xfrm>
          <a:prstGeom prst="line">
            <a:avLst/>
          </a:prstGeom>
          <a:ln w="19080">
            <a:solidFill>
              <a:srgbClr val="FF0000"/>
            </a:solidFill>
            <a:custDash>
              <a:ds d="300000" sp="300000"/>
            </a:custDash>
            <a:round/>
          </a:ln>
        </p:spPr>
        <p:style>
          <a:lnRef idx="0">
            <a:scrgbClr r="0" g="0" b="0"/>
          </a:lnRef>
          <a:fillRef idx="0">
            <a:scrgbClr r="0" g="0" b="0"/>
          </a:fillRef>
          <a:effectRef idx="0">
            <a:scrgbClr r="0" g="0" b="0"/>
          </a:effectRef>
          <a:fontRef idx="minor"/>
        </p:style>
      </p:sp>
      <p:sp>
        <p:nvSpPr>
          <p:cNvPr id="330" name="Line 4"/>
          <p:cNvSpPr/>
          <p:nvPr/>
        </p:nvSpPr>
        <p:spPr>
          <a:xfrm>
            <a:off x="3351072" y="4475607"/>
            <a:ext cx="5804252" cy="326"/>
          </a:xfrm>
          <a:prstGeom prst="line">
            <a:avLst/>
          </a:prstGeom>
          <a:ln w="19080">
            <a:solidFill>
              <a:srgbClr val="3DEB3D"/>
            </a:solidFill>
            <a:custDash>
              <a:ds d="300000" sp="300000"/>
            </a:custDash>
            <a:round/>
          </a:ln>
        </p:spPr>
        <p:style>
          <a:lnRef idx="0">
            <a:scrgbClr r="0" g="0" b="0"/>
          </a:lnRef>
          <a:fillRef idx="0">
            <a:scrgbClr r="0" g="0" b="0"/>
          </a:fillRef>
          <a:effectRef idx="0">
            <a:scrgbClr r="0" g="0" b="0"/>
          </a:effectRef>
          <a:fontRef idx="minor"/>
        </p:style>
      </p:sp>
      <p:sp>
        <p:nvSpPr>
          <p:cNvPr id="331" name="CustomShape 5"/>
          <p:cNvSpPr/>
          <p:nvPr/>
        </p:nvSpPr>
        <p:spPr>
          <a:xfrm>
            <a:off x="9238242" y="3618354"/>
            <a:ext cx="1426906" cy="326448"/>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270" spc="-1">
                <a:solidFill>
                  <a:srgbClr val="FF0000"/>
                </a:solidFill>
                <a:uFill>
                  <a:solidFill>
                    <a:srgbClr val="FFFFFF"/>
                  </a:solidFill>
                </a:uFill>
                <a:latin typeface="Arial"/>
              </a:rPr>
              <a:t>Weld toughness</a:t>
            </a:r>
          </a:p>
        </p:txBody>
      </p:sp>
      <p:sp>
        <p:nvSpPr>
          <p:cNvPr id="332" name="TextShape 6"/>
          <p:cNvSpPr txBox="1"/>
          <p:nvPr/>
        </p:nvSpPr>
        <p:spPr>
          <a:xfrm>
            <a:off x="9254892" y="5259083"/>
            <a:ext cx="791311" cy="260506"/>
          </a:xfrm>
          <a:prstGeom prst="rect">
            <a:avLst/>
          </a:prstGeom>
          <a:noFill/>
          <a:ln>
            <a:noFill/>
          </a:ln>
        </p:spPr>
        <p:txBody>
          <a:bodyPr lIns="81612" tIns="40806" rIns="81612" bIns="40806"/>
          <a:lstStyle/>
          <a:p>
            <a:r>
              <a:rPr lang="en-US" sz="1270" spc="-1">
                <a:solidFill>
                  <a:srgbClr val="2323DC"/>
                </a:solidFill>
                <a:uFill>
                  <a:solidFill>
                    <a:srgbClr val="FFFFFF"/>
                  </a:solidFill>
                </a:uFill>
                <a:latin typeface="Arial"/>
              </a:rPr>
              <a:t>c:a = 1:1</a:t>
            </a:r>
          </a:p>
        </p:txBody>
      </p:sp>
      <p:sp>
        <p:nvSpPr>
          <p:cNvPr id="333" name="TextShape 7"/>
          <p:cNvSpPr txBox="1"/>
          <p:nvPr/>
        </p:nvSpPr>
        <p:spPr>
          <a:xfrm>
            <a:off x="9254892" y="4345028"/>
            <a:ext cx="791311" cy="260506"/>
          </a:xfrm>
          <a:prstGeom prst="rect">
            <a:avLst/>
          </a:prstGeom>
          <a:noFill/>
          <a:ln>
            <a:noFill/>
          </a:ln>
        </p:spPr>
        <p:txBody>
          <a:bodyPr lIns="81612" tIns="40806" rIns="81612" bIns="40806"/>
          <a:lstStyle/>
          <a:p>
            <a:r>
              <a:rPr lang="en-US" sz="1270" spc="-1">
                <a:solidFill>
                  <a:srgbClr val="3DEB3D"/>
                </a:solidFill>
                <a:uFill>
                  <a:solidFill>
                    <a:srgbClr val="FFFFFF"/>
                  </a:solidFill>
                </a:uFill>
                <a:latin typeface="Arial"/>
              </a:rPr>
              <a:t>c:a = 1:4</a:t>
            </a:r>
          </a:p>
        </p:txBody>
      </p:sp>
      <p:sp>
        <p:nvSpPr>
          <p:cNvPr id="334" name="TextShape 8"/>
          <p:cNvSpPr txBox="1"/>
          <p:nvPr/>
        </p:nvSpPr>
        <p:spPr>
          <a:xfrm>
            <a:off x="9254892" y="4018579"/>
            <a:ext cx="791311" cy="260506"/>
          </a:xfrm>
          <a:prstGeom prst="rect">
            <a:avLst/>
          </a:prstGeom>
          <a:noFill/>
          <a:ln>
            <a:noFill/>
          </a:ln>
        </p:spPr>
        <p:txBody>
          <a:bodyPr lIns="81612" tIns="40806" rIns="81612" bIns="40806"/>
          <a:lstStyle/>
          <a:p>
            <a:r>
              <a:rPr lang="en-US" sz="1270" spc="-1">
                <a:solidFill>
                  <a:srgbClr val="FFA400"/>
                </a:solidFill>
                <a:uFill>
                  <a:solidFill>
                    <a:srgbClr val="FFFFFF"/>
                  </a:solidFill>
                </a:uFill>
                <a:latin typeface="Arial"/>
              </a:rPr>
              <a:t>c:a = 1:5</a:t>
            </a:r>
          </a:p>
        </p:txBody>
      </p:sp>
      <p:sp>
        <p:nvSpPr>
          <p:cNvPr id="335" name="Line 9"/>
          <p:cNvSpPr/>
          <p:nvPr/>
        </p:nvSpPr>
        <p:spPr>
          <a:xfrm>
            <a:off x="3351072" y="4149485"/>
            <a:ext cx="5804252" cy="326"/>
          </a:xfrm>
          <a:prstGeom prst="line">
            <a:avLst/>
          </a:prstGeom>
          <a:ln w="19080">
            <a:solidFill>
              <a:srgbClr val="FFA400"/>
            </a:solidFill>
            <a:custDash>
              <a:ds d="300000" sp="300000"/>
            </a:custDash>
            <a:round/>
          </a:ln>
        </p:spPr>
        <p:style>
          <a:lnRef idx="0">
            <a:scrgbClr r="0" g="0" b="0"/>
          </a:lnRef>
          <a:fillRef idx="0">
            <a:scrgbClr r="0" g="0" b="0"/>
          </a:fillRef>
          <a:effectRef idx="0">
            <a:scrgbClr r="0" g="0" b="0"/>
          </a:effectRef>
          <a:fontRef idx="minor"/>
        </p:style>
      </p:sp>
      <p:sp>
        <p:nvSpPr>
          <p:cNvPr id="2" name="Title 1"/>
          <p:cNvSpPr>
            <a:spLocks noGrp="1"/>
          </p:cNvSpPr>
          <p:nvPr>
            <p:ph type="title"/>
          </p:nvPr>
        </p:nvSpPr>
        <p:spPr/>
        <p:txBody>
          <a:bodyPr>
            <a:normAutofit/>
          </a:bodyPr>
          <a:lstStyle/>
          <a:p>
            <a:r>
              <a:rPr lang="en-US" dirty="0"/>
              <a:t>Pressure Vessel Use Case</a:t>
            </a:r>
          </a:p>
        </p:txBody>
      </p:sp>
      <p:sp>
        <p:nvSpPr>
          <p:cNvPr id="3" name="Rectangle 2"/>
          <p:cNvSpPr/>
          <p:nvPr/>
        </p:nvSpPr>
        <p:spPr>
          <a:xfrm>
            <a:off x="3133510" y="1655094"/>
            <a:ext cx="190328" cy="40009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248150" y="922488"/>
            <a:ext cx="4863102" cy="369332"/>
          </a:xfrm>
          <a:prstGeom prst="rect">
            <a:avLst/>
          </a:prstGeom>
        </p:spPr>
        <p:txBody>
          <a:bodyPr wrap="square">
            <a:spAutoFit/>
          </a:bodyPr>
          <a:lstStyle/>
          <a:p>
            <a:pPr lvl="0"/>
            <a:r>
              <a:rPr lang="en-US" b="1" dirty="0" smtClean="0"/>
              <a:t>Task 7, Finalize validation test design</a:t>
            </a:r>
            <a:endParaRPr lang="en-US" b="1" dirty="0"/>
          </a:p>
        </p:txBody>
      </p:sp>
    </p:spTree>
    <p:extLst>
      <p:ext uri="{BB962C8B-B14F-4D97-AF65-F5344CB8AC3E}">
        <p14:creationId xmlns:p14="http://schemas.microsoft.com/office/powerpoint/2010/main" val="1605828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200" dirty="0" smtClean="0">
                <a:solidFill>
                  <a:srgbClr val="000000"/>
                </a:solidFill>
                <a:latin typeface="Arial" panose="020B0604020202020204" pitchFamily="34" charset="0"/>
                <a:cs typeface="Arial" panose="020B0604020202020204" pitchFamily="34" charset="0"/>
              </a:rPr>
              <a:t>Connecting </a:t>
            </a:r>
            <a:r>
              <a:rPr lang="en-US" altLang="en-US" sz="3200" dirty="0">
                <a:solidFill>
                  <a:srgbClr val="000000"/>
                </a:solidFill>
                <a:latin typeface="Arial" panose="020B0604020202020204" pitchFamily="34" charset="0"/>
                <a:cs typeface="Arial" panose="020B0604020202020204" pitchFamily="34" charset="0"/>
              </a:rPr>
              <a:t>Modelers and Experimentalists</a:t>
            </a:r>
            <a:endParaRPr lang="en-US" sz="3200" dirty="0"/>
          </a:p>
        </p:txBody>
      </p:sp>
      <p:sp>
        <p:nvSpPr>
          <p:cNvPr id="3" name="Slide Number Placeholder 2"/>
          <p:cNvSpPr>
            <a:spLocks noGrp="1"/>
          </p:cNvSpPr>
          <p:nvPr>
            <p:ph type="sldNum" sz="quarter" idx="12"/>
          </p:nvPr>
        </p:nvSpPr>
        <p:spPr/>
        <p:txBody>
          <a:bodyPr/>
          <a:lstStyle/>
          <a:p>
            <a:fld id="{3ACF1BEE-6F89-438A-890D-386550F99E2E}" type="slidenum">
              <a:rPr lang="en-US" smtClean="0"/>
              <a:t>12</a:t>
            </a:fld>
            <a:endParaRPr lang="en-US"/>
          </a:p>
        </p:txBody>
      </p:sp>
      <p:sp>
        <p:nvSpPr>
          <p:cNvPr id="4" name="Rectangle 1"/>
          <p:cNvSpPr>
            <a:spLocks noChangeArrowheads="1"/>
          </p:cNvSpPr>
          <p:nvPr/>
        </p:nvSpPr>
        <p:spPr bwMode="auto">
          <a:xfrm>
            <a:off x="1039670" y="946421"/>
            <a:ext cx="10525539" cy="5401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77744" rIns="91440" bIns="50784"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Closing Remarks:</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a:t>
            </a: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#1:  Provide Incentive Mechanisms that Motivate V&amp;V Contributions</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Multidisciplinary V&amp;V funding streams and requirements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Publication venues that reinforce joint experimental-computational V&amp;V efforts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Robust experimentation requirements for challenge problems</a:t>
            </a:r>
            <a:endParaRPr lang="en-US" altLang="en-US" sz="1600" dirty="0"/>
          </a:p>
          <a:p>
            <a:pPr marL="0" lvl="1" eaLnBrk="0" fontAlgn="base" hangingPunct="0">
              <a:lnSpc>
                <a:spcPct val="150000"/>
              </a:lnSpc>
              <a:spcBef>
                <a:spcPct val="0"/>
              </a:spcBef>
              <a:spcAft>
                <a:spcPct val="0"/>
              </a:spcAf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#2:  Build Awareness of the Value of V&amp;V/UQ</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Value-driven collaborative V&amp;V partnerships for decision making</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Professional society V&amp;V committees/working groups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Recognition and achievement awards for V&amp;V efforts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Advertisements for shared V&amp;V resources</a:t>
            </a:r>
            <a:endParaRPr kumimoji="0" lang="en-US" altLang="en-US" sz="160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#3:  Reduce the Entry Barrier for New V&amp;V Practitioners</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Networking events for V&amp;V team matchmaking</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Joint educational opportunities for experimentalist modeler teams</a:t>
            </a:r>
            <a:endParaRPr kumimoji="0" lang="en-US" altLang="en-US" sz="160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42555148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MPrime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3BD4381-4FE7-4DF6-A41D-BB84A8A7B7BD}" vid="{BC855366-66A2-4315-B1EA-682022E317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MPrimeTemplate</Template>
  <TotalTime>12213</TotalTime>
  <Words>1355</Words>
  <Application>Microsoft Office PowerPoint</Application>
  <PresentationFormat>Widescreen</PresentationFormat>
  <Paragraphs>185</Paragraphs>
  <Slides>12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DejaVu Sans</vt:lpstr>
      <vt:lpstr>Helvetica</vt:lpstr>
      <vt:lpstr>Symbol</vt:lpstr>
      <vt:lpstr>Times New Roman</vt:lpstr>
      <vt:lpstr>MPrimeTemplate</vt:lpstr>
      <vt:lpstr>Designing validation experiments:  combining modeler and experimentalist perspectives</vt:lpstr>
      <vt:lpstr>Topic Overview</vt:lpstr>
      <vt:lpstr>Validation is the Goal</vt:lpstr>
      <vt:lpstr>Design of Validation Experiments, and Preliminary Calculations</vt:lpstr>
      <vt:lpstr>Current and Recommended Practice</vt:lpstr>
      <vt:lpstr>Nominal Task Sequence</vt:lpstr>
      <vt:lpstr>Pressure Vessel Use Case</vt:lpstr>
      <vt:lpstr>Pressure Vessel Use Case</vt:lpstr>
      <vt:lpstr>Pressure Vessel Use Case</vt:lpstr>
      <vt:lpstr>Pressure Vessel Use Case</vt:lpstr>
      <vt:lpstr>Pressure Vessel Use Case</vt:lpstr>
      <vt:lpstr>Connecting Modelers and Experimentalists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Technical Discipline Team Face-to-Face</dc:title>
  <dc:creator>Russell, Richard W. (KSC-NEL40)</dc:creator>
  <cp:lastModifiedBy>Jacob Hochhalter</cp:lastModifiedBy>
  <cp:revision>338</cp:revision>
  <dcterms:created xsi:type="dcterms:W3CDTF">2016-09-23T16:35:00Z</dcterms:created>
  <dcterms:modified xsi:type="dcterms:W3CDTF">2021-07-08T19:35:12Z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1033-10.2.0.5871</vt:lpwstr>
  </property>
</Properties>
</file>