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3" r:id="rId3"/>
    <p:sldId id="257" r:id="rId4"/>
    <p:sldId id="280" r:id="rId5"/>
    <p:sldId id="260" r:id="rId6"/>
    <p:sldId id="265" r:id="rId7"/>
    <p:sldId id="261" r:id="rId8"/>
    <p:sldId id="274" r:id="rId9"/>
    <p:sldId id="282" r:id="rId10"/>
    <p:sldId id="262" r:id="rId11"/>
    <p:sldId id="270" r:id="rId12"/>
    <p:sldId id="275" r:id="rId13"/>
    <p:sldId id="269" r:id="rId14"/>
    <p:sldId id="276" r:id="rId15"/>
    <p:sldId id="272" r:id="rId16"/>
    <p:sldId id="277" r:id="rId17"/>
    <p:sldId id="289" r:id="rId18"/>
    <p:sldId id="288" r:id="rId19"/>
    <p:sldId id="266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701"/>
  </p:normalViewPr>
  <p:slideViewPr>
    <p:cSldViewPr snapToGrid="0" snapToObjects="1">
      <p:cViewPr varScale="1">
        <p:scale>
          <a:sx n="104" d="100"/>
          <a:sy n="104" d="100"/>
        </p:scale>
        <p:origin x="2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9E05F-6E31-2940-BD3E-9D0E69713B3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30B4C-4DFE-C947-8DAA-170E97D7A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3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give just one example of what </a:t>
            </a:r>
            <a:r>
              <a:rPr lang="en-US" dirty="0" err="1"/>
              <a:t>xthe</a:t>
            </a:r>
            <a:r>
              <a:rPr lang="en-US" dirty="0"/>
              <a:t> X-</a:t>
            </a:r>
            <a:r>
              <a:rPr lang="en-US" dirty="0" err="1"/>
              <a:t>ifu</a:t>
            </a:r>
            <a:r>
              <a:rPr lang="en-US" dirty="0"/>
              <a:t> will be capable of I show on the right an image of the bulk velocity in the Perseus galaxy cluster. The image on the left shows what was </a:t>
            </a:r>
            <a:r>
              <a:rPr lang="en-US" dirty="0" err="1"/>
              <a:t>maeasured</a:t>
            </a:r>
            <a:r>
              <a:rPr lang="en-US" dirty="0"/>
              <a:t> by the </a:t>
            </a:r>
            <a:r>
              <a:rPr lang="en-US" dirty="0" err="1"/>
              <a:t>Hitomi</a:t>
            </a:r>
            <a:r>
              <a:rPr lang="en-US" dirty="0"/>
              <a:t> satellite, the image on the right shows a simulation of what X-</a:t>
            </a:r>
            <a:r>
              <a:rPr lang="en-US" dirty="0" err="1"/>
              <a:t>ifu</a:t>
            </a:r>
            <a:r>
              <a:rPr lang="en-US" dirty="0"/>
              <a:t> will be able to measure. You can see the marked improvement in detail both spectrally and spatially. And so, this will give us </a:t>
            </a:r>
            <a:r>
              <a:rPr lang="en-US" dirty="0" err="1"/>
              <a:t>unpresidented</a:t>
            </a:r>
            <a:r>
              <a:rPr lang="en-US" dirty="0"/>
              <a:t> information about the composition, dynamics and evolution of these astrophysical objects.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704E7-B9BF-F54C-9BE3-AF545004A0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81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the slew rate is actually increasing in these longer devices but are we realizing that improved performance that we anticipated?</a:t>
            </a:r>
          </a:p>
          <a:p>
            <a:endParaRPr lang="en-US" dirty="0"/>
          </a:p>
          <a:p>
            <a:r>
              <a:rPr lang="en-US" dirty="0"/>
              <a:t>If we look at the measured NEP in the low inductance limit we measure a lower NEP in the longer TES's as expect. As seen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30B4C-4DFE-C947-8DAA-170E97D7A4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4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2DA5D-01B6-AE46-BB86-DB2FB499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9B3884-08B5-AC4E-A74D-C79635CB4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999F5-B698-AB4B-A7A7-2ADF62EF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A3CA-7952-D64F-A408-2E2508D42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8D0C2-8D74-BA49-856E-8B16C4EC3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D34FC-23A0-254C-B85E-25FCF196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5DAE-0442-444E-A8AC-7617FCED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3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40A5-FBAC-A748-82F1-F385FB55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6DBAC5-3519-404F-9250-7975A5731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86B7D-6541-674D-A208-0D3256B5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A3CA-7952-D64F-A408-2E2508D42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688DB-9C88-794C-B72D-C0B80B5FA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19DFF-C7E0-ED48-8CCD-50886834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5DAE-0442-444E-A8AC-7617FCED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4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7B08F3-68DA-8945-A307-4416DED1EE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6CF097-0E96-8D46-8355-FECCBD5EB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90C16-9CE5-9545-8CF9-9D473A094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A3CA-7952-D64F-A408-2E2508D42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A2619-44F1-7B4A-9A72-42366CE0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08116-8B55-C741-92C0-2DF00D728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5DAE-0442-444E-A8AC-7617FCED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54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body" sz="quarter" idx="13"/>
          </p:nvPr>
        </p:nvSpPr>
        <p:spPr>
          <a:xfrm>
            <a:off x="2275971" y="3276669"/>
            <a:ext cx="7640060" cy="1178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67">
                <a:solidFill>
                  <a:srgbClr val="FFFFFF"/>
                </a:solidFill>
                <a:latin typeface="Avenir Next Condensed Medium"/>
                <a:ea typeface="Avenir Next Condensed Medium"/>
                <a:cs typeface="Avenir Next Condensed Medium"/>
                <a:sym typeface="Avenir Next Condensed Medium"/>
              </a:defRPr>
            </a:lvl1pPr>
          </a:lstStyle>
          <a:p>
            <a:r>
              <a:t>Put your title here and whatever else you may want to display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45248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1D11-ED8F-1242-BB3A-AE624B9C1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6F48B-6D04-A842-9A29-B82601F00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7ABF-5558-E140-BEFE-C747C344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A3CA-7952-D64F-A408-2E2508D42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EB6E9-7AAE-3340-82DB-01BB7CB80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BFF2E-D87C-6346-B83E-BB2BD1F9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5DAE-0442-444E-A8AC-7617FCED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6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EAFAF-FAF6-DF42-957D-AAF8EDF3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8D846-9748-BF41-B5B9-4BEAA148A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CA3AB-DECC-EF49-B30E-12716E50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A3CA-7952-D64F-A408-2E2508D42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C6F17-ACCE-E645-AA50-A3AEBB81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209F3-8ACA-CD43-9C5A-DAE46E93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5DAE-0442-444E-A8AC-7617FCED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62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080A-7D74-814C-81F2-72A3DDA0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49978-35CD-184A-B93A-00F9591D1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D8640-1474-E049-9BEB-C194D10EF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F3868-EE39-4145-A871-1B605D948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A3CA-7952-D64F-A408-2E2508D42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C2B8F-9EDC-F741-A72A-DB5AA7C9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C7D1D-18A8-D343-8C89-D5BDA3A2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5DAE-0442-444E-A8AC-7617FCED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3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16811-FC51-294F-B8B0-D0DEFB7D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14CFD-DE5A-6145-A6A0-CAD7A0AB7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867BA-2E81-6343-9867-7A2E47C24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AF37B-F42D-7D40-A462-A2A3C12235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2ACA8-F18B-5A42-8EEF-1E578E320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5B66FA-56EE-654C-9259-1FB13176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A3CA-7952-D64F-A408-2E2508D42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211641-9EF5-244B-94B0-1F239ACC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33001C-981A-1F4C-B61F-EEEE92F1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5DAE-0442-444E-A8AC-7617FCED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2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691C1-9F00-C14A-9263-1DA0F977A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24132-2B69-504F-B905-D730D432B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A3CA-7952-D64F-A408-2E2508D42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9E004-2C09-3945-A4D8-1DFF7AD1D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FB79F-5FD8-D746-A446-568FF513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5DAE-0442-444E-A8AC-7617FCED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6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019B86-7EC6-964E-8365-D0831F35E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A3CA-7952-D64F-A408-2E2508D42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E896D2-AC26-1544-9F90-797DF9A5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12C24-D8FD-C04F-B9A0-6F27B880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5DAE-0442-444E-A8AC-7617FCED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0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21D9-BEFC-FC49-9349-F510E938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40DFF-A0A6-4747-A609-7EBA17E50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2AA2A9-C511-0443-B603-FC82A0449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2C526-666E-824B-A684-7F1CA2C56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A3CA-7952-D64F-A408-2E2508D42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6E85A-48BF-1142-AC31-57DD5A2BF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18A34-8E92-CB4D-ABAC-614FAD86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5DAE-0442-444E-A8AC-7617FCED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03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31365-8103-BD46-8473-2399B334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2993D1-EA3E-1B4E-B18B-9B7A71FC01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10C61-173F-7D43-ABC2-A32283141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20684-2BA1-2141-9E68-F0AFDC0DB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A3CA-7952-D64F-A408-2E2508D42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B101B-6DA5-7445-AC7E-E2014FA0D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0728A-1092-D04E-8B68-F47E9CA3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F5DAE-0442-444E-A8AC-7617FCED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1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B8319-75B2-7048-AEE2-D2B5FD91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433C0-E714-1D42-B393-19534DB83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E4318-355E-C84F-8CAA-55BBD0A91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4A3CA-7952-D64F-A408-2E2508D42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172E5-B661-4F45-B010-48F236CBD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C6E4F-6559-E54C-A526-492EA2B46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F5DAE-0442-444E-A8AC-7617FCED68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8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492EB-2AA5-1342-8BB2-A3767EBE99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Fine optimization of TES design for the X-IFU instrument on ATHENA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7CD15-DDB4-6340-A82C-9984C3DB4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8429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/>
              <a:t>Nick Wakeham  </a:t>
            </a:r>
          </a:p>
          <a:p>
            <a:r>
              <a:rPr lang="en-US" sz="1800" dirty="0"/>
              <a:t>J.S. Adams, S.R. Bandler , S. Beaumont, J.A. Chervenak, F.M </a:t>
            </a:r>
            <a:r>
              <a:rPr lang="en-US" sz="1800" dirty="0" err="1"/>
              <a:t>Finkbeiner</a:t>
            </a:r>
            <a:r>
              <a:rPr lang="en-US" sz="1800" dirty="0"/>
              <a:t> , J.Y. Ha, R. </a:t>
            </a:r>
            <a:r>
              <a:rPr lang="en-US" sz="1800" dirty="0" err="1"/>
              <a:t>Hummatov</a:t>
            </a:r>
            <a:r>
              <a:rPr lang="en-US" sz="1800" dirty="0"/>
              <a:t>, R.L. Kelley, C.A. Kilbourne, A.M. </a:t>
            </a:r>
            <a:r>
              <a:rPr lang="en-US" sz="1800" dirty="0" err="1"/>
              <a:t>Miniussi</a:t>
            </a:r>
            <a:r>
              <a:rPr lang="en-US" sz="1800" dirty="0"/>
              <a:t>, F.S. Porter, K. Sakai, S.J. Smith, E.J. </a:t>
            </a:r>
            <a:r>
              <a:rPr lang="en-US" sz="1800" dirty="0" err="1"/>
              <a:t>Wassell</a:t>
            </a:r>
            <a:r>
              <a:rPr lang="en-US" sz="1800" dirty="0"/>
              <a:t>, S. Yoon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A0393-D674-B242-83F8-7449586AF07B}"/>
              </a:ext>
            </a:extLst>
          </p:cNvPr>
          <p:cNvSpPr txBox="1"/>
          <p:nvPr/>
        </p:nvSpPr>
        <p:spPr>
          <a:xfrm>
            <a:off x="2517568" y="5141518"/>
            <a:ext cx="7460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NASA Goddard Space Flight Center (GSFC), </a:t>
            </a:r>
          </a:p>
          <a:p>
            <a:pPr algn="ctr"/>
            <a:r>
              <a:rPr lang="en-US" sz="1400" dirty="0"/>
              <a:t>University of Maryland Baltimore County</a:t>
            </a:r>
          </a:p>
          <a:p>
            <a:pPr algn="ctr"/>
            <a:r>
              <a:rPr lang="en-US" sz="1400" dirty="0"/>
              <a:t>Science Systems and Applications, Inc. (SSAI) </a:t>
            </a:r>
          </a:p>
          <a:p>
            <a:pPr algn="ctr"/>
            <a:r>
              <a:rPr lang="en-US" sz="1400" dirty="0"/>
              <a:t>Sigma Space Corp. / Hexagon US Federal, </a:t>
            </a:r>
          </a:p>
          <a:p>
            <a:pPr algn="ctr"/>
            <a:r>
              <a:rPr lang="en-US" sz="1400" dirty="0"/>
              <a:t>SB Microsystems</a:t>
            </a:r>
          </a:p>
          <a:p>
            <a:pPr algn="ctr"/>
            <a:r>
              <a:rPr lang="en-US" sz="1400" dirty="0"/>
              <a:t>IRAP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85EA78-232F-F641-B439-DA3AE4169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16" y="203496"/>
            <a:ext cx="1155700" cy="115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92C477-76E2-5B4F-ABC7-85DE1B397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1192" y="267923"/>
            <a:ext cx="1104900" cy="914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08C343-8607-5142-9A53-38A749AD6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0"/>
    </mc:Choice>
    <mc:Fallback xmlns="">
      <p:transition spd="slow" advTm="1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4F7125-DFF3-7C43-9B18-BF29B25088F6}"/>
              </a:ext>
            </a:extLst>
          </p:cNvPr>
          <p:cNvSpPr txBox="1"/>
          <p:nvPr/>
        </p:nvSpPr>
        <p:spPr>
          <a:xfrm>
            <a:off x="667265" y="518984"/>
            <a:ext cx="11022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has been shown that the absorber support stems on the membrane also contribute to the </a:t>
            </a:r>
            <a:r>
              <a:rPr lang="en-US" dirty="0" err="1"/>
              <a:t>G</a:t>
            </a:r>
            <a:r>
              <a:rPr lang="en-US" baseline="-25000" dirty="0" err="1"/>
              <a:t>bath</a:t>
            </a:r>
            <a:r>
              <a:rPr lang="en-US" dirty="0"/>
              <a:t> in proportion to their perimeter.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 we have designs with a total of 4 support stems instead of 6.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predicted to give a ~ 7% reduction in </a:t>
            </a:r>
            <a:r>
              <a:rPr lang="en-US" dirty="0" err="1"/>
              <a:t>G</a:t>
            </a:r>
            <a:r>
              <a:rPr lang="en-US" baseline="-25000" dirty="0" err="1"/>
              <a:t>bath</a:t>
            </a:r>
            <a:r>
              <a:rPr lang="en-US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07E2E-EBA8-1D42-9D44-515055B16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394" y="2297405"/>
            <a:ext cx="3911600" cy="449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9F3AAB-FFD6-CD41-BD63-B9764ABEE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365" y="2392655"/>
            <a:ext cx="4140200" cy="4305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3C3F13-B8AF-7E45-B9A5-3248285DF161}"/>
              </a:ext>
            </a:extLst>
          </p:cNvPr>
          <p:cNvSpPr txBox="1"/>
          <p:nvPr/>
        </p:nvSpPr>
        <p:spPr>
          <a:xfrm>
            <a:off x="247148" y="64795"/>
            <a:ext cx="2793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Reduction of </a:t>
            </a:r>
            <a:r>
              <a:rPr lang="en-US" sz="2800" dirty="0" err="1"/>
              <a:t>G</a:t>
            </a:r>
            <a:r>
              <a:rPr lang="en-US" sz="2800" baseline="-25000" dirty="0" err="1"/>
              <a:t>bath</a:t>
            </a:r>
            <a:endParaRPr lang="en-US" sz="2800" baseline="-25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9E3D12F-4B3E-7C46-80A7-12EA32863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0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7"/>
    </mc:Choice>
    <mc:Fallback xmlns="">
      <p:transition spd="slow" advTm="30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24A50F-DB37-6845-B9CF-78F751948F38}"/>
              </a:ext>
            </a:extLst>
          </p:cNvPr>
          <p:cNvSpPr txBox="1"/>
          <p:nvPr/>
        </p:nvSpPr>
        <p:spPr>
          <a:xfrm>
            <a:off x="321276" y="794084"/>
            <a:ext cx="961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measurements confirm the dependence of </a:t>
            </a:r>
            <a:r>
              <a:rPr lang="en-US" dirty="0" err="1"/>
              <a:t>G</a:t>
            </a:r>
            <a:r>
              <a:rPr lang="en-US" baseline="-25000" dirty="0" err="1"/>
              <a:t>bath</a:t>
            </a:r>
            <a:r>
              <a:rPr lang="en-US" dirty="0"/>
              <a:t> on perimeter of TES and absorber support 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7AB67E-6EA8-3D41-93C5-8A7422448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396" y="1313412"/>
            <a:ext cx="6825669" cy="4880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C62431-02DF-4C43-BF12-29B9D9E5DDA5}"/>
              </a:ext>
            </a:extLst>
          </p:cNvPr>
          <p:cNvSpPr txBox="1"/>
          <p:nvPr/>
        </p:nvSpPr>
        <p:spPr>
          <a:xfrm>
            <a:off x="247148" y="64795"/>
            <a:ext cx="559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Measured thermal conductance </a:t>
            </a:r>
            <a:r>
              <a:rPr lang="en-US" sz="2800" dirty="0" err="1"/>
              <a:t>G</a:t>
            </a:r>
            <a:r>
              <a:rPr lang="en-US" sz="2800" baseline="-25000" dirty="0" err="1"/>
              <a:t>bath</a:t>
            </a:r>
            <a:endParaRPr lang="en-US" sz="2800" baseline="-25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D6B949-A256-4441-8986-823E1BC02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2"/>
    </mc:Choice>
    <mc:Fallback xmlns="">
      <p:transition spd="slow" advTm="23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7AEC06-1365-DE42-A521-89328105F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534" y="1309602"/>
            <a:ext cx="4626653" cy="3875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9C3E4-B525-4545-8166-33F20AFE4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13" y="1329542"/>
            <a:ext cx="4620495" cy="3867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6D0CAB-83C3-AF42-8EFB-DD795215E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0861" y="2463260"/>
            <a:ext cx="1409700" cy="800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7A4022-15A6-3D4C-AC18-E2BA771F5DC8}"/>
              </a:ext>
            </a:extLst>
          </p:cNvPr>
          <p:cNvSpPr txBox="1"/>
          <p:nvPr/>
        </p:nvSpPr>
        <p:spPr>
          <a:xfrm>
            <a:off x="319632" y="138048"/>
            <a:ext cx="11691136" cy="6794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Other impacts of TES design changes – 4 support stems and 50x40 um 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Characterization of the 50x50 </a:t>
            </a:r>
            <a:r>
              <a:rPr lang="en-US" dirty="0" err="1"/>
              <a:t>μm</a:t>
            </a:r>
            <a:r>
              <a:rPr lang="en-US" dirty="0"/>
              <a:t>  (Baseline) design and the 50x40 </a:t>
            </a:r>
            <a:r>
              <a:rPr lang="en-US" dirty="0" err="1"/>
              <a:t>μm</a:t>
            </a:r>
            <a:r>
              <a:rPr lang="en-US" dirty="0"/>
              <a:t> design show that while </a:t>
            </a:r>
            <a:r>
              <a:rPr lang="en-US" dirty="0" err="1"/>
              <a:t>G</a:t>
            </a:r>
            <a:r>
              <a:rPr lang="en-US" baseline="-25000" dirty="0" err="1"/>
              <a:t>bath</a:t>
            </a:r>
            <a:r>
              <a:rPr lang="en-US" dirty="0"/>
              <a:t> and R</a:t>
            </a:r>
            <a:r>
              <a:rPr lang="en-US" baseline="-25000" dirty="0"/>
              <a:t>n</a:t>
            </a:r>
            <a:r>
              <a:rPr lang="en-US" dirty="0"/>
              <a:t> change, transition parameters are not changed significantly.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Similarly, changing from 6 support stems to 4 -&gt; only </a:t>
            </a:r>
            <a:r>
              <a:rPr lang="en-US" dirty="0" err="1"/>
              <a:t>G</a:t>
            </a:r>
            <a:r>
              <a:rPr lang="en-US" baseline="-25000" dirty="0" err="1"/>
              <a:t>bath</a:t>
            </a:r>
            <a:r>
              <a:rPr lang="en-US" dirty="0"/>
              <a:t> is affected. </a:t>
            </a:r>
            <a:endParaRPr lang="en-US" sz="900" dirty="0"/>
          </a:p>
          <a:p>
            <a:endParaRPr lang="en-US" sz="900" dirty="0"/>
          </a:p>
          <a:p>
            <a:r>
              <a:rPr lang="en-US" dirty="0"/>
              <a:t>Initial tests indicate slew rate may be slightly reduced but more measurements are needed.</a:t>
            </a:r>
          </a:p>
          <a:p>
            <a:endParaRPr lang="en-US" sz="900" dirty="0"/>
          </a:p>
          <a:p>
            <a:endParaRPr lang="en-US" sz="900" dirty="0"/>
          </a:p>
          <a:p>
            <a:pPr algn="ctr"/>
            <a:r>
              <a:rPr lang="en-US" b="1" dirty="0"/>
              <a:t>So these seem promising options for optimization</a:t>
            </a:r>
            <a:endParaRPr lang="en-US" dirty="0"/>
          </a:p>
          <a:p>
            <a:r>
              <a:rPr lang="en-US" dirty="0"/>
              <a:t>Still need to test uniformity of transition on large arrays, and confirm modest slew rate reduction in flight like configuration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4D58897-CB44-2241-B970-85EE9DA8B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90"/>
    </mc:Choice>
    <mc:Fallback xmlns="">
      <p:transition spd="slow" advTm="6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04" x="10329863" y="2133600"/>
          <p14:tracePt t="14315" x="10261600" y="2133600"/>
          <p14:tracePt t="14362" x="9618663" y="1947863"/>
          <p14:tracePt t="14370" x="9398000" y="1879600"/>
          <p14:tracePt t="14376" x="9177338" y="1795463"/>
          <p14:tracePt t="14384" x="8940800" y="1727200"/>
          <p14:tracePt t="14392" x="8669338" y="1643063"/>
          <p14:tracePt t="14400" x="8382000" y="1557338"/>
          <p14:tracePt t="14408" x="8094663" y="1490663"/>
          <p14:tracePt t="14416" x="7772400" y="1422400"/>
          <p14:tracePt t="14425" x="7467600" y="1354138"/>
          <p14:tracePt t="14433" x="7180263" y="1303338"/>
          <p14:tracePt t="14441" x="6926263" y="1270000"/>
          <p14:tracePt t="14449" x="6688138" y="1236663"/>
          <p14:tracePt t="14457" x="6451600" y="1201738"/>
          <p14:tracePt t="14465" x="6248400" y="1185863"/>
          <p14:tracePt t="14474" x="6164263" y="1185863"/>
          <p14:tracePt t="14482" x="6011863" y="1185863"/>
          <p14:tracePt t="14490" x="5859463" y="1168400"/>
          <p14:tracePt t="14498" x="5722938" y="1168400"/>
          <p14:tracePt t="14506" x="5605463" y="1168400"/>
          <p14:tracePt t="14514" x="5519738" y="1168400"/>
          <p14:tracePt t="14522" x="5418138" y="1168400"/>
          <p14:tracePt t="14530" x="5334000" y="1168400"/>
          <p14:tracePt t="14538" x="5249863" y="1168400"/>
          <p14:tracePt t="14547" x="5214938" y="1168400"/>
          <p14:tracePt t="14555" x="5164138" y="1168400"/>
          <p14:tracePt t="14563" x="5113338" y="1168400"/>
          <p14:tracePt t="14571" x="5062538" y="1168400"/>
          <p14:tracePt t="14579" x="5046663" y="1168400"/>
          <p14:tracePt t="14589" x="5011738" y="1168400"/>
          <p14:tracePt t="14595" x="4978400" y="1168400"/>
          <p14:tracePt t="14605" x="4960938" y="1168400"/>
          <p14:tracePt t="14620" x="4945063" y="1168400"/>
          <p14:tracePt t="14904" x="4927600" y="1168400"/>
          <p14:tracePt t="14912" x="4894263" y="1168400"/>
          <p14:tracePt t="14920" x="4843463" y="1168400"/>
          <p14:tracePt t="14928" x="4808538" y="1185863"/>
          <p14:tracePt t="14937" x="4757738" y="1185863"/>
          <p14:tracePt t="14944" x="4706938" y="1201738"/>
          <p14:tracePt t="14954" x="4640263" y="1219200"/>
          <p14:tracePt t="14961" x="4503738" y="1270000"/>
          <p14:tracePt t="14971" x="4368800" y="1287463"/>
          <p14:tracePt t="14977" x="4216400" y="1320800"/>
          <p14:tracePt t="14987" x="4132263" y="1354138"/>
          <p14:tracePt t="14993" x="3962400" y="1371600"/>
          <p14:tracePt t="15003" x="3792538" y="1404938"/>
          <p14:tracePt t="15010" x="3640138" y="1439863"/>
          <p14:tracePt t="15018" x="3471863" y="1455738"/>
          <p14:tracePt t="15026" x="3302000" y="1490663"/>
          <p14:tracePt t="15034" x="3167063" y="1506538"/>
          <p14:tracePt t="15042" x="3014663" y="1541463"/>
          <p14:tracePt t="15050" x="2878138" y="1557338"/>
          <p14:tracePt t="15058" x="2743200" y="1574800"/>
          <p14:tracePt t="15066" x="2641600" y="1608138"/>
          <p14:tracePt t="15075" x="2557463" y="1608138"/>
          <p14:tracePt t="15083" x="2455863" y="1625600"/>
          <p14:tracePt t="15091" x="2420938" y="1643063"/>
          <p14:tracePt t="15099" x="2303463" y="1658938"/>
          <p14:tracePt t="15107" x="2235200" y="1676400"/>
          <p14:tracePt t="15115" x="2184400" y="1693863"/>
          <p14:tracePt t="15123" x="2151063" y="1693863"/>
          <p14:tracePt t="15131" x="2100263" y="1709738"/>
          <p14:tracePt t="15140" x="2065338" y="1709738"/>
          <p14:tracePt t="15148" x="2032000" y="1727200"/>
          <p14:tracePt t="15156" x="1998663" y="1727200"/>
          <p14:tracePt t="15164" x="1981200" y="1744663"/>
          <p14:tracePt t="15172" x="1963738" y="1744663"/>
          <p14:tracePt t="15180" x="1947863" y="1744663"/>
          <p14:tracePt t="15189" x="1930400" y="1760538"/>
          <p14:tracePt t="15213" x="1912938" y="1760538"/>
          <p14:tracePt t="15530" x="1912938" y="1778000"/>
          <p14:tracePt t="15538" x="1897063" y="1795463"/>
          <p14:tracePt t="15546" x="1862138" y="1828800"/>
          <p14:tracePt t="15554" x="1846263" y="1846263"/>
          <p14:tracePt t="15562" x="1828800" y="1862138"/>
          <p14:tracePt t="15571" x="1828800" y="1897063"/>
          <p14:tracePt t="15578" x="1795463" y="1930400"/>
          <p14:tracePt t="15587" x="1795463" y="1947863"/>
          <p14:tracePt t="15594" x="1778000" y="1998663"/>
          <p14:tracePt t="15604" x="1760538" y="2032000"/>
          <p14:tracePt t="15611" x="1744663" y="2049463"/>
          <p14:tracePt t="15620" x="1709738" y="2116138"/>
          <p14:tracePt t="15627" x="1709738" y="2133600"/>
          <p14:tracePt t="15637" x="1676400" y="2184400"/>
          <p14:tracePt t="15643" x="1658938" y="2201863"/>
          <p14:tracePt t="15651" x="1643063" y="2235200"/>
          <p14:tracePt t="15660" x="1625600" y="2268538"/>
          <p14:tracePt t="15668" x="1608138" y="2303463"/>
          <p14:tracePt t="15676" x="1592263" y="2319338"/>
          <p14:tracePt t="15684" x="1574800" y="2354263"/>
          <p14:tracePt t="15692" x="1574800" y="2387600"/>
          <p14:tracePt t="15700" x="1557338" y="2405063"/>
          <p14:tracePt t="15708" x="1541463" y="2420938"/>
          <p14:tracePt t="15716" x="1541463" y="2455863"/>
          <p14:tracePt t="15725" x="1524000" y="2471738"/>
          <p14:tracePt t="15733" x="1524000" y="2489200"/>
          <p14:tracePt t="15741" x="1506538" y="2506663"/>
          <p14:tracePt t="15749" x="1490663" y="2522538"/>
          <p14:tracePt t="15757" x="1490663" y="2557463"/>
          <p14:tracePt t="15765" x="1473200" y="2573338"/>
          <p14:tracePt t="15773" x="1473200" y="2590800"/>
          <p14:tracePt t="15790" x="1473200" y="2608263"/>
          <p14:tracePt t="15798" x="1455738" y="2624138"/>
          <p14:tracePt t="15806" x="1455738" y="2641600"/>
          <p14:tracePt t="15814" x="1439863" y="2641600"/>
          <p14:tracePt t="15822" x="1439863" y="2659063"/>
          <p14:tracePt t="15830" x="1439863" y="2674938"/>
          <p14:tracePt t="15846" x="1422400" y="2692400"/>
          <p14:tracePt t="15855" x="1422400" y="2709863"/>
          <p14:tracePt t="15871" x="1422400" y="2725738"/>
          <p14:tracePt t="15879" x="1422400" y="2743200"/>
          <p14:tracePt t="15895" x="1404938" y="2760663"/>
          <p14:tracePt t="15904" x="1404938" y="2776538"/>
          <p14:tracePt t="15928" x="1404938" y="2794000"/>
          <p14:tracePt t="15952" x="1404938" y="2811463"/>
          <p14:tracePt t="15969" x="1389063" y="2811463"/>
          <p14:tracePt t="15985" x="1389063" y="2827338"/>
          <p14:tracePt t="25038" x="1404938" y="2827338"/>
          <p14:tracePt t="25054" x="1404938" y="2811463"/>
          <p14:tracePt t="25070" x="1422400" y="2811463"/>
          <p14:tracePt t="25078" x="1439863" y="2794000"/>
          <p14:tracePt t="25086" x="1455738" y="2776538"/>
          <p14:tracePt t="25094" x="1490663" y="2760663"/>
          <p14:tracePt t="25103" x="1524000" y="2743200"/>
          <p14:tracePt t="25111" x="1557338" y="2725738"/>
          <p14:tracePt t="25119" x="1592263" y="2709863"/>
          <p14:tracePt t="25127" x="1625600" y="2674938"/>
          <p14:tracePt t="25135" x="1693863" y="2659063"/>
          <p14:tracePt t="25143" x="1727200" y="2624138"/>
          <p14:tracePt t="25151" x="1778000" y="2608263"/>
          <p14:tracePt t="25160" x="1811338" y="2590800"/>
          <p14:tracePt t="25167" x="1846263" y="2573338"/>
          <p14:tracePt t="25176" x="1879600" y="2557463"/>
          <p14:tracePt t="25184" x="1930400" y="2522538"/>
          <p14:tracePt t="25192" x="1963738" y="2506663"/>
          <p14:tracePt t="25200" x="1998663" y="2489200"/>
          <p14:tracePt t="25208" x="2032000" y="2489200"/>
          <p14:tracePt t="25216" x="2082800" y="2471738"/>
          <p14:tracePt t="25224" x="2100263" y="2455863"/>
          <p14:tracePt t="25233" x="2133600" y="2455863"/>
          <p14:tracePt t="25241" x="2151063" y="2438400"/>
          <p14:tracePt t="25250" x="2184400" y="2438400"/>
          <p14:tracePt t="25257" x="2201863" y="2420938"/>
          <p14:tracePt t="25273" x="2217738" y="2420938"/>
          <p14:tracePt t="25282" x="2235200" y="2420938"/>
          <p14:tracePt t="25290" x="2235200" y="2405063"/>
          <p14:tracePt t="25298" x="2252663" y="2405063"/>
          <p14:tracePt t="25322" x="2268538" y="2387600"/>
          <p14:tracePt t="25363" x="2286000" y="2387600"/>
          <p14:tracePt t="25781" x="2303463" y="2387600"/>
          <p14:tracePt t="25790" x="2319338" y="2387600"/>
          <p14:tracePt t="25799" x="2336800" y="2370138"/>
          <p14:tracePt t="25806" x="2354263" y="2370138"/>
          <p14:tracePt t="25815" x="2370138" y="2370138"/>
          <p14:tracePt t="25822" x="2387600" y="2354263"/>
          <p14:tracePt t="25831" x="2405063" y="2354263"/>
          <p14:tracePt t="25838" x="2420938" y="2354263"/>
          <p14:tracePt t="25846" x="2420938" y="2336800"/>
          <p14:tracePt t="25854" x="2438400" y="2336800"/>
          <p14:tracePt t="25862" x="2455863" y="2336800"/>
          <p14:tracePt t="25879" x="2471738" y="2336800"/>
          <p14:tracePt t="25887" x="2471738" y="2319338"/>
          <p14:tracePt t="25895" x="2489200" y="2319338"/>
          <p14:tracePt t="25919" x="2506663" y="2319338"/>
          <p14:tracePt t="25944" x="2522538" y="2319338"/>
          <p14:tracePt t="25952" x="2522538" y="2303463"/>
          <p14:tracePt t="26025" x="2540000" y="2303463"/>
          <p14:tracePt t="27321" x="2540000" y="2319338"/>
          <p14:tracePt t="27388" x="2557463" y="2336800"/>
          <p14:tracePt t="27415" x="2557463" y="2354263"/>
          <p14:tracePt t="27472" x="2557463" y="2370138"/>
          <p14:tracePt t="27529" x="2557463" y="2387600"/>
          <p14:tracePt t="27611" x="2557463" y="2405063"/>
          <p14:tracePt t="28050" x="2557463" y="2387600"/>
          <p14:tracePt t="28106" x="2557463" y="2370138"/>
          <p14:tracePt t="28155" x="2573338" y="2354263"/>
          <p14:tracePt t="28204" x="2573338" y="2336800"/>
          <p14:tracePt t="28244" x="2573338" y="2319338"/>
          <p14:tracePt t="28253" x="2590800" y="2319338"/>
          <p14:tracePt t="28286" x="2590800" y="2303463"/>
          <p14:tracePt t="28310" x="2608263" y="2303463"/>
          <p14:tracePt t="28317" x="2608263" y="2286000"/>
          <p14:tracePt t="28342" x="2624138" y="2286000"/>
          <p14:tracePt t="28350" x="2624138" y="2268538"/>
          <p14:tracePt t="28374" x="2641600" y="2268538"/>
          <p14:tracePt t="28390" x="2641600" y="2252663"/>
          <p14:tracePt t="28407" x="2659063" y="2252663"/>
          <p14:tracePt t="28423" x="2674938" y="2235200"/>
          <p14:tracePt t="28439" x="2692400" y="2217738"/>
          <p14:tracePt t="28456" x="2709863" y="2217738"/>
          <p14:tracePt t="28472" x="2725738" y="2201863"/>
          <p14:tracePt t="28496" x="2743200" y="2201863"/>
          <p14:tracePt t="28504" x="2743200" y="2184400"/>
          <p14:tracePt t="28522" x="2760663" y="2184400"/>
          <p14:tracePt t="28528" x="2760663" y="2166938"/>
          <p14:tracePt t="28538" x="2776538" y="2166938"/>
          <p14:tracePt t="28561" x="2794000" y="2166938"/>
          <p14:tracePt t="28570" x="2794000" y="2151063"/>
          <p14:tracePt t="28588" x="2811463" y="2151063"/>
          <p14:tracePt t="28610" x="2811463" y="2133600"/>
          <p14:tracePt t="28618" x="2827338" y="2133600"/>
          <p14:tracePt t="28659" x="2844800" y="2133600"/>
          <p14:tracePt t="28675" x="2844800" y="2116138"/>
          <p14:tracePt t="28724" x="2862263" y="2116138"/>
          <p14:tracePt t="28773" x="2862263" y="2100263"/>
          <p14:tracePt t="28798" x="2878138" y="2100263"/>
          <p14:tracePt t="32639" x="2913063" y="2100263"/>
          <p14:tracePt t="32646" x="2963863" y="2100263"/>
          <p14:tracePt t="32711" x="3708400" y="2065338"/>
          <p14:tracePt t="32719" x="3911600" y="2065338"/>
          <p14:tracePt t="32727" x="4132263" y="2065338"/>
          <p14:tracePt t="32735" x="4402138" y="2065338"/>
          <p14:tracePt t="32743" x="4673600" y="2116138"/>
          <p14:tracePt t="32751" x="4945063" y="2151063"/>
          <p14:tracePt t="32760" x="5214938" y="2201863"/>
          <p14:tracePt t="32768" x="5468938" y="2252663"/>
          <p14:tracePt t="32776" x="5707063" y="2286000"/>
          <p14:tracePt t="32784" x="5791200" y="2303463"/>
          <p14:tracePt t="32792" x="5976938" y="2336800"/>
          <p14:tracePt t="32800" x="6129338" y="2354263"/>
          <p14:tracePt t="32808" x="6265863" y="2370138"/>
          <p14:tracePt t="32816" x="6316663" y="2387600"/>
          <p14:tracePt t="32824" x="6418263" y="2405063"/>
          <p14:tracePt t="32833" x="6484938" y="2405063"/>
          <p14:tracePt t="32841" x="6535738" y="2420938"/>
          <p14:tracePt t="32849" x="6570663" y="2420938"/>
          <p14:tracePt t="32857" x="6637338" y="2420938"/>
          <p14:tracePt t="33094" x="6654800" y="2420938"/>
          <p14:tracePt t="33101" x="6672263" y="2420938"/>
          <p14:tracePt t="33109" x="6688138" y="2405063"/>
          <p14:tracePt t="33117" x="6723063" y="2405063"/>
          <p14:tracePt t="33126" x="6756400" y="2405063"/>
          <p14:tracePt t="33133" x="6789738" y="2405063"/>
          <p14:tracePt t="33142" x="6824663" y="2405063"/>
          <p14:tracePt t="33150" x="6858000" y="2405063"/>
          <p14:tracePt t="33159" x="6875463" y="2405063"/>
          <p14:tracePt t="33166" x="6908800" y="2405063"/>
          <p14:tracePt t="33175" x="6942138" y="2405063"/>
          <p14:tracePt t="33182" x="6959600" y="2405063"/>
          <p14:tracePt t="33192" x="6992938" y="2420938"/>
          <p14:tracePt t="33198" x="7043738" y="2455863"/>
          <p14:tracePt t="33207" x="7078663" y="2471738"/>
          <p14:tracePt t="33215" x="7112000" y="2506663"/>
          <p14:tracePt t="33223" x="7162800" y="2522538"/>
          <p14:tracePt t="33231" x="7196138" y="2557463"/>
          <p14:tracePt t="33239" x="7264400" y="2590800"/>
          <p14:tracePt t="33247" x="7281863" y="2590800"/>
          <p14:tracePt t="33255" x="7332663" y="2624138"/>
          <p14:tracePt t="33263" x="7383463" y="2641600"/>
          <p14:tracePt t="33271" x="7416800" y="2674938"/>
          <p14:tracePt t="33280" x="7434263" y="2692400"/>
          <p14:tracePt t="33288" x="7467600" y="2709863"/>
          <p14:tracePt t="33296" x="7500938" y="2725738"/>
          <p14:tracePt t="33304" x="7518400" y="2743200"/>
          <p14:tracePt t="33312" x="7535863" y="2743200"/>
          <p14:tracePt t="33320" x="7551738" y="2760663"/>
          <p14:tracePt t="33337" x="7551738" y="2776538"/>
          <p14:tracePt t="33345" x="7569200" y="2776538"/>
          <p14:tracePt t="33386" x="7586663" y="2776538"/>
          <p14:tracePt t="36044" x="7569200" y="2776538"/>
          <p14:tracePt t="36052" x="7500938" y="2776538"/>
          <p14:tracePt t="36061" x="7399338" y="2776538"/>
          <p14:tracePt t="36068" x="7315200" y="2776538"/>
          <p14:tracePt t="36077" x="7196138" y="2776538"/>
          <p14:tracePt t="36084" x="7094538" y="2760663"/>
          <p14:tracePt t="36093" x="6942138" y="2725738"/>
          <p14:tracePt t="36100" x="6807200" y="2709863"/>
          <p14:tracePt t="36108" x="6570663" y="2641600"/>
          <p14:tracePt t="36116" x="6316663" y="2573338"/>
          <p14:tracePt t="36125" x="6078538" y="2489200"/>
          <p14:tracePt t="36133" x="5859463" y="2420938"/>
          <p14:tracePt t="36141" x="5757863" y="2387600"/>
          <p14:tracePt t="36149" x="5537200" y="2319338"/>
          <p14:tracePt t="36157" x="5367338" y="2235200"/>
          <p14:tracePt t="36165" x="5214938" y="2184400"/>
          <p14:tracePt t="36173" x="5080000" y="2116138"/>
          <p14:tracePt t="36181" x="4978400" y="2049463"/>
          <p14:tracePt t="36190" x="4876800" y="1998663"/>
          <p14:tracePt t="36198" x="4775200" y="1947863"/>
          <p14:tracePt t="36206" x="4706938" y="1897063"/>
          <p14:tracePt t="36214" x="4673600" y="1879600"/>
          <p14:tracePt t="36222" x="4622800" y="1846263"/>
          <p14:tracePt t="36230" x="4589463" y="1811338"/>
          <p14:tracePt t="36238" x="4554538" y="1795463"/>
          <p14:tracePt t="36246" x="4521200" y="1760538"/>
          <p14:tracePt t="36255" x="4503738" y="1760538"/>
          <p14:tracePt t="36263" x="4487863" y="1744663"/>
          <p14:tracePt t="36271" x="4470400" y="1727200"/>
          <p14:tracePt t="36279" x="4452938" y="1709738"/>
          <p14:tracePt t="36303" x="4452938" y="1693863"/>
          <p14:tracePt t="36311" x="4437063" y="1693863"/>
          <p14:tracePt t="37084" x="4470400" y="1693863"/>
          <p14:tracePt t="37092" x="4521200" y="1709738"/>
          <p14:tracePt t="37100" x="4572000" y="1727200"/>
          <p14:tracePt t="37108" x="4656138" y="1778000"/>
          <p14:tracePt t="37116" x="4724400" y="1811338"/>
          <p14:tracePt t="37124" x="4808538" y="1846263"/>
          <p14:tracePt t="37132" x="4876800" y="1897063"/>
          <p14:tracePt t="37140" x="4960938" y="1947863"/>
          <p14:tracePt t="37148" x="5029200" y="1998663"/>
          <p14:tracePt t="37157" x="5097463" y="2032000"/>
          <p14:tracePt t="37165" x="5164138" y="2082800"/>
          <p14:tracePt t="37173" x="5214938" y="2116138"/>
          <p14:tracePt t="37181" x="5300663" y="2151063"/>
          <p14:tracePt t="66716" x="5418138" y="2049463"/>
          <p14:tracePt t="66730" x="5707063" y="18288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FA1152-B213-D74C-A25D-6598C59313BF}"/>
              </a:ext>
            </a:extLst>
          </p:cNvPr>
          <p:cNvSpPr txBox="1"/>
          <p:nvPr/>
        </p:nvSpPr>
        <p:spPr>
          <a:xfrm>
            <a:off x="518984" y="1442261"/>
            <a:ext cx="45210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fixed bilayer-T</a:t>
            </a:r>
            <a:r>
              <a:rPr lang="en-US" baseline="-25000" dirty="0"/>
              <a:t>c </a:t>
            </a:r>
            <a:r>
              <a:rPr lang="en-US" dirty="0"/>
              <a:t>, T</a:t>
            </a:r>
            <a:r>
              <a:rPr lang="en-US" baseline="-25000" dirty="0"/>
              <a:t>c</a:t>
            </a:r>
            <a:r>
              <a:rPr lang="en-US" dirty="0"/>
              <a:t> of TES is reduced because the impact of proximity effect of the leads is diminished by increased TES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Rn is also increased as aspect ratio increases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 that these two effects could be compensated by adjustment of the bilayer thicknesses in future fabrication iterations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50F68-0151-4D46-AD09-CE9769151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880" y="672527"/>
            <a:ext cx="6586075" cy="55129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6ED3C0-E211-064A-BB1C-EFD850C65494}"/>
              </a:ext>
            </a:extLst>
          </p:cNvPr>
          <p:cNvSpPr/>
          <p:nvPr/>
        </p:nvSpPr>
        <p:spPr>
          <a:xfrm>
            <a:off x="518984" y="12200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60x30 </a:t>
            </a:r>
            <a:r>
              <a:rPr lang="en-US" sz="2800" b="1" dirty="0" err="1"/>
              <a:t>μm</a:t>
            </a:r>
            <a:r>
              <a:rPr lang="en-US" sz="2800" b="1" dirty="0"/>
              <a:t> and 75x25 </a:t>
            </a:r>
            <a:r>
              <a:rPr lang="en-US" sz="2800" b="1" dirty="0" err="1"/>
              <a:t>μm</a:t>
            </a:r>
            <a:r>
              <a:rPr lang="en-US" sz="2800" b="1" dirty="0"/>
              <a:t> TES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4172CBD-82DA-0E4C-8B52-9C2E25F6B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29"/>
    </mc:Choice>
    <mc:Fallback xmlns="">
      <p:transition spd="slow" advTm="4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FA1152-B213-D74C-A25D-6598C59313BF}"/>
              </a:ext>
            </a:extLst>
          </p:cNvPr>
          <p:cNvSpPr txBox="1"/>
          <p:nvPr/>
        </p:nvSpPr>
        <p:spPr>
          <a:xfrm>
            <a:off x="543047" y="183884"/>
            <a:ext cx="6808573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designs also have a different transition shape from the baseline pixel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                     increases and                          decreases as the TES</a:t>
            </a:r>
          </a:p>
          <a:p>
            <a:endParaRPr lang="en-US" sz="500" dirty="0"/>
          </a:p>
          <a:p>
            <a:r>
              <a:rPr lang="en-US" dirty="0"/>
              <a:t> becomes longer.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F01959-5199-9D41-9BA2-44067B209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925" y="2298247"/>
            <a:ext cx="5374086" cy="4495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871412-971D-9947-B7E3-5A9D9678B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47" y="2680611"/>
            <a:ext cx="4907727" cy="41369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21895F-01E9-EF41-85B5-D5E42E3F521F}"/>
              </a:ext>
            </a:extLst>
          </p:cNvPr>
          <p:cNvSpPr/>
          <p:nvPr/>
        </p:nvSpPr>
        <p:spPr>
          <a:xfrm>
            <a:off x="518984" y="12200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/>
              <a:t>60x30 </a:t>
            </a:r>
            <a:r>
              <a:rPr lang="en-US" sz="2800" b="1" dirty="0" err="1"/>
              <a:t>μm</a:t>
            </a:r>
            <a:r>
              <a:rPr lang="en-US" sz="2800" b="1" dirty="0"/>
              <a:t> and 75x25 </a:t>
            </a:r>
            <a:r>
              <a:rPr lang="en-US" sz="2800" b="1" dirty="0" err="1"/>
              <a:t>μm</a:t>
            </a:r>
            <a:r>
              <a:rPr lang="en-US" sz="2800" b="1" dirty="0"/>
              <a:t> 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CB5F6E-6159-544D-A262-346A51C1A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43" y="1494779"/>
            <a:ext cx="1353731" cy="523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547EEF-981B-5D45-AD62-20E7F7550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361" y="1513414"/>
            <a:ext cx="1307035" cy="4859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2687A6-388B-F14A-B14F-6AF7487B0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0"/>
    </mc:Choice>
    <mc:Fallback xmlns="">
      <p:transition spd="slow" advTm="22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C0952E-62C3-7749-8EFD-0D9F9E4F7DF8}"/>
              </a:ext>
            </a:extLst>
          </p:cNvPr>
          <p:cNvSpPr txBox="1"/>
          <p:nvPr/>
        </p:nvSpPr>
        <p:spPr>
          <a:xfrm>
            <a:off x="4063476" y="1320434"/>
            <a:ext cx="4065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Maximum slew rate normalized for constant, T</a:t>
            </a:r>
            <a:r>
              <a:rPr lang="en-US" baseline="-25000" dirty="0"/>
              <a:t>c</a:t>
            </a:r>
            <a:r>
              <a:rPr lang="en-US" u="sng" dirty="0"/>
              <a:t> ,  R</a:t>
            </a:r>
            <a:r>
              <a:rPr lang="en-US" baseline="-25000" dirty="0"/>
              <a:t>n</a:t>
            </a:r>
            <a:r>
              <a:rPr lang="en-US" u="sng" dirty="0"/>
              <a:t> and  L/</a:t>
            </a:r>
            <a:r>
              <a:rPr lang="en-US" u="sng" dirty="0" err="1"/>
              <a:t>L</a:t>
            </a:r>
            <a:r>
              <a:rPr lang="en-US" baseline="-25000" dirty="0" err="1"/>
              <a:t>crit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B276F3-07FC-CC4D-B801-C6A67E1C496F}"/>
              </a:ext>
            </a:extLst>
          </p:cNvPr>
          <p:cNvSpPr/>
          <p:nvPr/>
        </p:nvSpPr>
        <p:spPr>
          <a:xfrm>
            <a:off x="268704" y="691390"/>
            <a:ext cx="11218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changes in resistive transition parameters mean slew rate increases significantly, despite the lower </a:t>
            </a:r>
            <a:r>
              <a:rPr lang="en-US" dirty="0" err="1"/>
              <a:t>G</a:t>
            </a:r>
            <a:r>
              <a:rPr lang="en-US" baseline="-25000" dirty="0" err="1"/>
              <a:t>bath</a:t>
            </a:r>
            <a:r>
              <a:rPr lang="en-US" dirty="0"/>
              <a:t>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03C106-F1A4-F149-A7C1-944E1AED6CBB}"/>
              </a:ext>
            </a:extLst>
          </p:cNvPr>
          <p:cNvSpPr/>
          <p:nvPr/>
        </p:nvSpPr>
        <p:spPr>
          <a:xfrm>
            <a:off x="476957" y="62786"/>
            <a:ext cx="9305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60x30 </a:t>
            </a:r>
            <a:r>
              <a:rPr lang="en-US" sz="2800" b="1" dirty="0" err="1"/>
              <a:t>μm</a:t>
            </a:r>
            <a:r>
              <a:rPr lang="en-US" sz="2800" b="1" dirty="0"/>
              <a:t> and 75x25 </a:t>
            </a:r>
            <a:r>
              <a:rPr lang="en-US" sz="2800" b="1" dirty="0" err="1"/>
              <a:t>μm</a:t>
            </a:r>
            <a:r>
              <a:rPr lang="en-US" sz="2800" b="1" dirty="0"/>
              <a:t> TES – Slew Rate at 6 keV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8690BC-BDF0-224B-93CC-E7BE2CA8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245" y="1966765"/>
            <a:ext cx="4777363" cy="473883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CD2E5A7-98A5-2448-BCF8-8EB64F8F1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08"/>
    </mc:Choice>
    <mc:Fallback xmlns="">
      <p:transition spd="slow" advTm="37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FC27B8D-3795-CB41-97E0-7E432EFED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137" y="937917"/>
            <a:ext cx="5858863" cy="4744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600C8E-57FF-0340-BD02-6EEFBC90C3A9}"/>
              </a:ext>
            </a:extLst>
          </p:cNvPr>
          <p:cNvSpPr txBox="1"/>
          <p:nvPr/>
        </p:nvSpPr>
        <p:spPr>
          <a:xfrm>
            <a:off x="468042" y="131202"/>
            <a:ext cx="4604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Measured and Predicted NEP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CD7904-A500-8543-A43D-3BB1260F18A2}"/>
              </a:ext>
            </a:extLst>
          </p:cNvPr>
          <p:cNvSpPr txBox="1"/>
          <p:nvPr/>
        </p:nvSpPr>
        <p:spPr>
          <a:xfrm>
            <a:off x="642427" y="1109742"/>
            <a:ext cx="4861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low inductance limit measure lower NEP in longer TES’s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 that in these non-linear devices inductance can have large impact on NEP and spectral resolution.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57383F-FBA0-A74C-93C0-CBBFFFD53CA7}"/>
              </a:ext>
            </a:extLst>
          </p:cNvPr>
          <p:cNvSpPr txBox="1"/>
          <p:nvPr/>
        </p:nvSpPr>
        <p:spPr>
          <a:xfrm>
            <a:off x="9492716" y="3088256"/>
            <a:ext cx="95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6 keV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FD36ECA-E917-5045-B375-AAE0DD4D9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36"/>
    </mc:Choice>
    <mc:Fallback xmlns="">
      <p:transition spd="slow" advTm="3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600C8E-57FF-0340-BD02-6EEFBC90C3A9}"/>
              </a:ext>
            </a:extLst>
          </p:cNvPr>
          <p:cNvSpPr txBox="1"/>
          <p:nvPr/>
        </p:nvSpPr>
        <p:spPr>
          <a:xfrm>
            <a:off x="468042" y="131202"/>
            <a:ext cx="4604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Measured and Predicted NEP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CD7904-A500-8543-A43D-3BB1260F18A2}"/>
              </a:ext>
            </a:extLst>
          </p:cNvPr>
          <p:cNvSpPr txBox="1"/>
          <p:nvPr/>
        </p:nvSpPr>
        <p:spPr>
          <a:xfrm>
            <a:off x="642427" y="1109742"/>
            <a:ext cx="4861435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low inductance limit measure lower NEP in longer TES’s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 that in these non-linear devices inductance can have large impact on NEP and spectral resolution.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 we do measure excellent energy resolution compared with 1.9 eV at 6 keV in the baseline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57383F-FBA0-A74C-93C0-CBBFFFD53CA7}"/>
              </a:ext>
            </a:extLst>
          </p:cNvPr>
          <p:cNvSpPr txBox="1"/>
          <p:nvPr/>
        </p:nvSpPr>
        <p:spPr>
          <a:xfrm>
            <a:off x="9492716" y="3088256"/>
            <a:ext cx="95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6 keV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BC9ACB-C15D-1C48-B199-C9BBEC4275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67"/>
          <a:stretch/>
        </p:blipFill>
        <p:spPr>
          <a:xfrm>
            <a:off x="5697747" y="1462556"/>
            <a:ext cx="6015493" cy="4320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3D4170-046F-B442-AA78-615045944654}"/>
              </a:ext>
            </a:extLst>
          </p:cNvPr>
          <p:cNvSpPr txBox="1"/>
          <p:nvPr/>
        </p:nvSpPr>
        <p:spPr>
          <a:xfrm>
            <a:off x="7246214" y="1109742"/>
            <a:ext cx="365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60x30 </a:t>
            </a:r>
            <a:r>
              <a:rPr lang="en-US" sz="2400" dirty="0" err="1"/>
              <a:t>μm</a:t>
            </a:r>
            <a:r>
              <a:rPr lang="en-US" sz="2400" dirty="0"/>
              <a:t>, 	1.61 ± 0.2 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26D14-B60F-0547-9C1D-AC587F1B7594}"/>
              </a:ext>
            </a:extLst>
          </p:cNvPr>
          <p:cNvSpPr txBox="1"/>
          <p:nvPr/>
        </p:nvSpPr>
        <p:spPr>
          <a:xfrm>
            <a:off x="10133168" y="1739555"/>
            <a:ext cx="1416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MnK⍺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DC28CD3-0DCE-A94D-9AF2-58132E763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6"/>
    </mc:Choice>
    <mc:Fallback xmlns="">
      <p:transition spd="slow" advTm="18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600C8E-57FF-0340-BD02-6EEFBC90C3A9}"/>
              </a:ext>
            </a:extLst>
          </p:cNvPr>
          <p:cNvSpPr txBox="1"/>
          <p:nvPr/>
        </p:nvSpPr>
        <p:spPr>
          <a:xfrm>
            <a:off x="468042" y="131202"/>
            <a:ext cx="4604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Measured and Predicted NEP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CD7904-A500-8543-A43D-3BB1260F18A2}"/>
              </a:ext>
            </a:extLst>
          </p:cNvPr>
          <p:cNvSpPr txBox="1"/>
          <p:nvPr/>
        </p:nvSpPr>
        <p:spPr>
          <a:xfrm>
            <a:off x="642427" y="1109742"/>
            <a:ext cx="486143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Fitting the measured noise and complex impedance we can calculate the predicted NEP in a linear small-signal model when normalized for Tc differences. (Model NEP is independent of inductance)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shows lower NEP in longer TES’s.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taking into account Tc difference means improvement is only small </a:t>
            </a:r>
          </a:p>
          <a:p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CE37E1-FBFE-2840-BAE8-BB3CF025B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410" y="654421"/>
            <a:ext cx="5360390" cy="43259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E45942-61B3-5C4E-B264-346EEF8727A5}"/>
              </a:ext>
            </a:extLst>
          </p:cNvPr>
          <p:cNvSpPr/>
          <p:nvPr/>
        </p:nvSpPr>
        <p:spPr>
          <a:xfrm>
            <a:off x="1425039" y="4967343"/>
            <a:ext cx="88827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So NEP and spectral performance improvement likely not large enough to compensate for increased slew rate. 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However, these linear models do not capture true performance of these non-linear devices, so more testing is needed.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075FC1-2252-204D-8B1B-F913C2F2D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0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85"/>
    </mc:Choice>
    <mc:Fallback xmlns="">
      <p:transition spd="slow" advTm="5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BF393-0CE5-7A40-849F-002293548C3D}"/>
              </a:ext>
            </a:extLst>
          </p:cNvPr>
          <p:cNvSpPr txBox="1"/>
          <p:nvPr/>
        </p:nvSpPr>
        <p:spPr>
          <a:xfrm>
            <a:off x="469557" y="105604"/>
            <a:ext cx="400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Magnetic Field Sensitivity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8CF093-41D4-A54F-ACF7-0AC4FE9B5488}"/>
              </a:ext>
            </a:extLst>
          </p:cNvPr>
          <p:cNvSpPr txBox="1"/>
          <p:nvPr/>
        </p:nvSpPr>
        <p:spPr>
          <a:xfrm>
            <a:off x="68428" y="1003369"/>
            <a:ext cx="60275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Variations in magnetic field on timescales too fast to correct will contribute noise in X-IFU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Magnitude of noise term dependent on the sensitivity of the pulse height (gain scale) to magnetic field, d(</a:t>
            </a:r>
            <a:r>
              <a:rPr lang="en-US" dirty="0" err="1"/>
              <a:t>δE</a:t>
            </a:r>
            <a:r>
              <a:rPr lang="en-US" baseline="-25000" dirty="0" err="1"/>
              <a:t>B</a:t>
            </a:r>
            <a:r>
              <a:rPr lang="en-US" dirty="0"/>
              <a:t>)/dB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Reducing area of TES increases periodicity of Fraunhofer-like pattern of TES current as a function of magnetic field.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Therefore, expect smaller d(</a:t>
            </a:r>
            <a:r>
              <a:rPr lang="en-US" dirty="0" err="1"/>
              <a:t>δE</a:t>
            </a:r>
            <a:r>
              <a:rPr lang="en-US" baseline="-25000" dirty="0" err="1"/>
              <a:t>B</a:t>
            </a:r>
            <a:r>
              <a:rPr lang="en-US" dirty="0"/>
              <a:t>)/dB in 50x40 </a:t>
            </a:r>
            <a:r>
              <a:rPr lang="en-US" dirty="0" err="1"/>
              <a:t>μm</a:t>
            </a:r>
            <a:r>
              <a:rPr lang="en-US" dirty="0"/>
              <a:t> than 50x50 </a:t>
            </a:r>
            <a:r>
              <a:rPr lang="en-US" dirty="0" err="1"/>
              <a:t>μm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what we observe.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75x25 </a:t>
            </a:r>
            <a:r>
              <a:rPr lang="en-US" dirty="0" err="1"/>
              <a:t>μm</a:t>
            </a:r>
            <a:r>
              <a:rPr lang="en-US" dirty="0"/>
              <a:t> TES is the least field sensitive despite 60x30 </a:t>
            </a:r>
            <a:r>
              <a:rPr lang="en-US" dirty="0" err="1"/>
              <a:t>μm</a:t>
            </a:r>
            <a:r>
              <a:rPr lang="en-US" dirty="0"/>
              <a:t> TES having smaller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Likely because of a different spatial distribution of current as TES becomes narrow.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631AEE-97FA-8D4F-8AB4-22640F2CF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427" y="1740371"/>
            <a:ext cx="6027573" cy="4377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D96182-BD8F-974E-96ED-2C79C6A82C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39" b="4013"/>
          <a:stretch/>
        </p:blipFill>
        <p:spPr>
          <a:xfrm>
            <a:off x="6051415" y="0"/>
            <a:ext cx="6100409" cy="139747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5F2525-7644-2143-AB01-0DCD51F10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41"/>
    </mc:Choice>
    <mc:Fallback xmlns="">
      <p:transition spd="slow" advTm="63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4B4C3-1F01-7F4B-90B5-4D19BE88D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870" y="182618"/>
            <a:ext cx="4678131" cy="2728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E513EA-F093-C946-8628-66A9264B074E}"/>
              </a:ext>
            </a:extLst>
          </p:cNvPr>
          <p:cNvSpPr txBox="1"/>
          <p:nvPr/>
        </p:nvSpPr>
        <p:spPr>
          <a:xfrm>
            <a:off x="208044" y="822506"/>
            <a:ext cx="3528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ATHENA is a European led x-ray observatory satellite due for launch in the early 2030s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6AEC20-BD0A-9A49-A6CF-1E22A9A41D25}"/>
              </a:ext>
            </a:extLst>
          </p:cNvPr>
          <p:cNvSpPr txBox="1"/>
          <p:nvPr/>
        </p:nvSpPr>
        <p:spPr>
          <a:xfrm>
            <a:off x="262588" y="3513318"/>
            <a:ext cx="30591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X-ray Integral Field Unit (X-IFU) instrument on ATHENA will have an hexagonal array of 3168 TES microcalorimeters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2.5 eV resolution at 7 keV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 arc second angular resolution and a 5 arc minute field of 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3271AD-1222-504B-8C82-AC6BE4AEDDA6}"/>
              </a:ext>
            </a:extLst>
          </p:cNvPr>
          <p:cNvSpPr txBox="1"/>
          <p:nvPr/>
        </p:nvSpPr>
        <p:spPr>
          <a:xfrm>
            <a:off x="208046" y="121041"/>
            <a:ext cx="2490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ATHENA – X-IFU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9C642-1234-6E4D-97E2-A08B6B865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010" y="3429000"/>
            <a:ext cx="4170291" cy="3307959"/>
          </a:xfrm>
          <a:prstGeom prst="rect">
            <a:avLst/>
          </a:prstGeom>
        </p:spPr>
      </p:pic>
      <p:pic>
        <p:nvPicPr>
          <p:cNvPr id="11" name="Picture 10" descr="mr26a3th19p21absorberscanvas.jpeg">
            <a:extLst>
              <a:ext uri="{FF2B5EF4-FFF2-40B4-BE49-F238E27FC236}">
                <a16:creationId xmlns:a16="http://schemas.microsoft.com/office/drawing/2014/main" id="{4770ECE6-7613-134F-A806-0EFEC57586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854" y="3505934"/>
            <a:ext cx="2738899" cy="3199648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923E19-15A4-AD4B-B499-16AAD152A213}"/>
              </a:ext>
            </a:extLst>
          </p:cNvPr>
          <p:cNvSpPr/>
          <p:nvPr/>
        </p:nvSpPr>
        <p:spPr>
          <a:xfrm>
            <a:off x="5055874" y="4359310"/>
            <a:ext cx="1164452" cy="898489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endParaRPr lang="en-US" sz="2400">
              <a:solidFill>
                <a:srgbClr val="FFFFFF"/>
              </a:solidFill>
              <a:sym typeface="Helvetica Ligh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F57335-5075-4B44-8BE2-1C6EBD086819}"/>
              </a:ext>
            </a:extLst>
          </p:cNvPr>
          <p:cNvCxnSpPr>
            <a:cxnSpLocks/>
          </p:cNvCxnSpPr>
          <p:nvPr/>
        </p:nvCxnSpPr>
        <p:spPr>
          <a:xfrm flipH="1">
            <a:off x="6096000" y="3505934"/>
            <a:ext cx="2734854" cy="853376"/>
          </a:xfrm>
          <a:prstGeom prst="line">
            <a:avLst/>
          </a:prstGeom>
          <a:noFill/>
          <a:ln w="28575" cap="flat" cmpd="sng">
            <a:solidFill>
              <a:srgbClr val="0000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AFEE9C-1168-A246-8B26-F464CFDD921F}"/>
              </a:ext>
            </a:extLst>
          </p:cNvPr>
          <p:cNvCxnSpPr>
            <a:cxnSpLocks/>
          </p:cNvCxnSpPr>
          <p:nvPr/>
        </p:nvCxnSpPr>
        <p:spPr>
          <a:xfrm flipH="1" flipV="1">
            <a:off x="6197955" y="5257799"/>
            <a:ext cx="2632899" cy="1447783"/>
          </a:xfrm>
          <a:prstGeom prst="line">
            <a:avLst/>
          </a:prstGeom>
          <a:noFill/>
          <a:ln w="28575" cap="flat" cmpd="sng">
            <a:solidFill>
              <a:srgbClr val="0000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7F3238-0EE0-D245-AF1C-69A53A49C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59820"/>
      </p:ext>
    </p:extLst>
  </p:cSld>
  <p:clrMapOvr>
    <a:masterClrMapping/>
  </p:clrMapOvr>
  <p:transition spd="med" advTm="296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618629-0847-0946-91AC-43373F09F13E}"/>
              </a:ext>
            </a:extLst>
          </p:cNvPr>
          <p:cNvSpPr txBox="1"/>
          <p:nvPr/>
        </p:nvSpPr>
        <p:spPr>
          <a:xfrm>
            <a:off x="364524" y="481913"/>
            <a:ext cx="1146295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Conclusion: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of number of support stems or small decrease in width of TES from baseline design may be a good route to further optimize TES design for X-IFU.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While longer TES’s may offer slightly better single pixel performance, and reduced magnetic field sensitivity, the increased slew rate could be a problem. Only more testing will allow us to fully assess this. </a:t>
            </a:r>
          </a:p>
          <a:p>
            <a:endParaRPr lang="en-US" dirty="0"/>
          </a:p>
          <a:p>
            <a:r>
              <a:rPr lang="en-US" sz="2800" b="1" dirty="0"/>
              <a:t>Future work: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to carefully study performance in large arrays in flight-like readout configuration to ensure that new designs offer globally better optimization of performance and good uniformity.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3367B7-B364-3541-A801-08868F042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47"/>
    </mc:Choice>
    <mc:Fallback xmlns="">
      <p:transition spd="slow" advTm="4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C69C78-5CAD-F040-A988-14E7D50DF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60A94-E423-E748-8A68-92555FF43A55}" type="slidenum">
              <a:rPr lang="en-US" smtClean="0"/>
              <a:t>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D4185B-0F93-A241-8891-ECAE4CC18C5A}"/>
              </a:ext>
            </a:extLst>
          </p:cNvPr>
          <p:cNvGrpSpPr/>
          <p:nvPr/>
        </p:nvGrpSpPr>
        <p:grpSpPr>
          <a:xfrm>
            <a:off x="6776178" y="904497"/>
            <a:ext cx="5432627" cy="4082388"/>
            <a:chOff x="18764" y="2273962"/>
            <a:chExt cx="5432627" cy="40823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F7443EB-07B7-4F40-96A9-4CE2B5906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64" y="2643294"/>
              <a:ext cx="5432627" cy="371305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2913F3-2F32-0A4C-8706-38AD3A5CFE87}"/>
                </a:ext>
              </a:extLst>
            </p:cNvPr>
            <p:cNvSpPr txBox="1"/>
            <p:nvPr/>
          </p:nvSpPr>
          <p:spPr>
            <a:xfrm>
              <a:off x="348412" y="5629677"/>
              <a:ext cx="1221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Mo/Au TES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9B24D2-ED58-1F40-96A7-C1661AD885E6}"/>
                </a:ext>
              </a:extLst>
            </p:cNvPr>
            <p:cNvSpPr txBox="1"/>
            <p:nvPr/>
          </p:nvSpPr>
          <p:spPr>
            <a:xfrm>
              <a:off x="1980999" y="2273962"/>
              <a:ext cx="1937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Au/Bi/Au absorber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7AD4569-6416-8544-B7C0-1A3B2099A421}"/>
                </a:ext>
              </a:extLst>
            </p:cNvPr>
            <p:cNvCxnSpPr>
              <a:stCxn id="22" idx="0"/>
            </p:cNvCxnSpPr>
            <p:nvPr/>
          </p:nvCxnSpPr>
          <p:spPr>
            <a:xfrm flipH="1">
              <a:off x="2652699" y="2643295"/>
              <a:ext cx="82379" cy="75668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E29F269-EF7D-6B49-B257-5B5DBE3C40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5607" y="5258177"/>
              <a:ext cx="1329452" cy="3781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89026E9-4DAD-6741-866A-C3E1CB27590B}"/>
              </a:ext>
            </a:extLst>
          </p:cNvPr>
          <p:cNvSpPr txBox="1"/>
          <p:nvPr/>
        </p:nvSpPr>
        <p:spPr>
          <a:xfrm>
            <a:off x="296187" y="175826"/>
            <a:ext cx="4536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Baseline pixel design for X-IFU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FC9870-99F5-DE4B-9B7D-6508782E390C}"/>
              </a:ext>
            </a:extLst>
          </p:cNvPr>
          <p:cNvGrpSpPr/>
          <p:nvPr/>
        </p:nvGrpSpPr>
        <p:grpSpPr>
          <a:xfrm>
            <a:off x="-24149" y="1028796"/>
            <a:ext cx="6563315" cy="5620694"/>
            <a:chOff x="5609921" y="831102"/>
            <a:chExt cx="6563315" cy="56206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0B40780-5D89-CB4E-8D11-2FED81E4A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6580" y="831102"/>
              <a:ext cx="4378318" cy="5032223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B795E4A-11E5-7347-956F-DCAB8F6040BE}"/>
                </a:ext>
              </a:extLst>
            </p:cNvPr>
            <p:cNvCxnSpPr>
              <a:cxnSpLocks/>
            </p:cNvCxnSpPr>
            <p:nvPr/>
          </p:nvCxnSpPr>
          <p:spPr>
            <a:xfrm>
              <a:off x="7964902" y="3432384"/>
              <a:ext cx="626972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9B7C2F-A819-8C44-AC12-31FB5479956A}"/>
                </a:ext>
              </a:extLst>
            </p:cNvPr>
            <p:cNvSpPr txBox="1"/>
            <p:nvPr/>
          </p:nvSpPr>
          <p:spPr>
            <a:xfrm>
              <a:off x="8157201" y="3104412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8F1D58-C152-F64E-AA67-AE001B1F513E}"/>
                </a:ext>
              </a:extLst>
            </p:cNvPr>
            <p:cNvSpPr txBox="1"/>
            <p:nvPr/>
          </p:nvSpPr>
          <p:spPr>
            <a:xfrm>
              <a:off x="7547924" y="919031"/>
              <a:ext cx="132151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Au banks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FA90BBE-F47F-3C4F-9D63-31A4AC6C3CDC}"/>
                </a:ext>
              </a:extLst>
            </p:cNvPr>
            <p:cNvSpPr txBox="1"/>
            <p:nvPr/>
          </p:nvSpPr>
          <p:spPr>
            <a:xfrm>
              <a:off x="10574867" y="5189732"/>
              <a:ext cx="132760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Nb</a:t>
              </a:r>
              <a:r>
                <a:rPr lang="en-US" sz="2400" dirty="0"/>
                <a:t> Leads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153E457-FB8E-4541-AB6F-E5DE10F921AC}"/>
                </a:ext>
              </a:extLst>
            </p:cNvPr>
            <p:cNvSpPr txBox="1"/>
            <p:nvPr/>
          </p:nvSpPr>
          <p:spPr>
            <a:xfrm>
              <a:off x="5609921" y="5251467"/>
              <a:ext cx="1802539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Au Absorber stem attachment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85551F9-CFC8-5142-85BB-FA735BC9072A}"/>
                </a:ext>
              </a:extLst>
            </p:cNvPr>
            <p:cNvCxnSpPr>
              <a:cxnSpLocks/>
            </p:cNvCxnSpPr>
            <p:nvPr/>
          </p:nvCxnSpPr>
          <p:spPr>
            <a:xfrm>
              <a:off x="8010942" y="1426403"/>
              <a:ext cx="109229" cy="1321594"/>
            </a:xfrm>
            <a:prstGeom prst="straightConnector1">
              <a:avLst/>
            </a:prstGeom>
            <a:ln w="539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B007752-0459-DD4F-92AA-DB3E9FDD53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44761" y="5330289"/>
              <a:ext cx="1187610" cy="65242"/>
            </a:xfrm>
            <a:prstGeom prst="straightConnector1">
              <a:avLst/>
            </a:prstGeom>
            <a:ln w="539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B7EFEA-F527-E843-ABEE-B823CF900BB5}"/>
                </a:ext>
              </a:extLst>
            </p:cNvPr>
            <p:cNvSpPr txBox="1"/>
            <p:nvPr/>
          </p:nvSpPr>
          <p:spPr>
            <a:xfrm>
              <a:off x="9814533" y="1028238"/>
              <a:ext cx="19679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Mo/Au bilayer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B961053-E6EB-8042-9672-E8F122AA1E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41508" y="1527711"/>
              <a:ext cx="1206507" cy="1588987"/>
            </a:xfrm>
            <a:prstGeom prst="straightConnector1">
              <a:avLst/>
            </a:prstGeom>
            <a:ln w="539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740DB66-14C2-7B49-82A4-D23AAB2286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6338" y="4662996"/>
              <a:ext cx="590262" cy="587526"/>
            </a:xfrm>
            <a:prstGeom prst="straightConnector1">
              <a:avLst/>
            </a:prstGeom>
            <a:ln w="539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00ED8FB-20EA-9D48-BC62-915413AAB5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71846" y="4230350"/>
              <a:ext cx="1707726" cy="1020172"/>
            </a:xfrm>
            <a:prstGeom prst="straightConnector1">
              <a:avLst/>
            </a:prstGeom>
            <a:ln w="539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4EDDF1-C052-2D48-883C-F9ED6DB4583C}"/>
                </a:ext>
              </a:extLst>
            </p:cNvPr>
            <p:cNvSpPr txBox="1"/>
            <p:nvPr/>
          </p:nvSpPr>
          <p:spPr>
            <a:xfrm>
              <a:off x="10413731" y="2476284"/>
              <a:ext cx="175950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Silicon nitride </a:t>
              </a:r>
            </a:p>
            <a:p>
              <a:r>
                <a:rPr lang="en-US" sz="2400" dirty="0"/>
                <a:t>membrane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315BD53-7A03-6A48-9411-EECE9D4CFF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37295" y="2918197"/>
              <a:ext cx="786483" cy="481785"/>
            </a:xfrm>
            <a:prstGeom prst="straightConnector1">
              <a:avLst/>
            </a:prstGeom>
            <a:ln w="539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BF8FF9C-7603-304F-A965-B48FD68F8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19"/>
    </mc:Choice>
    <mc:Fallback xmlns="">
      <p:transition spd="slow" advTm="50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89" x="10380663" y="2946400"/>
          <p14:tracePt t="6229" x="10380663" y="2928938"/>
          <p14:tracePt t="6253" x="10380663" y="2913063"/>
          <p14:tracePt t="6277" x="10380663" y="2895600"/>
          <p14:tracePt t="6295" x="10380663" y="2878138"/>
          <p14:tracePt t="6301" x="10380663" y="2862263"/>
          <p14:tracePt t="6311" x="10380663" y="2844800"/>
          <p14:tracePt t="6318" x="10380663" y="2827338"/>
          <p14:tracePt t="6327" x="10380663" y="2811463"/>
          <p14:tracePt t="6334" x="10380663" y="2794000"/>
          <p14:tracePt t="6342" x="10363200" y="2760663"/>
          <p14:tracePt t="6350" x="10363200" y="2725738"/>
          <p14:tracePt t="6358" x="10345738" y="2692400"/>
          <p14:tracePt t="6367" x="10345738" y="2659063"/>
          <p14:tracePt t="6375" x="10345738" y="2608263"/>
          <p14:tracePt t="6383" x="10345738" y="2573338"/>
          <p14:tracePt t="6391" x="10329863" y="2522538"/>
          <p14:tracePt t="6399" x="10312400" y="2489200"/>
          <p14:tracePt t="6407" x="10312400" y="2438400"/>
          <p14:tracePt t="6415" x="10294938" y="2405063"/>
          <p14:tracePt t="6423" x="10294938" y="2370138"/>
          <p14:tracePt t="6432" x="10279063" y="2319338"/>
          <p14:tracePt t="6440" x="10261600" y="2286000"/>
          <p14:tracePt t="6448" x="10244138" y="2252663"/>
          <p14:tracePt t="6456" x="10244138" y="2217738"/>
          <p14:tracePt t="6464" x="10228263" y="2184400"/>
          <p14:tracePt t="6472" x="10228263" y="2151063"/>
          <p14:tracePt t="6480" x="10193338" y="2116138"/>
          <p14:tracePt t="6488" x="10193338" y="2082800"/>
          <p14:tracePt t="6497" x="10177463" y="2065338"/>
          <p14:tracePt t="6505" x="10160000" y="2049463"/>
          <p14:tracePt t="6513" x="10160000" y="2032000"/>
          <p14:tracePt t="6521" x="10142538" y="1998663"/>
          <p14:tracePt t="6529" x="10109200" y="1981200"/>
          <p14:tracePt t="6537" x="10091738" y="1963738"/>
          <p14:tracePt t="6545" x="10058400" y="1947863"/>
          <p14:tracePt t="6553" x="10025063" y="1930400"/>
          <p14:tracePt t="6562" x="10007600" y="1912938"/>
          <p14:tracePt t="6570" x="9974263" y="1912938"/>
          <p14:tracePt t="6579" x="9939338" y="1897063"/>
          <p14:tracePt t="6586" x="9923463" y="1862138"/>
          <p14:tracePt t="6595" x="9872663" y="1862138"/>
          <p14:tracePt t="6602" x="9837738" y="1846263"/>
          <p14:tracePt t="6612" x="9821863" y="1828800"/>
          <p14:tracePt t="6618" x="9786938" y="1811338"/>
          <p14:tracePt t="6629" x="9753600" y="1811338"/>
          <p14:tracePt t="6635" x="9702800" y="1795463"/>
          <p14:tracePt t="6645" x="9685338" y="1795463"/>
          <p14:tracePt t="6651" x="9652000" y="1795463"/>
          <p14:tracePt t="6661" x="9618663" y="1795463"/>
          <p14:tracePt t="6667" x="9583738" y="1795463"/>
          <p14:tracePt t="6677" x="9550400" y="1795463"/>
          <p14:tracePt t="6683" x="9517063" y="1795463"/>
          <p14:tracePt t="6695" x="9482138" y="1795463"/>
          <p14:tracePt t="6700" x="9466263" y="1795463"/>
          <p14:tracePt t="6711" x="9431338" y="1795463"/>
          <p14:tracePt t="6716" x="9398000" y="1795463"/>
          <p14:tracePt t="6727" x="9380538" y="1795463"/>
          <p14:tracePt t="6734" x="9347200" y="1795463"/>
          <p14:tracePt t="6744" x="9313863" y="1795463"/>
          <p14:tracePt t="6750" x="9278938" y="1795463"/>
          <p14:tracePt t="6761" x="9245600" y="1795463"/>
          <p14:tracePt t="6767" x="9212263" y="1795463"/>
          <p14:tracePt t="6777" x="9177338" y="1811338"/>
          <p14:tracePt t="6784" x="9144000" y="1811338"/>
          <p14:tracePt t="6794" x="9110663" y="1828800"/>
          <p14:tracePt t="6800" x="9075738" y="1846263"/>
          <p14:tracePt t="6811" x="9042400" y="1846263"/>
          <p14:tracePt t="6816" x="9009063" y="1862138"/>
          <p14:tracePt t="6827" x="8974138" y="1879600"/>
          <p14:tracePt t="6834" x="8907463" y="1897063"/>
          <p14:tracePt t="6844" x="8890000" y="1912938"/>
          <p14:tracePt t="6850" x="8856663" y="1930400"/>
          <p14:tracePt t="6861" x="8821738" y="1947863"/>
          <p14:tracePt t="6867" x="8788400" y="1963738"/>
          <p14:tracePt t="6877" x="8755063" y="1963738"/>
          <p14:tracePt t="6883" x="8720138" y="1981200"/>
          <p14:tracePt t="6894" x="8704263" y="1998663"/>
          <p14:tracePt t="6900" x="8669338" y="1998663"/>
          <p14:tracePt t="6911" x="8653463" y="2014538"/>
          <p14:tracePt t="6916" x="8618538" y="2032000"/>
          <p14:tracePt t="6928" x="8602663" y="2032000"/>
          <p14:tracePt t="6932" x="8585200" y="2049463"/>
          <p14:tracePt t="6944" x="8551863" y="2065338"/>
          <p14:tracePt t="6950" x="8534400" y="2082800"/>
          <p14:tracePt t="6961" x="8501063" y="2100263"/>
          <p14:tracePt t="6967" x="8450263" y="2133600"/>
          <p14:tracePt t="6968" x="8415338" y="2166938"/>
          <p14:tracePt t="6978" x="8382000" y="2201863"/>
          <p14:tracePt t="6985" x="8331200" y="2235200"/>
          <p14:tracePt t="6994" x="8297863" y="2268538"/>
          <p14:tracePt t="7001" x="8247063" y="2319338"/>
          <p14:tracePt t="7011" x="8196263" y="2354263"/>
          <p14:tracePt t="7017" x="8178800" y="2370138"/>
          <p14:tracePt t="7027" x="8128000" y="2405063"/>
          <p14:tracePt t="7034" x="8094663" y="2438400"/>
          <p14:tracePt t="7044" x="8059738" y="2471738"/>
          <p14:tracePt t="7051" x="8043863" y="2506663"/>
          <p14:tracePt t="7061" x="8026400" y="2522538"/>
          <p14:tracePt t="7068" x="7993063" y="2540000"/>
          <p14:tracePt t="7078" x="7975600" y="2557463"/>
          <p14:tracePt t="7084" x="7975600" y="2573338"/>
          <p14:tracePt t="7094" x="7958138" y="2590800"/>
          <p14:tracePt t="7100" x="7942263" y="2608263"/>
          <p14:tracePt t="7111" x="7924800" y="2624138"/>
          <p14:tracePt t="7117" x="7907338" y="2659063"/>
          <p14:tracePt t="7127" x="7891463" y="2674938"/>
          <p14:tracePt t="7134" x="7891463" y="2692400"/>
          <p14:tracePt t="7144" x="7856538" y="2725738"/>
          <p14:tracePt t="7150" x="7856538" y="2743200"/>
          <p14:tracePt t="7161" x="7840663" y="2776538"/>
          <p14:tracePt t="7167" x="7823200" y="2811463"/>
          <p14:tracePt t="7177" x="7805738" y="2827338"/>
          <p14:tracePt t="7184" x="7789863" y="2862263"/>
          <p14:tracePt t="7194" x="7789863" y="2895600"/>
          <p14:tracePt t="7199" x="7772400" y="2913063"/>
          <p14:tracePt t="7211" x="7772400" y="2946400"/>
          <p14:tracePt t="7216" x="7754938" y="2979738"/>
          <p14:tracePt t="7228" x="7739063" y="3014663"/>
          <p14:tracePt t="7234" x="7739063" y="3048000"/>
          <p14:tracePt t="7244" x="7721600" y="3065463"/>
          <p14:tracePt t="7250" x="7721600" y="3098800"/>
          <p14:tracePt t="7261" x="7704138" y="3132138"/>
          <p14:tracePt t="7266" x="7704138" y="3167063"/>
          <p14:tracePt t="7278" x="7704138" y="3200400"/>
          <p14:tracePt t="7283" x="7688263" y="3233738"/>
          <p14:tracePt t="7296" x="7688263" y="3251200"/>
          <p14:tracePt t="7297" x="7670800" y="3284538"/>
          <p14:tracePt t="7303" x="7670800" y="3319463"/>
          <p14:tracePt t="7311" x="7670800" y="3352800"/>
          <p14:tracePt t="7317" x="7670800" y="3386138"/>
          <p14:tracePt t="7327" x="7670800" y="3421063"/>
          <p14:tracePt t="7334" x="7670800" y="3454400"/>
          <p14:tracePt t="7345" x="7670800" y="3471863"/>
          <p14:tracePt t="7350" x="7670800" y="3522663"/>
          <p14:tracePt t="7361" x="7688263" y="3556000"/>
          <p14:tracePt t="7367" x="7688263" y="3573463"/>
          <p14:tracePt t="7378" x="7704138" y="3606800"/>
          <p14:tracePt t="7384" x="7721600" y="3640138"/>
          <p14:tracePt t="7394" x="7721600" y="3657600"/>
          <p14:tracePt t="7400" x="7739063" y="3690938"/>
          <p14:tracePt t="7411" x="7754938" y="3708400"/>
          <p14:tracePt t="7417" x="7772400" y="3741738"/>
          <p14:tracePt t="7428" x="7789863" y="3759200"/>
          <p14:tracePt t="7434" x="7805738" y="3792538"/>
          <p14:tracePt t="7444" x="7840663" y="3810000"/>
          <p14:tracePt t="7451" x="7856538" y="3843338"/>
          <p14:tracePt t="7461" x="7874000" y="3860800"/>
          <p14:tracePt t="7467" x="7907338" y="3894138"/>
          <p14:tracePt t="7478" x="7924800" y="3929063"/>
          <p14:tracePt t="7484" x="7975600" y="3979863"/>
          <p14:tracePt t="7495" x="7993063" y="3995738"/>
          <p14:tracePt t="7502" x="8043863" y="4046538"/>
          <p14:tracePt t="7511" x="8059738" y="4064000"/>
          <p14:tracePt t="7517" x="8110538" y="4114800"/>
          <p14:tracePt t="7528" x="8145463" y="4148138"/>
          <p14:tracePt t="7534" x="8196263" y="4183063"/>
          <p14:tracePt t="7544" x="8229600" y="4216400"/>
          <p14:tracePt t="7551" x="8262938" y="4249738"/>
          <p14:tracePt t="7561" x="8313738" y="4284663"/>
          <p14:tracePt t="7568" x="8348663" y="4318000"/>
          <p14:tracePt t="7578" x="8382000" y="4335463"/>
          <p14:tracePt t="7583" x="8432800" y="4386263"/>
          <p14:tracePt t="7594" x="8466138" y="4402138"/>
          <p14:tracePt t="7595" x="8501063" y="4419600"/>
          <p14:tracePt t="7603" x="8534400" y="4452938"/>
          <p14:tracePt t="7611" x="8551863" y="4487863"/>
          <p14:tracePt t="7618" x="8585200" y="4503738"/>
          <p14:tracePt t="7628" x="8602663" y="4521200"/>
          <p14:tracePt t="7635" x="8618538" y="4554538"/>
          <p14:tracePt t="7644" x="8636000" y="4572000"/>
          <p14:tracePt t="7651" x="8669338" y="4572000"/>
          <p14:tracePt t="7661" x="8686800" y="4589463"/>
          <p14:tracePt t="7668" x="8704263" y="4605338"/>
          <p14:tracePt t="7677" x="8720138" y="4622800"/>
          <p14:tracePt t="7691" x="8737600" y="4622800"/>
          <p14:tracePt t="7699" x="8737600" y="4640263"/>
          <p14:tracePt t="7707" x="8755063" y="4640263"/>
          <p14:tracePt t="7724" x="8770938" y="4640263"/>
          <p14:tracePt t="7732" x="8770938" y="4656138"/>
          <p14:tracePt t="7756" x="8788400" y="4656138"/>
          <p14:tracePt t="7773" x="8788400" y="4673600"/>
          <p14:tracePt t="7805" x="8805863" y="4673600"/>
          <p14:tracePt t="7837" x="8821738" y="4673600"/>
          <p14:tracePt t="7845" x="8821738" y="4691063"/>
          <p14:tracePt t="7862" x="8839200" y="4691063"/>
          <p14:tracePt t="7870" x="8856663" y="4691063"/>
          <p14:tracePt t="7879" x="8872538" y="4706938"/>
          <p14:tracePt t="7895" x="8890000" y="4706938"/>
          <p14:tracePt t="7912" x="8907463" y="4724400"/>
          <p14:tracePt t="7943" x="8923338" y="4724400"/>
          <p14:tracePt t="8048" x="8940800" y="4724400"/>
          <p14:tracePt t="8097" x="8958263" y="4724400"/>
          <p14:tracePt t="8122" x="8974138" y="4724400"/>
          <p14:tracePt t="8130" x="8991600" y="4724400"/>
          <p14:tracePt t="8138" x="9009063" y="4724400"/>
          <p14:tracePt t="8146" x="9024938" y="4724400"/>
          <p14:tracePt t="8154" x="9042400" y="4724400"/>
          <p14:tracePt t="8163" x="9059863" y="4724400"/>
          <p14:tracePt t="8171" x="9093200" y="4724400"/>
          <p14:tracePt t="8180" x="9126538" y="4706938"/>
          <p14:tracePt t="8186" x="9177338" y="4706938"/>
          <p14:tracePt t="8196" x="9212263" y="4691063"/>
          <p14:tracePt t="8203" x="9263063" y="4691063"/>
          <p14:tracePt t="8213" x="9278938" y="4691063"/>
          <p14:tracePt t="8219" x="9329738" y="4691063"/>
          <p14:tracePt t="8229" x="9380538" y="4673600"/>
          <p14:tracePt t="8236" x="9415463" y="4673600"/>
          <p14:tracePt t="8245" x="9448800" y="4673600"/>
          <p14:tracePt t="8251" x="9499600" y="4656138"/>
          <p14:tracePt t="8262" x="9550400" y="4656138"/>
          <p14:tracePt t="8268" x="9583738" y="4640263"/>
          <p14:tracePt t="8278" x="9618663" y="4640263"/>
          <p14:tracePt t="8284" x="9652000" y="4640263"/>
          <p14:tracePt t="8295" x="9702800" y="4622800"/>
          <p14:tracePt t="8301" x="9736138" y="4605338"/>
          <p14:tracePt t="8311" x="9771063" y="4605338"/>
          <p14:tracePt t="8317" x="9804400" y="4605338"/>
          <p14:tracePt t="8328" x="9837738" y="4589463"/>
          <p14:tracePt t="8335" x="9872663" y="4572000"/>
          <p14:tracePt t="8345" x="9906000" y="4572000"/>
          <p14:tracePt t="8350" x="9939338" y="4554538"/>
          <p14:tracePt t="8362" x="9956800" y="4554538"/>
          <p14:tracePt t="8367" x="9990138" y="4538663"/>
          <p14:tracePt t="8378" x="10025063" y="4538663"/>
          <p14:tracePt t="8383" x="10058400" y="4521200"/>
          <p14:tracePt t="8395" x="10075863" y="4503738"/>
          <p14:tracePt t="8401" x="10109200" y="4487863"/>
          <p14:tracePt t="8412" x="10142538" y="4470400"/>
          <p14:tracePt t="8418" x="10160000" y="4470400"/>
          <p14:tracePt t="8428" x="10177463" y="4437063"/>
          <p14:tracePt t="8434" x="10210800" y="4419600"/>
          <p14:tracePt t="8445" x="10244138" y="4402138"/>
          <p14:tracePt t="8451" x="10261600" y="4386263"/>
          <p14:tracePt t="8462" x="10294938" y="4368800"/>
          <p14:tracePt t="8468" x="10312400" y="4351338"/>
          <p14:tracePt t="8479" x="10329863" y="4351338"/>
          <p14:tracePt t="8484" x="10345738" y="4335463"/>
          <p14:tracePt t="8497" x="10363200" y="4318000"/>
          <p14:tracePt t="8498" x="10380663" y="4318000"/>
          <p14:tracePt t="8504" x="10396538" y="4300538"/>
          <p14:tracePt t="8513" x="10414000" y="4284663"/>
          <p14:tracePt t="8520" x="10431463" y="4284663"/>
          <p14:tracePt t="8530" x="10447338" y="4267200"/>
          <p14:tracePt t="8536" x="10447338" y="4249738"/>
          <p14:tracePt t="8546" x="10464800" y="4249738"/>
          <p14:tracePt t="8552" x="10482263" y="4233863"/>
          <p14:tracePt t="8563" x="10498138" y="4233863"/>
          <p14:tracePt t="8568" x="10515600" y="4216400"/>
          <p14:tracePt t="8578" x="10533063" y="4198938"/>
          <p14:tracePt t="8585" x="10548938" y="4198938"/>
          <p14:tracePt t="8595" x="10566400" y="4183063"/>
          <p14:tracePt t="8610" x="10583863" y="4165600"/>
          <p14:tracePt t="8617" x="10599738" y="4165600"/>
          <p14:tracePt t="8625" x="10617200" y="4148138"/>
          <p14:tracePt t="8642" x="10634663" y="4132263"/>
          <p14:tracePt t="8650" x="10650538" y="4132263"/>
          <p14:tracePt t="8658" x="10668000" y="4114800"/>
          <p14:tracePt t="8666" x="10685463" y="4114800"/>
          <p14:tracePt t="8674" x="10718800" y="4097338"/>
          <p14:tracePt t="8682" x="10736263" y="4081463"/>
          <p14:tracePt t="8690" x="10769600" y="4064000"/>
          <p14:tracePt t="8698" x="10787063" y="4046538"/>
          <p14:tracePt t="8706" x="10820400" y="4030663"/>
          <p14:tracePt t="8714" x="10837863" y="4013200"/>
          <p14:tracePt t="8723" x="10871200" y="3979863"/>
          <p14:tracePt t="8731" x="10922000" y="3944938"/>
          <p14:tracePt t="8739" x="10939463" y="3929063"/>
          <p14:tracePt t="8747" x="10972800" y="3894138"/>
          <p14:tracePt t="8755" x="10990263" y="3878263"/>
          <p14:tracePt t="8763" x="11023600" y="3843338"/>
          <p14:tracePt t="8772" x="11056938" y="3810000"/>
          <p14:tracePt t="8780" x="11074400" y="3776663"/>
          <p14:tracePt t="8788" x="11107738" y="3759200"/>
          <p14:tracePt t="8797" x="11125200" y="3725863"/>
          <p14:tracePt t="8804" x="11158538" y="3690938"/>
          <p14:tracePt t="8813" x="11176000" y="3657600"/>
          <p14:tracePt t="8820" x="11193463" y="3640138"/>
          <p14:tracePt t="8830" x="11209338" y="3606800"/>
          <p14:tracePt t="8837" x="11226800" y="3589338"/>
          <p14:tracePt t="8847" x="11244263" y="3573463"/>
          <p14:tracePt t="8853" x="11260138" y="3556000"/>
          <p14:tracePt t="8863" x="11277600" y="3538538"/>
          <p14:tracePt t="8869" x="11277600" y="3522663"/>
          <p14:tracePt t="8879" x="11295063" y="3522663"/>
          <p14:tracePt t="8885" x="11295063" y="3505200"/>
          <p14:tracePt t="8895" x="11310938" y="3505200"/>
          <p14:tracePt t="8901" x="11310938" y="3487738"/>
          <p14:tracePt t="8912" x="11310938" y="3471863"/>
          <p14:tracePt t="8918" x="11328400" y="3471863"/>
          <p14:tracePt t="8928" x="11328400" y="3454400"/>
          <p14:tracePt t="8942" x="11345863" y="3436938"/>
          <p14:tracePt t="8950" x="11345863" y="3421063"/>
          <p14:tracePt t="8967" x="11345863" y="3403600"/>
          <p14:tracePt t="8975" x="11345863" y="3386138"/>
          <p14:tracePt t="8983" x="11345863" y="3370263"/>
          <p14:tracePt t="8991" x="11345863" y="3352800"/>
          <p14:tracePt t="8999" x="11345863" y="3335338"/>
          <p14:tracePt t="9007" x="11345863" y="3319463"/>
          <p14:tracePt t="9015" x="11345863" y="3302000"/>
          <p14:tracePt t="9031" x="11345863" y="3284538"/>
          <p14:tracePt t="9039" x="11345863" y="3268663"/>
          <p14:tracePt t="9048" x="11345863" y="3233738"/>
          <p14:tracePt t="9056" x="11345863" y="3217863"/>
          <p14:tracePt t="9064" x="11345863" y="3200400"/>
          <p14:tracePt t="9072" x="11345863" y="3167063"/>
          <p14:tracePt t="9080" x="11345863" y="3116263"/>
          <p14:tracePt t="9088" x="11345863" y="3065463"/>
          <p14:tracePt t="9096" x="11328400" y="3030538"/>
          <p14:tracePt t="9104" x="11310938" y="2997200"/>
          <p14:tracePt t="9113" x="11310938" y="2963863"/>
          <p14:tracePt t="9121" x="11295063" y="2913063"/>
          <p14:tracePt t="9129" x="11277600" y="2878138"/>
          <p14:tracePt t="9137" x="11277600" y="2844800"/>
          <p14:tracePt t="9146" x="11260138" y="2794000"/>
          <p14:tracePt t="9153" x="11244263" y="2760663"/>
          <p14:tracePt t="9162" x="11244263" y="2725738"/>
          <p14:tracePt t="9170" x="11226800" y="2709863"/>
          <p14:tracePt t="9179" x="11209338" y="2674938"/>
          <p14:tracePt t="9186" x="11209338" y="2641600"/>
          <p14:tracePt t="9195" x="11193463" y="2608263"/>
          <p14:tracePt t="9202" x="11176000" y="2573338"/>
          <p14:tracePt t="9210" x="11142663" y="2522538"/>
          <p14:tracePt t="9218" x="11125200" y="2489200"/>
          <p14:tracePt t="9226" x="11107738" y="2455863"/>
          <p14:tracePt t="9235" x="11074400" y="2420938"/>
          <p14:tracePt t="9243" x="11041063" y="2370138"/>
          <p14:tracePt t="9251" x="11006138" y="2319338"/>
          <p14:tracePt t="9259" x="10955338" y="2268538"/>
          <p14:tracePt t="9267" x="10904538" y="2217738"/>
          <p14:tracePt t="9275" x="10853738" y="2151063"/>
          <p14:tracePt t="9283" x="10787063" y="2082800"/>
          <p14:tracePt t="9292" x="10736263" y="2032000"/>
          <p14:tracePt t="9300" x="10685463" y="1981200"/>
          <p14:tracePt t="9308" x="10617200" y="1930400"/>
          <p14:tracePt t="9316" x="10599738" y="1897063"/>
          <p14:tracePt t="9324" x="10548938" y="1862138"/>
          <p14:tracePt t="9332" x="10498138" y="1828800"/>
          <p14:tracePt t="9341" x="10464800" y="1795463"/>
          <p14:tracePt t="9348" x="10431463" y="1778000"/>
          <p14:tracePt t="9357" x="10396538" y="1760538"/>
          <p14:tracePt t="9365" x="10363200" y="1760538"/>
          <p14:tracePt t="9373" x="10345738" y="1744663"/>
          <p14:tracePt t="9381" x="10329863" y="1744663"/>
          <p14:tracePt t="9389" x="10312400" y="1744663"/>
          <p14:tracePt t="9414" x="10294938" y="1744663"/>
          <p14:tracePt t="10035" x="10279063" y="1744663"/>
          <p14:tracePt t="10043" x="10261600" y="1744663"/>
          <p14:tracePt t="10060" x="10244138" y="1744663"/>
          <p14:tracePt t="10076" x="10228263" y="1760538"/>
          <p14:tracePt t="10092" x="10210800" y="1760538"/>
          <p14:tracePt t="10100" x="10193338" y="1760538"/>
          <p14:tracePt t="10108" x="10193338" y="1778000"/>
          <p14:tracePt t="10116" x="10177463" y="1778000"/>
          <p14:tracePt t="10124" x="10160000" y="1778000"/>
          <p14:tracePt t="10141" x="10142538" y="1778000"/>
          <p14:tracePt t="10149" x="10126663" y="1795463"/>
          <p14:tracePt t="10157" x="10109200" y="1795463"/>
          <p14:tracePt t="10174" x="10091738" y="1795463"/>
          <p14:tracePt t="10181" x="10075863" y="1811338"/>
          <p14:tracePt t="10197" x="10058400" y="1811338"/>
          <p14:tracePt t="10214" x="10040938" y="1811338"/>
          <p14:tracePt t="10230" x="10025063" y="1828800"/>
          <p14:tracePt t="10246" x="10007600" y="1828800"/>
          <p14:tracePt t="10254" x="9990138" y="1828800"/>
          <p14:tracePt t="10271" x="9974263" y="1828800"/>
          <p14:tracePt t="10279" x="9956800" y="1828800"/>
          <p14:tracePt t="10287" x="9939338" y="1828800"/>
          <p14:tracePt t="10296" x="9923463" y="1828800"/>
          <p14:tracePt t="10303" x="9888538" y="1828800"/>
          <p14:tracePt t="10312" x="9872663" y="1811338"/>
          <p14:tracePt t="10319" x="9855200" y="1811338"/>
          <p14:tracePt t="10329" x="9837738" y="1795463"/>
          <p14:tracePt t="10335" x="9821863" y="1795463"/>
          <p14:tracePt t="10345" x="9804400" y="1795463"/>
          <p14:tracePt t="10352" x="9804400" y="1778000"/>
          <p14:tracePt t="10360" x="9786938" y="1778000"/>
          <p14:tracePt t="10368" x="9771063" y="1778000"/>
          <p14:tracePt t="10376" x="9753600" y="1778000"/>
          <p14:tracePt t="10393" x="9753600" y="1760538"/>
          <p14:tracePt t="10401" x="9736138" y="1760538"/>
          <p14:tracePt t="10433" x="9720263" y="1760538"/>
          <p14:tracePt t="10474" x="9720263" y="1744663"/>
          <p14:tracePt t="10491" x="9702800" y="1744663"/>
          <p14:tracePt t="10514" x="9685338" y="1744663"/>
          <p14:tracePt t="10539" x="9669463" y="1744663"/>
          <p14:tracePt t="10563" x="9652000" y="1744663"/>
          <p14:tracePt t="10580" x="9634538" y="1744663"/>
          <p14:tracePt t="10587" x="9634538" y="1727200"/>
          <p14:tracePt t="10604" x="9618663" y="1727200"/>
          <p14:tracePt t="10628" x="9601200" y="1727200"/>
          <p14:tracePt t="10652" x="9583738" y="1727200"/>
          <p14:tracePt t="10678" x="9567863" y="1727200"/>
          <p14:tracePt t="10693" x="9550400" y="1727200"/>
          <p14:tracePt t="10710" x="9532938" y="1727200"/>
          <p14:tracePt t="10717" x="9517063" y="1727200"/>
          <p14:tracePt t="10726" x="9499600" y="1744663"/>
          <p14:tracePt t="10734" x="9499600" y="1760538"/>
          <p14:tracePt t="10742" x="9466263" y="1795463"/>
          <p14:tracePt t="10750" x="9448800" y="1811338"/>
          <p14:tracePt t="10758" x="9415463" y="1846263"/>
          <p14:tracePt t="10766" x="9380538" y="1897063"/>
          <p14:tracePt t="10774" x="9347200" y="1963738"/>
          <p14:tracePt t="10782" x="9313863" y="2049463"/>
          <p14:tracePt t="10790" x="9278938" y="2133600"/>
          <p14:tracePt t="10799" x="9245600" y="2235200"/>
          <p14:tracePt t="10807" x="9212263" y="2354263"/>
          <p14:tracePt t="10815" x="9177338" y="2455863"/>
          <p14:tracePt t="10823" x="9161463" y="2506663"/>
          <p14:tracePt t="10831" x="9144000" y="2590800"/>
          <p14:tracePt t="10839" x="9126538" y="2659063"/>
          <p14:tracePt t="10847" x="9126538" y="2709863"/>
          <p14:tracePt t="10855" x="9110663" y="2760663"/>
          <p14:tracePt t="10864" x="9093200" y="2794000"/>
          <p14:tracePt t="10872" x="9093200" y="2811463"/>
          <p14:tracePt t="10880" x="9093200" y="2827338"/>
          <p14:tracePt t="10888" x="9093200" y="2844800"/>
          <p14:tracePt t="10904" x="9075738" y="2862263"/>
          <p14:tracePt t="11050" x="9075738" y="2844800"/>
          <p14:tracePt t="11107" x="9093200" y="2844800"/>
          <p14:tracePt t="11141" x="9093200" y="2827338"/>
          <p14:tracePt t="11189" x="9110663" y="2827338"/>
          <p14:tracePt t="11205" x="9110663" y="2811463"/>
          <p14:tracePt t="11758" x="9126538" y="2811463"/>
          <p14:tracePt t="11765" x="9126538" y="2827338"/>
          <p14:tracePt t="11774" x="9144000" y="2827338"/>
          <p14:tracePt t="11782" x="9161463" y="2862263"/>
          <p14:tracePt t="11790" x="9177338" y="2862263"/>
          <p14:tracePt t="11798" x="9212263" y="2895600"/>
          <p14:tracePt t="11806" x="9245600" y="2928938"/>
          <p14:tracePt t="11814" x="9263063" y="2946400"/>
          <p14:tracePt t="11823" x="9296400" y="2979738"/>
          <p14:tracePt t="11831" x="9313863" y="3014663"/>
          <p14:tracePt t="11839" x="9347200" y="3030538"/>
          <p14:tracePt t="11847" x="9364663" y="3065463"/>
          <p14:tracePt t="11855" x="9380538" y="3081338"/>
          <p14:tracePt t="11864" x="9398000" y="3098800"/>
          <p14:tracePt t="11871" x="9415463" y="3116263"/>
          <p14:tracePt t="11881" x="9415463" y="3132138"/>
          <p14:tracePt t="11887" x="9431338" y="3132138"/>
          <p14:tracePt t="11904" x="9448800" y="3149600"/>
          <p14:tracePt t="11920" x="9466263" y="3167063"/>
          <p14:tracePt t="11944" x="9482138" y="3167063"/>
          <p14:tracePt t="11953" x="9482138" y="3182938"/>
          <p14:tracePt t="11969" x="9499600" y="3182938"/>
          <p14:tracePt t="11993" x="9517063" y="3182938"/>
          <p14:tracePt t="12001" x="9517063" y="3200400"/>
          <p14:tracePt t="12026" x="9532938" y="3200400"/>
          <p14:tracePt t="12058" x="9532938" y="3217863"/>
          <p14:tracePt t="12066" x="9550400" y="3217863"/>
          <p14:tracePt t="12295" x="9532938" y="3217863"/>
          <p14:tracePt t="12311" x="9517063" y="3217863"/>
          <p14:tracePt t="12327" x="9499600" y="3217863"/>
          <p14:tracePt t="12334" x="9482138" y="3217863"/>
          <p14:tracePt t="12351" x="9448800" y="3233738"/>
          <p14:tracePt t="12359" x="9431338" y="3233738"/>
          <p14:tracePt t="12367" x="9380538" y="3233738"/>
          <p14:tracePt t="12376" x="9364663" y="3251200"/>
          <p14:tracePt t="12383" x="9296400" y="3251200"/>
          <p14:tracePt t="12392" x="9278938" y="3268663"/>
          <p14:tracePt t="12399" x="9228138" y="3268663"/>
          <p14:tracePt t="12408" x="9194800" y="3268663"/>
          <p14:tracePt t="12416" x="9144000" y="3284538"/>
          <p14:tracePt t="12424" x="9110663" y="3302000"/>
          <p14:tracePt t="12432" x="9075738" y="3302000"/>
          <p14:tracePt t="12440" x="9042400" y="3319463"/>
          <p14:tracePt t="12448" x="8991600" y="3319463"/>
          <p14:tracePt t="12456" x="8958263" y="3352800"/>
          <p14:tracePt t="12464" x="8923338" y="3352800"/>
          <p14:tracePt t="12473" x="8907463" y="3370263"/>
          <p14:tracePt t="12481" x="8872538" y="3386138"/>
          <p14:tracePt t="12489" x="8856663" y="3403600"/>
          <p14:tracePt t="12498" x="8821738" y="3403600"/>
          <p14:tracePt t="12505" x="8805863" y="3436938"/>
          <p14:tracePt t="12514" x="8788400" y="3454400"/>
          <p14:tracePt t="12521" x="8770938" y="3454400"/>
          <p14:tracePt t="12531" x="8755063" y="3471863"/>
          <p14:tracePt t="12538" x="8737600" y="3487738"/>
          <p14:tracePt t="12548" x="8720138" y="3505200"/>
          <p14:tracePt t="12554" x="8704263" y="3522663"/>
          <p14:tracePt t="12564" x="8686800" y="3538538"/>
          <p14:tracePt t="12571" x="8686800" y="3556000"/>
          <p14:tracePt t="12581" x="8669338" y="3573463"/>
          <p14:tracePt t="12587" x="8669338" y="3589338"/>
          <p14:tracePt t="12597" x="8653463" y="3606800"/>
          <p14:tracePt t="12604" x="8653463" y="3640138"/>
          <p14:tracePt t="12613" x="8653463" y="3657600"/>
          <p14:tracePt t="12619" x="8653463" y="3675063"/>
          <p14:tracePt t="12630" x="8653463" y="3690938"/>
          <p14:tracePt t="12636" x="8653463" y="3725863"/>
          <p14:tracePt t="12646" x="8653463" y="3741738"/>
          <p14:tracePt t="12652" x="8653463" y="3776663"/>
          <p14:tracePt t="12663" x="8653463" y="3792538"/>
          <p14:tracePt t="12668" x="8653463" y="3810000"/>
          <p14:tracePt t="12679" x="8653463" y="3843338"/>
          <p14:tracePt t="12685" x="8653463" y="3860800"/>
          <p14:tracePt t="12696" x="8653463" y="3894138"/>
          <p14:tracePt t="12702" x="8653463" y="3929063"/>
          <p14:tracePt t="12713" x="8669338" y="3962400"/>
          <p14:tracePt t="12720" x="8669338" y="3979863"/>
          <p14:tracePt t="12731" x="8686800" y="4013200"/>
          <p14:tracePt t="12738" x="8704263" y="4030663"/>
          <p14:tracePt t="12746" x="8704263" y="4046538"/>
          <p14:tracePt t="12752" x="8720138" y="4064000"/>
          <p14:tracePt t="12763" x="8720138" y="4081463"/>
          <p14:tracePt t="12769" x="8737600" y="4097338"/>
          <p14:tracePt t="12780" x="8737600" y="4114800"/>
          <p14:tracePt t="12785" x="8755063" y="4114800"/>
          <p14:tracePt t="12797" x="8755063" y="4132263"/>
          <p14:tracePt t="12803" x="8755063" y="4148138"/>
          <p14:tracePt t="12814" x="8770938" y="4148138"/>
          <p14:tracePt t="12819" x="8770938" y="4165600"/>
          <p14:tracePt t="12831" x="8788400" y="4165600"/>
          <p14:tracePt t="12848" x="8805863" y="4183063"/>
          <p14:tracePt t="12871" x="8821738" y="4198938"/>
          <p14:tracePt t="12880" x="8839200" y="4198938"/>
          <p14:tracePt t="12904" x="8856663" y="4216400"/>
          <p14:tracePt t="12913" x="8872538" y="4216400"/>
          <p14:tracePt t="12930" x="8890000" y="4233863"/>
          <p14:tracePt t="12937" x="8907463" y="4233863"/>
          <p14:tracePt t="12944" x="8923338" y="4233863"/>
          <p14:tracePt t="12952" x="8940800" y="4233863"/>
          <p14:tracePt t="12960" x="8940800" y="4249738"/>
          <p14:tracePt t="12968" x="8958263" y="4249738"/>
          <p14:tracePt t="12976" x="8974138" y="4249738"/>
          <p14:tracePt t="12985" x="8991600" y="4249738"/>
          <p14:tracePt t="12993" x="9009063" y="4267200"/>
          <p14:tracePt t="13001" x="9042400" y="4267200"/>
          <p14:tracePt t="13017" x="9075738" y="4284663"/>
          <p14:tracePt t="13025" x="9110663" y="4284663"/>
          <p14:tracePt t="13033" x="9144000" y="4284663"/>
          <p14:tracePt t="13041" x="9177338" y="4284663"/>
          <p14:tracePt t="13049" x="9245600" y="4300538"/>
          <p14:tracePt t="13058" x="9263063" y="4300538"/>
          <p14:tracePt t="13066" x="9329738" y="4300538"/>
          <p14:tracePt t="13074" x="9380538" y="4300538"/>
          <p14:tracePt t="13082" x="9448800" y="4300538"/>
          <p14:tracePt t="13091" x="9499600" y="4300538"/>
          <p14:tracePt t="13098" x="9567863" y="4300538"/>
          <p14:tracePt t="13106" x="9634538" y="4300538"/>
          <p14:tracePt t="13115" x="9702800" y="4300538"/>
          <p14:tracePt t="13123" x="9771063" y="4300538"/>
          <p14:tracePt t="13131" x="9786938" y="4300538"/>
          <p14:tracePt t="13139" x="9855200" y="4300538"/>
          <p14:tracePt t="13148" x="9906000" y="4300538"/>
          <p14:tracePt t="13155" x="9939338" y="4300538"/>
          <p14:tracePt t="13164" x="9974263" y="4300538"/>
          <p14:tracePt t="13172" x="10007600" y="4300538"/>
          <p14:tracePt t="13181" x="10025063" y="4300538"/>
          <p14:tracePt t="13188" x="10040938" y="4284663"/>
          <p14:tracePt t="13198" x="10058400" y="4284663"/>
          <p14:tracePt t="13204" x="10075863" y="4284663"/>
          <p14:tracePt t="13214" x="10091738" y="4267200"/>
          <p14:tracePt t="13231" x="10109200" y="4267200"/>
          <p14:tracePt t="13237" x="10109200" y="4249738"/>
          <p14:tracePt t="13253" x="10126663" y="4249738"/>
          <p14:tracePt t="13261" x="10142538" y="4233863"/>
          <p14:tracePt t="13278" x="10160000" y="4216400"/>
          <p14:tracePt t="13294" x="10177463" y="4198938"/>
          <p14:tracePt t="13302" x="10193338" y="4198938"/>
          <p14:tracePt t="13310" x="10193338" y="4183063"/>
          <p14:tracePt t="13318" x="10210800" y="4165600"/>
          <p14:tracePt t="13326" x="10228263" y="4165600"/>
          <p14:tracePt t="13334" x="10228263" y="4148138"/>
          <p14:tracePt t="13350" x="10244138" y="4132263"/>
          <p14:tracePt t="13358" x="10244138" y="4114800"/>
          <p14:tracePt t="13366" x="10244138" y="4064000"/>
          <p14:tracePt t="13375" x="10261600" y="4030663"/>
          <p14:tracePt t="13382" x="10261600" y="3979863"/>
          <p14:tracePt t="13391" x="10261600" y="3911600"/>
          <p14:tracePt t="13399" x="10261600" y="3843338"/>
          <p14:tracePt t="13407" x="10261600" y="3776663"/>
          <p14:tracePt t="13415" x="10244138" y="3741738"/>
          <p14:tracePt t="13423" x="10228263" y="3675063"/>
          <p14:tracePt t="13431" x="10193338" y="3624263"/>
          <p14:tracePt t="13440" x="10177463" y="3573463"/>
          <p14:tracePt t="13448" x="10142538" y="3538538"/>
          <p14:tracePt t="13456" x="10142538" y="3505200"/>
          <p14:tracePt t="13465" x="10126663" y="3487738"/>
          <p14:tracePt t="13472" x="10109200" y="3471863"/>
          <p14:tracePt t="13481" x="10091738" y="3454400"/>
          <p14:tracePt t="13488" x="10091738" y="3436938"/>
          <p14:tracePt t="13498" x="10075863" y="3421063"/>
          <p14:tracePt t="13514" x="10058400" y="3403600"/>
          <p14:tracePt t="13538" x="10040938" y="3403600"/>
          <p14:tracePt t="13545" x="10025063" y="3403600"/>
          <p14:tracePt t="13554" x="10025063" y="3386138"/>
          <p14:tracePt t="13570" x="10007600" y="3386138"/>
          <p14:tracePt t="13578" x="9990138" y="3386138"/>
          <p14:tracePt t="13586" x="9974263" y="3386138"/>
          <p14:tracePt t="13595" x="9974263" y="3370263"/>
          <p14:tracePt t="13602" x="9956800" y="3370263"/>
          <p14:tracePt t="13611" x="9939338" y="3370263"/>
          <p14:tracePt t="13618" x="9906000" y="3370263"/>
          <p14:tracePt t="13627" x="9888538" y="3352800"/>
          <p14:tracePt t="13635" x="9872663" y="3352800"/>
          <p14:tracePt t="13643" x="9855200" y="3352800"/>
          <p14:tracePt t="13651" x="9821863" y="3352800"/>
          <p14:tracePt t="13659" x="9786938" y="3352800"/>
          <p14:tracePt t="13667" x="9753600" y="3352800"/>
          <p14:tracePt t="13675" x="9720263" y="3335338"/>
          <p14:tracePt t="13683" x="9669463" y="3335338"/>
          <p14:tracePt t="13692" x="9618663" y="3335338"/>
          <p14:tracePt t="13700" x="9532938" y="3319463"/>
          <p14:tracePt t="13708" x="9466263" y="3319463"/>
          <p14:tracePt t="13716" x="9398000" y="3319463"/>
          <p14:tracePt t="13724" x="9313863" y="3302000"/>
          <p14:tracePt t="13732" x="9245600" y="3302000"/>
          <p14:tracePt t="13741" x="9177338" y="3302000"/>
          <p14:tracePt t="13748" x="9144000" y="3302000"/>
          <p14:tracePt t="13757" x="9093200" y="3302000"/>
          <p14:tracePt t="13765" x="9042400" y="3302000"/>
          <p14:tracePt t="13773" x="8991600" y="3302000"/>
          <p14:tracePt t="13782" x="8958263" y="3302000"/>
          <p14:tracePt t="13789" x="8907463" y="3302000"/>
          <p14:tracePt t="13798" x="8890000" y="3302000"/>
          <p14:tracePt t="13805" x="8856663" y="3319463"/>
          <p14:tracePt t="13815" x="8821738" y="3319463"/>
          <p14:tracePt t="13822" x="8788400" y="3335338"/>
          <p14:tracePt t="13832" x="8770938" y="3335338"/>
          <p14:tracePt t="13838" x="8755063" y="3352800"/>
          <p14:tracePt t="13848" x="8737600" y="3370263"/>
          <p14:tracePt t="13854" x="8704263" y="3386138"/>
          <p14:tracePt t="13864" x="8686800" y="3403600"/>
          <p14:tracePt t="13881" x="8669338" y="3421063"/>
          <p14:tracePt t="13887" x="8653463" y="3454400"/>
          <p14:tracePt t="13895" x="8636000" y="3471863"/>
          <p14:tracePt t="13903" x="8636000" y="3487738"/>
          <p14:tracePt t="13911" x="8618538" y="3505200"/>
          <p14:tracePt t="13919" x="8602663" y="3522663"/>
          <p14:tracePt t="13927" x="8602663" y="3556000"/>
          <p14:tracePt t="13935" x="8602663" y="3573463"/>
          <p14:tracePt t="13943" x="8585200" y="3606800"/>
          <p14:tracePt t="13952" x="8585200" y="3624263"/>
          <p14:tracePt t="13960" x="8585200" y="3657600"/>
          <p14:tracePt t="13968" x="8585200" y="3690938"/>
          <p14:tracePt t="13976" x="8585200" y="3725863"/>
          <p14:tracePt t="13984" x="8585200" y="3776663"/>
          <p14:tracePt t="13992" x="8585200" y="3810000"/>
          <p14:tracePt t="14000" x="8585200" y="3843338"/>
          <p14:tracePt t="14009" x="8585200" y="3878263"/>
          <p14:tracePt t="14016" x="8585200" y="3929063"/>
          <p14:tracePt t="14025" x="8618538" y="3962400"/>
          <p14:tracePt t="14033" x="8618538" y="4013200"/>
          <p14:tracePt t="14041" x="8636000" y="4030663"/>
          <p14:tracePt t="14049" x="8669338" y="4081463"/>
          <p14:tracePt t="14057" x="8686800" y="4114800"/>
          <p14:tracePt t="14065" x="8720138" y="4148138"/>
          <p14:tracePt t="14074" x="8737600" y="4165600"/>
          <p14:tracePt t="14082" x="8755063" y="4198938"/>
          <p14:tracePt t="14090" x="8821738" y="4249738"/>
          <p14:tracePt t="14098" x="8839200" y="4267200"/>
          <p14:tracePt t="14106" x="8890000" y="4318000"/>
          <p14:tracePt t="14115" x="8923338" y="4335463"/>
          <p14:tracePt t="14122" x="8958263" y="4351338"/>
          <p14:tracePt t="14132" x="8991600" y="4386263"/>
          <p14:tracePt t="14138" x="9009063" y="4402138"/>
          <p14:tracePt t="14149" x="9042400" y="4419600"/>
          <p14:tracePt t="14155" x="9075738" y="4437063"/>
          <p14:tracePt t="14165" x="9093200" y="4452938"/>
          <p14:tracePt t="14172" x="9126538" y="4470400"/>
          <p14:tracePt t="14181" x="9144000" y="4470400"/>
          <p14:tracePt t="14187" x="9161463" y="4487863"/>
          <p14:tracePt t="14198" x="9194800" y="4487863"/>
          <p14:tracePt t="14203" x="9212263" y="4487863"/>
          <p14:tracePt t="14215" x="9228138" y="4503738"/>
          <p14:tracePt t="14221" x="9263063" y="4503738"/>
          <p14:tracePt t="14230" x="9296400" y="4503738"/>
          <p14:tracePt t="14236" x="9329738" y="4503738"/>
          <p14:tracePt t="14247" x="9380538" y="4503738"/>
          <p14:tracePt t="14253" x="9398000" y="4503738"/>
          <p14:tracePt t="14264" x="9431338" y="4503738"/>
          <p14:tracePt t="14269" x="9482138" y="4503738"/>
          <p14:tracePt t="14281" x="9499600" y="4487863"/>
          <p14:tracePt t="14287" x="9532938" y="4470400"/>
          <p14:tracePt t="14297" x="9567863" y="4470400"/>
          <p14:tracePt t="14303" x="9583738" y="4452938"/>
          <p14:tracePt t="14314" x="9601200" y="4452938"/>
          <p14:tracePt t="14319" x="9618663" y="4437063"/>
          <p14:tracePt t="14331" x="9634538" y="4437063"/>
          <p14:tracePt t="14347" x="9634538" y="4419600"/>
          <p14:tracePt t="14364" x="9652000" y="4419600"/>
          <p14:tracePt t="14887" x="9652000" y="4402138"/>
          <p14:tracePt t="14927" x="9669463" y="4386263"/>
          <p14:tracePt t="14951" x="9685338" y="4386263"/>
          <p14:tracePt t="14959" x="9685338" y="4368800"/>
          <p14:tracePt t="14967" x="9702800" y="4368800"/>
          <p14:tracePt t="14975" x="9702800" y="4351338"/>
          <p14:tracePt t="14984" x="9720263" y="4351338"/>
          <p14:tracePt t="14992" x="9736138" y="4335463"/>
          <p14:tracePt t="15000" x="9753600" y="4335463"/>
          <p14:tracePt t="15008" x="9771063" y="4318000"/>
          <p14:tracePt t="15016" x="9786938" y="4300538"/>
          <p14:tracePt t="15024" x="9804400" y="4300538"/>
          <p14:tracePt t="15032" x="9821863" y="4284663"/>
          <p14:tracePt t="15041" x="9855200" y="4267200"/>
          <p14:tracePt t="15049" x="9872663" y="4249738"/>
          <p14:tracePt t="15057" x="9906000" y="4233863"/>
          <p14:tracePt t="15066" x="9923463" y="4216400"/>
          <p14:tracePt t="15073" x="9939338" y="4198938"/>
          <p14:tracePt t="15082" x="9956800" y="4183063"/>
          <p14:tracePt t="15098" x="9956800" y="4165600"/>
          <p14:tracePt t="15105" x="9974263" y="4165600"/>
          <p14:tracePt t="15123" x="9990138" y="4148138"/>
          <p14:tracePt t="15164" x="9990138" y="4132263"/>
          <p14:tracePt t="15228" x="9990138" y="4114800"/>
          <p14:tracePt t="15244" x="9990138" y="4097338"/>
          <p14:tracePt t="15261" x="9990138" y="4064000"/>
          <p14:tracePt t="15268" x="9990138" y="4046538"/>
          <p14:tracePt t="15277" x="10007600" y="4013200"/>
          <p14:tracePt t="15284" x="10007600" y="3995738"/>
          <p14:tracePt t="15293" x="10007600" y="3979863"/>
          <p14:tracePt t="15300" x="10007600" y="3944938"/>
          <p14:tracePt t="15309" x="10025063" y="3929063"/>
          <p14:tracePt t="15317" x="10025063" y="3911600"/>
          <p14:tracePt t="15325" x="10025063" y="3894138"/>
          <p14:tracePt t="15333" x="10025063" y="3878263"/>
          <p14:tracePt t="15341" x="10025063" y="3860800"/>
          <p14:tracePt t="15349" x="10025063" y="3843338"/>
          <p14:tracePt t="15358" x="10040938" y="3843338"/>
          <p14:tracePt t="15366" x="10040938" y="3827463"/>
          <p14:tracePt t="15374" x="10040938" y="3810000"/>
          <p14:tracePt t="15399" x="10040938" y="3792538"/>
          <p14:tracePt t="15416" x="10040938" y="3776663"/>
          <p14:tracePt t="15439" x="10040938" y="3759200"/>
          <p14:tracePt t="15472" x="10040938" y="3741738"/>
          <p14:tracePt t="15488" x="10040938" y="3725863"/>
          <p14:tracePt t="15504" x="10025063" y="3725863"/>
          <p14:tracePt t="15512" x="10025063" y="3708400"/>
          <p14:tracePt t="15520" x="10007600" y="3690938"/>
          <p14:tracePt t="15536" x="10007600" y="3675063"/>
          <p14:tracePt t="15544" x="9990138" y="3657600"/>
          <p14:tracePt t="15553" x="9990138" y="3640138"/>
          <p14:tracePt t="15561" x="9974263" y="3640138"/>
          <p14:tracePt t="15569" x="9974263" y="3624263"/>
          <p14:tracePt t="15585" x="9956800" y="3606800"/>
          <p14:tracePt t="15610" x="9939338" y="3606800"/>
          <p14:tracePt t="15618" x="9939338" y="3589338"/>
          <p14:tracePt t="15650" x="9923463" y="3589338"/>
          <p14:tracePt t="15666" x="9906000" y="3573463"/>
          <p14:tracePt t="15674" x="9888538" y="3573463"/>
          <p14:tracePt t="15691" x="9872663" y="3556000"/>
          <p14:tracePt t="15707" x="9855200" y="3556000"/>
          <p14:tracePt t="15715" x="9837738" y="3538538"/>
          <p14:tracePt t="15732" x="9821863" y="3538538"/>
          <p14:tracePt t="15739" x="9804400" y="3522663"/>
          <p14:tracePt t="15748" x="9786938" y="3522663"/>
          <p14:tracePt t="15756" x="9753600" y="3522663"/>
          <p14:tracePt t="15765" x="9720263" y="3522663"/>
          <p14:tracePt t="15772" x="9685338" y="3522663"/>
          <p14:tracePt t="15782" x="9669463" y="3522663"/>
          <p14:tracePt t="15788" x="9601200" y="3522663"/>
          <p14:tracePt t="15799" x="9567863" y="3522663"/>
          <p14:tracePt t="15804" x="9532938" y="3522663"/>
          <p14:tracePt t="15813" x="9499600" y="3522663"/>
          <p14:tracePt t="15821" x="9448800" y="3522663"/>
          <p14:tracePt t="15829" x="9415463" y="3522663"/>
          <p14:tracePt t="15837" x="9364663" y="3538538"/>
          <p14:tracePt t="15845" x="9329738" y="3556000"/>
          <p14:tracePt t="15853" x="9296400" y="3556000"/>
          <p14:tracePt t="15861" x="9278938" y="3573463"/>
          <p14:tracePt t="15869" x="9245600" y="3573463"/>
          <p14:tracePt t="15878" x="9228138" y="3589338"/>
          <p14:tracePt t="15886" x="9212263" y="3589338"/>
          <p14:tracePt t="15894" x="9194800" y="3606800"/>
          <p14:tracePt t="15902" x="9177338" y="3606800"/>
          <p14:tracePt t="15910" x="9161463" y="3624263"/>
          <p14:tracePt t="15935" x="9144000" y="3640138"/>
          <p14:tracePt t="16000" x="9144000" y="3657600"/>
          <p14:tracePt t="16073" x="9144000" y="3675063"/>
          <p14:tracePt t="16122" x="9144000" y="3690938"/>
          <p14:tracePt t="16163" x="9144000" y="3708400"/>
          <p14:tracePt t="16195" x="9144000" y="3725863"/>
          <p14:tracePt t="16211" x="9161463" y="3725863"/>
          <p14:tracePt t="16227" x="9161463" y="3741738"/>
          <p14:tracePt t="16243" x="9161463" y="3759200"/>
          <p14:tracePt t="16267" x="9161463" y="3776663"/>
          <p14:tracePt t="16276" x="9177338" y="3776663"/>
          <p14:tracePt t="16300" x="9177338" y="3792538"/>
          <p14:tracePt t="20561" x="9161463" y="3792538"/>
          <p14:tracePt t="20567" x="9144000" y="3792538"/>
          <p14:tracePt t="20575" x="9126538" y="3810000"/>
          <p14:tracePt t="20583" x="9110663" y="3810000"/>
          <p14:tracePt t="20591" x="9075738" y="3827463"/>
          <p14:tracePt t="20600" x="9024938" y="3843338"/>
          <p14:tracePt t="20608" x="8974138" y="3860800"/>
          <p14:tracePt t="20616" x="8923338" y="3878263"/>
          <p14:tracePt t="20624" x="8856663" y="3894138"/>
          <p14:tracePt t="20632" x="8788400" y="3911600"/>
          <p14:tracePt t="20640" x="8686800" y="3929063"/>
          <p14:tracePt t="20648" x="8585200" y="3944938"/>
          <p14:tracePt t="20656" x="8483600" y="3962400"/>
          <p14:tracePt t="20664" x="8382000" y="3979863"/>
          <p14:tracePt t="20673" x="8297863" y="3995738"/>
          <p14:tracePt t="20681" x="8262938" y="4013200"/>
          <p14:tracePt t="20689" x="8196263" y="4013200"/>
          <p14:tracePt t="20697" x="8145463" y="4030663"/>
          <p14:tracePt t="20705" x="8094663" y="4030663"/>
          <p14:tracePt t="20713" x="8059738" y="4030663"/>
          <p14:tracePt t="20722" x="8026400" y="4046538"/>
          <p14:tracePt t="20730" x="8008938" y="4046538"/>
          <p14:tracePt t="20746" x="7993063" y="4046538"/>
          <p14:tracePt t="20762" x="7975600" y="4046538"/>
          <p14:tracePt t="22055" x="7958138" y="4046538"/>
          <p14:tracePt t="22087" x="7942263" y="4064000"/>
          <p14:tracePt t="22095" x="7924800" y="4064000"/>
          <p14:tracePt t="22111" x="7907338" y="4064000"/>
          <p14:tracePt t="22119" x="7891463" y="4081463"/>
          <p14:tracePt t="22127" x="7856538" y="4081463"/>
          <p14:tracePt t="22135" x="7823200" y="4081463"/>
          <p14:tracePt t="22143" x="7805738" y="4097338"/>
          <p14:tracePt t="22151" x="7772400" y="4114800"/>
          <p14:tracePt t="22159" x="7739063" y="4114800"/>
          <p14:tracePt t="22168" x="7688263" y="4132263"/>
          <p14:tracePt t="22176" x="7637463" y="4148138"/>
          <p14:tracePt t="22184" x="7569200" y="4165600"/>
          <p14:tracePt t="22192" x="7450138" y="4183063"/>
          <p14:tracePt t="22200" x="7383463" y="4183063"/>
          <p14:tracePt t="22208" x="7281863" y="4198938"/>
          <p14:tracePt t="22216" x="7078663" y="4216400"/>
          <p14:tracePt t="22225" x="6908800" y="4233863"/>
          <p14:tracePt t="22233" x="6773863" y="4233863"/>
          <p14:tracePt t="22241" x="6586538" y="4233863"/>
          <p14:tracePt t="22249" x="6502400" y="4233863"/>
          <p14:tracePt t="22257" x="6350000" y="4233863"/>
          <p14:tracePt t="22266" x="6215063" y="4233863"/>
          <p14:tracePt t="22273" x="6078538" y="4233863"/>
          <p14:tracePt t="22282" x="5943600" y="4233863"/>
          <p14:tracePt t="22290" x="5808663" y="4233863"/>
          <p14:tracePt t="22298" x="5707063" y="4216400"/>
          <p14:tracePt t="22306" x="5605463" y="4198938"/>
          <p14:tracePt t="22314" x="5519738" y="4183063"/>
          <p14:tracePt t="22323" x="5435600" y="4165600"/>
          <p14:tracePt t="22330" x="5402263" y="4148138"/>
          <p14:tracePt t="22339" x="5334000" y="4132263"/>
          <p14:tracePt t="22347" x="5283200" y="4097338"/>
          <p14:tracePt t="22356" x="5232400" y="4081463"/>
          <p14:tracePt t="22363" x="5199063" y="4064000"/>
          <p14:tracePt t="22372" x="5164138" y="4046538"/>
          <p14:tracePt t="22388" x="5148263" y="4030663"/>
          <p14:tracePt t="22395" x="5130800" y="4013200"/>
          <p14:tracePt t="22587" x="5113338" y="4013200"/>
          <p14:tracePt t="22594" x="5080000" y="4013200"/>
          <p14:tracePt t="22602" x="5029200" y="4013200"/>
          <p14:tracePt t="22611" x="4960938" y="4013200"/>
          <p14:tracePt t="22619" x="4894263" y="3995738"/>
          <p14:tracePt t="22627" x="4757738" y="3962400"/>
          <p14:tracePt t="22635" x="4589463" y="3944938"/>
          <p14:tracePt t="22643" x="4437063" y="3911600"/>
          <p14:tracePt t="22651" x="4335463" y="3894138"/>
          <p14:tracePt t="22659" x="4165600" y="3878263"/>
          <p14:tracePt t="22667" x="3995738" y="3843338"/>
          <p14:tracePt t="22676" x="3860800" y="3827463"/>
          <p14:tracePt t="22684" x="3725863" y="3810000"/>
          <p14:tracePt t="22692" x="3606800" y="3792538"/>
          <p14:tracePt t="22700" x="3573463" y="3792538"/>
          <p14:tracePt t="22708" x="3487738" y="3776663"/>
          <p14:tracePt t="22716" x="3436938" y="3776663"/>
          <p14:tracePt t="22724" x="3386138" y="3776663"/>
          <p14:tracePt t="22733" x="3352800" y="3759200"/>
          <p14:tracePt t="22741" x="3335338" y="3759200"/>
          <p14:tracePt t="22749" x="3319463" y="3759200"/>
          <p14:tracePt t="22757" x="3302000" y="3759200"/>
          <p14:tracePt t="22774" x="3284538" y="3759200"/>
          <p14:tracePt t="22781" x="3268663" y="3759200"/>
          <p14:tracePt t="22797" x="3251200" y="3759200"/>
          <p14:tracePt t="22831" x="3233738" y="3759200"/>
          <p14:tracePt t="22863" x="3217863" y="3759200"/>
          <p14:tracePt t="22912" x="3200400" y="3759200"/>
          <p14:tracePt t="22944" x="3182938" y="3759200"/>
          <p14:tracePt t="22960" x="3182938" y="3776663"/>
          <p14:tracePt t="22984" x="3167063" y="3776663"/>
          <p14:tracePt t="23009" x="3149600" y="3776663"/>
          <p14:tracePt t="23017" x="3132138" y="3792538"/>
          <p14:tracePt t="23025" x="3116263" y="3792538"/>
          <p14:tracePt t="23033" x="3098800" y="3792538"/>
          <p14:tracePt t="23041" x="3081338" y="3792538"/>
          <p14:tracePt t="23049" x="3048000" y="3810000"/>
          <p14:tracePt t="23058" x="3030538" y="3810000"/>
          <p14:tracePt t="23066" x="3014663" y="3810000"/>
          <p14:tracePt t="23074" x="2979738" y="3810000"/>
          <p14:tracePt t="23082" x="2963863" y="3810000"/>
          <p14:tracePt t="23090" x="2946400" y="3810000"/>
          <p14:tracePt t="23098" x="2928938" y="3810000"/>
          <p14:tracePt t="23106" x="2928938" y="3827463"/>
          <p14:tracePt t="23115" x="2913063" y="3827463"/>
          <p14:tracePt t="23131" x="2895600" y="3827463"/>
          <p14:tracePt t="23204" x="2913063" y="3827463"/>
          <p14:tracePt t="23223" x="2928938" y="3827463"/>
          <p14:tracePt t="23229" x="2946400" y="3827463"/>
          <p14:tracePt t="23236" x="2963863" y="3827463"/>
          <p14:tracePt t="23245" x="2979738" y="3827463"/>
          <p14:tracePt t="23253" x="3014663" y="3827463"/>
          <p14:tracePt t="23261" x="3048000" y="3827463"/>
          <p14:tracePt t="23269" x="3081338" y="3827463"/>
          <p14:tracePt t="23277" x="3116263" y="3827463"/>
          <p14:tracePt t="23285" x="3149600" y="3827463"/>
          <p14:tracePt t="23293" x="3200400" y="3827463"/>
          <p14:tracePt t="23301" x="3233738" y="3827463"/>
          <p14:tracePt t="23310" x="3268663" y="3827463"/>
          <p14:tracePt t="23318" x="3319463" y="3827463"/>
          <p14:tracePt t="23326" x="3335338" y="3827463"/>
          <p14:tracePt t="23334" x="3370263" y="3827463"/>
          <p14:tracePt t="23342" x="3386138" y="3810000"/>
          <p14:tracePt t="23350" x="3403600" y="3810000"/>
          <p14:tracePt t="23358" x="3403600" y="3792538"/>
          <p14:tracePt t="23366" x="3421063" y="3776663"/>
          <p14:tracePt t="23374" x="3421063" y="3759200"/>
          <p14:tracePt t="23383" x="3436938" y="3741738"/>
          <p14:tracePt t="23391" x="3436938" y="3725863"/>
          <p14:tracePt t="23400" x="3436938" y="3690938"/>
          <p14:tracePt t="23407" x="3436938" y="3675063"/>
          <p14:tracePt t="23416" x="3436938" y="3624263"/>
          <p14:tracePt t="23423" x="3436938" y="3589338"/>
          <p14:tracePt t="23431" x="3436938" y="3538538"/>
          <p14:tracePt t="23440" x="3436938" y="3505200"/>
          <p14:tracePt t="23448" x="3421063" y="3454400"/>
          <p14:tracePt t="23456" x="3403600" y="3421063"/>
          <p14:tracePt t="23464" x="3386138" y="3386138"/>
          <p14:tracePt t="23473" x="3370263" y="3352800"/>
          <p14:tracePt t="23480" x="3352800" y="3319463"/>
          <p14:tracePt t="23490" x="3335338" y="3284538"/>
          <p14:tracePt t="23496" x="3319463" y="3268663"/>
          <p14:tracePt t="23506" x="3319463" y="3251200"/>
          <p14:tracePt t="23513" x="3302000" y="3233738"/>
          <p14:tracePt t="23523" x="3284538" y="3217863"/>
          <p14:tracePt t="23539" x="3268663" y="3217863"/>
          <p14:tracePt t="23545" x="3268663" y="3200400"/>
          <p14:tracePt t="23553" x="3251200" y="3200400"/>
          <p14:tracePt t="23570" x="3233738" y="3200400"/>
          <p14:tracePt t="23578" x="3217863" y="3200400"/>
          <p14:tracePt t="23586" x="3200400" y="3200400"/>
          <p14:tracePt t="23594" x="3182938" y="3200400"/>
          <p14:tracePt t="23610" x="3167063" y="3200400"/>
          <p14:tracePt t="23619" x="3149600" y="3200400"/>
          <p14:tracePt t="23627" x="3132138" y="3200400"/>
          <p14:tracePt t="23643" x="3098800" y="3200400"/>
          <p14:tracePt t="23652" x="3081338" y="3200400"/>
          <p14:tracePt t="23659" x="3065463" y="3200400"/>
          <p14:tracePt t="23667" x="3030538" y="3200400"/>
          <p14:tracePt t="23675" x="3014663" y="3200400"/>
          <p14:tracePt t="23684" x="2997200" y="3200400"/>
          <p14:tracePt t="23692" x="2963863" y="3200400"/>
          <p14:tracePt t="23700" x="2946400" y="3200400"/>
          <p14:tracePt t="23708" x="2913063" y="3200400"/>
          <p14:tracePt t="23716" x="2895600" y="3217863"/>
          <p14:tracePt t="23724" x="2878138" y="3217863"/>
          <p14:tracePt t="23732" x="2862263" y="3217863"/>
          <p14:tracePt t="23740" x="2844800" y="3217863"/>
          <p14:tracePt t="23749" x="2827338" y="3217863"/>
          <p14:tracePt t="23757" x="2811463" y="3217863"/>
          <p14:tracePt t="23773" x="2794000" y="3217863"/>
          <p14:tracePt t="23790" x="2776538" y="3233738"/>
          <p14:tracePt t="23797" x="2760663" y="3233738"/>
          <p14:tracePt t="23814" x="2743200" y="3233738"/>
          <p14:tracePt t="23822" x="2725738" y="3251200"/>
          <p14:tracePt t="23840" x="2709863" y="3251200"/>
          <p14:tracePt t="23856" x="2709863" y="3268663"/>
          <p14:tracePt t="23862" x="2692400" y="3268663"/>
          <p14:tracePt t="23879" x="2674938" y="3284538"/>
          <p14:tracePt t="23903" x="2659063" y="3302000"/>
          <p14:tracePt t="23911" x="2659063" y="3319463"/>
          <p14:tracePt t="23927" x="2641600" y="3319463"/>
          <p14:tracePt t="23935" x="2641600" y="3335338"/>
          <p14:tracePt t="23952" x="2641600" y="3352800"/>
          <p14:tracePt t="23960" x="2624138" y="3370263"/>
          <p14:tracePt t="23968" x="2624138" y="3386138"/>
          <p14:tracePt t="23984" x="2624138" y="3403600"/>
          <p14:tracePt t="23992" x="2608263" y="3421063"/>
          <p14:tracePt t="24001" x="2608263" y="3454400"/>
          <p14:tracePt t="24009" x="2608263" y="3471863"/>
          <p14:tracePt t="24017" x="2608263" y="3487738"/>
          <p14:tracePt t="24025" x="2608263" y="3505200"/>
          <p14:tracePt t="24033" x="2590800" y="3538538"/>
          <p14:tracePt t="24041" x="2590800" y="3556000"/>
          <p14:tracePt t="24049" x="2590800" y="3573463"/>
          <p14:tracePt t="24057" x="2590800" y="3589338"/>
          <p14:tracePt t="24066" x="2590800" y="3606800"/>
          <p14:tracePt t="24074" x="2590800" y="3624263"/>
          <p14:tracePt t="24082" x="2590800" y="3640138"/>
          <p14:tracePt t="24090" x="2590800" y="3675063"/>
          <p14:tracePt t="24098" x="2590800" y="3690938"/>
          <p14:tracePt t="24115" x="2590800" y="3708400"/>
          <p14:tracePt t="24123" x="2590800" y="3725863"/>
          <p14:tracePt t="24130" x="2590800" y="3741738"/>
          <p14:tracePt t="24147" x="2590800" y="3759200"/>
          <p14:tracePt t="24156" x="2590800" y="3776663"/>
          <p14:tracePt t="24163" x="2590800" y="3792538"/>
          <p14:tracePt t="24172" x="2590800" y="3827463"/>
          <p14:tracePt t="24179" x="2608263" y="3843338"/>
          <p14:tracePt t="24189" x="2608263" y="3860800"/>
          <p14:tracePt t="24195" x="2624138" y="3878263"/>
          <p14:tracePt t="24204" x="2641600" y="3894138"/>
          <p14:tracePt t="24212" x="2659063" y="3929063"/>
          <p14:tracePt t="24220" x="2659063" y="3944938"/>
          <p14:tracePt t="24228" x="2674938" y="3979863"/>
          <p14:tracePt t="24236" x="2709863" y="3995738"/>
          <p14:tracePt t="24244" x="2725738" y="4013200"/>
          <p14:tracePt t="24252" x="2725738" y="4046538"/>
          <p14:tracePt t="24260" x="2743200" y="4064000"/>
          <p14:tracePt t="24268" x="2776538" y="4097338"/>
          <p14:tracePt t="24276" x="2794000" y="4114800"/>
          <p14:tracePt t="24285" x="2811463" y="4132263"/>
          <p14:tracePt t="24293" x="2827338" y="4148138"/>
          <p14:tracePt t="24301" x="2844800" y="4165600"/>
          <p14:tracePt t="24309" x="2895600" y="4198938"/>
          <p14:tracePt t="24317" x="2913063" y="4198938"/>
          <p14:tracePt t="24325" x="2946400" y="4216400"/>
          <p14:tracePt t="24334" x="2997200" y="4233863"/>
          <p14:tracePt t="24342" x="3014663" y="4233863"/>
          <p14:tracePt t="24350" x="3065463" y="4249738"/>
          <p14:tracePt t="24358" x="3098800" y="4249738"/>
          <p14:tracePt t="24366" x="3132138" y="4267200"/>
          <p14:tracePt t="24374" x="3167063" y="4267200"/>
          <p14:tracePt t="24383" x="3200400" y="4284663"/>
          <p14:tracePt t="24391" x="3233738" y="4284663"/>
          <p14:tracePt t="24399" x="3268663" y="4284663"/>
          <p14:tracePt t="24407" x="3302000" y="4284663"/>
          <p14:tracePt t="24415" x="3319463" y="4284663"/>
          <p14:tracePt t="24424" x="3352800" y="4300538"/>
          <p14:tracePt t="24431" x="3370263" y="4300538"/>
          <p14:tracePt t="24440" x="3386138" y="4300538"/>
          <p14:tracePt t="24447" x="3403600" y="4300538"/>
          <p14:tracePt t="24457" x="3421063" y="4300538"/>
          <p14:tracePt t="24463" x="3436938" y="4300538"/>
          <p14:tracePt t="24481" x="3454400" y="4300538"/>
          <p14:tracePt t="24489" x="3471863" y="4300538"/>
          <p14:tracePt t="24496" x="3471863" y="4284663"/>
          <p14:tracePt t="24505" x="3487738" y="4284663"/>
          <p14:tracePt t="24512" x="3487738" y="4267200"/>
          <p14:tracePt t="24520" x="3505200" y="4267200"/>
          <p14:tracePt t="24529" x="3505200" y="4249738"/>
          <p14:tracePt t="24537" x="3505200" y="4233863"/>
          <p14:tracePt t="24545" x="3522663" y="4216400"/>
          <p14:tracePt t="24553" x="3522663" y="4198938"/>
          <p14:tracePt t="24561" x="3522663" y="4183063"/>
          <p14:tracePt t="24569" x="3538538" y="4165600"/>
          <p14:tracePt t="24577" x="3538538" y="4148138"/>
          <p14:tracePt t="24585" x="3538538" y="4132263"/>
          <p14:tracePt t="24594" x="3538538" y="4114800"/>
          <p14:tracePt t="24602" x="3538538" y="4097338"/>
          <p14:tracePt t="24610" x="3538538" y="4081463"/>
          <p14:tracePt t="24618" x="3538538" y="4064000"/>
          <p14:tracePt t="24626" x="3538538" y="4046538"/>
          <p14:tracePt t="24634" x="3538538" y="4030663"/>
          <p14:tracePt t="24642" x="3538538" y="4013200"/>
          <p14:tracePt t="24651" x="3538538" y="3995738"/>
          <p14:tracePt t="24659" x="3538538" y="3962400"/>
          <p14:tracePt t="24667" x="3538538" y="3944938"/>
          <p14:tracePt t="24675" x="3538538" y="3929063"/>
          <p14:tracePt t="24683" x="3538538" y="3911600"/>
          <p14:tracePt t="24691" x="3522663" y="3894138"/>
          <p14:tracePt t="24699" x="3522663" y="3860800"/>
          <p14:tracePt t="24707" x="3505200" y="3843338"/>
          <p14:tracePt t="24716" x="3487738" y="3827463"/>
          <p14:tracePt t="24724" x="3471863" y="3792538"/>
          <p14:tracePt t="24732" x="3454400" y="3759200"/>
          <p14:tracePt t="24740" x="3454400" y="3741738"/>
          <p14:tracePt t="24748" x="3436938" y="3708400"/>
          <p14:tracePt t="24757" x="3421063" y="3690938"/>
          <p14:tracePt t="24764" x="3403600" y="3657600"/>
          <p14:tracePt t="24774" x="3386138" y="3640138"/>
          <p14:tracePt t="24780" x="3370263" y="3606800"/>
          <p14:tracePt t="24790" x="3335338" y="3589338"/>
          <p14:tracePt t="24797" x="3319463" y="3573463"/>
          <p14:tracePt t="24805" x="3302000" y="3556000"/>
          <p14:tracePt t="24813" x="3268663" y="3538538"/>
          <p14:tracePt t="24821" x="3233738" y="3505200"/>
          <p14:tracePt t="24829" x="3233738" y="3487738"/>
          <p14:tracePt t="24838" x="3200400" y="3471863"/>
          <p14:tracePt t="24846" x="3167063" y="3454400"/>
          <p14:tracePt t="24854" x="3132138" y="3436938"/>
          <p14:tracePt t="24862" x="3098800" y="3436938"/>
          <p14:tracePt t="24870" x="3065463" y="3421063"/>
          <p14:tracePt t="24878" x="3030538" y="3421063"/>
          <p14:tracePt t="24886" x="2997200" y="3403600"/>
          <p14:tracePt t="24895" x="2963863" y="3403600"/>
          <p14:tracePt t="24903" x="2928938" y="3386138"/>
          <p14:tracePt t="24912" x="2913063" y="3386138"/>
          <p14:tracePt t="24919" x="2878138" y="3386138"/>
          <p14:tracePt t="24928" x="2844800" y="3386138"/>
          <p14:tracePt t="24935" x="2811463" y="3386138"/>
          <p14:tracePt t="24945" x="2794000" y="3386138"/>
          <p14:tracePt t="24951" x="2760663" y="3386138"/>
          <p14:tracePt t="24962" x="2725738" y="3386138"/>
          <p14:tracePt t="24968" x="2709863" y="3403600"/>
          <p14:tracePt t="24979" x="2692400" y="3403600"/>
          <p14:tracePt t="24985" x="2674938" y="3403600"/>
          <p14:tracePt t="24993" x="2659063" y="3421063"/>
          <p14:tracePt t="25009" x="2641600" y="3436938"/>
          <p14:tracePt t="25049" x="2624138" y="3436938"/>
          <p14:tracePt t="25065" x="2624138" y="3454400"/>
          <p14:tracePt t="25131" x="2624138" y="3471863"/>
          <p14:tracePt t="25415" x="2624138" y="3454400"/>
          <p14:tracePt t="25464" x="2624138" y="3436938"/>
          <p14:tracePt t="25480" x="2624138" y="3421063"/>
          <p14:tracePt t="25496" x="2608263" y="3403600"/>
          <p14:tracePt t="25504" x="2608263" y="3386138"/>
          <p14:tracePt t="25512" x="2590800" y="3370263"/>
          <p14:tracePt t="25520" x="2573338" y="3352800"/>
          <p14:tracePt t="25528" x="2557463" y="3352800"/>
          <p14:tracePt t="25537" x="2540000" y="3319463"/>
          <p14:tracePt t="25545" x="2522538" y="3319463"/>
          <p14:tracePt t="25553" x="2506663" y="3302000"/>
          <p14:tracePt t="25561" x="2489200" y="3268663"/>
          <p14:tracePt t="25569" x="2471738" y="3251200"/>
          <p14:tracePt t="25586" x="2455863" y="3233738"/>
          <p14:tracePt t="25594" x="2438400" y="3217863"/>
          <p14:tracePt t="25612" x="2420938" y="3200400"/>
          <p14:tracePt t="25628" x="2405063" y="3200400"/>
          <p14:tracePt t="25651" x="2405063" y="3182938"/>
          <p14:tracePt t="25666" x="2387600" y="3182938"/>
          <p14:tracePt t="25716" x="2370138" y="3182938"/>
          <p14:tracePt t="25846" x="2354263" y="3182938"/>
          <p14:tracePt t="25862" x="2354263" y="3200400"/>
          <p14:tracePt t="25919" x="2354263" y="3217863"/>
          <p14:tracePt t="25952" x="2336800" y="3217863"/>
          <p14:tracePt t="25976" x="2336800" y="3233738"/>
          <p14:tracePt t="26016" x="2336800" y="3251200"/>
          <p14:tracePt t="26049" x="2319338" y="3268663"/>
          <p14:tracePt t="26090" x="2319338" y="3284538"/>
          <p14:tracePt t="26122" x="2319338" y="3302000"/>
          <p14:tracePt t="26155" x="2319338" y="3319463"/>
          <p14:tracePt t="26162" x="2319338" y="3335338"/>
          <p14:tracePt t="26179" x="2319338" y="3352800"/>
          <p14:tracePt t="26187" x="2319338" y="3370263"/>
          <p14:tracePt t="26204" x="2319338" y="3386138"/>
          <p14:tracePt t="26211" x="2303463" y="3403600"/>
          <p14:tracePt t="26229" x="2303463" y="3421063"/>
          <p14:tracePt t="26235" x="2303463" y="3436938"/>
          <p14:tracePt t="26252" x="2303463" y="3454400"/>
          <p14:tracePt t="26268" x="2303463" y="3471863"/>
          <p14:tracePt t="26293" x="2303463" y="3487738"/>
          <p14:tracePt t="26341" x="2303463" y="3505200"/>
          <p14:tracePt t="26366" x="2286000" y="3505200"/>
          <p14:tracePt t="26951" x="2303463" y="3487738"/>
          <p14:tracePt t="26976" x="2303463" y="3471863"/>
          <p14:tracePt t="26983" x="2319338" y="3454400"/>
          <p14:tracePt t="26991" x="2336800" y="3436938"/>
          <p14:tracePt t="26999" x="2370138" y="3421063"/>
          <p14:tracePt t="27007" x="2387600" y="3403600"/>
          <p14:tracePt t="27015" x="2420938" y="3386138"/>
          <p14:tracePt t="27023" x="2471738" y="3370263"/>
          <p14:tracePt t="27032" x="2522538" y="3352800"/>
          <p14:tracePt t="27040" x="2573338" y="3352800"/>
          <p14:tracePt t="27048" x="2624138" y="3335338"/>
          <p14:tracePt t="27056" x="2674938" y="3335338"/>
          <p14:tracePt t="27064" x="2743200" y="3319463"/>
          <p14:tracePt t="27072" x="2794000" y="3319463"/>
          <p14:tracePt t="27081" x="2827338" y="3319463"/>
          <p14:tracePt t="27089" x="2878138" y="3319463"/>
          <p14:tracePt t="27097" x="2928938" y="3319463"/>
          <p14:tracePt t="27105" x="2979738" y="3319463"/>
          <p14:tracePt t="27113" x="3030538" y="3319463"/>
          <p14:tracePt t="27121" x="3065463" y="3319463"/>
          <p14:tracePt t="27129" x="3149600" y="3319463"/>
          <p14:tracePt t="27137" x="3167063" y="3319463"/>
          <p14:tracePt t="27146" x="3200400" y="3319463"/>
          <p14:tracePt t="27154" x="3233738" y="3335338"/>
          <p14:tracePt t="27163" x="3284538" y="3352800"/>
          <p14:tracePt t="27170" x="3319463" y="3352800"/>
          <p14:tracePt t="27179" x="3335338" y="3386138"/>
          <p14:tracePt t="27186" x="3370263" y="3403600"/>
          <p14:tracePt t="27196" x="3403600" y="3421063"/>
          <p14:tracePt t="27202" x="3436938" y="3421063"/>
          <p14:tracePt t="27212" x="3471863" y="3454400"/>
          <p14:tracePt t="27218" x="3487738" y="3471863"/>
          <p14:tracePt t="27229" x="3522663" y="3505200"/>
          <p14:tracePt t="27235" x="3556000" y="3522663"/>
          <p14:tracePt t="27245" x="3589338" y="3556000"/>
          <p14:tracePt t="27251" x="3606800" y="3573463"/>
          <p14:tracePt t="27262" x="3640138" y="3606800"/>
          <p14:tracePt t="27268" x="3657600" y="3624263"/>
          <p14:tracePt t="27278" x="3675063" y="3640138"/>
          <p14:tracePt t="27284" x="3690938" y="3657600"/>
          <p14:tracePt t="27295" x="3708400" y="3690938"/>
          <p14:tracePt t="27301" x="3725863" y="3690938"/>
          <p14:tracePt t="27311" x="3741738" y="3708400"/>
          <p14:tracePt t="27318" x="3741738" y="3725863"/>
          <p14:tracePt t="27328" x="3759200" y="3725863"/>
          <p14:tracePt t="27333" x="3759200" y="3741738"/>
          <p14:tracePt t="27350" x="3776663" y="3759200"/>
          <p14:tracePt t="27383" x="3776663" y="3776663"/>
          <p14:tracePt t="27395" x="3792538" y="3776663"/>
          <p14:tracePt t="27416" x="3792538" y="3792538"/>
          <p14:tracePt t="27463" x="3792538" y="3810000"/>
          <p14:tracePt t="27528" x="3792538" y="3827463"/>
          <p14:tracePt t="27536" x="3810000" y="3827463"/>
          <p14:tracePt t="27723" x="3810000" y="3810000"/>
          <p14:tracePt t="27730" x="3792538" y="3810000"/>
          <p14:tracePt t="27747" x="3776663" y="3792538"/>
          <p14:tracePt t="27764" x="3759200" y="3792538"/>
          <p14:tracePt t="27771" x="3759200" y="3776663"/>
          <p14:tracePt t="27779" x="3741738" y="3776663"/>
          <p14:tracePt t="27787" x="3741738" y="3759200"/>
          <p14:tracePt t="27795" x="3725863" y="3759200"/>
          <p14:tracePt t="27804" x="3708400" y="3759200"/>
          <p14:tracePt t="27812" x="3708400" y="3741738"/>
          <p14:tracePt t="27829" x="3690938" y="3741738"/>
          <p14:tracePt t="27836" x="3675063" y="3725863"/>
          <p14:tracePt t="27853" x="3657600" y="3725863"/>
          <p14:tracePt t="27862" x="3657600" y="3708400"/>
          <p14:tracePt t="27869" x="3640138" y="3708400"/>
          <p14:tracePt t="27878" x="3640138" y="3690938"/>
          <p14:tracePt t="27885" x="3624263" y="3690938"/>
          <p14:tracePt t="27895" x="3606800" y="3675063"/>
          <p14:tracePt t="27901" x="3573463" y="3675063"/>
          <p14:tracePt t="27910" x="3556000" y="3657600"/>
          <p14:tracePt t="27917" x="3522663" y="3640138"/>
          <p14:tracePt t="27926" x="3505200" y="3624263"/>
          <p14:tracePt t="27934" x="3471863" y="3624263"/>
          <p14:tracePt t="27942" x="3436938" y="3606800"/>
          <p14:tracePt t="27950" x="3403600" y="3573463"/>
          <p14:tracePt t="27958" x="3352800" y="3573463"/>
          <p14:tracePt t="27966" x="3302000" y="3538538"/>
          <p14:tracePt t="27974" x="3284538" y="3522663"/>
          <p14:tracePt t="27983" x="3233738" y="3487738"/>
          <p14:tracePt t="27991" x="3200400" y="3471863"/>
          <p14:tracePt t="27999" x="3167063" y="3454400"/>
          <p14:tracePt t="28007" x="3132138" y="3436938"/>
          <p14:tracePt t="28015" x="3098800" y="3421063"/>
          <p14:tracePt t="28023" x="3081338" y="3403600"/>
          <p14:tracePt t="28031" x="3048000" y="3386138"/>
          <p14:tracePt t="28039" x="3030538" y="3370263"/>
          <p14:tracePt t="28047" x="3014663" y="3370263"/>
          <p14:tracePt t="28056" x="2997200" y="3352800"/>
          <p14:tracePt t="28064" x="2979738" y="3352800"/>
          <p14:tracePt t="28072" x="2963863" y="3335338"/>
          <p14:tracePt t="28081" x="2946400" y="3335338"/>
          <p14:tracePt t="28088" x="2928938" y="3319463"/>
          <p14:tracePt t="28096" x="2913063" y="3319463"/>
          <p14:tracePt t="28104" x="2895600" y="3319463"/>
          <p14:tracePt t="28113" x="2878138" y="3302000"/>
          <p14:tracePt t="28130" x="2862263" y="3284538"/>
          <p14:tracePt t="28137" x="2844800" y="3284538"/>
          <p14:tracePt t="28146" x="2827338" y="3284538"/>
          <p14:tracePt t="28153" x="2811463" y="3268663"/>
          <p14:tracePt t="28162" x="2794000" y="3268663"/>
          <p14:tracePt t="28170" x="2776538" y="3251200"/>
          <p14:tracePt t="28179" x="2760663" y="3251200"/>
          <p14:tracePt t="28186" x="2743200" y="3251200"/>
          <p14:tracePt t="28195" x="2725738" y="3233738"/>
          <p14:tracePt t="28202" x="2709863" y="3233738"/>
          <p14:tracePt t="28219" x="2692400" y="3233738"/>
          <p14:tracePt t="28227" x="2674938" y="3233738"/>
          <p14:tracePt t="28234" x="2674938" y="3217863"/>
          <p14:tracePt t="28242" x="2659063" y="3217863"/>
          <p14:tracePt t="28259" x="2641600" y="3217863"/>
          <p14:tracePt t="28267" x="2624138" y="3217863"/>
          <p14:tracePt t="28275" x="2624138" y="3200400"/>
          <p14:tracePt t="28283" x="2608263" y="3200400"/>
          <p14:tracePt t="28292" x="2590800" y="3200400"/>
          <p14:tracePt t="28308" x="2573338" y="3200400"/>
          <p14:tracePt t="28316" x="2557463" y="3182938"/>
          <p14:tracePt t="28324" x="2540000" y="3182938"/>
          <p14:tracePt t="28332" x="2522538" y="3182938"/>
          <p14:tracePt t="28340" x="2506663" y="3167063"/>
          <p14:tracePt t="28357" x="2489200" y="3167063"/>
          <p14:tracePt t="28364" x="2471738" y="3167063"/>
          <p14:tracePt t="28373" x="2455863" y="3167063"/>
          <p14:tracePt t="28381" x="2455863" y="3149600"/>
          <p14:tracePt t="28390" x="2438400" y="3149600"/>
          <p14:tracePt t="28406" x="2420938" y="3149600"/>
          <p14:tracePt t="28422" x="2405063" y="3149600"/>
          <p14:tracePt t="28438" x="2387600" y="3149600"/>
          <p14:tracePt t="28446" x="2387600" y="3132138"/>
          <p14:tracePt t="28464" x="2370138" y="3132138"/>
          <p14:tracePt t="28480" x="2370138" y="3116263"/>
          <p14:tracePt t="28511" x="2354263" y="3116263"/>
          <p14:tracePt t="28552" x="2336800" y="3116263"/>
          <p14:tracePt t="28560" x="2336800" y="3098800"/>
          <p14:tracePt t="28714" x="2354263" y="3098800"/>
          <p14:tracePt t="28739" x="2370138" y="3098800"/>
          <p14:tracePt t="28755" x="2387600" y="3098800"/>
          <p14:tracePt t="28763" x="2405063" y="3098800"/>
          <p14:tracePt t="28771" x="2420938" y="3098800"/>
          <p14:tracePt t="28779" x="2455863" y="3098800"/>
          <p14:tracePt t="28787" x="2489200" y="3081338"/>
          <p14:tracePt t="28796" x="2506663" y="3081338"/>
          <p14:tracePt t="28803" x="2540000" y="3081338"/>
          <p14:tracePt t="28812" x="2573338" y="3081338"/>
          <p14:tracePt t="28820" x="2590800" y="3065463"/>
          <p14:tracePt t="28829" x="2608263" y="3065463"/>
          <p14:tracePt t="28836" x="2641600" y="3065463"/>
          <p14:tracePt t="28845" x="2659063" y="3065463"/>
          <p14:tracePt t="28852" x="2674938" y="3065463"/>
          <p14:tracePt t="28860" x="2692400" y="3065463"/>
          <p14:tracePt t="28868" x="2709863" y="3065463"/>
          <p14:tracePt t="28885" x="2725738" y="3065463"/>
          <p14:tracePt t="28893" x="2743200" y="3065463"/>
          <p14:tracePt t="28901" x="2760663" y="3065463"/>
          <p14:tracePt t="28909" x="2776538" y="3065463"/>
          <p14:tracePt t="28917" x="2794000" y="3065463"/>
          <p14:tracePt t="28925" x="2811463" y="3065463"/>
          <p14:tracePt t="28933" x="2827338" y="3065463"/>
          <p14:tracePt t="28941" x="2844800" y="3065463"/>
          <p14:tracePt t="28950" x="2862263" y="3065463"/>
          <p14:tracePt t="28958" x="2862263" y="3048000"/>
          <p14:tracePt t="28966" x="2895600" y="3048000"/>
          <p14:tracePt t="28974" x="2913063" y="3048000"/>
          <p14:tracePt t="28982" x="2928938" y="3048000"/>
          <p14:tracePt t="28990" x="2946400" y="3048000"/>
          <p14:tracePt t="28998" x="2963863" y="3048000"/>
          <p14:tracePt t="29007" x="2979738" y="3048000"/>
          <p14:tracePt t="29015" x="2997200" y="3030538"/>
          <p14:tracePt t="29023" x="3014663" y="3030538"/>
          <p14:tracePt t="29031" x="3048000" y="3030538"/>
          <p14:tracePt t="29040" x="3065463" y="3030538"/>
          <p14:tracePt t="29047" x="3081338" y="3030538"/>
          <p14:tracePt t="29055" x="3116263" y="3030538"/>
          <p14:tracePt t="29063" x="3132138" y="3030538"/>
          <p14:tracePt t="29071" x="3149600" y="3030538"/>
          <p14:tracePt t="29080" x="3182938" y="3030538"/>
          <p14:tracePt t="29088" x="3200400" y="3014663"/>
          <p14:tracePt t="29097" x="3233738" y="3014663"/>
          <p14:tracePt t="29114" x="3251200" y="3014663"/>
          <p14:tracePt t="29120" x="3284538" y="3014663"/>
          <p14:tracePt t="29130" x="3302000" y="3014663"/>
          <p14:tracePt t="29136" x="3319463" y="3014663"/>
          <p14:tracePt t="29146" x="3335338" y="3014663"/>
          <p14:tracePt t="29163" x="3352800" y="3014663"/>
          <p14:tracePt t="29169" x="3370263" y="3014663"/>
          <p14:tracePt t="29177" x="3386138" y="3014663"/>
          <p14:tracePt t="29185" x="3403600" y="3014663"/>
          <p14:tracePt t="29202" x="3421063" y="3014663"/>
          <p14:tracePt t="29210" x="3436938" y="3014663"/>
          <p14:tracePt t="29226" x="3454400" y="3014663"/>
          <p14:tracePt t="29242" x="3471863" y="3014663"/>
          <p14:tracePt t="29266" x="3487738" y="3014663"/>
          <p14:tracePt t="29299" x="3505200" y="3014663"/>
          <p14:tracePt t="29389" x="3522663" y="3014663"/>
          <p14:tracePt t="29998" x="3505200" y="3014663"/>
          <p14:tracePt t="30023" x="3505200" y="3030538"/>
          <p14:tracePt t="30039" x="3487738" y="3030538"/>
          <p14:tracePt t="30055" x="3471863" y="3048000"/>
          <p14:tracePt t="30063" x="3471863" y="3065463"/>
          <p14:tracePt t="30071" x="3454400" y="3081338"/>
          <p14:tracePt t="30079" x="3436938" y="3098800"/>
          <p14:tracePt t="30087" x="3421063" y="3132138"/>
          <p14:tracePt t="30096" x="3403600" y="3167063"/>
          <p14:tracePt t="30103" x="3386138" y="3182938"/>
          <p14:tracePt t="30112" x="3352800" y="3233738"/>
          <p14:tracePt t="30120" x="3319463" y="3284538"/>
          <p14:tracePt t="30129" x="3284538" y="3335338"/>
          <p14:tracePt t="30136" x="3251200" y="3403600"/>
          <p14:tracePt t="30146" x="3217863" y="3454400"/>
          <p14:tracePt t="30152" x="3182938" y="3505200"/>
          <p14:tracePt t="30162" x="3167063" y="3538538"/>
          <p14:tracePt t="30169" x="3132138" y="3573463"/>
          <p14:tracePt t="30177" x="3065463" y="3640138"/>
          <p14:tracePt t="30185" x="3048000" y="3690938"/>
          <p14:tracePt t="30193" x="3014663" y="3741738"/>
          <p14:tracePt t="30201" x="2997200" y="3759200"/>
          <p14:tracePt t="30209" x="2963863" y="3810000"/>
          <p14:tracePt t="30217" x="2946400" y="3843338"/>
          <p14:tracePt t="30226" x="2928938" y="3860800"/>
          <p14:tracePt t="30234" x="2895600" y="3894138"/>
          <p14:tracePt t="30242" x="2878138" y="3911600"/>
          <p14:tracePt t="30250" x="2844800" y="3944938"/>
          <p14:tracePt t="30258" x="2827338" y="3962400"/>
          <p14:tracePt t="30266" x="2811463" y="3979863"/>
          <p14:tracePt t="30274" x="2794000" y="4013200"/>
          <p14:tracePt t="30282" x="2776538" y="4030663"/>
          <p14:tracePt t="30291" x="2760663" y="4046538"/>
          <p14:tracePt t="30299" x="2743200" y="4064000"/>
          <p14:tracePt t="30307" x="2725738" y="4081463"/>
          <p14:tracePt t="30315" x="2709863" y="4097338"/>
          <p14:tracePt t="30332" x="2674938" y="4132263"/>
          <p14:tracePt t="30348" x="2659063" y="4148138"/>
          <p14:tracePt t="30356" x="2641600" y="4165600"/>
          <p14:tracePt t="30364" x="2624138" y="4165600"/>
          <p14:tracePt t="30372" x="2608263" y="4183063"/>
          <p14:tracePt t="30389" x="2590800" y="4198938"/>
          <p14:tracePt t="30396" x="2573338" y="4198938"/>
          <p14:tracePt t="30405" x="2573338" y="4216400"/>
          <p14:tracePt t="30413" x="2557463" y="4216400"/>
          <p14:tracePt t="30421" x="2557463" y="4233863"/>
          <p14:tracePt t="30431" x="2540000" y="4233863"/>
          <p14:tracePt t="30437" x="2522538" y="4249738"/>
          <p14:tracePt t="30454" x="2506663" y="4267200"/>
          <p14:tracePt t="30462" x="2489200" y="4267200"/>
          <p14:tracePt t="30479" x="2489200" y="4284663"/>
          <p14:tracePt t="30486" x="2471738" y="4284663"/>
          <p14:tracePt t="30495" x="2455863" y="4300538"/>
          <p14:tracePt t="30512" x="2438400" y="4300538"/>
          <p14:tracePt t="30518" x="2438400" y="4318000"/>
          <p14:tracePt t="30526" x="2420938" y="4318000"/>
          <p14:tracePt t="30543" x="2405063" y="4335463"/>
          <p14:tracePt t="30567" x="2387600" y="4351338"/>
          <p14:tracePt t="30624" x="2370138" y="4351338"/>
          <p14:tracePt t="30795" x="2387600" y="4351338"/>
          <p14:tracePt t="30860" x="2387600" y="4335463"/>
          <p14:tracePt t="30868" x="2405063" y="4335463"/>
          <p14:tracePt t="31275" x="2420938" y="4335463"/>
          <p14:tracePt t="31282" x="2438400" y="4335463"/>
          <p14:tracePt t="31299" x="2471738" y="4335463"/>
          <p14:tracePt t="31307" x="2506663" y="4335463"/>
          <p14:tracePt t="31315" x="2540000" y="4335463"/>
          <p14:tracePt t="31323" x="2590800" y="4335463"/>
          <p14:tracePt t="31331" x="2641600" y="4335463"/>
          <p14:tracePt t="31340" x="2692400" y="4335463"/>
          <p14:tracePt t="31347" x="2760663" y="4335463"/>
          <p14:tracePt t="31355" x="2776538" y="4335463"/>
          <p14:tracePt t="31363" x="2827338" y="4335463"/>
          <p14:tracePt t="31372" x="2878138" y="4335463"/>
          <p14:tracePt t="31380" x="2913063" y="4335463"/>
          <p14:tracePt t="31388" x="2946400" y="4335463"/>
          <p14:tracePt t="31396" x="2979738" y="4335463"/>
          <p14:tracePt t="31404" x="3014663" y="4335463"/>
          <p14:tracePt t="31413" x="3030538" y="4335463"/>
          <p14:tracePt t="31421" x="3048000" y="4335463"/>
          <p14:tracePt t="31437" x="3065463" y="4335463"/>
          <p14:tracePt t="31446" x="3081338" y="4335463"/>
          <p14:tracePt t="31470" x="3098800" y="4335463"/>
          <p14:tracePt t="33192" x="3098800" y="4351338"/>
          <p14:tracePt t="34408" x="3116263" y="4351338"/>
          <p14:tracePt t="34416" x="3132138" y="4351338"/>
          <p14:tracePt t="34424" x="3149600" y="4351338"/>
          <p14:tracePt t="34432" x="3167063" y="4351338"/>
          <p14:tracePt t="34440" x="3182938" y="4351338"/>
          <p14:tracePt t="34448" x="3200400" y="4351338"/>
          <p14:tracePt t="34456" x="3233738" y="4351338"/>
          <p14:tracePt t="34465" x="3251200" y="4368800"/>
          <p14:tracePt t="34472" x="3268663" y="4368800"/>
          <p14:tracePt t="34481" x="3302000" y="4368800"/>
          <p14:tracePt t="34489" x="3319463" y="4368800"/>
          <p14:tracePt t="34498" x="3335338" y="4386263"/>
          <p14:tracePt t="34505" x="3370263" y="4386263"/>
          <p14:tracePt t="34514" x="3386138" y="4386263"/>
          <p14:tracePt t="34521" x="3403600" y="4386263"/>
          <p14:tracePt t="34529" x="3421063" y="4402138"/>
          <p14:tracePt t="34537" x="3436938" y="4402138"/>
          <p14:tracePt t="34545" x="3454400" y="4402138"/>
          <p14:tracePt t="34553" x="3487738" y="4402138"/>
          <p14:tracePt t="34561" x="3505200" y="4402138"/>
          <p14:tracePt t="34570" x="3522663" y="4402138"/>
          <p14:tracePt t="34577" x="3538538" y="4419600"/>
          <p14:tracePt t="34594" x="3556000" y="4419600"/>
          <p14:tracePt t="34602" x="3573463" y="4419600"/>
          <p14:tracePt t="34610" x="3589338" y="4419600"/>
          <p14:tracePt t="34627" x="3606800" y="4419600"/>
          <p14:tracePt t="34642" x="3606800" y="4437063"/>
          <p14:tracePt t="34651" x="3624263" y="4437063"/>
          <p14:tracePt t="34667" x="3640138" y="4437063"/>
          <p14:tracePt t="34692" x="3640138" y="4452938"/>
          <p14:tracePt t="34699" x="3657600" y="4452938"/>
          <p14:tracePt t="34732" x="3675063" y="4452938"/>
          <p14:tracePt t="34748" x="3675063" y="4470400"/>
          <p14:tracePt t="34766" x="3690938" y="4470400"/>
          <p14:tracePt t="34789" x="3708400" y="4487863"/>
          <p14:tracePt t="34798" x="3725863" y="4487863"/>
          <p14:tracePt t="34805" x="3741738" y="4487863"/>
          <p14:tracePt t="34813" x="3759200" y="4503738"/>
          <p14:tracePt t="34829" x="3792538" y="4521200"/>
          <p14:tracePt t="34837" x="3810000" y="4538663"/>
          <p14:tracePt t="34846" x="3843338" y="4554538"/>
          <p14:tracePt t="34854" x="3860800" y="4572000"/>
          <p14:tracePt t="34862" x="3878263" y="4589463"/>
          <p14:tracePt t="34870" x="3911600" y="4622800"/>
          <p14:tracePt t="34878" x="3929063" y="4640263"/>
          <p14:tracePt t="34886" x="3944938" y="4673600"/>
          <p14:tracePt t="34895" x="3962400" y="4691063"/>
          <p14:tracePt t="34903" x="3979863" y="4706938"/>
          <p14:tracePt t="34911" x="3995738" y="4724400"/>
          <p14:tracePt t="34919" x="4013200" y="4741863"/>
          <p14:tracePt t="34927" x="4030663" y="4741863"/>
          <p14:tracePt t="34935" x="4046538" y="4757738"/>
          <p14:tracePt t="34943" x="4064000" y="4757738"/>
          <p14:tracePt t="34952" x="4064000" y="4775200"/>
          <p14:tracePt t="34960" x="4081463" y="4775200"/>
          <p14:tracePt t="34968" x="4081463" y="4792663"/>
          <p14:tracePt t="34976" x="4097338" y="4792663"/>
          <p14:tracePt t="34992" x="4114800" y="4792663"/>
          <p14:tracePt t="35001" x="4132263" y="4792663"/>
          <p14:tracePt t="35018" x="4148138" y="4792663"/>
          <p14:tracePt t="35025" x="4165600" y="4792663"/>
          <p14:tracePt t="35034" x="4183063" y="4792663"/>
          <p14:tracePt t="35041" x="4198938" y="4792663"/>
          <p14:tracePt t="35050" x="4216400" y="4792663"/>
          <p14:tracePt t="35057" x="4233863" y="4792663"/>
          <p14:tracePt t="35065" x="4233863" y="4775200"/>
          <p14:tracePt t="35073" x="4249738" y="4775200"/>
          <p14:tracePt t="35082" x="4267200" y="4757738"/>
          <p14:tracePt t="35090" x="4267200" y="4741863"/>
          <p14:tracePt t="35098" x="4284663" y="4741863"/>
          <p14:tracePt t="35106" x="4284663" y="4724400"/>
          <p14:tracePt t="35114" x="4284663" y="4706938"/>
          <p14:tracePt t="35122" x="4300538" y="4691063"/>
          <p14:tracePt t="35130" x="4300538" y="4673600"/>
          <p14:tracePt t="35139" x="4318000" y="4656138"/>
          <p14:tracePt t="35147" x="4318000" y="4640263"/>
          <p14:tracePt t="35154" x="4318000" y="4605338"/>
          <p14:tracePt t="35163" x="4335463" y="4605338"/>
          <p14:tracePt t="35171" x="4335463" y="4589463"/>
          <p14:tracePt t="35179" x="4335463" y="4572000"/>
          <p14:tracePt t="35187" x="4335463" y="4554538"/>
          <p14:tracePt t="35195" x="4335463" y="4538663"/>
          <p14:tracePt t="35203" x="4351338" y="4521200"/>
          <p14:tracePt t="35220" x="4351338" y="4503738"/>
          <p14:tracePt t="35228" x="4351338" y="4487863"/>
          <p14:tracePt t="35236" x="4351338" y="4470400"/>
          <p14:tracePt t="35244" x="4351338" y="4452938"/>
          <p14:tracePt t="35252" x="4351338" y="4419600"/>
          <p14:tracePt t="35260" x="4351338" y="4386263"/>
          <p14:tracePt t="35268" x="4351338" y="4335463"/>
          <p14:tracePt t="35277" x="4351338" y="4284663"/>
          <p14:tracePt t="35285" x="4351338" y="4233863"/>
          <p14:tracePt t="35293" x="4351338" y="4198938"/>
          <p14:tracePt t="35301" x="4351338" y="4132263"/>
          <p14:tracePt t="35309" x="4335463" y="4046538"/>
          <p14:tracePt t="35318" x="4318000" y="3979863"/>
          <p14:tracePt t="35325" x="4318000" y="3929063"/>
          <p14:tracePt t="35335" x="4318000" y="3878263"/>
          <p14:tracePt t="35342" x="4300538" y="3810000"/>
          <p14:tracePt t="35351" x="4300538" y="3741738"/>
          <p14:tracePt t="35359" x="4300538" y="3675063"/>
          <p14:tracePt t="35367" x="4284663" y="3606800"/>
          <p14:tracePt t="35375" x="4284663" y="3538538"/>
          <p14:tracePt t="35384" x="4284663" y="3454400"/>
          <p14:tracePt t="35391" x="4284663" y="3386138"/>
          <p14:tracePt t="35400" x="4267200" y="3319463"/>
          <p14:tracePt t="35407" x="4267200" y="3251200"/>
          <p14:tracePt t="35417" x="4267200" y="3182938"/>
          <p14:tracePt t="35423" x="4267200" y="3098800"/>
          <p14:tracePt t="35431" x="4267200" y="3048000"/>
          <p14:tracePt t="35440" x="4267200" y="2963863"/>
          <p14:tracePt t="35448" x="4267200" y="2913063"/>
          <p14:tracePt t="35456" x="4267200" y="2844800"/>
          <p14:tracePt t="35464" x="4267200" y="2794000"/>
          <p14:tracePt t="35472" x="4267200" y="2760663"/>
          <p14:tracePt t="35480" x="4267200" y="2709863"/>
          <p14:tracePt t="35488" x="4267200" y="2624138"/>
          <p14:tracePt t="35496" x="4249738" y="2557463"/>
          <p14:tracePt t="35505" x="4249738" y="2506663"/>
          <p14:tracePt t="35513" x="4249738" y="2471738"/>
          <p14:tracePt t="35521" x="4249738" y="2420938"/>
          <p14:tracePt t="35529" x="4249738" y="2370138"/>
          <p14:tracePt t="35537" x="4249738" y="2336800"/>
          <p14:tracePt t="35545" x="4249738" y="2286000"/>
          <p14:tracePt t="35554" x="4233863" y="2252663"/>
          <p14:tracePt t="35562" x="4233863" y="2217738"/>
          <p14:tracePt t="35570" x="4233863" y="2184400"/>
          <p14:tracePt t="35578" x="4233863" y="2151063"/>
          <p14:tracePt t="35586" x="4233863" y="2133600"/>
          <p14:tracePt t="35595" x="4233863" y="2116138"/>
          <p14:tracePt t="35602" x="4233863" y="2100263"/>
          <p14:tracePt t="35610" x="4233863" y="2082800"/>
          <p14:tracePt t="35618" x="4216400" y="2082800"/>
          <p14:tracePt t="35626" x="4216400" y="2065338"/>
          <p14:tracePt t="35652" x="4198938" y="2049463"/>
          <p14:tracePt t="35675" x="4183063" y="2049463"/>
          <p14:tracePt t="35717" x="4165600" y="2049463"/>
          <p14:tracePt t="35735" x="4148138" y="2049463"/>
          <p14:tracePt t="35740" x="4132263" y="2049463"/>
          <p14:tracePt t="35751" x="4114800" y="2049463"/>
          <p14:tracePt t="35757" x="4097338" y="2049463"/>
          <p14:tracePt t="35765" x="4081463" y="2049463"/>
          <p14:tracePt t="35773" x="4046538" y="2049463"/>
          <p14:tracePt t="35781" x="4013200" y="2049463"/>
          <p14:tracePt t="35789" x="3962400" y="2049463"/>
          <p14:tracePt t="35797" x="3929063" y="2049463"/>
          <p14:tracePt t="35805" x="3860800" y="2049463"/>
          <p14:tracePt t="35813" x="3810000" y="2049463"/>
          <p14:tracePt t="35821" x="3741738" y="2049463"/>
          <p14:tracePt t="35829" x="3657600" y="2049463"/>
          <p14:tracePt t="35838" x="3589338" y="2049463"/>
          <p14:tracePt t="35846" x="3522663" y="2049463"/>
          <p14:tracePt t="35854" x="3436938" y="2049463"/>
          <p14:tracePt t="35862" x="3370263" y="2049463"/>
          <p14:tracePt t="35870" x="3302000" y="2049463"/>
          <p14:tracePt t="35878" x="3233738" y="2049463"/>
          <p14:tracePt t="35887" x="3167063" y="2049463"/>
          <p14:tracePt t="35895" x="3132138" y="2049463"/>
          <p14:tracePt t="35903" x="3048000" y="2049463"/>
          <p14:tracePt t="35911" x="3014663" y="2049463"/>
          <p14:tracePt t="35919" x="2963863" y="2049463"/>
          <p14:tracePt t="35928" x="2928938" y="2049463"/>
          <p14:tracePt t="35935" x="2878138" y="2065338"/>
          <p14:tracePt t="35944" x="2827338" y="2065338"/>
          <p14:tracePt t="35952" x="2776538" y="2065338"/>
          <p14:tracePt t="35959" x="2743200" y="2082800"/>
          <p14:tracePt t="35969" x="2709863" y="2082800"/>
          <p14:tracePt t="35976" x="2674938" y="2082800"/>
          <p14:tracePt t="35986" x="2624138" y="2100263"/>
          <p14:tracePt t="35993" x="2608263" y="2100263"/>
          <p14:tracePt t="36002" x="2573338" y="2100263"/>
          <p14:tracePt t="36008" x="2540000" y="2100263"/>
          <p14:tracePt t="36019" x="2522538" y="2100263"/>
          <p14:tracePt t="36024" x="2489200" y="2100263"/>
          <p14:tracePt t="36035" x="2471738" y="2100263"/>
          <p14:tracePt t="36041" x="2438400" y="2100263"/>
          <p14:tracePt t="36051" x="2420938" y="2100263"/>
          <p14:tracePt t="36057" x="2370138" y="2100263"/>
          <p14:tracePt t="36068" x="2336800" y="2100263"/>
          <p14:tracePt t="36074" x="2303463" y="2100263"/>
          <p14:tracePt t="36085" x="2268538" y="2100263"/>
          <p14:tracePt t="36090" x="2235200" y="2100263"/>
          <p14:tracePt t="36101" x="2201863" y="2100263"/>
          <p14:tracePt t="36107" x="2166938" y="2100263"/>
          <p14:tracePt t="36117" x="2133600" y="2100263"/>
          <p14:tracePt t="36123" x="2100263" y="2100263"/>
          <p14:tracePt t="36134" x="2049463" y="2100263"/>
          <p14:tracePt t="36140" x="1998663" y="2100263"/>
          <p14:tracePt t="36151" x="1981200" y="2100263"/>
          <p14:tracePt t="36156" x="1947863" y="2100263"/>
          <p14:tracePt t="36168" x="1897063" y="2100263"/>
          <p14:tracePt t="36173" x="1862138" y="2100263"/>
          <p14:tracePt t="36184" x="1811338" y="2100263"/>
          <p14:tracePt t="36189" x="1795463" y="2100263"/>
          <p14:tracePt t="36201" x="1744663" y="2100263"/>
          <p14:tracePt t="36206" x="1727200" y="2100263"/>
          <p14:tracePt t="36219" x="1693863" y="2116138"/>
          <p14:tracePt t="36224" x="1676400" y="2116138"/>
          <p14:tracePt t="36235" x="1643063" y="2116138"/>
          <p14:tracePt t="36239" x="1625600" y="2133600"/>
          <p14:tracePt t="36252" x="1608138" y="2133600"/>
          <p14:tracePt t="36257" x="1592263" y="2133600"/>
          <p14:tracePt t="36268" x="1557338" y="2151063"/>
          <p14:tracePt t="36273" x="1541463" y="2151063"/>
          <p14:tracePt t="36289" x="1524000" y="2166938"/>
          <p14:tracePt t="36301" x="1506538" y="2166938"/>
          <p14:tracePt t="36319" x="1490663" y="2166938"/>
          <p14:tracePt t="36324" x="1473200" y="2184400"/>
          <p14:tracePt t="36342" x="1455738" y="2201863"/>
          <p14:tracePt t="36358" x="1439863" y="2201863"/>
          <p14:tracePt t="36368" x="1439863" y="2217738"/>
          <p14:tracePt t="36382" x="1422400" y="2235200"/>
          <p14:tracePt t="36399" x="1422400" y="2252663"/>
          <p14:tracePt t="36407" x="1404938" y="2252663"/>
          <p14:tracePt t="36423" x="1389063" y="2268538"/>
          <p14:tracePt t="36431" x="1389063" y="2286000"/>
          <p14:tracePt t="36455" x="1371600" y="2303463"/>
          <p14:tracePt t="36463" x="1371600" y="2319338"/>
          <p14:tracePt t="36481" x="1354138" y="2336800"/>
          <p14:tracePt t="36497" x="1354138" y="2354263"/>
          <p14:tracePt t="36504" x="1354138" y="2370138"/>
          <p14:tracePt t="36512" x="1354138" y="2387600"/>
          <p14:tracePt t="36520" x="1354138" y="2405063"/>
          <p14:tracePt t="36528" x="1354138" y="2420938"/>
          <p14:tracePt t="36536" x="1354138" y="2438400"/>
          <p14:tracePt t="36545" x="1354138" y="2471738"/>
          <p14:tracePt t="36553" x="1354138" y="2489200"/>
          <p14:tracePt t="36561" x="1354138" y="2506663"/>
          <p14:tracePt t="36569" x="1354138" y="2540000"/>
          <p14:tracePt t="36578" x="1354138" y="2573338"/>
          <p14:tracePt t="36586" x="1354138" y="2590800"/>
          <p14:tracePt t="36593" x="1354138" y="2624138"/>
          <p14:tracePt t="36602" x="1354138" y="2674938"/>
          <p14:tracePt t="36610" x="1354138" y="2725738"/>
          <p14:tracePt t="36619" x="1354138" y="2760663"/>
          <p14:tracePt t="36626" x="1354138" y="2827338"/>
          <p14:tracePt t="36636" x="1354138" y="2844800"/>
          <p14:tracePt t="36642" x="1371600" y="2895600"/>
          <p14:tracePt t="36652" x="1371600" y="2946400"/>
          <p14:tracePt t="36658" x="1371600" y="2997200"/>
          <p14:tracePt t="36669" x="1389063" y="3048000"/>
          <p14:tracePt t="36676" x="1389063" y="3081338"/>
          <p14:tracePt t="36685" x="1389063" y="3116263"/>
          <p14:tracePt t="36691" x="1389063" y="3167063"/>
          <p14:tracePt t="36702" x="1389063" y="3200400"/>
          <p14:tracePt t="36708" x="1404938" y="3217863"/>
          <p14:tracePt t="36718" x="1404938" y="3251200"/>
          <p14:tracePt t="36723" x="1404938" y="3284538"/>
          <p14:tracePt t="36735" x="1422400" y="3319463"/>
          <p14:tracePt t="36741" x="1422400" y="3352800"/>
          <p14:tracePt t="36752" x="1422400" y="3386138"/>
          <p14:tracePt t="36757" x="1439863" y="3403600"/>
          <p14:tracePt t="36768" x="1439863" y="3454400"/>
          <p14:tracePt t="36773" x="1439863" y="3487738"/>
          <p14:tracePt t="36784" x="1455738" y="3522663"/>
          <p14:tracePt t="36791" x="1455738" y="3556000"/>
          <p14:tracePt t="36801" x="1473200" y="3589338"/>
          <p14:tracePt t="36807" x="1473200" y="3640138"/>
          <p14:tracePt t="36818" x="1473200" y="3675063"/>
          <p14:tracePt t="36824" x="1490663" y="3708400"/>
          <p14:tracePt t="36835" x="1490663" y="3741738"/>
          <p14:tracePt t="36840" x="1506538" y="3776663"/>
          <p14:tracePt t="36851" x="1506538" y="3810000"/>
          <p14:tracePt t="36856" x="1506538" y="3843338"/>
          <p14:tracePt t="36868" x="1524000" y="3878263"/>
          <p14:tracePt t="36875" x="1524000" y="3911600"/>
          <p14:tracePt t="36885" x="1524000" y="3944938"/>
          <p14:tracePt t="36891" x="1541463" y="3995738"/>
          <p14:tracePt t="36901" x="1541463" y="4030663"/>
          <p14:tracePt t="36907" x="1557338" y="4097338"/>
          <p14:tracePt t="36918" x="1574800" y="4148138"/>
          <p14:tracePt t="36924" x="1592263" y="4198938"/>
          <p14:tracePt t="36935" x="1608138" y="4249738"/>
          <p14:tracePt t="36941" x="1625600" y="4300538"/>
          <p14:tracePt t="36951" x="1658938" y="4368800"/>
          <p14:tracePt t="36957" x="1676400" y="4437063"/>
          <p14:tracePt t="36968" x="1727200" y="4503738"/>
          <p14:tracePt t="36974" x="1744663" y="4572000"/>
          <p14:tracePt t="36985" x="1811338" y="4673600"/>
          <p14:tracePt t="36986" x="1846263" y="4724400"/>
          <p14:tracePt t="36994" x="1897063" y="4808538"/>
          <p14:tracePt t="37001" x="1947863" y="4894263"/>
          <p14:tracePt t="37008" x="1998663" y="4945063"/>
          <p14:tracePt t="37018" x="2049463" y="5011738"/>
          <p14:tracePt t="37024" x="2082800" y="5080000"/>
          <p14:tracePt t="37035" x="2133600" y="5130800"/>
          <p14:tracePt t="37041" x="2151063" y="5148263"/>
          <p14:tracePt t="37051" x="2184400" y="5199063"/>
          <p14:tracePt t="37058" x="2217738" y="5232400"/>
          <p14:tracePt t="37068" x="2252663" y="5283200"/>
          <p14:tracePt t="37074" x="2286000" y="5300663"/>
          <p14:tracePt t="37084" x="2303463" y="5334000"/>
          <p14:tracePt t="37091" x="2336800" y="5351463"/>
          <p14:tracePt t="37101" x="2354263" y="5367338"/>
          <p14:tracePt t="37108" x="2387600" y="5384800"/>
          <p14:tracePt t="37118" x="2405063" y="5384800"/>
          <p14:tracePt t="37123" x="2438400" y="5402263"/>
          <p14:tracePt t="37135" x="2455863" y="5418138"/>
          <p14:tracePt t="37141" x="2489200" y="5418138"/>
          <p14:tracePt t="37151" x="2506663" y="5435600"/>
          <p14:tracePt t="37158" x="2540000" y="5435600"/>
          <p14:tracePt t="37168" x="2557463" y="5453063"/>
          <p14:tracePt t="37174" x="2573338" y="5453063"/>
          <p14:tracePt t="37185" x="2590800" y="5468938"/>
          <p14:tracePt t="37191" x="2608263" y="5468938"/>
          <p14:tracePt t="37202" x="2608263" y="5486400"/>
          <p14:tracePt t="37208" x="2624138" y="5486400"/>
          <p14:tracePt t="37218" x="2641600" y="5503863"/>
          <p14:tracePt t="37224" x="2659063" y="5503863"/>
          <p14:tracePt t="37235" x="2674938" y="5503863"/>
          <p14:tracePt t="37240" x="2709863" y="5519738"/>
          <p14:tracePt t="37253" x="2725738" y="5519738"/>
          <p14:tracePt t="37254" x="2776538" y="5537200"/>
          <p14:tracePt t="37261" x="2811463" y="5537200"/>
          <p14:tracePt t="37269" x="2844800" y="5537200"/>
          <p14:tracePt t="37276" x="2895600" y="5554663"/>
          <p14:tracePt t="37286" x="2946400" y="5554663"/>
          <p14:tracePt t="37292" x="3014663" y="5554663"/>
          <p14:tracePt t="37302" x="3098800" y="5554663"/>
          <p14:tracePt t="37308" x="3167063" y="5554663"/>
          <p14:tracePt t="37319" x="3251200" y="5554663"/>
          <p14:tracePt t="37325" x="3352800" y="5554663"/>
          <p14:tracePt t="37335" x="3454400" y="5519738"/>
          <p14:tracePt t="37341" x="3573463" y="5503863"/>
          <p14:tracePt t="37351" x="3657600" y="5486400"/>
          <p14:tracePt t="37358" x="3759200" y="5453063"/>
          <p14:tracePt t="37368" x="3810000" y="5453063"/>
          <p14:tracePt t="37374" x="3878263" y="5418138"/>
          <p14:tracePt t="37385" x="3929063" y="5402263"/>
          <p14:tracePt t="37391" x="3979863" y="5384800"/>
          <p14:tracePt t="37401" x="4013200" y="5384800"/>
          <p14:tracePt t="37407" x="4030663" y="5367338"/>
          <p14:tracePt t="37418" x="4046538" y="5367338"/>
          <p14:tracePt t="37423" x="4064000" y="5367338"/>
          <p14:tracePt t="37440" x="4064000" y="5351463"/>
          <p14:tracePt t="38743" x="4064000" y="5334000"/>
          <p14:tracePt t="38752" x="4064000" y="5316538"/>
          <p14:tracePt t="38759" x="4064000" y="5300663"/>
          <p14:tracePt t="38769" x="4064000" y="5265738"/>
          <p14:tracePt t="38775" x="4064000" y="5249863"/>
          <p14:tracePt t="38784" x="4064000" y="5214938"/>
          <p14:tracePt t="38791" x="4064000" y="5164138"/>
          <p14:tracePt t="38800" x="4064000" y="5113338"/>
          <p14:tracePt t="38808" x="4064000" y="5080000"/>
          <p14:tracePt t="38816" x="4064000" y="5046663"/>
          <p14:tracePt t="38824" x="4064000" y="5011738"/>
          <p14:tracePt t="38832" x="4064000" y="4960938"/>
          <p14:tracePt t="38840" x="4064000" y="4927600"/>
          <p14:tracePt t="38848" x="4064000" y="4894263"/>
          <p14:tracePt t="38856" x="4064000" y="4859338"/>
          <p14:tracePt t="38865" x="4064000" y="4826000"/>
          <p14:tracePt t="38873" x="4064000" y="4808538"/>
          <p14:tracePt t="38881" x="4081463" y="4792663"/>
          <p14:tracePt t="38889" x="4081463" y="4775200"/>
          <p14:tracePt t="38905" x="4081463" y="4757738"/>
          <p14:tracePt t="38914" x="4081463" y="4741863"/>
          <p14:tracePt t="38922" x="4097338" y="4741863"/>
          <p14:tracePt t="38946" x="4097338" y="4724400"/>
          <p14:tracePt t="39093" x="4097338" y="4706938"/>
          <p14:tracePt t="39100" x="4097338" y="4691063"/>
          <p14:tracePt t="39109" x="4097338" y="4673600"/>
          <p14:tracePt t="39117" x="4081463" y="4622800"/>
          <p14:tracePt t="39125" x="4064000" y="4572000"/>
          <p14:tracePt t="39133" x="4030663" y="4503738"/>
          <p14:tracePt t="39141" x="3995738" y="4437063"/>
          <p14:tracePt t="39149" x="3962400" y="4351338"/>
          <p14:tracePt t="39157" x="3929063" y="4249738"/>
          <p14:tracePt t="39166" x="3911600" y="4148138"/>
          <p14:tracePt t="39173" x="3878263" y="4064000"/>
          <p14:tracePt t="39182" x="3843338" y="3962400"/>
          <p14:tracePt t="39190" x="3792538" y="3878263"/>
          <p14:tracePt t="39198" x="3776663" y="3792538"/>
          <p14:tracePt t="39206" x="3741738" y="3708400"/>
          <p14:tracePt t="39214" x="3690938" y="3640138"/>
          <p14:tracePt t="39222" x="3657600" y="3573463"/>
          <p14:tracePt t="39230" x="3624263" y="3505200"/>
          <p14:tracePt t="39239" x="3589338" y="3454400"/>
          <p14:tracePt t="39247" x="3556000" y="3370263"/>
          <p14:tracePt t="39255" x="3522663" y="3319463"/>
          <p14:tracePt t="39263" x="3487738" y="3251200"/>
          <p14:tracePt t="39271" x="3487738" y="3217863"/>
          <p14:tracePt t="39279" x="3454400" y="3167063"/>
          <p14:tracePt t="39288" x="3454400" y="3116263"/>
          <p14:tracePt t="39296" x="3436938" y="3065463"/>
          <p14:tracePt t="39304" x="3421063" y="3030538"/>
          <p14:tracePt t="39312" x="3403600" y="2979738"/>
          <p14:tracePt t="39320" x="3386138" y="2913063"/>
          <p14:tracePt t="39329" x="3370263" y="2895600"/>
          <p14:tracePt t="39337" x="3352800" y="2844800"/>
          <p14:tracePt t="39345" x="3335338" y="2811463"/>
          <p14:tracePt t="39354" x="3335338" y="2776538"/>
          <p14:tracePt t="39361" x="3319463" y="2743200"/>
          <p14:tracePt t="39370" x="3302000" y="2709863"/>
          <p14:tracePt t="39377" x="3284538" y="2674938"/>
          <p14:tracePt t="39387" x="3268663" y="2659063"/>
          <p14:tracePt t="39394" x="3268663" y="2624138"/>
          <p14:tracePt t="39404" x="3251200" y="2608263"/>
          <p14:tracePt t="39410" x="3233738" y="2608263"/>
          <p14:tracePt t="39421" x="3233738" y="2590800"/>
          <p14:tracePt t="39426" x="3217863" y="2573338"/>
          <p14:tracePt t="39442" x="3200400" y="2573338"/>
          <p14:tracePt t="39451" x="3182938" y="2557463"/>
          <p14:tracePt t="39470" x="3167063" y="2557463"/>
          <p14:tracePt t="39487" x="3149600" y="2540000"/>
          <p14:tracePt t="39503" x="3132138" y="2540000"/>
          <p14:tracePt t="39548" x="3116263" y="2540000"/>
          <p14:tracePt t="39922" x="3116263" y="2557463"/>
          <p14:tracePt t="39929" x="3116263" y="2590800"/>
          <p14:tracePt t="39938" x="3116263" y="2624138"/>
          <p14:tracePt t="39946" x="3098800" y="2674938"/>
          <p14:tracePt t="39954" x="3081338" y="2725738"/>
          <p14:tracePt t="39962" x="3081338" y="2760663"/>
          <p14:tracePt t="39970" x="3081338" y="2811463"/>
          <p14:tracePt t="39979" x="3065463" y="2862263"/>
          <p14:tracePt t="39988" x="3065463" y="2913063"/>
          <p14:tracePt t="39995" x="3065463" y="2963863"/>
          <p14:tracePt t="40004" x="3065463" y="3014663"/>
          <p14:tracePt t="40011" x="3065463" y="3081338"/>
          <p14:tracePt t="40021" x="3065463" y="3116263"/>
          <p14:tracePt t="40028" x="3065463" y="3182938"/>
          <p14:tracePt t="40038" x="3065463" y="3233738"/>
          <p14:tracePt t="40044" x="3065463" y="3284538"/>
          <p14:tracePt t="40054" x="3065463" y="3319463"/>
          <p14:tracePt t="40060" x="3065463" y="3370263"/>
          <p14:tracePt t="40070" x="3081338" y="3421063"/>
          <p14:tracePt t="40077" x="3081338" y="3454400"/>
          <p14:tracePt t="40086" x="3081338" y="3505200"/>
          <p14:tracePt t="40092" x="3098800" y="3538538"/>
          <p14:tracePt t="40102" x="3098800" y="3556000"/>
          <p14:tracePt t="40108" x="3098800" y="3573463"/>
          <p14:tracePt t="40119" x="3116263" y="3589338"/>
          <p14:tracePt t="40126" x="3116263" y="3606800"/>
          <p14:tracePt t="40141" x="3116263" y="3624263"/>
          <p14:tracePt t="40157" x="3116263" y="3640138"/>
          <p14:tracePt t="40369" x="3098800" y="3640138"/>
          <p14:tracePt t="40387" x="3081338" y="3640138"/>
          <p14:tracePt t="40393" x="3065463" y="3640138"/>
          <p14:tracePt t="40403" x="3048000" y="3640138"/>
          <p14:tracePt t="40409" x="3030538" y="3624263"/>
          <p14:tracePt t="40417" x="2997200" y="3624263"/>
          <p14:tracePt t="40425" x="2963863" y="3606800"/>
          <p14:tracePt t="40433" x="2928938" y="3589338"/>
          <p14:tracePt t="40442" x="2895600" y="3573463"/>
          <p14:tracePt t="40450" x="2862263" y="3556000"/>
          <p14:tracePt t="40458" x="2811463" y="3522663"/>
          <p14:tracePt t="40466" x="2760663" y="3487738"/>
          <p14:tracePt t="40474" x="2709863" y="3454400"/>
          <p14:tracePt t="40482" x="2659063" y="3421063"/>
          <p14:tracePt t="40490" x="2608263" y="3386138"/>
          <p14:tracePt t="40498" x="2540000" y="3335338"/>
          <p14:tracePt t="40506" x="2489200" y="3302000"/>
          <p14:tracePt t="40514" x="2420938" y="3251200"/>
          <p14:tracePt t="40523" x="2370138" y="3200400"/>
          <p14:tracePt t="40531" x="2303463" y="3149600"/>
          <p14:tracePt t="40539" x="2268538" y="3116263"/>
          <p14:tracePt t="40547" x="2217738" y="3065463"/>
          <p14:tracePt t="40555" x="2201863" y="3048000"/>
          <p14:tracePt t="40563" x="2151063" y="3014663"/>
          <p14:tracePt t="40571" x="2116138" y="2979738"/>
          <p14:tracePt t="40580" x="2082800" y="2946400"/>
          <p14:tracePt t="40588" x="2049463" y="2928938"/>
          <p14:tracePt t="40596" x="2032000" y="2913063"/>
          <p14:tracePt t="40604" x="1998663" y="2878138"/>
          <p14:tracePt t="40612" x="1981200" y="2862263"/>
          <p14:tracePt t="40621" x="1963738" y="2844800"/>
          <p14:tracePt t="40628" x="1963738" y="2827338"/>
          <p14:tracePt t="40638" x="1947863" y="2827338"/>
          <p14:tracePt t="40645" x="1947863" y="2811463"/>
          <p14:tracePt t="40654" x="1930400" y="2794000"/>
          <p14:tracePt t="40670" x="1912938" y="2794000"/>
          <p14:tracePt t="40677" x="1912938" y="2776538"/>
          <p14:tracePt t="40702" x="1912938" y="2760663"/>
          <p14:tracePt t="40710" x="1897063" y="2760663"/>
          <p14:tracePt t="40792" x="1879600" y="2760663"/>
          <p14:tracePt t="40889" x="1879600" y="2776538"/>
          <p14:tracePt t="40954" x="1879600" y="2794000"/>
          <p14:tracePt t="41271" x="1879600" y="2811463"/>
          <p14:tracePt t="41279" x="1879600" y="2844800"/>
          <p14:tracePt t="41288" x="1879600" y="2878138"/>
          <p14:tracePt t="41295" x="1879600" y="2928938"/>
          <p14:tracePt t="41304" x="1879600" y="2997200"/>
          <p14:tracePt t="41311" x="1879600" y="3048000"/>
          <p14:tracePt t="41320" x="1897063" y="3132138"/>
          <p14:tracePt t="41327" x="1897063" y="3200400"/>
          <p14:tracePt t="41337" x="1897063" y="3284538"/>
          <p14:tracePt t="41344" x="1912938" y="3370263"/>
          <p14:tracePt t="41354" x="1912938" y="3454400"/>
          <p14:tracePt t="41360" x="1930400" y="3538538"/>
          <p14:tracePt t="41368" x="1930400" y="3624263"/>
          <p14:tracePt t="41376" x="1947863" y="3708400"/>
          <p14:tracePt t="41384" x="1947863" y="3741738"/>
          <p14:tracePt t="41392" x="1947863" y="3810000"/>
          <p14:tracePt t="41401" x="1947863" y="3860800"/>
          <p14:tracePt t="41408" x="1963738" y="3911600"/>
          <p14:tracePt t="41417" x="1963738" y="3962400"/>
          <p14:tracePt t="41425" x="1963738" y="3995738"/>
          <p14:tracePt t="41433" x="1963738" y="4030663"/>
          <p14:tracePt t="41441" x="1963738" y="4046538"/>
          <p14:tracePt t="41449" x="1963738" y="4081463"/>
          <p14:tracePt t="41457" x="1963738" y="4097338"/>
          <p14:tracePt t="41466" x="1963738" y="4114800"/>
          <p14:tracePt t="41474" x="1963738" y="4132263"/>
          <p14:tracePt t="41482" x="1963738" y="4148138"/>
          <p14:tracePt t="41490" x="1963738" y="4183063"/>
          <p14:tracePt t="41506" x="1963738" y="4216400"/>
          <p14:tracePt t="41514" x="1963738" y="4249738"/>
          <p14:tracePt t="41523" x="1963738" y="4267200"/>
          <p14:tracePt t="41530" x="1963738" y="4300538"/>
          <p14:tracePt t="41539" x="1963738" y="4335463"/>
          <p14:tracePt t="41547" x="1947863" y="4368800"/>
          <p14:tracePt t="41555" x="1947863" y="4402138"/>
          <p14:tracePt t="41564" x="1947863" y="4437063"/>
          <p14:tracePt t="41571" x="1930400" y="4470400"/>
          <p14:tracePt t="41579" x="1930400" y="4487863"/>
          <p14:tracePt t="41587" x="1912938" y="4521200"/>
          <p14:tracePt t="41596" x="1912938" y="4554538"/>
          <p14:tracePt t="41604" x="1897063" y="4589463"/>
          <p14:tracePt t="41612" x="1879600" y="4622800"/>
          <p14:tracePt t="41621" x="1879600" y="4640263"/>
          <p14:tracePt t="41628" x="1862138" y="4673600"/>
          <p14:tracePt t="41637" x="1846263" y="4691063"/>
          <p14:tracePt t="41644" x="1846263" y="4724400"/>
          <p14:tracePt t="41654" x="1828800" y="4741863"/>
          <p14:tracePt t="41661" x="1811338" y="4757738"/>
          <p14:tracePt t="41670" x="1811338" y="4775200"/>
          <p14:tracePt t="41677" x="1795463" y="4792663"/>
          <p14:tracePt t="41693" x="1778000" y="4808538"/>
          <p14:tracePt t="41709" x="1778000" y="4826000"/>
          <p14:tracePt t="41717" x="1760538" y="4826000"/>
          <p14:tracePt t="41734" x="1760538" y="4843463"/>
          <p14:tracePt t="41749" x="1744663" y="4843463"/>
          <p14:tracePt t="41760" x="1744663" y="4859338"/>
          <p14:tracePt t="41766" x="1727200" y="4859338"/>
          <p14:tracePt t="41774" x="1727200" y="4876800"/>
          <p14:tracePt t="41791" x="1727200" y="4894263"/>
          <p14:tracePt t="41799" x="1709738" y="4894263"/>
          <p14:tracePt t="41807" x="1709738" y="4910138"/>
          <p14:tracePt t="41815" x="1693863" y="4910138"/>
          <p14:tracePt t="41823" x="1693863" y="4927600"/>
          <p14:tracePt t="41840" x="1676400" y="4945063"/>
          <p14:tracePt t="41856" x="1676400" y="4960938"/>
          <p14:tracePt t="41881" x="1658938" y="4978400"/>
          <p14:tracePt t="41897" x="1658938" y="4995863"/>
          <p14:tracePt t="41929" x="1658938" y="5011738"/>
          <p14:tracePt t="43055" x="1658938" y="4995863"/>
          <p14:tracePt t="43160" x="1658938" y="4978400"/>
          <p14:tracePt t="43307" x="1658938" y="4960938"/>
          <p14:tracePt t="43437" x="1658938" y="4945063"/>
          <p14:tracePt t="43511" x="1676400" y="4945063"/>
          <p14:tracePt t="43584" x="1693863" y="4945063"/>
          <p14:tracePt t="43616" x="1709738" y="4945063"/>
          <p14:tracePt t="43648" x="1727200" y="4945063"/>
          <p14:tracePt t="43657" x="1744663" y="4927600"/>
          <p14:tracePt t="43673" x="1760538" y="4927600"/>
          <p14:tracePt t="43689" x="1778000" y="4927600"/>
          <p14:tracePt t="43697" x="1795463" y="4910138"/>
          <p14:tracePt t="43714" x="1811338" y="4894263"/>
          <p14:tracePt t="43722" x="1828800" y="4894263"/>
          <p14:tracePt t="43730" x="1846263" y="4876800"/>
          <p14:tracePt t="43738" x="1862138" y="4876800"/>
          <p14:tracePt t="43746" x="1879600" y="4876800"/>
          <p14:tracePt t="43755" x="1897063" y="4859338"/>
          <p14:tracePt t="43925" x="1912938" y="4859338"/>
          <p14:tracePt t="43932" x="1930400" y="4843463"/>
          <p14:tracePt t="43949" x="1947863" y="4843463"/>
          <p14:tracePt t="43966" x="1963738" y="4843463"/>
          <p14:tracePt t="43973" x="1981200" y="4843463"/>
          <p14:tracePt t="43989" x="1998663" y="4843463"/>
          <p14:tracePt t="43997" x="1998663" y="4826000"/>
          <p14:tracePt t="44006" x="2014538" y="4826000"/>
          <p14:tracePt t="44022" x="2032000" y="4826000"/>
          <p14:tracePt t="44030" x="2049463" y="4808538"/>
          <p14:tracePt t="44038" x="2065338" y="4808538"/>
          <p14:tracePt t="44056" x="2100263" y="4792663"/>
          <p14:tracePt t="44063" x="2116138" y="4792663"/>
          <p14:tracePt t="44072" x="2151063" y="4775200"/>
          <p14:tracePt t="44079" x="2166938" y="4757738"/>
          <p14:tracePt t="44088" x="2201863" y="4757738"/>
          <p14:tracePt t="44095" x="2217738" y="4741863"/>
          <p14:tracePt t="44105" x="2252663" y="4724400"/>
          <p14:tracePt t="44111" x="2268538" y="4724400"/>
          <p14:tracePt t="44120" x="2303463" y="4706938"/>
          <p14:tracePt t="44127" x="2319338" y="4691063"/>
          <p14:tracePt t="44136" x="2336800" y="4691063"/>
          <p14:tracePt t="44144" x="2354263" y="4673600"/>
          <p14:tracePt t="44152" x="2387600" y="4673600"/>
          <p14:tracePt t="44160" x="2405063" y="4656138"/>
          <p14:tracePt t="44168" x="2420938" y="4640263"/>
          <p14:tracePt t="44176" x="2438400" y="4640263"/>
          <p14:tracePt t="44184" x="2455863" y="4622800"/>
          <p14:tracePt t="44192" x="2471738" y="4622800"/>
          <p14:tracePt t="44201" x="2489200" y="4622800"/>
          <p14:tracePt t="44209" x="2506663" y="4605338"/>
          <p14:tracePt t="44217" x="2522538" y="4605338"/>
          <p14:tracePt t="44225" x="2522538" y="4589463"/>
          <p14:tracePt t="44233" x="2540000" y="4589463"/>
          <p14:tracePt t="44241" x="2557463" y="4589463"/>
          <p14:tracePt t="44249" x="2573338" y="4589463"/>
          <p14:tracePt t="44257" x="2590800" y="4572000"/>
          <p14:tracePt t="44266" x="2608263" y="4572000"/>
          <p14:tracePt t="44274" x="2624138" y="4554538"/>
          <p14:tracePt t="44290" x="2641600" y="4538663"/>
          <p14:tracePt t="44298" x="2659063" y="4538663"/>
          <p14:tracePt t="44306" x="2674938" y="4521200"/>
          <p14:tracePt t="44323" x="2692400" y="4521200"/>
          <p14:tracePt t="44339" x="2709863" y="4503738"/>
          <p14:tracePt t="44356" x="2725738" y="4503738"/>
          <p14:tracePt t="44363" x="2743200" y="4503738"/>
          <p14:tracePt t="44380" x="2743200" y="4487863"/>
          <p14:tracePt t="44389" x="2760663" y="4487863"/>
          <p14:tracePt t="44405" x="2776538" y="4487863"/>
          <p14:tracePt t="44429" x="2794000" y="4487863"/>
          <p14:tracePt t="44461" x="2811463" y="4487863"/>
          <p14:tracePt t="44502" x="2827338" y="4487863"/>
          <p14:tracePt t="44551" x="2827338" y="4470400"/>
          <p14:tracePt t="44664" x="2827338" y="4452938"/>
          <p14:tracePt t="44697" x="2827338" y="4437063"/>
          <p14:tracePt t="44706" x="2827338" y="4419600"/>
          <p14:tracePt t="44713" x="2827338" y="4368800"/>
          <p14:tracePt t="44722" x="2827338" y="4351338"/>
          <p14:tracePt t="44729" x="2827338" y="4300538"/>
          <p14:tracePt t="44739" x="2827338" y="4284663"/>
          <p14:tracePt t="44745" x="2827338" y="4198938"/>
          <p14:tracePt t="44755" x="2827338" y="4148138"/>
          <p14:tracePt t="44761" x="2827338" y="4097338"/>
          <p14:tracePt t="44769" x="2827338" y="4030663"/>
          <p14:tracePt t="44778" x="2827338" y="3962400"/>
          <p14:tracePt t="44786" x="2827338" y="3878263"/>
          <p14:tracePt t="44794" x="2827338" y="3792538"/>
          <p14:tracePt t="44802" x="2827338" y="3708400"/>
          <p14:tracePt t="44810" x="2827338" y="3624263"/>
          <p14:tracePt t="44819" x="2827338" y="3538538"/>
          <p14:tracePt t="44826" x="2811463" y="3471863"/>
          <p14:tracePt t="44835" x="2811463" y="3436938"/>
          <p14:tracePt t="44843" x="2794000" y="3370263"/>
          <p14:tracePt t="44851" x="2794000" y="3319463"/>
          <p14:tracePt t="44859" x="2794000" y="3268663"/>
          <p14:tracePt t="44867" x="2794000" y="3233738"/>
          <p14:tracePt t="44875" x="2794000" y="3200400"/>
          <p14:tracePt t="44883" x="2794000" y="3167063"/>
          <p14:tracePt t="44891" x="2794000" y="3149600"/>
          <p14:tracePt t="44900" x="2794000" y="3132138"/>
          <p14:tracePt t="44908" x="2794000" y="3116263"/>
          <p14:tracePt t="44916" x="2794000" y="3098800"/>
          <p14:tracePt t="44933" x="2794000" y="3081338"/>
          <p14:tracePt t="44957" x="2794000" y="3065463"/>
          <p14:tracePt t="44981" x="2794000" y="3048000"/>
          <p14:tracePt t="45006" x="2811463" y="3030538"/>
          <p14:tracePt t="45013" x="2811463" y="3014663"/>
          <p14:tracePt t="45031" x="2811463" y="2997200"/>
          <p14:tracePt t="45039" x="2827338" y="2979738"/>
          <p14:tracePt t="45046" x="2827338" y="2963863"/>
          <p14:tracePt t="45056" x="2827338" y="2946400"/>
          <p14:tracePt t="45062" x="2827338" y="2928938"/>
          <p14:tracePt t="45072" x="2827338" y="2913063"/>
          <p14:tracePt t="45087" x="2827338" y="2895600"/>
          <p14:tracePt t="45105" x="2827338" y="2878138"/>
          <p14:tracePt t="45266" x="2827338" y="2895600"/>
          <p14:tracePt t="45298" x="2827338" y="2913063"/>
          <p14:tracePt t="45315" x="2844800" y="2928938"/>
          <p14:tracePt t="45331" x="2844800" y="2963863"/>
          <p14:tracePt t="45339" x="2862263" y="2979738"/>
          <p14:tracePt t="45347" x="2862263" y="3014663"/>
          <p14:tracePt t="45356" x="2862263" y="3030538"/>
          <p14:tracePt t="45363" x="2878138" y="3065463"/>
          <p14:tracePt t="45372" x="2878138" y="3098800"/>
          <p14:tracePt t="45379" x="2895600" y="3132138"/>
          <p14:tracePt t="45389" x="2895600" y="3182938"/>
          <p14:tracePt t="45395" x="2895600" y="3233738"/>
          <p14:tracePt t="45405" x="2913063" y="3284538"/>
          <p14:tracePt t="45412" x="2913063" y="3335338"/>
          <p14:tracePt t="45420" x="2928938" y="3370263"/>
          <p14:tracePt t="45428" x="2928938" y="3421063"/>
          <p14:tracePt t="45437" x="2946400" y="3487738"/>
          <p14:tracePt t="45444" x="2946400" y="3505200"/>
          <p14:tracePt t="45453" x="2946400" y="3556000"/>
          <p14:tracePt t="45460" x="2963863" y="3606800"/>
          <p14:tracePt t="45469" x="2963863" y="3657600"/>
          <p14:tracePt t="45477" x="2963863" y="3708400"/>
          <p14:tracePt t="45485" x="2963863" y="3741738"/>
          <p14:tracePt t="45493" x="2963863" y="3792538"/>
          <p14:tracePt t="45501" x="2979738" y="3810000"/>
          <p14:tracePt t="45509" x="2979738" y="3843338"/>
          <p14:tracePt t="45517" x="2979738" y="3878263"/>
          <p14:tracePt t="45525" x="2979738" y="3894138"/>
          <p14:tracePt t="45534" x="2979738" y="3911600"/>
          <p14:tracePt t="45542" x="2979738" y="3944938"/>
          <p14:tracePt t="45550" x="2979738" y="3962400"/>
          <p14:tracePt t="45558" x="2979738" y="3979863"/>
          <p14:tracePt t="45566" x="2979738" y="3995738"/>
          <p14:tracePt t="45583" x="2979738" y="4013200"/>
          <p14:tracePt t="45590" x="2979738" y="4030663"/>
          <p14:tracePt t="45599" x="2979738" y="4046538"/>
          <p14:tracePt t="45615" x="2979738" y="4064000"/>
          <p14:tracePt t="45623" x="2979738" y="4081463"/>
          <p14:tracePt t="45639" x="2979738" y="4097338"/>
          <p14:tracePt t="45657" x="2979738" y="4114800"/>
          <p14:tracePt t="45673" x="2979738" y="4132263"/>
          <p14:tracePt t="45690" x="2979738" y="4148138"/>
          <p14:tracePt t="45713" x="2979738" y="4165600"/>
          <p14:tracePt t="45745" x="2979738" y="4183063"/>
          <p14:tracePt t="45778" x="2979738" y="4198938"/>
          <p14:tracePt t="45843" x="2979738" y="4216400"/>
          <p14:tracePt t="46351" x="2963863" y="4216400"/>
          <p14:tracePt t="46359" x="2946400" y="4216400"/>
          <p14:tracePt t="46367" x="2895600" y="4216400"/>
          <p14:tracePt t="46375" x="2862263" y="4249738"/>
          <p14:tracePt t="46383" x="2811463" y="4267200"/>
          <p14:tracePt t="46391" x="2743200" y="4300538"/>
          <p14:tracePt t="46399" x="2674938" y="4335463"/>
          <p14:tracePt t="46407" x="2624138" y="4368800"/>
          <p14:tracePt t="46415" x="2557463" y="4386263"/>
          <p14:tracePt t="46424" x="2506663" y="4419600"/>
          <p14:tracePt t="46432" x="2455863" y="4437063"/>
          <p14:tracePt t="46440" x="2405063" y="4452938"/>
          <p14:tracePt t="46448" x="2336800" y="4470400"/>
          <p14:tracePt t="46456" x="2319338" y="4470400"/>
          <p14:tracePt t="46464" x="2268538" y="4487863"/>
          <p14:tracePt t="46473" x="2217738" y="4503738"/>
          <p14:tracePt t="46481" x="2166938" y="4503738"/>
          <p14:tracePt t="46490" x="2133600" y="4503738"/>
          <p14:tracePt t="46497" x="2082800" y="4521200"/>
          <p14:tracePt t="46506" x="2065338" y="4521200"/>
          <p14:tracePt t="46513" x="2032000" y="4538663"/>
          <p14:tracePt t="46523" x="2014538" y="4538663"/>
          <p14:tracePt t="46529" x="1998663" y="4538663"/>
          <p14:tracePt t="46539" x="1981200" y="4538663"/>
          <p14:tracePt t="46546" x="1963738" y="4554538"/>
          <p14:tracePt t="46562" x="1947863" y="4554538"/>
          <p14:tracePt t="46570" x="1930400" y="4554538"/>
          <p14:tracePt t="46578" x="1930400" y="4572000"/>
          <p14:tracePt t="46595" x="1912938" y="4572000"/>
          <p14:tracePt t="46603" x="1897063" y="4572000"/>
          <p14:tracePt t="46611" x="1897063" y="4589463"/>
          <p14:tracePt t="46627" x="1879600" y="4605338"/>
          <p14:tracePt t="46643" x="1862138" y="4605338"/>
          <p14:tracePt t="46665" x="1862138" y="4622800"/>
          <p14:tracePt t="46666" x="1862138" y="4640263"/>
          <p14:tracePt t="46671" x="1846263" y="4640263"/>
          <p14:tracePt t="46678" x="1828800" y="4640263"/>
          <p14:tracePt t="46684" x="1828800" y="4656138"/>
          <p14:tracePt t="46692" x="1828800" y="4673600"/>
          <p14:tracePt t="46700" x="1811338" y="4673600"/>
          <p14:tracePt t="46708" x="1795463" y="4691063"/>
          <p14:tracePt t="46724" x="1778000" y="4706938"/>
          <p14:tracePt t="46741" x="1760538" y="4724400"/>
          <p14:tracePt t="46749" x="1760538" y="4741863"/>
          <p14:tracePt t="46757" x="1744663" y="4741863"/>
          <p14:tracePt t="46765" x="1727200" y="4757738"/>
          <p14:tracePt t="46773" x="1727200" y="4775200"/>
          <p14:tracePt t="46781" x="1709738" y="4775200"/>
          <p14:tracePt t="46790" x="1709738" y="4792663"/>
          <p14:tracePt t="46798" x="1693863" y="4792663"/>
          <p14:tracePt t="46807" x="1693863" y="4808538"/>
          <p14:tracePt t="46814" x="1676400" y="4808538"/>
          <p14:tracePt t="46823" x="1676400" y="4826000"/>
          <p14:tracePt t="46840" x="1658938" y="4826000"/>
          <p14:tracePt t="46861" x="1658938" y="4843463"/>
          <p14:tracePt t="46862" x="1643063" y="4843463"/>
          <p14:tracePt t="46877" x="1643063" y="4859338"/>
          <p14:tracePt t="46879" x="1625600" y="4876800"/>
          <p14:tracePt t="46909" x="1625600" y="4894263"/>
          <p14:tracePt t="46976" x="1625600" y="4876800"/>
          <p14:tracePt t="46985" x="1625600" y="4843463"/>
          <p14:tracePt t="46993" x="1625600" y="4826000"/>
          <p14:tracePt t="47009" x="1625600" y="4757738"/>
          <p14:tracePt t="47017" x="1625600" y="4706938"/>
          <p14:tracePt t="47023" x="1625600" y="4640263"/>
          <p14:tracePt t="47029" x="1625600" y="4503738"/>
          <p14:tracePt t="47039" x="1625600" y="4402138"/>
          <p14:tracePt t="47045" x="1625600" y="4249738"/>
          <p14:tracePt t="47057" x="1625600" y="4081463"/>
          <p14:tracePt t="47062" x="1625600" y="3894138"/>
          <p14:tracePt t="47075" x="1625600" y="3708400"/>
          <p14:tracePt t="47076" x="1625600" y="3606800"/>
          <p14:tracePt t="47083" x="1625600" y="3436938"/>
          <p14:tracePt t="47091" x="1643063" y="3268663"/>
          <p14:tracePt t="47098" x="1676400" y="3116263"/>
          <p14:tracePt t="47107" x="1693863" y="3014663"/>
          <p14:tracePt t="47115" x="1709738" y="2895600"/>
          <p14:tracePt t="47124" x="1709738" y="2862263"/>
          <p14:tracePt t="47131" x="1727200" y="2794000"/>
          <p14:tracePt t="47141" x="1744663" y="2725738"/>
          <p14:tracePt t="47148" x="1760538" y="2692400"/>
          <p14:tracePt t="47157" x="1778000" y="2659063"/>
          <p14:tracePt t="47164" x="1778000" y="2641600"/>
          <p14:tracePt t="47173" x="1778000" y="2624138"/>
          <p14:tracePt t="47180" x="1795463" y="2608263"/>
          <p14:tracePt t="47191" x="1795463" y="2590800"/>
          <p14:tracePt t="47399" x="1778000" y="2590800"/>
          <p14:tracePt t="47424" x="1760538" y="2590800"/>
          <p14:tracePt t="47431" x="1744663" y="2590800"/>
          <p14:tracePt t="47448" x="1727200" y="2590800"/>
          <p14:tracePt t="47457" x="1709738" y="2590800"/>
          <p14:tracePt t="47464" x="1693863" y="2573338"/>
          <p14:tracePt t="47473" x="1676400" y="2573338"/>
          <p14:tracePt t="47480" x="1676400" y="2557463"/>
          <p14:tracePt t="47490" x="1658938" y="2540000"/>
          <p14:tracePt t="47497" x="1643063" y="2540000"/>
          <p14:tracePt t="47507" x="1643063" y="2522538"/>
          <p14:tracePt t="47524" x="1625600" y="2506663"/>
          <p14:tracePt t="47635" x="1643063" y="2506663"/>
          <p14:tracePt t="47676" x="1658938" y="2506663"/>
          <p14:tracePt t="47700" x="1676400" y="2506663"/>
          <p14:tracePt t="47708" x="1693863" y="2506663"/>
          <p14:tracePt t="47717" x="1709738" y="2506663"/>
          <p14:tracePt t="47724" x="1727200" y="2506663"/>
          <p14:tracePt t="47732" x="1744663" y="2506663"/>
          <p14:tracePt t="47740" x="1778000" y="2506663"/>
          <p14:tracePt t="47749" x="1811338" y="2506663"/>
          <p14:tracePt t="47757" x="1862138" y="2506663"/>
          <p14:tracePt t="47765" x="1897063" y="2506663"/>
          <p14:tracePt t="47774" x="1947863" y="2489200"/>
          <p14:tracePt t="47781" x="1998663" y="2489200"/>
          <p14:tracePt t="47790" x="2065338" y="2489200"/>
          <p14:tracePt t="47797" x="2116138" y="2471738"/>
          <p14:tracePt t="47807" x="2201863" y="2455863"/>
          <p14:tracePt t="47814" x="2286000" y="2455863"/>
          <p14:tracePt t="47823" x="2370138" y="2438400"/>
          <p14:tracePt t="47830" x="2471738" y="2420938"/>
          <p14:tracePt t="47838" x="2573338" y="2405063"/>
          <p14:tracePt t="47846" x="2659063" y="2387600"/>
          <p14:tracePt t="47854" x="2760663" y="2370138"/>
          <p14:tracePt t="47863" x="2862263" y="2370138"/>
          <p14:tracePt t="47871" x="2963863" y="2354263"/>
          <p14:tracePt t="47879" x="3065463" y="2336800"/>
          <p14:tracePt t="47887" x="3149600" y="2336800"/>
          <p14:tracePt t="47895" x="3233738" y="2336800"/>
          <p14:tracePt t="47904" x="3319463" y="2336800"/>
          <p14:tracePt t="47911" x="3352800" y="2336800"/>
          <p14:tracePt t="47920" x="3454400" y="2336800"/>
          <p14:tracePt t="47927" x="3487738" y="2336800"/>
          <p14:tracePt t="47935" x="3538538" y="2336800"/>
          <p14:tracePt t="47944" x="3589338" y="2336800"/>
          <p14:tracePt t="47952" x="3624263" y="2336800"/>
          <p14:tracePt t="47960" x="3657600" y="2336800"/>
          <p14:tracePt t="47968" x="3690938" y="2336800"/>
          <p14:tracePt t="47976" x="3725863" y="2336800"/>
          <p14:tracePt t="47984" x="3741738" y="2336800"/>
          <p14:tracePt t="47992" x="3776663" y="2336800"/>
          <p14:tracePt t="48001" x="3792538" y="2354263"/>
          <p14:tracePt t="48009" x="3810000" y="2354263"/>
          <p14:tracePt t="48017" x="3827463" y="2354263"/>
          <p14:tracePt t="48025" x="3843338" y="2354263"/>
          <p14:tracePt t="48033" x="3860800" y="2354263"/>
          <p14:tracePt t="48041" x="3878263" y="2370138"/>
          <p14:tracePt t="48049" x="3911600" y="2370138"/>
          <p14:tracePt t="48058" x="3929063" y="2370138"/>
          <p14:tracePt t="48075" x="3944938" y="2387600"/>
          <p14:tracePt t="48082" x="3962400" y="2387600"/>
          <p14:tracePt t="48090" x="3979863" y="2387600"/>
          <p14:tracePt t="48108" x="3995738" y="2387600"/>
          <p14:tracePt t="48114" x="4013200" y="2387600"/>
          <p14:tracePt t="48124" x="4030663" y="2387600"/>
          <p14:tracePt t="48141" x="4046538" y="2405063"/>
          <p14:tracePt t="48150" x="4064000" y="2405063"/>
          <p14:tracePt t="48157" x="4081463" y="2405063"/>
          <p14:tracePt t="48164" x="4097338" y="2405063"/>
          <p14:tracePt t="48171" x="4132263" y="2405063"/>
          <p14:tracePt t="48187" x="4148138" y="2420938"/>
          <p14:tracePt t="48196" x="4165600" y="2420938"/>
          <p14:tracePt t="48212" x="4183063" y="2420938"/>
          <p14:tracePt t="48236" x="4198938" y="2420938"/>
          <p14:tracePt t="48260" x="4198938" y="2438400"/>
          <p14:tracePt t="48277" x="4216400" y="2438400"/>
          <p14:tracePt t="48521" x="4216400" y="2455863"/>
          <p14:tracePt t="48538" x="4216400" y="2471738"/>
          <p14:tracePt t="48545" x="4216400" y="2489200"/>
          <p14:tracePt t="48554" x="4233863" y="2522538"/>
          <p14:tracePt t="48561" x="4233863" y="2557463"/>
          <p14:tracePt t="48570" x="4249738" y="2590800"/>
          <p14:tracePt t="48577" x="4267200" y="2659063"/>
          <p14:tracePt t="48586" x="4284663" y="2709863"/>
          <p14:tracePt t="48594" x="4300538" y="2794000"/>
          <p14:tracePt t="48602" x="4318000" y="2895600"/>
          <p14:tracePt t="48610" x="4335463" y="3014663"/>
          <p14:tracePt t="48618" x="4351338" y="3116263"/>
          <p14:tracePt t="48626" x="4368800" y="3233738"/>
          <p14:tracePt t="48635" x="4402138" y="3352800"/>
          <p14:tracePt t="48643" x="4419600" y="3454400"/>
          <p14:tracePt t="48651" x="4419600" y="3556000"/>
          <p14:tracePt t="48659" x="4437063" y="3675063"/>
          <p14:tracePt t="48667" x="4437063" y="3776663"/>
          <p14:tracePt t="48675" x="4452938" y="3894138"/>
          <p14:tracePt t="48683" x="4452938" y="3995738"/>
          <p14:tracePt t="48691" x="4452938" y="4081463"/>
          <p14:tracePt t="48699" x="4452938" y="4183063"/>
          <p14:tracePt t="48708" x="4452938" y="4267200"/>
          <p14:tracePt t="48716" x="4452938" y="4284663"/>
          <p14:tracePt t="48725" x="4470400" y="4402138"/>
          <p14:tracePt t="48732" x="4470400" y="4487863"/>
          <p14:tracePt t="49228" x="4452938" y="4487863"/>
          <p14:tracePt t="49236" x="4437063" y="4503738"/>
          <p14:tracePt t="49244" x="4437063" y="4521200"/>
          <p14:tracePt t="49252" x="4419600" y="4538663"/>
          <p14:tracePt t="49260" x="4402138" y="4554538"/>
          <p14:tracePt t="49268" x="4402138" y="4572000"/>
          <p14:tracePt t="49276" x="4386263" y="4589463"/>
          <p14:tracePt t="49285" x="4386263" y="4605338"/>
          <p14:tracePt t="49293" x="4368800" y="4622800"/>
          <p14:tracePt t="49309" x="4368800" y="4640263"/>
          <p14:tracePt t="49317" x="4351338" y="4656138"/>
          <p14:tracePt t="49333" x="4351338" y="4673600"/>
          <p14:tracePt t="49341" x="4335463" y="4673600"/>
          <p14:tracePt t="49350" x="4335463" y="4691063"/>
          <p14:tracePt t="49366" x="4335463" y="4706938"/>
          <p14:tracePt t="49382" x="4335463" y="4724400"/>
          <p14:tracePt t="49391" x="4318000" y="4724400"/>
          <p14:tracePt t="49415" x="4318000" y="4741863"/>
          <p14:tracePt t="49455" x="4318000" y="4757738"/>
          <p14:tracePt t="50081" x="4318000" y="4741863"/>
          <p14:tracePt t="50091" x="4419600" y="4640263"/>
          <p14:tracePt t="50098" x="4538663" y="4487863"/>
          <p14:tracePt t="50106" x="4706938" y="4335463"/>
          <p14:tracePt t="50114" x="4876800" y="4132263"/>
          <p14:tracePt t="50122" x="5062538" y="3944938"/>
          <p14:tracePt t="50130" x="5283200" y="3725863"/>
          <p14:tracePt t="50138" x="5503863" y="3522663"/>
          <p14:tracePt t="50146" x="5926138" y="3116263"/>
          <p14:tracePt t="50154" x="6383338" y="2725738"/>
          <p14:tracePt t="50162" x="6824663" y="2354263"/>
          <p14:tracePt t="50171" x="7010400" y="2201863"/>
          <p14:tracePt t="50179" x="7416800" y="1897063"/>
          <p14:tracePt t="50187" x="7754938" y="1643063"/>
          <p14:tracePt t="50195" x="8077200" y="1404938"/>
          <p14:tracePt t="50203" x="8348663" y="1201738"/>
          <p14:tracePt t="50211" x="8450263" y="1117600"/>
          <p14:tracePt t="50219" x="8653463" y="965200"/>
          <p14:tracePt t="50227" x="8821738" y="830263"/>
          <p14:tracePt t="50235" x="8940800" y="728663"/>
          <p14:tracePt t="50244" x="9059863" y="609600"/>
          <p14:tracePt t="50252" x="9126538" y="525463"/>
          <p14:tracePt t="50260" x="9194800" y="457200"/>
          <p14:tracePt t="50268" x="9245600" y="388938"/>
          <p14:tracePt t="50276" x="9263063" y="355600"/>
          <p14:tracePt t="50284" x="9296400" y="304800"/>
          <p14:tracePt t="50292" x="9329738" y="254000"/>
          <p14:tracePt t="50301" x="9364663" y="203200"/>
          <p14:tracePt t="50309" x="9380538" y="169863"/>
          <p14:tracePt t="50317" x="9398000" y="134938"/>
          <p14:tracePt t="50326" x="9415463" y="101600"/>
          <p14:tracePt t="50333" x="9448800" y="333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C69C78-5CAD-F040-A988-14E7D50DF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60A94-E423-E748-8A68-92555FF43A55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8E2E92-7753-F941-A29B-E990D0853261}"/>
              </a:ext>
            </a:extLst>
          </p:cNvPr>
          <p:cNvGrpSpPr/>
          <p:nvPr/>
        </p:nvGrpSpPr>
        <p:grpSpPr>
          <a:xfrm>
            <a:off x="5982143" y="1387805"/>
            <a:ext cx="5432627" cy="4082388"/>
            <a:chOff x="18764" y="2273962"/>
            <a:chExt cx="5432627" cy="40823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F7443EB-07B7-4F40-96A9-4CE2B5906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64" y="2643294"/>
              <a:ext cx="5432627" cy="371305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2913F3-2F32-0A4C-8706-38AD3A5CFE87}"/>
                </a:ext>
              </a:extLst>
            </p:cNvPr>
            <p:cNvSpPr txBox="1"/>
            <p:nvPr/>
          </p:nvSpPr>
          <p:spPr>
            <a:xfrm>
              <a:off x="348412" y="5629677"/>
              <a:ext cx="1221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Mo/Au TES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09B24D2-ED58-1F40-96A7-C1661AD885E6}"/>
                </a:ext>
              </a:extLst>
            </p:cNvPr>
            <p:cNvSpPr txBox="1"/>
            <p:nvPr/>
          </p:nvSpPr>
          <p:spPr>
            <a:xfrm>
              <a:off x="1980999" y="2273962"/>
              <a:ext cx="1937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Au/Bi/Au absorber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7AD4569-6416-8544-B7C0-1A3B2099A421}"/>
                </a:ext>
              </a:extLst>
            </p:cNvPr>
            <p:cNvCxnSpPr>
              <a:stCxn id="22" idx="0"/>
            </p:cNvCxnSpPr>
            <p:nvPr/>
          </p:nvCxnSpPr>
          <p:spPr>
            <a:xfrm flipH="1">
              <a:off x="2652699" y="2643295"/>
              <a:ext cx="82379" cy="75668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E29F269-EF7D-6B49-B257-5B5DBE3C40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5607" y="5258177"/>
              <a:ext cx="1329452" cy="378125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662EEEE-4840-A34A-922B-BBA11947048F}"/>
              </a:ext>
            </a:extLst>
          </p:cNvPr>
          <p:cNvGrpSpPr/>
          <p:nvPr/>
        </p:nvGrpSpPr>
        <p:grpSpPr>
          <a:xfrm>
            <a:off x="712144" y="912888"/>
            <a:ext cx="4378318" cy="5032223"/>
            <a:chOff x="6316580" y="831102"/>
            <a:chExt cx="4378318" cy="503222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01AEC7C-601E-2A42-A471-BB42E582D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6580" y="831102"/>
              <a:ext cx="4378318" cy="5032223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B795E4A-11E5-7347-956F-DCAB8F6040BE}"/>
                </a:ext>
              </a:extLst>
            </p:cNvPr>
            <p:cNvCxnSpPr>
              <a:cxnSpLocks/>
            </p:cNvCxnSpPr>
            <p:nvPr/>
          </p:nvCxnSpPr>
          <p:spPr>
            <a:xfrm>
              <a:off x="7960868" y="3540667"/>
              <a:ext cx="626972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9B7C2F-A819-8C44-AC12-31FB5479956A}"/>
                </a:ext>
              </a:extLst>
            </p:cNvPr>
            <p:cNvSpPr txBox="1"/>
            <p:nvPr/>
          </p:nvSpPr>
          <p:spPr>
            <a:xfrm>
              <a:off x="8153167" y="3212695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638B86F-4695-B149-84BA-39FB03A68169}"/>
                </a:ext>
              </a:extLst>
            </p:cNvPr>
            <p:cNvCxnSpPr>
              <a:cxnSpLocks/>
            </p:cNvCxnSpPr>
            <p:nvPr/>
          </p:nvCxnSpPr>
          <p:spPr>
            <a:xfrm>
              <a:off x="7769692" y="2558709"/>
              <a:ext cx="1518687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49D66E2-56AC-1143-AAFA-65C2B4B6A3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2994" y="2731169"/>
              <a:ext cx="0" cy="1479884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B2A56E-3A0B-F54F-A429-8D87E9993F89}"/>
                </a:ext>
              </a:extLst>
            </p:cNvPr>
            <p:cNvSpPr txBox="1"/>
            <p:nvPr/>
          </p:nvSpPr>
          <p:spPr>
            <a:xfrm>
              <a:off x="8110719" y="2147515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50 um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CB82769-C544-FC4A-9A53-C42A57665B64}"/>
                </a:ext>
              </a:extLst>
            </p:cNvPr>
            <p:cNvSpPr txBox="1"/>
            <p:nvPr/>
          </p:nvSpPr>
          <p:spPr>
            <a:xfrm>
              <a:off x="9620407" y="3273116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50 um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E0D0C3F-190C-F44E-B426-9E1B00DADE6D}"/>
              </a:ext>
            </a:extLst>
          </p:cNvPr>
          <p:cNvSpPr txBox="1"/>
          <p:nvPr/>
        </p:nvSpPr>
        <p:spPr>
          <a:xfrm>
            <a:off x="296187" y="175826"/>
            <a:ext cx="4536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Baseline pixel design for X-IFU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7822516-8DE5-594A-805B-8C7BF970B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7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8"/>
    </mc:Choice>
    <mc:Fallback xmlns="">
      <p:transition spd="slow" advTm="5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4769DAD-6645-A546-B886-349883699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930" y="1004949"/>
            <a:ext cx="4378318" cy="5032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BDBA03-90FE-5344-A81F-416436C52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782" y="14354"/>
            <a:ext cx="4894533" cy="602281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1D4D31-896F-3A4B-BAD9-6A95C2E4A816}"/>
              </a:ext>
            </a:extLst>
          </p:cNvPr>
          <p:cNvCxnSpPr>
            <a:cxnSpLocks/>
          </p:cNvCxnSpPr>
          <p:nvPr/>
        </p:nvCxnSpPr>
        <p:spPr>
          <a:xfrm>
            <a:off x="4609425" y="2719131"/>
            <a:ext cx="1431758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7C1B70-9211-8A42-969A-E703760FD50F}"/>
              </a:ext>
            </a:extLst>
          </p:cNvPr>
          <p:cNvCxnSpPr>
            <a:cxnSpLocks/>
          </p:cNvCxnSpPr>
          <p:nvPr/>
        </p:nvCxnSpPr>
        <p:spPr>
          <a:xfrm flipV="1">
            <a:off x="6170216" y="2973249"/>
            <a:ext cx="0" cy="1435775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DD165E1-86B4-4044-8D5E-35627867FB26}"/>
              </a:ext>
            </a:extLst>
          </p:cNvPr>
          <p:cNvSpPr txBox="1"/>
          <p:nvPr/>
        </p:nvSpPr>
        <p:spPr>
          <a:xfrm>
            <a:off x="4890642" y="2307937"/>
            <a:ext cx="7777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 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5D9030-72CF-544F-8D52-20AA4C0D7251}"/>
              </a:ext>
            </a:extLst>
          </p:cNvPr>
          <p:cNvSpPr txBox="1"/>
          <p:nvPr/>
        </p:nvSpPr>
        <p:spPr>
          <a:xfrm>
            <a:off x="6218824" y="3450145"/>
            <a:ext cx="7777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 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3EB8ED-08E4-0547-AB29-9331466D2E06}"/>
              </a:ext>
            </a:extLst>
          </p:cNvPr>
          <p:cNvSpPr txBox="1"/>
          <p:nvPr/>
        </p:nvSpPr>
        <p:spPr>
          <a:xfrm>
            <a:off x="296187" y="175826"/>
            <a:ext cx="5525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Performance of baseline pixel design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EC0C8C-30FB-A248-9DE2-A8122E78A967}"/>
              </a:ext>
            </a:extLst>
          </p:cNvPr>
          <p:cNvSpPr txBox="1"/>
          <p:nvPr/>
        </p:nvSpPr>
        <p:spPr>
          <a:xfrm>
            <a:off x="498572" y="2526815"/>
            <a:ext cx="2069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1000 pixel arrays have been shown to have highly uniform transitions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6D25DA-6DC4-0747-A9F6-C89A4F3D6AB3}"/>
              </a:ext>
            </a:extLst>
          </p:cNvPr>
          <p:cNvSpPr/>
          <p:nvPr/>
        </p:nvSpPr>
        <p:spPr>
          <a:xfrm>
            <a:off x="7505721" y="6046757"/>
            <a:ext cx="4686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S. J. Smith </a:t>
            </a:r>
            <a:r>
              <a:rPr lang="en-US" sz="1400" i="1" dirty="0">
                <a:solidFill>
                  <a:srgbClr val="333333"/>
                </a:solidFill>
                <a:latin typeface="Arial" panose="020B0604020202020204" pitchFamily="34" charset="0"/>
              </a:rPr>
              <a:t>et al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., </a:t>
            </a:r>
            <a:r>
              <a:rPr lang="en-US" sz="1400" i="1" dirty="0">
                <a:solidFill>
                  <a:srgbClr val="333333"/>
                </a:solidFill>
                <a:latin typeface="Arial" panose="020B0604020202020204" pitchFamily="34" charset="0"/>
              </a:rPr>
              <a:t>IEEE Transactions on Applied Superconductivity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1400" u="sng" dirty="0">
                <a:solidFill>
                  <a:srgbClr val="333333"/>
                </a:solidFill>
                <a:latin typeface="Arial" panose="020B0604020202020204" pitchFamily="34" charset="0"/>
              </a:rPr>
              <a:t>31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, 5, 2021, </a:t>
            </a:r>
            <a:endParaRPr lang="en-US" sz="1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84CDBE-1360-8648-944B-A34D8367D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5"/>
    </mc:Choice>
    <mc:Fallback xmlns="">
      <p:transition spd="slow" advTm="22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B2A5CA-25A0-014B-B960-C09E6E1A3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960" y="716007"/>
            <a:ext cx="5676900" cy="5054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1DF720-5678-0A44-B9E2-79F2C9C1BE8E}"/>
              </a:ext>
            </a:extLst>
          </p:cNvPr>
          <p:cNvSpPr txBox="1"/>
          <p:nvPr/>
        </p:nvSpPr>
        <p:spPr>
          <a:xfrm>
            <a:off x="296187" y="175826"/>
            <a:ext cx="5525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Performance of baseline pixel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05E7C-A3CF-8C4E-B02F-62EF27FA01D9}"/>
              </a:ext>
            </a:extLst>
          </p:cNvPr>
          <p:cNvSpPr txBox="1"/>
          <p:nvPr/>
        </p:nvSpPr>
        <p:spPr>
          <a:xfrm>
            <a:off x="539286" y="5957327"/>
            <a:ext cx="11022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With this pixel design we have demonstrated performance required for X-IFU with TDM readout in &gt; 200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To achieve this, single pixel spectral resolution should be &lt; 2.07eV at 7 keV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6AC786-D7FC-284A-9762-EB7D2B545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40" y="699046"/>
            <a:ext cx="4378318" cy="503222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45DF7F-E766-3E4B-9E84-0231CD3B2A8B}"/>
              </a:ext>
            </a:extLst>
          </p:cNvPr>
          <p:cNvCxnSpPr>
            <a:cxnSpLocks/>
          </p:cNvCxnSpPr>
          <p:nvPr/>
        </p:nvCxnSpPr>
        <p:spPr>
          <a:xfrm>
            <a:off x="2345635" y="2413228"/>
            <a:ext cx="1431758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3A1D41-6084-E543-88BE-D390EE3F15E0}"/>
              </a:ext>
            </a:extLst>
          </p:cNvPr>
          <p:cNvCxnSpPr>
            <a:cxnSpLocks/>
          </p:cNvCxnSpPr>
          <p:nvPr/>
        </p:nvCxnSpPr>
        <p:spPr>
          <a:xfrm flipV="1">
            <a:off x="3906426" y="2667346"/>
            <a:ext cx="0" cy="1435775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24FC6CF-44BE-F94C-BE2C-545ADB6C5087}"/>
              </a:ext>
            </a:extLst>
          </p:cNvPr>
          <p:cNvSpPr txBox="1"/>
          <p:nvPr/>
        </p:nvSpPr>
        <p:spPr>
          <a:xfrm>
            <a:off x="2626852" y="2002034"/>
            <a:ext cx="7777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 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FB1645-101C-E248-9581-52C8004294F7}"/>
              </a:ext>
            </a:extLst>
          </p:cNvPr>
          <p:cNvSpPr txBox="1"/>
          <p:nvPr/>
        </p:nvSpPr>
        <p:spPr>
          <a:xfrm>
            <a:off x="3955034" y="3144242"/>
            <a:ext cx="7777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50 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B895BD-86BE-BA40-AD6E-B6590D6849CE}"/>
              </a:ext>
            </a:extLst>
          </p:cNvPr>
          <p:cNvSpPr/>
          <p:nvPr/>
        </p:nvSpPr>
        <p:spPr>
          <a:xfrm>
            <a:off x="5449503" y="5638908"/>
            <a:ext cx="7240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S. J. Smith </a:t>
            </a:r>
            <a:r>
              <a:rPr lang="en-US" sz="1400" i="1" dirty="0">
                <a:solidFill>
                  <a:srgbClr val="333333"/>
                </a:solidFill>
                <a:latin typeface="Arial" panose="020B0604020202020204" pitchFamily="34" charset="0"/>
              </a:rPr>
              <a:t>et al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., </a:t>
            </a:r>
            <a:r>
              <a:rPr lang="en-US" sz="1400" i="1" dirty="0">
                <a:solidFill>
                  <a:srgbClr val="333333"/>
                </a:solidFill>
                <a:latin typeface="Arial" panose="020B0604020202020204" pitchFamily="34" charset="0"/>
              </a:rPr>
              <a:t>IEEE Transactions on Applied Superconductivity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n-US" sz="1400" u="sng" dirty="0">
                <a:solidFill>
                  <a:srgbClr val="333333"/>
                </a:solidFill>
                <a:latin typeface="Arial" panose="020B0604020202020204" pitchFamily="34" charset="0"/>
              </a:rPr>
              <a:t>31</a:t>
            </a:r>
            <a: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  <a:t>, 5, 2021, </a:t>
            </a:r>
            <a:endParaRPr lang="en-US" sz="14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F3B2986-6717-BF4A-A758-B0A03C606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1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7"/>
    </mc:Choice>
    <mc:Fallback xmlns="">
      <p:transition spd="slow" advTm="41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77" x="3182938" y="6773863"/>
          <p14:tracePt t="16885" x="3319463" y="6672263"/>
          <p14:tracePt t="16893" x="3471863" y="6586538"/>
          <p14:tracePt t="16900" x="3640138" y="6469063"/>
          <p14:tracePt t="16909" x="3827463" y="6367463"/>
          <p14:tracePt t="16917" x="4030663" y="6248400"/>
          <p14:tracePt t="16925" x="4233863" y="6113463"/>
          <p14:tracePt t="16933" x="4470400" y="5961063"/>
          <p14:tracePt t="16941" x="4691063" y="5842000"/>
          <p14:tracePt t="16949" x="4876800" y="5707063"/>
          <p14:tracePt t="16958" x="5080000" y="5605463"/>
          <p14:tracePt t="16966" x="5283200" y="5486400"/>
          <p14:tracePt t="16974" x="5468938" y="5384800"/>
          <p14:tracePt t="16982" x="5537200" y="5334000"/>
          <p14:tracePt t="16990" x="5707063" y="5249863"/>
          <p14:tracePt t="16998" x="5842000" y="5164138"/>
          <p14:tracePt t="17006" x="5943600" y="5097463"/>
          <p14:tracePt t="17015" x="6045200" y="5046663"/>
          <p14:tracePt t="17023" x="6129338" y="4995863"/>
          <p14:tracePt t="17031" x="6164263" y="4978400"/>
          <p14:tracePt t="17039" x="6230938" y="4945063"/>
          <p14:tracePt t="17047" x="6281738" y="4910138"/>
          <p14:tracePt t="17056" x="6316663" y="4876800"/>
          <p14:tracePt t="17063" x="6350000" y="4859338"/>
          <p14:tracePt t="17072" x="6383338" y="4843463"/>
          <p14:tracePt t="17079" x="6418263" y="4826000"/>
          <p14:tracePt t="17089" x="6434138" y="4808538"/>
          <p14:tracePt t="17096" x="6469063" y="4792663"/>
          <p14:tracePt t="17106" x="6484938" y="4775200"/>
          <p14:tracePt t="17112" x="6502400" y="4775200"/>
          <p14:tracePt t="17124" x="6519863" y="4741863"/>
          <p14:tracePt t="17129" x="6553200" y="4724400"/>
          <p14:tracePt t="17139" x="6570663" y="4706938"/>
          <p14:tracePt t="17145" x="6604000" y="4706938"/>
          <p14:tracePt t="17156" x="6637338" y="4673600"/>
          <p14:tracePt t="17162" x="6654800" y="4656138"/>
          <p14:tracePt t="17172" x="6688138" y="4640263"/>
          <p14:tracePt t="17177" x="6723063" y="4622800"/>
          <p14:tracePt t="17188" x="6738938" y="4605338"/>
          <p14:tracePt t="17194" x="6773863" y="4572000"/>
          <p14:tracePt t="17205" x="6789738" y="4554538"/>
          <p14:tracePt t="17210" x="6824663" y="4538663"/>
          <p14:tracePt t="17221" x="6858000" y="4521200"/>
          <p14:tracePt t="17227" x="6891338" y="4503738"/>
          <p14:tracePt t="17238" x="6908800" y="4470400"/>
          <p14:tracePt t="17244" x="6942138" y="4452938"/>
          <p14:tracePt t="17255" x="6977063" y="4437063"/>
          <p14:tracePt t="17261" x="7010400" y="4419600"/>
          <p14:tracePt t="17272" x="7027863" y="4402138"/>
          <p14:tracePt t="17276" x="7061200" y="4386263"/>
          <p14:tracePt t="17289" x="7078663" y="4368800"/>
          <p14:tracePt t="17294" x="7094538" y="4368800"/>
          <p14:tracePt t="17305" x="7094538" y="4351338"/>
          <p14:tracePt t="17310" x="7112000" y="4351338"/>
          <p14:tracePt t="17326" x="7112000" y="4335463"/>
          <p14:tracePt t="17339" x="7129463" y="4335463"/>
          <p14:tracePt t="17678" x="7112000" y="4335463"/>
          <p14:tracePt t="17685" x="7078663" y="4335463"/>
          <p14:tracePt t="17693" x="7061200" y="4335463"/>
          <p14:tracePt t="17702" x="7010400" y="4318000"/>
          <p14:tracePt t="17709" x="6977063" y="4318000"/>
          <p14:tracePt t="17718" x="6942138" y="4300538"/>
          <p14:tracePt t="17725" x="6908800" y="4284663"/>
          <p14:tracePt t="17734" x="6875463" y="4267200"/>
          <p14:tracePt t="17742" x="6858000" y="4267200"/>
          <p14:tracePt t="17750" x="6824663" y="4249738"/>
          <p14:tracePt t="17758" x="6807200" y="4233863"/>
          <p14:tracePt t="17766" x="6789738" y="4233863"/>
          <p14:tracePt t="17774" x="6773863" y="4233863"/>
          <p14:tracePt t="17782" x="6773863" y="4216400"/>
          <p14:tracePt t="17799" x="6756400" y="4216400"/>
          <p14:tracePt t="17807" x="6756400" y="4198938"/>
          <p14:tracePt t="17816" x="6738938" y="4198938"/>
          <p14:tracePt t="17880" x="6723063" y="4198938"/>
          <p14:tracePt t="18205" x="6738938" y="4198938"/>
          <p14:tracePt t="18401" x="6756400" y="4198938"/>
          <p14:tracePt t="18775" x="6773863" y="4198938"/>
          <p14:tracePt t="18815" x="6789738" y="4198938"/>
          <p14:tracePt t="18847" x="6807200" y="4198938"/>
          <p14:tracePt t="18880" x="6824663" y="4198938"/>
          <p14:tracePt t="18912" x="6840538" y="4198938"/>
          <p14:tracePt t="18993" x="6858000" y="4198938"/>
          <p14:tracePt t="19034" x="6875463" y="4198938"/>
          <p14:tracePt t="19058" x="6891338" y="4198938"/>
          <p14:tracePt t="19067" x="6908800" y="4198938"/>
          <p14:tracePt t="19075" x="6926263" y="4198938"/>
          <p14:tracePt t="19091" x="6942138" y="4198938"/>
          <p14:tracePt t="19100" x="6959600" y="4198938"/>
          <p14:tracePt t="19107" x="6977063" y="4198938"/>
          <p14:tracePt t="19116" x="6992938" y="4198938"/>
          <p14:tracePt t="19124" x="7010400" y="4198938"/>
          <p14:tracePt t="19140" x="7027863" y="4198938"/>
          <p14:tracePt t="19148" x="7043738" y="4198938"/>
          <p14:tracePt t="19173" x="7061200" y="4216400"/>
          <p14:tracePt t="19197" x="7078663" y="4216400"/>
          <p14:tracePt t="19230" x="7094538" y="4216400"/>
          <p14:tracePt t="19271" x="7112000" y="4216400"/>
          <p14:tracePt t="19295" x="7129463" y="4216400"/>
          <p14:tracePt t="19310" x="7145338" y="4216400"/>
          <p14:tracePt t="19335" x="7162800" y="4216400"/>
          <p14:tracePt t="19351" x="7180263" y="4216400"/>
          <p14:tracePt t="19368" x="7196138" y="4216400"/>
          <p14:tracePt t="19375" x="7213600" y="4216400"/>
          <p14:tracePt t="19384" x="7246938" y="4216400"/>
          <p14:tracePt t="19392" x="7264400" y="4216400"/>
          <p14:tracePt t="19400" x="7281863" y="4216400"/>
          <p14:tracePt t="19408" x="7297738" y="4216400"/>
          <p14:tracePt t="19416" x="7332663" y="4216400"/>
          <p14:tracePt t="19424" x="7366000" y="4233863"/>
          <p14:tracePt t="19432" x="7383463" y="4233863"/>
          <p14:tracePt t="19440" x="7399338" y="4233863"/>
          <p14:tracePt t="19449" x="7434263" y="4233863"/>
          <p14:tracePt t="19457" x="7450138" y="4249738"/>
          <p14:tracePt t="19465" x="7467600" y="4249738"/>
          <p14:tracePt t="19473" x="7485063" y="4249738"/>
          <p14:tracePt t="19482" x="7500938" y="4249738"/>
          <p14:tracePt t="19491" x="7518400" y="4267200"/>
          <p14:tracePt t="19497" x="7535863" y="4267200"/>
          <p14:tracePt t="19507" x="7551738" y="4267200"/>
          <p14:tracePt t="19513" x="7569200" y="4267200"/>
          <p14:tracePt t="19531" x="7586663" y="4267200"/>
          <p14:tracePt t="19547" x="7602538" y="4267200"/>
          <p14:tracePt t="19555" x="7620000" y="4267200"/>
          <p14:tracePt t="19573" x="7637463" y="4267200"/>
          <p14:tracePt t="19578" x="7653338" y="4267200"/>
          <p14:tracePt t="19587" x="7670800" y="4267200"/>
          <p14:tracePt t="19604" x="7688263" y="4267200"/>
          <p14:tracePt t="19611" x="7704138" y="4267200"/>
          <p14:tracePt t="19620" x="7721600" y="4267200"/>
          <p14:tracePt t="19627" x="7739063" y="4267200"/>
          <p14:tracePt t="19636" x="7754938" y="4267200"/>
          <p14:tracePt t="19644" x="7772400" y="4267200"/>
          <p14:tracePt t="19652" x="7789863" y="4267200"/>
          <p14:tracePt t="19660" x="7805738" y="4267200"/>
          <p14:tracePt t="19668" x="7823200" y="4267200"/>
          <p14:tracePt t="19676" x="7856538" y="4267200"/>
          <p14:tracePt t="19685" x="7874000" y="4267200"/>
          <p14:tracePt t="19692" x="7891463" y="4267200"/>
          <p14:tracePt t="19701" x="7907338" y="4267200"/>
          <p14:tracePt t="19709" x="7924800" y="4267200"/>
          <p14:tracePt t="19717" x="7942263" y="4267200"/>
          <p14:tracePt t="19725" x="7958138" y="4267200"/>
          <p14:tracePt t="19742" x="7975600" y="4267200"/>
          <p14:tracePt t="19749" x="7993063" y="4267200"/>
          <p14:tracePt t="19757" x="8008938" y="4267200"/>
          <p14:tracePt t="19774" x="8026400" y="4267200"/>
          <p14:tracePt t="19790" x="8043863" y="4267200"/>
          <p14:tracePt t="19806" x="8059738" y="4267200"/>
          <p14:tracePt t="19839" x="8077200" y="4267200"/>
          <p14:tracePt t="20376" x="8077200" y="4249738"/>
          <p14:tracePt t="20384" x="8077200" y="4233863"/>
          <p14:tracePt t="20392" x="8059738" y="4183063"/>
          <p14:tracePt t="20400" x="8043863" y="4148138"/>
          <p14:tracePt t="20409" x="8026400" y="4097338"/>
          <p14:tracePt t="20416" x="8008938" y="4046538"/>
          <p14:tracePt t="20424" x="7993063" y="4030663"/>
          <p14:tracePt t="20432" x="7975600" y="3979863"/>
          <p14:tracePt t="20441" x="7958138" y="3944938"/>
          <p14:tracePt t="20448" x="7924800" y="3894138"/>
          <p14:tracePt t="20457" x="7907338" y="3860800"/>
          <p14:tracePt t="20465" x="7891463" y="3827463"/>
          <p14:tracePt t="20474" x="7874000" y="3792538"/>
          <p14:tracePt t="20481" x="7856538" y="3759200"/>
          <p14:tracePt t="20491" x="7840663" y="3741738"/>
          <p14:tracePt t="20497" x="7823200" y="3725863"/>
          <p14:tracePt t="20507" x="7805738" y="3708400"/>
          <p14:tracePt t="20513" x="7805738" y="3675063"/>
          <p14:tracePt t="20524" x="7789863" y="3657600"/>
          <p14:tracePt t="20530" x="7789863" y="3640138"/>
          <p14:tracePt t="20541" x="7789863" y="3624263"/>
          <p14:tracePt t="20546" x="7772400" y="3606800"/>
          <p14:tracePt t="20556" x="7772400" y="3589338"/>
          <p14:tracePt t="20562" x="7772400" y="3573463"/>
          <p14:tracePt t="20573" x="7772400" y="3556000"/>
          <p14:tracePt t="20578" x="7772400" y="3538538"/>
          <p14:tracePt t="20595" x="7772400" y="3522663"/>
          <p14:tracePt t="20611" x="7772400" y="3505200"/>
          <p14:tracePt t="20628" x="7789863" y="3487738"/>
          <p14:tracePt t="20645" x="7805738" y="3487738"/>
          <p14:tracePt t="20668" x="7823200" y="3487738"/>
          <p14:tracePt t="20685" x="7840663" y="3487738"/>
          <p14:tracePt t="20709" x="7856538" y="3487738"/>
          <p14:tracePt t="20758" x="7856538" y="3505200"/>
          <p14:tracePt t="20806" x="7856538" y="3522663"/>
          <p14:tracePt t="20855" x="7856538" y="3538538"/>
          <p14:tracePt t="20904" x="7856538" y="3556000"/>
          <p14:tracePt t="20961" x="7856538" y="3573463"/>
          <p14:tracePt t="21017" x="7856538" y="3589338"/>
          <p14:tracePt t="21058" x="7856538" y="3606800"/>
          <p14:tracePt t="21091" x="7856538" y="3624263"/>
          <p14:tracePt t="21123" x="7856538" y="3640138"/>
          <p14:tracePt t="21156" x="7874000" y="3657600"/>
          <p14:tracePt t="21164" x="7874000" y="3675063"/>
          <p14:tracePt t="21173" x="7874000" y="3690938"/>
          <p14:tracePt t="21180" x="7891463" y="3690938"/>
          <p14:tracePt t="21189" x="7907338" y="3708400"/>
          <p14:tracePt t="21196" x="7907338" y="3725863"/>
          <p14:tracePt t="21204" x="7924800" y="3741738"/>
          <p14:tracePt t="21212" x="7942263" y="3759200"/>
          <p14:tracePt t="21220" x="7958138" y="3776663"/>
          <p14:tracePt t="21229" x="7975600" y="3792538"/>
          <p14:tracePt t="21237" x="7993063" y="3792538"/>
          <p14:tracePt t="21245" x="8008938" y="3810000"/>
          <p14:tracePt t="21253" x="8026400" y="3827463"/>
          <p14:tracePt t="21261" x="8043863" y="3843338"/>
          <p14:tracePt t="21269" x="8059738" y="3860800"/>
          <p14:tracePt t="21277" x="8077200" y="3860800"/>
          <p14:tracePt t="21286" x="8110538" y="3878263"/>
          <p14:tracePt t="21293" x="8128000" y="3911600"/>
          <p14:tracePt t="21302" x="8161338" y="3929063"/>
          <p14:tracePt t="21310" x="8178800" y="3944938"/>
          <p14:tracePt t="21318" x="8212138" y="3962400"/>
          <p14:tracePt t="21326" x="8229600" y="3979863"/>
          <p14:tracePt t="21334" x="8247063" y="3995738"/>
          <p14:tracePt t="21342" x="8262938" y="4013200"/>
          <p14:tracePt t="21351" x="8297863" y="4030663"/>
          <p14:tracePt t="21359" x="8297863" y="4046538"/>
          <p14:tracePt t="21367" x="8313738" y="4046538"/>
          <p14:tracePt t="21375" x="8313738" y="4064000"/>
          <p14:tracePt t="21383" x="8331200" y="4064000"/>
          <p14:tracePt t="21392" x="8331200" y="4081463"/>
          <p14:tracePt t="21400" x="8348663" y="4081463"/>
          <p14:tracePt t="21416" x="8348663" y="4097338"/>
          <p14:tracePt t="21424" x="8364538" y="4097338"/>
          <p14:tracePt t="21432" x="8382000" y="4114800"/>
          <p14:tracePt t="21449" x="8382000" y="4132263"/>
          <p14:tracePt t="21456" x="8399463" y="4132263"/>
          <p14:tracePt t="21474" x="8415338" y="4148138"/>
          <p14:tracePt t="21498" x="8432800" y="4148138"/>
          <p14:tracePt t="21506" x="8432800" y="4165600"/>
          <p14:tracePt t="21539" x="8450263" y="4165600"/>
          <p14:tracePt t="21587" x="8450263" y="4183063"/>
          <p14:tracePt t="21701" x="8450263" y="4198938"/>
          <p14:tracePt t="21708" x="8432800" y="4198938"/>
          <p14:tracePt t="21733" x="8415338" y="4198938"/>
          <p14:tracePt t="21741" x="8399463" y="4198938"/>
          <p14:tracePt t="21750" x="8382000" y="4198938"/>
          <p14:tracePt t="21757" x="8348663" y="4216400"/>
          <p14:tracePt t="21765" x="8297863" y="4216400"/>
          <p14:tracePt t="21773" x="8247063" y="4216400"/>
          <p14:tracePt t="21782" x="8196263" y="4216400"/>
          <p14:tracePt t="21790" x="8110538" y="4233863"/>
          <p14:tracePt t="21798" x="8043863" y="4233863"/>
          <p14:tracePt t="21807" x="7958138" y="4233863"/>
          <p14:tracePt t="21814" x="7891463" y="4233863"/>
          <p14:tracePt t="21823" x="7805738" y="4233863"/>
          <p14:tracePt t="21830" x="7721600" y="4233863"/>
          <p14:tracePt t="21840" x="7637463" y="4233863"/>
          <p14:tracePt t="21846" x="7569200" y="4233863"/>
          <p14:tracePt t="21854" x="7500938" y="4233863"/>
          <p14:tracePt t="21863" x="7416800" y="4233863"/>
          <p14:tracePt t="21871" x="7366000" y="4233863"/>
          <p14:tracePt t="21879" x="7297738" y="4233863"/>
          <p14:tracePt t="21887" x="7264400" y="4233863"/>
          <p14:tracePt t="21895" x="7213600" y="4233863"/>
          <p14:tracePt t="21903" x="7162800" y="4233863"/>
          <p14:tracePt t="21911" x="7129463" y="4233863"/>
          <p14:tracePt t="21920" x="7078663" y="4233863"/>
          <p14:tracePt t="21928" x="7043738" y="4233863"/>
          <p14:tracePt t="21936" x="7010400" y="4233863"/>
          <p14:tracePt t="21944" x="6977063" y="4233863"/>
          <p14:tracePt t="21952" x="6959600" y="4233863"/>
          <p14:tracePt t="21960" x="6926263" y="4233863"/>
          <p14:tracePt t="21968" x="6891338" y="4233863"/>
          <p14:tracePt t="21976" x="6875463" y="4233863"/>
          <p14:tracePt t="21985" x="6858000" y="4233863"/>
          <p14:tracePt t="21993" x="6824663" y="4233863"/>
          <p14:tracePt t="22001" x="6807200" y="4233863"/>
          <p14:tracePt t="22009" x="6773863" y="4233863"/>
          <p14:tracePt t="22017" x="6756400" y="4233863"/>
          <p14:tracePt t="22025" x="6738938" y="4233863"/>
          <p14:tracePt t="22033" x="6723063" y="4233863"/>
          <p14:tracePt t="22042" x="6688138" y="4233863"/>
          <p14:tracePt t="22058" x="6672263" y="4233863"/>
          <p14:tracePt t="22066" x="6654800" y="4233863"/>
          <p14:tracePt t="22074" x="6637338" y="4233863"/>
          <p14:tracePt t="22082" x="6621463" y="4233863"/>
          <p14:tracePt t="22091" x="6604000" y="4233863"/>
          <p14:tracePt t="22099" x="6586538" y="4233863"/>
          <p14:tracePt t="22107" x="6570663" y="4233863"/>
          <p14:tracePt t="22115" x="6553200" y="4233863"/>
          <p14:tracePt t="22123" x="6535738" y="4233863"/>
          <p14:tracePt t="22141" x="6519863" y="4233863"/>
          <p14:tracePt t="22157" x="6502400" y="4233863"/>
          <p14:tracePt t="22180" x="6484938" y="4233863"/>
          <p14:tracePt t="22204" x="6484938" y="4216400"/>
          <p14:tracePt t="22302" x="6502400" y="4216400"/>
          <p14:tracePt t="22343" x="6519863" y="4216400"/>
          <p14:tracePt t="22375" x="6535738" y="4216400"/>
          <p14:tracePt t="22400" x="6553200" y="4216400"/>
          <p14:tracePt t="22407" x="6570663" y="4216400"/>
          <p14:tracePt t="22424" x="6604000" y="4216400"/>
          <p14:tracePt t="22432" x="6621463" y="4216400"/>
          <p14:tracePt t="22440" x="6654800" y="4216400"/>
          <p14:tracePt t="22448" x="6672263" y="4216400"/>
          <p14:tracePt t="22457" x="6723063" y="4216400"/>
          <p14:tracePt t="22464" x="6773863" y="4216400"/>
          <p14:tracePt t="22474" x="6807200" y="4216400"/>
          <p14:tracePt t="22480" x="6840538" y="4216400"/>
          <p14:tracePt t="22490" x="6875463" y="4216400"/>
          <p14:tracePt t="22497" x="6926263" y="4216400"/>
          <p14:tracePt t="22505" x="6977063" y="4216400"/>
          <p14:tracePt t="22513" x="7010400" y="4216400"/>
          <p14:tracePt t="22521" x="7043738" y="4216400"/>
          <p14:tracePt t="22529" x="7094538" y="4216400"/>
          <p14:tracePt t="22537" x="7129463" y="4216400"/>
          <p14:tracePt t="22546" x="7180263" y="4198938"/>
          <p14:tracePt t="22554" x="7213600" y="4198938"/>
          <p14:tracePt t="22562" x="7246938" y="4198938"/>
          <p14:tracePt t="22570" x="7281863" y="4198938"/>
          <p14:tracePt t="22578" x="7332663" y="4198938"/>
          <p14:tracePt t="22586" x="7348538" y="4198938"/>
          <p14:tracePt t="22594" x="7399338" y="4198938"/>
          <p14:tracePt t="22602" x="7434263" y="4198938"/>
          <p14:tracePt t="22610" x="7467600" y="4198938"/>
          <p14:tracePt t="22619" x="7500938" y="4198938"/>
          <p14:tracePt t="22628" x="7535863" y="4198938"/>
          <p14:tracePt t="22635" x="7569200" y="4198938"/>
          <p14:tracePt t="22646" x="7602538" y="4198938"/>
          <p14:tracePt t="22651" x="7637463" y="4198938"/>
          <p14:tracePt t="22662" x="7688263" y="4198938"/>
          <p14:tracePt t="22667" x="7721600" y="4198938"/>
          <p14:tracePt t="22678" x="7754938" y="4216400"/>
          <p14:tracePt t="22684" x="7805738" y="4216400"/>
          <p14:tracePt t="22695" x="7840663" y="4216400"/>
          <p14:tracePt t="22700" x="7891463" y="4216400"/>
          <p14:tracePt t="22712" x="7924800" y="4233863"/>
          <p14:tracePt t="22718" x="7958138" y="4233863"/>
          <p14:tracePt t="22728" x="8008938" y="4233863"/>
          <p14:tracePt t="22733" x="8043863" y="4249738"/>
          <p14:tracePt t="22744" x="8077200" y="4249738"/>
          <p14:tracePt t="22749" x="8110538" y="4249738"/>
          <p14:tracePt t="22761" x="8145463" y="4249738"/>
          <p14:tracePt t="22766" x="8161338" y="4267200"/>
          <p14:tracePt t="22778" x="8196263" y="4267200"/>
          <p14:tracePt t="22783" x="8229600" y="4267200"/>
          <p14:tracePt t="22795" x="8247063" y="4267200"/>
          <p14:tracePt t="22800" x="8280400" y="4284663"/>
          <p14:tracePt t="22812" x="8313738" y="4284663"/>
          <p14:tracePt t="22816" x="8331200" y="4284663"/>
          <p14:tracePt t="22828" x="8364538" y="4284663"/>
          <p14:tracePt t="22832" x="8382000" y="4284663"/>
          <p14:tracePt t="22845" x="8415338" y="4284663"/>
          <p14:tracePt t="22849" x="8432800" y="4300538"/>
          <p14:tracePt t="22861" x="8466138" y="4300538"/>
          <p14:tracePt t="22875" x="8483600" y="4300538"/>
          <p14:tracePt t="22877" x="8501063" y="4300538"/>
          <p14:tracePt t="22883" x="8534400" y="4300538"/>
          <p14:tracePt t="22889" x="8551863" y="4300538"/>
          <p14:tracePt t="22896" x="8567738" y="4300538"/>
          <p14:tracePt t="22903" x="8602663" y="4300538"/>
          <p14:tracePt t="22919" x="8636000" y="4300538"/>
          <p14:tracePt t="22929" x="8653463" y="4300538"/>
          <p14:tracePt t="22936" x="8669338" y="4300538"/>
          <p14:tracePt t="22945" x="8686800" y="4300538"/>
          <p14:tracePt t="22952" x="8704263" y="4300538"/>
          <p14:tracePt t="22963" x="8720138" y="4300538"/>
          <p14:tracePt t="22968" x="8737600" y="4300538"/>
          <p14:tracePt t="22984" x="8755063" y="4300538"/>
          <p14:tracePt t="22994" x="8770938" y="4300538"/>
          <p14:tracePt t="23017" x="8788400" y="4300538"/>
          <p14:tracePt t="23066" x="8805863" y="4300538"/>
          <p14:tracePt t="23607" x="8788400" y="4300538"/>
          <p14:tracePt t="23614" x="8770938" y="4300538"/>
          <p14:tracePt t="23623" x="8755063" y="4318000"/>
          <p14:tracePt t="23630" x="8737600" y="4335463"/>
          <p14:tracePt t="23639" x="8720138" y="4335463"/>
          <p14:tracePt t="23647" x="8704263" y="4351338"/>
          <p14:tracePt t="23655" x="8669338" y="4368800"/>
          <p14:tracePt t="23663" x="8653463" y="4368800"/>
          <p14:tracePt t="23671" x="8636000" y="4386263"/>
          <p14:tracePt t="23679" x="8602663" y="4402138"/>
          <p14:tracePt t="23688" x="8567738" y="4402138"/>
          <p14:tracePt t="23696" x="8551863" y="4419600"/>
          <p14:tracePt t="23704" x="8516938" y="4437063"/>
          <p14:tracePt t="23712" x="8501063" y="4437063"/>
          <p14:tracePt t="23720" x="8483600" y="4437063"/>
          <p14:tracePt t="23730" x="8450263" y="4452938"/>
          <p14:tracePt t="23736" x="8432800" y="4452938"/>
          <p14:tracePt t="23746" x="8415338" y="4470400"/>
          <p14:tracePt t="23752" x="8399463" y="4470400"/>
          <p14:tracePt t="23762" x="8382000" y="4487863"/>
          <p14:tracePt t="23769" x="8364538" y="4487863"/>
          <p14:tracePt t="23780" x="8348663" y="4487863"/>
          <p14:tracePt t="23785" x="8331200" y="4503738"/>
          <p14:tracePt t="23796" x="8313738" y="4503738"/>
          <p14:tracePt t="23811" x="8297863" y="4521200"/>
          <p14:tracePt t="23818" x="8280400" y="4521200"/>
          <p14:tracePt t="23834" x="8262938" y="4521200"/>
          <p14:tracePt t="23842" x="8262938" y="4538663"/>
          <p14:tracePt t="23850" x="8247063" y="4538663"/>
          <p14:tracePt t="23858" x="8229600" y="4538663"/>
          <p14:tracePt t="23883" x="8212138" y="4554538"/>
          <p14:tracePt t="23891" x="8196263" y="4554538"/>
          <p14:tracePt t="23907" x="8178800" y="4554538"/>
          <p14:tracePt t="23915" x="8178800" y="4572000"/>
          <p14:tracePt t="23924" x="8161338" y="4572000"/>
          <p14:tracePt t="23940" x="8145463" y="4589463"/>
          <p14:tracePt t="23948" x="8128000" y="4589463"/>
          <p14:tracePt t="23972" x="8110538" y="4589463"/>
          <p14:tracePt t="23989" x="8110538" y="4605338"/>
          <p14:tracePt t="24111" x="8094663" y="4605338"/>
          <p14:tracePt t="24257" x="8110538" y="4605338"/>
          <p14:tracePt t="24273" x="8128000" y="4605338"/>
          <p14:tracePt t="24289" x="8145463" y="4605338"/>
          <p14:tracePt t="24297" x="8161338" y="4605338"/>
          <p14:tracePt t="24314" x="8178800" y="4605338"/>
          <p14:tracePt t="24322" x="8196263" y="4605338"/>
          <p14:tracePt t="24330" x="8212138" y="4605338"/>
          <p14:tracePt t="24346" x="8229600" y="4605338"/>
          <p14:tracePt t="24354" x="8247063" y="4605338"/>
          <p14:tracePt t="24370" x="8262938" y="4605338"/>
          <p14:tracePt t="24378" x="8262938" y="4622800"/>
          <p14:tracePt t="24387" x="8280400" y="4622800"/>
          <p14:tracePt t="24403" x="8297863" y="4622800"/>
          <p14:tracePt t="24428" x="8313738" y="4622800"/>
          <p14:tracePt t="24435" x="8331200" y="4622800"/>
          <p14:tracePt t="24460" x="8348663" y="4622800"/>
          <p14:tracePt t="24468" x="8364538" y="4622800"/>
          <p14:tracePt t="24484" x="8382000" y="4622800"/>
          <p14:tracePt t="24494" x="8399463" y="4622800"/>
          <p14:tracePt t="24500" x="8415338" y="4622800"/>
          <p14:tracePt t="24509" x="8432800" y="4622800"/>
          <p14:tracePt t="24525" x="8450263" y="4622800"/>
          <p14:tracePt t="24533" x="8466138" y="4622800"/>
          <p14:tracePt t="24541" x="8483600" y="4622800"/>
          <p14:tracePt t="24558" x="8501063" y="4622800"/>
          <p14:tracePt t="24565" x="8516938" y="4622800"/>
          <p14:tracePt t="24574" x="8534400" y="4622800"/>
          <p14:tracePt t="24590" x="8551863" y="4622800"/>
          <p14:tracePt t="24598" x="8567738" y="4622800"/>
          <p14:tracePt t="24614" x="8585200" y="4622800"/>
          <p14:tracePt t="24630" x="8602663" y="4622800"/>
          <p14:tracePt t="24656" x="8618538" y="4622800"/>
          <p14:tracePt t="24671" x="8636000" y="4622800"/>
          <p14:tracePt t="24696" x="8653463" y="4622800"/>
          <p14:tracePt t="24728" x="8669338" y="4622800"/>
          <p14:tracePt t="24761" x="8686800" y="4622800"/>
          <p14:tracePt t="26884" x="8704263" y="4605338"/>
          <p14:tracePt t="26997" x="8720138" y="4605338"/>
          <p14:tracePt t="27013" x="8720138" y="4589463"/>
          <p14:tracePt t="27118" x="8737600" y="4589463"/>
          <p14:tracePt t="27142" x="8737600" y="4572000"/>
          <p14:tracePt t="27150" x="8755063" y="4572000"/>
          <p14:tracePt t="27166" x="8770938" y="4554538"/>
          <p14:tracePt t="27174" x="8788400" y="4554538"/>
          <p14:tracePt t="27183" x="8805863" y="4538663"/>
          <p14:tracePt t="27191" x="8821738" y="4538663"/>
          <p14:tracePt t="27207" x="8839200" y="4538663"/>
          <p14:tracePt t="27215" x="8839200" y="4521200"/>
          <p14:tracePt t="27223" x="8856663" y="4521200"/>
          <p14:tracePt t="27256" x="8872538" y="4503738"/>
          <p14:tracePt t="27280" x="8872538" y="4487863"/>
          <p14:tracePt t="27288" x="8890000" y="4487863"/>
          <p14:tracePt t="27312" x="8907463" y="4470400"/>
          <p14:tracePt t="27321" x="8923338" y="4470400"/>
          <p14:tracePt t="27338" x="8923338" y="4452938"/>
          <p14:tracePt t="27353" x="8940800" y="4452938"/>
          <p14:tracePt t="27378" x="8940800" y="4437063"/>
          <p14:tracePt t="27386" x="8958263" y="4437063"/>
          <p14:tracePt t="27434" x="8974138" y="4419600"/>
          <p14:tracePt t="27516" x="8974138" y="4402138"/>
          <p14:tracePt t="27557" x="8991600" y="4402138"/>
          <p14:tracePt t="28203" x="8991600" y="4386263"/>
          <p14:tracePt t="28211" x="9009063" y="4386263"/>
          <p14:tracePt t="28219" x="9009063" y="4368800"/>
          <p14:tracePt t="28227" x="9024938" y="4368800"/>
          <p14:tracePt t="28235" x="9024938" y="4351338"/>
          <p14:tracePt t="28243" x="9042400" y="4351338"/>
          <p14:tracePt t="28251" x="9059863" y="4351338"/>
          <p14:tracePt t="28259" x="9059863" y="4335463"/>
          <p14:tracePt t="28276" x="9075738" y="4318000"/>
          <p14:tracePt t="28293" x="9093200" y="4318000"/>
          <p14:tracePt t="28316" x="9093200" y="4300538"/>
          <p14:tracePt t="28325" x="9110663" y="4300538"/>
          <p14:tracePt t="28739" x="9110663" y="4318000"/>
          <p14:tracePt t="28821" x="9110663" y="4335463"/>
          <p14:tracePt t="28861" x="9110663" y="4351338"/>
          <p14:tracePt t="28869" x="9093200" y="4351338"/>
          <p14:tracePt t="28902" x="9093200" y="4368800"/>
          <p14:tracePt t="28959" x="9093200" y="4386263"/>
          <p14:tracePt t="29016" x="9093200" y="4402138"/>
          <p14:tracePt t="29057" x="9093200" y="4419600"/>
          <p14:tracePt t="29072" x="9110663" y="4419600"/>
          <p14:tracePt t="29081" x="9110663" y="4437063"/>
          <p14:tracePt t="29105" x="9126538" y="4452938"/>
          <p14:tracePt t="29122" x="9126538" y="4470400"/>
          <p14:tracePt t="29137" x="9144000" y="4470400"/>
          <p14:tracePt t="29162" x="9144000" y="4487863"/>
          <p14:tracePt t="29187" x="9161463" y="4487863"/>
          <p14:tracePt t="29235" x="9177338" y="4487863"/>
          <p14:tracePt t="29268" x="9194800" y="4487863"/>
          <p14:tracePt t="29292" x="9212263" y="4470400"/>
          <p14:tracePt t="29317" x="9228138" y="4470400"/>
          <p14:tracePt t="29324" x="9228138" y="4452938"/>
          <p14:tracePt t="29341" x="9245600" y="4437063"/>
          <p14:tracePt t="29350" x="9263063" y="4437063"/>
          <p14:tracePt t="29367" x="9263063" y="4419600"/>
          <p14:tracePt t="29373" x="9278938" y="4419600"/>
          <p14:tracePt t="29390" x="9278938" y="4402138"/>
          <p14:tracePt t="29405" x="9296400" y="4402138"/>
          <p14:tracePt t="29431" x="9296400" y="4386263"/>
          <p14:tracePt t="29512" x="9296400" y="4368800"/>
          <p14:tracePt t="29634" x="9278938" y="4368800"/>
          <p14:tracePt t="29658" x="9263063" y="4368800"/>
          <p14:tracePt t="29683" x="9245600" y="4368800"/>
          <p14:tracePt t="29700" x="9228138" y="4368800"/>
          <p14:tracePt t="29716" x="9212263" y="4368800"/>
          <p14:tracePt t="29731" x="9194800" y="4368800"/>
          <p14:tracePt t="29748" x="9177338" y="4368800"/>
          <p14:tracePt t="29764" x="9161463" y="4368800"/>
          <p14:tracePt t="29788" x="9144000" y="4368800"/>
          <p14:tracePt t="29813" x="9126538" y="4368800"/>
          <p14:tracePt t="29829" x="9110663" y="4368800"/>
          <p14:tracePt t="29861" x="9093200" y="4368800"/>
          <p14:tracePt t="29894" x="9075738" y="4368800"/>
          <p14:tracePt t="29927" x="9059863" y="4368800"/>
          <p14:tracePt t="29959" x="9042400" y="4368800"/>
          <p14:tracePt t="29975" x="9024938" y="4368800"/>
          <p14:tracePt t="30001" x="9009063" y="4386263"/>
          <p14:tracePt t="30007" x="8991600" y="4386263"/>
          <p14:tracePt t="30033" x="8974138" y="4402138"/>
          <p14:tracePt t="30040" x="8958263" y="4402138"/>
          <p14:tracePt t="30056" x="8940800" y="4402138"/>
          <p14:tracePt t="30072" x="8923338" y="4419600"/>
          <p14:tracePt t="30080" x="8907463" y="4419600"/>
          <p14:tracePt t="30089" x="8890000" y="4419600"/>
          <p14:tracePt t="30097" x="8872538" y="4419600"/>
          <p14:tracePt t="30105" x="8856663" y="4437063"/>
          <p14:tracePt t="30113" x="8839200" y="4437063"/>
          <p14:tracePt t="30130" x="8821738" y="4452938"/>
          <p14:tracePt t="30138" x="8805863" y="4452938"/>
          <p14:tracePt t="30146" x="8788400" y="4452938"/>
          <p14:tracePt t="30154" x="8770938" y="4452938"/>
          <p14:tracePt t="30162" x="8755063" y="4470400"/>
          <p14:tracePt t="30170" x="8737600" y="4470400"/>
          <p14:tracePt t="30186" x="8720138" y="4487863"/>
          <p14:tracePt t="30194" x="8704263" y="4487863"/>
          <p14:tracePt t="30202" x="8686800" y="4487863"/>
          <p14:tracePt t="30210" x="8686800" y="4503738"/>
          <p14:tracePt t="30219" x="8669338" y="4503738"/>
          <p14:tracePt t="30227" x="8653463" y="4503738"/>
          <p14:tracePt t="30244" x="8636000" y="4521200"/>
          <p14:tracePt t="30260" x="8618538" y="4521200"/>
          <p14:tracePt t="30276" x="8618538" y="4538663"/>
          <p14:tracePt t="30284" x="8602663" y="4538663"/>
          <p14:tracePt t="30317" x="8585200" y="4538663"/>
          <p14:tracePt t="30324" x="8585200" y="4554538"/>
          <p14:tracePt t="30390" x="8602663" y="4554538"/>
          <p14:tracePt t="30397" x="8602663" y="4572000"/>
          <p14:tracePt t="30414" x="8618538" y="4572000"/>
          <p14:tracePt t="30422" x="8636000" y="4589463"/>
          <p14:tracePt t="30430" x="8636000" y="4605338"/>
          <p14:tracePt t="30438" x="8653463" y="4605338"/>
          <p14:tracePt t="30446" x="8669338" y="4622800"/>
          <p14:tracePt t="30454" x="8686800" y="4640263"/>
          <p14:tracePt t="30463" x="8704263" y="4656138"/>
          <p14:tracePt t="30471" x="8720138" y="4673600"/>
          <p14:tracePt t="30487" x="8737600" y="4691063"/>
          <p14:tracePt t="30496" x="8755063" y="4691063"/>
          <p14:tracePt t="30503" x="8755063" y="4706938"/>
          <p14:tracePt t="30512" x="8770938" y="4706938"/>
          <p14:tracePt t="30519" x="8770938" y="4724400"/>
          <p14:tracePt t="30527" x="8788400" y="4724400"/>
          <p14:tracePt t="30544" x="8805863" y="4724400"/>
          <p14:tracePt t="30561" x="8821738" y="4724400"/>
          <p14:tracePt t="30577" x="8839200" y="4724400"/>
          <p14:tracePt t="30593" x="8856663" y="4724400"/>
          <p14:tracePt t="30609" x="8872538" y="4724400"/>
          <p14:tracePt t="30617" x="8872538" y="4706938"/>
          <p14:tracePt t="30625" x="8890000" y="4706938"/>
          <p14:tracePt t="30642" x="8890000" y="4691063"/>
          <p14:tracePt t="30658" x="8907463" y="4691063"/>
          <p14:tracePt t="30683" x="8923338" y="4673600"/>
          <p14:tracePt t="30706" x="8940800" y="4673600"/>
          <p14:tracePt t="30715" x="8940800" y="4656138"/>
          <p14:tracePt t="30731" x="8940800" y="4640263"/>
          <p14:tracePt t="30739" x="8958263" y="4640263"/>
          <p14:tracePt t="30755" x="8958263" y="4622800"/>
          <p14:tracePt t="30780" x="8974138" y="4622800"/>
          <p14:tracePt t="30788" x="8974138" y="4605338"/>
          <p14:tracePt t="30821" x="8974138" y="4589463"/>
          <p14:tracePt t="30861" x="8974138" y="4572000"/>
          <p14:tracePt t="30894" x="8974138" y="4554538"/>
          <p14:tracePt t="30918" x="8974138" y="4538663"/>
          <p14:tracePt t="30942" x="8974138" y="4521200"/>
          <p14:tracePt t="30951" x="8958263" y="4521200"/>
          <p14:tracePt t="30958" x="8958263" y="4503738"/>
          <p14:tracePt t="30967" x="8940800" y="4503738"/>
          <p14:tracePt t="30975" x="8940800" y="4487863"/>
          <p14:tracePt t="30984" x="8923338" y="4487863"/>
          <p14:tracePt t="31001" x="8907463" y="4487863"/>
          <p14:tracePt t="31018" x="8890000" y="4487863"/>
          <p14:tracePt t="31023" x="8872538" y="4487863"/>
          <p14:tracePt t="31048" x="8856663" y="4487863"/>
          <p14:tracePt t="31065" x="8839200" y="4487863"/>
          <p14:tracePt t="31097" x="8821738" y="4487863"/>
          <p14:tracePt t="40248" x="8821738" y="4470400"/>
          <p14:tracePt t="40256" x="8821738" y="4419600"/>
          <p14:tracePt t="40265" x="8839200" y="4368800"/>
          <p14:tracePt t="40272" x="8872538" y="4267200"/>
          <p14:tracePt t="40280" x="8923338" y="4148138"/>
          <p14:tracePt t="40288" x="8991600" y="4013200"/>
          <p14:tracePt t="40297" x="9075738" y="3843338"/>
          <p14:tracePt t="40305" x="9177338" y="3675063"/>
          <p14:tracePt t="40313" x="9296400" y="3454400"/>
          <p14:tracePt t="40321" x="9431338" y="3217863"/>
          <p14:tracePt t="40330" x="9567863" y="2963863"/>
          <p14:tracePt t="40337" x="9720263" y="2692400"/>
          <p14:tracePt t="40346" x="9837738" y="2438400"/>
          <p14:tracePt t="40353" x="9974263" y="2166938"/>
          <p14:tracePt t="40363" x="10058400" y="1963738"/>
          <p14:tracePt t="40369" x="10109200" y="1862138"/>
          <p14:tracePt t="40380" x="10177463" y="1693863"/>
          <p14:tracePt t="40386" x="10244138" y="1541463"/>
          <p14:tracePt t="40397" x="10279063" y="1404938"/>
          <p14:tracePt t="40403" x="10329863" y="1303338"/>
          <p14:tracePt t="40413" x="10363200" y="1219200"/>
          <p14:tracePt t="40419" x="10396538" y="1150938"/>
          <p14:tracePt t="40429" x="10431463" y="1066800"/>
          <p14:tracePt t="40435" x="10482263" y="982663"/>
          <p14:tracePt t="40446" x="10515600" y="896938"/>
          <p14:tracePt t="40452" x="10548938" y="795338"/>
          <p14:tracePt t="40462" x="10583863" y="677863"/>
          <p14:tracePt t="40468" x="10599738" y="558800"/>
          <p14:tracePt t="40479" x="10634663" y="457200"/>
          <p14:tracePt t="40485" x="10634663" y="406400"/>
          <p14:tracePt t="40496" x="10650538" y="322263"/>
          <p14:tracePt t="40502" x="10668000" y="236538"/>
          <p14:tracePt t="40512" x="10668000" y="169863"/>
          <p14:tracePt t="40517" x="10685463" y="101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4F7125-DFF3-7C43-9B18-BF29B25088F6}"/>
              </a:ext>
            </a:extLst>
          </p:cNvPr>
          <p:cNvSpPr txBox="1"/>
          <p:nvPr/>
        </p:nvSpPr>
        <p:spPr>
          <a:xfrm>
            <a:off x="296187" y="437436"/>
            <a:ext cx="1114579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Increase Fall Time - </a:t>
            </a:r>
            <a:r>
              <a:rPr lang="en-US" dirty="0"/>
              <a:t>There is some margin to increase the fall time of pixel response and still meet performance requirements for bright sources with high count rates.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Decrease Thermal Conductance-  </a:t>
            </a:r>
            <a:r>
              <a:rPr lang="en-US" dirty="0"/>
              <a:t>One way to make the most of this margin is to decrease the thermal conductance from TES -&gt; thermal bath (</a:t>
            </a:r>
            <a:r>
              <a:rPr lang="en-US" dirty="0" err="1"/>
              <a:t>G</a:t>
            </a:r>
            <a:r>
              <a:rPr lang="en-US" baseline="-25000" dirty="0" err="1"/>
              <a:t>bath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Decrease Slew Rate - i</a:t>
            </a:r>
            <a:r>
              <a:rPr lang="en-US" dirty="0"/>
              <a:t>f everything else is kept constant, this would reduce the maximum </a:t>
            </a:r>
            <a:r>
              <a:rPr lang="en-US" dirty="0" err="1"/>
              <a:t>dI</a:t>
            </a:r>
            <a:r>
              <a:rPr lang="en-US" dirty="0"/>
              <a:t>/dt or slew rate in the x-ray pulse, and therefore allow the use of a higher mutual inductance between TES circuit and readout.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Better Energy Resolution - </a:t>
            </a:r>
            <a:r>
              <a:rPr lang="en-US" dirty="0"/>
              <a:t>This could give better noise performance when multiplexed, and therefore give more margin on the instrument energy resolution.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b="1" dirty="0"/>
              <a:t>Therefore, we have studied several devices with different TES designs on a single chip to see if improvements are possible.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EE6274-1BF4-7349-AB59-C872933028F3}"/>
              </a:ext>
            </a:extLst>
          </p:cNvPr>
          <p:cNvSpPr txBox="1"/>
          <p:nvPr/>
        </p:nvSpPr>
        <p:spPr>
          <a:xfrm>
            <a:off x="296187" y="0"/>
            <a:ext cx="9200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Meet X-IFU requirements, but can we improve the TES design?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2D6025F-7A40-CD42-97C9-549F063D3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7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27"/>
    </mc:Choice>
    <mc:Fallback xmlns="">
      <p:transition spd="slow" advTm="6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4F7125-DFF3-7C43-9B18-BF29B25088F6}"/>
              </a:ext>
            </a:extLst>
          </p:cNvPr>
          <p:cNvSpPr txBox="1"/>
          <p:nvPr/>
        </p:nvSpPr>
        <p:spPr>
          <a:xfrm>
            <a:off x="472319" y="576340"/>
            <a:ext cx="115332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Trying to reduce the thermal conductance </a:t>
            </a:r>
            <a:r>
              <a:rPr lang="en-US" dirty="0" err="1"/>
              <a:t>G</a:t>
            </a:r>
            <a:r>
              <a:rPr lang="en-US" baseline="-25000" dirty="0" err="1"/>
              <a:t>bath</a:t>
            </a:r>
            <a:r>
              <a:rPr lang="en-US" dirty="0"/>
              <a:t> by ~ 10-15%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</a:t>
            </a:r>
            <a:r>
              <a:rPr lang="en-US" baseline="-25000" dirty="0" err="1"/>
              <a:t>bath</a:t>
            </a:r>
            <a:r>
              <a:rPr lang="en-US" dirty="0"/>
              <a:t> is proportional to the perimeter of the TES on the silicon nitride membrane.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 looked at variation on the TES perimeter. Smallest design perturbation in our new designs is to go to 50x40 </a:t>
            </a:r>
            <a:r>
              <a:rPr lang="en-US" dirty="0" err="1"/>
              <a:t>μm</a:t>
            </a:r>
            <a:r>
              <a:rPr lang="en-US" dirty="0"/>
              <a:t> 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24B021-C96F-0B43-A2AC-9C3269982CE6}"/>
              </a:ext>
            </a:extLst>
          </p:cNvPr>
          <p:cNvSpPr txBox="1"/>
          <p:nvPr/>
        </p:nvSpPr>
        <p:spPr>
          <a:xfrm>
            <a:off x="247148" y="64795"/>
            <a:ext cx="2793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Reduction of </a:t>
            </a:r>
            <a:r>
              <a:rPr lang="en-US" sz="2800" dirty="0" err="1"/>
              <a:t>G</a:t>
            </a:r>
            <a:r>
              <a:rPr lang="en-US" sz="2800" baseline="-25000" dirty="0" err="1"/>
              <a:t>bath</a:t>
            </a:r>
            <a:endParaRPr lang="en-US" sz="2800" baseline="-25000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459F1F6-A59F-2B49-AC32-5C544FC59CFB}"/>
              </a:ext>
            </a:extLst>
          </p:cNvPr>
          <p:cNvGrpSpPr/>
          <p:nvPr/>
        </p:nvGrpSpPr>
        <p:grpSpPr>
          <a:xfrm>
            <a:off x="82937" y="2155591"/>
            <a:ext cx="2769713" cy="2731169"/>
            <a:chOff x="-18496" y="783530"/>
            <a:chExt cx="2769713" cy="27311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EE659A2-0845-4641-A62A-4F1629C14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739" r="76769" b="4013"/>
            <a:stretch/>
          </p:blipFill>
          <p:spPr>
            <a:xfrm>
              <a:off x="-18496" y="783530"/>
              <a:ext cx="2769713" cy="2731169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613A9A5-60C8-254B-B970-F478EDE77431}"/>
                </a:ext>
              </a:extLst>
            </p:cNvPr>
            <p:cNvCxnSpPr>
              <a:cxnSpLocks/>
            </p:cNvCxnSpPr>
            <p:nvPr/>
          </p:nvCxnSpPr>
          <p:spPr>
            <a:xfrm>
              <a:off x="805680" y="1635810"/>
              <a:ext cx="96605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3F4ECC-32C1-EE4A-B806-AB63D5BCD8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737" y="1780012"/>
              <a:ext cx="0" cy="902553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523F6C-84B0-5040-BE64-F8D5F2D769F0}"/>
                </a:ext>
              </a:extLst>
            </p:cNvPr>
            <p:cNvSpPr txBox="1"/>
            <p:nvPr/>
          </p:nvSpPr>
          <p:spPr>
            <a:xfrm>
              <a:off x="899819" y="1137603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50 um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7586876-8C6A-774C-8C86-5F05D4DD9429}"/>
                </a:ext>
              </a:extLst>
            </p:cNvPr>
            <p:cNvSpPr txBox="1"/>
            <p:nvPr/>
          </p:nvSpPr>
          <p:spPr>
            <a:xfrm>
              <a:off x="1973440" y="2046622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50 um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D32A971-6C5F-FA4B-A084-2849C1EB13F9}"/>
              </a:ext>
            </a:extLst>
          </p:cNvPr>
          <p:cNvGrpSpPr/>
          <p:nvPr/>
        </p:nvGrpSpPr>
        <p:grpSpPr>
          <a:xfrm>
            <a:off x="2852650" y="2155592"/>
            <a:ext cx="3037967" cy="2731169"/>
            <a:chOff x="9288379" y="227522"/>
            <a:chExt cx="3037967" cy="2731169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927ED90-6562-B049-8CDC-54A7D4A08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808" t="5739" r="52711" b="4013"/>
            <a:stretch/>
          </p:blipFill>
          <p:spPr>
            <a:xfrm>
              <a:off x="9288379" y="227522"/>
              <a:ext cx="3037967" cy="2731169"/>
            </a:xfrm>
            <a:prstGeom prst="rect">
              <a:avLst/>
            </a:prstGeom>
          </p:spPr>
        </p:pic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CDC0BDE-564A-C64D-8353-4CBDA6062A12}"/>
                </a:ext>
              </a:extLst>
            </p:cNvPr>
            <p:cNvCxnSpPr>
              <a:cxnSpLocks/>
            </p:cNvCxnSpPr>
            <p:nvPr/>
          </p:nvCxnSpPr>
          <p:spPr>
            <a:xfrm>
              <a:off x="10300659" y="1082818"/>
              <a:ext cx="96605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AD20630E-DD65-A544-9D27-069446DFF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83716" y="1227021"/>
              <a:ext cx="0" cy="74508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581B449-AA16-9E49-9A20-FDC20480FCBD}"/>
                </a:ext>
              </a:extLst>
            </p:cNvPr>
            <p:cNvSpPr txBox="1"/>
            <p:nvPr/>
          </p:nvSpPr>
          <p:spPr>
            <a:xfrm>
              <a:off x="10394798" y="584611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50 um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19E792F-2E4C-E74C-AD1D-BE9ADDD64CDA}"/>
                </a:ext>
              </a:extLst>
            </p:cNvPr>
            <p:cNvSpPr txBox="1"/>
            <p:nvPr/>
          </p:nvSpPr>
          <p:spPr>
            <a:xfrm>
              <a:off x="11548569" y="1414895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40 um</a:t>
              </a: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27AD13C-07B0-B34C-BFD3-F1507B3C4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1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5"/>
    </mc:Choice>
    <mc:Fallback xmlns="">
      <p:transition spd="slow" advTm="29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77" x="11836400" y="4233863"/>
          <p14:tracePt t="25089" x="11818938" y="4233863"/>
          <p14:tracePt t="25095" x="11785600" y="4233863"/>
          <p14:tracePt t="25101" x="11734800" y="4233863"/>
          <p14:tracePt t="25108" x="11684000" y="4233863"/>
          <p14:tracePt t="25116" x="11599863" y="4249738"/>
          <p14:tracePt t="25124" x="11463338" y="4267200"/>
          <p14:tracePt t="25132" x="11310938" y="4300538"/>
          <p14:tracePt t="25141" x="11142663" y="4318000"/>
          <p14:tracePt t="25149" x="10922000" y="4335463"/>
          <p14:tracePt t="25157" x="10685463" y="4351338"/>
          <p14:tracePt t="25165" x="10193338" y="4368800"/>
          <p14:tracePt t="25173" x="10007600" y="4386263"/>
          <p14:tracePt t="25181" x="9669463" y="4386263"/>
          <p14:tracePt t="25189" x="9093200" y="4386263"/>
          <p14:tracePt t="25197" x="8890000" y="4386263"/>
          <p14:tracePt t="25206" x="8534400" y="4368800"/>
          <p14:tracePt t="25214" x="7924800" y="4284663"/>
          <p14:tracePt t="25222" x="7500938" y="4233863"/>
          <p14:tracePt t="25230" x="7078663" y="4183063"/>
          <p14:tracePt t="25238" x="6654800" y="4114800"/>
          <p14:tracePt t="25246" x="6230938" y="4064000"/>
          <p14:tracePt t="25254" x="6045200" y="4046538"/>
          <p14:tracePt t="25262" x="5707063" y="3979863"/>
          <p14:tracePt t="25271" x="5554663" y="3962400"/>
          <p14:tracePt t="25278" x="5316538" y="3911600"/>
          <p14:tracePt t="25288" x="5080000" y="3878263"/>
          <p14:tracePt t="25295" x="4894263" y="3843338"/>
          <p14:tracePt t="25304" x="4724400" y="3810000"/>
          <p14:tracePt t="25311" x="4572000" y="3759200"/>
          <p14:tracePt t="25321" x="4470400" y="3725863"/>
          <p14:tracePt t="25327" x="4335463" y="3708400"/>
          <p14:tracePt t="25338" x="4132263" y="3624263"/>
          <p14:tracePt t="25344" x="3995738" y="3589338"/>
          <p14:tracePt t="25354" x="3827463" y="3538538"/>
          <p14:tracePt t="25360" x="3675063" y="3471863"/>
          <p14:tracePt t="25370" x="3505200" y="3403600"/>
          <p14:tracePt t="25377" x="3319463" y="3319463"/>
          <p14:tracePt t="25387" x="3149600" y="3268663"/>
          <p14:tracePt t="25394" x="3065463" y="3233738"/>
          <p14:tracePt t="25403" x="2895600" y="3182938"/>
          <p14:tracePt t="25410" x="2760663" y="3149600"/>
          <p14:tracePt t="25420" x="2624138" y="3098800"/>
          <p14:tracePt t="25426" x="2573338" y="3098800"/>
          <p14:tracePt t="25437" x="2405063" y="3048000"/>
          <p14:tracePt t="25443" x="2387600" y="3048000"/>
          <p14:tracePt t="25453" x="2319338" y="3030538"/>
          <p14:tracePt t="25460" x="2268538" y="3014663"/>
          <p14:tracePt t="25470" x="2235200" y="3014663"/>
          <p14:tracePt t="25476" x="2201863" y="2997200"/>
          <p14:tracePt t="25487" x="2166938" y="2997200"/>
          <p14:tracePt t="25492" x="2151063" y="2997200"/>
          <p14:tracePt t="25504" x="2133600" y="2997200"/>
          <p14:tracePt t="25509" x="2116138" y="2997200"/>
          <p14:tracePt t="25520" x="2100263" y="2997200"/>
          <p14:tracePt t="25525" x="2082800" y="2997200"/>
          <p14:tracePt t="25542" x="2065338" y="2997200"/>
          <p14:tracePt t="25558" x="2049463" y="2997200"/>
          <p14:tracePt t="25571" x="2032000" y="2997200"/>
          <p14:tracePt t="25589" x="2014538" y="3014663"/>
          <p14:tracePt t="25589" x="1998663" y="3014663"/>
          <p14:tracePt t="25596" x="1998663" y="3030538"/>
          <p14:tracePt t="25605" x="1981200" y="3048000"/>
          <p14:tracePt t="25612" x="1963738" y="3048000"/>
          <p14:tracePt t="25622" x="1963738" y="3065463"/>
          <p14:tracePt t="25628" x="1947863" y="3081338"/>
          <p14:tracePt t="25638" x="1930400" y="3098800"/>
          <p14:tracePt t="25654" x="1912938" y="3132138"/>
          <p14:tracePt t="25661" x="1912938" y="3149600"/>
          <p14:tracePt t="25670" x="1897063" y="3167063"/>
          <p14:tracePt t="25677" x="1897063" y="3200400"/>
          <p14:tracePt t="25686" x="1879600" y="3200400"/>
          <p14:tracePt t="25693" x="1879600" y="3233738"/>
          <p14:tracePt t="25701" x="1879600" y="3251200"/>
          <p14:tracePt t="25709" x="1879600" y="3268663"/>
          <p14:tracePt t="25717" x="1879600" y="3284538"/>
          <p14:tracePt t="25726" x="1879600" y="3302000"/>
          <p14:tracePt t="25734" x="1879600" y="3319463"/>
          <p14:tracePt t="25742" x="1879600" y="3352800"/>
          <p14:tracePt t="25750" x="1879600" y="3386138"/>
          <p14:tracePt t="25758" x="1879600" y="3421063"/>
          <p14:tracePt t="25767" x="1897063" y="3471863"/>
          <p14:tracePt t="25774" x="1912938" y="3487738"/>
          <p14:tracePt t="25782" x="1912938" y="3538538"/>
          <p14:tracePt t="25791" x="1930400" y="3573463"/>
          <p14:tracePt t="25799" x="1947863" y="3589338"/>
          <p14:tracePt t="25807" x="1947863" y="3624263"/>
          <p14:tracePt t="25815" x="1963738" y="3640138"/>
          <p14:tracePt t="25823" x="1981200" y="3675063"/>
          <p14:tracePt t="25831" x="1998663" y="3690938"/>
          <p14:tracePt t="25839" x="2014538" y="3708400"/>
          <p14:tracePt t="25847" x="2032000" y="3725863"/>
          <p14:tracePt t="25855" x="2065338" y="3759200"/>
          <p14:tracePt t="25864" x="2100263" y="3776663"/>
          <p14:tracePt t="25872" x="2116138" y="3792538"/>
          <p14:tracePt t="25880" x="2151063" y="3827463"/>
          <p14:tracePt t="25888" x="2166938" y="3843338"/>
          <p14:tracePt t="25896" x="2201863" y="3860800"/>
          <p14:tracePt t="25904" x="2235200" y="3878263"/>
          <p14:tracePt t="25912" x="2268538" y="3894138"/>
          <p14:tracePt t="25921" x="2286000" y="3894138"/>
          <p14:tracePt t="25929" x="2319338" y="3911600"/>
          <p14:tracePt t="25938" x="2354263" y="3911600"/>
          <p14:tracePt t="25945" x="2370138" y="3911600"/>
          <p14:tracePt t="25955" x="2405063" y="3911600"/>
          <p14:tracePt t="25961" x="2438400" y="3911600"/>
          <p14:tracePt t="25973" x="2471738" y="3911600"/>
          <p14:tracePt t="25978" x="2506663" y="3911600"/>
          <p14:tracePt t="25988" x="2540000" y="3911600"/>
          <p14:tracePt t="25994" x="2590800" y="3911600"/>
          <p14:tracePt t="26005" x="2608263" y="3911600"/>
          <p14:tracePt t="26011" x="2641600" y="3911600"/>
          <p14:tracePt t="26021" x="2674938" y="3894138"/>
          <p14:tracePt t="26027" x="2709863" y="3894138"/>
          <p14:tracePt t="26037" x="2725738" y="3878263"/>
          <p14:tracePt t="26044" x="2760663" y="3860800"/>
          <p14:tracePt t="26054" x="2776538" y="3843338"/>
          <p14:tracePt t="26060" x="2811463" y="3843338"/>
          <p14:tracePt t="26070" x="2827338" y="3827463"/>
          <p14:tracePt t="26077" x="2844800" y="3827463"/>
          <p14:tracePt t="26088" x="2862263" y="3810000"/>
          <p14:tracePt t="26094" x="2878138" y="3810000"/>
          <p14:tracePt t="26104" x="2895600" y="3792538"/>
          <p14:tracePt t="26111" x="2913063" y="3792538"/>
          <p14:tracePt t="26121" x="2913063" y="3776663"/>
          <p14:tracePt t="26126" x="2928938" y="3776663"/>
          <p14:tracePt t="26138" x="2946400" y="3759200"/>
          <p14:tracePt t="26144" x="2963863" y="3759200"/>
          <p14:tracePt t="26159" x="2979738" y="3741738"/>
          <p14:tracePt t="26170" x="2997200" y="3741738"/>
          <p14:tracePt t="26176" x="2997200" y="3725863"/>
          <p14:tracePt t="26186" x="3014663" y="3725863"/>
          <p14:tracePt t="26205" x="3030538" y="3725863"/>
          <p14:tracePt t="26209" x="3030538" y="3708400"/>
          <p14:tracePt t="26226" x="3048000" y="3708400"/>
          <p14:tracePt t="26239" x="3065463" y="3708400"/>
          <p14:tracePt t="26245" x="3065463" y="3690938"/>
          <p14:tracePt t="26270" x="3081338" y="3690938"/>
          <p14:tracePt t="26295" x="3098800" y="3675063"/>
          <p14:tracePt t="26327" x="3116263" y="3657600"/>
          <p14:tracePt t="26351" x="3116263" y="3640138"/>
          <p14:tracePt t="26360" x="3132138" y="3640138"/>
          <p14:tracePt t="26367" x="3132138" y="3624263"/>
          <p14:tracePt t="26383" x="3132138" y="3606800"/>
          <p14:tracePt t="26400" x="3132138" y="3589338"/>
          <p14:tracePt t="26416" x="3132138" y="3573463"/>
          <p14:tracePt t="26432" x="3132138" y="3556000"/>
          <p14:tracePt t="26441" x="3132138" y="3538538"/>
          <p14:tracePt t="26449" x="3116263" y="3522663"/>
          <p14:tracePt t="26457" x="3081338" y="3505200"/>
          <p14:tracePt t="26465" x="3065463" y="3487738"/>
          <p14:tracePt t="26473" x="3014663" y="3454400"/>
          <p14:tracePt t="26481" x="2979738" y="3436938"/>
          <p14:tracePt t="26489" x="2928938" y="3403600"/>
          <p14:tracePt t="26497" x="2878138" y="3370263"/>
          <p14:tracePt t="26505" x="2862263" y="3352800"/>
          <p14:tracePt t="26514" x="2776538" y="3319463"/>
          <p14:tracePt t="26522" x="2760663" y="3302000"/>
          <p14:tracePt t="26530" x="2709863" y="3284538"/>
          <p14:tracePt t="26538" x="2659063" y="3268663"/>
          <p14:tracePt t="26546" x="2624138" y="3251200"/>
          <p14:tracePt t="26554" x="2573338" y="3251200"/>
          <p14:tracePt t="26562" x="2557463" y="3233738"/>
          <p14:tracePt t="26571" x="2522538" y="3233738"/>
          <p14:tracePt t="26579" x="2489200" y="3233738"/>
          <p14:tracePt t="26587" x="2471738" y="3233738"/>
          <p14:tracePt t="26595" x="2455863" y="3217863"/>
          <p14:tracePt t="26611" x="2438400" y="3217863"/>
          <p14:tracePt t="26660" x="2420938" y="3217863"/>
          <p14:tracePt t="26709" x="2420938" y="3233738"/>
          <p14:tracePt t="26765" x="2420938" y="3251200"/>
          <p14:tracePt t="26815" x="2420938" y="3268663"/>
          <p14:tracePt t="26847" x="2420938" y="3284538"/>
          <p14:tracePt t="26871" x="2420938" y="3302000"/>
          <p14:tracePt t="26912" x="2420938" y="3319463"/>
          <p14:tracePt t="27306" x="2438400" y="3319463"/>
          <p14:tracePt t="27314" x="2455863" y="3319463"/>
          <p14:tracePt t="27322" x="2489200" y="3319463"/>
          <p14:tracePt t="27330" x="2522538" y="3319463"/>
          <p14:tracePt t="27339" x="2557463" y="3319463"/>
          <p14:tracePt t="27347" x="2590800" y="3319463"/>
          <p14:tracePt t="27355" x="2624138" y="3319463"/>
          <p14:tracePt t="27363" x="2659063" y="3319463"/>
          <p14:tracePt t="27371" x="2692400" y="3319463"/>
          <p14:tracePt t="27379" x="2760663" y="3319463"/>
          <p14:tracePt t="27387" x="2811463" y="3319463"/>
          <p14:tracePt t="27395" x="2844800" y="3319463"/>
          <p14:tracePt t="27403" x="2895600" y="3302000"/>
          <p14:tracePt t="27411" x="2946400" y="3302000"/>
          <p14:tracePt t="27420" x="2997200" y="3284538"/>
          <p14:tracePt t="27428" x="3014663" y="3284538"/>
          <p14:tracePt t="27436" x="3065463" y="3268663"/>
          <p14:tracePt t="27444" x="3116263" y="3268663"/>
          <p14:tracePt t="27452" x="3149600" y="3251200"/>
          <p14:tracePt t="27460" x="3182938" y="3233738"/>
          <p14:tracePt t="27469" x="3200400" y="3233738"/>
          <p14:tracePt t="27477" x="3233738" y="3217863"/>
          <p14:tracePt t="27485" x="3251200" y="3217863"/>
          <p14:tracePt t="27502" x="3251200" y="3200400"/>
          <p14:tracePt t="27510" x="3268663" y="3200400"/>
          <p14:tracePt t="28143" x="3284538" y="3182938"/>
          <p14:tracePt t="28160" x="3284538" y="3167063"/>
          <p14:tracePt t="28167" x="3302000" y="3167063"/>
          <p14:tracePt t="28183" x="3319463" y="3149600"/>
          <p14:tracePt t="28191" x="3335338" y="3132138"/>
          <p14:tracePt t="28200" x="3352800" y="3116263"/>
          <p14:tracePt t="28216" x="3370263" y="3098800"/>
          <p14:tracePt t="28224" x="3386138" y="3081338"/>
          <p14:tracePt t="28232" x="3403600" y="3065463"/>
          <p14:tracePt t="28240" x="3421063" y="3065463"/>
          <p14:tracePt t="28248" x="3421063" y="3048000"/>
          <p14:tracePt t="28256" x="3436938" y="3048000"/>
          <p14:tracePt t="28265" x="3436938" y="3030538"/>
          <p14:tracePt t="28273" x="3454400" y="3030538"/>
          <p14:tracePt t="28289" x="3454400" y="3014663"/>
          <p14:tracePt t="28297" x="3471863" y="3014663"/>
          <p14:tracePt t="28492" x="3505200" y="2979738"/>
          <p14:tracePt t="28500" x="3556000" y="2928938"/>
          <p14:tracePt t="28508" x="3640138" y="2844800"/>
          <p14:tracePt t="28516" x="3741738" y="2743200"/>
          <p14:tracePt t="28525" x="3944938" y="2506663"/>
          <p14:tracePt t="28533" x="4148138" y="2303463"/>
          <p14:tracePt t="28541" x="4419600" y="1998663"/>
          <p14:tracePt t="28549" x="5011738" y="1389063"/>
          <p14:tracePt t="28557" x="5503863" y="881063"/>
          <p14:tracePt t="28565" x="6096000" y="2873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4F7125-DFF3-7C43-9B18-BF29B25088F6}"/>
              </a:ext>
            </a:extLst>
          </p:cNvPr>
          <p:cNvSpPr txBox="1"/>
          <p:nvPr/>
        </p:nvSpPr>
        <p:spPr>
          <a:xfrm>
            <a:off x="472319" y="576340"/>
            <a:ext cx="115332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Trying to reduce the thermal conductance </a:t>
            </a:r>
            <a:r>
              <a:rPr lang="en-US" dirty="0" err="1"/>
              <a:t>G</a:t>
            </a:r>
            <a:r>
              <a:rPr lang="en-US" baseline="-25000" dirty="0" err="1"/>
              <a:t>bath</a:t>
            </a:r>
            <a:r>
              <a:rPr lang="en-US" dirty="0"/>
              <a:t> by ~ 10-15%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G</a:t>
            </a:r>
            <a:r>
              <a:rPr lang="en-US" baseline="-25000" dirty="0" err="1"/>
              <a:t>bath</a:t>
            </a:r>
            <a:r>
              <a:rPr lang="en-US" dirty="0"/>
              <a:t> is proportional to the perimeter of the TES on the silicon nitride membrane.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 looked at variation on the TES perimeter. Smallest design perturbation in our new designs is to go to 50x40 </a:t>
            </a:r>
            <a:r>
              <a:rPr lang="en-US" dirty="0" err="1"/>
              <a:t>μm</a:t>
            </a:r>
            <a:r>
              <a:rPr lang="en-US" dirty="0"/>
              <a:t> 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24B021-C96F-0B43-A2AC-9C3269982CE6}"/>
              </a:ext>
            </a:extLst>
          </p:cNvPr>
          <p:cNvSpPr txBox="1"/>
          <p:nvPr/>
        </p:nvSpPr>
        <p:spPr>
          <a:xfrm>
            <a:off x="247148" y="64795"/>
            <a:ext cx="2793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Reduction of </a:t>
            </a:r>
            <a:r>
              <a:rPr lang="en-US" sz="2800" dirty="0" err="1"/>
              <a:t>G</a:t>
            </a:r>
            <a:r>
              <a:rPr lang="en-US" sz="2800" baseline="-25000" dirty="0" err="1"/>
              <a:t>bath</a:t>
            </a:r>
            <a:endParaRPr lang="en-US" sz="2800" baseline="-25000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459F1F6-A59F-2B49-AC32-5C544FC59CFB}"/>
              </a:ext>
            </a:extLst>
          </p:cNvPr>
          <p:cNvGrpSpPr/>
          <p:nvPr/>
        </p:nvGrpSpPr>
        <p:grpSpPr>
          <a:xfrm>
            <a:off x="82937" y="2155591"/>
            <a:ext cx="2769713" cy="2731169"/>
            <a:chOff x="-18496" y="783530"/>
            <a:chExt cx="2769713" cy="27311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EE659A2-0845-4641-A62A-4F1629C14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739" r="76769" b="4013"/>
            <a:stretch/>
          </p:blipFill>
          <p:spPr>
            <a:xfrm>
              <a:off x="-18496" y="783530"/>
              <a:ext cx="2769713" cy="2731169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613A9A5-60C8-254B-B970-F478EDE77431}"/>
                </a:ext>
              </a:extLst>
            </p:cNvPr>
            <p:cNvCxnSpPr>
              <a:cxnSpLocks/>
            </p:cNvCxnSpPr>
            <p:nvPr/>
          </p:nvCxnSpPr>
          <p:spPr>
            <a:xfrm>
              <a:off x="805680" y="1635810"/>
              <a:ext cx="96605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B3F4ECC-32C1-EE4A-B806-AB63D5BCD8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737" y="1780012"/>
              <a:ext cx="0" cy="902553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523F6C-84B0-5040-BE64-F8D5F2D769F0}"/>
                </a:ext>
              </a:extLst>
            </p:cNvPr>
            <p:cNvSpPr txBox="1"/>
            <p:nvPr/>
          </p:nvSpPr>
          <p:spPr>
            <a:xfrm>
              <a:off x="899819" y="1137603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50 um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7586876-8C6A-774C-8C86-5F05D4DD9429}"/>
                </a:ext>
              </a:extLst>
            </p:cNvPr>
            <p:cNvSpPr txBox="1"/>
            <p:nvPr/>
          </p:nvSpPr>
          <p:spPr>
            <a:xfrm>
              <a:off x="1973440" y="2046622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50 um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E52675A-6093-F746-90B6-A8BF921DD9E4}"/>
              </a:ext>
            </a:extLst>
          </p:cNvPr>
          <p:cNvGrpSpPr/>
          <p:nvPr/>
        </p:nvGrpSpPr>
        <p:grpSpPr>
          <a:xfrm>
            <a:off x="5890617" y="2155591"/>
            <a:ext cx="6301383" cy="2731169"/>
            <a:chOff x="5908195" y="3942347"/>
            <a:chExt cx="6301383" cy="273116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B05280D-9B78-C641-BB86-EAF2F8D5D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146" t="5739" b="4013"/>
            <a:stretch/>
          </p:blipFill>
          <p:spPr>
            <a:xfrm>
              <a:off x="5908195" y="3942347"/>
              <a:ext cx="6301383" cy="2731169"/>
            </a:xfrm>
            <a:prstGeom prst="rect">
              <a:avLst/>
            </a:prstGeom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0D1D47B-B88D-CF4E-9858-CF0456AB1F8B}"/>
                </a:ext>
              </a:extLst>
            </p:cNvPr>
            <p:cNvCxnSpPr>
              <a:cxnSpLocks/>
            </p:cNvCxnSpPr>
            <p:nvPr/>
          </p:nvCxnSpPr>
          <p:spPr>
            <a:xfrm>
              <a:off x="6851605" y="4917962"/>
              <a:ext cx="1061163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F2B3030-3B5A-4448-B4F8-C2D4DD94C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0916" y="5056140"/>
              <a:ext cx="0" cy="557206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0FB48F3-2722-3040-92A0-C449AA1B905E}"/>
                </a:ext>
              </a:extLst>
            </p:cNvPr>
            <p:cNvSpPr txBox="1"/>
            <p:nvPr/>
          </p:nvSpPr>
          <p:spPr>
            <a:xfrm>
              <a:off x="7024839" y="4443592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60 um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7B7E449-09BA-3045-AC73-35EBAF647256}"/>
                </a:ext>
              </a:extLst>
            </p:cNvPr>
            <p:cNvSpPr txBox="1"/>
            <p:nvPr/>
          </p:nvSpPr>
          <p:spPr>
            <a:xfrm>
              <a:off x="8195769" y="5129720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30 um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B7F5C67-022E-AD4F-9C22-4CB3093AFF8D}"/>
                </a:ext>
              </a:extLst>
            </p:cNvPr>
            <p:cNvCxnSpPr>
              <a:cxnSpLocks/>
            </p:cNvCxnSpPr>
            <p:nvPr/>
          </p:nvCxnSpPr>
          <p:spPr>
            <a:xfrm>
              <a:off x="9844029" y="5023000"/>
              <a:ext cx="126913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A29FE36-3490-7345-97EF-87BF2C2AC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66807" y="5161617"/>
              <a:ext cx="0" cy="557206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6AE92C-413C-DE4B-BEEF-D5FC98B5A976}"/>
                </a:ext>
              </a:extLst>
            </p:cNvPr>
            <p:cNvSpPr txBox="1"/>
            <p:nvPr/>
          </p:nvSpPr>
          <p:spPr>
            <a:xfrm>
              <a:off x="10089709" y="4569497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75 um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749A7A8-BAD0-254B-896D-676FDB2B452C}"/>
                </a:ext>
              </a:extLst>
            </p:cNvPr>
            <p:cNvSpPr txBox="1"/>
            <p:nvPr/>
          </p:nvSpPr>
          <p:spPr>
            <a:xfrm>
              <a:off x="11431659" y="5205439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25 um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75B2ED63-0A16-184D-BB1D-980A78D275E2}"/>
              </a:ext>
            </a:extLst>
          </p:cNvPr>
          <p:cNvSpPr/>
          <p:nvPr/>
        </p:nvSpPr>
        <p:spPr>
          <a:xfrm>
            <a:off x="411956" y="5005546"/>
            <a:ext cx="11593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also seen in previous testing that slightly longer TES’s may give better overall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 we have designs with 60x30 </a:t>
            </a:r>
            <a:r>
              <a:rPr lang="en-US" dirty="0" err="1"/>
              <a:t>μm</a:t>
            </a:r>
            <a:r>
              <a:rPr lang="en-US" dirty="0"/>
              <a:t> and 75x25 </a:t>
            </a:r>
            <a:r>
              <a:rPr lang="en-US" dirty="0" err="1"/>
              <a:t>μm</a:t>
            </a:r>
            <a:r>
              <a:rPr lang="en-US" dirty="0"/>
              <a:t> TES’s.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this aspect ratio in the longer devices we may be able to achieve the better performance while not increasing </a:t>
            </a:r>
            <a:r>
              <a:rPr lang="en-US" dirty="0" err="1"/>
              <a:t>G</a:t>
            </a:r>
            <a:r>
              <a:rPr lang="en-US" baseline="-25000" dirty="0" err="1"/>
              <a:t>bath</a:t>
            </a:r>
            <a:endParaRPr lang="en-US" baseline="-250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4D02A4B-9DAF-2543-A780-B0BD4CFA4EDD}"/>
              </a:ext>
            </a:extLst>
          </p:cNvPr>
          <p:cNvGrpSpPr/>
          <p:nvPr/>
        </p:nvGrpSpPr>
        <p:grpSpPr>
          <a:xfrm>
            <a:off x="2852650" y="2155592"/>
            <a:ext cx="3037967" cy="2731169"/>
            <a:chOff x="9288379" y="227522"/>
            <a:chExt cx="3037967" cy="27311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C805967-8D84-F945-8252-1F12E0D2F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808" t="5739" r="52711" b="4013"/>
            <a:stretch/>
          </p:blipFill>
          <p:spPr>
            <a:xfrm>
              <a:off x="9288379" y="227522"/>
              <a:ext cx="3037967" cy="2731169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8E88B8D-9393-D440-AEE5-A5E2C1ABF4C9}"/>
                </a:ext>
              </a:extLst>
            </p:cNvPr>
            <p:cNvCxnSpPr>
              <a:cxnSpLocks/>
            </p:cNvCxnSpPr>
            <p:nvPr/>
          </p:nvCxnSpPr>
          <p:spPr>
            <a:xfrm>
              <a:off x="10300659" y="1082818"/>
              <a:ext cx="96605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5DBC960-2AD9-9242-BF18-6A0143C667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83716" y="1227021"/>
              <a:ext cx="0" cy="74508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AA3BB3B-3E09-9842-A902-76535B440322}"/>
                </a:ext>
              </a:extLst>
            </p:cNvPr>
            <p:cNvSpPr txBox="1"/>
            <p:nvPr/>
          </p:nvSpPr>
          <p:spPr>
            <a:xfrm>
              <a:off x="10394798" y="584611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50 um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53ED8A-5DA5-CF47-A995-AAE27CE90896}"/>
                </a:ext>
              </a:extLst>
            </p:cNvPr>
            <p:cNvSpPr txBox="1"/>
            <p:nvPr/>
          </p:nvSpPr>
          <p:spPr>
            <a:xfrm>
              <a:off x="11548569" y="1414895"/>
              <a:ext cx="77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40 um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F68A15-612C-8E49-B9A4-41FB6B6B3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5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21"/>
    </mc:Choice>
    <mc:Fallback xmlns="">
      <p:transition spd="slow" advTm="31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942" x="12141200" y="2489200"/>
          <p14:tracePt t="11949" x="12039600" y="2489200"/>
          <p14:tracePt t="11959" x="11904663" y="2489200"/>
          <p14:tracePt t="11966" x="11734800" y="2489200"/>
          <p14:tracePt t="11974" x="11564938" y="2489200"/>
          <p14:tracePt t="11981" x="11328400" y="2489200"/>
          <p14:tracePt t="11989" x="11107738" y="2489200"/>
          <p14:tracePt t="11997" x="10871200" y="2489200"/>
          <p14:tracePt t="12005" x="10650538" y="2506663"/>
          <p14:tracePt t="12013" x="10396538" y="2522538"/>
          <p14:tracePt t="12022" x="10160000" y="2540000"/>
          <p14:tracePt t="12030" x="9906000" y="2573338"/>
          <p14:tracePt t="12038" x="9685338" y="2608263"/>
          <p14:tracePt t="12046" x="9482138" y="2624138"/>
          <p14:tracePt t="12055" x="9278938" y="2641600"/>
          <p14:tracePt t="12062" x="9093200" y="2674938"/>
          <p14:tracePt t="12072" x="8991600" y="2674938"/>
          <p14:tracePt t="12078" x="8839200" y="2709863"/>
          <p14:tracePt t="12088" x="8669338" y="2709863"/>
          <p14:tracePt t="12095" x="8399463" y="2725738"/>
          <p14:tracePt t="12105" x="8212138" y="2725738"/>
          <p14:tracePt t="12111" x="8043863" y="2725738"/>
          <p14:tracePt t="12122" x="7958138" y="2725738"/>
          <p14:tracePt t="12128" x="7789863" y="2725738"/>
          <p14:tracePt t="12138" x="7637463" y="2709863"/>
          <p14:tracePt t="12144" x="7500938" y="2692400"/>
          <p14:tracePt t="12154" x="7399338" y="2674938"/>
          <p14:tracePt t="12160" x="7348538" y="2674938"/>
          <p14:tracePt t="12171" x="7264400" y="2659063"/>
          <p14:tracePt t="12177" x="7213600" y="2659063"/>
          <p14:tracePt t="12187" x="7145338" y="2659063"/>
          <p14:tracePt t="12193" x="7112000" y="2641600"/>
          <p14:tracePt t="12204" x="7061200" y="2641600"/>
          <p14:tracePt t="12209" x="7027863" y="2641600"/>
          <p14:tracePt t="12221" x="7010400" y="2641600"/>
          <p14:tracePt t="12226" x="6977063" y="2641600"/>
          <p14:tracePt t="12237" x="6942138" y="2641600"/>
          <p14:tracePt t="12243" x="6926263" y="2641600"/>
          <p14:tracePt t="12254" x="6875463" y="2641600"/>
          <p14:tracePt t="12260" x="6858000" y="2641600"/>
          <p14:tracePt t="12271" x="6807200" y="2641600"/>
          <p14:tracePt t="12276" x="6773863" y="2659063"/>
          <p14:tracePt t="12287" x="6738938" y="2674938"/>
          <p14:tracePt t="12294" x="6705600" y="2692400"/>
          <p14:tracePt t="12304" x="6672263" y="2709863"/>
          <p14:tracePt t="12310" x="6637338" y="2725738"/>
          <p14:tracePt t="12322" x="6604000" y="2743200"/>
          <p14:tracePt t="12327" x="6586538" y="2743200"/>
          <p14:tracePt t="12337" x="6570663" y="2760663"/>
          <p14:tracePt t="12343" x="6535738" y="2760663"/>
          <p14:tracePt t="12358" x="6519863" y="2760663"/>
          <p14:tracePt t="12375" x="6519863" y="2776538"/>
          <p14:tracePt t="12388" x="6502400" y="2776538"/>
          <p14:tracePt t="12408" x="6502400" y="2794000"/>
          <p14:tracePt t="12422" x="6502400" y="2827338"/>
          <p14:tracePt t="12427" x="6502400" y="2878138"/>
          <p14:tracePt t="12438" x="6502400" y="2913063"/>
          <p14:tracePt t="12439" x="6519863" y="2979738"/>
          <p14:tracePt t="12445" x="6519863" y="3048000"/>
          <p14:tracePt t="12455" x="6535738" y="3098800"/>
          <p14:tracePt t="12461" x="6553200" y="3182938"/>
          <p14:tracePt t="12471" x="6570663" y="3251200"/>
          <p14:tracePt t="12477" x="6570663" y="3319463"/>
          <p14:tracePt t="12487" x="6586538" y="3370263"/>
          <p14:tracePt t="12494" x="6621463" y="3436938"/>
          <p14:tracePt t="12504" x="6654800" y="3487738"/>
          <p14:tracePt t="12510" x="6672263" y="3556000"/>
          <p14:tracePt t="12521" x="6705600" y="3606800"/>
          <p14:tracePt t="12527" x="6723063" y="3640138"/>
          <p14:tracePt t="12537" x="6756400" y="3675063"/>
          <p14:tracePt t="12544" x="6789738" y="3725863"/>
          <p14:tracePt t="12555" x="6840538" y="3741738"/>
          <p14:tracePt t="12560" x="6891338" y="3792538"/>
          <p14:tracePt t="12571" x="6908800" y="3810000"/>
          <p14:tracePt t="12577" x="6977063" y="3810000"/>
          <p14:tracePt t="12588" x="6992938" y="3827463"/>
          <p14:tracePt t="12594" x="7043738" y="3827463"/>
          <p14:tracePt t="12604" x="7094538" y="3827463"/>
          <p14:tracePt t="12609" x="7145338" y="3827463"/>
          <p14:tracePt t="12622" x="7196138" y="3827463"/>
          <p14:tracePt t="12626" x="7231063" y="3827463"/>
          <p14:tracePt t="12637" x="7281863" y="3827463"/>
          <p14:tracePt t="12643" x="7315200" y="3827463"/>
          <p14:tracePt t="12658" x="7348538" y="3810000"/>
          <p14:tracePt t="12659" x="7399338" y="3810000"/>
          <p14:tracePt t="12665" x="7434263" y="3792538"/>
          <p14:tracePt t="12675" x="7467600" y="3792538"/>
          <p14:tracePt t="12680" x="7535863" y="3776663"/>
          <p14:tracePt t="12691" x="7551738" y="3759200"/>
          <p14:tracePt t="12697" x="7602538" y="3725863"/>
          <p14:tracePt t="12707" x="7653338" y="3708400"/>
          <p14:tracePt t="12713" x="7721600" y="3675063"/>
          <p14:tracePt t="12724" x="7789863" y="3640138"/>
          <p14:tracePt t="12730" x="7840663" y="3624263"/>
          <p14:tracePt t="12741" x="7907338" y="3589338"/>
          <p14:tracePt t="12747" x="7958138" y="3556000"/>
          <p14:tracePt t="12757" x="8026400" y="3522663"/>
          <p14:tracePt t="12764" x="8059738" y="3487738"/>
          <p14:tracePt t="12774" x="8094663" y="3454400"/>
          <p14:tracePt t="12781" x="8128000" y="3436938"/>
          <p14:tracePt t="12790" x="8161338" y="3403600"/>
          <p14:tracePt t="12798" x="8196263" y="3370263"/>
          <p14:tracePt t="12807" x="8212138" y="3352800"/>
          <p14:tracePt t="12814" x="8229600" y="3335338"/>
          <p14:tracePt t="12824" x="8229600" y="3319463"/>
          <p14:tracePt t="12829" x="8247063" y="3302000"/>
          <p14:tracePt t="12841" x="8247063" y="3284538"/>
          <p14:tracePt t="12858" x="8247063" y="3268663"/>
          <p14:tracePt t="12892" x="8247063" y="3251200"/>
          <p14:tracePt t="12949" x="8262938" y="3251200"/>
          <p14:tracePt t="12973" x="8297863" y="3251200"/>
          <p14:tracePt t="12980" x="8331200" y="3251200"/>
          <p14:tracePt t="12990" x="8364538" y="3251200"/>
          <p14:tracePt t="12996" x="8432800" y="3251200"/>
          <p14:tracePt t="13004" x="8551863" y="3251200"/>
          <p14:tracePt t="13013" x="8669338" y="3284538"/>
          <p14:tracePt t="13021" x="8821738" y="3319463"/>
          <p14:tracePt t="13029" x="8958263" y="3352800"/>
          <p14:tracePt t="13037" x="9042400" y="3370263"/>
          <p14:tracePt t="13045" x="9212263" y="3386138"/>
          <p14:tracePt t="13053" x="9347200" y="3421063"/>
          <p14:tracePt t="13062" x="9466263" y="3421063"/>
          <p14:tracePt t="13070" x="9517063" y="3436938"/>
          <p14:tracePt t="13078" x="9601200" y="3436938"/>
          <p14:tracePt t="13358" x="9618663" y="3436938"/>
          <p14:tracePt t="13374" x="9634538" y="3436938"/>
          <p14:tracePt t="13383" x="9669463" y="3436938"/>
          <p14:tracePt t="13391" x="9702800" y="3454400"/>
          <p14:tracePt t="13399" x="9736138" y="3471863"/>
          <p14:tracePt t="13407" x="9771063" y="3487738"/>
          <p14:tracePt t="13415" x="9804400" y="3538538"/>
          <p14:tracePt t="13424" x="9837738" y="3573463"/>
          <p14:tracePt t="13431" x="9872663" y="3606800"/>
          <p14:tracePt t="13441" x="9888538" y="3624263"/>
          <p14:tracePt t="13448" x="9923463" y="3657600"/>
          <p14:tracePt t="13457" x="9956800" y="3675063"/>
          <p14:tracePt t="13464" x="9974263" y="3708400"/>
          <p14:tracePt t="13472" x="9990138" y="3725863"/>
          <p14:tracePt t="13480" x="10007600" y="3741738"/>
          <p14:tracePt t="13488" x="10007600" y="3759200"/>
          <p14:tracePt t="13496" x="10025063" y="3776663"/>
          <p14:tracePt t="13504" x="10040938" y="3792538"/>
          <p14:tracePt t="13512" x="10058400" y="3810000"/>
          <p14:tracePt t="13521" x="10075863" y="3827463"/>
          <p14:tracePt t="13529" x="10091738" y="3843338"/>
          <p14:tracePt t="13537" x="10109200" y="3860800"/>
          <p14:tracePt t="13545" x="10142538" y="3894138"/>
          <p14:tracePt t="13553" x="10160000" y="3911600"/>
          <p14:tracePt t="13561" x="10210800" y="3929063"/>
          <p14:tracePt t="13569" x="10228263" y="3944938"/>
          <p14:tracePt t="13577" x="10279063" y="3944938"/>
          <p14:tracePt t="13586" x="10329863" y="3962400"/>
          <p14:tracePt t="13594" x="10380663" y="3979863"/>
          <p14:tracePt t="13602" x="10414000" y="3979863"/>
          <p14:tracePt t="13610" x="10498138" y="3995738"/>
          <p14:tracePt t="13618" x="10533063" y="3995738"/>
          <p14:tracePt t="13626" x="10566400" y="3995738"/>
          <p14:tracePt t="13635" x="10617200" y="3995738"/>
          <p14:tracePt t="13643" x="10668000" y="3995738"/>
          <p14:tracePt t="13651" x="10736263" y="3995738"/>
          <p14:tracePt t="13659" x="10787063" y="3995738"/>
          <p14:tracePt t="13667" x="10820400" y="3995738"/>
          <p14:tracePt t="13676" x="10871200" y="3979863"/>
          <p14:tracePt t="13683" x="10904538" y="3944938"/>
          <p14:tracePt t="13693" x="10955338" y="3929063"/>
          <p14:tracePt t="13699" x="11006138" y="3894138"/>
          <p14:tracePt t="13709" x="11056938" y="3878263"/>
          <p14:tracePt t="13716" x="11091863" y="3860800"/>
          <p14:tracePt t="13726" x="11142663" y="3827463"/>
          <p14:tracePt t="13732" x="11176000" y="3810000"/>
          <p14:tracePt t="13742" x="11209338" y="3792538"/>
          <p14:tracePt t="13749" x="11244263" y="3759200"/>
          <p14:tracePt t="13759" x="11260138" y="3741738"/>
          <p14:tracePt t="13765" x="11295063" y="3741738"/>
          <p14:tracePt t="13775" x="11310938" y="3708400"/>
          <p14:tracePt t="13782" x="11328400" y="3690938"/>
          <p14:tracePt t="13791" x="11345863" y="3675063"/>
          <p14:tracePt t="13798" x="11361738" y="3675063"/>
          <p14:tracePt t="13809" x="11361738" y="3657600"/>
          <p14:tracePt t="13814" x="11361738" y="3640138"/>
          <p14:tracePt t="13824" x="11379200" y="3606800"/>
          <p14:tracePt t="13831" x="11379200" y="3589338"/>
          <p14:tracePt t="13842" x="11379200" y="3573463"/>
          <p14:tracePt t="13847" x="11379200" y="3556000"/>
          <p14:tracePt t="13857" x="11379200" y="3522663"/>
          <p14:tracePt t="13863" x="11379200" y="3505200"/>
          <p14:tracePt t="13874" x="11379200" y="3487738"/>
          <p14:tracePt t="13881" x="11379200" y="3471863"/>
          <p14:tracePt t="13897" x="11379200" y="3454400"/>
          <p14:tracePt t="13908" x="11379200" y="3436938"/>
          <p14:tracePt t="13914" x="11379200" y="3421063"/>
          <p14:tracePt t="13925" x="11379200" y="3403600"/>
          <p14:tracePt t="13931" x="11379200" y="3386138"/>
          <p14:tracePt t="13941" x="11379200" y="3370263"/>
          <p14:tracePt t="13947" x="11361738" y="3352800"/>
          <p14:tracePt t="13958" x="11345863" y="3335338"/>
          <p14:tracePt t="13961" x="11328400" y="3319463"/>
          <p14:tracePt t="13968" x="11328400" y="3302000"/>
          <p14:tracePt t="13976" x="11295063" y="3284538"/>
          <p14:tracePt t="13984" x="11260138" y="3268663"/>
          <p14:tracePt t="13993" x="11226800" y="3251200"/>
          <p14:tracePt t="14000" x="11193463" y="3217863"/>
          <p14:tracePt t="14010" x="11142663" y="3182938"/>
          <p14:tracePt t="14016" x="11091863" y="3167063"/>
          <p14:tracePt t="14026" x="11023600" y="3132138"/>
          <p14:tracePt t="14033" x="10955338" y="3116263"/>
          <p14:tracePt t="14042" x="10888663" y="3081338"/>
          <p14:tracePt t="14049" x="10820400" y="3065463"/>
          <p14:tracePt t="14059" x="10752138" y="3030538"/>
          <p14:tracePt t="14066" x="10668000" y="3014663"/>
          <p14:tracePt t="14076" x="10617200" y="2997200"/>
          <p14:tracePt t="14083" x="10548938" y="2979738"/>
          <p14:tracePt t="14092" x="10515600" y="2979738"/>
          <p14:tracePt t="14098" x="10464800" y="2963863"/>
          <p14:tracePt t="14109" x="10414000" y="2963863"/>
          <p14:tracePt t="14115" x="10380663" y="2963863"/>
          <p14:tracePt t="14125" x="10329863" y="2963863"/>
          <p14:tracePt t="14130" x="10294938" y="2963863"/>
          <p14:tracePt t="14141" x="10261600" y="2963863"/>
          <p14:tracePt t="14147" x="10244138" y="2963863"/>
          <p14:tracePt t="14158" x="10210800" y="2963863"/>
          <p14:tracePt t="14164" x="10193338" y="2963863"/>
          <p14:tracePt t="14180" x="10177463" y="2963863"/>
          <p14:tracePt t="14192" x="10160000" y="2963863"/>
          <p14:tracePt t="14211" x="10142538" y="2979738"/>
          <p14:tracePt t="14227" x="10126663" y="2997200"/>
          <p14:tracePt t="14252" x="10126663" y="3014663"/>
          <p14:tracePt t="14276" x="10109200" y="3014663"/>
          <p14:tracePt t="14285" x="10109200" y="3030538"/>
          <p14:tracePt t="14317" x="10109200" y="3048000"/>
          <p14:tracePt t="14349" x="10091738" y="3065463"/>
          <p14:tracePt t="14382" x="10091738" y="3081338"/>
          <p14:tracePt t="14398" x="10075863" y="3081338"/>
          <p14:tracePt t="14408" x="10075863" y="3098800"/>
          <p14:tracePt t="14431" x="10075863" y="3116263"/>
          <p14:tracePt t="14439" x="10058400" y="3116263"/>
          <p14:tracePt t="14447" x="10058400" y="3132138"/>
          <p14:tracePt t="14463" x="10058400" y="3149600"/>
          <p14:tracePt t="14471" x="10040938" y="3167063"/>
          <p14:tracePt t="14480" x="10040938" y="3182938"/>
          <p14:tracePt t="14497" x="10040938" y="3200400"/>
          <p14:tracePt t="14504" x="10025063" y="3217863"/>
          <p14:tracePt t="14512" x="10025063" y="3233738"/>
          <p14:tracePt t="14528" x="10025063" y="3251200"/>
          <p14:tracePt t="14553" x="10025063" y="3268663"/>
          <p14:tracePt t="14626" x="10007600" y="3268663"/>
          <p14:tracePt t="15048" x="10025063" y="3268663"/>
          <p14:tracePt t="15747" x="9974263" y="3268663"/>
          <p14:tracePt t="15755" x="9939338" y="3284538"/>
          <p14:tracePt t="15763" x="9888538" y="3302000"/>
          <p14:tracePt t="15772" x="9804400" y="3335338"/>
          <p14:tracePt t="15780" x="9720263" y="3370263"/>
          <p14:tracePt t="15788" x="9618663" y="3386138"/>
          <p14:tracePt t="15796" x="9517063" y="3436938"/>
          <p14:tracePt t="15804" x="9431338" y="3471863"/>
          <p14:tracePt t="15812" x="9329738" y="3487738"/>
          <p14:tracePt t="15821" x="9228138" y="3522663"/>
          <p14:tracePt t="15828" x="9194800" y="3538538"/>
          <p14:tracePt t="15837" x="9126538" y="3556000"/>
          <p14:tracePt t="15845" x="9075738" y="3573463"/>
          <p14:tracePt t="15853" x="9042400" y="3589338"/>
          <p14:tracePt t="15861" x="9024938" y="3589338"/>
          <p14:tracePt t="15869" x="9009063" y="3606800"/>
          <p14:tracePt t="15877" x="8991600" y="3606800"/>
          <p14:tracePt t="17563" x="8974138" y="3606800"/>
          <p14:tracePt t="17571" x="8940800" y="3606800"/>
          <p14:tracePt t="17633" x="8755063" y="3606800"/>
          <p14:tracePt t="17638" x="8720138" y="3606800"/>
          <p14:tracePt t="17645" x="8669338" y="3606800"/>
          <p14:tracePt t="17653" x="8653463" y="3606800"/>
          <p14:tracePt t="17661" x="8602663" y="3606800"/>
          <p14:tracePt t="17669" x="8567738" y="3606800"/>
          <p14:tracePt t="17677" x="8534400" y="3606800"/>
          <p14:tracePt t="17685" x="8501063" y="3606800"/>
          <p14:tracePt t="17693" x="8466138" y="3606800"/>
          <p14:tracePt t="17701" x="8432800" y="3606800"/>
          <p14:tracePt t="17710" x="8415338" y="3606800"/>
          <p14:tracePt t="17718" x="8382000" y="3606800"/>
          <p14:tracePt t="17726" x="8348663" y="3606800"/>
          <p14:tracePt t="17734" x="8313738" y="3606800"/>
          <p14:tracePt t="17742" x="8280400" y="3606800"/>
          <p14:tracePt t="17750" x="8247063" y="3606800"/>
          <p14:tracePt t="17758" x="8196263" y="3606800"/>
          <p14:tracePt t="17767" x="8178800" y="3606800"/>
          <p14:tracePt t="17775" x="8128000" y="3606800"/>
          <p14:tracePt t="17783" x="8094663" y="3606800"/>
          <p14:tracePt t="17791" x="8077200" y="3589338"/>
          <p14:tracePt t="17800" x="8043863" y="3589338"/>
          <p14:tracePt t="17807" x="8008938" y="3573463"/>
          <p14:tracePt t="17816" x="7975600" y="3573463"/>
          <p14:tracePt t="17824" x="7958138" y="3556000"/>
          <p14:tracePt t="17833" x="7924800" y="3556000"/>
          <p14:tracePt t="17840" x="7891463" y="3538538"/>
          <p14:tracePt t="17849" x="7874000" y="3522663"/>
          <p14:tracePt t="17856" x="7856538" y="3522663"/>
          <p14:tracePt t="17864" x="7840663" y="3505200"/>
          <p14:tracePt t="17872" x="7823200" y="3487738"/>
          <p14:tracePt t="17880" x="7805738" y="3487738"/>
          <p14:tracePt t="17889" x="7789863" y="3471863"/>
          <p14:tracePt t="17905" x="7772400" y="3471863"/>
          <p14:tracePt t="17913" x="7754938" y="3454400"/>
          <p14:tracePt t="17930" x="7739063" y="3436938"/>
          <p14:tracePt t="17938" x="7721600" y="3436938"/>
          <p14:tracePt t="17946" x="7704138" y="3421063"/>
          <p14:tracePt t="17953" x="7688263" y="3421063"/>
          <p14:tracePt t="17962" x="7670800" y="3403600"/>
          <p14:tracePt t="17970" x="7637463" y="3386138"/>
          <p14:tracePt t="17978" x="7620000" y="3370263"/>
          <p14:tracePt t="17986" x="7586663" y="3352800"/>
          <p14:tracePt t="17994" x="7569200" y="3319463"/>
          <p14:tracePt t="18002" x="7551738" y="3302000"/>
          <p14:tracePt t="18010" x="7518400" y="3284538"/>
          <p14:tracePt t="18018" x="7500938" y="3268663"/>
          <p14:tracePt t="18027" x="7485063" y="3233738"/>
          <p14:tracePt t="18035" x="7467600" y="3217863"/>
          <p14:tracePt t="18043" x="7450138" y="3200400"/>
          <p14:tracePt t="18051" x="7434263" y="3200400"/>
          <p14:tracePt t="18059" x="7434263" y="3182938"/>
          <p14:tracePt t="18068" x="7416800" y="3167063"/>
          <p14:tracePt t="18075" x="7416800" y="3149600"/>
          <p14:tracePt t="18084" x="7399338" y="3132138"/>
          <p14:tracePt t="18092" x="7399338" y="3116263"/>
          <p14:tracePt t="18101" x="7383463" y="3098800"/>
          <p14:tracePt t="18117" x="7366000" y="3081338"/>
          <p14:tracePt t="18124" x="7366000" y="3065463"/>
          <p14:tracePt t="18141" x="7366000" y="3048000"/>
          <p14:tracePt t="18150" x="7348538" y="3030538"/>
          <p14:tracePt t="18173" x="7348538" y="3014663"/>
          <p14:tracePt t="18344" x="7366000" y="3014663"/>
          <p14:tracePt t="18352" x="7383463" y="3014663"/>
          <p14:tracePt t="18360" x="7399338" y="3014663"/>
          <p14:tracePt t="18368" x="7416800" y="3014663"/>
          <p14:tracePt t="18376" x="7434263" y="3014663"/>
          <p14:tracePt t="18384" x="7450138" y="3014663"/>
          <p14:tracePt t="18393" x="7485063" y="3014663"/>
          <p14:tracePt t="18400" x="7518400" y="3014663"/>
          <p14:tracePt t="18409" x="7535863" y="3014663"/>
          <p14:tracePt t="18417" x="7569200" y="3014663"/>
          <p14:tracePt t="18425" x="7620000" y="3014663"/>
          <p14:tracePt t="18433" x="7653338" y="3014663"/>
          <p14:tracePt t="18441" x="7704138" y="3014663"/>
          <p14:tracePt t="18450" x="7739063" y="3014663"/>
          <p14:tracePt t="18457" x="7772400" y="3014663"/>
          <p14:tracePt t="18467" x="7805738" y="3014663"/>
          <p14:tracePt t="18474" x="7840663" y="3014663"/>
          <p14:tracePt t="18483" x="7856538" y="3014663"/>
          <p14:tracePt t="18490" x="7874000" y="3014663"/>
          <p14:tracePt t="18498" x="7891463" y="3014663"/>
          <p14:tracePt t="18517" x="7907338" y="3014663"/>
          <p14:tracePt t="18531" x="7924800" y="3014663"/>
          <p14:tracePt t="18539" x="7924800" y="3030538"/>
          <p14:tracePt t="18555" x="7942263" y="3048000"/>
          <p14:tracePt t="18563" x="7942263" y="3065463"/>
          <p14:tracePt t="18571" x="7958138" y="3065463"/>
          <p14:tracePt t="18579" x="7958138" y="3081338"/>
          <p14:tracePt t="18588" x="7975600" y="3098800"/>
          <p14:tracePt t="18596" x="7993063" y="3116263"/>
          <p14:tracePt t="18604" x="7993063" y="3132138"/>
          <p14:tracePt t="18612" x="8008938" y="3149600"/>
          <p14:tracePt t="18620" x="8026400" y="3167063"/>
          <p14:tracePt t="18628" x="8043863" y="3200400"/>
          <p14:tracePt t="18636" x="8059738" y="3217863"/>
          <p14:tracePt t="18645" x="8077200" y="3251200"/>
          <p14:tracePt t="18652" x="8077200" y="3284538"/>
          <p14:tracePt t="18661" x="8110538" y="3302000"/>
          <p14:tracePt t="18669" x="8110538" y="3319463"/>
          <p14:tracePt t="18677" x="8128000" y="3352800"/>
          <p14:tracePt t="18685" x="8145463" y="3386138"/>
          <p14:tracePt t="18693" x="8145463" y="3403600"/>
          <p14:tracePt t="18702" x="8161338" y="3421063"/>
          <p14:tracePt t="18709" x="8178800" y="3436938"/>
          <p14:tracePt t="18718" x="8178800" y="3454400"/>
          <p14:tracePt t="18734" x="8196263" y="3471863"/>
          <p14:tracePt t="18742" x="8196263" y="3487738"/>
          <p14:tracePt t="18750" x="8212138" y="3487738"/>
          <p14:tracePt t="18767" x="8212138" y="3505200"/>
          <p14:tracePt t="18774" x="8229600" y="3505200"/>
          <p14:tracePt t="18800" x="8229600" y="3522663"/>
          <p14:tracePt t="18807" x="8247063" y="3522663"/>
          <p14:tracePt t="18848" x="8247063" y="3538538"/>
          <p14:tracePt t="18872" x="8262938" y="3538538"/>
          <p14:tracePt t="18897" x="8262938" y="3556000"/>
          <p14:tracePt t="18929" x="8280400" y="3556000"/>
          <p14:tracePt t="18937" x="8280400" y="3573463"/>
          <p14:tracePt t="19734" x="8297863" y="3573463"/>
          <p14:tracePt t="19742" x="8313738" y="3573463"/>
          <p14:tracePt t="19751" x="8331200" y="3573463"/>
          <p14:tracePt t="19758" x="8348663" y="3573463"/>
          <p14:tracePt t="19768" x="8382000" y="3556000"/>
          <p14:tracePt t="19774" x="8399463" y="3556000"/>
          <p14:tracePt t="19784" x="8432800" y="3538538"/>
          <p14:tracePt t="19791" x="8466138" y="3538538"/>
          <p14:tracePt t="19798" x="8501063" y="3522663"/>
          <p14:tracePt t="19807" x="8516938" y="3505200"/>
          <p14:tracePt t="19815" x="8567738" y="3487738"/>
          <p14:tracePt t="19823" x="8602663" y="3471863"/>
          <p14:tracePt t="19831" x="8653463" y="3454400"/>
          <p14:tracePt t="19839" x="8704263" y="3436938"/>
          <p14:tracePt t="19847" x="8755063" y="3403600"/>
          <p14:tracePt t="19855" x="8805863" y="3386138"/>
          <p14:tracePt t="19864" x="8872538" y="3352800"/>
          <p14:tracePt t="19872" x="8940800" y="3319463"/>
          <p14:tracePt t="19881" x="9009063" y="3302000"/>
          <p14:tracePt t="19888" x="9075738" y="3284538"/>
          <p14:tracePt t="19896" x="9144000" y="3251200"/>
          <p14:tracePt t="19904" x="9212263" y="3217863"/>
          <p14:tracePt t="19912" x="9263063" y="3200400"/>
          <p14:tracePt t="19920" x="9296400" y="3182938"/>
          <p14:tracePt t="19929" x="9398000" y="3149600"/>
          <p14:tracePt t="19937" x="9415463" y="3132138"/>
          <p14:tracePt t="19945" x="9482138" y="3116263"/>
          <p14:tracePt t="19953" x="9532938" y="3116263"/>
          <p14:tracePt t="19961" x="9567863" y="3098800"/>
          <p14:tracePt t="19969" x="9618663" y="3081338"/>
          <p14:tracePt t="19977" x="9702800" y="3065463"/>
          <p14:tracePt t="19986" x="9720263" y="3065463"/>
          <p14:tracePt t="19994" x="9753600" y="3065463"/>
          <p14:tracePt t="20002" x="9804400" y="3048000"/>
          <p14:tracePt t="20010" x="9855200" y="3048000"/>
          <p14:tracePt t="20019" x="9888538" y="3030538"/>
          <p14:tracePt t="20026" x="9923463" y="3030538"/>
          <p14:tracePt t="20036" x="9956800" y="3030538"/>
          <p14:tracePt t="20042" x="9990138" y="3030538"/>
          <p14:tracePt t="20052" x="10007600" y="3030538"/>
          <p14:tracePt t="20059" x="10040938" y="3030538"/>
          <p14:tracePt t="20069" x="10058400" y="3030538"/>
          <p14:tracePt t="20075" x="10075863" y="3030538"/>
          <p14:tracePt t="20085" x="10091738" y="3030538"/>
          <p14:tracePt t="20108" x="10109200" y="3030538"/>
          <p14:tracePt t="20123" x="10126663" y="3030538"/>
          <p14:tracePt t="20157" x="10142538" y="3030538"/>
          <p14:tracePt t="20189" x="10160000" y="3030538"/>
          <p14:tracePt t="20221" x="10177463" y="3030538"/>
          <p14:tracePt t="20246" x="10193338" y="3030538"/>
          <p14:tracePt t="20263" x="10210800" y="3030538"/>
          <p14:tracePt t="20287" x="10228263" y="3030538"/>
          <p14:tracePt t="20864" x="10261600" y="3030538"/>
          <p14:tracePt t="20871" x="10279063" y="3030538"/>
          <p14:tracePt t="20880" x="10312400" y="3030538"/>
          <p14:tracePt t="20887" x="10345738" y="3030538"/>
          <p14:tracePt t="20896" x="10380663" y="3030538"/>
          <p14:tracePt t="20904" x="10414000" y="3030538"/>
          <p14:tracePt t="20912" x="10447338" y="3048000"/>
          <p14:tracePt t="20920" x="10498138" y="3065463"/>
          <p14:tracePt t="20928" x="10548938" y="3065463"/>
          <p14:tracePt t="20936" x="10599738" y="3081338"/>
          <p14:tracePt t="20944" x="10650538" y="3098800"/>
          <p14:tracePt t="20953" x="10668000" y="3098800"/>
          <p14:tracePt t="20960" x="10718800" y="3132138"/>
          <p14:tracePt t="20969" x="10752138" y="3132138"/>
          <p14:tracePt t="20977" x="10802938" y="3149600"/>
          <p14:tracePt t="20985" x="10820400" y="3167063"/>
          <p14:tracePt t="20993" x="10871200" y="3182938"/>
          <p14:tracePt t="21001" x="10904538" y="3200400"/>
          <p14:tracePt t="21009" x="10922000" y="3200400"/>
          <p14:tracePt t="21018" x="10955338" y="3217863"/>
          <p14:tracePt t="21026" x="10972800" y="3233738"/>
          <p14:tracePt t="21034" x="10990263" y="3233738"/>
          <p14:tracePt t="21042" x="11023600" y="3251200"/>
          <p14:tracePt t="21051" x="11023600" y="3268663"/>
          <p14:tracePt t="21058" x="11041063" y="3268663"/>
          <p14:tracePt t="21068" x="11056938" y="3284538"/>
          <p14:tracePt t="21074" x="11074400" y="3284538"/>
          <p14:tracePt t="21084" x="11074400" y="3302000"/>
          <p14:tracePt t="21091" x="11091863" y="3302000"/>
          <p14:tracePt t="21099" x="11091863" y="3319463"/>
          <p14:tracePt t="21107" x="11107738" y="3319463"/>
          <p14:tracePt t="21132" x="11125200" y="3335338"/>
          <p14:tracePt t="21148" x="11142663" y="3335338"/>
          <p14:tracePt t="21156" x="11142663" y="3352800"/>
          <p14:tracePt t="21172" x="11142663" y="3370263"/>
          <p14:tracePt t="21180" x="11158538" y="3370263"/>
          <p14:tracePt t="21205" x="11158538" y="3386138"/>
          <p14:tracePt t="21213" x="11176000" y="3386138"/>
          <p14:tracePt t="21230" x="11176000" y="3403600"/>
          <p14:tracePt t="21246" x="11193463" y="3403600"/>
          <p14:tracePt t="21253" x="11193463" y="3421063"/>
          <p14:tracePt t="21270" x="11209338" y="3436938"/>
          <p14:tracePt t="21294" x="11209338" y="3454400"/>
          <p14:tracePt t="21302" x="11226800" y="3471863"/>
          <p14:tracePt t="21319" x="11244263" y="3487738"/>
          <p14:tracePt t="21326" x="11244263" y="3505200"/>
          <p14:tracePt t="21335" x="11260138" y="3522663"/>
          <p14:tracePt t="21343" x="11277600" y="3538538"/>
          <p14:tracePt t="21352" x="11277600" y="3556000"/>
          <p14:tracePt t="21359" x="11295063" y="3573463"/>
          <p14:tracePt t="21368" x="11310938" y="3589338"/>
          <p14:tracePt t="21375" x="11310938" y="3606800"/>
          <p14:tracePt t="21385" x="11310938" y="3624263"/>
          <p14:tracePt t="21391" x="11328400" y="3624263"/>
          <p14:tracePt t="21401" x="11328400" y="3640138"/>
          <p14:tracePt t="21408" x="11345863" y="3657600"/>
          <p14:tracePt t="28814" x="11295063" y="3657600"/>
          <p14:tracePt t="28821" x="11260138" y="3690938"/>
          <p14:tracePt t="28828" x="11226800" y="3708400"/>
          <p14:tracePt t="28839" x="11193463" y="3741738"/>
          <p14:tracePt t="28897" x="10718800" y="4198938"/>
          <p14:tracePt t="28904" x="10701338" y="4233863"/>
          <p14:tracePt t="28910" x="10634663" y="4300538"/>
          <p14:tracePt t="28920" x="10566400" y="4368800"/>
          <p14:tracePt t="28926" x="10533063" y="4419600"/>
          <p14:tracePt t="28937" x="10498138" y="4470400"/>
          <p14:tracePt t="28943" x="10447338" y="4503738"/>
          <p14:tracePt t="28953" x="10431463" y="4538663"/>
          <p14:tracePt t="28960" x="10414000" y="4572000"/>
          <p14:tracePt t="28971" x="10380663" y="4605338"/>
          <p14:tracePt t="28976" x="10345738" y="4640263"/>
          <p14:tracePt t="28986" x="10329863" y="4673600"/>
          <p14:tracePt t="28993" x="10312400" y="4691063"/>
          <p14:tracePt t="29004" x="10294938" y="4724400"/>
          <p14:tracePt t="29005" x="10279063" y="4741863"/>
          <p14:tracePt t="29012" x="10261600" y="4757738"/>
          <p14:tracePt t="29029" x="10244138" y="4775200"/>
          <p14:tracePt t="29037" x="10228263" y="4792663"/>
          <p14:tracePt t="29045" x="10210800" y="4808538"/>
          <p14:tracePt t="29053" x="10210800" y="4826000"/>
          <p14:tracePt t="29061" x="10193338" y="4843463"/>
          <p14:tracePt t="29070" x="10177463" y="4859338"/>
          <p14:tracePt t="29077" x="10160000" y="4876800"/>
          <p14:tracePt t="29087" x="10142538" y="4910138"/>
          <p14:tracePt t="29093" x="10126663" y="4945063"/>
          <p14:tracePt t="29103" x="10109200" y="4960938"/>
          <p14:tracePt t="29110" x="10091738" y="4978400"/>
          <p14:tracePt t="29119" x="10075863" y="4995863"/>
          <p14:tracePt t="29126" x="10075863" y="5011738"/>
          <p14:tracePt t="29134" x="10058400" y="5011738"/>
          <p14:tracePt t="29142" x="10058400" y="5029200"/>
          <p14:tracePt t="30350" x="10058400" y="5011738"/>
          <p14:tracePt t="30357" x="10058400" y="4927600"/>
          <p14:tracePt t="30366" x="10091738" y="4843463"/>
          <p14:tracePt t="30373" x="10109200" y="4724400"/>
          <p14:tracePt t="30381" x="10142538" y="4622800"/>
          <p14:tracePt t="30389" x="10193338" y="4503738"/>
          <p14:tracePt t="30398" x="10261600" y="4318000"/>
          <p14:tracePt t="30406" x="10345738" y="4064000"/>
          <p14:tracePt t="30414" x="10498138" y="3640138"/>
          <p14:tracePt t="30422" x="10566400" y="3487738"/>
          <p14:tracePt t="30430" x="10685463" y="3200400"/>
          <p14:tracePt t="30439" x="10787063" y="2928938"/>
          <p14:tracePt t="30446" x="10904538" y="2659063"/>
          <p14:tracePt t="30456" x="11006138" y="2405063"/>
          <p14:tracePt t="30463" x="11107738" y="2166938"/>
          <p14:tracePt t="30472" x="11142663" y="2065338"/>
          <p14:tracePt t="30479" x="11226800" y="1879600"/>
          <p14:tracePt t="30489" x="11295063" y="1727200"/>
          <p14:tracePt t="30495" x="11345863" y="1608138"/>
          <p14:tracePt t="30505" x="11379200" y="1506538"/>
          <p14:tracePt t="30511" x="11412538" y="1422400"/>
          <p14:tracePt t="30522" x="11447463" y="1338263"/>
          <p14:tracePt t="30528" x="11463338" y="1270000"/>
          <p14:tracePt t="30538" x="11480800" y="1201738"/>
          <p14:tracePt t="30544" x="11498263" y="1117600"/>
          <p14:tracePt t="30554" x="11531600" y="1033463"/>
          <p14:tracePt t="30560" x="11549063" y="947738"/>
          <p14:tracePt t="30571" x="11564938" y="846138"/>
          <p14:tracePt t="30577" x="11582400" y="762000"/>
          <p14:tracePt t="30587" x="11599863" y="660400"/>
          <p14:tracePt t="30593" x="11599863" y="576263"/>
          <p14:tracePt t="30604" x="11599863" y="490538"/>
          <p14:tracePt t="30610" x="11599863" y="457200"/>
          <p14:tracePt t="30621" x="11599863" y="388938"/>
          <p14:tracePt t="30626" x="11599863" y="322263"/>
          <p14:tracePt t="30637" x="11599863" y="271463"/>
          <p14:tracePt t="30643" x="11599863" y="185738"/>
          <p14:tracePt t="30654" x="11599863" y="119063"/>
          <p14:tracePt t="30659" x="11599863" y="68263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5608</TotalTime>
  <Words>1523</Words>
  <Application>Microsoft Office PowerPoint</Application>
  <PresentationFormat>Widescreen</PresentationFormat>
  <Paragraphs>228</Paragraphs>
  <Slides>20</Slides>
  <Notes>2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Fine optimization of TES design for the X-IFU instrument on ATHENA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Fine optimization of TES microcalorimeter design for the X-IFU instrument on ATHENA </dc:title>
  <dc:creator>Wakeham, Nicholas A. (GSFC-662.0)[UNIVERSITY OF MARYLAND BALTIMORE CO]</dc:creator>
  <cp:lastModifiedBy>Wakeham, Nicholas A. (GSFC-662.0)[UNIVERSITY OF MARYLAND BALTIMORE CO]</cp:lastModifiedBy>
  <cp:revision>89</cp:revision>
  <dcterms:created xsi:type="dcterms:W3CDTF">2021-06-28T16:56:29Z</dcterms:created>
  <dcterms:modified xsi:type="dcterms:W3CDTF">2021-09-22T16:41:06Z</dcterms:modified>
</cp:coreProperties>
</file>