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22" r:id="rId5"/>
    <p:sldId id="257" r:id="rId6"/>
    <p:sldId id="387" r:id="rId7"/>
    <p:sldId id="261" r:id="rId8"/>
    <p:sldId id="394" r:id="rId9"/>
    <p:sldId id="406" r:id="rId10"/>
    <p:sldId id="395" r:id="rId11"/>
    <p:sldId id="375" r:id="rId12"/>
    <p:sldId id="373" r:id="rId13"/>
    <p:sldId id="378" r:id="rId14"/>
    <p:sldId id="381" r:id="rId15"/>
    <p:sldId id="380" r:id="rId16"/>
    <p:sldId id="379" r:id="rId17"/>
    <p:sldId id="370" r:id="rId18"/>
    <p:sldId id="403" r:id="rId19"/>
    <p:sldId id="391" r:id="rId20"/>
    <p:sldId id="366" r:id="rId21"/>
    <p:sldId id="393" r:id="rId22"/>
    <p:sldId id="400" r:id="rId23"/>
    <p:sldId id="401" r:id="rId24"/>
    <p:sldId id="402" r:id="rId25"/>
    <p:sldId id="404" r:id="rId26"/>
    <p:sldId id="405" r:id="rId27"/>
    <p:sldId id="396" r:id="rId28"/>
    <p:sldId id="389" r:id="rId29"/>
    <p:sldId id="369" r:id="rId30"/>
    <p:sldId id="399" r:id="rId31"/>
    <p:sldId id="3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FAEC4E-8A31-480C-B4B3-1B5D14F216ED}">
          <p14:sldIdLst>
            <p14:sldId id="322"/>
          </p14:sldIdLst>
        </p14:section>
        <p14:section name="OV" id="{01B2CDE4-D9BB-4F0B-ACBA-63C1DE2111D7}">
          <p14:sldIdLst>
            <p14:sldId id="257"/>
            <p14:sldId id="387"/>
            <p14:sldId id="261"/>
          </p14:sldIdLst>
        </p14:section>
        <p14:section name="Intro, Background, and Problem Statement" id="{1D505679-1B46-462E-95ED-63F89DFDA597}">
          <p14:sldIdLst>
            <p14:sldId id="394"/>
            <p14:sldId id="406"/>
            <p14:sldId id="395"/>
            <p14:sldId id="375"/>
          </p14:sldIdLst>
        </p14:section>
        <p14:section name="Bio" id="{CF50EE85-0640-4664-AC1F-CD0075AC6DEB}">
          <p14:sldIdLst>
            <p14:sldId id="373"/>
          </p14:sldIdLst>
        </p14:section>
        <p14:section name="Project Details" id="{A17E1E0F-BBAE-40BF-AF0F-C448FCBA8B35}">
          <p14:sldIdLst>
            <p14:sldId id="378"/>
            <p14:sldId id="381"/>
            <p14:sldId id="380"/>
            <p14:sldId id="379"/>
            <p14:sldId id="370"/>
            <p14:sldId id="403"/>
            <p14:sldId id="391"/>
            <p14:sldId id="366"/>
            <p14:sldId id="393"/>
            <p14:sldId id="400"/>
            <p14:sldId id="401"/>
            <p14:sldId id="402"/>
            <p14:sldId id="404"/>
            <p14:sldId id="405"/>
            <p14:sldId id="396"/>
            <p14:sldId id="389"/>
            <p14:sldId id="369"/>
            <p14:sldId id="399"/>
            <p14:sldId id="3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Williams, Ralph A. (LARC-D332)[TEAMS3]" initials="WRA(" lastIdx="3" clrIdx="0">
    <p:extLst>
      <p:ext uri="{19B8F6BF-5375-455C-9EA6-DF929625EA0E}">
        <p15:presenceInfo xmlns:p15="http://schemas.microsoft.com/office/powerpoint/2012/main" userId="S-1-5-21-330711430-3775241029-4075259233-80296" providerId="AD"/>
      </p:ext>
    </p:extLst>
  </p:cmAuthor>
  <p:cmAuthor id="4" name="Slick, Robert M. (LARC-D332)[TEAMS3]" initials="SRM(D" lastIdx="6" clrIdx="1">
    <p:extLst>
      <p:ext uri="{19B8F6BF-5375-455C-9EA6-DF929625EA0E}">
        <p15:presenceInfo xmlns:p15="http://schemas.microsoft.com/office/powerpoint/2012/main" userId="S::rslick@ndc.nasa.gov::47cbb3fa-5b6c-441c-953a-711527e83359" providerId="AD"/>
      </p:ext>
    </p:extLst>
  </p:cmAuthor>
  <p:cmAuthor id="5" name="Bisio, Dominic (LARC-D332)[UNIVERSITIES SPACE RESEARCH ASSOCIATION]" initials="BD(SRA" lastIdx="1" clrIdx="2">
    <p:extLst>
      <p:ext uri="{19B8F6BF-5375-455C-9EA6-DF929625EA0E}">
        <p15:presenceInfo xmlns:p15="http://schemas.microsoft.com/office/powerpoint/2012/main" userId="S::dbisio@ndc.nasa.gov::ae6bc1c6-8241-4bef-a0d3-2e18d28fe308" providerId="AD"/>
      </p:ext>
    </p:extLst>
  </p:cmAuthor>
  <p:cmAuthor id="6" name="Waltz, Walter J. (LARC-D332)" initials="WWJ(" lastIdx="7" clrIdx="3">
    <p:extLst>
      <p:ext uri="{19B8F6BF-5375-455C-9EA6-DF929625EA0E}">
        <p15:presenceInfo xmlns:p15="http://schemas.microsoft.com/office/powerpoint/2012/main" userId="S-1-5-21-330711430-3775241029-4075259233-8501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B5B5B5"/>
    <a:srgbClr val="7E7E7E"/>
    <a:srgbClr val="0541B0"/>
    <a:srgbClr val="9B1C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 v="261" dt="2021-07-21T13:53:44.182"/>
    <p1510:client id="{00042A61-B617-424E-BCC2-24611F588DC8}" v="19" dt="2021-07-20T19:17:56.487"/>
    <p1510:client id="{03E1D680-BEC7-4958-8497-EB8272633846}" v="205" dt="2021-07-21T01:05:27.548"/>
    <p1510:client id="{0A7D43D4-1482-43BD-B4EB-A1C7A4AD5586}" v="806" dt="2021-07-21T00:58:22.438"/>
    <p1510:client id="{1251D205-A9C1-4145-AFD1-62F7C0339519}" v="2122" dt="2021-07-21T01:58:53.013"/>
    <p1510:client id="{1656AE44-163F-493F-98F6-2C8F86DD2AE4}" v="457" dt="2021-07-20T20:58:35.078"/>
    <p1510:client id="{1C2EA00D-1582-4CA9-9350-69ED2964BC28}" v="216" dt="2021-07-21T12:49:30.667"/>
    <p1510:client id="{40B76305-D9A5-4C36-886A-899A2A01E44B}" v="2812" dt="2021-07-21T00:09:32.834"/>
    <p1510:client id="{41B62659-8329-43FB-A406-CAC6A1DA659F}" v="116" dt="2021-07-20T18:45:49.272"/>
    <p1510:client id="{486DBB62-193D-43A9-8FD0-30F66DFAA942}" v="1271" dt="2021-07-21T18:06:13.208"/>
    <p1510:client id="{4E40C95B-8D9B-4A7E-8751-FB96590CC0EE}" v="548" dt="2021-07-21T01:14:37.744"/>
    <p1510:client id="{5C67CB9C-F7C3-4A98-8357-6E76C471AD06}" v="339" dt="2021-07-21T00:20:50.962"/>
    <p1510:client id="{7AAC5B49-AF0C-44ED-BD54-1B9EB20431E3}" v="17" dt="2021-07-20T21:04:33.987"/>
    <p1510:client id="{8F823B68-5351-4CD4-93E7-18A1B28ABEEF}" v="1143" dt="2021-07-20T20:34:30.708"/>
    <p1510:client id="{A9691992-7E08-4AF6-A8E6-ED0EBC8C5E7F}" v="1440" dt="2021-07-20T23:18:45.603"/>
    <p1510:client id="{B3E69BB7-E8C5-4057-A9FC-18FB8D49037C}" v="9" dt="2021-07-21T12:42:59.225"/>
    <p1510:client id="{C5799A36-EA36-498D-B642-3CFA9805E829}" v="8" dt="2021-07-21T12:53:40.109"/>
    <p1510:client id="{DD3EFD86-30DB-4C5E-8223-3E120D73C2C5}" v="95" dt="2021-07-20T19:35:24.171"/>
    <p1510:client id="{DE814469-FC89-440F-B17D-DA264F58D52B}" v="195" dt="2021-07-20T19:28:49.085"/>
    <p1510:client id="{E093564F-08F4-41A5-B83D-FA9ACB984327}" v="20" dt="2021-07-21T00:36:18.64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sio, Dominic (LARC-D332)[UNIVERSITIES SPACE RESEARCH ASSOCIATION]" userId="S::dbisio@ndc.nasa.gov::ae6bc1c6-8241-4bef-a0d3-2e18d28fe308" providerId="AD" clId="Web-{4E40C95B-8D9B-4A7E-8751-FB96590CC0EE}"/>
    <pc:docChg chg="delSld modSld modSection">
      <pc:chgData name="Bisio, Dominic (LARC-D332)[UNIVERSITIES SPACE RESEARCH ASSOCIATION]" userId="S::dbisio@ndc.nasa.gov::ae6bc1c6-8241-4bef-a0d3-2e18d28fe308" providerId="AD" clId="Web-{4E40C95B-8D9B-4A7E-8751-FB96590CC0EE}" dt="2021-07-21T01:14:33.790" v="268" actId="20577"/>
      <pc:docMkLst>
        <pc:docMk/>
      </pc:docMkLst>
      <pc:sldChg chg="del">
        <pc:chgData name="Bisio, Dominic (LARC-D332)[UNIVERSITIES SPACE RESEARCH ASSOCIATION]" userId="S::dbisio@ndc.nasa.gov::ae6bc1c6-8241-4bef-a0d3-2e18d28fe308" providerId="AD" clId="Web-{4E40C95B-8D9B-4A7E-8751-FB96590CC0EE}" dt="2021-07-21T01:05:54.200" v="0"/>
        <pc:sldMkLst>
          <pc:docMk/>
          <pc:sldMk cId="2843826472" sldId="385"/>
        </pc:sldMkLst>
      </pc:sldChg>
      <pc:sldChg chg="addSp delSp modSp">
        <pc:chgData name="Bisio, Dominic (LARC-D332)[UNIVERSITIES SPACE RESEARCH ASSOCIATION]" userId="S::dbisio@ndc.nasa.gov::ae6bc1c6-8241-4bef-a0d3-2e18d28fe308" providerId="AD" clId="Web-{4E40C95B-8D9B-4A7E-8751-FB96590CC0EE}" dt="2021-07-21T01:14:33.790" v="268" actId="20577"/>
        <pc:sldMkLst>
          <pc:docMk/>
          <pc:sldMk cId="2638708303" sldId="399"/>
        </pc:sldMkLst>
        <pc:spChg chg="del">
          <ac:chgData name="Bisio, Dominic (LARC-D332)[UNIVERSITIES SPACE RESEARCH ASSOCIATION]" userId="S::dbisio@ndc.nasa.gov::ae6bc1c6-8241-4bef-a0d3-2e18d28fe308" providerId="AD" clId="Web-{4E40C95B-8D9B-4A7E-8751-FB96590CC0EE}" dt="2021-07-21T01:07:19.771" v="25"/>
          <ac:spMkLst>
            <pc:docMk/>
            <pc:sldMk cId="2638708303" sldId="399"/>
            <ac:spMk id="3" creationId="{00000000-0000-0000-0000-000000000000}"/>
          </ac:spMkLst>
        </pc:spChg>
        <pc:spChg chg="mod">
          <ac:chgData name="Bisio, Dominic (LARC-D332)[UNIVERSITIES SPACE RESEARCH ASSOCIATION]" userId="S::dbisio@ndc.nasa.gov::ae6bc1c6-8241-4bef-a0d3-2e18d28fe308" providerId="AD" clId="Web-{4E40C95B-8D9B-4A7E-8751-FB96590CC0EE}" dt="2021-07-21T01:14:33.790" v="268" actId="20577"/>
          <ac:spMkLst>
            <pc:docMk/>
            <pc:sldMk cId="2638708303" sldId="399"/>
            <ac:spMk id="4" creationId="{00000000-0000-0000-0000-000000000000}"/>
          </ac:spMkLst>
        </pc:spChg>
        <pc:spChg chg="add del mod">
          <ac:chgData name="Bisio, Dominic (LARC-D332)[UNIVERSITIES SPACE RESEARCH ASSOCIATION]" userId="S::dbisio@ndc.nasa.gov::ae6bc1c6-8241-4bef-a0d3-2e18d28fe308" providerId="AD" clId="Web-{4E40C95B-8D9B-4A7E-8751-FB96590CC0EE}" dt="2021-07-21T01:07:32.178" v="26"/>
          <ac:spMkLst>
            <pc:docMk/>
            <pc:sldMk cId="2638708303" sldId="399"/>
            <ac:spMk id="9" creationId="{8F912D29-647A-4E81-8F56-43A227C65073}"/>
          </ac:spMkLst>
        </pc:spChg>
      </pc:sldChg>
    </pc:docChg>
  </pc:docChgLst>
  <pc:docChgLst>
    <pc:chgData name="Bisio, Dominic (LARC-D332)[UNIVERSITIES SPACE RESEARCH ASSOCIATION]" userId="S::dbisio@ndc.nasa.gov::ae6bc1c6-8241-4bef-a0d3-2e18d28fe308" providerId="AD" clId="Web-{5C67CB9C-F7C3-4A98-8357-6E76C471AD06}"/>
    <pc:docChg chg="delSld modSld modSection">
      <pc:chgData name="Bisio, Dominic (LARC-D332)[UNIVERSITIES SPACE RESEARCH ASSOCIATION]" userId="S::dbisio@ndc.nasa.gov::ae6bc1c6-8241-4bef-a0d3-2e18d28fe308" providerId="AD" clId="Web-{5C67CB9C-F7C3-4A98-8357-6E76C471AD06}" dt="2021-07-21T00:20:50.962" v="166" actId="20577"/>
      <pc:docMkLst>
        <pc:docMk/>
      </pc:docMkLst>
      <pc:sldChg chg="del">
        <pc:chgData name="Bisio, Dominic (LARC-D332)[UNIVERSITIES SPACE RESEARCH ASSOCIATION]" userId="S::dbisio@ndc.nasa.gov::ae6bc1c6-8241-4bef-a0d3-2e18d28fe308" providerId="AD" clId="Web-{5C67CB9C-F7C3-4A98-8357-6E76C471AD06}" dt="2021-07-21T00:19:57.644" v="110"/>
        <pc:sldMkLst>
          <pc:docMk/>
          <pc:sldMk cId="679130151" sldId="368"/>
        </pc:sldMkLst>
      </pc:sldChg>
      <pc:sldChg chg="modSp">
        <pc:chgData name="Bisio, Dominic (LARC-D332)[UNIVERSITIES SPACE RESEARCH ASSOCIATION]" userId="S::dbisio@ndc.nasa.gov::ae6bc1c6-8241-4bef-a0d3-2e18d28fe308" providerId="AD" clId="Web-{5C67CB9C-F7C3-4A98-8357-6E76C471AD06}" dt="2021-07-21T00:20:50.962" v="166" actId="20577"/>
        <pc:sldMkLst>
          <pc:docMk/>
          <pc:sldMk cId="1045142164" sldId="396"/>
        </pc:sldMkLst>
        <pc:spChg chg="mod">
          <ac:chgData name="Bisio, Dominic (LARC-D332)[UNIVERSITIES SPACE RESEARCH ASSOCIATION]" userId="S::dbisio@ndc.nasa.gov::ae6bc1c6-8241-4bef-a0d3-2e18d28fe308" providerId="AD" clId="Web-{5C67CB9C-F7C3-4A98-8357-6E76C471AD06}" dt="2021-07-21T00:20:50.962" v="166" actId="20577"/>
          <ac:spMkLst>
            <pc:docMk/>
            <pc:sldMk cId="1045142164" sldId="396"/>
            <ac:spMk id="2" creationId="{00000000-0000-0000-0000-000000000000}"/>
          </ac:spMkLst>
        </pc:spChg>
      </pc:sldChg>
      <pc:sldChg chg="modSp">
        <pc:chgData name="Bisio, Dominic (LARC-D332)[UNIVERSITIES SPACE RESEARCH ASSOCIATION]" userId="S::dbisio@ndc.nasa.gov::ae6bc1c6-8241-4bef-a0d3-2e18d28fe308" providerId="AD" clId="Web-{5C67CB9C-F7C3-4A98-8357-6E76C471AD06}" dt="2021-07-21T00:20:22.600" v="132" actId="20577"/>
        <pc:sldMkLst>
          <pc:docMk/>
          <pc:sldMk cId="1111286926" sldId="404"/>
        </pc:sldMkLst>
        <pc:spChg chg="mod">
          <ac:chgData name="Bisio, Dominic (LARC-D332)[UNIVERSITIES SPACE RESEARCH ASSOCIATION]" userId="S::dbisio@ndc.nasa.gov::ae6bc1c6-8241-4bef-a0d3-2e18d28fe308" providerId="AD" clId="Web-{5C67CB9C-F7C3-4A98-8357-6E76C471AD06}" dt="2021-07-21T00:20:22.600" v="132" actId="20577"/>
          <ac:spMkLst>
            <pc:docMk/>
            <pc:sldMk cId="1111286926" sldId="404"/>
            <ac:spMk id="2" creationId="{02F20E88-F73B-47A4-91E6-A1F92C2F1587}"/>
          </ac:spMkLst>
        </pc:spChg>
        <pc:spChg chg="mod">
          <ac:chgData name="Bisio, Dominic (LARC-D332)[UNIVERSITIES SPACE RESEARCH ASSOCIATION]" userId="S::dbisio@ndc.nasa.gov::ae6bc1c6-8241-4bef-a0d3-2e18d28fe308" providerId="AD" clId="Web-{5C67CB9C-F7C3-4A98-8357-6E76C471AD06}" dt="2021-07-21T00:16:00.170" v="4" actId="1076"/>
          <ac:spMkLst>
            <pc:docMk/>
            <pc:sldMk cId="1111286926" sldId="404"/>
            <ac:spMk id="3" creationId="{B457491A-C33A-4D0C-9752-8E6F5B7C50C3}"/>
          </ac:spMkLst>
        </pc:spChg>
        <pc:picChg chg="mod">
          <ac:chgData name="Bisio, Dominic (LARC-D332)[UNIVERSITIES SPACE RESEARCH ASSOCIATION]" userId="S::dbisio@ndc.nasa.gov::ae6bc1c6-8241-4bef-a0d3-2e18d28fe308" providerId="AD" clId="Web-{5C67CB9C-F7C3-4A98-8357-6E76C471AD06}" dt="2021-07-21T00:16:29.657" v="8" actId="1076"/>
          <ac:picMkLst>
            <pc:docMk/>
            <pc:sldMk cId="1111286926" sldId="404"/>
            <ac:picMk id="4" creationId="{83CFF699-7F72-426B-9DAB-BF65795843E6}"/>
          </ac:picMkLst>
        </pc:picChg>
      </pc:sldChg>
    </pc:docChg>
  </pc:docChgLst>
  <pc:docChgLst>
    <pc:chgData name="Bisio, Dominic (LARC-D332)[UNIVERSITIES SPACE RESEARCH ASSOCIATION]" userId="S::dbisio@ndc.nasa.gov::ae6bc1c6-8241-4bef-a0d3-2e18d28fe308" providerId="AD" clId="Web-{1C2EA00D-1582-4CA9-9350-69ED2964BC28}"/>
    <pc:docChg chg="modSld">
      <pc:chgData name="Bisio, Dominic (LARC-D332)[UNIVERSITIES SPACE RESEARCH ASSOCIATION]" userId="S::dbisio@ndc.nasa.gov::ae6bc1c6-8241-4bef-a0d3-2e18d28fe308" providerId="AD" clId="Web-{1C2EA00D-1582-4CA9-9350-69ED2964BC28}" dt="2021-07-21T12:49:30.667" v="108" actId="1076"/>
      <pc:docMkLst>
        <pc:docMk/>
      </pc:docMkLst>
      <pc:sldChg chg="modSp">
        <pc:chgData name="Bisio, Dominic (LARC-D332)[UNIVERSITIES SPACE RESEARCH ASSOCIATION]" userId="S::dbisio@ndc.nasa.gov::ae6bc1c6-8241-4bef-a0d3-2e18d28fe308" providerId="AD" clId="Web-{1C2EA00D-1582-4CA9-9350-69ED2964BC28}" dt="2021-07-21T12:49:30.667" v="108" actId="1076"/>
        <pc:sldMkLst>
          <pc:docMk/>
          <pc:sldMk cId="2638708303" sldId="399"/>
        </pc:sldMkLst>
        <pc:spChg chg="mod">
          <ac:chgData name="Bisio, Dominic (LARC-D332)[UNIVERSITIES SPACE RESEARCH ASSOCIATION]" userId="S::dbisio@ndc.nasa.gov::ae6bc1c6-8241-4bef-a0d3-2e18d28fe308" providerId="AD" clId="Web-{1C2EA00D-1582-4CA9-9350-69ED2964BC28}" dt="2021-07-21T12:49:30.667" v="108" actId="1076"/>
          <ac:spMkLst>
            <pc:docMk/>
            <pc:sldMk cId="2638708303" sldId="399"/>
            <ac:spMk id="4" creationId="{00000000-0000-0000-0000-000000000000}"/>
          </ac:spMkLst>
        </pc:spChg>
      </pc:sldChg>
    </pc:docChg>
  </pc:docChgLst>
  <pc:docChgLst>
    <pc:chgData name="Bisio, Dominic (LARC-D332)[UNIVERSITIES SPACE RESEARCH ASSOCIATION]" userId="S::dbisio@ndc.nasa.gov::ae6bc1c6-8241-4bef-a0d3-2e18d28fe308" providerId="AD" clId="Web-{41B62659-8329-43FB-A406-CAC6A1DA659F}"/>
    <pc:docChg chg="addSld modSld sldOrd modSection">
      <pc:chgData name="Bisio, Dominic (LARC-D332)[UNIVERSITIES SPACE RESEARCH ASSOCIATION]" userId="S::dbisio@ndc.nasa.gov::ae6bc1c6-8241-4bef-a0d3-2e18d28fe308" providerId="AD" clId="Web-{41B62659-8329-43FB-A406-CAC6A1DA659F}" dt="2021-07-20T18:45:49.272" v="69"/>
      <pc:docMkLst>
        <pc:docMk/>
      </pc:docMkLst>
      <pc:sldChg chg="addSp delSp modSp">
        <pc:chgData name="Bisio, Dominic (LARC-D332)[UNIVERSITIES SPACE RESEARCH ASSOCIATION]" userId="S::dbisio@ndc.nasa.gov::ae6bc1c6-8241-4bef-a0d3-2e18d28fe308" providerId="AD" clId="Web-{41B62659-8329-43FB-A406-CAC6A1DA659F}" dt="2021-07-20T18:19:52.231" v="11" actId="1076"/>
        <pc:sldMkLst>
          <pc:docMk/>
          <pc:sldMk cId="2639217137" sldId="393"/>
        </pc:sldMkLst>
        <pc:picChg chg="add mod">
          <ac:chgData name="Bisio, Dominic (LARC-D332)[UNIVERSITIES SPACE RESEARCH ASSOCIATION]" userId="S::dbisio@ndc.nasa.gov::ae6bc1c6-8241-4bef-a0d3-2e18d28fe308" providerId="AD" clId="Web-{41B62659-8329-43FB-A406-CAC6A1DA659F}" dt="2021-07-20T18:19:52.231" v="11" actId="1076"/>
          <ac:picMkLst>
            <pc:docMk/>
            <pc:sldMk cId="2639217137" sldId="393"/>
            <ac:picMk id="3" creationId="{BA83B204-4D74-48B0-A852-E4F52BAA89C6}"/>
          </ac:picMkLst>
        </pc:picChg>
        <pc:picChg chg="del">
          <ac:chgData name="Bisio, Dominic (LARC-D332)[UNIVERSITIES SPACE RESEARCH ASSOCIATION]" userId="S::dbisio@ndc.nasa.gov::ae6bc1c6-8241-4bef-a0d3-2e18d28fe308" providerId="AD" clId="Web-{41B62659-8329-43FB-A406-CAC6A1DA659F}" dt="2021-07-20T18:18:57.398" v="0"/>
          <ac:picMkLst>
            <pc:docMk/>
            <pc:sldMk cId="2639217137" sldId="393"/>
            <ac:picMk id="7" creationId="{3088D0F7-929D-4E96-A393-3617B62FBB1C}"/>
          </ac:picMkLst>
        </pc:picChg>
      </pc:sldChg>
      <pc:sldChg chg="addSp delSp modSp add replId">
        <pc:chgData name="Bisio, Dominic (LARC-D332)[UNIVERSITIES SPACE RESEARCH ASSOCIATION]" userId="S::dbisio@ndc.nasa.gov::ae6bc1c6-8241-4bef-a0d3-2e18d28fe308" providerId="AD" clId="Web-{41B62659-8329-43FB-A406-CAC6A1DA659F}" dt="2021-07-20T18:37:56.794" v="61" actId="1076"/>
        <pc:sldMkLst>
          <pc:docMk/>
          <pc:sldMk cId="3777749481" sldId="400"/>
        </pc:sldMkLst>
        <pc:spChg chg="mod">
          <ac:chgData name="Bisio, Dominic (LARC-D332)[UNIVERSITIES SPACE RESEARCH ASSOCIATION]" userId="S::dbisio@ndc.nasa.gov::ae6bc1c6-8241-4bef-a0d3-2e18d28fe308" providerId="AD" clId="Web-{41B62659-8329-43FB-A406-CAC6A1DA659F}" dt="2021-07-20T18:36:25.067" v="49" actId="20577"/>
          <ac:spMkLst>
            <pc:docMk/>
            <pc:sldMk cId="3777749481" sldId="400"/>
            <ac:spMk id="2" creationId="{10D116F7-7AA9-4328-AB7C-71C20749B9BA}"/>
          </ac:spMkLst>
        </pc:spChg>
        <pc:picChg chg="del">
          <ac:chgData name="Bisio, Dominic (LARC-D332)[UNIVERSITIES SPACE RESEARCH ASSOCIATION]" userId="S::dbisio@ndc.nasa.gov::ae6bc1c6-8241-4bef-a0d3-2e18d28fe308" providerId="AD" clId="Web-{41B62659-8329-43FB-A406-CAC6A1DA659F}" dt="2021-07-20T18:21:09.941" v="13"/>
          <ac:picMkLst>
            <pc:docMk/>
            <pc:sldMk cId="3777749481" sldId="400"/>
            <ac:picMk id="3" creationId="{BA83B204-4D74-48B0-A852-E4F52BAA89C6}"/>
          </ac:picMkLst>
        </pc:picChg>
        <pc:picChg chg="add mod">
          <ac:chgData name="Bisio, Dominic (LARC-D332)[UNIVERSITIES SPACE RESEARCH ASSOCIATION]" userId="S::dbisio@ndc.nasa.gov::ae6bc1c6-8241-4bef-a0d3-2e18d28fe308" providerId="AD" clId="Web-{41B62659-8329-43FB-A406-CAC6A1DA659F}" dt="2021-07-20T18:37:56.794" v="61" actId="1076"/>
          <ac:picMkLst>
            <pc:docMk/>
            <pc:sldMk cId="3777749481" sldId="400"/>
            <ac:picMk id="7" creationId="{5F939129-2575-44B2-9B73-1BF0E6C70454}"/>
          </ac:picMkLst>
        </pc:picChg>
      </pc:sldChg>
      <pc:sldChg chg="addSp delSp modSp new">
        <pc:chgData name="Bisio, Dominic (LARC-D332)[UNIVERSITIES SPACE RESEARCH ASSOCIATION]" userId="S::dbisio@ndc.nasa.gov::ae6bc1c6-8241-4bef-a0d3-2e18d28fe308" providerId="AD" clId="Web-{41B62659-8329-43FB-A406-CAC6A1DA659F}" dt="2021-07-20T18:39:38.084" v="67" actId="1076"/>
        <pc:sldMkLst>
          <pc:docMk/>
          <pc:sldMk cId="2879147376" sldId="401"/>
        </pc:sldMkLst>
        <pc:spChg chg="mod">
          <ac:chgData name="Bisio, Dominic (LARC-D332)[UNIVERSITIES SPACE RESEARCH ASSOCIATION]" userId="S::dbisio@ndc.nasa.gov::ae6bc1c6-8241-4bef-a0d3-2e18d28fe308" providerId="AD" clId="Web-{41B62659-8329-43FB-A406-CAC6A1DA659F}" dt="2021-07-20T18:36:52.069" v="57" actId="20577"/>
          <ac:spMkLst>
            <pc:docMk/>
            <pc:sldMk cId="2879147376" sldId="401"/>
            <ac:spMk id="2" creationId="{5A831795-F0D2-4EF8-AFBA-E93303E03AF6}"/>
          </ac:spMkLst>
        </pc:spChg>
        <pc:spChg chg="del">
          <ac:chgData name="Bisio, Dominic (LARC-D332)[UNIVERSITIES SPACE RESEARCH ASSOCIATION]" userId="S::dbisio@ndc.nasa.gov::ae6bc1c6-8241-4bef-a0d3-2e18d28fe308" providerId="AD" clId="Web-{41B62659-8329-43FB-A406-CAC6A1DA659F}" dt="2021-07-20T18:36:53.913" v="58"/>
          <ac:spMkLst>
            <pc:docMk/>
            <pc:sldMk cId="2879147376" sldId="401"/>
            <ac:spMk id="3" creationId="{D2DE6134-EF89-46E0-A51A-07944CFF39C3}"/>
          </ac:spMkLst>
        </pc:spChg>
        <pc:picChg chg="add mod">
          <ac:chgData name="Bisio, Dominic (LARC-D332)[UNIVERSITIES SPACE RESEARCH ASSOCIATION]" userId="S::dbisio@ndc.nasa.gov::ae6bc1c6-8241-4bef-a0d3-2e18d28fe308" providerId="AD" clId="Web-{41B62659-8329-43FB-A406-CAC6A1DA659F}" dt="2021-07-20T18:39:38.084" v="67" actId="1076"/>
          <ac:picMkLst>
            <pc:docMk/>
            <pc:sldMk cId="2879147376" sldId="401"/>
            <ac:picMk id="7" creationId="{F011A519-4F20-4B94-90E6-D732CD9CC042}"/>
          </ac:picMkLst>
        </pc:picChg>
      </pc:sldChg>
      <pc:sldChg chg="add ord replId">
        <pc:chgData name="Bisio, Dominic (LARC-D332)[UNIVERSITIES SPACE RESEARCH ASSOCIATION]" userId="S::dbisio@ndc.nasa.gov::ae6bc1c6-8241-4bef-a0d3-2e18d28fe308" providerId="AD" clId="Web-{41B62659-8329-43FB-A406-CAC6A1DA659F}" dt="2021-07-20T18:45:49.272" v="69"/>
        <pc:sldMkLst>
          <pc:docMk/>
          <pc:sldMk cId="834234847" sldId="402"/>
        </pc:sldMkLst>
      </pc:sldChg>
    </pc:docChg>
  </pc:docChgLst>
  <pc:docChgLst>
    <pc:chgData name="Bisio, Dominic (LARC-D332)[UNIVERSITIES SPACE RESEARCH ASSOCIATION]" userId="S::dbisio@ndc.nasa.gov::ae6bc1c6-8241-4bef-a0d3-2e18d28fe308" providerId="AD" clId="Web-{40B76305-D9A5-4C36-886A-899A2A01E44B}"/>
    <pc:docChg chg="modSld">
      <pc:chgData name="Bisio, Dominic (LARC-D332)[UNIVERSITIES SPACE RESEARCH ASSOCIATION]" userId="S::dbisio@ndc.nasa.gov::ae6bc1c6-8241-4bef-a0d3-2e18d28fe308" providerId="AD" clId="Web-{40B76305-D9A5-4C36-886A-899A2A01E44B}" dt="2021-07-21T00:09:32.834" v="1416" actId="20577"/>
      <pc:docMkLst>
        <pc:docMk/>
      </pc:docMkLst>
      <pc:sldChg chg="modSp">
        <pc:chgData name="Bisio, Dominic (LARC-D332)[UNIVERSITIES SPACE RESEARCH ASSOCIATION]" userId="S::dbisio@ndc.nasa.gov::ae6bc1c6-8241-4bef-a0d3-2e18d28fe308" providerId="AD" clId="Web-{40B76305-D9A5-4C36-886A-899A2A01E44B}" dt="2021-07-21T00:09:32.834" v="1416" actId="20577"/>
        <pc:sldMkLst>
          <pc:docMk/>
          <pc:sldMk cId="1045142164" sldId="396"/>
        </pc:sldMkLst>
        <pc:spChg chg="mod">
          <ac:chgData name="Bisio, Dominic (LARC-D332)[UNIVERSITIES SPACE RESEARCH ASSOCIATION]" userId="S::dbisio@ndc.nasa.gov::ae6bc1c6-8241-4bef-a0d3-2e18d28fe308" providerId="AD" clId="Web-{40B76305-D9A5-4C36-886A-899A2A01E44B}" dt="2021-07-21T00:09:32.834" v="1416" actId="20577"/>
          <ac:spMkLst>
            <pc:docMk/>
            <pc:sldMk cId="1045142164" sldId="396"/>
            <ac:spMk id="3" creationId="{00000000-0000-0000-0000-000000000000}"/>
          </ac:spMkLst>
        </pc:spChg>
      </pc:sldChg>
      <pc:sldChg chg="addSp modSp">
        <pc:chgData name="Bisio, Dominic (LARC-D332)[UNIVERSITIES SPACE RESEARCH ASSOCIATION]" userId="S::dbisio@ndc.nasa.gov::ae6bc1c6-8241-4bef-a0d3-2e18d28fe308" providerId="AD" clId="Web-{40B76305-D9A5-4C36-886A-899A2A01E44B}" dt="2021-07-21T00:08:57.925" v="1401" actId="20577"/>
        <pc:sldMkLst>
          <pc:docMk/>
          <pc:sldMk cId="1111286926" sldId="404"/>
        </pc:sldMkLst>
        <pc:spChg chg="mod">
          <ac:chgData name="Bisio, Dominic (LARC-D332)[UNIVERSITIES SPACE RESEARCH ASSOCIATION]" userId="S::dbisio@ndc.nasa.gov::ae6bc1c6-8241-4bef-a0d3-2e18d28fe308" providerId="AD" clId="Web-{40B76305-D9A5-4C36-886A-899A2A01E44B}" dt="2021-07-21T00:08:57.925" v="1401" actId="20577"/>
          <ac:spMkLst>
            <pc:docMk/>
            <pc:sldMk cId="1111286926" sldId="404"/>
            <ac:spMk id="3" creationId="{B457491A-C33A-4D0C-9752-8E6F5B7C50C3}"/>
          </ac:spMkLst>
        </pc:spChg>
        <pc:picChg chg="add mod">
          <ac:chgData name="Bisio, Dominic (LARC-D332)[UNIVERSITIES SPACE RESEARCH ASSOCIATION]" userId="S::dbisio@ndc.nasa.gov::ae6bc1c6-8241-4bef-a0d3-2e18d28fe308" providerId="AD" clId="Web-{40B76305-D9A5-4C36-886A-899A2A01E44B}" dt="2021-07-20T23:34:04.846" v="152" actId="1076"/>
          <ac:picMkLst>
            <pc:docMk/>
            <pc:sldMk cId="1111286926" sldId="404"/>
            <ac:picMk id="4" creationId="{83CFF699-7F72-426B-9DAB-BF65795843E6}"/>
          </ac:picMkLst>
        </pc:picChg>
      </pc:sldChg>
    </pc:docChg>
  </pc:docChgLst>
  <pc:docChgLst>
    <pc:chgData name="Bisio, Dominic (LARC-D332)[UNIVERSITIES SPACE RESEARCH ASSOCIATION]" userId="ae6bc1c6-8241-4bef-a0d3-2e18d28fe308" providerId="ADAL" clId="{486DBB62-193D-43A9-8FD0-30F66DFAA942}"/>
    <pc:docChg chg="undo custSel addSld delSld modSld sldOrd modSection">
      <pc:chgData name="Bisio, Dominic (LARC-D332)[UNIVERSITIES SPACE RESEARCH ASSOCIATION]" userId="ae6bc1c6-8241-4bef-a0d3-2e18d28fe308" providerId="ADAL" clId="{486DBB62-193D-43A9-8FD0-30F66DFAA942}" dt="2021-07-21T18:06:13.208" v="1264" actId="1592"/>
      <pc:docMkLst>
        <pc:docMk/>
      </pc:docMkLst>
      <pc:sldChg chg="addSp delSp modSp mod">
        <pc:chgData name="Bisio, Dominic (LARC-D332)[UNIVERSITIES SPACE RESEARCH ASSOCIATION]" userId="ae6bc1c6-8241-4bef-a0d3-2e18d28fe308" providerId="ADAL" clId="{486DBB62-193D-43A9-8FD0-30F66DFAA942}" dt="2021-07-21T14:59:49.829" v="389" actId="1076"/>
        <pc:sldMkLst>
          <pc:docMk/>
          <pc:sldMk cId="4163518047" sldId="322"/>
        </pc:sldMkLst>
        <pc:picChg chg="del">
          <ac:chgData name="Bisio, Dominic (LARC-D332)[UNIVERSITIES SPACE RESEARCH ASSOCIATION]" userId="ae6bc1c6-8241-4bef-a0d3-2e18d28fe308" providerId="ADAL" clId="{486DBB62-193D-43A9-8FD0-30F66DFAA942}" dt="2021-07-21T14:59:42.226" v="385" actId="478"/>
          <ac:picMkLst>
            <pc:docMk/>
            <pc:sldMk cId="4163518047" sldId="322"/>
            <ac:picMk id="2" creationId="{4B4014BC-AF16-44F5-A961-819639BD9430}"/>
          </ac:picMkLst>
        </pc:picChg>
        <pc:picChg chg="add mod">
          <ac:chgData name="Bisio, Dominic (LARC-D332)[UNIVERSITIES SPACE RESEARCH ASSOCIATION]" userId="ae6bc1c6-8241-4bef-a0d3-2e18d28fe308" providerId="ADAL" clId="{486DBB62-193D-43A9-8FD0-30F66DFAA942}" dt="2021-07-21T14:59:49.829" v="389" actId="1076"/>
          <ac:picMkLst>
            <pc:docMk/>
            <pc:sldMk cId="4163518047" sldId="322"/>
            <ac:picMk id="15" creationId="{32F5208A-C9EA-481D-8EB7-225ACCC97040}"/>
          </ac:picMkLst>
        </pc:picChg>
      </pc:sldChg>
      <pc:sldChg chg="addSp delSp modSp mod">
        <pc:chgData name="Bisio, Dominic (LARC-D332)[UNIVERSITIES SPACE RESEARCH ASSOCIATION]" userId="ae6bc1c6-8241-4bef-a0d3-2e18d28fe308" providerId="ADAL" clId="{486DBB62-193D-43A9-8FD0-30F66DFAA942}" dt="2021-07-21T17:54:28.304" v="1246" actId="14100"/>
        <pc:sldMkLst>
          <pc:docMk/>
          <pc:sldMk cId="1300396382" sldId="366"/>
        </pc:sldMkLst>
        <pc:spChg chg="mod">
          <ac:chgData name="Bisio, Dominic (LARC-D332)[UNIVERSITIES SPACE RESEARCH ASSOCIATION]" userId="ae6bc1c6-8241-4bef-a0d3-2e18d28fe308" providerId="ADAL" clId="{486DBB62-193D-43A9-8FD0-30F66DFAA942}" dt="2021-07-21T17:20:34.011" v="1197" actId="20577"/>
          <ac:spMkLst>
            <pc:docMk/>
            <pc:sldMk cId="1300396382" sldId="366"/>
            <ac:spMk id="14" creationId="{1DFB9860-ABC1-4280-B45A-56E30A5F3DA3}"/>
          </ac:spMkLst>
        </pc:spChg>
        <pc:spChg chg="mod">
          <ac:chgData name="Bisio, Dominic (LARC-D332)[UNIVERSITIES SPACE RESEARCH ASSOCIATION]" userId="ae6bc1c6-8241-4bef-a0d3-2e18d28fe308" providerId="ADAL" clId="{486DBB62-193D-43A9-8FD0-30F66DFAA942}" dt="2021-07-21T17:20:58.707" v="1205" actId="20577"/>
          <ac:spMkLst>
            <pc:docMk/>
            <pc:sldMk cId="1300396382" sldId="366"/>
            <ac:spMk id="16" creationId="{B68187E8-6F92-4AE8-850E-81DF07D0221F}"/>
          </ac:spMkLst>
        </pc:spChg>
        <pc:picChg chg="del">
          <ac:chgData name="Bisio, Dominic (LARC-D332)[UNIVERSITIES SPACE RESEARCH ASSOCIATION]" userId="ae6bc1c6-8241-4bef-a0d3-2e18d28fe308" providerId="ADAL" clId="{486DBB62-193D-43A9-8FD0-30F66DFAA942}" dt="2021-07-21T17:54:02.471" v="1239" actId="478"/>
          <ac:picMkLst>
            <pc:docMk/>
            <pc:sldMk cId="1300396382" sldId="366"/>
            <ac:picMk id="2" creationId="{244456B0-A5EC-403B-B784-AF5795CE5475}"/>
          </ac:picMkLst>
        </pc:picChg>
        <pc:picChg chg="add mod">
          <ac:chgData name="Bisio, Dominic (LARC-D332)[UNIVERSITIES SPACE RESEARCH ASSOCIATION]" userId="ae6bc1c6-8241-4bef-a0d3-2e18d28fe308" providerId="ADAL" clId="{486DBB62-193D-43A9-8FD0-30F66DFAA942}" dt="2021-07-21T17:54:28.304" v="1246" actId="14100"/>
          <ac:picMkLst>
            <pc:docMk/>
            <pc:sldMk cId="1300396382" sldId="366"/>
            <ac:picMk id="4" creationId="{1423DC75-46D0-4763-B86C-9EF39D3197CA}"/>
          </ac:picMkLst>
        </pc:picChg>
      </pc:sldChg>
      <pc:sldChg chg="addSp delSp modSp mod delCm">
        <pc:chgData name="Bisio, Dominic (LARC-D332)[UNIVERSITIES SPACE RESEARCH ASSOCIATION]" userId="ae6bc1c6-8241-4bef-a0d3-2e18d28fe308" providerId="ADAL" clId="{486DBB62-193D-43A9-8FD0-30F66DFAA942}" dt="2021-07-21T18:05:32.329" v="1259" actId="1592"/>
        <pc:sldMkLst>
          <pc:docMk/>
          <pc:sldMk cId="2255457007" sldId="369"/>
        </pc:sldMkLst>
        <pc:spChg chg="mod">
          <ac:chgData name="Bisio, Dominic (LARC-D332)[UNIVERSITIES SPACE RESEARCH ASSOCIATION]" userId="ae6bc1c6-8241-4bef-a0d3-2e18d28fe308" providerId="ADAL" clId="{486DBB62-193D-43A9-8FD0-30F66DFAA942}" dt="2021-07-21T15:29:24.714" v="629" actId="14100"/>
          <ac:spMkLst>
            <pc:docMk/>
            <pc:sldMk cId="2255457007" sldId="369"/>
            <ac:spMk id="3" creationId="{E5CD14DB-A49F-48F1-91C6-5F2885363DC6}"/>
          </ac:spMkLst>
        </pc:spChg>
        <pc:spChg chg="del">
          <ac:chgData name="Bisio, Dominic (LARC-D332)[UNIVERSITIES SPACE RESEARCH ASSOCIATION]" userId="ae6bc1c6-8241-4bef-a0d3-2e18d28fe308" providerId="ADAL" clId="{486DBB62-193D-43A9-8FD0-30F66DFAA942}" dt="2021-07-21T13:50:06.523" v="364" actId="478"/>
          <ac:spMkLst>
            <pc:docMk/>
            <pc:sldMk cId="2255457007" sldId="369"/>
            <ac:spMk id="4" creationId="{BDEEDEAB-0650-4DFF-969B-333403C939AB}"/>
          </ac:spMkLst>
        </pc:spChg>
        <pc:spChg chg="del mod">
          <ac:chgData name="Bisio, Dominic (LARC-D332)[UNIVERSITIES SPACE RESEARCH ASSOCIATION]" userId="ae6bc1c6-8241-4bef-a0d3-2e18d28fe308" providerId="ADAL" clId="{486DBB62-193D-43A9-8FD0-30F66DFAA942}" dt="2021-07-21T13:30:30.896" v="340" actId="931"/>
          <ac:spMkLst>
            <pc:docMk/>
            <pc:sldMk cId="2255457007" sldId="369"/>
            <ac:spMk id="8" creationId="{20D4CAB8-072C-4813-8BBA-EE0B1B66C8B1}"/>
          </ac:spMkLst>
        </pc:spChg>
        <pc:spChg chg="add del mod">
          <ac:chgData name="Bisio, Dominic (LARC-D332)[UNIVERSITIES SPACE RESEARCH ASSOCIATION]" userId="ae6bc1c6-8241-4bef-a0d3-2e18d28fe308" providerId="ADAL" clId="{486DBB62-193D-43A9-8FD0-30F66DFAA942}" dt="2021-07-21T13:50:11.359" v="366" actId="478"/>
          <ac:spMkLst>
            <pc:docMk/>
            <pc:sldMk cId="2255457007" sldId="369"/>
            <ac:spMk id="16" creationId="{2010D390-2A15-45F3-9DFC-36D33AB1A9BE}"/>
          </ac:spMkLst>
        </pc:spChg>
        <pc:picChg chg="add del mod">
          <ac:chgData name="Bisio, Dominic (LARC-D332)[UNIVERSITIES SPACE RESEARCH ASSOCIATION]" userId="ae6bc1c6-8241-4bef-a0d3-2e18d28fe308" providerId="ADAL" clId="{486DBB62-193D-43A9-8FD0-30F66DFAA942}" dt="2021-07-21T13:50:08.702" v="365" actId="478"/>
          <ac:picMkLst>
            <pc:docMk/>
            <pc:sldMk cId="2255457007" sldId="369"/>
            <ac:picMk id="10" creationId="{EE1E50A0-D5CA-4E9C-9125-99CE3937FCBF}"/>
          </ac:picMkLst>
        </pc:picChg>
        <pc:picChg chg="add mod">
          <ac:chgData name="Bisio, Dominic (LARC-D332)[UNIVERSITIES SPACE RESEARCH ASSOCIATION]" userId="ae6bc1c6-8241-4bef-a0d3-2e18d28fe308" providerId="ADAL" clId="{486DBB62-193D-43A9-8FD0-30F66DFAA942}" dt="2021-07-21T13:56:25.496" v="375" actId="1076"/>
          <ac:picMkLst>
            <pc:docMk/>
            <pc:sldMk cId="2255457007" sldId="369"/>
            <ac:picMk id="12" creationId="{593ED8BC-159A-4CEF-ABE6-855FD1E2CB82}"/>
          </ac:picMkLst>
        </pc:picChg>
        <pc:picChg chg="add mod modCrop">
          <ac:chgData name="Bisio, Dominic (LARC-D332)[UNIVERSITIES SPACE RESEARCH ASSOCIATION]" userId="ae6bc1c6-8241-4bef-a0d3-2e18d28fe308" providerId="ADAL" clId="{486DBB62-193D-43A9-8FD0-30F66DFAA942}" dt="2021-07-21T13:56:25.290" v="374" actId="1076"/>
          <ac:picMkLst>
            <pc:docMk/>
            <pc:sldMk cId="2255457007" sldId="369"/>
            <ac:picMk id="14" creationId="{91238683-436F-40FC-8617-0AFEE0485325}"/>
          </ac:picMkLst>
        </pc:picChg>
        <pc:picChg chg="add del mod">
          <ac:chgData name="Bisio, Dominic (LARC-D332)[UNIVERSITIES SPACE RESEARCH ASSOCIATION]" userId="ae6bc1c6-8241-4bef-a0d3-2e18d28fe308" providerId="ADAL" clId="{486DBB62-193D-43A9-8FD0-30F66DFAA942}" dt="2021-07-21T13:56:26.031" v="377" actId="931"/>
          <ac:picMkLst>
            <pc:docMk/>
            <pc:sldMk cId="2255457007" sldId="369"/>
            <ac:picMk id="18" creationId="{08C90188-FFC6-4EAA-BC11-D78BB6CFAB50}"/>
          </ac:picMkLst>
        </pc:picChg>
      </pc:sldChg>
      <pc:sldChg chg="modAnim delCm">
        <pc:chgData name="Bisio, Dominic (LARC-D332)[UNIVERSITIES SPACE RESEARCH ASSOCIATION]" userId="ae6bc1c6-8241-4bef-a0d3-2e18d28fe308" providerId="ADAL" clId="{486DBB62-193D-43A9-8FD0-30F66DFAA942}" dt="2021-07-21T18:05:57.081" v="1260" actId="1592"/>
        <pc:sldMkLst>
          <pc:docMk/>
          <pc:sldMk cId="3955319602" sldId="370"/>
        </pc:sldMkLst>
      </pc:sldChg>
      <pc:sldChg chg="modSp mod">
        <pc:chgData name="Bisio, Dominic (LARC-D332)[UNIVERSITIES SPACE RESEARCH ASSOCIATION]" userId="ae6bc1c6-8241-4bef-a0d3-2e18d28fe308" providerId="ADAL" clId="{486DBB62-193D-43A9-8FD0-30F66DFAA942}" dt="2021-07-21T15:08:51.893" v="546" actId="20577"/>
        <pc:sldMkLst>
          <pc:docMk/>
          <pc:sldMk cId="1378655501" sldId="373"/>
        </pc:sldMkLst>
        <pc:spChg chg="mod">
          <ac:chgData name="Bisio, Dominic (LARC-D332)[UNIVERSITIES SPACE RESEARCH ASSOCIATION]" userId="ae6bc1c6-8241-4bef-a0d3-2e18d28fe308" providerId="ADAL" clId="{486DBB62-193D-43A9-8FD0-30F66DFAA942}" dt="2021-07-21T15:08:51.893" v="546" actId="20577"/>
          <ac:spMkLst>
            <pc:docMk/>
            <pc:sldMk cId="1378655501" sldId="373"/>
            <ac:spMk id="8" creationId="{1F2DD760-D8A4-4572-8835-CE1AB7F3E25B}"/>
          </ac:spMkLst>
        </pc:spChg>
      </pc:sldChg>
      <pc:sldChg chg="modSp modAnim modNotesTx">
        <pc:chgData name="Bisio, Dominic (LARC-D332)[UNIVERSITIES SPACE RESEARCH ASSOCIATION]" userId="ae6bc1c6-8241-4bef-a0d3-2e18d28fe308" providerId="ADAL" clId="{486DBB62-193D-43A9-8FD0-30F66DFAA942}" dt="2021-07-21T17:03:31.413" v="785"/>
        <pc:sldMkLst>
          <pc:docMk/>
          <pc:sldMk cId="1846499310" sldId="375"/>
        </pc:sldMkLst>
        <pc:spChg chg="mod">
          <ac:chgData name="Bisio, Dominic (LARC-D332)[UNIVERSITIES SPACE RESEARCH ASSOCIATION]" userId="ae6bc1c6-8241-4bef-a0d3-2e18d28fe308" providerId="ADAL" clId="{486DBB62-193D-43A9-8FD0-30F66DFAA942}" dt="2021-07-21T15:12:37.966" v="598" actId="120"/>
          <ac:spMkLst>
            <pc:docMk/>
            <pc:sldMk cId="1846499310" sldId="375"/>
            <ac:spMk id="10" creationId="{8E5FA146-2559-40A2-A067-A50DCC68BB85}"/>
          </ac:spMkLst>
        </pc:spChg>
        <pc:spChg chg="mod">
          <ac:chgData name="Bisio, Dominic (LARC-D332)[UNIVERSITIES SPACE RESEARCH ASSOCIATION]" userId="ae6bc1c6-8241-4bef-a0d3-2e18d28fe308" providerId="ADAL" clId="{486DBB62-193D-43A9-8FD0-30F66DFAA942}" dt="2021-07-21T15:12:35.355" v="597" actId="120"/>
          <ac:spMkLst>
            <pc:docMk/>
            <pc:sldMk cId="1846499310" sldId="375"/>
            <ac:spMk id="13" creationId="{101F71A5-1C8B-465B-B047-461FAB5AE6B2}"/>
          </ac:spMkLst>
        </pc:spChg>
      </pc:sldChg>
      <pc:sldChg chg="addSp delSp modSp mod modAnim">
        <pc:chgData name="Bisio, Dominic (LARC-D332)[UNIVERSITIES SPACE RESEARCH ASSOCIATION]" userId="ae6bc1c6-8241-4bef-a0d3-2e18d28fe308" providerId="ADAL" clId="{486DBB62-193D-43A9-8FD0-30F66DFAA942}" dt="2021-07-21T13:07:20.061" v="39" actId="1076"/>
        <pc:sldMkLst>
          <pc:docMk/>
          <pc:sldMk cId="3475802532" sldId="384"/>
        </pc:sldMkLst>
        <pc:spChg chg="del">
          <ac:chgData name="Bisio, Dominic (LARC-D332)[UNIVERSITIES SPACE RESEARCH ASSOCIATION]" userId="ae6bc1c6-8241-4bef-a0d3-2e18d28fe308" providerId="ADAL" clId="{486DBB62-193D-43A9-8FD0-30F66DFAA942}" dt="2021-07-21T13:07:17.191" v="38" actId="478"/>
          <ac:spMkLst>
            <pc:docMk/>
            <pc:sldMk cId="3475802532" sldId="384"/>
            <ac:spMk id="11" creationId="{77941694-5133-4E58-8317-168F8DD98DAE}"/>
          </ac:spMkLst>
        </pc:spChg>
        <pc:picChg chg="add mod">
          <ac:chgData name="Bisio, Dominic (LARC-D332)[UNIVERSITIES SPACE RESEARCH ASSOCIATION]" userId="ae6bc1c6-8241-4bef-a0d3-2e18d28fe308" providerId="ADAL" clId="{486DBB62-193D-43A9-8FD0-30F66DFAA942}" dt="2021-07-21T13:07:20.061" v="39" actId="1076"/>
          <ac:picMkLst>
            <pc:docMk/>
            <pc:sldMk cId="3475802532" sldId="384"/>
            <ac:picMk id="3" creationId="{3E4E88BB-E672-40B3-91B6-E30C38F683A2}"/>
          </ac:picMkLst>
        </pc:picChg>
      </pc:sldChg>
      <pc:sldChg chg="ord">
        <pc:chgData name="Bisio, Dominic (LARC-D332)[UNIVERSITIES SPACE RESEARCH ASSOCIATION]" userId="ae6bc1c6-8241-4bef-a0d3-2e18d28fe308" providerId="ADAL" clId="{486DBB62-193D-43A9-8FD0-30F66DFAA942}" dt="2021-07-21T15:02:39.087" v="391"/>
        <pc:sldMkLst>
          <pc:docMk/>
          <pc:sldMk cId="3439943723" sldId="387"/>
        </pc:sldMkLst>
      </pc:sldChg>
      <pc:sldChg chg="modNotesTx">
        <pc:chgData name="Bisio, Dominic (LARC-D332)[UNIVERSITIES SPACE RESEARCH ASSOCIATION]" userId="ae6bc1c6-8241-4bef-a0d3-2e18d28fe308" providerId="ADAL" clId="{486DBB62-193D-43A9-8FD0-30F66DFAA942}" dt="2021-07-21T17:07:58.537" v="1186" actId="20577"/>
        <pc:sldMkLst>
          <pc:docMk/>
          <pc:sldMk cId="2739603509" sldId="389"/>
        </pc:sldMkLst>
      </pc:sldChg>
      <pc:sldChg chg="del">
        <pc:chgData name="Bisio, Dominic (LARC-D332)[UNIVERSITIES SPACE RESEARCH ASSOCIATION]" userId="ae6bc1c6-8241-4bef-a0d3-2e18d28fe308" providerId="ADAL" clId="{486DBB62-193D-43A9-8FD0-30F66DFAA942}" dt="2021-07-21T15:04:57.793" v="394" actId="47"/>
        <pc:sldMkLst>
          <pc:docMk/>
          <pc:sldMk cId="700583216" sldId="390"/>
        </pc:sldMkLst>
      </pc:sldChg>
      <pc:sldChg chg="addSp delSp modSp mod delCm">
        <pc:chgData name="Bisio, Dominic (LARC-D332)[UNIVERSITIES SPACE RESEARCH ASSOCIATION]" userId="ae6bc1c6-8241-4bef-a0d3-2e18d28fe308" providerId="ADAL" clId="{486DBB62-193D-43A9-8FD0-30F66DFAA942}" dt="2021-07-21T18:06:13.208" v="1264" actId="1592"/>
        <pc:sldMkLst>
          <pc:docMk/>
          <pc:sldMk cId="438566102" sldId="391"/>
        </pc:sldMkLst>
        <pc:spChg chg="mod">
          <ac:chgData name="Bisio, Dominic (LARC-D332)[UNIVERSITIES SPACE RESEARCH ASSOCIATION]" userId="ae6bc1c6-8241-4bef-a0d3-2e18d28fe308" providerId="ADAL" clId="{486DBB62-193D-43A9-8FD0-30F66DFAA942}" dt="2021-07-21T17:21:24.399" v="1211" actId="1076"/>
          <ac:spMkLst>
            <pc:docMk/>
            <pc:sldMk cId="438566102" sldId="391"/>
            <ac:spMk id="5" creationId="{D9561AAE-B505-46A6-9A2C-D384862C2799}"/>
          </ac:spMkLst>
        </pc:spChg>
        <pc:spChg chg="mod">
          <ac:chgData name="Bisio, Dominic (LARC-D332)[UNIVERSITIES SPACE RESEARCH ASSOCIATION]" userId="ae6bc1c6-8241-4bef-a0d3-2e18d28fe308" providerId="ADAL" clId="{486DBB62-193D-43A9-8FD0-30F66DFAA942}" dt="2021-07-21T17:52:11.143" v="1238" actId="20577"/>
          <ac:spMkLst>
            <pc:docMk/>
            <pc:sldMk cId="438566102" sldId="391"/>
            <ac:spMk id="15" creationId="{00000000-0000-0000-0000-000000000000}"/>
          </ac:spMkLst>
        </pc:spChg>
        <pc:picChg chg="del">
          <ac:chgData name="Bisio, Dominic (LARC-D332)[UNIVERSITIES SPACE RESEARCH ASSOCIATION]" userId="ae6bc1c6-8241-4bef-a0d3-2e18d28fe308" providerId="ADAL" clId="{486DBB62-193D-43A9-8FD0-30F66DFAA942}" dt="2021-07-21T17:20:04.390" v="1193" actId="478"/>
          <ac:picMkLst>
            <pc:docMk/>
            <pc:sldMk cId="438566102" sldId="391"/>
            <ac:picMk id="3" creationId="{181B2683-94AE-4B04-9077-7D8162732B65}"/>
          </ac:picMkLst>
        </pc:picChg>
        <pc:picChg chg="add mod">
          <ac:chgData name="Bisio, Dominic (LARC-D332)[UNIVERSITIES SPACE RESEARCH ASSOCIATION]" userId="ae6bc1c6-8241-4bef-a0d3-2e18d28fe308" providerId="ADAL" clId="{486DBB62-193D-43A9-8FD0-30F66DFAA942}" dt="2021-07-21T17:20:11.667" v="1194" actId="1076"/>
          <ac:picMkLst>
            <pc:docMk/>
            <pc:sldMk cId="438566102" sldId="391"/>
            <ac:picMk id="4" creationId="{5EA76FB3-83D3-45CD-AAE6-0D6948F022BA}"/>
          </ac:picMkLst>
        </pc:picChg>
        <pc:picChg chg="mod">
          <ac:chgData name="Bisio, Dominic (LARC-D332)[UNIVERSITIES SPACE RESEARCH ASSOCIATION]" userId="ae6bc1c6-8241-4bef-a0d3-2e18d28fe308" providerId="ADAL" clId="{486DBB62-193D-43A9-8FD0-30F66DFAA942}" dt="2021-07-21T17:20:16.714" v="1195" actId="1076"/>
          <ac:picMkLst>
            <pc:docMk/>
            <pc:sldMk cId="438566102" sldId="391"/>
            <ac:picMk id="13" creationId="{BEF9B4FE-C34A-423D-921C-E70904C02546}"/>
          </ac:picMkLst>
        </pc:picChg>
      </pc:sldChg>
      <pc:sldChg chg="addSp modSp mod">
        <pc:chgData name="Bisio, Dominic (LARC-D332)[UNIVERSITIES SPACE RESEARCH ASSOCIATION]" userId="ae6bc1c6-8241-4bef-a0d3-2e18d28fe308" providerId="ADAL" clId="{486DBB62-193D-43A9-8FD0-30F66DFAA942}" dt="2021-07-21T16:46:25.030" v="716" actId="1035"/>
        <pc:sldMkLst>
          <pc:docMk/>
          <pc:sldMk cId="2639217137" sldId="393"/>
        </pc:sldMkLst>
        <pc:picChg chg="mod">
          <ac:chgData name="Bisio, Dominic (LARC-D332)[UNIVERSITIES SPACE RESEARCH ASSOCIATION]" userId="ae6bc1c6-8241-4bef-a0d3-2e18d28fe308" providerId="ADAL" clId="{486DBB62-193D-43A9-8FD0-30F66DFAA942}" dt="2021-07-21T16:42:44.730" v="675" actId="1035"/>
          <ac:picMkLst>
            <pc:docMk/>
            <pc:sldMk cId="2639217137" sldId="393"/>
            <ac:picMk id="3" creationId="{BA83B204-4D74-48B0-A852-E4F52BAA89C6}"/>
          </ac:picMkLst>
        </pc:picChg>
        <pc:picChg chg="add mod">
          <ac:chgData name="Bisio, Dominic (LARC-D332)[UNIVERSITIES SPACE RESEARCH ASSOCIATION]" userId="ae6bc1c6-8241-4bef-a0d3-2e18d28fe308" providerId="ADAL" clId="{486DBB62-193D-43A9-8FD0-30F66DFAA942}" dt="2021-07-21T16:46:25.030" v="716" actId="1035"/>
          <ac:picMkLst>
            <pc:docMk/>
            <pc:sldMk cId="2639217137" sldId="393"/>
            <ac:picMk id="10" creationId="{56CA62AF-ACB8-48C8-808F-BD9A78475DCC}"/>
          </ac:picMkLst>
        </pc:picChg>
      </pc:sldChg>
      <pc:sldChg chg="modAnim">
        <pc:chgData name="Bisio, Dominic (LARC-D332)[UNIVERSITIES SPACE RESEARCH ASSOCIATION]" userId="ae6bc1c6-8241-4bef-a0d3-2e18d28fe308" providerId="ADAL" clId="{486DBB62-193D-43A9-8FD0-30F66DFAA942}" dt="2021-07-21T17:50:04.003" v="1231"/>
        <pc:sldMkLst>
          <pc:docMk/>
          <pc:sldMk cId="3154646367" sldId="394"/>
        </pc:sldMkLst>
      </pc:sldChg>
      <pc:sldChg chg="addSp delSp modSp mod delAnim modAnim">
        <pc:chgData name="Bisio, Dominic (LARC-D332)[UNIVERSITIES SPACE RESEARCH ASSOCIATION]" userId="ae6bc1c6-8241-4bef-a0d3-2e18d28fe308" providerId="ADAL" clId="{486DBB62-193D-43A9-8FD0-30F66DFAA942}" dt="2021-07-21T17:45:13.249" v="1229"/>
        <pc:sldMkLst>
          <pc:docMk/>
          <pc:sldMk cId="3417087276" sldId="395"/>
        </pc:sldMkLst>
        <pc:spChg chg="del mod">
          <ac:chgData name="Bisio, Dominic (LARC-D332)[UNIVERSITIES SPACE RESEARCH ASSOCIATION]" userId="ae6bc1c6-8241-4bef-a0d3-2e18d28fe308" providerId="ADAL" clId="{486DBB62-193D-43A9-8FD0-30F66DFAA942}" dt="2021-07-21T17:40:59.555" v="1214" actId="478"/>
          <ac:spMkLst>
            <pc:docMk/>
            <pc:sldMk cId="3417087276" sldId="395"/>
            <ac:spMk id="8" creationId="{77941694-5133-4E58-8317-168F8DD98DAE}"/>
          </ac:spMkLst>
        </pc:spChg>
        <pc:spChg chg="add del mod">
          <ac:chgData name="Bisio, Dominic (LARC-D332)[UNIVERSITIES SPACE RESEARCH ASSOCIATION]" userId="ae6bc1c6-8241-4bef-a0d3-2e18d28fe308" providerId="ADAL" clId="{486DBB62-193D-43A9-8FD0-30F66DFAA942}" dt="2021-07-21T17:41:11.470" v="1215"/>
          <ac:spMkLst>
            <pc:docMk/>
            <pc:sldMk cId="3417087276" sldId="395"/>
            <ac:spMk id="10" creationId="{F7EC3459-162F-4082-BAE9-57D1D9AC4030}"/>
          </ac:spMkLst>
        </pc:spChg>
        <pc:spChg chg="add del mod">
          <ac:chgData name="Bisio, Dominic (LARC-D332)[UNIVERSITIES SPACE RESEARCH ASSOCIATION]" userId="ae6bc1c6-8241-4bef-a0d3-2e18d28fe308" providerId="ADAL" clId="{486DBB62-193D-43A9-8FD0-30F66DFAA942}" dt="2021-07-21T17:44:55.235" v="1225"/>
          <ac:spMkLst>
            <pc:docMk/>
            <pc:sldMk cId="3417087276" sldId="395"/>
            <ac:spMk id="13" creationId="{73F70A26-D3BA-4CC3-B0BE-FB56C8C9A2D4}"/>
          </ac:spMkLst>
        </pc:spChg>
        <pc:picChg chg="add del mod">
          <ac:chgData name="Bisio, Dominic (LARC-D332)[UNIVERSITIES SPACE RESEARCH ASSOCIATION]" userId="ae6bc1c6-8241-4bef-a0d3-2e18d28fe308" providerId="ADAL" clId="{486DBB62-193D-43A9-8FD0-30F66DFAA942}" dt="2021-07-21T13:20:50.382" v="339" actId="478"/>
          <ac:picMkLst>
            <pc:docMk/>
            <pc:sldMk cId="3417087276" sldId="395"/>
            <ac:picMk id="9" creationId="{67BD4235-77DC-40D4-807A-A23C80DF9DAF}"/>
          </ac:picMkLst>
        </pc:picChg>
        <pc:picChg chg="add del mod">
          <ac:chgData name="Bisio, Dominic (LARC-D332)[UNIVERSITIES SPACE RESEARCH ASSOCIATION]" userId="ae6bc1c6-8241-4bef-a0d3-2e18d28fe308" providerId="ADAL" clId="{486DBB62-193D-43A9-8FD0-30F66DFAA942}" dt="2021-07-21T17:44:45.917" v="1224" actId="478"/>
          <ac:picMkLst>
            <pc:docMk/>
            <pc:sldMk cId="3417087276" sldId="395"/>
            <ac:picMk id="11" creationId="{2518C988-99FB-4962-B13B-44CC05798500}"/>
          </ac:picMkLst>
        </pc:picChg>
        <pc:picChg chg="add mod">
          <ac:chgData name="Bisio, Dominic (LARC-D332)[UNIVERSITIES SPACE RESEARCH ASSOCIATION]" userId="ae6bc1c6-8241-4bef-a0d3-2e18d28fe308" providerId="ADAL" clId="{486DBB62-193D-43A9-8FD0-30F66DFAA942}" dt="2021-07-21T17:45:07.267" v="1227" actId="1076"/>
          <ac:picMkLst>
            <pc:docMk/>
            <pc:sldMk cId="3417087276" sldId="395"/>
            <ac:picMk id="14" creationId="{F094AB45-9216-40A2-A87F-2DA0D7041B59}"/>
          </ac:picMkLst>
        </pc:picChg>
      </pc:sldChg>
      <pc:sldChg chg="addSp delSp modSp mod addAnim delAnim modAnim">
        <pc:chgData name="Bisio, Dominic (LARC-D332)[UNIVERSITIES SPACE RESEARCH ASSOCIATION]" userId="ae6bc1c6-8241-4bef-a0d3-2e18d28fe308" providerId="ADAL" clId="{486DBB62-193D-43A9-8FD0-30F66DFAA942}" dt="2021-07-21T18:04:30.199" v="1258"/>
        <pc:sldMkLst>
          <pc:docMk/>
          <pc:sldMk cId="1045142164" sldId="396"/>
        </pc:sldMkLst>
        <pc:spChg chg="mod">
          <ac:chgData name="Bisio, Dominic (LARC-D332)[UNIVERSITIES SPACE RESEARCH ASSOCIATION]" userId="ae6bc1c6-8241-4bef-a0d3-2e18d28fe308" providerId="ADAL" clId="{486DBB62-193D-43A9-8FD0-30F66DFAA942}" dt="2021-07-21T15:25:19.858" v="618" actId="27636"/>
          <ac:spMkLst>
            <pc:docMk/>
            <pc:sldMk cId="1045142164" sldId="396"/>
            <ac:spMk id="3" creationId="{00000000-0000-0000-0000-000000000000}"/>
          </ac:spMkLst>
        </pc:spChg>
        <pc:spChg chg="mod">
          <ac:chgData name="Bisio, Dominic (LARC-D332)[UNIVERSITIES SPACE RESEARCH ASSOCIATION]" userId="ae6bc1c6-8241-4bef-a0d3-2e18d28fe308" providerId="ADAL" clId="{486DBB62-193D-43A9-8FD0-30F66DFAA942}" dt="2021-07-21T16:50:58.678" v="744" actId="1076"/>
          <ac:spMkLst>
            <pc:docMk/>
            <pc:sldMk cId="1045142164" sldId="396"/>
            <ac:spMk id="4" creationId="{00000000-0000-0000-0000-000000000000}"/>
          </ac:spMkLst>
        </pc:spChg>
        <pc:spChg chg="mod">
          <ac:chgData name="Bisio, Dominic (LARC-D332)[UNIVERSITIES SPACE RESEARCH ASSOCIATION]" userId="ae6bc1c6-8241-4bef-a0d3-2e18d28fe308" providerId="ADAL" clId="{486DBB62-193D-43A9-8FD0-30F66DFAA942}" dt="2021-07-21T16:50:58.007" v="743" actId="1076"/>
          <ac:spMkLst>
            <pc:docMk/>
            <pc:sldMk cId="1045142164" sldId="396"/>
            <ac:spMk id="5" creationId="{00000000-0000-0000-0000-000000000000}"/>
          </ac:spMkLst>
        </pc:spChg>
        <pc:spChg chg="mod">
          <ac:chgData name="Bisio, Dominic (LARC-D332)[UNIVERSITIES SPACE RESEARCH ASSOCIATION]" userId="ae6bc1c6-8241-4bef-a0d3-2e18d28fe308" providerId="ADAL" clId="{486DBB62-193D-43A9-8FD0-30F66DFAA942}" dt="2021-07-21T16:53:33.783" v="762" actId="164"/>
          <ac:spMkLst>
            <pc:docMk/>
            <pc:sldMk cId="1045142164" sldId="396"/>
            <ac:spMk id="9" creationId="{FFC281B6-91AD-464B-A823-63831A94DFFE}"/>
          </ac:spMkLst>
        </pc:spChg>
        <pc:spChg chg="mod topLvl">
          <ac:chgData name="Bisio, Dominic (LARC-D332)[UNIVERSITIES SPACE RESEARCH ASSOCIATION]" userId="ae6bc1c6-8241-4bef-a0d3-2e18d28fe308" providerId="ADAL" clId="{486DBB62-193D-43A9-8FD0-30F66DFAA942}" dt="2021-07-21T16:55:16.546" v="772" actId="478"/>
          <ac:spMkLst>
            <pc:docMk/>
            <pc:sldMk cId="1045142164" sldId="396"/>
            <ac:spMk id="16" creationId="{4DCA18B4-2A6D-4255-A115-554529A7C581}"/>
          </ac:spMkLst>
        </pc:spChg>
        <pc:spChg chg="mod">
          <ac:chgData name="Bisio, Dominic (LARC-D332)[UNIVERSITIES SPACE RESEARCH ASSOCIATION]" userId="ae6bc1c6-8241-4bef-a0d3-2e18d28fe308" providerId="ADAL" clId="{486DBB62-193D-43A9-8FD0-30F66DFAA942}" dt="2021-07-21T15:25:35.397" v="620" actId="255"/>
          <ac:spMkLst>
            <pc:docMk/>
            <pc:sldMk cId="1045142164" sldId="396"/>
            <ac:spMk id="17" creationId="{7290CC7D-74F8-429D-B1F8-7180D6BB3372}"/>
          </ac:spMkLst>
        </pc:spChg>
        <pc:grpChg chg="add mod ord">
          <ac:chgData name="Bisio, Dominic (LARC-D332)[UNIVERSITIES SPACE RESEARCH ASSOCIATION]" userId="ae6bc1c6-8241-4bef-a0d3-2e18d28fe308" providerId="ADAL" clId="{486DBB62-193D-43A9-8FD0-30F66DFAA942}" dt="2021-07-21T18:01:57.308" v="1250" actId="166"/>
          <ac:grpSpMkLst>
            <pc:docMk/>
            <pc:sldMk cId="1045142164" sldId="396"/>
            <ac:grpSpMk id="7" creationId="{F0AB1AA8-E472-4B70-8AB0-BDBD79749C0F}"/>
          </ac:grpSpMkLst>
        </pc:grpChg>
        <pc:grpChg chg="add del mod ord">
          <ac:chgData name="Bisio, Dominic (LARC-D332)[UNIVERSITIES SPACE RESEARCH ASSOCIATION]" userId="ae6bc1c6-8241-4bef-a0d3-2e18d28fe308" providerId="ADAL" clId="{486DBB62-193D-43A9-8FD0-30F66DFAA942}" dt="2021-07-21T18:03:13.767" v="1254" actId="1076"/>
          <ac:grpSpMkLst>
            <pc:docMk/>
            <pc:sldMk cId="1045142164" sldId="396"/>
            <ac:grpSpMk id="18" creationId="{A3298386-1864-4DDF-9F1F-1FD75799369E}"/>
          </ac:grpSpMkLst>
        </pc:grpChg>
        <pc:picChg chg="mod">
          <ac:chgData name="Bisio, Dominic (LARC-D332)[UNIVERSITIES SPACE RESEARCH ASSOCIATION]" userId="ae6bc1c6-8241-4bef-a0d3-2e18d28fe308" providerId="ADAL" clId="{486DBB62-193D-43A9-8FD0-30F66DFAA942}" dt="2021-07-21T16:53:33.783" v="762" actId="164"/>
          <ac:picMkLst>
            <pc:docMk/>
            <pc:sldMk cId="1045142164" sldId="396"/>
            <ac:picMk id="10" creationId="{86231F48-707A-45F3-B104-3F06A44913F0}"/>
          </ac:picMkLst>
        </pc:picChg>
        <pc:picChg chg="add del mod topLvl">
          <ac:chgData name="Bisio, Dominic (LARC-D332)[UNIVERSITIES SPACE RESEARCH ASSOCIATION]" userId="ae6bc1c6-8241-4bef-a0d3-2e18d28fe308" providerId="ADAL" clId="{486DBB62-193D-43A9-8FD0-30F66DFAA942}" dt="2021-07-21T16:55:16.546" v="772" actId="478"/>
          <ac:picMkLst>
            <pc:docMk/>
            <pc:sldMk cId="1045142164" sldId="396"/>
            <ac:picMk id="15" creationId="{42406029-F218-47BB-B123-601A62AEECD8}"/>
          </ac:picMkLst>
        </pc:picChg>
      </pc:sldChg>
      <pc:sldChg chg="addSp delSp modSp mod modAnim">
        <pc:chgData name="Bisio, Dominic (LARC-D332)[UNIVERSITIES SPACE RESEARCH ASSOCIATION]" userId="ae6bc1c6-8241-4bef-a0d3-2e18d28fe308" providerId="ADAL" clId="{486DBB62-193D-43A9-8FD0-30F66DFAA942}" dt="2021-07-21T15:36:48.458" v="662" actId="255"/>
        <pc:sldMkLst>
          <pc:docMk/>
          <pc:sldMk cId="2638708303" sldId="399"/>
        </pc:sldMkLst>
        <pc:spChg chg="mod">
          <ac:chgData name="Bisio, Dominic (LARC-D332)[UNIVERSITIES SPACE RESEARCH ASSOCIATION]" userId="ae6bc1c6-8241-4bef-a0d3-2e18d28fe308" providerId="ADAL" clId="{486DBB62-193D-43A9-8FD0-30F66DFAA942}" dt="2021-07-21T15:36:48.458" v="662" actId="255"/>
          <ac:spMkLst>
            <pc:docMk/>
            <pc:sldMk cId="2638708303" sldId="399"/>
            <ac:spMk id="4" creationId="{00000000-0000-0000-0000-000000000000}"/>
          </ac:spMkLst>
        </pc:spChg>
        <pc:spChg chg="mod">
          <ac:chgData name="Bisio, Dominic (LARC-D332)[UNIVERSITIES SPACE RESEARCH ASSOCIATION]" userId="ae6bc1c6-8241-4bef-a0d3-2e18d28fe308" providerId="ADAL" clId="{486DBB62-193D-43A9-8FD0-30F66DFAA942}" dt="2021-07-21T15:35:17.194" v="646" actId="1076"/>
          <ac:spMkLst>
            <pc:docMk/>
            <pc:sldMk cId="2638708303" sldId="399"/>
            <ac:spMk id="6" creationId="{00000000-0000-0000-0000-000000000000}"/>
          </ac:spMkLst>
        </pc:spChg>
        <pc:spChg chg="add del mod">
          <ac:chgData name="Bisio, Dominic (LARC-D332)[UNIVERSITIES SPACE RESEARCH ASSOCIATION]" userId="ae6bc1c6-8241-4bef-a0d3-2e18d28fe308" providerId="ADAL" clId="{486DBB62-193D-43A9-8FD0-30F66DFAA942}" dt="2021-07-21T15:33:48.334" v="639" actId="478"/>
          <ac:spMkLst>
            <pc:docMk/>
            <pc:sldMk cId="2638708303" sldId="399"/>
            <ac:spMk id="8" creationId="{65FBD55D-48C9-4F38-8494-AFDDAFCC6F03}"/>
          </ac:spMkLst>
        </pc:spChg>
        <pc:picChg chg="add mod">
          <ac:chgData name="Bisio, Dominic (LARC-D332)[UNIVERSITIES SPACE RESEARCH ASSOCIATION]" userId="ae6bc1c6-8241-4bef-a0d3-2e18d28fe308" providerId="ADAL" clId="{486DBB62-193D-43A9-8FD0-30F66DFAA942}" dt="2021-07-21T15:33:52.004" v="640" actId="1076"/>
          <ac:picMkLst>
            <pc:docMk/>
            <pc:sldMk cId="2638708303" sldId="399"/>
            <ac:picMk id="9" creationId="{D9AE1B52-6C7A-4EA2-9BCB-F02780A94086}"/>
          </ac:picMkLst>
        </pc:picChg>
      </pc:sldChg>
      <pc:sldChg chg="addSp delSp modSp mod">
        <pc:chgData name="Bisio, Dominic (LARC-D332)[UNIVERSITIES SPACE RESEARCH ASSOCIATION]" userId="ae6bc1c6-8241-4bef-a0d3-2e18d28fe308" providerId="ADAL" clId="{486DBB62-193D-43A9-8FD0-30F66DFAA942}" dt="2021-07-21T16:46:02.262" v="707" actId="1037"/>
        <pc:sldMkLst>
          <pc:docMk/>
          <pc:sldMk cId="3777749481" sldId="400"/>
        </pc:sldMkLst>
        <pc:picChg chg="add del mod">
          <ac:chgData name="Bisio, Dominic (LARC-D332)[UNIVERSITIES SPACE RESEARCH ASSOCIATION]" userId="ae6bc1c6-8241-4bef-a0d3-2e18d28fe308" providerId="ADAL" clId="{486DBB62-193D-43A9-8FD0-30F66DFAA942}" dt="2021-07-21T16:41:42.008" v="664" actId="478"/>
          <ac:picMkLst>
            <pc:docMk/>
            <pc:sldMk cId="3777749481" sldId="400"/>
            <ac:picMk id="8" creationId="{1A7BD748-4973-45BD-BA86-AAFC4B6ADD24}"/>
          </ac:picMkLst>
        </pc:picChg>
        <pc:picChg chg="add mod">
          <ac:chgData name="Bisio, Dominic (LARC-D332)[UNIVERSITIES SPACE RESEARCH ASSOCIATION]" userId="ae6bc1c6-8241-4bef-a0d3-2e18d28fe308" providerId="ADAL" clId="{486DBB62-193D-43A9-8FD0-30F66DFAA942}" dt="2021-07-21T16:46:02.262" v="707" actId="1037"/>
          <ac:picMkLst>
            <pc:docMk/>
            <pc:sldMk cId="3777749481" sldId="400"/>
            <ac:picMk id="10" creationId="{CE0551D1-897D-41A9-8BFC-E77EF8B0C144}"/>
          </ac:picMkLst>
        </pc:picChg>
      </pc:sldChg>
      <pc:sldChg chg="addSp delSp modSp mod">
        <pc:chgData name="Bisio, Dominic (LARC-D332)[UNIVERSITIES SPACE RESEARCH ASSOCIATION]" userId="ae6bc1c6-8241-4bef-a0d3-2e18d28fe308" providerId="ADAL" clId="{486DBB62-193D-43A9-8FD0-30F66DFAA942}" dt="2021-07-21T16:44:15.422" v="691" actId="1038"/>
        <pc:sldMkLst>
          <pc:docMk/>
          <pc:sldMk cId="2879147376" sldId="401"/>
        </pc:sldMkLst>
        <pc:picChg chg="mod">
          <ac:chgData name="Bisio, Dominic (LARC-D332)[UNIVERSITIES SPACE RESEARCH ASSOCIATION]" userId="ae6bc1c6-8241-4bef-a0d3-2e18d28fe308" providerId="ADAL" clId="{486DBB62-193D-43A9-8FD0-30F66DFAA942}" dt="2021-07-21T16:44:00.172" v="686" actId="1036"/>
          <ac:picMkLst>
            <pc:docMk/>
            <pc:sldMk cId="2879147376" sldId="401"/>
            <ac:picMk id="7" creationId="{F011A519-4F20-4B94-90E6-D732CD9CC042}"/>
          </ac:picMkLst>
        </pc:picChg>
        <pc:picChg chg="add del mod">
          <ac:chgData name="Bisio, Dominic (LARC-D332)[UNIVERSITIES SPACE RESEARCH ASSOCIATION]" userId="ae6bc1c6-8241-4bef-a0d3-2e18d28fe308" providerId="ADAL" clId="{486DBB62-193D-43A9-8FD0-30F66DFAA942}" dt="2021-07-21T15:19:01.134" v="610"/>
          <ac:picMkLst>
            <pc:docMk/>
            <pc:sldMk cId="2879147376" sldId="401"/>
            <ac:picMk id="8" creationId="{66179DC8-D5F0-466D-970E-1C55E4F320D0}"/>
          </ac:picMkLst>
        </pc:picChg>
        <pc:picChg chg="add del mod">
          <ac:chgData name="Bisio, Dominic (LARC-D332)[UNIVERSITIES SPACE RESEARCH ASSOCIATION]" userId="ae6bc1c6-8241-4bef-a0d3-2e18d28fe308" providerId="ADAL" clId="{486DBB62-193D-43A9-8FD0-30F66DFAA942}" dt="2021-07-21T16:41:37.595" v="663" actId="478"/>
          <ac:picMkLst>
            <pc:docMk/>
            <pc:sldMk cId="2879147376" sldId="401"/>
            <ac:picMk id="9" creationId="{C4419439-B650-4845-A0D9-313988535A55}"/>
          </ac:picMkLst>
        </pc:picChg>
        <pc:picChg chg="add mod">
          <ac:chgData name="Bisio, Dominic (LARC-D332)[UNIVERSITIES SPACE RESEARCH ASSOCIATION]" userId="ae6bc1c6-8241-4bef-a0d3-2e18d28fe308" providerId="ADAL" clId="{486DBB62-193D-43A9-8FD0-30F66DFAA942}" dt="2021-07-21T16:44:15.422" v="691" actId="1038"/>
          <ac:picMkLst>
            <pc:docMk/>
            <pc:sldMk cId="2879147376" sldId="401"/>
            <ac:picMk id="10" creationId="{76A832C0-BFBE-470B-AF45-C3DCEFEB8A50}"/>
          </ac:picMkLst>
        </pc:picChg>
      </pc:sldChg>
      <pc:sldChg chg="modSp mod modAnim modNotesTx">
        <pc:chgData name="Bisio, Dominic (LARC-D332)[UNIVERSITIES SPACE RESEARCH ASSOCIATION]" userId="ae6bc1c6-8241-4bef-a0d3-2e18d28fe308" providerId="ADAL" clId="{486DBB62-193D-43A9-8FD0-30F66DFAA942}" dt="2021-07-21T17:58:50.995" v="1247" actId="166"/>
        <pc:sldMkLst>
          <pc:docMk/>
          <pc:sldMk cId="834234847" sldId="402"/>
        </pc:sldMkLst>
        <pc:spChg chg="ord">
          <ac:chgData name="Bisio, Dominic (LARC-D332)[UNIVERSITIES SPACE RESEARCH ASSOCIATION]" userId="ae6bc1c6-8241-4bef-a0d3-2e18d28fe308" providerId="ADAL" clId="{486DBB62-193D-43A9-8FD0-30F66DFAA942}" dt="2021-07-21T17:58:50.995" v="1247" actId="166"/>
          <ac:spMkLst>
            <pc:docMk/>
            <pc:sldMk cId="834234847" sldId="402"/>
            <ac:spMk id="9" creationId="{00000000-0000-0000-0000-000000000000}"/>
          </ac:spMkLst>
        </pc:spChg>
      </pc:sldChg>
      <pc:sldChg chg="modSp mod delCm">
        <pc:chgData name="Bisio, Dominic (LARC-D332)[UNIVERSITIES SPACE RESEARCH ASSOCIATION]" userId="ae6bc1c6-8241-4bef-a0d3-2e18d28fe308" providerId="ADAL" clId="{486DBB62-193D-43A9-8FD0-30F66DFAA942}" dt="2021-07-21T18:06:05.450" v="1262" actId="1592"/>
        <pc:sldMkLst>
          <pc:docMk/>
          <pc:sldMk cId="252686359" sldId="403"/>
        </pc:sldMkLst>
        <pc:spChg chg="mod">
          <ac:chgData name="Bisio, Dominic (LARC-D332)[UNIVERSITIES SPACE RESEARCH ASSOCIATION]" userId="ae6bc1c6-8241-4bef-a0d3-2e18d28fe308" providerId="ADAL" clId="{486DBB62-193D-43A9-8FD0-30F66DFAA942}" dt="2021-07-21T15:12:55.750" v="599" actId="120"/>
          <ac:spMkLst>
            <pc:docMk/>
            <pc:sldMk cId="252686359" sldId="403"/>
            <ac:spMk id="3" creationId="{00000000-0000-0000-0000-000000000000}"/>
          </ac:spMkLst>
        </pc:spChg>
        <pc:spChg chg="mod">
          <ac:chgData name="Bisio, Dominic (LARC-D332)[UNIVERSITIES SPACE RESEARCH ASSOCIATION]" userId="ae6bc1c6-8241-4bef-a0d3-2e18d28fe308" providerId="ADAL" clId="{486DBB62-193D-43A9-8FD0-30F66DFAA942}" dt="2021-07-21T17:20:50.676" v="1201" actId="1076"/>
          <ac:spMkLst>
            <pc:docMk/>
            <pc:sldMk cId="252686359" sldId="403"/>
            <ac:spMk id="4" creationId="{E2217FED-A306-4FE4-932E-97D0538B82A5}"/>
          </ac:spMkLst>
        </pc:spChg>
      </pc:sldChg>
      <pc:sldChg chg="modSp mod">
        <pc:chgData name="Bisio, Dominic (LARC-D332)[UNIVERSITIES SPACE RESEARCH ASSOCIATION]" userId="ae6bc1c6-8241-4bef-a0d3-2e18d28fe308" providerId="ADAL" clId="{486DBB62-193D-43A9-8FD0-30F66DFAA942}" dt="2021-07-21T15:23:21.234" v="613" actId="20577"/>
        <pc:sldMkLst>
          <pc:docMk/>
          <pc:sldMk cId="1111286926" sldId="404"/>
        </pc:sldMkLst>
        <pc:spChg chg="mod">
          <ac:chgData name="Bisio, Dominic (LARC-D332)[UNIVERSITIES SPACE RESEARCH ASSOCIATION]" userId="ae6bc1c6-8241-4bef-a0d3-2e18d28fe308" providerId="ADAL" clId="{486DBB62-193D-43A9-8FD0-30F66DFAA942}" dt="2021-07-21T15:23:21.234" v="613" actId="20577"/>
          <ac:spMkLst>
            <pc:docMk/>
            <pc:sldMk cId="1111286926" sldId="404"/>
            <ac:spMk id="2" creationId="{02F20E88-F73B-47A4-91E6-A1F92C2F1587}"/>
          </ac:spMkLst>
        </pc:spChg>
      </pc:sldChg>
      <pc:sldChg chg="modSp mod ord modAnim">
        <pc:chgData name="Bisio, Dominic (LARC-D332)[UNIVERSITIES SPACE RESEARCH ASSOCIATION]" userId="ae6bc1c6-8241-4bef-a0d3-2e18d28fe308" providerId="ADAL" clId="{486DBB62-193D-43A9-8FD0-30F66DFAA942}" dt="2021-07-21T17:30:27.027" v="1213" actId="1076"/>
        <pc:sldMkLst>
          <pc:docMk/>
          <pc:sldMk cId="2857198073" sldId="405"/>
        </pc:sldMkLst>
        <pc:spChg chg="mod">
          <ac:chgData name="Bisio, Dominic (LARC-D332)[UNIVERSITIES SPACE RESEARCH ASSOCIATION]" userId="ae6bc1c6-8241-4bef-a0d3-2e18d28fe308" providerId="ADAL" clId="{486DBB62-193D-43A9-8FD0-30F66DFAA942}" dt="2021-07-21T17:30:27.027" v="1213" actId="1076"/>
          <ac:spMkLst>
            <pc:docMk/>
            <pc:sldMk cId="2857198073" sldId="405"/>
            <ac:spMk id="3" creationId="{88AC2DEA-07F1-4945-8C24-484D307F5BB5}"/>
          </ac:spMkLst>
        </pc:spChg>
        <pc:spChg chg="mod">
          <ac:chgData name="Bisio, Dominic (LARC-D332)[UNIVERSITIES SPACE RESEARCH ASSOCIATION]" userId="ae6bc1c6-8241-4bef-a0d3-2e18d28fe308" providerId="ADAL" clId="{486DBB62-193D-43A9-8FD0-30F66DFAA942}" dt="2021-07-21T17:30:21.005" v="1212" actId="1076"/>
          <ac:spMkLst>
            <pc:docMk/>
            <pc:sldMk cId="2857198073" sldId="405"/>
            <ac:spMk id="9" creationId="{56B3374C-170A-429B-8F57-B850F82AA4B5}"/>
          </ac:spMkLst>
        </pc:spChg>
        <pc:spChg chg="mod">
          <ac:chgData name="Bisio, Dominic (LARC-D332)[UNIVERSITIES SPACE RESEARCH ASSOCIATION]" userId="ae6bc1c6-8241-4bef-a0d3-2e18d28fe308" providerId="ADAL" clId="{486DBB62-193D-43A9-8FD0-30F66DFAA942}" dt="2021-07-21T15:24:04.034" v="614" actId="1076"/>
          <ac:spMkLst>
            <pc:docMk/>
            <pc:sldMk cId="2857198073" sldId="405"/>
            <ac:spMk id="11" creationId="{B48C1AEA-BDE3-4B05-8509-9B9EEF57FB5C}"/>
          </ac:spMkLst>
        </pc:spChg>
      </pc:sldChg>
      <pc:sldChg chg="addSp modSp add">
        <pc:chgData name="Bisio, Dominic (LARC-D332)[UNIVERSITIES SPACE RESEARCH ASSOCIATION]" userId="ae6bc1c6-8241-4bef-a0d3-2e18d28fe308" providerId="ADAL" clId="{486DBB62-193D-43A9-8FD0-30F66DFAA942}" dt="2021-07-21T15:04:53.668" v="393"/>
        <pc:sldMkLst>
          <pc:docMk/>
          <pc:sldMk cId="352257227" sldId="406"/>
        </pc:sldMkLst>
        <pc:spChg chg="add mod">
          <ac:chgData name="Bisio, Dominic (LARC-D332)[UNIVERSITIES SPACE RESEARCH ASSOCIATION]" userId="ae6bc1c6-8241-4bef-a0d3-2e18d28fe308" providerId="ADAL" clId="{486DBB62-193D-43A9-8FD0-30F66DFAA942}" dt="2021-07-21T15:04:53.668" v="393"/>
          <ac:spMkLst>
            <pc:docMk/>
            <pc:sldMk cId="352257227" sldId="406"/>
            <ac:spMk id="48" creationId="{8DDCEA3F-8868-4818-AC41-6EA253151150}"/>
          </ac:spMkLst>
        </pc:spChg>
        <pc:spChg chg="add mod">
          <ac:chgData name="Bisio, Dominic (LARC-D332)[UNIVERSITIES SPACE RESEARCH ASSOCIATION]" userId="ae6bc1c6-8241-4bef-a0d3-2e18d28fe308" providerId="ADAL" clId="{486DBB62-193D-43A9-8FD0-30F66DFAA942}" dt="2021-07-21T15:04:53.668" v="393"/>
          <ac:spMkLst>
            <pc:docMk/>
            <pc:sldMk cId="352257227" sldId="406"/>
            <ac:spMk id="49" creationId="{F19CD165-39CF-4E70-AB3A-33005CE6F5CD}"/>
          </ac:spMkLst>
        </pc:spChg>
      </pc:sldChg>
      <pc:sldChg chg="new del">
        <pc:chgData name="Bisio, Dominic (LARC-D332)[UNIVERSITIES SPACE RESEARCH ASSOCIATION]" userId="ae6bc1c6-8241-4bef-a0d3-2e18d28fe308" providerId="ADAL" clId="{486DBB62-193D-43A9-8FD0-30F66DFAA942}" dt="2021-07-21T13:58:47.575" v="379" actId="2696"/>
        <pc:sldMkLst>
          <pc:docMk/>
          <pc:sldMk cId="4143297088" sldId="406"/>
        </pc:sldMkLst>
      </pc:sldChg>
    </pc:docChg>
  </pc:docChgLst>
  <pc:docChgLst>
    <pc:chgData name="Bisio, Dominic (LARC-D332)[UNIVERSITIES SPACE RESEARCH ASSOCIATION]" userId="S::dbisio@ndc.nasa.gov::ae6bc1c6-8241-4bef-a0d3-2e18d28fe308" providerId="AD" clId="Web-{0A7D43D4-1482-43BD-B4EB-A1C7A4AD5586}"/>
    <pc:docChg chg="modSld">
      <pc:chgData name="Bisio, Dominic (LARC-D332)[UNIVERSITIES SPACE RESEARCH ASSOCIATION]" userId="S::dbisio@ndc.nasa.gov::ae6bc1c6-8241-4bef-a0d3-2e18d28fe308" providerId="AD" clId="Web-{0A7D43D4-1482-43BD-B4EB-A1C7A4AD5586}" dt="2021-07-21T00:58:22.438" v="575" actId="20577"/>
      <pc:docMkLst>
        <pc:docMk/>
      </pc:docMkLst>
      <pc:sldChg chg="addSp modSp">
        <pc:chgData name="Bisio, Dominic (LARC-D332)[UNIVERSITIES SPACE RESEARCH ASSOCIATION]" userId="S::dbisio@ndc.nasa.gov::ae6bc1c6-8241-4bef-a0d3-2e18d28fe308" providerId="AD" clId="Web-{0A7D43D4-1482-43BD-B4EB-A1C7A4AD5586}" dt="2021-07-21T00:58:22.438" v="575" actId="20577"/>
        <pc:sldMkLst>
          <pc:docMk/>
          <pc:sldMk cId="2255457007" sldId="369"/>
        </pc:sldMkLst>
        <pc:spChg chg="mod">
          <ac:chgData name="Bisio, Dominic (LARC-D332)[UNIVERSITIES SPACE RESEARCH ASSOCIATION]" userId="S::dbisio@ndc.nasa.gov::ae6bc1c6-8241-4bef-a0d3-2e18d28fe308" providerId="AD" clId="Web-{0A7D43D4-1482-43BD-B4EB-A1C7A4AD5586}" dt="2021-07-21T00:58:22.438" v="575" actId="20577"/>
          <ac:spMkLst>
            <pc:docMk/>
            <pc:sldMk cId="2255457007" sldId="369"/>
            <ac:spMk id="3" creationId="{E5CD14DB-A49F-48F1-91C6-5F2885363DC6}"/>
          </ac:spMkLst>
        </pc:spChg>
        <pc:spChg chg="add mod">
          <ac:chgData name="Bisio, Dominic (LARC-D332)[UNIVERSITIES SPACE RESEARCH ASSOCIATION]" userId="S::dbisio@ndc.nasa.gov::ae6bc1c6-8241-4bef-a0d3-2e18d28fe308" providerId="AD" clId="Web-{0A7D43D4-1482-43BD-B4EB-A1C7A4AD5586}" dt="2021-07-21T00:42:39.722" v="245" actId="20577"/>
          <ac:spMkLst>
            <pc:docMk/>
            <pc:sldMk cId="2255457007" sldId="369"/>
            <ac:spMk id="4" creationId="{BDEEDEAB-0650-4DFF-969B-333403C939AB}"/>
          </ac:spMkLst>
        </pc:spChg>
        <pc:spChg chg="mod">
          <ac:chgData name="Bisio, Dominic (LARC-D332)[UNIVERSITIES SPACE RESEARCH ASSOCIATION]" userId="S::dbisio@ndc.nasa.gov::ae6bc1c6-8241-4bef-a0d3-2e18d28fe308" providerId="AD" clId="Web-{0A7D43D4-1482-43BD-B4EB-A1C7A4AD5586}" dt="2021-07-21T00:44:44.013" v="296" actId="20577"/>
          <ac:spMkLst>
            <pc:docMk/>
            <pc:sldMk cId="2255457007" sldId="369"/>
            <ac:spMk id="8" creationId="{20D4CAB8-072C-4813-8BBA-EE0B1B66C8B1}"/>
          </ac:spMkLst>
        </pc:spChg>
      </pc:sldChg>
    </pc:docChg>
  </pc:docChgLst>
  <pc:docChgLst>
    <pc:chgData name="Bisio, Dominic (LARC-D332)[UNIVERSITIES SPACE RESEARCH ASSOCIATION]" userId="S::dbisio@ndc.nasa.gov::ae6bc1c6-8241-4bef-a0d3-2e18d28fe308" providerId="AD" clId="Web-{DE814469-FC89-440F-B17D-DA264F58D52B}"/>
    <pc:docChg chg="modSld">
      <pc:chgData name="Bisio, Dominic (LARC-D332)[UNIVERSITIES SPACE RESEARCH ASSOCIATION]" userId="S::dbisio@ndc.nasa.gov::ae6bc1c6-8241-4bef-a0d3-2e18d28fe308" providerId="AD" clId="Web-{DE814469-FC89-440F-B17D-DA264F58D52B}" dt="2021-07-20T19:28:49.085" v="107" actId="1076"/>
      <pc:docMkLst>
        <pc:docMk/>
      </pc:docMkLst>
      <pc:sldChg chg="modSp">
        <pc:chgData name="Bisio, Dominic (LARC-D332)[UNIVERSITIES SPACE RESEARCH ASSOCIATION]" userId="S::dbisio@ndc.nasa.gov::ae6bc1c6-8241-4bef-a0d3-2e18d28fe308" providerId="AD" clId="Web-{DE814469-FC89-440F-B17D-DA264F58D52B}" dt="2021-07-20T19:23:39.916" v="102" actId="20577"/>
        <pc:sldMkLst>
          <pc:docMk/>
          <pc:sldMk cId="438566102" sldId="391"/>
        </pc:sldMkLst>
        <pc:spChg chg="mod">
          <ac:chgData name="Bisio, Dominic (LARC-D332)[UNIVERSITIES SPACE RESEARCH ASSOCIATION]" userId="S::dbisio@ndc.nasa.gov::ae6bc1c6-8241-4bef-a0d3-2e18d28fe308" providerId="AD" clId="Web-{DE814469-FC89-440F-B17D-DA264F58D52B}" dt="2021-07-20T19:23:39.916" v="102" actId="20577"/>
          <ac:spMkLst>
            <pc:docMk/>
            <pc:sldMk cId="438566102" sldId="391"/>
            <ac:spMk id="15" creationId="{00000000-0000-0000-0000-000000000000}"/>
          </ac:spMkLst>
        </pc:spChg>
      </pc:sldChg>
      <pc:sldChg chg="addSp delSp modSp">
        <pc:chgData name="Bisio, Dominic (LARC-D332)[UNIVERSITIES SPACE RESEARCH ASSOCIATION]" userId="S::dbisio@ndc.nasa.gov::ae6bc1c6-8241-4bef-a0d3-2e18d28fe308" providerId="AD" clId="Web-{DE814469-FC89-440F-B17D-DA264F58D52B}" dt="2021-07-20T19:28:49.085" v="107" actId="1076"/>
        <pc:sldMkLst>
          <pc:docMk/>
          <pc:sldMk cId="252686359" sldId="403"/>
        </pc:sldMkLst>
        <pc:spChg chg="mod">
          <ac:chgData name="Bisio, Dominic (LARC-D332)[UNIVERSITIES SPACE RESEARCH ASSOCIATION]" userId="S::dbisio@ndc.nasa.gov::ae6bc1c6-8241-4bef-a0d3-2e18d28fe308" providerId="AD" clId="Web-{DE814469-FC89-440F-B17D-DA264F58D52B}" dt="2021-07-20T19:21:48.297" v="11" actId="1076"/>
          <ac:spMkLst>
            <pc:docMk/>
            <pc:sldMk cId="252686359" sldId="403"/>
            <ac:spMk id="3" creationId="{00000000-0000-0000-0000-000000000000}"/>
          </ac:spMkLst>
        </pc:spChg>
        <pc:spChg chg="mod">
          <ac:chgData name="Bisio, Dominic (LARC-D332)[UNIVERSITIES SPACE RESEARCH ASSOCIATION]" userId="S::dbisio@ndc.nasa.gov::ae6bc1c6-8241-4bef-a0d3-2e18d28fe308" providerId="AD" clId="Web-{DE814469-FC89-440F-B17D-DA264F58D52B}" dt="2021-07-20T19:20:28.540" v="2" actId="1076"/>
          <ac:spMkLst>
            <pc:docMk/>
            <pc:sldMk cId="252686359" sldId="403"/>
            <ac:spMk id="4" creationId="{E2217FED-A306-4FE4-932E-97D0538B82A5}"/>
          </ac:spMkLst>
        </pc:spChg>
        <pc:spChg chg="mod">
          <ac:chgData name="Bisio, Dominic (LARC-D332)[UNIVERSITIES SPACE RESEARCH ASSOCIATION]" userId="S::dbisio@ndc.nasa.gov::ae6bc1c6-8241-4bef-a0d3-2e18d28fe308" providerId="AD" clId="Web-{DE814469-FC89-440F-B17D-DA264F58D52B}" dt="2021-07-20T19:21:55.344" v="12" actId="1076"/>
          <ac:spMkLst>
            <pc:docMk/>
            <pc:sldMk cId="252686359" sldId="403"/>
            <ac:spMk id="5" creationId="{00000000-0000-0000-0000-000000000000}"/>
          </ac:spMkLst>
        </pc:spChg>
        <pc:picChg chg="del mod">
          <ac:chgData name="Bisio, Dominic (LARC-D332)[UNIVERSITIES SPACE RESEARCH ASSOCIATION]" userId="S::dbisio@ndc.nasa.gov::ae6bc1c6-8241-4bef-a0d3-2e18d28fe308" providerId="AD" clId="Web-{DE814469-FC89-440F-B17D-DA264F58D52B}" dt="2021-07-20T19:28:33.318" v="104"/>
          <ac:picMkLst>
            <pc:docMk/>
            <pc:sldMk cId="252686359" sldId="403"/>
            <ac:picMk id="2" creationId="{DDB9E295-1CCA-4483-BAE4-DEDF72F5A932}"/>
          </ac:picMkLst>
        </pc:picChg>
        <pc:picChg chg="add del mod">
          <ac:chgData name="Bisio, Dominic (LARC-D332)[UNIVERSITIES SPACE RESEARCH ASSOCIATION]" userId="S::dbisio@ndc.nasa.gov::ae6bc1c6-8241-4bef-a0d3-2e18d28fe308" providerId="AD" clId="Web-{DE814469-FC89-440F-B17D-DA264F58D52B}" dt="2021-07-20T19:28:31.349" v="103"/>
          <ac:picMkLst>
            <pc:docMk/>
            <pc:sldMk cId="252686359" sldId="403"/>
            <ac:picMk id="6" creationId="{FB775A97-7677-4AA8-9716-056D9FD324DE}"/>
          </ac:picMkLst>
        </pc:picChg>
        <pc:picChg chg="add mod">
          <ac:chgData name="Bisio, Dominic (LARC-D332)[UNIVERSITIES SPACE RESEARCH ASSOCIATION]" userId="S::dbisio@ndc.nasa.gov::ae6bc1c6-8241-4bef-a0d3-2e18d28fe308" providerId="AD" clId="Web-{DE814469-FC89-440F-B17D-DA264F58D52B}" dt="2021-07-20T19:28:49.085" v="107" actId="1076"/>
          <ac:picMkLst>
            <pc:docMk/>
            <pc:sldMk cId="252686359" sldId="403"/>
            <ac:picMk id="8" creationId="{92AA68D4-D96C-4EF9-BE87-A14853963868}"/>
          </ac:picMkLst>
        </pc:picChg>
      </pc:sldChg>
    </pc:docChg>
  </pc:docChgLst>
  <pc:docChgLst>
    <pc:chgData name="Bisio, Dominic (LARC-D332)[UNIVERSITIES SPACE RESEARCH ASSOCIATION]" userId="S::dbisio@ndc.nasa.gov::ae6bc1c6-8241-4bef-a0d3-2e18d28fe308" providerId="AD" clId="Web-{8F823B68-5351-4CD4-93E7-18A1B28ABEEF}"/>
    <pc:docChg chg="delSld modSld modSection">
      <pc:chgData name="Bisio, Dominic (LARC-D332)[UNIVERSITIES SPACE RESEARCH ASSOCIATION]" userId="S::dbisio@ndc.nasa.gov::ae6bc1c6-8241-4bef-a0d3-2e18d28fe308" providerId="AD" clId="Web-{8F823B68-5351-4CD4-93E7-18A1B28ABEEF}" dt="2021-07-20T20:34:30.693" v="963" actId="1076"/>
      <pc:docMkLst>
        <pc:docMk/>
      </pc:docMkLst>
      <pc:sldChg chg="del">
        <pc:chgData name="Bisio, Dominic (LARC-D332)[UNIVERSITIES SPACE RESEARCH ASSOCIATION]" userId="S::dbisio@ndc.nasa.gov::ae6bc1c6-8241-4bef-a0d3-2e18d28fe308" providerId="AD" clId="Web-{8F823B68-5351-4CD4-93E7-18A1B28ABEEF}" dt="2021-07-20T20:00:01.862" v="0"/>
        <pc:sldMkLst>
          <pc:docMk/>
          <pc:sldMk cId="2207483039" sldId="392"/>
        </pc:sldMkLst>
      </pc:sldChg>
      <pc:sldChg chg="modSp">
        <pc:chgData name="Bisio, Dominic (LARC-D332)[UNIVERSITIES SPACE RESEARCH ASSOCIATION]" userId="S::dbisio@ndc.nasa.gov::ae6bc1c6-8241-4bef-a0d3-2e18d28fe308" providerId="AD" clId="Web-{8F823B68-5351-4CD4-93E7-18A1B28ABEEF}" dt="2021-07-20T20:08:35.194" v="476" actId="1076"/>
        <pc:sldMkLst>
          <pc:docMk/>
          <pc:sldMk cId="2639217137" sldId="393"/>
        </pc:sldMkLst>
        <pc:spChg chg="mod">
          <ac:chgData name="Bisio, Dominic (LARC-D332)[UNIVERSITIES SPACE RESEARCH ASSOCIATION]" userId="S::dbisio@ndc.nasa.gov::ae6bc1c6-8241-4bef-a0d3-2e18d28fe308" providerId="AD" clId="Web-{8F823B68-5351-4CD4-93E7-18A1B28ABEEF}" dt="2021-07-20T20:08:35.194" v="476" actId="1076"/>
          <ac:spMkLst>
            <pc:docMk/>
            <pc:sldMk cId="2639217137" sldId="393"/>
            <ac:spMk id="7" creationId="{E196A68C-3CBC-4651-906A-FB98D79AB180}"/>
          </ac:spMkLst>
        </pc:spChg>
        <pc:picChg chg="mod">
          <ac:chgData name="Bisio, Dominic (LARC-D332)[UNIVERSITIES SPACE RESEARCH ASSOCIATION]" userId="S::dbisio@ndc.nasa.gov::ae6bc1c6-8241-4bef-a0d3-2e18d28fe308" providerId="AD" clId="Web-{8F823B68-5351-4CD4-93E7-18A1B28ABEEF}" dt="2021-07-20T20:08:32.287" v="475" actId="1076"/>
          <ac:picMkLst>
            <pc:docMk/>
            <pc:sldMk cId="2639217137" sldId="393"/>
            <ac:picMk id="3" creationId="{BA83B204-4D74-48B0-A852-E4F52BAA89C6}"/>
          </ac:picMkLst>
        </pc:picChg>
      </pc:sldChg>
      <pc:sldChg chg="addSp delSp modSp">
        <pc:chgData name="Bisio, Dominic (LARC-D332)[UNIVERSITIES SPACE RESEARCH ASSOCIATION]" userId="S::dbisio@ndc.nasa.gov::ae6bc1c6-8241-4bef-a0d3-2e18d28fe308" providerId="AD" clId="Web-{8F823B68-5351-4CD4-93E7-18A1B28ABEEF}" dt="2021-07-20T20:34:30.693" v="963" actId="1076"/>
        <pc:sldMkLst>
          <pc:docMk/>
          <pc:sldMk cId="1045142164" sldId="396"/>
        </pc:sldMkLst>
        <pc:spChg chg="mod">
          <ac:chgData name="Bisio, Dominic (LARC-D332)[UNIVERSITIES SPACE RESEARCH ASSOCIATION]" userId="S::dbisio@ndc.nasa.gov::ae6bc1c6-8241-4bef-a0d3-2e18d28fe308" providerId="AD" clId="Web-{8F823B68-5351-4CD4-93E7-18A1B28ABEEF}" dt="2021-07-20T20:24:19.482" v="849" actId="14100"/>
          <ac:spMkLst>
            <pc:docMk/>
            <pc:sldMk cId="1045142164" sldId="396"/>
            <ac:spMk id="3" creationId="{00000000-0000-0000-0000-000000000000}"/>
          </ac:spMkLst>
        </pc:spChg>
        <pc:spChg chg="mod">
          <ac:chgData name="Bisio, Dominic (LARC-D332)[UNIVERSITIES SPACE RESEARCH ASSOCIATION]" userId="S::dbisio@ndc.nasa.gov::ae6bc1c6-8241-4bef-a0d3-2e18d28fe308" providerId="AD" clId="Web-{8F823B68-5351-4CD4-93E7-18A1B28ABEEF}" dt="2021-07-20T20:34:30.693" v="963" actId="1076"/>
          <ac:spMkLst>
            <pc:docMk/>
            <pc:sldMk cId="1045142164" sldId="396"/>
            <ac:spMk id="7" creationId="{00000000-0000-0000-0000-000000000000}"/>
          </ac:spMkLst>
        </pc:spChg>
        <pc:spChg chg="add mod">
          <ac:chgData name="Bisio, Dominic (LARC-D332)[UNIVERSITIES SPACE RESEARCH ASSOCIATION]" userId="S::dbisio@ndc.nasa.gov::ae6bc1c6-8241-4bef-a0d3-2e18d28fe308" providerId="AD" clId="Web-{8F823B68-5351-4CD4-93E7-18A1B28ABEEF}" dt="2021-07-20T20:20:53.635" v="805" actId="14100"/>
          <ac:spMkLst>
            <pc:docMk/>
            <pc:sldMk cId="1045142164" sldId="396"/>
            <ac:spMk id="8" creationId="{57D84893-3E81-431A-82F8-D28853B3D54A}"/>
          </ac:spMkLst>
        </pc:spChg>
        <pc:spChg chg="add mod topLvl">
          <ac:chgData name="Bisio, Dominic (LARC-D332)[UNIVERSITIES SPACE RESEARCH ASSOCIATION]" userId="S::dbisio@ndc.nasa.gov::ae6bc1c6-8241-4bef-a0d3-2e18d28fe308" providerId="AD" clId="Web-{8F823B68-5351-4CD4-93E7-18A1B28ABEEF}" dt="2021-07-20T20:19:49.645" v="795" actId="1076"/>
          <ac:spMkLst>
            <pc:docMk/>
            <pc:sldMk cId="1045142164" sldId="396"/>
            <ac:spMk id="9" creationId="{FFC281B6-91AD-464B-A823-63831A94DFFE}"/>
          </ac:spMkLst>
        </pc:spChg>
        <pc:spChg chg="add del mod">
          <ac:chgData name="Bisio, Dominic (LARC-D332)[UNIVERSITIES SPACE RESEARCH ASSOCIATION]" userId="S::dbisio@ndc.nasa.gov::ae6bc1c6-8241-4bef-a0d3-2e18d28fe308" providerId="AD" clId="Web-{8F823B68-5351-4CD4-93E7-18A1B28ABEEF}" dt="2021-07-20T20:20:34.555" v="800"/>
          <ac:spMkLst>
            <pc:docMk/>
            <pc:sldMk cId="1045142164" sldId="396"/>
            <ac:spMk id="12" creationId="{60C54840-F882-4CFE-A957-E524147B3358}"/>
          </ac:spMkLst>
        </pc:spChg>
        <pc:spChg chg="add del mod">
          <ac:chgData name="Bisio, Dominic (LARC-D332)[UNIVERSITIES SPACE RESEARCH ASSOCIATION]" userId="S::dbisio@ndc.nasa.gov::ae6bc1c6-8241-4bef-a0d3-2e18d28fe308" providerId="AD" clId="Web-{8F823B68-5351-4CD4-93E7-18A1B28ABEEF}" dt="2021-07-20T20:23:11.538" v="837"/>
          <ac:spMkLst>
            <pc:docMk/>
            <pc:sldMk cId="1045142164" sldId="396"/>
            <ac:spMk id="13" creationId="{F8EDBFB3-35DF-44CD-A7FF-F68C4067677B}"/>
          </ac:spMkLst>
        </pc:spChg>
        <pc:spChg chg="add mod">
          <ac:chgData name="Bisio, Dominic (LARC-D332)[UNIVERSITIES SPACE RESEARCH ASSOCIATION]" userId="S::dbisio@ndc.nasa.gov::ae6bc1c6-8241-4bef-a0d3-2e18d28fe308" providerId="AD" clId="Web-{8F823B68-5351-4CD4-93E7-18A1B28ABEEF}" dt="2021-07-20T20:26:23.618" v="868" actId="1076"/>
          <ac:spMkLst>
            <pc:docMk/>
            <pc:sldMk cId="1045142164" sldId="396"/>
            <ac:spMk id="14" creationId="{783B1CA0-BE9D-43B2-A110-7B33CE0E1757}"/>
          </ac:spMkLst>
        </pc:spChg>
        <pc:spChg chg="add mod ord">
          <ac:chgData name="Bisio, Dominic (LARC-D332)[UNIVERSITIES SPACE RESEARCH ASSOCIATION]" userId="S::dbisio@ndc.nasa.gov::ae6bc1c6-8241-4bef-a0d3-2e18d28fe308" providerId="AD" clId="Web-{8F823B68-5351-4CD4-93E7-18A1B28ABEEF}" dt="2021-07-20T20:26:23.618" v="869" actId="1076"/>
          <ac:spMkLst>
            <pc:docMk/>
            <pc:sldMk cId="1045142164" sldId="396"/>
            <ac:spMk id="16" creationId="{4DCA18B4-2A6D-4255-A115-554529A7C581}"/>
          </ac:spMkLst>
        </pc:spChg>
        <pc:spChg chg="add del mod">
          <ac:chgData name="Bisio, Dominic (LARC-D332)[UNIVERSITIES SPACE RESEARCH ASSOCIATION]" userId="S::dbisio@ndc.nasa.gov::ae6bc1c6-8241-4bef-a0d3-2e18d28fe308" providerId="AD" clId="Web-{8F823B68-5351-4CD4-93E7-18A1B28ABEEF}" dt="2021-07-20T20:23:38.494" v="841"/>
          <ac:spMkLst>
            <pc:docMk/>
            <pc:sldMk cId="1045142164" sldId="396"/>
            <ac:spMk id="17" creationId="{4BD0B55B-4CCC-4F77-BCF7-7105AC5BCCF4}"/>
          </ac:spMkLst>
        </pc:spChg>
        <pc:spChg chg="add del mod">
          <ac:chgData name="Bisio, Dominic (LARC-D332)[UNIVERSITIES SPACE RESEARCH ASSOCIATION]" userId="S::dbisio@ndc.nasa.gov::ae6bc1c6-8241-4bef-a0d3-2e18d28fe308" providerId="AD" clId="Web-{8F823B68-5351-4CD4-93E7-18A1B28ABEEF}" dt="2021-07-20T20:24:41.796" v="854"/>
          <ac:spMkLst>
            <pc:docMk/>
            <pc:sldMk cId="1045142164" sldId="396"/>
            <ac:spMk id="18" creationId="{ED3486B1-3468-45E1-9E2A-51B2EEADD280}"/>
          </ac:spMkLst>
        </pc:spChg>
        <pc:spChg chg="add mod">
          <ac:chgData name="Bisio, Dominic (LARC-D332)[UNIVERSITIES SPACE RESEARCH ASSOCIATION]" userId="S::dbisio@ndc.nasa.gov::ae6bc1c6-8241-4bef-a0d3-2e18d28fe308" providerId="AD" clId="Web-{8F823B68-5351-4CD4-93E7-18A1B28ABEEF}" dt="2021-07-20T20:25:41.661" v="862"/>
          <ac:spMkLst>
            <pc:docMk/>
            <pc:sldMk cId="1045142164" sldId="396"/>
            <ac:spMk id="19" creationId="{73E511A1-BE52-4203-AF55-971A250B9442}"/>
          </ac:spMkLst>
        </pc:spChg>
        <pc:spChg chg="add mod">
          <ac:chgData name="Bisio, Dominic (LARC-D332)[UNIVERSITIES SPACE RESEARCH ASSOCIATION]" userId="S::dbisio@ndc.nasa.gov::ae6bc1c6-8241-4bef-a0d3-2e18d28fe308" providerId="AD" clId="Web-{8F823B68-5351-4CD4-93E7-18A1B28ABEEF}" dt="2021-07-20T20:26:23.665" v="871" actId="1076"/>
          <ac:spMkLst>
            <pc:docMk/>
            <pc:sldMk cId="1045142164" sldId="396"/>
            <ac:spMk id="20" creationId="{0F94B602-4C03-4C7F-8B12-0CBDA92C884A}"/>
          </ac:spMkLst>
        </pc:spChg>
        <pc:spChg chg="add mod">
          <ac:chgData name="Bisio, Dominic (LARC-D332)[UNIVERSITIES SPACE RESEARCH ASSOCIATION]" userId="S::dbisio@ndc.nasa.gov::ae6bc1c6-8241-4bef-a0d3-2e18d28fe308" providerId="AD" clId="Web-{8F823B68-5351-4CD4-93E7-18A1B28ABEEF}" dt="2021-07-20T20:34:10.066" v="957"/>
          <ac:spMkLst>
            <pc:docMk/>
            <pc:sldMk cId="1045142164" sldId="396"/>
            <ac:spMk id="21" creationId="{AEB4DDA0-8516-4B78-8742-CC4328C0A7E8}"/>
          </ac:spMkLst>
        </pc:spChg>
        <pc:spChg chg="add del mod">
          <ac:chgData name="Bisio, Dominic (LARC-D332)[UNIVERSITIES SPACE RESEARCH ASSOCIATION]" userId="S::dbisio@ndc.nasa.gov::ae6bc1c6-8241-4bef-a0d3-2e18d28fe308" providerId="AD" clId="Web-{8F823B68-5351-4CD4-93E7-18A1B28ABEEF}" dt="2021-07-20T20:28:10.081" v="887"/>
          <ac:spMkLst>
            <pc:docMk/>
            <pc:sldMk cId="1045142164" sldId="396"/>
            <ac:spMk id="22" creationId="{E5F3AD3A-1B44-451F-86AF-4C5C904C7F7F}"/>
          </ac:spMkLst>
        </pc:spChg>
        <pc:spChg chg="add mod">
          <ac:chgData name="Bisio, Dominic (LARC-D332)[UNIVERSITIES SPACE RESEARCH ASSOCIATION]" userId="S::dbisio@ndc.nasa.gov::ae6bc1c6-8241-4bef-a0d3-2e18d28fe308" providerId="AD" clId="Web-{8F823B68-5351-4CD4-93E7-18A1B28ABEEF}" dt="2021-07-20T20:34:10.081" v="958"/>
          <ac:spMkLst>
            <pc:docMk/>
            <pc:sldMk cId="1045142164" sldId="396"/>
            <ac:spMk id="23" creationId="{CF74376A-746B-47D8-B566-79AB14637E0D}"/>
          </ac:spMkLst>
        </pc:spChg>
        <pc:spChg chg="add mod">
          <ac:chgData name="Bisio, Dominic (LARC-D332)[UNIVERSITIES SPACE RESEARCH ASSOCIATION]" userId="S::dbisio@ndc.nasa.gov::ae6bc1c6-8241-4bef-a0d3-2e18d28fe308" providerId="AD" clId="Web-{8F823B68-5351-4CD4-93E7-18A1B28ABEEF}" dt="2021-07-20T20:34:10.113" v="959"/>
          <ac:spMkLst>
            <pc:docMk/>
            <pc:sldMk cId="1045142164" sldId="396"/>
            <ac:spMk id="24" creationId="{DDDDAF83-9E78-444B-ADEE-4D3F5E991D1A}"/>
          </ac:spMkLst>
        </pc:spChg>
        <pc:spChg chg="add mod">
          <ac:chgData name="Bisio, Dominic (LARC-D332)[UNIVERSITIES SPACE RESEARCH ASSOCIATION]" userId="S::dbisio@ndc.nasa.gov::ae6bc1c6-8241-4bef-a0d3-2e18d28fe308" providerId="AD" clId="Web-{8F823B68-5351-4CD4-93E7-18A1B28ABEEF}" dt="2021-07-20T20:34:10.128" v="960"/>
          <ac:spMkLst>
            <pc:docMk/>
            <pc:sldMk cId="1045142164" sldId="396"/>
            <ac:spMk id="25" creationId="{0083E68F-FDBE-436D-9DCE-F1F020DEEF3E}"/>
          </ac:spMkLst>
        </pc:spChg>
        <pc:spChg chg="add del mod">
          <ac:chgData name="Bisio, Dominic (LARC-D332)[UNIVERSITIES SPACE RESEARCH ASSOCIATION]" userId="S::dbisio@ndc.nasa.gov::ae6bc1c6-8241-4bef-a0d3-2e18d28fe308" providerId="AD" clId="Web-{8F823B68-5351-4CD4-93E7-18A1B28ABEEF}" dt="2021-07-20T20:32:10.946" v="929"/>
          <ac:spMkLst>
            <pc:docMk/>
            <pc:sldMk cId="1045142164" sldId="396"/>
            <ac:spMk id="26" creationId="{56023D75-5E86-44C6-9ACA-A0B8A8EA9F44}"/>
          </ac:spMkLst>
        </pc:spChg>
        <pc:spChg chg="add del">
          <ac:chgData name="Bisio, Dominic (LARC-D332)[UNIVERSITIES SPACE RESEARCH ASSOCIATION]" userId="S::dbisio@ndc.nasa.gov::ae6bc1c6-8241-4bef-a0d3-2e18d28fe308" providerId="AD" clId="Web-{8F823B68-5351-4CD4-93E7-18A1B28ABEEF}" dt="2021-07-20T20:32:15.056" v="931"/>
          <ac:spMkLst>
            <pc:docMk/>
            <pc:sldMk cId="1045142164" sldId="396"/>
            <ac:spMk id="27" creationId="{978E92D9-D5D4-42B9-9F7C-DC3B2DD86DF0}"/>
          </ac:spMkLst>
        </pc:spChg>
        <pc:spChg chg="add mod">
          <ac:chgData name="Bisio, Dominic (LARC-D332)[UNIVERSITIES SPACE RESEARCH ASSOCIATION]" userId="S::dbisio@ndc.nasa.gov::ae6bc1c6-8241-4bef-a0d3-2e18d28fe308" providerId="AD" clId="Web-{8F823B68-5351-4CD4-93E7-18A1B28ABEEF}" dt="2021-07-20T20:34:10.144" v="961"/>
          <ac:spMkLst>
            <pc:docMk/>
            <pc:sldMk cId="1045142164" sldId="396"/>
            <ac:spMk id="28" creationId="{5F815706-0038-4217-8D33-F63E302A0775}"/>
          </ac:spMkLst>
        </pc:spChg>
        <pc:spChg chg="add mod">
          <ac:chgData name="Bisio, Dominic (LARC-D332)[UNIVERSITIES SPACE RESEARCH ASSOCIATION]" userId="S::dbisio@ndc.nasa.gov::ae6bc1c6-8241-4bef-a0d3-2e18d28fe308" providerId="AD" clId="Web-{8F823B68-5351-4CD4-93E7-18A1B28ABEEF}" dt="2021-07-20T20:34:10.175" v="962"/>
          <ac:spMkLst>
            <pc:docMk/>
            <pc:sldMk cId="1045142164" sldId="396"/>
            <ac:spMk id="29" creationId="{3111F81E-A732-4A19-9891-422676E7C862}"/>
          </ac:spMkLst>
        </pc:spChg>
        <pc:grpChg chg="add del mod">
          <ac:chgData name="Bisio, Dominic (LARC-D332)[UNIVERSITIES SPACE RESEARCH ASSOCIATION]" userId="S::dbisio@ndc.nasa.gov::ae6bc1c6-8241-4bef-a0d3-2e18d28fe308" providerId="AD" clId="Web-{8F823B68-5351-4CD4-93E7-18A1B28ABEEF}" dt="2021-07-20T20:19:37.816" v="791"/>
          <ac:grpSpMkLst>
            <pc:docMk/>
            <pc:sldMk cId="1045142164" sldId="396"/>
            <ac:grpSpMk id="11" creationId="{9B033F52-E466-4020-8D41-492FFD8B2320}"/>
          </ac:grpSpMkLst>
        </pc:grpChg>
        <pc:grpChg chg="add mod">
          <ac:chgData name="Bisio, Dominic (LARC-D332)[UNIVERSITIES SPACE RESEARCH ASSOCIATION]" userId="S::dbisio@ndc.nasa.gov::ae6bc1c6-8241-4bef-a0d3-2e18d28fe308" providerId="AD" clId="Web-{8F823B68-5351-4CD4-93E7-18A1B28ABEEF}" dt="2021-07-20T20:33:54.736" v="955" actId="1076"/>
          <ac:grpSpMkLst>
            <pc:docMk/>
            <pc:sldMk cId="1045142164" sldId="396"/>
            <ac:grpSpMk id="30" creationId="{A2EB080A-415E-4120-83C4-A0D85BAD0F60}"/>
          </ac:grpSpMkLst>
        </pc:grpChg>
        <pc:picChg chg="add mod topLvl">
          <ac:chgData name="Bisio, Dominic (LARC-D332)[UNIVERSITIES SPACE RESEARCH ASSOCIATION]" userId="S::dbisio@ndc.nasa.gov::ae6bc1c6-8241-4bef-a0d3-2e18d28fe308" providerId="AD" clId="Web-{8F823B68-5351-4CD4-93E7-18A1B28ABEEF}" dt="2021-07-20T20:19:54.208" v="796" actId="1076"/>
          <ac:picMkLst>
            <pc:docMk/>
            <pc:sldMk cId="1045142164" sldId="396"/>
            <ac:picMk id="10" creationId="{86231F48-707A-45F3-B104-3F06A44913F0}"/>
          </ac:picMkLst>
        </pc:picChg>
        <pc:picChg chg="add mod">
          <ac:chgData name="Bisio, Dominic (LARC-D332)[UNIVERSITIES SPACE RESEARCH ASSOCIATION]" userId="S::dbisio@ndc.nasa.gov::ae6bc1c6-8241-4bef-a0d3-2e18d28fe308" providerId="AD" clId="Web-{8F823B68-5351-4CD4-93E7-18A1B28ABEEF}" dt="2021-07-20T20:26:23.649" v="870" actId="1076"/>
          <ac:picMkLst>
            <pc:docMk/>
            <pc:sldMk cId="1045142164" sldId="396"/>
            <ac:picMk id="15" creationId="{42406029-F218-47BB-B123-601A62AEECD8}"/>
          </ac:picMkLst>
        </pc:picChg>
      </pc:sldChg>
      <pc:sldChg chg="modNotes">
        <pc:chgData name="Bisio, Dominic (LARC-D332)[UNIVERSITIES SPACE RESEARCH ASSOCIATION]" userId="S::dbisio@ndc.nasa.gov::ae6bc1c6-8241-4bef-a0d3-2e18d28fe308" providerId="AD" clId="Web-{8F823B68-5351-4CD4-93E7-18A1B28ABEEF}" dt="2021-07-20T20:10:55.191" v="766"/>
        <pc:sldMkLst>
          <pc:docMk/>
          <pc:sldMk cId="3777749481" sldId="400"/>
        </pc:sldMkLst>
      </pc:sldChg>
    </pc:docChg>
  </pc:docChgLst>
  <pc:docChgLst>
    <pc:chgData name="Bisio, Dominic (LARC-D332)[UNIVERSITIES SPACE RESEARCH ASSOCIATION]" userId="S::dbisio@ndc.nasa.gov::ae6bc1c6-8241-4bef-a0d3-2e18d28fe308" providerId="AD" clId="Web-{E093564F-08F4-41A5-B83D-FA9ACB984327}"/>
    <pc:docChg chg="delSld modSld sldOrd modSection">
      <pc:chgData name="Bisio, Dominic (LARC-D332)[UNIVERSITIES SPACE RESEARCH ASSOCIATION]" userId="S::dbisio@ndc.nasa.gov::ae6bc1c6-8241-4bef-a0d3-2e18d28fe308" providerId="AD" clId="Web-{E093564F-08F4-41A5-B83D-FA9ACB984327}" dt="2021-07-21T00:36:18.648" v="10"/>
      <pc:docMkLst>
        <pc:docMk/>
      </pc:docMkLst>
      <pc:sldChg chg="delSp">
        <pc:chgData name="Bisio, Dominic (LARC-D332)[UNIVERSITIES SPACE RESEARCH ASSOCIATION]" userId="S::dbisio@ndc.nasa.gov::ae6bc1c6-8241-4bef-a0d3-2e18d28fe308" providerId="AD" clId="Web-{E093564F-08F4-41A5-B83D-FA9ACB984327}" dt="2021-07-21T00:36:18.648" v="10"/>
        <pc:sldMkLst>
          <pc:docMk/>
          <pc:sldMk cId="2255457007" sldId="369"/>
        </pc:sldMkLst>
        <pc:picChg chg="del">
          <ac:chgData name="Bisio, Dominic (LARC-D332)[UNIVERSITIES SPACE RESEARCH ASSOCIATION]" userId="S::dbisio@ndc.nasa.gov::ae6bc1c6-8241-4bef-a0d3-2e18d28fe308" providerId="AD" clId="Web-{E093564F-08F4-41A5-B83D-FA9ACB984327}" dt="2021-07-21T00:36:18.648" v="10"/>
          <ac:picMkLst>
            <pc:docMk/>
            <pc:sldMk cId="2255457007" sldId="369"/>
            <ac:picMk id="9" creationId="{BEF9B4FE-C34A-423D-921C-E70904C02546}"/>
          </ac:picMkLst>
        </pc:picChg>
        <pc:picChg chg="del">
          <ac:chgData name="Bisio, Dominic (LARC-D332)[UNIVERSITIES SPACE RESEARCH ASSOCIATION]" userId="S::dbisio@ndc.nasa.gov::ae6bc1c6-8241-4bef-a0d3-2e18d28fe308" providerId="AD" clId="Web-{E093564F-08F4-41A5-B83D-FA9ACB984327}" dt="2021-07-21T00:36:18.648" v="9"/>
          <ac:picMkLst>
            <pc:docMk/>
            <pc:sldMk cId="2255457007" sldId="369"/>
            <ac:picMk id="10" creationId="{59A66A72-4CF8-466F-B896-8E0B492FC049}"/>
          </ac:picMkLst>
        </pc:picChg>
      </pc:sldChg>
      <pc:sldChg chg="modSp ord">
        <pc:chgData name="Bisio, Dominic (LARC-D332)[UNIVERSITIES SPACE RESEARCH ASSOCIATION]" userId="S::dbisio@ndc.nasa.gov::ae6bc1c6-8241-4bef-a0d3-2e18d28fe308" providerId="AD" clId="Web-{E093564F-08F4-41A5-B83D-FA9ACB984327}" dt="2021-07-21T00:35:55.614" v="8" actId="20577"/>
        <pc:sldMkLst>
          <pc:docMk/>
          <pc:sldMk cId="2739603509" sldId="389"/>
        </pc:sldMkLst>
        <pc:spChg chg="mod">
          <ac:chgData name="Bisio, Dominic (LARC-D332)[UNIVERSITIES SPACE RESEARCH ASSOCIATION]" userId="S::dbisio@ndc.nasa.gov::ae6bc1c6-8241-4bef-a0d3-2e18d28fe308" providerId="AD" clId="Web-{E093564F-08F4-41A5-B83D-FA9ACB984327}" dt="2021-07-21T00:35:55.614" v="8" actId="20577"/>
          <ac:spMkLst>
            <pc:docMk/>
            <pc:sldMk cId="2739603509" sldId="389"/>
            <ac:spMk id="2" creationId="{CF7D8DAD-53A0-4F2C-A0E8-44CFC9A367B2}"/>
          </ac:spMkLst>
        </pc:spChg>
      </pc:sldChg>
      <pc:sldChg chg="del">
        <pc:chgData name="Bisio, Dominic (LARC-D332)[UNIVERSITIES SPACE RESEARCH ASSOCIATION]" userId="S::dbisio@ndc.nasa.gov::ae6bc1c6-8241-4bef-a0d3-2e18d28fe308" providerId="AD" clId="Web-{E093564F-08F4-41A5-B83D-FA9ACB984327}" dt="2021-07-21T00:34:38.419" v="1"/>
        <pc:sldMkLst>
          <pc:docMk/>
          <pc:sldMk cId="1869303716" sldId="397"/>
        </pc:sldMkLst>
      </pc:sldChg>
    </pc:docChg>
  </pc:docChgLst>
  <pc:docChgLst>
    <pc:chgData name="Bisio, Dominic (LARC-D332)[UNIVERSITIES SPACE RESEARCH ASSOCIATION]" userId="S::dbisio@ndc.nasa.gov::ae6bc1c6-8241-4bef-a0d3-2e18d28fe308" providerId="AD" clId="Web-{00042A61-B617-424E-BCC2-24611F588DC8}"/>
    <pc:docChg chg="delSld modSld modSection">
      <pc:chgData name="Bisio, Dominic (LARC-D332)[UNIVERSITIES SPACE RESEARCH ASSOCIATION]" userId="S::dbisio@ndc.nasa.gov::ae6bc1c6-8241-4bef-a0d3-2e18d28fe308" providerId="AD" clId="Web-{00042A61-B617-424E-BCC2-24611F588DC8}" dt="2021-07-20T19:17:56.487" v="18" actId="14100"/>
      <pc:docMkLst>
        <pc:docMk/>
      </pc:docMkLst>
      <pc:sldChg chg="del">
        <pc:chgData name="Bisio, Dominic (LARC-D332)[UNIVERSITIES SPACE RESEARCH ASSOCIATION]" userId="S::dbisio@ndc.nasa.gov::ae6bc1c6-8241-4bef-a0d3-2e18d28fe308" providerId="AD" clId="Web-{00042A61-B617-424E-BCC2-24611F588DC8}" dt="2021-07-20T19:16:41.955" v="8"/>
        <pc:sldMkLst>
          <pc:docMk/>
          <pc:sldMk cId="684504787" sldId="371"/>
        </pc:sldMkLst>
      </pc:sldChg>
      <pc:sldChg chg="modSp">
        <pc:chgData name="Bisio, Dominic (LARC-D332)[UNIVERSITIES SPACE RESEARCH ASSOCIATION]" userId="S::dbisio@ndc.nasa.gov::ae6bc1c6-8241-4bef-a0d3-2e18d28fe308" providerId="AD" clId="Web-{00042A61-B617-424E-BCC2-24611F588DC8}" dt="2021-07-20T19:17:56.487" v="18" actId="14100"/>
        <pc:sldMkLst>
          <pc:docMk/>
          <pc:sldMk cId="438566102" sldId="391"/>
        </pc:sldMkLst>
        <pc:spChg chg="mod">
          <ac:chgData name="Bisio, Dominic (LARC-D332)[UNIVERSITIES SPACE RESEARCH ASSOCIATION]" userId="S::dbisio@ndc.nasa.gov::ae6bc1c6-8241-4bef-a0d3-2e18d28fe308" providerId="AD" clId="Web-{00042A61-B617-424E-BCC2-24611F588DC8}" dt="2021-07-20T19:17:50.847" v="17" actId="1076"/>
          <ac:spMkLst>
            <pc:docMk/>
            <pc:sldMk cId="438566102" sldId="391"/>
            <ac:spMk id="8" creationId="{00000000-0000-0000-0000-000000000000}"/>
          </ac:spMkLst>
        </pc:spChg>
        <pc:spChg chg="mod">
          <ac:chgData name="Bisio, Dominic (LARC-D332)[UNIVERSITIES SPACE RESEARCH ASSOCIATION]" userId="S::dbisio@ndc.nasa.gov::ae6bc1c6-8241-4bef-a0d3-2e18d28fe308" providerId="AD" clId="Web-{00042A61-B617-424E-BCC2-24611F588DC8}" dt="2021-07-20T19:17:56.487" v="18" actId="14100"/>
          <ac:spMkLst>
            <pc:docMk/>
            <pc:sldMk cId="438566102" sldId="391"/>
            <ac:spMk id="15" creationId="{00000000-0000-0000-0000-000000000000}"/>
          </ac:spMkLst>
        </pc:spChg>
        <pc:picChg chg="mod">
          <ac:chgData name="Bisio, Dominic (LARC-D332)[UNIVERSITIES SPACE RESEARCH ASSOCIATION]" userId="S::dbisio@ndc.nasa.gov::ae6bc1c6-8241-4bef-a0d3-2e18d28fe308" providerId="AD" clId="Web-{00042A61-B617-424E-BCC2-24611F588DC8}" dt="2021-07-20T19:17:30.596" v="11" actId="1076"/>
          <ac:picMkLst>
            <pc:docMk/>
            <pc:sldMk cId="438566102" sldId="391"/>
            <ac:picMk id="3" creationId="{181B2683-94AE-4B04-9077-7D8162732B65}"/>
          </ac:picMkLst>
        </pc:picChg>
        <pc:picChg chg="mod">
          <ac:chgData name="Bisio, Dominic (LARC-D332)[UNIVERSITIES SPACE RESEARCH ASSOCIATION]" userId="S::dbisio@ndc.nasa.gov::ae6bc1c6-8241-4bef-a0d3-2e18d28fe308" providerId="AD" clId="Web-{00042A61-B617-424E-BCC2-24611F588DC8}" dt="2021-07-20T19:17:44.472" v="16" actId="1076"/>
          <ac:picMkLst>
            <pc:docMk/>
            <pc:sldMk cId="438566102" sldId="391"/>
            <ac:picMk id="13" creationId="{BEF9B4FE-C34A-423D-921C-E70904C02546}"/>
          </ac:picMkLst>
        </pc:picChg>
        <pc:picChg chg="mod">
          <ac:chgData name="Bisio, Dominic (LARC-D332)[UNIVERSITIES SPACE RESEARCH ASSOCIATION]" userId="S::dbisio@ndc.nasa.gov::ae6bc1c6-8241-4bef-a0d3-2e18d28fe308" providerId="AD" clId="Web-{00042A61-B617-424E-BCC2-24611F588DC8}" dt="2021-07-20T19:17:41.753" v="15" actId="1076"/>
          <ac:picMkLst>
            <pc:docMk/>
            <pc:sldMk cId="438566102" sldId="391"/>
            <ac:picMk id="14" creationId="{59A66A72-4CF8-466F-B896-8E0B492FC049}"/>
          </ac:picMkLst>
        </pc:picChg>
      </pc:sldChg>
      <pc:sldChg chg="addSp delSp modSp">
        <pc:chgData name="Bisio, Dominic (LARC-D332)[UNIVERSITIES SPACE RESEARCH ASSOCIATION]" userId="S::dbisio@ndc.nasa.gov::ae6bc1c6-8241-4bef-a0d3-2e18d28fe308" providerId="AD" clId="Web-{00042A61-B617-424E-BCC2-24611F588DC8}" dt="2021-07-20T19:15:54.595" v="7" actId="1076"/>
        <pc:sldMkLst>
          <pc:docMk/>
          <pc:sldMk cId="252686359" sldId="403"/>
        </pc:sldMkLst>
        <pc:spChg chg="add del mod">
          <ac:chgData name="Bisio, Dominic (LARC-D332)[UNIVERSITIES SPACE RESEARCH ASSOCIATION]" userId="S::dbisio@ndc.nasa.gov::ae6bc1c6-8241-4bef-a0d3-2e18d28fe308" providerId="AD" clId="Web-{00042A61-B617-424E-BCC2-24611F588DC8}" dt="2021-07-20T19:15:54.579" v="6" actId="1076"/>
          <ac:spMkLst>
            <pc:docMk/>
            <pc:sldMk cId="252686359" sldId="403"/>
            <ac:spMk id="5" creationId="{00000000-0000-0000-0000-000000000000}"/>
          </ac:spMkLst>
        </pc:spChg>
        <pc:picChg chg="add del mod">
          <ac:chgData name="Bisio, Dominic (LARC-D332)[UNIVERSITIES SPACE RESEARCH ASSOCIATION]" userId="S::dbisio@ndc.nasa.gov::ae6bc1c6-8241-4bef-a0d3-2e18d28fe308" providerId="AD" clId="Web-{00042A61-B617-424E-BCC2-24611F588DC8}" dt="2021-07-20T19:15:54.595" v="7" actId="1076"/>
          <ac:picMkLst>
            <pc:docMk/>
            <pc:sldMk cId="252686359" sldId="403"/>
            <ac:picMk id="2" creationId="{DDB9E295-1CCA-4483-BAE4-DEDF72F5A932}"/>
          </ac:picMkLst>
        </pc:picChg>
      </pc:sldChg>
    </pc:docChg>
  </pc:docChgLst>
  <pc:docChgLst>
    <pc:chgData name="Bisio, Dominic (LARC-D332)[UNIVERSITIES SPACE RESEARCH ASSOCIATION]" userId="S::dbisio@ndc.nasa.gov::ae6bc1c6-8241-4bef-a0d3-2e18d28fe308" providerId="AD" clId="Web-{03E1D680-BEC7-4958-8497-EB8272633846}"/>
    <pc:docChg chg="delSld modSld modSection">
      <pc:chgData name="Bisio, Dominic (LARC-D332)[UNIVERSITIES SPACE RESEARCH ASSOCIATION]" userId="S::dbisio@ndc.nasa.gov::ae6bc1c6-8241-4bef-a0d3-2e18d28fe308" providerId="AD" clId="Web-{03E1D680-BEC7-4958-8497-EB8272633846}" dt="2021-07-21T01:05:27.548" v="137" actId="20577"/>
      <pc:docMkLst>
        <pc:docMk/>
      </pc:docMkLst>
      <pc:sldChg chg="modSp">
        <pc:chgData name="Bisio, Dominic (LARC-D332)[UNIVERSITIES SPACE RESEARCH ASSOCIATION]" userId="S::dbisio@ndc.nasa.gov::ae6bc1c6-8241-4bef-a0d3-2e18d28fe308" providerId="AD" clId="Web-{03E1D680-BEC7-4958-8497-EB8272633846}" dt="2021-07-21T01:02:19.081" v="74" actId="20577"/>
        <pc:sldMkLst>
          <pc:docMk/>
          <pc:sldMk cId="2255457007" sldId="369"/>
        </pc:sldMkLst>
        <pc:spChg chg="mod">
          <ac:chgData name="Bisio, Dominic (LARC-D332)[UNIVERSITIES SPACE RESEARCH ASSOCIATION]" userId="S::dbisio@ndc.nasa.gov::ae6bc1c6-8241-4bef-a0d3-2e18d28fe308" providerId="AD" clId="Web-{03E1D680-BEC7-4958-8497-EB8272633846}" dt="2021-07-21T01:02:19.081" v="74" actId="20577"/>
          <ac:spMkLst>
            <pc:docMk/>
            <pc:sldMk cId="2255457007" sldId="369"/>
            <ac:spMk id="3" creationId="{E5CD14DB-A49F-48F1-91C6-5F2885363DC6}"/>
          </ac:spMkLst>
        </pc:spChg>
      </pc:sldChg>
      <pc:sldChg chg="del">
        <pc:chgData name="Bisio, Dominic (LARC-D332)[UNIVERSITIES SPACE RESEARCH ASSOCIATION]" userId="S::dbisio@ndc.nasa.gov::ae6bc1c6-8241-4bef-a0d3-2e18d28fe308" providerId="AD" clId="Web-{03E1D680-BEC7-4958-8497-EB8272633846}" dt="2021-07-21T01:02:23.910" v="75"/>
        <pc:sldMkLst>
          <pc:docMk/>
          <pc:sldMk cId="1496626875" sldId="398"/>
        </pc:sldMkLst>
      </pc:sldChg>
      <pc:sldChg chg="modSp">
        <pc:chgData name="Bisio, Dominic (LARC-D332)[UNIVERSITIES SPACE RESEARCH ASSOCIATION]" userId="S::dbisio@ndc.nasa.gov::ae6bc1c6-8241-4bef-a0d3-2e18d28fe308" providerId="AD" clId="Web-{03E1D680-BEC7-4958-8497-EB8272633846}" dt="2021-07-21T01:05:27.548" v="137" actId="20577"/>
        <pc:sldMkLst>
          <pc:docMk/>
          <pc:sldMk cId="2638708303" sldId="399"/>
        </pc:sldMkLst>
        <pc:spChg chg="mod">
          <ac:chgData name="Bisio, Dominic (LARC-D332)[UNIVERSITIES SPACE RESEARCH ASSOCIATION]" userId="S::dbisio@ndc.nasa.gov::ae6bc1c6-8241-4bef-a0d3-2e18d28fe308" providerId="AD" clId="Web-{03E1D680-BEC7-4958-8497-EB8272633846}" dt="2021-07-21T01:05:27.548" v="137" actId="20577"/>
          <ac:spMkLst>
            <pc:docMk/>
            <pc:sldMk cId="2638708303" sldId="399"/>
            <ac:spMk id="4" creationId="{00000000-0000-0000-0000-000000000000}"/>
          </ac:spMkLst>
        </pc:spChg>
      </pc:sldChg>
    </pc:docChg>
  </pc:docChgLst>
  <pc:docChgLst>
    <pc:chgData name="Bisio, Dominic (LARC-D332)[UNIVERSITIES SPACE RESEARCH ASSOCIATION]" userId="S::dbisio@ndc.nasa.gov::ae6bc1c6-8241-4bef-a0d3-2e18d28fe308" providerId="AD" clId="Web-{1251D205-A9C1-4145-AFD1-62F7C0339519}"/>
    <pc:docChg chg="addSld modSld modSection">
      <pc:chgData name="Bisio, Dominic (LARC-D332)[UNIVERSITIES SPACE RESEARCH ASSOCIATION]" userId="S::dbisio@ndc.nasa.gov::ae6bc1c6-8241-4bef-a0d3-2e18d28fe308" providerId="AD" clId="Web-{1251D205-A9C1-4145-AFD1-62F7C0339519}" dt="2021-07-21T01:58:53.013" v="1771" actId="20577"/>
      <pc:docMkLst>
        <pc:docMk/>
      </pc:docMkLst>
      <pc:sldChg chg="modNotes">
        <pc:chgData name="Bisio, Dominic (LARC-D332)[UNIVERSITIES SPACE RESEARCH ASSOCIATION]" userId="S::dbisio@ndc.nasa.gov::ae6bc1c6-8241-4bef-a0d3-2e18d28fe308" providerId="AD" clId="Web-{1251D205-A9C1-4145-AFD1-62F7C0339519}" dt="2021-07-21T01:16:55.184" v="4"/>
        <pc:sldMkLst>
          <pc:docMk/>
          <pc:sldMk cId="1932523498" sldId="378"/>
        </pc:sldMkLst>
      </pc:sldChg>
      <pc:sldChg chg="modNotes">
        <pc:chgData name="Bisio, Dominic (LARC-D332)[UNIVERSITIES SPACE RESEARCH ASSOCIATION]" userId="S::dbisio@ndc.nasa.gov::ae6bc1c6-8241-4bef-a0d3-2e18d28fe308" providerId="AD" clId="Web-{1251D205-A9C1-4145-AFD1-62F7C0339519}" dt="2021-07-21T01:23:06.752" v="631"/>
        <pc:sldMkLst>
          <pc:docMk/>
          <pc:sldMk cId="2383031992" sldId="379"/>
        </pc:sldMkLst>
      </pc:sldChg>
      <pc:sldChg chg="modNotes">
        <pc:chgData name="Bisio, Dominic (LARC-D332)[UNIVERSITIES SPACE RESEARCH ASSOCIATION]" userId="S::dbisio@ndc.nasa.gov::ae6bc1c6-8241-4bef-a0d3-2e18d28fe308" providerId="AD" clId="Web-{1251D205-A9C1-4145-AFD1-62F7C0339519}" dt="2021-07-21T01:21:28.563" v="524"/>
        <pc:sldMkLst>
          <pc:docMk/>
          <pc:sldMk cId="797157079" sldId="380"/>
        </pc:sldMkLst>
      </pc:sldChg>
      <pc:sldChg chg="modNotes">
        <pc:chgData name="Bisio, Dominic (LARC-D332)[UNIVERSITIES SPACE RESEARCH ASSOCIATION]" userId="S::dbisio@ndc.nasa.gov::ae6bc1c6-8241-4bef-a0d3-2e18d28fe308" providerId="AD" clId="Web-{1251D205-A9C1-4145-AFD1-62F7C0339519}" dt="2021-07-21T01:18:58.795" v="133"/>
        <pc:sldMkLst>
          <pc:docMk/>
          <pc:sldMk cId="4254023890" sldId="381"/>
        </pc:sldMkLst>
      </pc:sldChg>
      <pc:sldChg chg="modNotes">
        <pc:chgData name="Bisio, Dominic (LARC-D332)[UNIVERSITIES SPACE RESEARCH ASSOCIATION]" userId="S::dbisio@ndc.nasa.gov::ae6bc1c6-8241-4bef-a0d3-2e18d28fe308" providerId="AD" clId="Web-{1251D205-A9C1-4145-AFD1-62F7C0339519}" dt="2021-07-21T01:23:48.112" v="635"/>
        <pc:sldMkLst>
          <pc:docMk/>
          <pc:sldMk cId="2639217137" sldId="393"/>
        </pc:sldMkLst>
      </pc:sldChg>
      <pc:sldChg chg="modNotes">
        <pc:chgData name="Bisio, Dominic (LARC-D332)[UNIVERSITIES SPACE RESEARCH ASSOCIATION]" userId="S::dbisio@ndc.nasa.gov::ae6bc1c6-8241-4bef-a0d3-2e18d28fe308" providerId="AD" clId="Web-{1251D205-A9C1-4145-AFD1-62F7C0339519}" dt="2021-07-21T01:25:35.836" v="702"/>
        <pc:sldMkLst>
          <pc:docMk/>
          <pc:sldMk cId="2879147376" sldId="401"/>
        </pc:sldMkLst>
      </pc:sldChg>
      <pc:sldChg chg="addSp delSp modSp new">
        <pc:chgData name="Bisio, Dominic (LARC-D332)[UNIVERSITIES SPACE RESEARCH ASSOCIATION]" userId="S::dbisio@ndc.nasa.gov::ae6bc1c6-8241-4bef-a0d3-2e18d28fe308" providerId="AD" clId="Web-{1251D205-A9C1-4145-AFD1-62F7C0339519}" dt="2021-07-21T01:58:53.013" v="1771" actId="20577"/>
        <pc:sldMkLst>
          <pc:docMk/>
          <pc:sldMk cId="2857198073" sldId="405"/>
        </pc:sldMkLst>
        <pc:spChg chg="mod">
          <ac:chgData name="Bisio, Dominic (LARC-D332)[UNIVERSITIES SPACE RESEARCH ASSOCIATION]" userId="S::dbisio@ndc.nasa.gov::ae6bc1c6-8241-4bef-a0d3-2e18d28fe308" providerId="AD" clId="Web-{1251D205-A9C1-4145-AFD1-62F7C0339519}" dt="2021-07-21T01:27:20.697" v="710" actId="20577"/>
          <ac:spMkLst>
            <pc:docMk/>
            <pc:sldMk cId="2857198073" sldId="405"/>
            <ac:spMk id="2" creationId="{ACE85295-022D-49C4-A545-FA25DCFCF39C}"/>
          </ac:spMkLst>
        </pc:spChg>
        <pc:spChg chg="mod">
          <ac:chgData name="Bisio, Dominic (LARC-D332)[UNIVERSITIES SPACE RESEARCH ASSOCIATION]" userId="S::dbisio@ndc.nasa.gov::ae6bc1c6-8241-4bef-a0d3-2e18d28fe308" providerId="AD" clId="Web-{1251D205-A9C1-4145-AFD1-62F7C0339519}" dt="2021-07-21T01:44:28.200" v="1168" actId="20577"/>
          <ac:spMkLst>
            <pc:docMk/>
            <pc:sldMk cId="2857198073" sldId="405"/>
            <ac:spMk id="3" creationId="{88AC2DEA-07F1-4945-8C24-484D307F5BB5}"/>
          </ac:spMkLst>
        </pc:spChg>
        <pc:spChg chg="del">
          <ac:chgData name="Bisio, Dominic (LARC-D332)[UNIVERSITIES SPACE RESEARCH ASSOCIATION]" userId="S::dbisio@ndc.nasa.gov::ae6bc1c6-8241-4bef-a0d3-2e18d28fe308" providerId="AD" clId="Web-{1251D205-A9C1-4145-AFD1-62F7C0339519}" dt="2021-07-21T01:34:16.953" v="758"/>
          <ac:spMkLst>
            <pc:docMk/>
            <pc:sldMk cId="2857198073" sldId="405"/>
            <ac:spMk id="4" creationId="{5D4520B3-8945-4214-AE19-73241032CB40}"/>
          </ac:spMkLst>
        </pc:spChg>
        <pc:spChg chg="add mod">
          <ac:chgData name="Bisio, Dominic (LARC-D332)[UNIVERSITIES SPACE RESEARCH ASSOCIATION]" userId="S::dbisio@ndc.nasa.gov::ae6bc1c6-8241-4bef-a0d3-2e18d28fe308" providerId="AD" clId="Web-{1251D205-A9C1-4145-AFD1-62F7C0339519}" dt="2021-07-21T01:57:34.696" v="1768" actId="14100"/>
          <ac:spMkLst>
            <pc:docMk/>
            <pc:sldMk cId="2857198073" sldId="405"/>
            <ac:spMk id="9" creationId="{56B3374C-170A-429B-8F57-B850F82AA4B5}"/>
          </ac:spMkLst>
        </pc:spChg>
        <pc:spChg chg="add mod">
          <ac:chgData name="Bisio, Dominic (LARC-D332)[UNIVERSITIES SPACE RESEARCH ASSOCIATION]" userId="S::dbisio@ndc.nasa.gov::ae6bc1c6-8241-4bef-a0d3-2e18d28fe308" providerId="AD" clId="Web-{1251D205-A9C1-4145-AFD1-62F7C0339519}" dt="2021-07-21T01:58:53.013" v="1771" actId="20577"/>
          <ac:spMkLst>
            <pc:docMk/>
            <pc:sldMk cId="2857198073" sldId="405"/>
            <ac:spMk id="11" creationId="{B48C1AEA-BDE3-4B05-8509-9B9EEF57FB5C}"/>
          </ac:spMkLst>
        </pc:spChg>
        <pc:spChg chg="add del mod">
          <ac:chgData name="Bisio, Dominic (LARC-D332)[UNIVERSITIES SPACE RESEARCH ASSOCIATION]" userId="S::dbisio@ndc.nasa.gov::ae6bc1c6-8241-4bef-a0d3-2e18d28fe308" providerId="AD" clId="Web-{1251D205-A9C1-4145-AFD1-62F7C0339519}" dt="2021-07-21T01:36:12.549" v="875"/>
          <ac:spMkLst>
            <pc:docMk/>
            <pc:sldMk cId="2857198073" sldId="405"/>
            <ac:spMk id="12" creationId="{B7EDEEEA-0B7F-461E-99B4-D77F4211E989}"/>
          </ac:spMkLst>
        </pc:spChg>
      </pc:sldChg>
    </pc:docChg>
  </pc:docChgLst>
  <pc:docChgLst>
    <pc:chgData name="Bisio, Dominic (LARC-D332)[UNIVERSITIES SPACE RESEARCH ASSOCIATION]" userId="S::dbisio@ndc.nasa.gov::ae6bc1c6-8241-4bef-a0d3-2e18d28fe308" providerId="AD" clId="Web-{1656AE44-163F-493F-98F6-2C8F86DD2AE4}"/>
    <pc:docChg chg="modSld">
      <pc:chgData name="Bisio, Dominic (LARC-D332)[UNIVERSITIES SPACE RESEARCH ASSOCIATION]" userId="S::dbisio@ndc.nasa.gov::ae6bc1c6-8241-4bef-a0d3-2e18d28fe308" providerId="AD" clId="Web-{1656AE44-163F-493F-98F6-2C8F86DD2AE4}" dt="2021-07-20T20:58:35.078" v="244" actId="20577"/>
      <pc:docMkLst>
        <pc:docMk/>
      </pc:docMkLst>
      <pc:sldChg chg="addSp delSp modSp">
        <pc:chgData name="Bisio, Dominic (LARC-D332)[UNIVERSITIES SPACE RESEARCH ASSOCIATION]" userId="S::dbisio@ndc.nasa.gov::ae6bc1c6-8241-4bef-a0d3-2e18d28fe308" providerId="AD" clId="Web-{1656AE44-163F-493F-98F6-2C8F86DD2AE4}" dt="2021-07-20T20:58:35.078" v="244" actId="20577"/>
        <pc:sldMkLst>
          <pc:docMk/>
          <pc:sldMk cId="1045142164" sldId="396"/>
        </pc:sldMkLst>
        <pc:spChg chg="mod">
          <ac:chgData name="Bisio, Dominic (LARC-D332)[UNIVERSITIES SPACE RESEARCH ASSOCIATION]" userId="S::dbisio@ndc.nasa.gov::ae6bc1c6-8241-4bef-a0d3-2e18d28fe308" providerId="AD" clId="Web-{1656AE44-163F-493F-98F6-2C8F86DD2AE4}" dt="2021-07-20T20:53:30.512" v="12" actId="1076"/>
          <ac:spMkLst>
            <pc:docMk/>
            <pc:sldMk cId="1045142164" sldId="396"/>
            <ac:spMk id="7" creationId="{00000000-0000-0000-0000-000000000000}"/>
          </ac:spMkLst>
        </pc:spChg>
        <pc:spChg chg="add mod">
          <ac:chgData name="Bisio, Dominic (LARC-D332)[UNIVERSITIES SPACE RESEARCH ASSOCIATION]" userId="S::dbisio@ndc.nasa.gov::ae6bc1c6-8241-4bef-a0d3-2e18d28fe308" providerId="AD" clId="Web-{1656AE44-163F-493F-98F6-2C8F86DD2AE4}" dt="2021-07-20T20:53:47.559" v="13" actId="1076"/>
          <ac:spMkLst>
            <pc:docMk/>
            <pc:sldMk cId="1045142164" sldId="396"/>
            <ac:spMk id="11" creationId="{F80F2A2F-914E-4DBA-91AB-EBEDA10FC85B}"/>
          </ac:spMkLst>
        </pc:spChg>
        <pc:spChg chg="add mod">
          <ac:chgData name="Bisio, Dominic (LARC-D332)[UNIVERSITIES SPACE RESEARCH ASSOCIATION]" userId="S::dbisio@ndc.nasa.gov::ae6bc1c6-8241-4bef-a0d3-2e18d28fe308" providerId="AD" clId="Web-{1656AE44-163F-493F-98F6-2C8F86DD2AE4}" dt="2021-07-20T20:54:40.200" v="22" actId="1076"/>
          <ac:spMkLst>
            <pc:docMk/>
            <pc:sldMk cId="1045142164" sldId="396"/>
            <ac:spMk id="12" creationId="{AF024EC2-6ADB-4B36-8F1D-C68CE5BE0CD8}"/>
          </ac:spMkLst>
        </pc:spChg>
        <pc:spChg chg="add mod">
          <ac:chgData name="Bisio, Dominic (LARC-D332)[UNIVERSITIES SPACE RESEARCH ASSOCIATION]" userId="S::dbisio@ndc.nasa.gov::ae6bc1c6-8241-4bef-a0d3-2e18d28fe308" providerId="AD" clId="Web-{1656AE44-163F-493F-98F6-2C8F86DD2AE4}" dt="2021-07-20T20:58:35.078" v="244" actId="20577"/>
          <ac:spMkLst>
            <pc:docMk/>
            <pc:sldMk cId="1045142164" sldId="396"/>
            <ac:spMk id="17" creationId="{7290CC7D-74F8-429D-B1F8-7180D6BB3372}"/>
          </ac:spMkLst>
        </pc:spChg>
        <pc:spChg chg="mod">
          <ac:chgData name="Bisio, Dominic (LARC-D332)[UNIVERSITIES SPACE RESEARCH ASSOCIATION]" userId="S::dbisio@ndc.nasa.gov::ae6bc1c6-8241-4bef-a0d3-2e18d28fe308" providerId="AD" clId="Web-{1656AE44-163F-493F-98F6-2C8F86DD2AE4}" dt="2021-07-20T20:44:23.756" v="0"/>
          <ac:spMkLst>
            <pc:docMk/>
            <pc:sldMk cId="1045142164" sldId="396"/>
            <ac:spMk id="21" creationId="{AEB4DDA0-8516-4B78-8742-CC4328C0A7E8}"/>
          </ac:spMkLst>
        </pc:spChg>
        <pc:spChg chg="mod">
          <ac:chgData name="Bisio, Dominic (LARC-D332)[UNIVERSITIES SPACE RESEARCH ASSOCIATION]" userId="S::dbisio@ndc.nasa.gov::ae6bc1c6-8241-4bef-a0d3-2e18d28fe308" providerId="AD" clId="Web-{1656AE44-163F-493F-98F6-2C8F86DD2AE4}" dt="2021-07-20T20:44:23.772" v="1"/>
          <ac:spMkLst>
            <pc:docMk/>
            <pc:sldMk cId="1045142164" sldId="396"/>
            <ac:spMk id="23" creationId="{CF74376A-746B-47D8-B566-79AB14637E0D}"/>
          </ac:spMkLst>
        </pc:spChg>
        <pc:spChg chg="mod">
          <ac:chgData name="Bisio, Dominic (LARC-D332)[UNIVERSITIES SPACE RESEARCH ASSOCIATION]" userId="S::dbisio@ndc.nasa.gov::ae6bc1c6-8241-4bef-a0d3-2e18d28fe308" providerId="AD" clId="Web-{1656AE44-163F-493F-98F6-2C8F86DD2AE4}" dt="2021-07-20T20:44:23.803" v="2"/>
          <ac:spMkLst>
            <pc:docMk/>
            <pc:sldMk cId="1045142164" sldId="396"/>
            <ac:spMk id="24" creationId="{DDDDAF83-9E78-444B-ADEE-4D3F5E991D1A}"/>
          </ac:spMkLst>
        </pc:spChg>
        <pc:spChg chg="mod">
          <ac:chgData name="Bisio, Dominic (LARC-D332)[UNIVERSITIES SPACE RESEARCH ASSOCIATION]" userId="S::dbisio@ndc.nasa.gov::ae6bc1c6-8241-4bef-a0d3-2e18d28fe308" providerId="AD" clId="Web-{1656AE44-163F-493F-98F6-2C8F86DD2AE4}" dt="2021-07-20T20:44:23.819" v="3"/>
          <ac:spMkLst>
            <pc:docMk/>
            <pc:sldMk cId="1045142164" sldId="396"/>
            <ac:spMk id="25" creationId="{0083E68F-FDBE-436D-9DCE-F1F020DEEF3E}"/>
          </ac:spMkLst>
        </pc:spChg>
        <pc:spChg chg="add mod">
          <ac:chgData name="Bisio, Dominic (LARC-D332)[UNIVERSITIES SPACE RESEARCH ASSOCIATION]" userId="S::dbisio@ndc.nasa.gov::ae6bc1c6-8241-4bef-a0d3-2e18d28fe308" providerId="AD" clId="Web-{1656AE44-163F-493F-98F6-2C8F86DD2AE4}" dt="2021-07-20T20:54:21.106" v="19" actId="1076"/>
          <ac:spMkLst>
            <pc:docMk/>
            <pc:sldMk cId="1045142164" sldId="396"/>
            <ac:spMk id="26" creationId="{95A06F3E-9D49-4979-887A-0A1DE9110F07}"/>
          </ac:spMkLst>
        </pc:spChg>
        <pc:spChg chg="add mod">
          <ac:chgData name="Bisio, Dominic (LARC-D332)[UNIVERSITIES SPACE RESEARCH ASSOCIATION]" userId="S::dbisio@ndc.nasa.gov::ae6bc1c6-8241-4bef-a0d3-2e18d28fe308" providerId="AD" clId="Web-{1656AE44-163F-493F-98F6-2C8F86DD2AE4}" dt="2021-07-20T20:54:59.997" v="38"/>
          <ac:spMkLst>
            <pc:docMk/>
            <pc:sldMk cId="1045142164" sldId="396"/>
            <ac:spMk id="27" creationId="{0DC4A814-2589-44A8-BDD9-78FF37D11AD1}"/>
          </ac:spMkLst>
        </pc:spChg>
        <pc:spChg chg="mod">
          <ac:chgData name="Bisio, Dominic (LARC-D332)[UNIVERSITIES SPACE RESEARCH ASSOCIATION]" userId="S::dbisio@ndc.nasa.gov::ae6bc1c6-8241-4bef-a0d3-2e18d28fe308" providerId="AD" clId="Web-{1656AE44-163F-493F-98F6-2C8F86DD2AE4}" dt="2021-07-20T20:44:23.850" v="4"/>
          <ac:spMkLst>
            <pc:docMk/>
            <pc:sldMk cId="1045142164" sldId="396"/>
            <ac:spMk id="28" creationId="{5F815706-0038-4217-8D33-F63E302A0775}"/>
          </ac:spMkLst>
        </pc:spChg>
        <pc:spChg chg="mod">
          <ac:chgData name="Bisio, Dominic (LARC-D332)[UNIVERSITIES SPACE RESEARCH ASSOCIATION]" userId="S::dbisio@ndc.nasa.gov::ae6bc1c6-8241-4bef-a0d3-2e18d28fe308" providerId="AD" clId="Web-{1656AE44-163F-493F-98F6-2C8F86DD2AE4}" dt="2021-07-20T20:44:23.866" v="5"/>
          <ac:spMkLst>
            <pc:docMk/>
            <pc:sldMk cId="1045142164" sldId="396"/>
            <ac:spMk id="29" creationId="{3111F81E-A732-4A19-9891-422676E7C862}"/>
          </ac:spMkLst>
        </pc:spChg>
        <pc:spChg chg="add mod">
          <ac:chgData name="Bisio, Dominic (LARC-D332)[UNIVERSITIES SPACE RESEARCH ASSOCIATION]" userId="S::dbisio@ndc.nasa.gov::ae6bc1c6-8241-4bef-a0d3-2e18d28fe308" providerId="AD" clId="Web-{1656AE44-163F-493F-98F6-2C8F86DD2AE4}" dt="2021-07-20T20:55:09.763" v="42" actId="1076"/>
          <ac:spMkLst>
            <pc:docMk/>
            <pc:sldMk cId="1045142164" sldId="396"/>
            <ac:spMk id="31" creationId="{9C2BD3F0-C4B8-405E-9F04-0374163E4030}"/>
          </ac:spMkLst>
        </pc:spChg>
        <pc:spChg chg="add mod">
          <ac:chgData name="Bisio, Dominic (LARC-D332)[UNIVERSITIES SPACE RESEARCH ASSOCIATION]" userId="S::dbisio@ndc.nasa.gov::ae6bc1c6-8241-4bef-a0d3-2e18d28fe308" providerId="AD" clId="Web-{1656AE44-163F-493F-98F6-2C8F86DD2AE4}" dt="2021-07-20T20:55:00.013" v="40"/>
          <ac:spMkLst>
            <pc:docMk/>
            <pc:sldMk cId="1045142164" sldId="396"/>
            <ac:spMk id="32" creationId="{1F0B7A98-F1B8-4EA0-903A-9D486E2A0DE5}"/>
          </ac:spMkLst>
        </pc:spChg>
        <pc:spChg chg="add del">
          <ac:chgData name="Bisio, Dominic (LARC-D332)[UNIVERSITIES SPACE RESEARCH ASSOCIATION]" userId="S::dbisio@ndc.nasa.gov::ae6bc1c6-8241-4bef-a0d3-2e18d28fe308" providerId="AD" clId="Web-{1656AE44-163F-493F-98F6-2C8F86DD2AE4}" dt="2021-07-20T20:55:33.544" v="51"/>
          <ac:spMkLst>
            <pc:docMk/>
            <pc:sldMk cId="1045142164" sldId="396"/>
            <ac:spMk id="33" creationId="{8759DEBA-B6CF-45A6-8C55-54D4E3866370}"/>
          </ac:spMkLst>
        </pc:spChg>
        <pc:spChg chg="add del">
          <ac:chgData name="Bisio, Dominic (LARC-D332)[UNIVERSITIES SPACE RESEARCH ASSOCIATION]" userId="S::dbisio@ndc.nasa.gov::ae6bc1c6-8241-4bef-a0d3-2e18d28fe308" providerId="AD" clId="Web-{1656AE44-163F-493F-98F6-2C8F86DD2AE4}" dt="2021-07-20T20:55:33.544" v="50"/>
          <ac:spMkLst>
            <pc:docMk/>
            <pc:sldMk cId="1045142164" sldId="396"/>
            <ac:spMk id="34" creationId="{5896F09D-E0AB-4BE7-BF32-D1ABA9980FCE}"/>
          </ac:spMkLst>
        </pc:spChg>
        <pc:spChg chg="add del">
          <ac:chgData name="Bisio, Dominic (LARC-D332)[UNIVERSITIES SPACE RESEARCH ASSOCIATION]" userId="S::dbisio@ndc.nasa.gov::ae6bc1c6-8241-4bef-a0d3-2e18d28fe308" providerId="AD" clId="Web-{1656AE44-163F-493F-98F6-2C8F86DD2AE4}" dt="2021-07-20T20:55:33.544" v="49"/>
          <ac:spMkLst>
            <pc:docMk/>
            <pc:sldMk cId="1045142164" sldId="396"/>
            <ac:spMk id="35" creationId="{7516405E-4F2D-4C35-871B-03618315C813}"/>
          </ac:spMkLst>
        </pc:spChg>
        <pc:grpChg chg="add mod">
          <ac:chgData name="Bisio, Dominic (LARC-D332)[UNIVERSITIES SPACE RESEARCH ASSOCIATION]" userId="S::dbisio@ndc.nasa.gov::ae6bc1c6-8241-4bef-a0d3-2e18d28fe308" providerId="AD" clId="Web-{1656AE44-163F-493F-98F6-2C8F86DD2AE4}" dt="2021-07-20T20:55:21.919" v="45" actId="1076"/>
          <ac:grpSpMkLst>
            <pc:docMk/>
            <pc:sldMk cId="1045142164" sldId="396"/>
            <ac:grpSpMk id="13" creationId="{8FB3C165-4F50-41A8-B8BB-09F8D76269C8}"/>
          </ac:grpSpMkLst>
        </pc:grpChg>
        <pc:grpChg chg="mod">
          <ac:chgData name="Bisio, Dominic (LARC-D332)[UNIVERSITIES SPACE RESEARCH ASSOCIATION]" userId="S::dbisio@ndc.nasa.gov::ae6bc1c6-8241-4bef-a0d3-2e18d28fe308" providerId="AD" clId="Web-{1656AE44-163F-493F-98F6-2C8F86DD2AE4}" dt="2021-07-20T20:44:31.913" v="7" actId="1076"/>
          <ac:grpSpMkLst>
            <pc:docMk/>
            <pc:sldMk cId="1045142164" sldId="396"/>
            <ac:grpSpMk id="30" creationId="{A2EB080A-415E-4120-83C4-A0D85BAD0F60}"/>
          </ac:grpSpMkLst>
        </pc:grpChg>
      </pc:sldChg>
    </pc:docChg>
  </pc:docChgLst>
  <pc:docChgLst>
    <pc:chgData name="Bisio, Dominic (LARC-D332)[UNIVERSITIES SPACE RESEARCH ASSOCIATION]" userId="S::dbisio@ndc.nasa.gov::ae6bc1c6-8241-4bef-a0d3-2e18d28fe308" providerId="AD" clId="Web-{7AAC5B49-AF0C-44ED-BD54-1B9EB20431E3}"/>
    <pc:docChg chg="modSld">
      <pc:chgData name="Bisio, Dominic (LARC-D332)[UNIVERSITIES SPACE RESEARCH ASSOCIATION]" userId="S::dbisio@ndc.nasa.gov::ae6bc1c6-8241-4bef-a0d3-2e18d28fe308" providerId="AD" clId="Web-{7AAC5B49-AF0C-44ED-BD54-1B9EB20431E3}" dt="2021-07-20T21:04:33.534" v="15" actId="20577"/>
      <pc:docMkLst>
        <pc:docMk/>
      </pc:docMkLst>
      <pc:sldChg chg="modSp">
        <pc:chgData name="Bisio, Dominic (LARC-D332)[UNIVERSITIES SPACE RESEARCH ASSOCIATION]" userId="S::dbisio@ndc.nasa.gov::ae6bc1c6-8241-4bef-a0d3-2e18d28fe308" providerId="AD" clId="Web-{7AAC5B49-AF0C-44ED-BD54-1B9EB20431E3}" dt="2021-07-20T21:04:33.534" v="15" actId="20577"/>
        <pc:sldMkLst>
          <pc:docMk/>
          <pc:sldMk cId="1045142164" sldId="396"/>
        </pc:sldMkLst>
        <pc:spChg chg="mod">
          <ac:chgData name="Bisio, Dominic (LARC-D332)[UNIVERSITIES SPACE RESEARCH ASSOCIATION]" userId="S::dbisio@ndc.nasa.gov::ae6bc1c6-8241-4bef-a0d3-2e18d28fe308" providerId="AD" clId="Web-{7AAC5B49-AF0C-44ED-BD54-1B9EB20431E3}" dt="2021-07-20T21:04:33.534" v="15" actId="20577"/>
          <ac:spMkLst>
            <pc:docMk/>
            <pc:sldMk cId="1045142164" sldId="396"/>
            <ac:spMk id="17" creationId="{7290CC7D-74F8-429D-B1F8-7180D6BB3372}"/>
          </ac:spMkLst>
        </pc:spChg>
      </pc:sldChg>
    </pc:docChg>
  </pc:docChgLst>
  <pc:docChgLst>
    <pc:chgData name="Bisio, Dominic (LARC-D332)[UNIVERSITIES SPACE RESEARCH ASSOCIATION]" userId="S::dbisio@ndc.nasa.gov::ae6bc1c6-8241-4bef-a0d3-2e18d28fe308" providerId="AD" clId="Web-{EE9B1D87-8911-4E1F-8F3D-96ECB13DCC46}"/>
    <pc:docChg chg="modSld">
      <pc:chgData name="Bisio, Dominic (LARC-D332)[UNIVERSITIES SPACE RESEARCH ASSOCIATION]" userId="S::dbisio@ndc.nasa.gov::ae6bc1c6-8241-4bef-a0d3-2e18d28fe308" providerId="AD" clId="Web-{EE9B1D87-8911-4E1F-8F3D-96ECB13DCC46}" dt="2021-07-20T17:32:43.764" v="51" actId="20577"/>
      <pc:docMkLst>
        <pc:docMk/>
      </pc:docMkLst>
      <pc:sldChg chg="modSp">
        <pc:chgData name="Bisio, Dominic (LARC-D332)[UNIVERSITIES SPACE RESEARCH ASSOCIATION]" userId="S::dbisio@ndc.nasa.gov::ae6bc1c6-8241-4bef-a0d3-2e18d28fe308" providerId="AD" clId="Web-{EE9B1D87-8911-4E1F-8F3D-96ECB13DCC46}" dt="2021-07-20T17:32:43.764" v="51" actId="20577"/>
        <pc:sldMkLst>
          <pc:docMk/>
          <pc:sldMk cId="679130151" sldId="368"/>
        </pc:sldMkLst>
        <pc:spChg chg="mod">
          <ac:chgData name="Bisio, Dominic (LARC-D332)[UNIVERSITIES SPACE RESEARCH ASSOCIATION]" userId="S::dbisio@ndc.nasa.gov::ae6bc1c6-8241-4bef-a0d3-2e18d28fe308" providerId="AD" clId="Web-{EE9B1D87-8911-4E1F-8F3D-96ECB13DCC46}" dt="2021-07-20T17:32:43.764" v="51" actId="20577"/>
          <ac:spMkLst>
            <pc:docMk/>
            <pc:sldMk cId="679130151" sldId="368"/>
            <ac:spMk id="4" creationId="{E2217FED-A306-4FE4-932E-97D0538B82A5}"/>
          </ac:spMkLst>
        </pc:spChg>
      </pc:sldChg>
      <pc:sldChg chg="modSp">
        <pc:chgData name="Bisio, Dominic (LARC-D332)[UNIVERSITIES SPACE RESEARCH ASSOCIATION]" userId="S::dbisio@ndc.nasa.gov::ae6bc1c6-8241-4bef-a0d3-2e18d28fe308" providerId="AD" clId="Web-{EE9B1D87-8911-4E1F-8F3D-96ECB13DCC46}" dt="2021-07-20T17:32:34.280" v="32" actId="20577"/>
        <pc:sldMkLst>
          <pc:docMk/>
          <pc:sldMk cId="438566102" sldId="391"/>
        </pc:sldMkLst>
        <pc:spChg chg="mod">
          <ac:chgData name="Bisio, Dominic (LARC-D332)[UNIVERSITIES SPACE RESEARCH ASSOCIATION]" userId="S::dbisio@ndc.nasa.gov::ae6bc1c6-8241-4bef-a0d3-2e18d28fe308" providerId="AD" clId="Web-{EE9B1D87-8911-4E1F-8F3D-96ECB13DCC46}" dt="2021-07-20T17:32:34.280" v="32" actId="20577"/>
          <ac:spMkLst>
            <pc:docMk/>
            <pc:sldMk cId="438566102" sldId="391"/>
            <ac:spMk id="5" creationId="{D9561AAE-B505-46A6-9A2C-D384862C2799}"/>
          </ac:spMkLst>
        </pc:spChg>
      </pc:sldChg>
    </pc:docChg>
  </pc:docChgLst>
  <pc:docChgLst>
    <pc:chgData name="Kelley, Benjamin N. (LARC-D332)" userId="S::bnkelle1@ndc.nasa.gov::353ef295-d617-47f3-892f-dced371503b6" providerId="AD" clId="Web-{51BCFEFA-5153-4B2C-937C-6EF8E87540E4}"/>
    <pc:docChg chg="modSld">
      <pc:chgData name="Kelley, Benjamin N. (LARC-D332)" userId="S::bnkelle1@ndc.nasa.gov::353ef295-d617-47f3-892f-dced371503b6" providerId="AD" clId="Web-{51BCFEFA-5153-4B2C-937C-6EF8E87540E4}" dt="2021-07-20T17:37:35.747" v="5" actId="20577"/>
      <pc:docMkLst>
        <pc:docMk/>
      </pc:docMkLst>
      <pc:sldChg chg="modSp">
        <pc:chgData name="Kelley, Benjamin N. (LARC-D332)" userId="S::bnkelle1@ndc.nasa.gov::353ef295-d617-47f3-892f-dced371503b6" providerId="AD" clId="Web-{51BCFEFA-5153-4B2C-937C-6EF8E87540E4}" dt="2021-07-20T17:37:35.747" v="5" actId="20577"/>
        <pc:sldMkLst>
          <pc:docMk/>
          <pc:sldMk cId="2843826472" sldId="385"/>
        </pc:sldMkLst>
        <pc:spChg chg="mod">
          <ac:chgData name="Kelley, Benjamin N. (LARC-D332)" userId="S::bnkelle1@ndc.nasa.gov::353ef295-d617-47f3-892f-dced371503b6" providerId="AD" clId="Web-{51BCFEFA-5153-4B2C-937C-6EF8E87540E4}" dt="2021-07-20T17:37:35.747" v="5" actId="20577"/>
          <ac:spMkLst>
            <pc:docMk/>
            <pc:sldMk cId="2843826472" sldId="385"/>
            <ac:spMk id="3" creationId="{AD28B2A7-31CF-41FF-8A10-AFE53D7F0FF2}"/>
          </ac:spMkLst>
        </pc:spChg>
      </pc:sldChg>
    </pc:docChg>
  </pc:docChgLst>
  <pc:docChgLst>
    <pc:chgData name="Bisio, Dominic (LARC-D332)[UNIVERSITIES SPACE RESEARCH ASSOCIATION]" userId="S::dbisio@ndc.nasa.gov::ae6bc1c6-8241-4bef-a0d3-2e18d28fe308" providerId="AD" clId="Web-{C5799A36-EA36-498D-B642-3CFA9805E829}"/>
    <pc:docChg chg="modSld">
      <pc:chgData name="Bisio, Dominic (LARC-D332)[UNIVERSITIES SPACE RESEARCH ASSOCIATION]" userId="S::dbisio@ndc.nasa.gov::ae6bc1c6-8241-4bef-a0d3-2e18d28fe308" providerId="AD" clId="Web-{C5799A36-EA36-498D-B642-3CFA9805E829}" dt="2021-07-21T12:53:40.109" v="7"/>
      <pc:docMkLst>
        <pc:docMk/>
      </pc:docMkLst>
      <pc:sldChg chg="addAnim delAnim modAnim">
        <pc:chgData name="Bisio, Dominic (LARC-D332)[UNIVERSITIES SPACE RESEARCH ASSOCIATION]" userId="S::dbisio@ndc.nasa.gov::ae6bc1c6-8241-4bef-a0d3-2e18d28fe308" providerId="AD" clId="Web-{C5799A36-EA36-498D-B642-3CFA9805E829}" dt="2021-07-21T12:53:40.109" v="7"/>
        <pc:sldMkLst>
          <pc:docMk/>
          <pc:sldMk cId="2857198073" sldId="405"/>
        </pc:sldMkLst>
      </pc:sldChg>
    </pc:docChg>
  </pc:docChgLst>
  <pc:docChgLst>
    <pc:chgData name="Bisio, Dominic (LARC-D332)[UNIVERSITIES SPACE RESEARCH ASSOCIATION]" userId="S::dbisio@ndc.nasa.gov::ae6bc1c6-8241-4bef-a0d3-2e18d28fe308" providerId="AD" clId="Web-{DD3EFD86-30DB-4C5E-8223-3E120D73C2C5}"/>
    <pc:docChg chg="modSld">
      <pc:chgData name="Bisio, Dominic (LARC-D332)[UNIVERSITIES SPACE RESEARCH ASSOCIATION]" userId="S::dbisio@ndc.nasa.gov::ae6bc1c6-8241-4bef-a0d3-2e18d28fe308" providerId="AD" clId="Web-{DD3EFD86-30DB-4C5E-8223-3E120D73C2C5}" dt="2021-07-20T19:35:24.171" v="44" actId="1076"/>
      <pc:docMkLst>
        <pc:docMk/>
      </pc:docMkLst>
      <pc:sldChg chg="modSp">
        <pc:chgData name="Bisio, Dominic (LARC-D332)[UNIVERSITIES SPACE RESEARCH ASSOCIATION]" userId="S::dbisio@ndc.nasa.gov::ae6bc1c6-8241-4bef-a0d3-2e18d28fe308" providerId="AD" clId="Web-{DD3EFD86-30DB-4C5E-8223-3E120D73C2C5}" dt="2021-07-20T19:35:03.905" v="42" actId="1076"/>
        <pc:sldMkLst>
          <pc:docMk/>
          <pc:sldMk cId="438566102" sldId="391"/>
        </pc:sldMkLst>
        <pc:spChg chg="mod">
          <ac:chgData name="Bisio, Dominic (LARC-D332)[UNIVERSITIES SPACE RESEARCH ASSOCIATION]" userId="S::dbisio@ndc.nasa.gov::ae6bc1c6-8241-4bef-a0d3-2e18d28fe308" providerId="AD" clId="Web-{DD3EFD86-30DB-4C5E-8223-3E120D73C2C5}" dt="2021-07-20T19:34:59.999" v="41" actId="1076"/>
          <ac:spMkLst>
            <pc:docMk/>
            <pc:sldMk cId="438566102" sldId="391"/>
            <ac:spMk id="8" creationId="{00000000-0000-0000-0000-000000000000}"/>
          </ac:spMkLst>
        </pc:spChg>
        <pc:spChg chg="mod">
          <ac:chgData name="Bisio, Dominic (LARC-D332)[UNIVERSITIES SPACE RESEARCH ASSOCIATION]" userId="S::dbisio@ndc.nasa.gov::ae6bc1c6-8241-4bef-a0d3-2e18d28fe308" providerId="AD" clId="Web-{DD3EFD86-30DB-4C5E-8223-3E120D73C2C5}" dt="2021-07-20T19:35:03.905" v="42" actId="1076"/>
          <ac:spMkLst>
            <pc:docMk/>
            <pc:sldMk cId="438566102" sldId="391"/>
            <ac:spMk id="15" creationId="{00000000-0000-0000-0000-000000000000}"/>
          </ac:spMkLst>
        </pc:spChg>
        <pc:picChg chg="mod modCrop">
          <ac:chgData name="Bisio, Dominic (LARC-D332)[UNIVERSITIES SPACE RESEARCH ASSOCIATION]" userId="S::dbisio@ndc.nasa.gov::ae6bc1c6-8241-4bef-a0d3-2e18d28fe308" providerId="AD" clId="Web-{DD3EFD86-30DB-4C5E-8223-3E120D73C2C5}" dt="2021-07-20T19:34:29.702" v="36" actId="1076"/>
          <ac:picMkLst>
            <pc:docMk/>
            <pc:sldMk cId="438566102" sldId="391"/>
            <ac:picMk id="13" creationId="{BEF9B4FE-C34A-423D-921C-E70904C02546}"/>
          </ac:picMkLst>
        </pc:picChg>
        <pc:picChg chg="mod modCrop">
          <ac:chgData name="Bisio, Dominic (LARC-D332)[UNIVERSITIES SPACE RESEARCH ASSOCIATION]" userId="S::dbisio@ndc.nasa.gov::ae6bc1c6-8241-4bef-a0d3-2e18d28fe308" providerId="AD" clId="Web-{DD3EFD86-30DB-4C5E-8223-3E120D73C2C5}" dt="2021-07-20T19:34:23.108" v="35" actId="1076"/>
          <ac:picMkLst>
            <pc:docMk/>
            <pc:sldMk cId="438566102" sldId="391"/>
            <ac:picMk id="14" creationId="{59A66A72-4CF8-466F-B896-8E0B492FC049}"/>
          </ac:picMkLst>
        </pc:picChg>
      </pc:sldChg>
      <pc:sldChg chg="addSp modSp">
        <pc:chgData name="Bisio, Dominic (LARC-D332)[UNIVERSITIES SPACE RESEARCH ASSOCIATION]" userId="S::dbisio@ndc.nasa.gov::ae6bc1c6-8241-4bef-a0d3-2e18d28fe308" providerId="AD" clId="Web-{DD3EFD86-30DB-4C5E-8223-3E120D73C2C5}" dt="2021-07-20T19:35:24.171" v="44" actId="1076"/>
        <pc:sldMkLst>
          <pc:docMk/>
          <pc:sldMk cId="2639217137" sldId="393"/>
        </pc:sldMkLst>
        <pc:spChg chg="add mod">
          <ac:chgData name="Bisio, Dominic (LARC-D332)[UNIVERSITIES SPACE RESEARCH ASSOCIATION]" userId="S::dbisio@ndc.nasa.gov::ae6bc1c6-8241-4bef-a0d3-2e18d28fe308" providerId="AD" clId="Web-{DD3EFD86-30DB-4C5E-8223-3E120D73C2C5}" dt="2021-07-20T19:35:24.171" v="44" actId="1076"/>
          <ac:spMkLst>
            <pc:docMk/>
            <pc:sldMk cId="2639217137" sldId="393"/>
            <ac:spMk id="7" creationId="{E196A68C-3CBC-4651-906A-FB98D79AB180}"/>
          </ac:spMkLst>
        </pc:spChg>
      </pc:sldChg>
      <pc:sldChg chg="addSp delSp modSp">
        <pc:chgData name="Bisio, Dominic (LARC-D332)[UNIVERSITIES SPACE RESEARCH ASSOCIATION]" userId="S::dbisio@ndc.nasa.gov::ae6bc1c6-8241-4bef-a0d3-2e18d28fe308" providerId="AD" clId="Web-{DD3EFD86-30DB-4C5E-8223-3E120D73C2C5}" dt="2021-07-20T19:33:35.529" v="30" actId="1076"/>
        <pc:sldMkLst>
          <pc:docMk/>
          <pc:sldMk cId="252686359" sldId="403"/>
        </pc:sldMkLst>
        <pc:spChg chg="mod">
          <ac:chgData name="Bisio, Dominic (LARC-D332)[UNIVERSITIES SPACE RESEARCH ASSOCIATION]" userId="S::dbisio@ndc.nasa.gov::ae6bc1c6-8241-4bef-a0d3-2e18d28fe308" providerId="AD" clId="Web-{DD3EFD86-30DB-4C5E-8223-3E120D73C2C5}" dt="2021-07-20T19:33:35.529" v="30" actId="1076"/>
          <ac:spMkLst>
            <pc:docMk/>
            <pc:sldMk cId="252686359" sldId="403"/>
            <ac:spMk id="3" creationId="{00000000-0000-0000-0000-000000000000}"/>
          </ac:spMkLst>
        </pc:spChg>
        <pc:spChg chg="mod">
          <ac:chgData name="Bisio, Dominic (LARC-D332)[UNIVERSITIES SPACE RESEARCH ASSOCIATION]" userId="S::dbisio@ndc.nasa.gov::ae6bc1c6-8241-4bef-a0d3-2e18d28fe308" providerId="AD" clId="Web-{DD3EFD86-30DB-4C5E-8223-3E120D73C2C5}" dt="2021-07-20T19:31:46.824" v="5" actId="1076"/>
          <ac:spMkLst>
            <pc:docMk/>
            <pc:sldMk cId="252686359" sldId="403"/>
            <ac:spMk id="4" creationId="{E2217FED-A306-4FE4-932E-97D0538B82A5}"/>
          </ac:spMkLst>
        </pc:spChg>
        <pc:spChg chg="del mod">
          <ac:chgData name="Bisio, Dominic (LARC-D332)[UNIVERSITIES SPACE RESEARCH ASSOCIATION]" userId="S::dbisio@ndc.nasa.gov::ae6bc1c6-8241-4bef-a0d3-2e18d28fe308" providerId="AD" clId="Web-{DD3EFD86-30DB-4C5E-8223-3E120D73C2C5}" dt="2021-07-20T19:32:23.137" v="15"/>
          <ac:spMkLst>
            <pc:docMk/>
            <pc:sldMk cId="252686359" sldId="403"/>
            <ac:spMk id="5" creationId="{00000000-0000-0000-0000-000000000000}"/>
          </ac:spMkLst>
        </pc:spChg>
        <pc:spChg chg="add mod">
          <ac:chgData name="Bisio, Dominic (LARC-D332)[UNIVERSITIES SPACE RESEARCH ASSOCIATION]" userId="S::dbisio@ndc.nasa.gov::ae6bc1c6-8241-4bef-a0d3-2e18d28fe308" providerId="AD" clId="Web-{DD3EFD86-30DB-4C5E-8223-3E120D73C2C5}" dt="2021-07-20T19:33:32.169" v="29" actId="1076"/>
          <ac:spMkLst>
            <pc:docMk/>
            <pc:sldMk cId="252686359" sldId="403"/>
            <ac:spMk id="6" creationId="{E92C159A-708D-440F-AD32-0F1E6A686E46}"/>
          </ac:spMkLst>
        </pc:spChg>
        <pc:picChg chg="mod">
          <ac:chgData name="Bisio, Dominic (LARC-D332)[UNIVERSITIES SPACE RESEARCH ASSOCIATION]" userId="S::dbisio@ndc.nasa.gov::ae6bc1c6-8241-4bef-a0d3-2e18d28fe308" providerId="AD" clId="Web-{DD3EFD86-30DB-4C5E-8223-3E120D73C2C5}" dt="2021-07-20T19:33:24.029" v="27" actId="1076"/>
          <ac:picMkLst>
            <pc:docMk/>
            <pc:sldMk cId="252686359" sldId="403"/>
            <ac:picMk id="8" creationId="{92AA68D4-D96C-4EF9-BE87-A14853963868}"/>
          </ac:picMkLst>
        </pc:picChg>
        <pc:cxnChg chg="add del mod">
          <ac:chgData name="Bisio, Dominic (LARC-D332)[UNIVERSITIES SPACE RESEARCH ASSOCIATION]" userId="S::dbisio@ndc.nasa.gov::ae6bc1c6-8241-4bef-a0d3-2e18d28fe308" providerId="AD" clId="Web-{DD3EFD86-30DB-4C5E-8223-3E120D73C2C5}" dt="2021-07-20T19:32:59.606" v="21"/>
          <ac:cxnSpMkLst>
            <pc:docMk/>
            <pc:sldMk cId="252686359" sldId="403"/>
            <ac:cxnSpMk id="2" creationId="{ADBD14CB-FA48-445D-86F1-4B2830FD6DBA}"/>
          </ac:cxnSpMkLst>
        </pc:cxnChg>
      </pc:sldChg>
    </pc:docChg>
  </pc:docChgLst>
  <pc:docChgLst>
    <pc:chgData name="Bisio, Dominic (LARC-D332)[UNIVERSITIES SPACE RESEARCH ASSOCIATION]" userId="S::dbisio@ndc.nasa.gov::ae6bc1c6-8241-4bef-a0d3-2e18d28fe308" providerId="AD" clId="Web-{A9691992-7E08-4AF6-A8E6-ED0EBC8C5E7F}"/>
    <pc:docChg chg="addSld modSld sldOrd modSection">
      <pc:chgData name="Bisio, Dominic (LARC-D332)[UNIVERSITIES SPACE RESEARCH ASSOCIATION]" userId="S::dbisio@ndc.nasa.gov::ae6bc1c6-8241-4bef-a0d3-2e18d28fe308" providerId="AD" clId="Web-{A9691992-7E08-4AF6-A8E6-ED0EBC8C5E7F}" dt="2021-07-20T23:18:45.603" v="731" actId="20577"/>
      <pc:docMkLst>
        <pc:docMk/>
      </pc:docMkLst>
      <pc:sldChg chg="addSp delSp modSp">
        <pc:chgData name="Bisio, Dominic (LARC-D332)[UNIVERSITIES SPACE RESEARCH ASSOCIATION]" userId="S::dbisio@ndc.nasa.gov::ae6bc1c6-8241-4bef-a0d3-2e18d28fe308" providerId="AD" clId="Web-{A9691992-7E08-4AF6-A8E6-ED0EBC8C5E7F}" dt="2021-07-20T23:17:55.146" v="730" actId="20577"/>
        <pc:sldMkLst>
          <pc:docMk/>
          <pc:sldMk cId="1045142164" sldId="396"/>
        </pc:sldMkLst>
        <pc:spChg chg="mod">
          <ac:chgData name="Bisio, Dominic (LARC-D332)[UNIVERSITIES SPACE RESEARCH ASSOCIATION]" userId="S::dbisio@ndc.nasa.gov::ae6bc1c6-8241-4bef-a0d3-2e18d28fe308" providerId="AD" clId="Web-{A9691992-7E08-4AF6-A8E6-ED0EBC8C5E7F}" dt="2021-07-20T22:53:48.778" v="349" actId="20577"/>
          <ac:spMkLst>
            <pc:docMk/>
            <pc:sldMk cId="1045142164" sldId="396"/>
            <ac:spMk id="2" creationId="{00000000-0000-0000-0000-000000000000}"/>
          </ac:spMkLst>
        </pc:spChg>
        <pc:spChg chg="mod">
          <ac:chgData name="Bisio, Dominic (LARC-D332)[UNIVERSITIES SPACE RESEARCH ASSOCIATION]" userId="S::dbisio@ndc.nasa.gov::ae6bc1c6-8241-4bef-a0d3-2e18d28fe308" providerId="AD" clId="Web-{A9691992-7E08-4AF6-A8E6-ED0EBC8C5E7F}" dt="2021-07-20T23:17:55.146" v="730" actId="20577"/>
          <ac:spMkLst>
            <pc:docMk/>
            <pc:sldMk cId="1045142164" sldId="396"/>
            <ac:spMk id="3" creationId="{00000000-0000-0000-0000-000000000000}"/>
          </ac:spMkLst>
        </pc:spChg>
        <pc:spChg chg="add del mod">
          <ac:chgData name="Bisio, Dominic (LARC-D332)[UNIVERSITIES SPACE RESEARCH ASSOCIATION]" userId="S::dbisio@ndc.nasa.gov::ae6bc1c6-8241-4bef-a0d3-2e18d28fe308" providerId="AD" clId="Web-{A9691992-7E08-4AF6-A8E6-ED0EBC8C5E7F}" dt="2021-07-20T22:47:55.437" v="305"/>
          <ac:spMkLst>
            <pc:docMk/>
            <pc:sldMk cId="1045142164" sldId="396"/>
            <ac:spMk id="7" creationId="{00000000-0000-0000-0000-000000000000}"/>
          </ac:spMkLst>
        </pc:spChg>
        <pc:spChg chg="add del mod">
          <ac:chgData name="Bisio, Dominic (LARC-D332)[UNIVERSITIES SPACE RESEARCH ASSOCIATION]" userId="S::dbisio@ndc.nasa.gov::ae6bc1c6-8241-4bef-a0d3-2e18d28fe308" providerId="AD" clId="Web-{A9691992-7E08-4AF6-A8E6-ED0EBC8C5E7F}" dt="2021-07-20T22:47:22.106" v="243"/>
          <ac:spMkLst>
            <pc:docMk/>
            <pc:sldMk cId="1045142164" sldId="396"/>
            <ac:spMk id="22" creationId="{855D1543-FA11-4AA1-9DBD-DA29254AC16B}"/>
          </ac:spMkLst>
        </pc:spChg>
        <pc:spChg chg="add del mod">
          <ac:chgData name="Bisio, Dominic (LARC-D332)[UNIVERSITIES SPACE RESEARCH ASSOCIATION]" userId="S::dbisio@ndc.nasa.gov::ae6bc1c6-8241-4bef-a0d3-2e18d28fe308" providerId="AD" clId="Web-{A9691992-7E08-4AF6-A8E6-ED0EBC8C5E7F}" dt="2021-07-20T22:48:13.454" v="312"/>
          <ac:spMkLst>
            <pc:docMk/>
            <pc:sldMk cId="1045142164" sldId="396"/>
            <ac:spMk id="34" creationId="{9EEB4D50-69FD-4C05-BFF0-D2C44E5BE320}"/>
          </ac:spMkLst>
        </pc:spChg>
      </pc:sldChg>
      <pc:sldChg chg="addSp delSp modSp new ord">
        <pc:chgData name="Bisio, Dominic (LARC-D332)[UNIVERSITIES SPACE RESEARCH ASSOCIATION]" userId="S::dbisio@ndc.nasa.gov::ae6bc1c6-8241-4bef-a0d3-2e18d28fe308" providerId="AD" clId="Web-{A9691992-7E08-4AF6-A8E6-ED0EBC8C5E7F}" dt="2021-07-20T23:18:45.603" v="731" actId="20577"/>
        <pc:sldMkLst>
          <pc:docMk/>
          <pc:sldMk cId="1111286926" sldId="404"/>
        </pc:sldMkLst>
        <pc:spChg chg="mod">
          <ac:chgData name="Bisio, Dominic (LARC-D332)[UNIVERSITIES SPACE RESEARCH ASSOCIATION]" userId="S::dbisio@ndc.nasa.gov::ae6bc1c6-8241-4bef-a0d3-2e18d28fe308" providerId="AD" clId="Web-{A9691992-7E08-4AF6-A8E6-ED0EBC8C5E7F}" dt="2021-07-20T22:55:54.320" v="371" actId="20577"/>
          <ac:spMkLst>
            <pc:docMk/>
            <pc:sldMk cId="1111286926" sldId="404"/>
            <ac:spMk id="2" creationId="{02F20E88-F73B-47A4-91E6-A1F92C2F1587}"/>
          </ac:spMkLst>
        </pc:spChg>
        <pc:spChg chg="add del mod">
          <ac:chgData name="Bisio, Dominic (LARC-D332)[UNIVERSITIES SPACE RESEARCH ASSOCIATION]" userId="S::dbisio@ndc.nasa.gov::ae6bc1c6-8241-4bef-a0d3-2e18d28fe308" providerId="AD" clId="Web-{A9691992-7E08-4AF6-A8E6-ED0EBC8C5E7F}" dt="2021-07-20T23:18:45.603" v="731" actId="20577"/>
          <ac:spMkLst>
            <pc:docMk/>
            <pc:sldMk cId="1111286926" sldId="404"/>
            <ac:spMk id="3" creationId="{B457491A-C33A-4D0C-9752-8E6F5B7C50C3}"/>
          </ac:spMkLst>
        </pc:spChg>
        <pc:spChg chg="add del">
          <ac:chgData name="Bisio, Dominic (LARC-D332)[UNIVERSITIES SPACE RESEARCH ASSOCIATION]" userId="S::dbisio@ndc.nasa.gov::ae6bc1c6-8241-4bef-a0d3-2e18d28fe308" providerId="AD" clId="Web-{A9691992-7E08-4AF6-A8E6-ED0EBC8C5E7F}" dt="2021-07-20T22:58:05.737" v="498"/>
          <ac:spMkLst>
            <pc:docMk/>
            <pc:sldMk cId="1111286926" sldId="404"/>
            <ac:spMk id="4" creationId="{4EAFE4F2-905C-4067-BD7F-FCDDA98A9A0D}"/>
          </ac:spMkLst>
        </pc:spChg>
        <pc:spChg chg="add del">
          <ac:chgData name="Bisio, Dominic (LARC-D332)[UNIVERSITIES SPACE RESEARCH ASSOCIATION]" userId="S::dbisio@ndc.nasa.gov::ae6bc1c6-8241-4bef-a0d3-2e18d28fe308" providerId="AD" clId="Web-{A9691992-7E08-4AF6-A8E6-ED0EBC8C5E7F}" dt="2021-07-20T22:53:59.357" v="353"/>
          <ac:spMkLst>
            <pc:docMk/>
            <pc:sldMk cId="1111286926" sldId="404"/>
            <ac:spMk id="8" creationId="{2B677AAF-F193-4B0B-A0C9-987BE16C1CAF}"/>
          </ac:spMkLst>
        </pc:spChg>
        <pc:spChg chg="add del">
          <ac:chgData name="Bisio, Dominic (LARC-D332)[UNIVERSITIES SPACE RESEARCH ASSOCIATION]" userId="S::dbisio@ndc.nasa.gov::ae6bc1c6-8241-4bef-a0d3-2e18d28fe308" providerId="AD" clId="Web-{A9691992-7E08-4AF6-A8E6-ED0EBC8C5E7F}" dt="2021-07-20T22:53:59.342" v="352"/>
          <ac:spMkLst>
            <pc:docMk/>
            <pc:sldMk cId="1111286926" sldId="404"/>
            <ac:spMk id="9" creationId="{2B677AAF-F193-4B0B-A0C9-987BE16C1CAF}"/>
          </ac:spMkLst>
        </pc:spChg>
        <pc:spChg chg="add del">
          <ac:chgData name="Bisio, Dominic (LARC-D332)[UNIVERSITIES SPACE RESEARCH ASSOCIATION]" userId="S::dbisio@ndc.nasa.gov::ae6bc1c6-8241-4bef-a0d3-2e18d28fe308" providerId="AD" clId="Web-{A9691992-7E08-4AF6-A8E6-ED0EBC8C5E7F}" dt="2021-07-20T22:53:59.342" v="351"/>
          <ac:spMkLst>
            <pc:docMk/>
            <pc:sldMk cId="1111286926" sldId="404"/>
            <ac:spMk id="10" creationId="{2B677AAF-F193-4B0B-A0C9-987BE16C1CAF}"/>
          </ac:spMkLst>
        </pc:spChg>
        <pc:spChg chg="add del">
          <ac:chgData name="Bisio, Dominic (LARC-D332)[UNIVERSITIES SPACE RESEARCH ASSOCIATION]" userId="S::dbisio@ndc.nasa.gov::ae6bc1c6-8241-4bef-a0d3-2e18d28fe308" providerId="AD" clId="Web-{A9691992-7E08-4AF6-A8E6-ED0EBC8C5E7F}" dt="2021-07-20T22:53:59.342" v="350"/>
          <ac:spMkLst>
            <pc:docMk/>
            <pc:sldMk cId="1111286926" sldId="404"/>
            <ac:spMk id="11" creationId="{2B677AAF-F193-4B0B-A0C9-987BE16C1CAF}"/>
          </ac:spMkLst>
        </pc:spChg>
      </pc:sldChg>
    </pc:docChg>
  </pc:docChgLst>
  <pc:docChgLst>
    <pc:chgData name="Kelley, Benjamin N. (LARC-D332)" userId="353ef295-d617-47f3-892f-dced371503b6" providerId="ADAL" clId="{5344C748-E11C-4CF8-8CA5-F925FA96519A}"/>
    <pc:docChg chg="undo custSel modSld sldOrd modSection">
      <pc:chgData name="Kelley, Benjamin N. (LARC-D332)" userId="353ef295-d617-47f3-892f-dced371503b6" providerId="ADAL" clId="{5344C748-E11C-4CF8-8CA5-F925FA96519A}" dt="2021-07-21T13:53:44.182" v="261" actId="1076"/>
      <pc:docMkLst>
        <pc:docMk/>
      </pc:docMkLst>
      <pc:sldChg chg="modSp">
        <pc:chgData name="Kelley, Benjamin N. (LARC-D332)" userId="353ef295-d617-47f3-892f-dced371503b6" providerId="ADAL" clId="{5344C748-E11C-4CF8-8CA5-F925FA96519A}" dt="2021-07-20T18:08:56.111" v="112" actId="27636"/>
        <pc:sldMkLst>
          <pc:docMk/>
          <pc:sldMk cId="4163518047" sldId="322"/>
        </pc:sldMkLst>
        <pc:spChg chg="mod">
          <ac:chgData name="Kelley, Benjamin N. (LARC-D332)" userId="353ef295-d617-47f3-892f-dced371503b6" providerId="ADAL" clId="{5344C748-E11C-4CF8-8CA5-F925FA96519A}" dt="2021-07-20T18:08:56.111" v="112" actId="27636"/>
          <ac:spMkLst>
            <pc:docMk/>
            <pc:sldMk cId="4163518047" sldId="322"/>
            <ac:spMk id="14" creationId="{00000000-0000-0000-0000-000000000000}"/>
          </ac:spMkLst>
        </pc:spChg>
      </pc:sldChg>
      <pc:sldChg chg="modSp">
        <pc:chgData name="Kelley, Benjamin N. (LARC-D332)" userId="353ef295-d617-47f3-892f-dced371503b6" providerId="ADAL" clId="{5344C748-E11C-4CF8-8CA5-F925FA96519A}" dt="2021-07-20T19:13:40.484" v="197" actId="113"/>
        <pc:sldMkLst>
          <pc:docMk/>
          <pc:sldMk cId="1300396382" sldId="366"/>
        </pc:sldMkLst>
        <pc:spChg chg="mod">
          <ac:chgData name="Kelley, Benjamin N. (LARC-D332)" userId="353ef295-d617-47f3-892f-dced371503b6" providerId="ADAL" clId="{5344C748-E11C-4CF8-8CA5-F925FA96519A}" dt="2021-07-20T19:13:40.484" v="197" actId="113"/>
          <ac:spMkLst>
            <pc:docMk/>
            <pc:sldMk cId="1300396382" sldId="366"/>
            <ac:spMk id="10" creationId="{00000000-0000-0000-0000-000000000000}"/>
          </ac:spMkLst>
        </pc:spChg>
      </pc:sldChg>
      <pc:sldChg chg="modSp">
        <pc:chgData name="Kelley, Benjamin N. (LARC-D332)" userId="353ef295-d617-47f3-892f-dced371503b6" providerId="ADAL" clId="{5344C748-E11C-4CF8-8CA5-F925FA96519A}" dt="2021-07-20T19:13:19.435" v="194" actId="113"/>
        <pc:sldMkLst>
          <pc:docMk/>
          <pc:sldMk cId="679130151" sldId="368"/>
        </pc:sldMkLst>
        <pc:spChg chg="mod">
          <ac:chgData name="Kelley, Benjamin N. (LARC-D332)" userId="353ef295-d617-47f3-892f-dced371503b6" providerId="ADAL" clId="{5344C748-E11C-4CF8-8CA5-F925FA96519A}" dt="2021-07-20T19:13:19.435" v="194" actId="113"/>
          <ac:spMkLst>
            <pc:docMk/>
            <pc:sldMk cId="679130151" sldId="368"/>
            <ac:spMk id="10" creationId="{00000000-0000-0000-0000-000000000000}"/>
          </ac:spMkLst>
        </pc:spChg>
      </pc:sldChg>
      <pc:sldChg chg="modSp">
        <pc:chgData name="Kelley, Benjamin N. (LARC-D332)" userId="353ef295-d617-47f3-892f-dced371503b6" providerId="ADAL" clId="{5344C748-E11C-4CF8-8CA5-F925FA96519A}" dt="2021-07-21T13:53:44.182" v="261" actId="1076"/>
        <pc:sldMkLst>
          <pc:docMk/>
          <pc:sldMk cId="2255457007" sldId="369"/>
        </pc:sldMkLst>
        <pc:spChg chg="mod">
          <ac:chgData name="Kelley, Benjamin N. (LARC-D332)" userId="353ef295-d617-47f3-892f-dced371503b6" providerId="ADAL" clId="{5344C748-E11C-4CF8-8CA5-F925FA96519A}" dt="2021-07-20T19:15:14.062" v="235" actId="122"/>
          <ac:spMkLst>
            <pc:docMk/>
            <pc:sldMk cId="2255457007" sldId="369"/>
            <ac:spMk id="2" creationId="{08FA2C69-2D00-4AE2-A40B-002AB1F9E013}"/>
          </ac:spMkLst>
        </pc:spChg>
        <pc:spChg chg="mod">
          <ac:chgData name="Kelley, Benjamin N. (LARC-D332)" userId="353ef295-d617-47f3-892f-dced371503b6" providerId="ADAL" clId="{5344C748-E11C-4CF8-8CA5-F925FA96519A}" dt="2021-07-21T13:53:44.182" v="261" actId="1076"/>
          <ac:spMkLst>
            <pc:docMk/>
            <pc:sldMk cId="2255457007" sldId="369"/>
            <ac:spMk id="3" creationId="{E5CD14DB-A49F-48F1-91C6-5F2885363DC6}"/>
          </ac:spMkLst>
        </pc:spChg>
        <pc:spChg chg="mod">
          <ac:chgData name="Kelley, Benjamin N. (LARC-D332)" userId="353ef295-d617-47f3-892f-dced371503b6" providerId="ADAL" clId="{5344C748-E11C-4CF8-8CA5-F925FA96519A}" dt="2021-07-20T17:42:23.477" v="1" actId="27636"/>
          <ac:spMkLst>
            <pc:docMk/>
            <pc:sldMk cId="2255457007" sldId="369"/>
            <ac:spMk id="8" creationId="{20D4CAB8-072C-4813-8BBA-EE0B1B66C8B1}"/>
          </ac:spMkLst>
        </pc:spChg>
      </pc:sldChg>
      <pc:sldChg chg="modSp">
        <pc:chgData name="Kelley, Benjamin N. (LARC-D332)" userId="353ef295-d617-47f3-892f-dced371503b6" providerId="ADAL" clId="{5344C748-E11C-4CF8-8CA5-F925FA96519A}" dt="2021-07-20T19:13:03.252" v="192" actId="113"/>
        <pc:sldMkLst>
          <pc:docMk/>
          <pc:sldMk cId="3955319602" sldId="370"/>
        </pc:sldMkLst>
        <pc:spChg chg="mod">
          <ac:chgData name="Kelley, Benjamin N. (LARC-D332)" userId="353ef295-d617-47f3-892f-dced371503b6" providerId="ADAL" clId="{5344C748-E11C-4CF8-8CA5-F925FA96519A}" dt="2021-07-20T19:13:03.252" v="192" actId="113"/>
          <ac:spMkLst>
            <pc:docMk/>
            <pc:sldMk cId="3955319602" sldId="370"/>
            <ac:spMk id="10" creationId="{00000000-0000-0000-0000-000000000000}"/>
          </ac:spMkLst>
        </pc:spChg>
      </pc:sldChg>
      <pc:sldChg chg="modSp">
        <pc:chgData name="Kelley, Benjamin N. (LARC-D332)" userId="353ef295-d617-47f3-892f-dced371503b6" providerId="ADAL" clId="{5344C748-E11C-4CF8-8CA5-F925FA96519A}" dt="2021-07-20T19:15:44.743" v="245" actId="122"/>
        <pc:sldMkLst>
          <pc:docMk/>
          <pc:sldMk cId="684504787" sldId="371"/>
        </pc:sldMkLst>
        <pc:spChg chg="mod">
          <ac:chgData name="Kelley, Benjamin N. (LARC-D332)" userId="353ef295-d617-47f3-892f-dced371503b6" providerId="ADAL" clId="{5344C748-E11C-4CF8-8CA5-F925FA96519A}" dt="2021-07-20T19:15:44.743" v="245" actId="122"/>
          <ac:spMkLst>
            <pc:docMk/>
            <pc:sldMk cId="684504787" sldId="371"/>
            <ac:spMk id="2" creationId="{43CF80BA-F72D-4C47-B065-0EA2061CB4A4}"/>
          </ac:spMkLst>
        </pc:spChg>
      </pc:sldChg>
      <pc:sldChg chg="ord">
        <pc:chgData name="Kelley, Benjamin N. (LARC-D332)" userId="353ef295-d617-47f3-892f-dced371503b6" providerId="ADAL" clId="{5344C748-E11C-4CF8-8CA5-F925FA96519A}" dt="2021-07-20T17:42:42.188" v="4"/>
        <pc:sldMkLst>
          <pc:docMk/>
          <pc:sldMk cId="1378655501" sldId="373"/>
        </pc:sldMkLst>
      </pc:sldChg>
      <pc:sldChg chg="modSp">
        <pc:chgData name="Kelley, Benjamin N. (LARC-D332)" userId="353ef295-d617-47f3-892f-dced371503b6" providerId="ADAL" clId="{5344C748-E11C-4CF8-8CA5-F925FA96519A}" dt="2021-07-20T19:12:35.998" v="187" actId="122"/>
        <pc:sldMkLst>
          <pc:docMk/>
          <pc:sldMk cId="1846499310" sldId="375"/>
        </pc:sldMkLst>
        <pc:spChg chg="mod">
          <ac:chgData name="Kelley, Benjamin N. (LARC-D332)" userId="353ef295-d617-47f3-892f-dced371503b6" providerId="ADAL" clId="{5344C748-E11C-4CF8-8CA5-F925FA96519A}" dt="2021-07-20T19:12:35.998" v="187" actId="122"/>
          <ac:spMkLst>
            <pc:docMk/>
            <pc:sldMk cId="1846499310" sldId="375"/>
            <ac:spMk id="2" creationId="{F11E4271-F611-4B7D-8BC4-CB08ED028762}"/>
          </ac:spMkLst>
        </pc:spChg>
      </pc:sldChg>
      <pc:sldChg chg="modSp">
        <pc:chgData name="Kelley, Benjamin N. (LARC-D332)" userId="353ef295-d617-47f3-892f-dced371503b6" providerId="ADAL" clId="{5344C748-E11C-4CF8-8CA5-F925FA96519A}" dt="2021-07-20T19:12:45.930" v="188" actId="113"/>
        <pc:sldMkLst>
          <pc:docMk/>
          <pc:sldMk cId="1932523498" sldId="378"/>
        </pc:sldMkLst>
        <pc:spChg chg="mod">
          <ac:chgData name="Kelley, Benjamin N. (LARC-D332)" userId="353ef295-d617-47f3-892f-dced371503b6" providerId="ADAL" clId="{5344C748-E11C-4CF8-8CA5-F925FA96519A}" dt="2021-07-20T19:12:45.930" v="188" actId="113"/>
          <ac:spMkLst>
            <pc:docMk/>
            <pc:sldMk cId="1932523498" sldId="378"/>
            <ac:spMk id="10" creationId="{00000000-0000-0000-0000-000000000000}"/>
          </ac:spMkLst>
        </pc:spChg>
      </pc:sldChg>
      <pc:sldChg chg="modSp">
        <pc:chgData name="Kelley, Benjamin N. (LARC-D332)" userId="353ef295-d617-47f3-892f-dced371503b6" providerId="ADAL" clId="{5344C748-E11C-4CF8-8CA5-F925FA96519A}" dt="2021-07-20T19:12:59.067" v="191" actId="113"/>
        <pc:sldMkLst>
          <pc:docMk/>
          <pc:sldMk cId="2383031992" sldId="379"/>
        </pc:sldMkLst>
        <pc:spChg chg="mod">
          <ac:chgData name="Kelley, Benjamin N. (LARC-D332)" userId="353ef295-d617-47f3-892f-dced371503b6" providerId="ADAL" clId="{5344C748-E11C-4CF8-8CA5-F925FA96519A}" dt="2021-07-20T19:12:59.067" v="191" actId="113"/>
          <ac:spMkLst>
            <pc:docMk/>
            <pc:sldMk cId="2383031992" sldId="379"/>
            <ac:spMk id="10" creationId="{00000000-0000-0000-0000-000000000000}"/>
          </ac:spMkLst>
        </pc:spChg>
      </pc:sldChg>
      <pc:sldChg chg="modSp">
        <pc:chgData name="Kelley, Benjamin N. (LARC-D332)" userId="353ef295-d617-47f3-892f-dced371503b6" providerId="ADAL" clId="{5344C748-E11C-4CF8-8CA5-F925FA96519A}" dt="2021-07-20T19:12:53.142" v="190" actId="113"/>
        <pc:sldMkLst>
          <pc:docMk/>
          <pc:sldMk cId="797157079" sldId="380"/>
        </pc:sldMkLst>
        <pc:spChg chg="mod">
          <ac:chgData name="Kelley, Benjamin N. (LARC-D332)" userId="353ef295-d617-47f3-892f-dced371503b6" providerId="ADAL" clId="{5344C748-E11C-4CF8-8CA5-F925FA96519A}" dt="2021-07-20T19:12:53.142" v="190" actId="113"/>
          <ac:spMkLst>
            <pc:docMk/>
            <pc:sldMk cId="797157079" sldId="380"/>
            <ac:spMk id="10" creationId="{00000000-0000-0000-0000-000000000000}"/>
          </ac:spMkLst>
        </pc:spChg>
      </pc:sldChg>
      <pc:sldChg chg="modSp">
        <pc:chgData name="Kelley, Benjamin N. (LARC-D332)" userId="353ef295-d617-47f3-892f-dced371503b6" providerId="ADAL" clId="{5344C748-E11C-4CF8-8CA5-F925FA96519A}" dt="2021-07-20T19:12:49.269" v="189" actId="113"/>
        <pc:sldMkLst>
          <pc:docMk/>
          <pc:sldMk cId="4254023890" sldId="381"/>
        </pc:sldMkLst>
        <pc:spChg chg="mod">
          <ac:chgData name="Kelley, Benjamin N. (LARC-D332)" userId="353ef295-d617-47f3-892f-dced371503b6" providerId="ADAL" clId="{5344C748-E11C-4CF8-8CA5-F925FA96519A}" dt="2021-07-20T19:12:49.269" v="189" actId="113"/>
          <ac:spMkLst>
            <pc:docMk/>
            <pc:sldMk cId="4254023890" sldId="381"/>
            <ac:spMk id="10" creationId="{00000000-0000-0000-0000-000000000000}"/>
          </ac:spMkLst>
        </pc:spChg>
      </pc:sldChg>
      <pc:sldChg chg="modSp">
        <pc:chgData name="Kelley, Benjamin N. (LARC-D332)" userId="353ef295-d617-47f3-892f-dced371503b6" providerId="ADAL" clId="{5344C748-E11C-4CF8-8CA5-F925FA96519A}" dt="2021-07-20T19:15:55.008" v="247" actId="2711"/>
        <pc:sldMkLst>
          <pc:docMk/>
          <pc:sldMk cId="3475802532" sldId="384"/>
        </pc:sldMkLst>
        <pc:spChg chg="mod">
          <ac:chgData name="Kelley, Benjamin N. (LARC-D332)" userId="353ef295-d617-47f3-892f-dced371503b6" providerId="ADAL" clId="{5344C748-E11C-4CF8-8CA5-F925FA96519A}" dt="2021-07-20T19:15:55.008" v="247" actId="2711"/>
          <ac:spMkLst>
            <pc:docMk/>
            <pc:sldMk cId="3475802532" sldId="384"/>
            <ac:spMk id="10" creationId="{00000000-0000-0000-0000-000000000000}"/>
          </ac:spMkLst>
        </pc:spChg>
      </pc:sldChg>
      <pc:sldChg chg="modSp">
        <pc:chgData name="Kelley, Benjamin N. (LARC-D332)" userId="353ef295-d617-47f3-892f-dced371503b6" providerId="ADAL" clId="{5344C748-E11C-4CF8-8CA5-F925FA96519A}" dt="2021-07-20T19:12:22.166" v="184" actId="122"/>
        <pc:sldMkLst>
          <pc:docMk/>
          <pc:sldMk cId="2843826472" sldId="385"/>
        </pc:sldMkLst>
        <pc:spChg chg="mod">
          <ac:chgData name="Kelley, Benjamin N. (LARC-D332)" userId="353ef295-d617-47f3-892f-dced371503b6" providerId="ADAL" clId="{5344C748-E11C-4CF8-8CA5-F925FA96519A}" dt="2021-07-20T19:12:22.166" v="184" actId="122"/>
          <ac:spMkLst>
            <pc:docMk/>
            <pc:sldMk cId="2843826472" sldId="385"/>
            <ac:spMk id="2" creationId="{9FE514E5-C19D-42DE-877C-BE6617E3F51B}"/>
          </ac:spMkLst>
        </pc:spChg>
      </pc:sldChg>
      <pc:sldChg chg="modSp">
        <pc:chgData name="Kelley, Benjamin N. (LARC-D332)" userId="353ef295-d617-47f3-892f-dced371503b6" providerId="ADAL" clId="{5344C748-E11C-4CF8-8CA5-F925FA96519A}" dt="2021-07-20T18:03:27.940" v="37" actId="20577"/>
        <pc:sldMkLst>
          <pc:docMk/>
          <pc:sldMk cId="3527912374" sldId="386"/>
        </pc:sldMkLst>
        <pc:spChg chg="mod">
          <ac:chgData name="Kelley, Benjamin N. (LARC-D332)" userId="353ef295-d617-47f3-892f-dced371503b6" providerId="ADAL" clId="{5344C748-E11C-4CF8-8CA5-F925FA96519A}" dt="2021-07-20T18:03:27.940" v="37" actId="20577"/>
          <ac:spMkLst>
            <pc:docMk/>
            <pc:sldMk cId="3527912374" sldId="386"/>
            <ac:spMk id="4" creationId="{00000000-0000-0000-0000-000000000000}"/>
          </ac:spMkLst>
        </pc:spChg>
        <pc:spChg chg="mod">
          <ac:chgData name="Kelley, Benjamin N. (LARC-D332)" userId="353ef295-d617-47f3-892f-dced371503b6" providerId="ADAL" clId="{5344C748-E11C-4CF8-8CA5-F925FA96519A}" dt="2021-07-20T18:02:54.905" v="26" actId="20577"/>
          <ac:spMkLst>
            <pc:docMk/>
            <pc:sldMk cId="3527912374" sldId="386"/>
            <ac:spMk id="5" creationId="{00000000-0000-0000-0000-000000000000}"/>
          </ac:spMkLst>
        </pc:spChg>
      </pc:sldChg>
      <pc:sldChg chg="modSp">
        <pc:chgData name="Kelley, Benjamin N. (LARC-D332)" userId="353ef295-d617-47f3-892f-dced371503b6" providerId="ADAL" clId="{5344C748-E11C-4CF8-8CA5-F925FA96519A}" dt="2021-07-20T19:14:36.563" v="210" actId="122"/>
        <pc:sldMkLst>
          <pc:docMk/>
          <pc:sldMk cId="2739603509" sldId="389"/>
        </pc:sldMkLst>
        <pc:spChg chg="mod">
          <ac:chgData name="Kelley, Benjamin N. (LARC-D332)" userId="353ef295-d617-47f3-892f-dced371503b6" providerId="ADAL" clId="{5344C748-E11C-4CF8-8CA5-F925FA96519A}" dt="2021-07-20T19:14:36.563" v="210" actId="122"/>
          <ac:spMkLst>
            <pc:docMk/>
            <pc:sldMk cId="2739603509" sldId="389"/>
            <ac:spMk id="2" creationId="{CF7D8DAD-53A0-4F2C-A0E8-44CFC9A367B2}"/>
          </ac:spMkLst>
        </pc:spChg>
        <pc:spChg chg="mod">
          <ac:chgData name="Kelley, Benjamin N. (LARC-D332)" userId="353ef295-d617-47f3-892f-dced371503b6" providerId="ADAL" clId="{5344C748-E11C-4CF8-8CA5-F925FA96519A}" dt="2021-07-20T18:05:13.611" v="61" actId="20577"/>
          <ac:spMkLst>
            <pc:docMk/>
            <pc:sldMk cId="2739603509" sldId="389"/>
            <ac:spMk id="5" creationId="{A94DD0E7-BB2A-453B-8B3A-DDE7C568AF78}"/>
          </ac:spMkLst>
        </pc:spChg>
        <pc:spChg chg="mod">
          <ac:chgData name="Kelley, Benjamin N. (LARC-D332)" userId="353ef295-d617-47f3-892f-dced371503b6" providerId="ADAL" clId="{5344C748-E11C-4CF8-8CA5-F925FA96519A}" dt="2021-07-20T18:05:19.385" v="70" actId="20577"/>
          <ac:spMkLst>
            <pc:docMk/>
            <pc:sldMk cId="2739603509" sldId="389"/>
            <ac:spMk id="6" creationId="{AFB1A82E-6758-42C1-8C0E-1FBAAAAA303E}"/>
          </ac:spMkLst>
        </pc:spChg>
      </pc:sldChg>
      <pc:sldChg chg="modSp">
        <pc:chgData name="Kelley, Benjamin N. (LARC-D332)" userId="353ef295-d617-47f3-892f-dced371503b6" providerId="ADAL" clId="{5344C748-E11C-4CF8-8CA5-F925FA96519A}" dt="2021-07-20T19:13:34.766" v="196" actId="113"/>
        <pc:sldMkLst>
          <pc:docMk/>
          <pc:sldMk cId="438566102" sldId="391"/>
        </pc:sldMkLst>
        <pc:spChg chg="mod">
          <ac:chgData name="Kelley, Benjamin N. (LARC-D332)" userId="353ef295-d617-47f3-892f-dced371503b6" providerId="ADAL" clId="{5344C748-E11C-4CF8-8CA5-F925FA96519A}" dt="2021-07-20T19:13:34.766" v="196" actId="113"/>
          <ac:spMkLst>
            <pc:docMk/>
            <pc:sldMk cId="438566102" sldId="391"/>
            <ac:spMk id="10" creationId="{00000000-0000-0000-0000-000000000000}"/>
          </ac:spMkLst>
        </pc:spChg>
      </pc:sldChg>
      <pc:sldChg chg="modSp">
        <pc:chgData name="Kelley, Benjamin N. (LARC-D332)" userId="353ef295-d617-47f3-892f-dced371503b6" providerId="ADAL" clId="{5344C748-E11C-4CF8-8CA5-F925FA96519A}" dt="2021-07-20T19:13:09.852" v="193" actId="113"/>
        <pc:sldMkLst>
          <pc:docMk/>
          <pc:sldMk cId="2207483039" sldId="392"/>
        </pc:sldMkLst>
        <pc:spChg chg="mod">
          <ac:chgData name="Kelley, Benjamin N. (LARC-D332)" userId="353ef295-d617-47f3-892f-dced371503b6" providerId="ADAL" clId="{5344C748-E11C-4CF8-8CA5-F925FA96519A}" dt="2021-07-20T19:13:09.852" v="193" actId="113"/>
          <ac:spMkLst>
            <pc:docMk/>
            <pc:sldMk cId="2207483039" sldId="392"/>
            <ac:spMk id="10" creationId="{00000000-0000-0000-0000-000000000000}"/>
          </ac:spMkLst>
        </pc:spChg>
      </pc:sldChg>
      <pc:sldChg chg="modSp">
        <pc:chgData name="Kelley, Benjamin N. (LARC-D332)" userId="353ef295-d617-47f3-892f-dced371503b6" providerId="ADAL" clId="{5344C748-E11C-4CF8-8CA5-F925FA96519A}" dt="2021-07-20T19:13:49.158" v="199" actId="113"/>
        <pc:sldMkLst>
          <pc:docMk/>
          <pc:sldMk cId="2639217137" sldId="393"/>
        </pc:sldMkLst>
        <pc:spChg chg="mod">
          <ac:chgData name="Kelley, Benjamin N. (LARC-D332)" userId="353ef295-d617-47f3-892f-dced371503b6" providerId="ADAL" clId="{5344C748-E11C-4CF8-8CA5-F925FA96519A}" dt="2021-07-20T19:13:49.158" v="199" actId="113"/>
          <ac:spMkLst>
            <pc:docMk/>
            <pc:sldMk cId="2639217137" sldId="393"/>
            <ac:spMk id="2" creationId="{10D116F7-7AA9-4328-AB7C-71C20749B9BA}"/>
          </ac:spMkLst>
        </pc:spChg>
        <pc:spChg chg="mod">
          <ac:chgData name="Kelley, Benjamin N. (LARC-D332)" userId="353ef295-d617-47f3-892f-dced371503b6" providerId="ADAL" clId="{5344C748-E11C-4CF8-8CA5-F925FA96519A}" dt="2021-07-20T18:04:37.261" v="47" actId="20577"/>
          <ac:spMkLst>
            <pc:docMk/>
            <pc:sldMk cId="2639217137" sldId="393"/>
            <ac:spMk id="4" creationId="{C448C9B9-EE18-48F7-8E51-DD78CD9F5E2B}"/>
          </ac:spMkLst>
        </pc:spChg>
        <pc:spChg chg="mod">
          <ac:chgData name="Kelley, Benjamin N. (LARC-D332)" userId="353ef295-d617-47f3-892f-dced371503b6" providerId="ADAL" clId="{5344C748-E11C-4CF8-8CA5-F925FA96519A}" dt="2021-07-20T18:04:41.943" v="52" actId="20577"/>
          <ac:spMkLst>
            <pc:docMk/>
            <pc:sldMk cId="2639217137" sldId="393"/>
            <ac:spMk id="5" creationId="{B198532A-56DF-41A0-BA16-00E356C47069}"/>
          </ac:spMkLst>
        </pc:spChg>
      </pc:sldChg>
      <pc:sldChg chg="modSp">
        <pc:chgData name="Kelley, Benjamin N. (LARC-D332)" userId="353ef295-d617-47f3-892f-dced371503b6" providerId="ADAL" clId="{5344C748-E11C-4CF8-8CA5-F925FA96519A}" dt="2021-07-20T19:12:12.680" v="182" actId="27636"/>
        <pc:sldMkLst>
          <pc:docMk/>
          <pc:sldMk cId="3154646367" sldId="394"/>
        </pc:sldMkLst>
        <pc:spChg chg="mod">
          <ac:chgData name="Kelley, Benjamin N. (LARC-D332)" userId="353ef295-d617-47f3-892f-dced371503b6" providerId="ADAL" clId="{5344C748-E11C-4CF8-8CA5-F925FA96519A}" dt="2021-07-20T19:12:12.680" v="182" actId="27636"/>
          <ac:spMkLst>
            <pc:docMk/>
            <pc:sldMk cId="3154646367" sldId="394"/>
            <ac:spMk id="2" creationId="{00000000-0000-0000-0000-000000000000}"/>
          </ac:spMkLst>
        </pc:spChg>
        <pc:spChg chg="mod">
          <ac:chgData name="Kelley, Benjamin N. (LARC-D332)" userId="353ef295-d617-47f3-892f-dced371503b6" providerId="ADAL" clId="{5344C748-E11C-4CF8-8CA5-F925FA96519A}" dt="2021-07-20T18:03:34.019" v="38" actId="20577"/>
          <ac:spMkLst>
            <pc:docMk/>
            <pc:sldMk cId="3154646367" sldId="394"/>
            <ac:spMk id="5" creationId="{00000000-0000-0000-0000-000000000000}"/>
          </ac:spMkLst>
        </pc:spChg>
        <pc:spChg chg="mod">
          <ac:chgData name="Kelley, Benjamin N. (LARC-D332)" userId="353ef295-d617-47f3-892f-dced371503b6" providerId="ADAL" clId="{5344C748-E11C-4CF8-8CA5-F925FA96519A}" dt="2021-07-20T18:03:04.322" v="31" actId="20577"/>
          <ac:spMkLst>
            <pc:docMk/>
            <pc:sldMk cId="3154646367" sldId="394"/>
            <ac:spMk id="6" creationId="{00000000-0000-0000-0000-000000000000}"/>
          </ac:spMkLst>
        </pc:spChg>
      </pc:sldChg>
      <pc:sldChg chg="modSp">
        <pc:chgData name="Kelley, Benjamin N. (LARC-D332)" userId="353ef295-d617-47f3-892f-dced371503b6" providerId="ADAL" clId="{5344C748-E11C-4CF8-8CA5-F925FA96519A}" dt="2021-07-20T19:11:53.177" v="174" actId="113"/>
        <pc:sldMkLst>
          <pc:docMk/>
          <pc:sldMk cId="3417087276" sldId="395"/>
        </pc:sldMkLst>
        <pc:spChg chg="mod">
          <ac:chgData name="Kelley, Benjamin N. (LARC-D332)" userId="353ef295-d617-47f3-892f-dced371503b6" providerId="ADAL" clId="{5344C748-E11C-4CF8-8CA5-F925FA96519A}" dt="2021-07-20T19:11:53.177" v="174" actId="113"/>
          <ac:spMkLst>
            <pc:docMk/>
            <pc:sldMk cId="3417087276" sldId="395"/>
            <ac:spMk id="2" creationId="{00000000-0000-0000-0000-000000000000}"/>
          </ac:spMkLst>
        </pc:spChg>
        <pc:spChg chg="mod">
          <ac:chgData name="Kelley, Benjamin N. (LARC-D332)" userId="353ef295-d617-47f3-892f-dced371503b6" providerId="ADAL" clId="{5344C748-E11C-4CF8-8CA5-F925FA96519A}" dt="2021-07-20T18:03:50.430" v="42" actId="20577"/>
          <ac:spMkLst>
            <pc:docMk/>
            <pc:sldMk cId="3417087276" sldId="395"/>
            <ac:spMk id="5" creationId="{00000000-0000-0000-0000-000000000000}"/>
          </ac:spMkLst>
        </pc:spChg>
        <pc:spChg chg="mod">
          <ac:chgData name="Kelley, Benjamin N. (LARC-D332)" userId="353ef295-d617-47f3-892f-dced371503b6" providerId="ADAL" clId="{5344C748-E11C-4CF8-8CA5-F925FA96519A}" dt="2021-07-20T18:04:07.861" v="45" actId="20577"/>
          <ac:spMkLst>
            <pc:docMk/>
            <pc:sldMk cId="3417087276" sldId="395"/>
            <ac:spMk id="6" creationId="{00000000-0000-0000-0000-000000000000}"/>
          </ac:spMkLst>
        </pc:spChg>
      </pc:sldChg>
      <pc:sldChg chg="modSp">
        <pc:chgData name="Kelley, Benjamin N. (LARC-D332)" userId="353ef295-d617-47f3-892f-dced371503b6" providerId="ADAL" clId="{5344C748-E11C-4CF8-8CA5-F925FA96519A}" dt="2021-07-20T19:14:25.281" v="207" actId="122"/>
        <pc:sldMkLst>
          <pc:docMk/>
          <pc:sldMk cId="1045142164" sldId="396"/>
        </pc:sldMkLst>
        <pc:spChg chg="mod">
          <ac:chgData name="Kelley, Benjamin N. (LARC-D332)" userId="353ef295-d617-47f3-892f-dced371503b6" providerId="ADAL" clId="{5344C748-E11C-4CF8-8CA5-F925FA96519A}" dt="2021-07-20T19:14:25.281" v="207" actId="122"/>
          <ac:spMkLst>
            <pc:docMk/>
            <pc:sldMk cId="1045142164" sldId="396"/>
            <ac:spMk id="2" creationId="{00000000-0000-0000-0000-000000000000}"/>
          </ac:spMkLst>
        </pc:spChg>
        <pc:spChg chg="mod">
          <ac:chgData name="Kelley, Benjamin N. (LARC-D332)" userId="353ef295-d617-47f3-892f-dced371503b6" providerId="ADAL" clId="{5344C748-E11C-4CF8-8CA5-F925FA96519A}" dt="2021-07-20T18:04:57.034" v="54" actId="20577"/>
          <ac:spMkLst>
            <pc:docMk/>
            <pc:sldMk cId="1045142164" sldId="396"/>
            <ac:spMk id="4" creationId="{00000000-0000-0000-0000-000000000000}"/>
          </ac:spMkLst>
        </pc:spChg>
        <pc:spChg chg="mod">
          <ac:chgData name="Kelley, Benjamin N. (LARC-D332)" userId="353ef295-d617-47f3-892f-dced371503b6" providerId="ADAL" clId="{5344C748-E11C-4CF8-8CA5-F925FA96519A}" dt="2021-07-20T18:05:01.819" v="59" actId="20577"/>
          <ac:spMkLst>
            <pc:docMk/>
            <pc:sldMk cId="1045142164" sldId="396"/>
            <ac:spMk id="5" creationId="{00000000-0000-0000-0000-000000000000}"/>
          </ac:spMkLst>
        </pc:spChg>
      </pc:sldChg>
      <pc:sldChg chg="modSp">
        <pc:chgData name="Kelley, Benjamin N. (LARC-D332)" userId="353ef295-d617-47f3-892f-dced371503b6" providerId="ADAL" clId="{5344C748-E11C-4CF8-8CA5-F925FA96519A}" dt="2021-07-20T19:15:02.570" v="232" actId="2711"/>
        <pc:sldMkLst>
          <pc:docMk/>
          <pc:sldMk cId="1869303716" sldId="397"/>
        </pc:sldMkLst>
        <pc:spChg chg="mod">
          <ac:chgData name="Kelley, Benjamin N. (LARC-D332)" userId="353ef295-d617-47f3-892f-dced371503b6" providerId="ADAL" clId="{5344C748-E11C-4CF8-8CA5-F925FA96519A}" dt="2021-07-20T19:15:02.570" v="232" actId="2711"/>
          <ac:spMkLst>
            <pc:docMk/>
            <pc:sldMk cId="1869303716" sldId="397"/>
            <ac:spMk id="2" creationId="{00000000-0000-0000-0000-000000000000}"/>
          </ac:spMkLst>
        </pc:spChg>
        <pc:spChg chg="mod">
          <ac:chgData name="Kelley, Benjamin N. (LARC-D332)" userId="353ef295-d617-47f3-892f-dced371503b6" providerId="ADAL" clId="{5344C748-E11C-4CF8-8CA5-F925FA96519A}" dt="2021-07-20T18:05:36.220" v="72" actId="20577"/>
          <ac:spMkLst>
            <pc:docMk/>
            <pc:sldMk cId="1869303716" sldId="397"/>
            <ac:spMk id="5" creationId="{00000000-0000-0000-0000-000000000000}"/>
          </ac:spMkLst>
        </pc:spChg>
        <pc:spChg chg="mod">
          <ac:chgData name="Kelley, Benjamin N. (LARC-D332)" userId="353ef295-d617-47f3-892f-dced371503b6" providerId="ADAL" clId="{5344C748-E11C-4CF8-8CA5-F925FA96519A}" dt="2021-07-20T18:05:41.003" v="77" actId="6549"/>
          <ac:spMkLst>
            <pc:docMk/>
            <pc:sldMk cId="1869303716" sldId="397"/>
            <ac:spMk id="6" creationId="{00000000-0000-0000-0000-000000000000}"/>
          </ac:spMkLst>
        </pc:spChg>
      </pc:sldChg>
      <pc:sldChg chg="modSp">
        <pc:chgData name="Kelley, Benjamin N. (LARC-D332)" userId="353ef295-d617-47f3-892f-dced371503b6" providerId="ADAL" clId="{5344C748-E11C-4CF8-8CA5-F925FA96519A}" dt="2021-07-20T19:15:27.332" v="238" actId="2711"/>
        <pc:sldMkLst>
          <pc:docMk/>
          <pc:sldMk cId="1496626875" sldId="398"/>
        </pc:sldMkLst>
        <pc:spChg chg="mod">
          <ac:chgData name="Kelley, Benjamin N. (LARC-D332)" userId="353ef295-d617-47f3-892f-dced371503b6" providerId="ADAL" clId="{5344C748-E11C-4CF8-8CA5-F925FA96519A}" dt="2021-07-20T19:15:27.332" v="238" actId="2711"/>
          <ac:spMkLst>
            <pc:docMk/>
            <pc:sldMk cId="1496626875" sldId="398"/>
            <ac:spMk id="2" creationId="{00000000-0000-0000-0000-000000000000}"/>
          </ac:spMkLst>
        </pc:spChg>
        <pc:spChg chg="mod">
          <ac:chgData name="Kelley, Benjamin N. (LARC-D332)" userId="353ef295-d617-47f3-892f-dced371503b6" providerId="ADAL" clId="{5344C748-E11C-4CF8-8CA5-F925FA96519A}" dt="2021-07-20T18:05:56.927" v="84" actId="20577"/>
          <ac:spMkLst>
            <pc:docMk/>
            <pc:sldMk cId="1496626875" sldId="398"/>
            <ac:spMk id="5" creationId="{00000000-0000-0000-0000-000000000000}"/>
          </ac:spMkLst>
        </pc:spChg>
        <pc:spChg chg="mod">
          <ac:chgData name="Kelley, Benjamin N. (LARC-D332)" userId="353ef295-d617-47f3-892f-dced371503b6" providerId="ADAL" clId="{5344C748-E11C-4CF8-8CA5-F925FA96519A}" dt="2021-07-20T18:05:51.930" v="83" actId="20577"/>
          <ac:spMkLst>
            <pc:docMk/>
            <pc:sldMk cId="1496626875" sldId="398"/>
            <ac:spMk id="6" creationId="{00000000-0000-0000-0000-000000000000}"/>
          </ac:spMkLst>
        </pc:spChg>
      </pc:sldChg>
      <pc:sldChg chg="modSp">
        <pc:chgData name="Kelley, Benjamin N. (LARC-D332)" userId="353ef295-d617-47f3-892f-dced371503b6" providerId="ADAL" clId="{5344C748-E11C-4CF8-8CA5-F925FA96519A}" dt="2021-07-20T19:15:33.863" v="241" actId="113"/>
        <pc:sldMkLst>
          <pc:docMk/>
          <pc:sldMk cId="2638708303" sldId="399"/>
        </pc:sldMkLst>
        <pc:spChg chg="mod">
          <ac:chgData name="Kelley, Benjamin N. (LARC-D332)" userId="353ef295-d617-47f3-892f-dced371503b6" providerId="ADAL" clId="{5344C748-E11C-4CF8-8CA5-F925FA96519A}" dt="2021-07-20T19:15:33.863" v="241" actId="113"/>
          <ac:spMkLst>
            <pc:docMk/>
            <pc:sldMk cId="2638708303" sldId="399"/>
            <ac:spMk id="2" creationId="{00000000-0000-0000-0000-000000000000}"/>
          </ac:spMkLst>
        </pc:spChg>
        <pc:spChg chg="mod">
          <ac:chgData name="Kelley, Benjamin N. (LARC-D332)" userId="353ef295-d617-47f3-892f-dced371503b6" providerId="ADAL" clId="{5344C748-E11C-4CF8-8CA5-F925FA96519A}" dt="2021-07-20T18:06:14.668" v="86" actId="20577"/>
          <ac:spMkLst>
            <pc:docMk/>
            <pc:sldMk cId="2638708303" sldId="399"/>
            <ac:spMk id="5" creationId="{00000000-0000-0000-0000-000000000000}"/>
          </ac:spMkLst>
        </pc:spChg>
        <pc:spChg chg="mod">
          <ac:chgData name="Kelley, Benjamin N. (LARC-D332)" userId="353ef295-d617-47f3-892f-dced371503b6" providerId="ADAL" clId="{5344C748-E11C-4CF8-8CA5-F925FA96519A}" dt="2021-07-20T18:06:19.645" v="91" actId="6549"/>
          <ac:spMkLst>
            <pc:docMk/>
            <pc:sldMk cId="2638708303" sldId="399"/>
            <ac:spMk id="6" creationId="{00000000-0000-0000-0000-000000000000}"/>
          </ac:spMkLst>
        </pc:spChg>
      </pc:sldChg>
      <pc:sldChg chg="modSp">
        <pc:chgData name="Kelley, Benjamin N. (LARC-D332)" userId="353ef295-d617-47f3-892f-dced371503b6" providerId="ADAL" clId="{5344C748-E11C-4CF8-8CA5-F925FA96519A}" dt="2021-07-20T19:13:58.079" v="201" actId="113"/>
        <pc:sldMkLst>
          <pc:docMk/>
          <pc:sldMk cId="3777749481" sldId="400"/>
        </pc:sldMkLst>
        <pc:spChg chg="mod">
          <ac:chgData name="Kelley, Benjamin N. (LARC-D332)" userId="353ef295-d617-47f3-892f-dced371503b6" providerId="ADAL" clId="{5344C748-E11C-4CF8-8CA5-F925FA96519A}" dt="2021-07-20T19:13:58.079" v="201" actId="113"/>
          <ac:spMkLst>
            <pc:docMk/>
            <pc:sldMk cId="3777749481" sldId="400"/>
            <ac:spMk id="2" creationId="{10D116F7-7AA9-4328-AB7C-71C20749B9BA}"/>
          </ac:spMkLst>
        </pc:spChg>
      </pc:sldChg>
      <pc:sldChg chg="modSp">
        <pc:chgData name="Kelley, Benjamin N. (LARC-D332)" userId="353ef295-d617-47f3-892f-dced371503b6" providerId="ADAL" clId="{5344C748-E11C-4CF8-8CA5-F925FA96519A}" dt="2021-07-20T20:12:00.025" v="253" actId="20577"/>
        <pc:sldMkLst>
          <pc:docMk/>
          <pc:sldMk cId="2879147376" sldId="401"/>
        </pc:sldMkLst>
        <pc:spChg chg="mod">
          <ac:chgData name="Kelley, Benjamin N. (LARC-D332)" userId="353ef295-d617-47f3-892f-dced371503b6" providerId="ADAL" clId="{5344C748-E11C-4CF8-8CA5-F925FA96519A}" dt="2021-07-20T19:14:08.907" v="203" actId="2711"/>
          <ac:spMkLst>
            <pc:docMk/>
            <pc:sldMk cId="2879147376" sldId="401"/>
            <ac:spMk id="2" creationId="{5A831795-F0D2-4EF8-AFBA-E93303E03AF6}"/>
          </ac:spMkLst>
        </pc:spChg>
        <pc:spChg chg="mod">
          <ac:chgData name="Kelley, Benjamin N. (LARC-D332)" userId="353ef295-d617-47f3-892f-dced371503b6" providerId="ADAL" clId="{5344C748-E11C-4CF8-8CA5-F925FA96519A}" dt="2021-07-20T20:11:56.055" v="248" actId="14100"/>
          <ac:spMkLst>
            <pc:docMk/>
            <pc:sldMk cId="2879147376" sldId="401"/>
            <ac:spMk id="4" creationId="{2AD85D7D-95A3-4E08-B38F-959AE378135A}"/>
          </ac:spMkLst>
        </pc:spChg>
        <pc:spChg chg="mod">
          <ac:chgData name="Kelley, Benjamin N. (LARC-D332)" userId="353ef295-d617-47f3-892f-dced371503b6" providerId="ADAL" clId="{5344C748-E11C-4CF8-8CA5-F925FA96519A}" dt="2021-07-20T20:12:00.025" v="253" actId="20577"/>
          <ac:spMkLst>
            <pc:docMk/>
            <pc:sldMk cId="2879147376" sldId="401"/>
            <ac:spMk id="5" creationId="{04A5FACD-FE90-4AA4-8197-C3243C29EC9A}"/>
          </ac:spMkLst>
        </pc:spChg>
      </pc:sldChg>
      <pc:sldChg chg="modSp">
        <pc:chgData name="Kelley, Benjamin N. (LARC-D332)" userId="353ef295-d617-47f3-892f-dced371503b6" providerId="ADAL" clId="{5344C748-E11C-4CF8-8CA5-F925FA96519A}" dt="2021-07-20T19:14:16.497" v="204" actId="113"/>
        <pc:sldMkLst>
          <pc:docMk/>
          <pc:sldMk cId="834234847" sldId="402"/>
        </pc:sldMkLst>
        <pc:spChg chg="mod">
          <ac:chgData name="Kelley, Benjamin N. (LARC-D332)" userId="353ef295-d617-47f3-892f-dced371503b6" providerId="ADAL" clId="{5344C748-E11C-4CF8-8CA5-F925FA96519A}" dt="2021-07-20T19:14:16.497" v="204" actId="113"/>
          <ac:spMkLst>
            <pc:docMk/>
            <pc:sldMk cId="834234847" sldId="402"/>
            <ac:spMk id="10" creationId="{00000000-0000-0000-0000-000000000000}"/>
          </ac:spMkLst>
        </pc:spChg>
      </pc:sldChg>
      <pc:sldChg chg="modSp">
        <pc:chgData name="Kelley, Benjamin N. (LARC-D332)" userId="353ef295-d617-47f3-892f-dced371503b6" providerId="ADAL" clId="{5344C748-E11C-4CF8-8CA5-F925FA96519A}" dt="2021-07-20T19:13:23.793" v="195" actId="113"/>
        <pc:sldMkLst>
          <pc:docMk/>
          <pc:sldMk cId="252686359" sldId="403"/>
        </pc:sldMkLst>
        <pc:spChg chg="mod">
          <ac:chgData name="Kelley, Benjamin N. (LARC-D332)" userId="353ef295-d617-47f3-892f-dced371503b6" providerId="ADAL" clId="{5344C748-E11C-4CF8-8CA5-F925FA96519A}" dt="2021-07-20T19:13:23.793" v="195" actId="113"/>
          <ac:spMkLst>
            <pc:docMk/>
            <pc:sldMk cId="252686359" sldId="403"/>
            <ac:spMk id="10" creationId="{00000000-0000-0000-0000-000000000000}"/>
          </ac:spMkLst>
        </pc:spChg>
      </pc:sldChg>
      <pc:sldChg chg="modSp">
        <pc:chgData name="Kelley, Benjamin N. (LARC-D332)" userId="353ef295-d617-47f3-892f-dced371503b6" providerId="ADAL" clId="{5344C748-E11C-4CF8-8CA5-F925FA96519A}" dt="2021-07-21T13:53:13.277" v="260" actId="20577"/>
        <pc:sldMkLst>
          <pc:docMk/>
          <pc:sldMk cId="2857198073" sldId="405"/>
        </pc:sldMkLst>
        <pc:spChg chg="mod">
          <ac:chgData name="Kelley, Benjamin N. (LARC-D332)" userId="353ef295-d617-47f3-892f-dced371503b6" providerId="ADAL" clId="{5344C748-E11C-4CF8-8CA5-F925FA96519A}" dt="2021-07-21T13:53:13.277" v="260" actId="20577"/>
          <ac:spMkLst>
            <pc:docMk/>
            <pc:sldMk cId="2857198073" sldId="405"/>
            <ac:spMk id="5" creationId="{C5CBBED3-71AF-4AFB-978F-28C5D9E3AB06}"/>
          </ac:spMkLst>
        </pc:spChg>
        <pc:spChg chg="mod">
          <ac:chgData name="Kelley, Benjamin N. (LARC-D332)" userId="353ef295-d617-47f3-892f-dced371503b6" providerId="ADAL" clId="{5344C748-E11C-4CF8-8CA5-F925FA96519A}" dt="2021-07-21T13:53:10.529" v="259" actId="20577"/>
          <ac:spMkLst>
            <pc:docMk/>
            <pc:sldMk cId="2857198073" sldId="405"/>
            <ac:spMk id="6" creationId="{BA1647C7-0B73-4105-98C1-E519CFC58E36}"/>
          </ac:spMkLst>
        </pc:spChg>
      </pc:sldChg>
    </pc:docChg>
  </pc:docChgLst>
  <pc:docChgLst>
    <pc:chgData name="Bisio, Dominic (LARC-D332)[UNIVERSITIES SPACE RESEARCH ASSOCIATION]" userId="S::dbisio@ndc.nasa.gov::ae6bc1c6-8241-4bef-a0d3-2e18d28fe308" providerId="AD" clId="Web-{B3E69BB7-E8C5-4057-A9FC-18FB8D49037C}"/>
    <pc:docChg chg="modSld">
      <pc:chgData name="Bisio, Dominic (LARC-D332)[UNIVERSITIES SPACE RESEARCH ASSOCIATION]" userId="S::dbisio@ndc.nasa.gov::ae6bc1c6-8241-4bef-a0d3-2e18d28fe308" providerId="AD" clId="Web-{B3E69BB7-E8C5-4057-A9FC-18FB8D49037C}" dt="2021-07-21T12:42:59.225" v="8" actId="1076"/>
      <pc:docMkLst>
        <pc:docMk/>
      </pc:docMkLst>
      <pc:sldChg chg="addSp delSp modSp">
        <pc:chgData name="Bisio, Dominic (LARC-D332)[UNIVERSITIES SPACE RESEARCH ASSOCIATION]" userId="S::dbisio@ndc.nasa.gov::ae6bc1c6-8241-4bef-a0d3-2e18d28fe308" providerId="AD" clId="Web-{B3E69BB7-E8C5-4057-A9FC-18FB8D49037C}" dt="2021-07-21T12:42:59.225" v="8" actId="1076"/>
        <pc:sldMkLst>
          <pc:docMk/>
          <pc:sldMk cId="1111286926" sldId="404"/>
        </pc:sldMkLst>
        <pc:picChg chg="del">
          <ac:chgData name="Bisio, Dominic (LARC-D332)[UNIVERSITIES SPACE RESEARCH ASSOCIATION]" userId="S::dbisio@ndc.nasa.gov::ae6bc1c6-8241-4bef-a0d3-2e18d28fe308" providerId="AD" clId="Web-{B3E69BB7-E8C5-4057-A9FC-18FB8D49037C}" dt="2021-07-21T12:41:53.173" v="0"/>
          <ac:picMkLst>
            <pc:docMk/>
            <pc:sldMk cId="1111286926" sldId="404"/>
            <ac:picMk id="4" creationId="{83CFF699-7F72-426B-9DAB-BF65795843E6}"/>
          </ac:picMkLst>
        </pc:picChg>
        <pc:picChg chg="add mod modCrop">
          <ac:chgData name="Bisio, Dominic (LARC-D332)[UNIVERSITIES SPACE RESEARCH ASSOCIATION]" userId="S::dbisio@ndc.nasa.gov::ae6bc1c6-8241-4bef-a0d3-2e18d28fe308" providerId="AD" clId="Web-{B3E69BB7-E8C5-4057-A9FC-18FB8D49037C}" dt="2021-07-21T12:42:59.225" v="8" actId="1076"/>
          <ac:picMkLst>
            <pc:docMk/>
            <pc:sldMk cId="1111286926" sldId="404"/>
            <ac:picMk id="8" creationId="{992E6DCA-4D40-48F2-9CA2-13C132439E0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04E1F-A698-4277-89FC-FCAF2CD5FE93}" type="datetimeFigureOut">
              <a:rPr lang="en-US" smtClean="0"/>
              <a:t>8/3/2021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B9AAD-7938-45C4-A2B2-859E5E845448}" type="slidenum">
              <a:rPr lang="en-US" smtClean="0"/>
              <a:t>‹#›</a:t>
            </a:fld>
            <a:endParaRPr lang="en-US"/>
          </a:p>
        </p:txBody>
      </p:sp>
    </p:spTree>
    <p:extLst>
      <p:ext uri="{BB962C8B-B14F-4D97-AF65-F5344CB8AC3E}">
        <p14:creationId xmlns:p14="http://schemas.microsoft.com/office/powerpoint/2010/main" val="3028886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introductions</a:t>
            </a:r>
          </a:p>
        </p:txBody>
      </p:sp>
      <p:sp>
        <p:nvSpPr>
          <p:cNvPr id="4" name="Slide Number Placeholder 3"/>
          <p:cNvSpPr>
            <a:spLocks noGrp="1"/>
          </p:cNvSpPr>
          <p:nvPr>
            <p:ph type="sldNum" sz="quarter" idx="10"/>
          </p:nvPr>
        </p:nvSpPr>
        <p:spPr/>
        <p:txBody>
          <a:bodyPr/>
          <a:lstStyle/>
          <a:p>
            <a:fld id="{C21B9AAD-7938-45C4-A2B2-859E5E845448}" type="slidenum">
              <a:rPr lang="en-US" smtClean="0"/>
              <a:t>1</a:t>
            </a:fld>
            <a:endParaRPr lang="en-US"/>
          </a:p>
        </p:txBody>
      </p:sp>
    </p:spTree>
    <p:extLst>
      <p:ext uri="{BB962C8B-B14F-4D97-AF65-F5344CB8AC3E}">
        <p14:creationId xmlns:p14="http://schemas.microsoft.com/office/powerpoint/2010/main" val="3989564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Dynamic = obstacle / collision avoidance</a:t>
            </a:r>
          </a:p>
          <a:p>
            <a:endParaRPr lang="en-US"/>
          </a:p>
          <a:p>
            <a:r>
              <a:rPr lang="en-US"/>
              <a:t>Workspace analysis*</a:t>
            </a:r>
          </a:p>
          <a:p>
            <a:r>
              <a:rPr lang="en-US"/>
              <a:t>Add picture</a:t>
            </a:r>
          </a:p>
          <a:p>
            <a:pPr marL="285750" indent="-285750"/>
            <a:r>
              <a:rPr lang="en-US"/>
              <a:t>Crowded environment causes difficulty with path planning and can occlude Vicon markers </a:t>
            </a:r>
          </a:p>
          <a:p>
            <a:pPr marL="285750" indent="-285750"/>
            <a:r>
              <a:rPr lang="en-US"/>
              <a:t>Size of workspace results in a large solution space of handoff poses </a:t>
            </a:r>
          </a:p>
          <a:p>
            <a:pPr marL="285750" indent="-285750"/>
            <a:r>
              <a:rPr lang="en-US"/>
              <a:t>ABB arm parameters are a black box and limits simulation fidelity </a:t>
            </a:r>
          </a:p>
          <a:p>
            <a:endParaRPr lang="en-US"/>
          </a:p>
        </p:txBody>
      </p:sp>
      <p:sp>
        <p:nvSpPr>
          <p:cNvPr id="4" name="Slide Number Placeholder 3"/>
          <p:cNvSpPr>
            <a:spLocks noGrp="1"/>
          </p:cNvSpPr>
          <p:nvPr>
            <p:ph type="sldNum" sz="quarter" idx="10"/>
          </p:nvPr>
        </p:nvSpPr>
        <p:spPr/>
        <p:txBody>
          <a:bodyPr/>
          <a:lstStyle/>
          <a:p>
            <a:fld id="{C21B9AAD-7938-45C4-A2B2-859E5E845448}" type="slidenum">
              <a:rPr lang="en-US" smtClean="0"/>
              <a:t>7</a:t>
            </a:fld>
            <a:endParaRPr lang="en-US"/>
          </a:p>
        </p:txBody>
      </p:sp>
    </p:spTree>
    <p:extLst>
      <p:ext uri="{BB962C8B-B14F-4D97-AF65-F5344CB8AC3E}">
        <p14:creationId xmlns:p14="http://schemas.microsoft.com/office/powerpoint/2010/main" val="584954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Fix Animations </a:t>
            </a:r>
          </a:p>
        </p:txBody>
      </p:sp>
      <p:sp>
        <p:nvSpPr>
          <p:cNvPr id="4" name="Slide Number Placeholder 3"/>
          <p:cNvSpPr>
            <a:spLocks noGrp="1"/>
          </p:cNvSpPr>
          <p:nvPr>
            <p:ph type="sldNum" sz="quarter" idx="5"/>
          </p:nvPr>
        </p:nvSpPr>
        <p:spPr/>
        <p:txBody>
          <a:bodyPr/>
          <a:lstStyle/>
          <a:p>
            <a:fld id="{C21B9AAD-7938-45C4-A2B2-859E5E845448}" type="slidenum">
              <a:rPr lang="en-US" smtClean="0"/>
              <a:t>8</a:t>
            </a:fld>
            <a:endParaRPr lang="en-US"/>
          </a:p>
        </p:txBody>
      </p:sp>
    </p:spTree>
    <p:extLst>
      <p:ext uri="{BB962C8B-B14F-4D97-AF65-F5344CB8AC3E}">
        <p14:creationId xmlns:p14="http://schemas.microsoft.com/office/powerpoint/2010/main" val="997857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 necessarily sure where I should add this, If its before Ben’s overview I introduce myself and then don’t speak for a while and if its after I feel like it breaks the flow of the presentation – Dominic </a:t>
            </a:r>
          </a:p>
        </p:txBody>
      </p:sp>
      <p:sp>
        <p:nvSpPr>
          <p:cNvPr id="4" name="Slide Number Placeholder 3"/>
          <p:cNvSpPr>
            <a:spLocks noGrp="1"/>
          </p:cNvSpPr>
          <p:nvPr>
            <p:ph type="sldNum" sz="quarter" idx="5"/>
          </p:nvPr>
        </p:nvSpPr>
        <p:spPr/>
        <p:txBody>
          <a:bodyPr/>
          <a:lstStyle/>
          <a:p>
            <a:fld id="{C21B9AAD-7938-45C4-A2B2-859E5E845448}" type="slidenum">
              <a:rPr lang="en-US" smtClean="0"/>
              <a:t>9</a:t>
            </a:fld>
            <a:endParaRPr lang="en-US"/>
          </a:p>
        </p:txBody>
      </p:sp>
    </p:spTree>
    <p:extLst>
      <p:ext uri="{BB962C8B-B14F-4D97-AF65-F5344CB8AC3E}">
        <p14:creationId xmlns:p14="http://schemas.microsoft.com/office/powerpoint/2010/main" val="1944010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Determine what stage of sensor fusion will work best for out application, early middle or late. Sensor fusion paper provides a good taxonomy on the different types. Its for a specific problem but the general idea works best. Type of fusion might be something we can parameterize </a:t>
            </a:r>
          </a:p>
        </p:txBody>
      </p:sp>
      <p:sp>
        <p:nvSpPr>
          <p:cNvPr id="4" name="Slide Number Placeholder 3"/>
          <p:cNvSpPr>
            <a:spLocks noGrp="1"/>
          </p:cNvSpPr>
          <p:nvPr>
            <p:ph type="sldNum" sz="quarter" idx="10"/>
          </p:nvPr>
        </p:nvSpPr>
        <p:spPr/>
        <p:txBody>
          <a:bodyPr/>
          <a:lstStyle/>
          <a:p>
            <a:fld id="{B734024A-6502-40B8-A9D7-1B398F740857}" type="slidenum">
              <a:rPr lang="en-US" smtClean="0"/>
              <a:t>10</a:t>
            </a:fld>
            <a:endParaRPr lang="en-US"/>
          </a:p>
        </p:txBody>
      </p:sp>
    </p:spTree>
    <p:extLst>
      <p:ext uri="{BB962C8B-B14F-4D97-AF65-F5344CB8AC3E}">
        <p14:creationId xmlns:p14="http://schemas.microsoft.com/office/powerpoint/2010/main" val="3240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Workspace attenuation through assembly process. One prescribed pose wont work for the entire assembly scenario and need to develop capability to determine optimal pose online</a:t>
            </a:r>
          </a:p>
        </p:txBody>
      </p:sp>
      <p:sp>
        <p:nvSpPr>
          <p:cNvPr id="4" name="Slide Number Placeholder 3"/>
          <p:cNvSpPr>
            <a:spLocks noGrp="1"/>
          </p:cNvSpPr>
          <p:nvPr>
            <p:ph type="sldNum" sz="quarter" idx="10"/>
          </p:nvPr>
        </p:nvSpPr>
        <p:spPr/>
        <p:txBody>
          <a:bodyPr/>
          <a:lstStyle/>
          <a:p>
            <a:fld id="{B734024A-6502-40B8-A9D7-1B398F740857}" type="slidenum">
              <a:rPr lang="en-US" smtClean="0"/>
              <a:t>11</a:t>
            </a:fld>
            <a:endParaRPr lang="en-US"/>
          </a:p>
        </p:txBody>
      </p:sp>
    </p:spTree>
    <p:extLst>
      <p:ext uri="{BB962C8B-B14F-4D97-AF65-F5344CB8AC3E}">
        <p14:creationId xmlns:p14="http://schemas.microsoft.com/office/powerpoint/2010/main" val="1745479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Pose estimation paper fits very cleanly into our problem, </a:t>
            </a:r>
            <a:r>
              <a:rPr lang="en-US" err="1"/>
              <a:t>SuperGlue</a:t>
            </a:r>
            <a:r>
              <a:rPr lang="en-US"/>
              <a:t> is a neural network approach for finding </a:t>
            </a:r>
            <a:r>
              <a:rPr lang="en-US" err="1"/>
              <a:t>keypoints</a:t>
            </a:r>
            <a:r>
              <a:rPr lang="en-US"/>
              <a:t> on an image. Is more robust in indoor scenes and scenes with a lot of self similarity which is what kind of environment our task operates in. Can be used for feature matching algorithms for pose estimation. Define terms used, RANSAC.</a:t>
            </a:r>
          </a:p>
        </p:txBody>
      </p:sp>
      <p:sp>
        <p:nvSpPr>
          <p:cNvPr id="4" name="Slide Number Placeholder 3"/>
          <p:cNvSpPr>
            <a:spLocks noGrp="1"/>
          </p:cNvSpPr>
          <p:nvPr>
            <p:ph type="sldNum" sz="quarter" idx="10"/>
          </p:nvPr>
        </p:nvSpPr>
        <p:spPr/>
        <p:txBody>
          <a:bodyPr/>
          <a:lstStyle/>
          <a:p>
            <a:fld id="{B734024A-6502-40B8-A9D7-1B398F740857}" type="slidenum">
              <a:rPr lang="en-US" smtClean="0"/>
              <a:t>12</a:t>
            </a:fld>
            <a:endParaRPr lang="en-US"/>
          </a:p>
        </p:txBody>
      </p:sp>
    </p:spTree>
    <p:extLst>
      <p:ext uri="{BB962C8B-B14F-4D97-AF65-F5344CB8AC3E}">
        <p14:creationId xmlns:p14="http://schemas.microsoft.com/office/powerpoint/2010/main" val="2135805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Need to balance complexity and robustness of sensor fusion algorithms and improve on the method defined in the pose estimation paper </a:t>
            </a:r>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13</a:t>
            </a:fld>
            <a:endParaRPr lang="en-US"/>
          </a:p>
        </p:txBody>
      </p:sp>
    </p:spTree>
    <p:extLst>
      <p:ext uri="{BB962C8B-B14F-4D97-AF65-F5344CB8AC3E}">
        <p14:creationId xmlns:p14="http://schemas.microsoft.com/office/powerpoint/2010/main" val="306160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14</a:t>
            </a:fld>
            <a:endParaRPr lang="en-US"/>
          </a:p>
        </p:txBody>
      </p:sp>
    </p:spTree>
    <p:extLst>
      <p:ext uri="{BB962C8B-B14F-4D97-AF65-F5344CB8AC3E}">
        <p14:creationId xmlns:p14="http://schemas.microsoft.com/office/powerpoint/2010/main" val="3114194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15</a:t>
            </a:fld>
            <a:endParaRPr lang="en-US"/>
          </a:p>
        </p:txBody>
      </p:sp>
    </p:spTree>
    <p:extLst>
      <p:ext uri="{BB962C8B-B14F-4D97-AF65-F5344CB8AC3E}">
        <p14:creationId xmlns:p14="http://schemas.microsoft.com/office/powerpoint/2010/main" val="487868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16</a:t>
            </a:fld>
            <a:endParaRPr lang="en-US"/>
          </a:p>
        </p:txBody>
      </p:sp>
    </p:spTree>
    <p:extLst>
      <p:ext uri="{BB962C8B-B14F-4D97-AF65-F5344CB8AC3E}">
        <p14:creationId xmlns:p14="http://schemas.microsoft.com/office/powerpoint/2010/main" val="4032214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17</a:t>
            </a:fld>
            <a:endParaRPr lang="en-US"/>
          </a:p>
        </p:txBody>
      </p:sp>
    </p:spTree>
    <p:extLst>
      <p:ext uri="{BB962C8B-B14F-4D97-AF65-F5344CB8AC3E}">
        <p14:creationId xmlns:p14="http://schemas.microsoft.com/office/powerpoint/2010/main" val="68574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Color code ‘middle fusion’ and what</a:t>
            </a:r>
            <a:r>
              <a:rPr lang="en-US" baseline="0"/>
              <a:t> is ‘different.’</a:t>
            </a:r>
          </a:p>
          <a:p>
            <a:r>
              <a:rPr lang="en-US" baseline="0"/>
              <a:t>Roadmap?</a:t>
            </a:r>
            <a:endParaRPr lang="en-US" baseline="0">
              <a:cs typeface="Calibri"/>
            </a:endParaRPr>
          </a:p>
          <a:p>
            <a:r>
              <a:rPr lang="en-US"/>
              <a:t>Considering diagramming late/early fusion and differences.</a:t>
            </a:r>
            <a:endParaRPr lang="en-US">
              <a:cs typeface="Calibri"/>
            </a:endParaRPr>
          </a:p>
          <a:p>
            <a:r>
              <a:rPr lang="en-US"/>
              <a:t>Produce compatible data from early fusion stage.  Complexity.</a:t>
            </a:r>
          </a:p>
          <a:p>
            <a:endParaRPr lang="en-US"/>
          </a:p>
          <a:p>
            <a:r>
              <a:rPr lang="en-US"/>
              <a:t>Examples of how a Late Sensor fusion pipeline might work. Emphasize that the added model complexity might not be worth the increase in performance depending on the performance gains. We are not ruling out Early and Late, that is part of the research, determining what is sufficient without going too overboard. </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C21B9AAD-7938-45C4-A2B2-859E5E845448}" type="slidenum">
              <a:rPr lang="en-US" smtClean="0"/>
              <a:t>18</a:t>
            </a:fld>
            <a:endParaRPr lang="en-US"/>
          </a:p>
        </p:txBody>
      </p:sp>
    </p:spTree>
    <p:extLst>
      <p:ext uri="{BB962C8B-B14F-4D97-AF65-F5344CB8AC3E}">
        <p14:creationId xmlns:p14="http://schemas.microsoft.com/office/powerpoint/2010/main" val="782763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Examples of how a Late Sensor fusion pipeline might work. Emphasize that the added model complexity might not be worth the increase in performance depending on the performance gains. We are not ruling out Early and Late, that is part of the research, determining what is sufficient without going too overboard. </a:t>
            </a:r>
          </a:p>
        </p:txBody>
      </p:sp>
      <p:sp>
        <p:nvSpPr>
          <p:cNvPr id="4" name="Slide Number Placeholder 3"/>
          <p:cNvSpPr>
            <a:spLocks noGrp="1"/>
          </p:cNvSpPr>
          <p:nvPr>
            <p:ph type="sldNum" sz="quarter" idx="10"/>
          </p:nvPr>
        </p:nvSpPr>
        <p:spPr/>
        <p:txBody>
          <a:bodyPr/>
          <a:lstStyle/>
          <a:p>
            <a:fld id="{C21B9AAD-7938-45C4-A2B2-859E5E845448}" type="slidenum">
              <a:rPr lang="en-US" smtClean="0"/>
              <a:t>19</a:t>
            </a:fld>
            <a:endParaRPr lang="en-US"/>
          </a:p>
        </p:txBody>
      </p:sp>
    </p:spTree>
    <p:extLst>
      <p:ext uri="{BB962C8B-B14F-4D97-AF65-F5344CB8AC3E}">
        <p14:creationId xmlns:p14="http://schemas.microsoft.com/office/powerpoint/2010/main" val="3938753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Even further highlight how much more complex a middle fusion approach is </a:t>
            </a:r>
          </a:p>
        </p:txBody>
      </p:sp>
      <p:sp>
        <p:nvSpPr>
          <p:cNvPr id="4" name="Slide Number Placeholder 3"/>
          <p:cNvSpPr>
            <a:spLocks noGrp="1"/>
          </p:cNvSpPr>
          <p:nvPr>
            <p:ph type="sldNum" sz="quarter" idx="5"/>
          </p:nvPr>
        </p:nvSpPr>
        <p:spPr/>
        <p:txBody>
          <a:bodyPr/>
          <a:lstStyle/>
          <a:p>
            <a:fld id="{C21B9AAD-7938-45C4-A2B2-859E5E845448}" type="slidenum">
              <a:rPr lang="en-US" smtClean="0"/>
              <a:t>20</a:t>
            </a:fld>
            <a:endParaRPr lang="en-US"/>
          </a:p>
        </p:txBody>
      </p:sp>
    </p:spTree>
    <p:extLst>
      <p:ext uri="{BB962C8B-B14F-4D97-AF65-F5344CB8AC3E}">
        <p14:creationId xmlns:p14="http://schemas.microsoft.com/office/powerpoint/2010/main" val="897429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Wrong animations </a:t>
            </a:r>
          </a:p>
        </p:txBody>
      </p:sp>
      <p:sp>
        <p:nvSpPr>
          <p:cNvPr id="4" name="Slide Number Placeholder 3"/>
          <p:cNvSpPr>
            <a:spLocks noGrp="1"/>
          </p:cNvSpPr>
          <p:nvPr>
            <p:ph type="sldNum" sz="quarter" idx="10"/>
          </p:nvPr>
        </p:nvSpPr>
        <p:spPr/>
        <p:txBody>
          <a:bodyPr/>
          <a:lstStyle/>
          <a:p>
            <a:fld id="{B734024A-6502-40B8-A9D7-1B398F740857}" type="slidenum">
              <a:rPr lang="en-US" smtClean="0"/>
              <a:t>21</a:t>
            </a:fld>
            <a:endParaRPr lang="en-US"/>
          </a:p>
        </p:txBody>
      </p:sp>
    </p:spTree>
    <p:extLst>
      <p:ext uri="{BB962C8B-B14F-4D97-AF65-F5344CB8AC3E}">
        <p14:creationId xmlns:p14="http://schemas.microsoft.com/office/powerpoint/2010/main" val="355154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Integration of AEON and BEAM are not within scope of summer work. However due to ROS2 being DDS based the integration process should be straightforward</a:t>
            </a:r>
          </a:p>
          <a:p>
            <a:r>
              <a:rPr lang="en-US"/>
              <a:t> </a:t>
            </a:r>
          </a:p>
        </p:txBody>
      </p:sp>
      <p:sp>
        <p:nvSpPr>
          <p:cNvPr id="4" name="Slide Number Placeholder 3"/>
          <p:cNvSpPr>
            <a:spLocks noGrp="1"/>
          </p:cNvSpPr>
          <p:nvPr>
            <p:ph type="sldNum" sz="quarter" idx="5"/>
          </p:nvPr>
        </p:nvSpPr>
        <p:spPr/>
        <p:txBody>
          <a:bodyPr/>
          <a:lstStyle/>
          <a:p>
            <a:fld id="{C21B9AAD-7938-45C4-A2B2-859E5E845448}" type="slidenum">
              <a:rPr lang="en-US" smtClean="0"/>
              <a:t>25</a:t>
            </a:fld>
            <a:endParaRPr lang="en-US"/>
          </a:p>
        </p:txBody>
      </p:sp>
    </p:spTree>
    <p:extLst>
      <p:ext uri="{BB962C8B-B14F-4D97-AF65-F5344CB8AC3E}">
        <p14:creationId xmlns:p14="http://schemas.microsoft.com/office/powerpoint/2010/main" val="965859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1B9AAD-7938-45C4-A2B2-859E5E845448}" type="slidenum">
              <a:rPr lang="en-US" smtClean="0"/>
              <a:t>27</a:t>
            </a:fld>
            <a:endParaRPr lang="en-US"/>
          </a:p>
        </p:txBody>
      </p:sp>
    </p:spTree>
    <p:extLst>
      <p:ext uri="{BB962C8B-B14F-4D97-AF65-F5344CB8AC3E}">
        <p14:creationId xmlns:p14="http://schemas.microsoft.com/office/powerpoint/2010/main" val="1944161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Conclude with a video showing the truss handoff between manipulators.</a:t>
            </a:r>
          </a:p>
          <a:p>
            <a:r>
              <a:rPr lang="en-US"/>
              <a:t>Also</a:t>
            </a:r>
            <a:r>
              <a:rPr lang="en-US" baseline="0"/>
              <a:t> like to thank all those involved in this effort to include the OSAM Autonomy Team and the Structures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Thank team for diagrams, drawings, simulations, and photos.</a:t>
            </a:r>
          </a:p>
          <a:p>
            <a:r>
              <a:rPr lang="en-US" baseline="0"/>
              <a:t>Any questions?</a:t>
            </a:r>
            <a:endParaRPr lang="en-US"/>
          </a:p>
        </p:txBody>
      </p:sp>
      <p:sp>
        <p:nvSpPr>
          <p:cNvPr id="4" name="Slide Number Placeholder 3"/>
          <p:cNvSpPr>
            <a:spLocks noGrp="1"/>
          </p:cNvSpPr>
          <p:nvPr>
            <p:ph type="sldNum" sz="quarter" idx="10"/>
          </p:nvPr>
        </p:nvSpPr>
        <p:spPr/>
        <p:txBody>
          <a:bodyPr/>
          <a:lstStyle/>
          <a:p>
            <a:fld id="{B734024A-6502-40B8-A9D7-1B398F740857}" type="slidenum">
              <a:rPr lang="en-US" smtClean="0"/>
              <a:t>28</a:t>
            </a:fld>
            <a:endParaRPr lang="en-US"/>
          </a:p>
        </p:txBody>
      </p:sp>
    </p:spTree>
    <p:extLst>
      <p:ext uri="{BB962C8B-B14F-4D97-AF65-F5344CB8AC3E}">
        <p14:creationId xmlns:p14="http://schemas.microsoft.com/office/powerpoint/2010/main" val="2850007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PASS PI: Bill.Doggett@nasa.gov  Autonomy Tech Lead: benjamin.n.kelley@nasa.gov</a:t>
            </a:r>
          </a:p>
        </p:txBody>
      </p:sp>
      <p:sp>
        <p:nvSpPr>
          <p:cNvPr id="5" name="Footer Placeholder 4"/>
          <p:cNvSpPr>
            <a:spLocks noGrp="1"/>
          </p:cNvSpPr>
          <p:nvPr>
            <p:ph type="ftr" sz="quarter" idx="11"/>
          </p:nvPr>
        </p:nvSpPr>
        <p:spPr/>
        <p:txBody>
          <a:bodyPr/>
          <a:lstStyle/>
          <a:p>
            <a:r>
              <a:rPr lang="en-US"/>
              <a:t>NASA LaRC Autonomy for PASS PMR April  2021</a:t>
            </a:r>
          </a:p>
        </p:txBody>
      </p:sp>
      <p:sp>
        <p:nvSpPr>
          <p:cNvPr id="6" name="Slide Number Placeholder 5"/>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2638968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PASS PI: Bill.Doggett@nasa.gov  Autonomy Tech Lead: benjamin.n.kelley@nasa.gov</a:t>
            </a:r>
          </a:p>
        </p:txBody>
      </p:sp>
      <p:sp>
        <p:nvSpPr>
          <p:cNvPr id="5" name="Footer Placeholder 4"/>
          <p:cNvSpPr>
            <a:spLocks noGrp="1"/>
          </p:cNvSpPr>
          <p:nvPr>
            <p:ph type="ftr" sz="quarter" idx="11"/>
          </p:nvPr>
        </p:nvSpPr>
        <p:spPr/>
        <p:txBody>
          <a:bodyPr/>
          <a:lstStyle/>
          <a:p>
            <a:r>
              <a:rPr lang="en-US"/>
              <a:t>NASA LaRC Autonomy for PASS PMR April  2021</a:t>
            </a:r>
          </a:p>
        </p:txBody>
      </p:sp>
      <p:sp>
        <p:nvSpPr>
          <p:cNvPr id="6" name="Slide Number Placeholder 5"/>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246051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PASS PI: Bill.Doggett@nasa.gov  Autonomy Tech Lead: benjamin.n.kelley@nasa.gov</a:t>
            </a:r>
          </a:p>
        </p:txBody>
      </p:sp>
      <p:sp>
        <p:nvSpPr>
          <p:cNvPr id="5" name="Footer Placeholder 4"/>
          <p:cNvSpPr>
            <a:spLocks noGrp="1"/>
          </p:cNvSpPr>
          <p:nvPr>
            <p:ph type="ftr" sz="quarter" idx="11"/>
          </p:nvPr>
        </p:nvSpPr>
        <p:spPr/>
        <p:txBody>
          <a:bodyPr/>
          <a:lstStyle/>
          <a:p>
            <a:r>
              <a:rPr lang="en-US"/>
              <a:t>NASA LaRC Autonomy for PASS PMR April  2021</a:t>
            </a:r>
          </a:p>
        </p:txBody>
      </p:sp>
      <p:sp>
        <p:nvSpPr>
          <p:cNvPr id="6" name="Slide Number Placeholder 5"/>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343761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52728"/>
            <a:ext cx="5181600" cy="49242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52728"/>
            <a:ext cx="5181600" cy="49242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PASS PI: Bill.Doggett@nasa.gov  Autonomy Tech Lead: benjamin.n.kelley@nasa.gov</a:t>
            </a:r>
          </a:p>
        </p:txBody>
      </p:sp>
      <p:sp>
        <p:nvSpPr>
          <p:cNvPr id="6" name="Footer Placeholder 5"/>
          <p:cNvSpPr>
            <a:spLocks noGrp="1"/>
          </p:cNvSpPr>
          <p:nvPr>
            <p:ph type="ftr" sz="quarter" idx="11"/>
          </p:nvPr>
        </p:nvSpPr>
        <p:spPr/>
        <p:txBody>
          <a:bodyPr/>
          <a:lstStyle/>
          <a:p>
            <a:r>
              <a:rPr lang="en-US"/>
              <a:t>NASA LaRC Autonomy for PASS PMR April  2021</a:t>
            </a:r>
          </a:p>
        </p:txBody>
      </p:sp>
      <p:sp>
        <p:nvSpPr>
          <p:cNvPr id="7" name="Slide Number Placeholder 6"/>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286722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PASS PI: Bill.Doggett@nasa.gov  Autonomy Tech Lead: benjamin.n.kelley@nasa.gov</a:t>
            </a:r>
          </a:p>
        </p:txBody>
      </p:sp>
      <p:sp>
        <p:nvSpPr>
          <p:cNvPr id="8" name="Footer Placeholder 7"/>
          <p:cNvSpPr>
            <a:spLocks noGrp="1"/>
          </p:cNvSpPr>
          <p:nvPr>
            <p:ph type="ftr" sz="quarter" idx="11"/>
          </p:nvPr>
        </p:nvSpPr>
        <p:spPr/>
        <p:txBody>
          <a:bodyPr/>
          <a:lstStyle/>
          <a:p>
            <a:r>
              <a:rPr lang="en-US"/>
              <a:t>NASA LaRC Autonomy for PASS PMR April  2021</a:t>
            </a:r>
          </a:p>
        </p:txBody>
      </p:sp>
      <p:sp>
        <p:nvSpPr>
          <p:cNvPr id="9" name="Slide Number Placeholder 8"/>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1417636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PASS PI: Bill.Doggett@nasa.gov  Autonomy Tech Lead: benjamin.n.kelley@nasa.gov</a:t>
            </a:r>
          </a:p>
        </p:txBody>
      </p:sp>
      <p:sp>
        <p:nvSpPr>
          <p:cNvPr id="4" name="Footer Placeholder 3"/>
          <p:cNvSpPr>
            <a:spLocks noGrp="1"/>
          </p:cNvSpPr>
          <p:nvPr>
            <p:ph type="ftr" sz="quarter" idx="11"/>
          </p:nvPr>
        </p:nvSpPr>
        <p:spPr/>
        <p:txBody>
          <a:bodyPr/>
          <a:lstStyle/>
          <a:p>
            <a:r>
              <a:rPr lang="en-US"/>
              <a:t>NASA LaRC Autonomy for PASS PMR April  2021</a:t>
            </a:r>
          </a:p>
        </p:txBody>
      </p:sp>
      <p:sp>
        <p:nvSpPr>
          <p:cNvPr id="5" name="Slide Number Placeholder 4"/>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2105361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PASS PI: Bill.Doggett@nasa.gov  Autonomy Tech Lead: benjamin.n.kelley@nasa.gov</a:t>
            </a:r>
          </a:p>
        </p:txBody>
      </p:sp>
      <p:sp>
        <p:nvSpPr>
          <p:cNvPr id="3" name="Footer Placeholder 2"/>
          <p:cNvSpPr>
            <a:spLocks noGrp="1"/>
          </p:cNvSpPr>
          <p:nvPr>
            <p:ph type="ftr" sz="quarter" idx="11"/>
          </p:nvPr>
        </p:nvSpPr>
        <p:spPr/>
        <p:txBody>
          <a:bodyPr/>
          <a:lstStyle/>
          <a:p>
            <a:r>
              <a:rPr lang="en-US"/>
              <a:t>NASA LaRC Autonomy for PASS PMR April  2021</a:t>
            </a:r>
          </a:p>
        </p:txBody>
      </p:sp>
      <p:sp>
        <p:nvSpPr>
          <p:cNvPr id="4" name="Slide Number Placeholder 3"/>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377942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PASS PI: Bill.Doggett@nasa.gov  Autonomy Tech Lead: benjamin.n.kelley@nasa.gov</a:t>
            </a:r>
          </a:p>
        </p:txBody>
      </p:sp>
      <p:sp>
        <p:nvSpPr>
          <p:cNvPr id="6" name="Footer Placeholder 5"/>
          <p:cNvSpPr>
            <a:spLocks noGrp="1"/>
          </p:cNvSpPr>
          <p:nvPr>
            <p:ph type="ftr" sz="quarter" idx="11"/>
          </p:nvPr>
        </p:nvSpPr>
        <p:spPr/>
        <p:txBody>
          <a:bodyPr/>
          <a:lstStyle/>
          <a:p>
            <a:r>
              <a:rPr lang="en-US"/>
              <a:t>NASA LaRC Autonomy for PASS PMR April  2021</a:t>
            </a:r>
          </a:p>
        </p:txBody>
      </p:sp>
      <p:sp>
        <p:nvSpPr>
          <p:cNvPr id="7" name="Slide Number Placeholder 6"/>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380250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PASS PI: Bill.Doggett@nasa.gov  Autonomy Tech Lead: benjamin.n.kelley@nasa.gov</a:t>
            </a:r>
          </a:p>
        </p:txBody>
      </p:sp>
      <p:sp>
        <p:nvSpPr>
          <p:cNvPr id="6" name="Footer Placeholder 5"/>
          <p:cNvSpPr>
            <a:spLocks noGrp="1"/>
          </p:cNvSpPr>
          <p:nvPr>
            <p:ph type="ftr" sz="quarter" idx="11"/>
          </p:nvPr>
        </p:nvSpPr>
        <p:spPr/>
        <p:txBody>
          <a:bodyPr/>
          <a:lstStyle/>
          <a:p>
            <a:r>
              <a:rPr lang="en-US"/>
              <a:t>NASA LaRC Autonomy for PASS PMR April  2021</a:t>
            </a:r>
          </a:p>
        </p:txBody>
      </p:sp>
      <p:sp>
        <p:nvSpPr>
          <p:cNvPr id="7" name="Slide Number Placeholder 6"/>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1439014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PASS PI: Bill.Doggett@nasa.gov  Autonomy Tech Lead: benjamin.n.kelley@nasa.gov</a:t>
            </a:r>
          </a:p>
        </p:txBody>
      </p:sp>
      <p:sp>
        <p:nvSpPr>
          <p:cNvPr id="5" name="Footer Placeholder 4"/>
          <p:cNvSpPr>
            <a:spLocks noGrp="1"/>
          </p:cNvSpPr>
          <p:nvPr>
            <p:ph type="ftr" sz="quarter" idx="11"/>
          </p:nvPr>
        </p:nvSpPr>
        <p:spPr/>
        <p:txBody>
          <a:bodyPr/>
          <a:lstStyle/>
          <a:p>
            <a:r>
              <a:rPr lang="en-US"/>
              <a:t>NASA LaRC Autonomy for PASS PMR April  2021</a:t>
            </a:r>
          </a:p>
        </p:txBody>
      </p:sp>
      <p:sp>
        <p:nvSpPr>
          <p:cNvPr id="6" name="Slide Number Placeholder 5"/>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1193380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PASS PI: Bill.Doggett@nasa.gov  Autonomy Tech Lead: benjamin.n.kelley@nasa.gov</a:t>
            </a:r>
          </a:p>
        </p:txBody>
      </p:sp>
      <p:sp>
        <p:nvSpPr>
          <p:cNvPr id="5" name="Footer Placeholder 4"/>
          <p:cNvSpPr>
            <a:spLocks noGrp="1"/>
          </p:cNvSpPr>
          <p:nvPr>
            <p:ph type="ftr" sz="quarter" idx="11"/>
          </p:nvPr>
        </p:nvSpPr>
        <p:spPr/>
        <p:txBody>
          <a:bodyPr/>
          <a:lstStyle/>
          <a:p>
            <a:r>
              <a:rPr lang="en-US"/>
              <a:t>NASA LaRC Autonomy for PASS PMR April  2021</a:t>
            </a:r>
          </a:p>
        </p:txBody>
      </p:sp>
      <p:sp>
        <p:nvSpPr>
          <p:cNvPr id="6" name="Slide Number Placeholder 5"/>
          <p:cNvSpPr>
            <a:spLocks noGrp="1"/>
          </p:cNvSpPr>
          <p:nvPr>
            <p:ph type="sldNum" sz="quarter" idx="12"/>
          </p:nvPr>
        </p:nvSpPr>
        <p:spPr/>
        <p:txBody>
          <a:bodyPr/>
          <a:lstStyle/>
          <a:p>
            <a:fld id="{93D5229B-65EC-45FE-990C-E8E86806AA55}" type="slidenum">
              <a:rPr lang="en-US" smtClean="0"/>
              <a:t>‹#›</a:t>
            </a:fld>
            <a:endParaRPr lang="en-US"/>
          </a:p>
        </p:txBody>
      </p:sp>
    </p:spTree>
    <p:extLst>
      <p:ext uri="{BB962C8B-B14F-4D97-AF65-F5344CB8AC3E}">
        <p14:creationId xmlns:p14="http://schemas.microsoft.com/office/powerpoint/2010/main" val="2667586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38201" y="145643"/>
            <a:ext cx="10201309" cy="7201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254702"/>
            <a:ext cx="10515600" cy="492226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8443" y="6470646"/>
            <a:ext cx="2743200" cy="365125"/>
          </a:xfrm>
          <a:prstGeom prst="rect">
            <a:avLst/>
          </a:prstGeom>
        </p:spPr>
        <p:txBody>
          <a:bodyPr vert="horz" lIns="91440" tIns="45720" rIns="91440" bIns="45720" rtlCol="0" anchor="b"/>
          <a:lstStyle>
            <a:lvl1pPr algn="l">
              <a:defRPr sz="1200">
                <a:solidFill>
                  <a:schemeClr val="tx1">
                    <a:tint val="75000"/>
                  </a:schemeClr>
                </a:solidFill>
              </a:defRPr>
            </a:lvl1pPr>
          </a:lstStyle>
          <a:p>
            <a:r>
              <a:rPr lang="en-US"/>
              <a:t>PASS PI: Bill.Doggett@nasa.gov  Autonomy Tech Lead: benjamin.n.kelley@nasa.gov</a:t>
            </a:r>
          </a:p>
        </p:txBody>
      </p:sp>
      <p:sp>
        <p:nvSpPr>
          <p:cNvPr id="5" name="Footer Placeholder 4"/>
          <p:cNvSpPr>
            <a:spLocks noGrp="1"/>
          </p:cNvSpPr>
          <p:nvPr>
            <p:ph type="ftr" sz="quarter" idx="3"/>
          </p:nvPr>
        </p:nvSpPr>
        <p:spPr>
          <a:xfrm>
            <a:off x="4038600" y="6470646"/>
            <a:ext cx="4114800" cy="365125"/>
          </a:xfrm>
          <a:prstGeom prst="rect">
            <a:avLst/>
          </a:prstGeom>
        </p:spPr>
        <p:txBody>
          <a:bodyPr vert="horz" lIns="91440" tIns="45720" rIns="91440" bIns="45720" rtlCol="0" anchor="b"/>
          <a:lstStyle>
            <a:lvl1pPr algn="ctr">
              <a:defRPr sz="1200">
                <a:solidFill>
                  <a:schemeClr val="tx1">
                    <a:tint val="75000"/>
                  </a:schemeClr>
                </a:solidFill>
              </a:defRPr>
            </a:lvl1pPr>
          </a:lstStyle>
          <a:p>
            <a:r>
              <a:rPr lang="en-US"/>
              <a:t>NASA LaRC Autonomy for PASS PMR April  2021</a:t>
            </a:r>
          </a:p>
        </p:txBody>
      </p:sp>
      <p:sp>
        <p:nvSpPr>
          <p:cNvPr id="6" name="Slide Number Placeholder 5"/>
          <p:cNvSpPr>
            <a:spLocks noGrp="1"/>
          </p:cNvSpPr>
          <p:nvPr>
            <p:ph type="sldNum" sz="quarter" idx="4"/>
          </p:nvPr>
        </p:nvSpPr>
        <p:spPr>
          <a:xfrm>
            <a:off x="9340361" y="6470646"/>
            <a:ext cx="2743200" cy="365125"/>
          </a:xfrm>
          <a:prstGeom prst="rect">
            <a:avLst/>
          </a:prstGeom>
        </p:spPr>
        <p:txBody>
          <a:bodyPr vert="horz" lIns="91440" tIns="45720" rIns="91440" bIns="45720" rtlCol="0" anchor="b"/>
          <a:lstStyle>
            <a:lvl1pPr algn="r">
              <a:defRPr sz="1200">
                <a:solidFill>
                  <a:schemeClr val="tx1">
                    <a:tint val="75000"/>
                  </a:schemeClr>
                </a:solidFill>
              </a:defRPr>
            </a:lvl1pPr>
          </a:lstStyle>
          <a:p>
            <a:fld id="{93D5229B-65EC-45FE-990C-E8E86806AA55}" type="slidenum">
              <a:rPr lang="en-US" smtClean="0"/>
              <a:t>‹#›</a:t>
            </a:fld>
            <a:endParaRPr lang="en-US"/>
          </a:p>
        </p:txBody>
      </p:sp>
      <p:sp>
        <p:nvSpPr>
          <p:cNvPr id="11" name="Line 8"/>
          <p:cNvSpPr>
            <a:spLocks noChangeShapeType="1"/>
          </p:cNvSpPr>
          <p:nvPr/>
        </p:nvSpPr>
        <p:spPr bwMode="auto">
          <a:xfrm>
            <a:off x="119434" y="951300"/>
            <a:ext cx="10424160" cy="0"/>
          </a:xfrm>
          <a:prstGeom prst="line">
            <a:avLst/>
          </a:prstGeom>
          <a:noFill/>
          <a:ln w="57150" cmpd="thinThick">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2" name="Picture 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0859" y="86113"/>
            <a:ext cx="990600" cy="81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10"/>
          <p:cNvSpPr txBox="1">
            <a:spLocks noChangeArrowheads="1"/>
          </p:cNvSpPr>
          <p:nvPr/>
        </p:nvSpPr>
        <p:spPr bwMode="auto">
          <a:xfrm>
            <a:off x="10466507" y="808425"/>
            <a:ext cx="1701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altLang="en-US" sz="1000" b="1">
                <a:solidFill>
                  <a:srgbClr val="000066"/>
                </a:solidFill>
                <a:latin typeface="Albertus MT" pitchFamily="18" charset="0"/>
              </a:rPr>
              <a:t>Langley Research Center</a:t>
            </a:r>
          </a:p>
        </p:txBody>
      </p:sp>
      <p:grpSp>
        <p:nvGrpSpPr>
          <p:cNvPr id="14" name="Group 13"/>
          <p:cNvGrpSpPr/>
          <p:nvPr userDrawn="1"/>
        </p:nvGrpSpPr>
        <p:grpSpPr>
          <a:xfrm>
            <a:off x="11210373" y="71442"/>
            <a:ext cx="902208" cy="794322"/>
            <a:chOff x="8083487" y="25017"/>
            <a:chExt cx="902208" cy="794322"/>
          </a:xfrm>
        </p:grpSpPr>
        <p:pic>
          <p:nvPicPr>
            <p:cNvPr id="15" name="Picture 14" descr="RAMSES type.png"/>
            <p:cNvPicPr>
              <a:picLocks noChangeAspect="1"/>
            </p:cNvPicPr>
            <p:nvPr userDrawn="1"/>
          </p:nvPicPr>
          <p:blipFill>
            <a:blip r:embed="rId14" cstate="print">
              <a:lum bright="70000" contrast="-70000"/>
              <a:alphaModFix amt="67000"/>
              <a:extLst>
                <a:ext uri="{BEBA8EAE-BF5A-486C-A8C5-ECC9F3942E4B}">
                  <a14:imgProps xmlns:a14="http://schemas.microsoft.com/office/drawing/2010/main">
                    <a14:imgLayer r:embed="rId15">
                      <a14:imgEffect>
                        <a14:brightnessContrast bright="100000" contrast="-70000"/>
                      </a14:imgEffect>
                    </a14:imgLayer>
                  </a14:imgProps>
                </a:ext>
                <a:ext uri="{28A0092B-C50C-407E-A947-70E740481C1C}">
                  <a14:useLocalDpi xmlns:a14="http://schemas.microsoft.com/office/drawing/2010/main" val="0"/>
                </a:ext>
              </a:extLst>
            </a:blip>
            <a:stretch>
              <a:fillRect/>
            </a:stretch>
          </p:blipFill>
          <p:spPr>
            <a:xfrm>
              <a:off x="8083487" y="413955"/>
              <a:ext cx="902208" cy="405384"/>
            </a:xfrm>
            <a:prstGeom prst="rect">
              <a:avLst/>
            </a:prstGeom>
          </p:spPr>
        </p:pic>
        <p:pic>
          <p:nvPicPr>
            <p:cNvPr id="16" name="Picture 15"/>
            <p:cNvPicPr>
              <a:picLocks noChangeAspect="1"/>
            </p:cNvPicPr>
            <p:nvPr userDrawn="1"/>
          </p:nvPicPr>
          <p:blipFill>
            <a:blip r:embed="rId16">
              <a:clrChange>
                <a:clrFrom>
                  <a:srgbClr val="FFFFFF"/>
                </a:clrFrom>
                <a:clrTo>
                  <a:srgbClr val="FFFFFF">
                    <a:alpha val="0"/>
                  </a:srgbClr>
                </a:clrTo>
              </a:clrChange>
            </a:blip>
            <a:stretch>
              <a:fillRect/>
            </a:stretch>
          </p:blipFill>
          <p:spPr>
            <a:xfrm>
              <a:off x="8140230" y="25017"/>
              <a:ext cx="845465" cy="777875"/>
            </a:xfrm>
            <a:prstGeom prst="rect">
              <a:avLst/>
            </a:prstGeom>
          </p:spPr>
        </p:pic>
        <p:sp>
          <p:nvSpPr>
            <p:cNvPr id="17" name="TextBox 16"/>
            <p:cNvSpPr txBox="1"/>
            <p:nvPr userDrawn="1"/>
          </p:nvSpPr>
          <p:spPr>
            <a:xfrm>
              <a:off x="8268351" y="495115"/>
              <a:ext cx="608949" cy="307777"/>
            </a:xfrm>
            <a:prstGeom prst="rect">
              <a:avLst/>
            </a:prstGeom>
            <a:noFill/>
            <a:effectLst>
              <a:outerShdw blurRad="76200" dir="13500000" sy="23000" kx="1200000" algn="br" rotWithShape="0">
                <a:prstClr val="black">
                  <a:alpha val="20000"/>
                </a:prstClr>
              </a:outerShdw>
            </a:effectLst>
          </p:spPr>
          <p:txBody>
            <a:bodyPr wrap="none" rtlCol="0">
              <a:spAutoFit/>
            </a:bodyPr>
            <a:lstStyle/>
            <a:p>
              <a:r>
                <a:rPr lang="en-US" sz="1400" b="1">
                  <a:ln>
                    <a:noFill/>
                  </a:ln>
                  <a:solidFill>
                    <a:schemeClr val="bg1"/>
                  </a:solidFill>
                  <a:effectLst>
                    <a:glow rad="101600">
                      <a:schemeClr val="accent4">
                        <a:satMod val="175000"/>
                        <a:alpha val="40000"/>
                      </a:schemeClr>
                    </a:glow>
                    <a:outerShdw blurRad="50800" dir="5400000" sx="121000" sy="121000" algn="ctr" rotWithShape="0">
                      <a:srgbClr val="000000">
                        <a:alpha val="65000"/>
                      </a:srgbClr>
                    </a:outerShdw>
                  </a:effectLst>
                </a:rPr>
                <a:t>PASS</a:t>
              </a:r>
            </a:p>
          </p:txBody>
        </p:sp>
      </p:grpSp>
    </p:spTree>
    <p:extLst>
      <p:ext uri="{BB962C8B-B14F-4D97-AF65-F5344CB8AC3E}">
        <p14:creationId xmlns:p14="http://schemas.microsoft.com/office/powerpoint/2010/main" val="803757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hyperlink" Target="mailto:walter.j.waltz@nasa.gov" TargetMode="External"/><Relationship Id="rId4" Type="http://schemas.openxmlformats.org/officeDocument/2006/relationships/hyperlink" Target="mailto:dominic.bisio@nasa.gov"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3.png"/><Relationship Id="rId12"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jpe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4.pn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3.png"/><Relationship Id="rId11" Type="http://schemas.openxmlformats.org/officeDocument/2006/relationships/image" Target="../media/image27.png"/><Relationship Id="rId5" Type="http://schemas.openxmlformats.org/officeDocument/2006/relationships/image" Target="../media/image22.png"/><Relationship Id="rId15" Type="http://schemas.openxmlformats.org/officeDocument/2006/relationships/image" Target="../media/image29.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27.png"/><Relationship Id="rId3" Type="http://schemas.microsoft.com/office/2007/relationships/hdphoto" Target="../media/hdphoto2.wdp"/><Relationship Id="rId21" Type="http://schemas.microsoft.com/office/2007/relationships/hdphoto" Target="../media/hdphoto10.wdp"/><Relationship Id="rId7" Type="http://schemas.openxmlformats.org/officeDocument/2006/relationships/image" Target="../media/image22.png"/><Relationship Id="rId12" Type="http://schemas.openxmlformats.org/officeDocument/2006/relationships/image" Target="../media/image31.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9.png"/><Relationship Id="rId16" Type="http://schemas.openxmlformats.org/officeDocument/2006/relationships/image" Target="../media/image26.png"/><Relationship Id="rId20" Type="http://schemas.openxmlformats.org/officeDocument/2006/relationships/image" Target="../media/image33.png"/><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hdphoto" Target="../media/hdphoto5.wdp"/><Relationship Id="rId24" Type="http://schemas.openxmlformats.org/officeDocument/2006/relationships/image" Target="../media/image28.png"/><Relationship Id="rId5" Type="http://schemas.openxmlformats.org/officeDocument/2006/relationships/image" Target="../media/image21.png"/><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23.png"/><Relationship Id="rId19" Type="http://schemas.microsoft.com/office/2007/relationships/hdphoto" Target="../media/hdphoto9.wdp"/><Relationship Id="rId4" Type="http://schemas.openxmlformats.org/officeDocument/2006/relationships/image" Target="../media/image30.png"/><Relationship Id="rId9" Type="http://schemas.openxmlformats.org/officeDocument/2006/relationships/image" Target="../media/image3.png"/><Relationship Id="rId14" Type="http://schemas.openxmlformats.org/officeDocument/2006/relationships/image" Target="../media/image32.png"/><Relationship Id="rId22"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27.png"/><Relationship Id="rId3" Type="http://schemas.microsoft.com/office/2007/relationships/hdphoto" Target="../media/hdphoto2.wdp"/><Relationship Id="rId21" Type="http://schemas.microsoft.com/office/2007/relationships/hdphoto" Target="../media/hdphoto10.wdp"/><Relationship Id="rId7" Type="http://schemas.openxmlformats.org/officeDocument/2006/relationships/image" Target="../media/image22.png"/><Relationship Id="rId12" Type="http://schemas.openxmlformats.org/officeDocument/2006/relationships/image" Target="../media/image31.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9.png"/><Relationship Id="rId16" Type="http://schemas.openxmlformats.org/officeDocument/2006/relationships/image" Target="../media/image26.png"/><Relationship Id="rId20" Type="http://schemas.openxmlformats.org/officeDocument/2006/relationships/image" Target="../media/image33.png"/><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hdphoto" Target="../media/hdphoto5.wdp"/><Relationship Id="rId24" Type="http://schemas.openxmlformats.org/officeDocument/2006/relationships/image" Target="../media/image28.png"/><Relationship Id="rId5" Type="http://schemas.openxmlformats.org/officeDocument/2006/relationships/image" Target="../media/image21.png"/><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23.png"/><Relationship Id="rId19" Type="http://schemas.microsoft.com/office/2007/relationships/hdphoto" Target="../media/hdphoto9.wdp"/><Relationship Id="rId4" Type="http://schemas.openxmlformats.org/officeDocument/2006/relationships/image" Target="../media/image30.png"/><Relationship Id="rId9" Type="http://schemas.openxmlformats.org/officeDocument/2006/relationships/image" Target="../media/image3.png"/><Relationship Id="rId14" Type="http://schemas.openxmlformats.org/officeDocument/2006/relationships/image" Target="../media/image32.png"/><Relationship Id="rId22"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3.mp4"/><Relationship Id="rId1" Type="http://schemas.openxmlformats.org/officeDocument/2006/relationships/video" Target="NULL" TargetMode="External"/><Relationship Id="rId5" Type="http://schemas.openxmlformats.org/officeDocument/2006/relationships/image" Target="../media/image54.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5.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flipH="1">
            <a:off x="659195" y="3603151"/>
            <a:ext cx="3002388" cy="2834386"/>
            <a:chOff x="4038600" y="2326021"/>
            <a:chExt cx="4800600" cy="4531979"/>
          </a:xfrm>
        </p:grpSpPr>
        <p:pic>
          <p:nvPicPr>
            <p:cNvPr id="19" name="Picture 18"/>
            <p:cNvPicPr>
              <a:picLocks noChangeAspect="1"/>
            </p:cNvPicPr>
            <p:nvPr/>
          </p:nvPicPr>
          <p:blipFill rotWithShape="1">
            <a:blip r:embed="rId3"/>
            <a:srcRect l="-3954" t="648" r="-389" b="2313"/>
            <a:stretch/>
          </p:blipFill>
          <p:spPr>
            <a:xfrm>
              <a:off x="4038600" y="2326021"/>
              <a:ext cx="4800600" cy="4531979"/>
            </a:xfrm>
            <a:prstGeom prst="rect">
              <a:avLst/>
            </a:prstGeom>
          </p:spPr>
        </p:pic>
        <p:sp>
          <p:nvSpPr>
            <p:cNvPr id="20" name="Oval 19"/>
            <p:cNvSpPr/>
            <p:nvPr/>
          </p:nvSpPr>
          <p:spPr>
            <a:xfrm>
              <a:off x="6404029" y="2370288"/>
              <a:ext cx="2338822" cy="2338820"/>
            </a:xfrm>
            <a:prstGeom prst="ellipse">
              <a:avLst/>
            </a:prstGeom>
            <a:noFill/>
            <a:ln w="38100">
              <a:solidFill>
                <a:srgbClr val="00B05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grpSp>
      <p:sp>
        <p:nvSpPr>
          <p:cNvPr id="8" name="Rectangle 7"/>
          <p:cNvSpPr/>
          <p:nvPr/>
        </p:nvSpPr>
        <p:spPr>
          <a:xfrm>
            <a:off x="1170654" y="43960"/>
            <a:ext cx="8046720" cy="1015663"/>
          </a:xfrm>
          <a:prstGeom prst="rect">
            <a:avLst/>
          </a:prstGeom>
        </p:spPr>
        <p:txBody>
          <a:bodyPr wrap="square">
            <a:spAutoFit/>
          </a:bodyPr>
          <a:lstStyle/>
          <a:p>
            <a:pPr algn="ctr"/>
            <a:r>
              <a:rPr lang="en-US" sz="6000" b="1">
                <a:solidFill>
                  <a:prstClr val="black"/>
                </a:solidFill>
                <a:latin typeface="Calibri Light" panose="020F0302020204030204"/>
                <a:ea typeface="+mj-ea"/>
                <a:cs typeface="+mj-cs"/>
              </a:rPr>
              <a:t>NASA OSAM Autonomy</a:t>
            </a:r>
            <a:endParaRPr lang="en-US"/>
          </a:p>
        </p:txBody>
      </p:sp>
      <p:sp>
        <p:nvSpPr>
          <p:cNvPr id="4" name="Date Placeholder 3"/>
          <p:cNvSpPr>
            <a:spLocks noGrp="1"/>
          </p:cNvSpPr>
          <p:nvPr>
            <p:ph type="dt" sz="half" idx="10"/>
          </p:nvPr>
        </p:nvSpPr>
        <p:spPr>
          <a:xfrm>
            <a:off x="108442" y="6470646"/>
            <a:ext cx="4430564" cy="365125"/>
          </a:xfrm>
        </p:spPr>
        <p:txBody>
          <a:bodyPr/>
          <a:lstStyle/>
          <a:p>
            <a:r>
              <a:rPr lang="en-US"/>
              <a:t>PASS PI: Bill.Doggett@nasa.gov  </a:t>
            </a:r>
          </a:p>
          <a:p>
            <a:r>
              <a:rPr lang="en-US"/>
              <a:t>Autonomy Tech Lead: benjamin.n.kelley@nasa.gov</a:t>
            </a:r>
          </a:p>
        </p:txBody>
      </p:sp>
      <p:sp>
        <p:nvSpPr>
          <p:cNvPr id="7" name="Footer Placeholder 6"/>
          <p:cNvSpPr>
            <a:spLocks noGrp="1"/>
          </p:cNvSpPr>
          <p:nvPr>
            <p:ph type="ftr" sz="quarter" idx="11"/>
          </p:nvPr>
        </p:nvSpPr>
        <p:spPr/>
        <p:txBody>
          <a:bodyPr/>
          <a:lstStyle/>
          <a:p>
            <a:r>
              <a:rPr lang="en-US"/>
              <a:t>NASA LaRC Autonomy for PASS PMR July  2021</a:t>
            </a:r>
          </a:p>
        </p:txBody>
      </p:sp>
      <p:sp>
        <p:nvSpPr>
          <p:cNvPr id="11" name="Slide Number Placeholder 10"/>
          <p:cNvSpPr>
            <a:spLocks noGrp="1"/>
          </p:cNvSpPr>
          <p:nvPr>
            <p:ph type="sldNum" sz="quarter" idx="12"/>
          </p:nvPr>
        </p:nvSpPr>
        <p:spPr/>
        <p:txBody>
          <a:bodyPr/>
          <a:lstStyle/>
          <a:p>
            <a:fld id="{93D5229B-65EC-45FE-990C-E8E86806AA55}" type="slidenum">
              <a:rPr lang="en-US" smtClean="0"/>
              <a:t>1</a:t>
            </a:fld>
            <a:endParaRPr lang="en-US"/>
          </a:p>
        </p:txBody>
      </p:sp>
      <p:sp>
        <p:nvSpPr>
          <p:cNvPr id="14" name="Title 1"/>
          <p:cNvSpPr txBox="1">
            <a:spLocks/>
          </p:cNvSpPr>
          <p:nvPr/>
        </p:nvSpPr>
        <p:spPr>
          <a:xfrm>
            <a:off x="7674329" y="3999287"/>
            <a:ext cx="4323088" cy="2438250"/>
          </a:xfrm>
          <a:prstGeom prst="rect">
            <a:avLst/>
          </a:prstGeom>
        </p:spPr>
        <p:txBody>
          <a:bodyPr vert="horz" lIns="91440" tIns="45720" rIns="91440" bIns="45720" rtlCol="0" anchor="ctr">
            <a:normAutofit fontScale="77500" lnSpcReduction="20000"/>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en-US" sz="3200" dirty="0">
                <a:latin typeface="+mn-lt"/>
              </a:rPr>
              <a:t>TOSS</a:t>
            </a:r>
          </a:p>
          <a:p>
            <a:r>
              <a:rPr lang="en-US" sz="3200" dirty="0">
                <a:latin typeface="+mn-lt"/>
              </a:rPr>
              <a:t>T</a:t>
            </a:r>
            <a:r>
              <a:rPr lang="en-US" sz="3200" b="0" dirty="0">
                <a:solidFill>
                  <a:schemeClr val="accent5">
                    <a:lumMod val="75000"/>
                  </a:schemeClr>
                </a:solidFill>
                <a:latin typeface="+mn-lt"/>
              </a:rPr>
              <a:t>rajectory</a:t>
            </a:r>
            <a:r>
              <a:rPr lang="en-US" sz="3200" b="0" dirty="0">
                <a:latin typeface="+mn-lt"/>
              </a:rPr>
              <a:t> </a:t>
            </a:r>
            <a:r>
              <a:rPr lang="en-US" sz="3200" dirty="0">
                <a:latin typeface="+mn-lt"/>
              </a:rPr>
              <a:t>O</a:t>
            </a:r>
            <a:r>
              <a:rPr lang="en-US" sz="3200" b="0" dirty="0">
                <a:solidFill>
                  <a:schemeClr val="accent5">
                    <a:lumMod val="75000"/>
                  </a:schemeClr>
                </a:solidFill>
                <a:latin typeface="+mn-lt"/>
              </a:rPr>
              <a:t>ptimization</a:t>
            </a:r>
            <a:r>
              <a:rPr lang="en-US" sz="3200" b="0" dirty="0">
                <a:latin typeface="+mn-lt"/>
              </a:rPr>
              <a:t> </a:t>
            </a:r>
            <a:r>
              <a:rPr lang="en-US" sz="3200" b="0" dirty="0">
                <a:solidFill>
                  <a:schemeClr val="accent5">
                    <a:lumMod val="75000"/>
                  </a:schemeClr>
                </a:solidFill>
                <a:latin typeface="+mn-lt"/>
              </a:rPr>
              <a:t>for dynamic tool</a:t>
            </a:r>
            <a:r>
              <a:rPr lang="en-US" sz="3200" b="0" dirty="0">
                <a:latin typeface="+mn-lt"/>
              </a:rPr>
              <a:t> </a:t>
            </a:r>
            <a:r>
              <a:rPr lang="en-US" sz="3200" dirty="0">
                <a:latin typeface="+mn-lt"/>
              </a:rPr>
              <a:t>S</a:t>
            </a:r>
            <a:r>
              <a:rPr lang="en-US" sz="3200" b="0" dirty="0">
                <a:solidFill>
                  <a:schemeClr val="accent5">
                    <a:lumMod val="75000"/>
                  </a:schemeClr>
                </a:solidFill>
                <a:latin typeface="+mn-lt"/>
              </a:rPr>
              <a:t>ystems</a:t>
            </a:r>
            <a:r>
              <a:rPr lang="en-US" sz="3200" b="0" dirty="0">
                <a:latin typeface="+mn-lt"/>
              </a:rPr>
              <a:t> </a:t>
            </a:r>
            <a:r>
              <a:rPr lang="en-US" sz="3200" dirty="0">
                <a:latin typeface="+mn-lt"/>
              </a:rPr>
              <a:t>S</a:t>
            </a:r>
            <a:r>
              <a:rPr lang="en-US" sz="3200" b="0" dirty="0">
                <a:solidFill>
                  <a:schemeClr val="accent5">
                    <a:lumMod val="75000"/>
                  </a:schemeClr>
                </a:solidFill>
                <a:latin typeface="+mn-lt"/>
              </a:rPr>
              <a:t>wapping</a:t>
            </a:r>
            <a:r>
              <a:rPr lang="en-US" sz="2400" dirty="0"/>
              <a:t>: </a:t>
            </a:r>
          </a:p>
          <a:p>
            <a:endParaRPr lang="en-US" sz="1200" dirty="0"/>
          </a:p>
          <a:p>
            <a:endParaRPr lang="en-US" sz="200" dirty="0"/>
          </a:p>
          <a:p>
            <a:r>
              <a:rPr lang="en-US" sz="2400" dirty="0"/>
              <a:t>Dominic Bisio</a:t>
            </a:r>
            <a:br>
              <a:rPr lang="en-US" sz="2400" dirty="0">
                <a:latin typeface="+mn-lt"/>
              </a:rPr>
            </a:br>
            <a:r>
              <a:rPr lang="en-US" sz="1700" b="0" dirty="0">
                <a:latin typeface="+mn-lt"/>
                <a:hlinkClick r:id="rId4"/>
              </a:rPr>
              <a:t>dominic.bisio@nasa.gov</a:t>
            </a:r>
            <a:endParaRPr lang="en-US" sz="1700" b="0" dirty="0">
              <a:latin typeface="+mn-lt"/>
            </a:endParaRPr>
          </a:p>
          <a:p>
            <a:br>
              <a:rPr lang="en-US" sz="1700" dirty="0">
                <a:latin typeface="+mn-lt"/>
              </a:rPr>
            </a:br>
            <a:r>
              <a:rPr lang="en-US" sz="2400" dirty="0"/>
              <a:t>Walter Waltz</a:t>
            </a:r>
            <a:br>
              <a:rPr lang="en-US" sz="2400" dirty="0"/>
            </a:br>
            <a:r>
              <a:rPr lang="en-US" sz="1700" b="0" dirty="0">
                <a:hlinkClick r:id="rId5"/>
              </a:rPr>
              <a:t>walter.j.waltz@nasa.gov</a:t>
            </a:r>
            <a:endParaRPr lang="en-US" sz="1700" b="0" dirty="0"/>
          </a:p>
          <a:p>
            <a:endParaRPr lang="en-US" sz="1700" b="0" dirty="0">
              <a:latin typeface="+mn-lt"/>
              <a:cs typeface="Calibri"/>
            </a:endParaRPr>
          </a:p>
          <a:p>
            <a:r>
              <a:rPr lang="en-US" sz="1700" b="0" dirty="0">
                <a:latin typeface="+mn-lt"/>
                <a:cs typeface="Calibri"/>
              </a:rPr>
              <a:t>All images are NASA created </a:t>
            </a:r>
          </a:p>
        </p:txBody>
      </p:sp>
      <p:sp>
        <p:nvSpPr>
          <p:cNvPr id="23" name="Text Box 2"/>
          <p:cNvSpPr txBox="1">
            <a:spLocks noChangeArrowheads="1"/>
          </p:cNvSpPr>
          <p:nvPr/>
        </p:nvSpPr>
        <p:spPr bwMode="auto">
          <a:xfrm>
            <a:off x="1170654" y="974638"/>
            <a:ext cx="804672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400" b="1" i="0" u="none" strike="noStrike" kern="0" cap="none" spc="0" normalizeH="0" baseline="0" noProof="0">
                <a:ln>
                  <a:noFill/>
                </a:ln>
                <a:solidFill>
                  <a:srgbClr val="000000"/>
                </a:solidFill>
                <a:effectLst/>
                <a:uLnTx/>
                <a:uFillTx/>
                <a:latin typeface="Helvetica" panose="020B0604020202020204" pitchFamily="34" charset="0"/>
              </a:rPr>
              <a:t>(O</a:t>
            </a:r>
            <a:r>
              <a:rPr kumimoji="0" lang="en-US" altLang="en-US" sz="2400" b="1" i="0" u="none" strike="noStrike" kern="0" cap="none" spc="0" normalizeH="0" baseline="0" noProof="0">
                <a:ln>
                  <a:noFill/>
                </a:ln>
                <a:solidFill>
                  <a:srgbClr val="0A50A4"/>
                </a:solidFill>
                <a:effectLst/>
                <a:uLnTx/>
                <a:uFillTx/>
                <a:latin typeface="Helvetica" panose="020B0604020202020204" pitchFamily="34" charset="0"/>
              </a:rPr>
              <a:t>n-orbit </a:t>
            </a:r>
            <a:r>
              <a:rPr kumimoji="0" lang="en-US" altLang="en-US" sz="2400" b="1" i="0" u="none" strike="noStrike" kern="0" cap="none" spc="0" normalizeH="0" baseline="0" noProof="0">
                <a:ln>
                  <a:noFill/>
                </a:ln>
                <a:solidFill>
                  <a:srgbClr val="000000"/>
                </a:solidFill>
                <a:effectLst/>
                <a:uLnTx/>
                <a:uFillTx/>
                <a:latin typeface="Helvetica" panose="020B0604020202020204" pitchFamily="34" charset="0"/>
              </a:rPr>
              <a:t>S</a:t>
            </a:r>
            <a:r>
              <a:rPr kumimoji="0" lang="en-US" altLang="en-US" sz="2400" b="1" i="0" u="none" strike="noStrike" kern="0" cap="none" spc="0" normalizeH="0" baseline="0" noProof="0">
                <a:ln>
                  <a:noFill/>
                </a:ln>
                <a:solidFill>
                  <a:srgbClr val="0A50A4"/>
                </a:solidFill>
                <a:effectLst/>
                <a:uLnTx/>
                <a:uFillTx/>
                <a:latin typeface="Helvetica" panose="020B0604020202020204" pitchFamily="34" charset="0"/>
              </a:rPr>
              <a:t>ervicing </a:t>
            </a:r>
            <a:r>
              <a:rPr kumimoji="0" lang="en-US" altLang="en-US" sz="2400" b="1" i="0" u="none" strike="noStrike" kern="0" cap="none" spc="0" normalizeH="0" baseline="0" noProof="0">
                <a:ln>
                  <a:noFill/>
                </a:ln>
                <a:solidFill>
                  <a:srgbClr val="000000"/>
                </a:solidFill>
                <a:effectLst/>
                <a:uLnTx/>
                <a:uFillTx/>
                <a:latin typeface="Helvetica" panose="020B0604020202020204" pitchFamily="34" charset="0"/>
              </a:rPr>
              <a:t>A</a:t>
            </a:r>
            <a:r>
              <a:rPr kumimoji="0" lang="en-US" altLang="en-US" sz="2400" b="1" i="0" u="none" strike="noStrike" kern="0" cap="none" spc="0" normalizeH="0" baseline="0" noProof="0">
                <a:ln>
                  <a:noFill/>
                </a:ln>
                <a:solidFill>
                  <a:srgbClr val="0A50A4"/>
                </a:solidFill>
                <a:effectLst/>
                <a:uLnTx/>
                <a:uFillTx/>
                <a:latin typeface="Helvetica" panose="020B0604020202020204" pitchFamily="34" charset="0"/>
              </a:rPr>
              <a:t>ssembly</a:t>
            </a:r>
            <a:r>
              <a:rPr kumimoji="0" lang="en-US" altLang="en-US" sz="2400" b="1" i="0" u="none" strike="noStrike" kern="0" cap="none" spc="0" normalizeH="0" baseline="0" noProof="0">
                <a:ln>
                  <a:noFill/>
                </a:ln>
                <a:solidFill>
                  <a:srgbClr val="0A50A4"/>
                </a:solidFill>
                <a:effectLst/>
                <a:uLnTx/>
                <a:uFillTx/>
                <a:latin typeface="Times" panose="02020603050405020304" pitchFamily="18" charset="0"/>
              </a:rPr>
              <a:t> </a:t>
            </a:r>
            <a:r>
              <a:rPr kumimoji="0" lang="en-US" altLang="en-US" sz="2400" b="1" i="0" u="none" strike="noStrike" kern="0" cap="none" spc="0" normalizeH="0" baseline="0" noProof="0">
                <a:ln>
                  <a:noFill/>
                </a:ln>
                <a:solidFill>
                  <a:srgbClr val="000000"/>
                </a:solidFill>
                <a:effectLst/>
                <a:uLnTx/>
                <a:uFillTx/>
                <a:latin typeface="Helvetica" panose="020B0604020202020204" pitchFamily="34" charset="0"/>
              </a:rPr>
              <a:t>and M</a:t>
            </a:r>
            <a:r>
              <a:rPr kumimoji="0" lang="en-US" altLang="en-US" sz="2400" b="1" i="0" u="none" strike="noStrike" kern="0" cap="none" spc="0" normalizeH="0" baseline="0" noProof="0">
                <a:ln>
                  <a:noFill/>
                </a:ln>
                <a:solidFill>
                  <a:srgbClr val="0A50A4"/>
                </a:solidFill>
                <a:effectLst/>
                <a:uLnTx/>
                <a:uFillTx/>
                <a:latin typeface="Helvetica" panose="020B0604020202020204" pitchFamily="34" charset="0"/>
              </a:rPr>
              <a:t>anufacturing</a:t>
            </a:r>
            <a:r>
              <a:rPr kumimoji="0" lang="en-US" altLang="en-US" sz="2400" b="1" i="0" u="none" strike="noStrike" kern="0" cap="none" spc="0" normalizeH="0" baseline="0" noProof="0">
                <a:ln>
                  <a:noFill/>
                </a:ln>
                <a:solidFill>
                  <a:srgbClr val="000000"/>
                </a:solidFill>
                <a:effectLst/>
                <a:uLnTx/>
                <a:uFillTx/>
                <a:latin typeface="Helvetica" panose="020B0604020202020204" pitchFamily="34" charset="0"/>
              </a:rPr>
              <a:t>)</a:t>
            </a:r>
          </a:p>
        </p:txBody>
      </p:sp>
      <p:sp>
        <p:nvSpPr>
          <p:cNvPr id="17" name="Text Box 2"/>
          <p:cNvSpPr txBox="1">
            <a:spLocks noChangeArrowheads="1"/>
          </p:cNvSpPr>
          <p:nvPr/>
        </p:nvSpPr>
        <p:spPr bwMode="auto">
          <a:xfrm>
            <a:off x="-22810" y="1431927"/>
            <a:ext cx="7834003" cy="23083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4800" b="1" dirty="0">
                <a:latin typeface="Helvetica" panose="020B0604020202020204" pitchFamily="34" charset="0"/>
              </a:rPr>
              <a:t>PASS</a:t>
            </a:r>
          </a:p>
          <a:p>
            <a:pPr algn="ctr"/>
            <a:r>
              <a:rPr lang="en-US" altLang="en-US" b="1" dirty="0">
                <a:latin typeface="Helvetica" panose="020B0604020202020204" pitchFamily="34" charset="0"/>
              </a:rPr>
              <a:t>(P</a:t>
            </a:r>
            <a:r>
              <a:rPr lang="en-US" altLang="en-US" b="1" dirty="0">
                <a:solidFill>
                  <a:srgbClr val="0A50A4"/>
                </a:solidFill>
                <a:latin typeface="Helvetica" panose="020B0604020202020204" pitchFamily="34" charset="0"/>
              </a:rPr>
              <a:t>recision </a:t>
            </a:r>
            <a:r>
              <a:rPr lang="en-US" altLang="en-US" b="1" dirty="0">
                <a:latin typeface="Helvetica" panose="020B0604020202020204" pitchFamily="34" charset="0"/>
              </a:rPr>
              <a:t>A</a:t>
            </a:r>
            <a:r>
              <a:rPr lang="en-US" altLang="en-US" b="1" dirty="0">
                <a:solidFill>
                  <a:schemeClr val="accent5">
                    <a:lumMod val="75000"/>
                  </a:schemeClr>
                </a:solidFill>
                <a:latin typeface="Helvetica" panose="020B0604020202020204" pitchFamily="34" charset="0"/>
              </a:rPr>
              <a:t>s</a:t>
            </a:r>
            <a:r>
              <a:rPr lang="en-US" altLang="en-US" b="1" dirty="0">
                <a:solidFill>
                  <a:srgbClr val="0A50A4"/>
                </a:solidFill>
                <a:latin typeface="Helvetica" panose="020B0604020202020204" pitchFamily="34" charset="0"/>
              </a:rPr>
              <a:t>sembled </a:t>
            </a:r>
            <a:r>
              <a:rPr lang="en-US" altLang="en-US" b="1" dirty="0">
                <a:latin typeface="Helvetica" panose="020B0604020202020204" pitchFamily="34" charset="0"/>
              </a:rPr>
              <a:t>S</a:t>
            </a:r>
            <a:r>
              <a:rPr lang="en-US" altLang="en-US" b="1" dirty="0">
                <a:solidFill>
                  <a:srgbClr val="0A50A4"/>
                </a:solidFill>
                <a:latin typeface="Helvetica" panose="020B0604020202020204" pitchFamily="34" charset="0"/>
              </a:rPr>
              <a:t>pace </a:t>
            </a:r>
            <a:r>
              <a:rPr lang="en-US" altLang="en-US" b="1" dirty="0">
                <a:latin typeface="Helvetica" panose="020B0604020202020204" pitchFamily="34" charset="0"/>
              </a:rPr>
              <a:t>S</a:t>
            </a:r>
            <a:r>
              <a:rPr lang="en-US" altLang="en-US" b="1" dirty="0">
                <a:solidFill>
                  <a:srgbClr val="0A50A4"/>
                </a:solidFill>
                <a:latin typeface="Helvetica" panose="020B0604020202020204" pitchFamily="34" charset="0"/>
              </a:rPr>
              <a:t>tructure</a:t>
            </a:r>
            <a:r>
              <a:rPr lang="en-US" altLang="en-US" b="1" dirty="0">
                <a:latin typeface="Helvetica" panose="020B0604020202020204" pitchFamily="34" charset="0"/>
              </a:rPr>
              <a:t>)</a:t>
            </a:r>
          </a:p>
          <a:p>
            <a:pPr algn="ctr"/>
            <a:r>
              <a:rPr lang="en-US" altLang="en-US" b="1" dirty="0">
                <a:latin typeface="Helvetica" panose="020B0604020202020204" pitchFamily="34" charset="0"/>
              </a:rPr>
              <a:t>Collaborative Effort Between</a:t>
            </a:r>
          </a:p>
          <a:p>
            <a:pPr algn="ctr"/>
            <a:r>
              <a:rPr lang="en-US" altLang="en-US" b="1" dirty="0">
                <a:latin typeface="Helvetica" panose="020B0604020202020204" pitchFamily="34" charset="0"/>
              </a:rPr>
              <a:t>NASA Game Changing Development (GCD) Program</a:t>
            </a:r>
          </a:p>
          <a:p>
            <a:pPr algn="ctr"/>
            <a:r>
              <a:rPr lang="en-US" altLang="en-US" b="1" dirty="0">
                <a:latin typeface="Helvetica"/>
                <a:cs typeface="Helvetica"/>
              </a:rPr>
              <a:t>July PMR Update</a:t>
            </a:r>
          </a:p>
        </p:txBody>
      </p:sp>
      <p:pic>
        <p:nvPicPr>
          <p:cNvPr id="5" name="Picture 5" descr="Abb_Setup.png">
            <a:extLst>
              <a:ext uri="{FF2B5EF4-FFF2-40B4-BE49-F238E27FC236}">
                <a16:creationId xmlns:a16="http://schemas.microsoft.com/office/drawing/2014/main" id="{D23ABCC1-DC65-48FA-9AD7-FCC17C14FF11}"/>
              </a:ext>
            </a:extLst>
          </p:cNvPr>
          <p:cNvPicPr>
            <a:picLocks noChangeAspect="1"/>
          </p:cNvPicPr>
          <p:nvPr/>
        </p:nvPicPr>
        <p:blipFill>
          <a:blip r:embed="rId6"/>
          <a:stretch>
            <a:fillRect/>
          </a:stretch>
        </p:blipFill>
        <p:spPr>
          <a:xfrm>
            <a:off x="3808185" y="4112517"/>
            <a:ext cx="3741057" cy="2243394"/>
          </a:xfrm>
          <a:prstGeom prst="rect">
            <a:avLst/>
          </a:prstGeom>
        </p:spPr>
      </p:pic>
      <p:pic>
        <p:nvPicPr>
          <p:cNvPr id="15" name="Picture 8" descr="ws_5.png">
            <a:extLst>
              <a:ext uri="{FF2B5EF4-FFF2-40B4-BE49-F238E27FC236}">
                <a16:creationId xmlns:a16="http://schemas.microsoft.com/office/drawing/2014/main" id="{32F5208A-C9EA-481D-8EB7-225ACCC97040}"/>
              </a:ext>
            </a:extLst>
          </p:cNvPr>
          <p:cNvPicPr>
            <a:picLocks noChangeAspect="1"/>
          </p:cNvPicPr>
          <p:nvPr/>
        </p:nvPicPr>
        <p:blipFill rotWithShape="1">
          <a:blip r:embed="rId7"/>
          <a:srcRect l="7034" t="10784" r="10069" b="12941"/>
          <a:stretch/>
        </p:blipFill>
        <p:spPr>
          <a:xfrm>
            <a:off x="7953577" y="1515223"/>
            <a:ext cx="3764592" cy="2438251"/>
          </a:xfrm>
          <a:prstGeom prst="rect">
            <a:avLst/>
          </a:prstGeom>
        </p:spPr>
      </p:pic>
    </p:spTree>
    <p:extLst>
      <p:ext uri="{BB962C8B-B14F-4D97-AF65-F5344CB8AC3E}">
        <p14:creationId xmlns:p14="http://schemas.microsoft.com/office/powerpoint/2010/main" val="416351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50000"/>
                    </a14:imgEffect>
                    <a14:imgEffect>
                      <a14:brightnessContrast bright="20000" contrast="-40000"/>
                    </a14:imgEffect>
                  </a14:imgLayer>
                </a14:imgProps>
              </a:ext>
            </a:extLst>
          </a:blip>
          <a:stretch>
            <a:fillRect/>
          </a:stretch>
        </p:blipFill>
        <p:spPr>
          <a:xfrm>
            <a:off x="1" y="1"/>
            <a:ext cx="12192000" cy="6858000"/>
          </a:xfrm>
          <a:prstGeom prst="rect">
            <a:avLst/>
          </a:prstGeom>
          <a:ln>
            <a:noFill/>
          </a:ln>
        </p:spPr>
      </p:pic>
      <p:grpSp>
        <p:nvGrpSpPr>
          <p:cNvPr id="3" name="Group 2"/>
          <p:cNvGrpSpPr/>
          <p:nvPr/>
        </p:nvGrpSpPr>
        <p:grpSpPr>
          <a:xfrm>
            <a:off x="258053" y="4254156"/>
            <a:ext cx="5649495" cy="1770015"/>
            <a:chOff x="204844" y="4221125"/>
            <a:chExt cx="5649495" cy="1770015"/>
          </a:xfrm>
        </p:grpSpPr>
        <p:sp>
          <p:nvSpPr>
            <p:cNvPr id="14" name="Rectangle 13"/>
            <p:cNvSpPr/>
            <p:nvPr/>
          </p:nvSpPr>
          <p:spPr>
            <a:xfrm>
              <a:off x="4937106" y="4878690"/>
              <a:ext cx="917233" cy="771995"/>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04844" y="4221125"/>
              <a:ext cx="2647224" cy="177001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2830652" y="4232638"/>
              <a:ext cx="3023687" cy="636217"/>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830652" y="5650685"/>
              <a:ext cx="3023687" cy="328358"/>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824832" y="98910"/>
            <a:ext cx="1625911" cy="1179654"/>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9044167" y="1658285"/>
            <a:ext cx="3072167" cy="1922413"/>
            <a:chOff x="7632975" y="4514193"/>
            <a:chExt cx="3072167" cy="1922413"/>
          </a:xfrm>
        </p:grpSpPr>
        <p:sp>
          <p:nvSpPr>
            <p:cNvPr id="9" name="Rectangle 8"/>
            <p:cNvSpPr/>
            <p:nvPr/>
          </p:nvSpPr>
          <p:spPr>
            <a:xfrm>
              <a:off x="7632975" y="4514193"/>
              <a:ext cx="2898750" cy="1890577"/>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953039" y="6128829"/>
              <a:ext cx="1752103" cy="307777"/>
            </a:xfrm>
            <a:prstGeom prst="rect">
              <a:avLst/>
            </a:prstGeom>
            <a:noFill/>
          </p:spPr>
          <p:txBody>
            <a:bodyPr wrap="square" rtlCol="0">
              <a:spAutoFit/>
            </a:bodyPr>
            <a:lstStyle/>
            <a:p>
              <a:pPr algn="ctr"/>
              <a:r>
                <a:rPr lang="en-US" sz="1400" b="1">
                  <a:solidFill>
                    <a:srgbClr val="FFE700"/>
                  </a:solidFill>
                </a:rPr>
                <a:t>Coarse Placement</a:t>
              </a:r>
            </a:p>
          </p:txBody>
        </p:sp>
      </p:grpSp>
      <p:sp>
        <p:nvSpPr>
          <p:cNvPr id="32" name="TextBox 31"/>
          <p:cNvSpPr txBox="1"/>
          <p:nvPr/>
        </p:nvSpPr>
        <p:spPr>
          <a:xfrm>
            <a:off x="8749458" y="1241191"/>
            <a:ext cx="1749631" cy="523220"/>
          </a:xfrm>
          <a:prstGeom prst="rect">
            <a:avLst/>
          </a:prstGeom>
          <a:noFill/>
        </p:spPr>
        <p:txBody>
          <a:bodyPr wrap="square" rtlCol="0">
            <a:spAutoFit/>
          </a:bodyPr>
          <a:lstStyle/>
          <a:p>
            <a:pPr algn="ctr"/>
            <a:r>
              <a:rPr lang="en-US" sz="1400" b="1">
                <a:solidFill>
                  <a:srgbClr val="FFE700"/>
                </a:solidFill>
              </a:rPr>
              <a:t>Fine Placement and assembly</a:t>
            </a:r>
          </a:p>
        </p:txBody>
      </p:sp>
      <p:pic>
        <p:nvPicPr>
          <p:cNvPr id="70" name="Picture 69"/>
          <p:cNvPicPr>
            <a:picLocks noChangeAspect="1"/>
          </p:cNvPicPr>
          <p:nvPr userDrawn="1"/>
        </p:nvPicPr>
        <p:blipFill>
          <a:blip r:embed="rId7">
            <a:clrChange>
              <a:clrFrom>
                <a:srgbClr val="FFFFFF"/>
              </a:clrFrom>
              <a:clrTo>
                <a:srgbClr val="FFFFFF">
                  <a:alpha val="0"/>
                </a:srgbClr>
              </a:clrTo>
            </a:clrChange>
          </a:blip>
          <a:stretch>
            <a:fillRect/>
          </a:stretch>
        </p:blipFill>
        <p:spPr>
          <a:xfrm>
            <a:off x="10851875" y="-27692"/>
            <a:ext cx="1334113" cy="1227458"/>
          </a:xfrm>
          <a:prstGeom prst="rect">
            <a:avLst/>
          </a:prstGeom>
        </p:spPr>
      </p:pic>
      <p:sp>
        <p:nvSpPr>
          <p:cNvPr id="71" name="TextBox 70"/>
          <p:cNvSpPr txBox="1"/>
          <p:nvPr userDrawn="1"/>
        </p:nvSpPr>
        <p:spPr>
          <a:xfrm>
            <a:off x="11193970" y="800479"/>
            <a:ext cx="649922" cy="369332"/>
          </a:xfrm>
          <a:prstGeom prst="rect">
            <a:avLst/>
          </a:prstGeom>
          <a:noFill/>
          <a:effectLst>
            <a:outerShdw blurRad="76200" dir="13500000" sy="23000" kx="1200000" algn="br" rotWithShape="0">
              <a:prstClr val="black">
                <a:alpha val="20000"/>
              </a:prstClr>
            </a:outerShdw>
          </a:effectLst>
        </p:spPr>
        <p:txBody>
          <a:bodyPr wrap="none" rtlCol="0">
            <a:spAutoFit/>
          </a:bodyPr>
          <a:lstStyle/>
          <a:p>
            <a:r>
              <a:rPr lang="en-US" b="1">
                <a:ln>
                  <a:noFill/>
                </a:ln>
                <a:solidFill>
                  <a:schemeClr val="bg1"/>
                </a:solidFill>
                <a:effectLst>
                  <a:glow rad="101600">
                    <a:schemeClr val="accent4">
                      <a:satMod val="175000"/>
                      <a:alpha val="40000"/>
                    </a:schemeClr>
                  </a:glow>
                  <a:outerShdw blurRad="50800" dir="5400000" sx="121000" sy="121000" algn="ctr" rotWithShape="0">
                    <a:srgbClr val="000000">
                      <a:alpha val="65000"/>
                    </a:srgbClr>
                  </a:outerShdw>
                </a:effectLst>
              </a:rPr>
              <a:t>PASS</a:t>
            </a:r>
          </a:p>
        </p:txBody>
      </p:sp>
      <p:sp>
        <p:nvSpPr>
          <p:cNvPr id="72" name="Oval 71"/>
          <p:cNvSpPr/>
          <p:nvPr/>
        </p:nvSpPr>
        <p:spPr>
          <a:xfrm>
            <a:off x="11946194" y="53840"/>
            <a:ext cx="127130" cy="1546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01" name="Group 100"/>
          <p:cNvGrpSpPr/>
          <p:nvPr/>
        </p:nvGrpSpPr>
        <p:grpSpPr>
          <a:xfrm>
            <a:off x="171143" y="812567"/>
            <a:ext cx="4235785" cy="3163879"/>
            <a:chOff x="175649" y="698090"/>
            <a:chExt cx="4235785" cy="3163879"/>
          </a:xfrm>
        </p:grpSpPr>
        <p:grpSp>
          <p:nvGrpSpPr>
            <p:cNvPr id="6" name="Group 5"/>
            <p:cNvGrpSpPr/>
            <p:nvPr/>
          </p:nvGrpSpPr>
          <p:grpSpPr>
            <a:xfrm>
              <a:off x="262559" y="698090"/>
              <a:ext cx="4148875" cy="3163879"/>
              <a:chOff x="262559" y="698090"/>
              <a:chExt cx="4148875" cy="3163879"/>
            </a:xfrm>
          </p:grpSpPr>
          <p:sp>
            <p:nvSpPr>
              <p:cNvPr id="22" name="Rectangle 21"/>
              <p:cNvSpPr/>
              <p:nvPr/>
            </p:nvSpPr>
            <p:spPr>
              <a:xfrm>
                <a:off x="262559" y="1472023"/>
                <a:ext cx="1979067" cy="2389946"/>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306660" y="710406"/>
                <a:ext cx="2944567" cy="759365"/>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241626" y="1926784"/>
                <a:ext cx="2169808" cy="1925314"/>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51227" y="698090"/>
                <a:ext cx="1160206" cy="1229033"/>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175649" y="1484862"/>
              <a:ext cx="2152888" cy="523220"/>
            </a:xfrm>
            <a:prstGeom prst="rect">
              <a:avLst/>
            </a:prstGeom>
            <a:noFill/>
          </p:spPr>
          <p:txBody>
            <a:bodyPr wrap="square" rtlCol="0">
              <a:spAutoFit/>
            </a:bodyPr>
            <a:lstStyle/>
            <a:p>
              <a:pPr algn="ctr"/>
              <a:r>
                <a:rPr lang="en-US" sz="1400" b="1">
                  <a:solidFill>
                    <a:srgbClr val="FFE700"/>
                  </a:solidFill>
                </a:rPr>
                <a:t>Asset identification and localization</a:t>
              </a:r>
            </a:p>
          </p:txBody>
        </p:sp>
      </p:grpSp>
      <p:grpSp>
        <p:nvGrpSpPr>
          <p:cNvPr id="35" name="Group 34"/>
          <p:cNvGrpSpPr/>
          <p:nvPr/>
        </p:nvGrpSpPr>
        <p:grpSpPr>
          <a:xfrm>
            <a:off x="9668529" y="3852098"/>
            <a:ext cx="1709235" cy="1728212"/>
            <a:chOff x="10511483" y="1861357"/>
            <a:chExt cx="1709235" cy="1728212"/>
          </a:xfrm>
        </p:grpSpPr>
        <p:grpSp>
          <p:nvGrpSpPr>
            <p:cNvPr id="10" name="Group 9"/>
            <p:cNvGrpSpPr/>
            <p:nvPr/>
          </p:nvGrpSpPr>
          <p:grpSpPr>
            <a:xfrm>
              <a:off x="10511483" y="1861357"/>
              <a:ext cx="1673327" cy="1700519"/>
              <a:chOff x="10781644" y="1861357"/>
              <a:chExt cx="1673327" cy="1700519"/>
            </a:xfrm>
          </p:grpSpPr>
          <p:sp>
            <p:nvSpPr>
              <p:cNvPr id="15" name="Rectangle 14"/>
              <p:cNvSpPr/>
              <p:nvPr/>
            </p:nvSpPr>
            <p:spPr>
              <a:xfrm>
                <a:off x="11043407" y="2169210"/>
                <a:ext cx="1411564" cy="1392666"/>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781644" y="1861357"/>
                <a:ext cx="851343" cy="678625"/>
              </a:xfrm>
              <a:prstGeom prst="rect">
                <a:avLst/>
              </a:pr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1720052" y="2387170"/>
                <a:ext cx="471948" cy="448958"/>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p:cNvCxnSpPr/>
              <p:nvPr/>
            </p:nvCxnSpPr>
            <p:spPr>
              <a:xfrm flipH="1" flipV="1">
                <a:off x="11632987" y="1885903"/>
                <a:ext cx="559013" cy="501267"/>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0801886" y="2539982"/>
                <a:ext cx="947304" cy="296146"/>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1151012" y="3066349"/>
              <a:ext cx="1069706" cy="523220"/>
            </a:xfrm>
            <a:prstGeom prst="rect">
              <a:avLst/>
            </a:prstGeom>
            <a:noFill/>
          </p:spPr>
          <p:txBody>
            <a:bodyPr wrap="square" rtlCol="0">
              <a:spAutoFit/>
            </a:bodyPr>
            <a:lstStyle/>
            <a:p>
              <a:pPr algn="ctr"/>
              <a:r>
                <a:rPr lang="en-US" sz="1400" b="1">
                  <a:solidFill>
                    <a:srgbClr val="FFE700"/>
                  </a:solidFill>
                </a:rPr>
                <a:t>Quick Change</a:t>
              </a:r>
            </a:p>
          </p:txBody>
        </p:sp>
      </p:grpSp>
      <p:grpSp>
        <p:nvGrpSpPr>
          <p:cNvPr id="64" name="Group 63"/>
          <p:cNvGrpSpPr/>
          <p:nvPr/>
        </p:nvGrpSpPr>
        <p:grpSpPr>
          <a:xfrm>
            <a:off x="7854340" y="5073522"/>
            <a:ext cx="2509891" cy="1699511"/>
            <a:chOff x="4466517" y="2734780"/>
            <a:chExt cx="2509891" cy="1699511"/>
          </a:xfrm>
        </p:grpSpPr>
        <p:sp>
          <p:nvSpPr>
            <p:cNvPr id="40" name="Snip Single Corner Rectangle 39"/>
            <p:cNvSpPr/>
            <p:nvPr/>
          </p:nvSpPr>
          <p:spPr>
            <a:xfrm flipH="1">
              <a:off x="4554388" y="2734780"/>
              <a:ext cx="2422020" cy="1683327"/>
            </a:xfrm>
            <a:prstGeom prst="snip1Rect">
              <a:avLst>
                <a:gd name="adj" fmla="val 50000"/>
              </a:avLst>
            </a:prstGeom>
            <a:blipFill dpi="0" rotWithShape="1">
              <a:blip r:embed="rId11"/>
              <a:srcRect/>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4466517" y="3911071"/>
              <a:ext cx="895118" cy="523220"/>
            </a:xfrm>
            <a:prstGeom prst="rect">
              <a:avLst/>
            </a:prstGeom>
            <a:noFill/>
          </p:spPr>
          <p:txBody>
            <a:bodyPr wrap="square" rtlCol="0">
              <a:spAutoFit/>
            </a:bodyPr>
            <a:lstStyle/>
            <a:p>
              <a:pPr algn="ctr"/>
              <a:r>
                <a:rPr lang="en-US" sz="1400" b="1">
                  <a:solidFill>
                    <a:srgbClr val="FFE700"/>
                  </a:solidFill>
                </a:rPr>
                <a:t>Grapple Tool</a:t>
              </a:r>
            </a:p>
          </p:txBody>
        </p:sp>
      </p:grpSp>
      <p:grpSp>
        <p:nvGrpSpPr>
          <p:cNvPr id="87" name="Group 86"/>
          <p:cNvGrpSpPr/>
          <p:nvPr/>
        </p:nvGrpSpPr>
        <p:grpSpPr>
          <a:xfrm>
            <a:off x="135781" y="11355"/>
            <a:ext cx="2401507" cy="1207517"/>
            <a:chOff x="135781" y="11355"/>
            <a:chExt cx="2401507" cy="1207517"/>
          </a:xfrm>
        </p:grpSpPr>
        <p:pic>
          <p:nvPicPr>
            <p:cNvPr id="74" name="Picture 73"/>
            <p:cNvPicPr>
              <a:picLocks noChangeAspect="1"/>
            </p:cNvPicPr>
            <p:nvPr/>
          </p:nvPicPr>
          <p:blipFill>
            <a:blip r:embed="rId12">
              <a:clrChange>
                <a:clrFrom>
                  <a:srgbClr val="FFFFFF"/>
                </a:clrFrom>
                <a:clrTo>
                  <a:srgbClr val="FFFFFF">
                    <a:alpha val="0"/>
                  </a:srgbClr>
                </a:clrTo>
              </a:clrChange>
              <a:duotone>
                <a:schemeClr val="accent2">
                  <a:shade val="45000"/>
                  <a:satMod val="135000"/>
                </a:schemeClr>
                <a:prstClr val="white"/>
              </a:duotone>
            </a:blip>
            <a:stretch>
              <a:fillRect/>
            </a:stretch>
          </p:blipFill>
          <p:spPr>
            <a:xfrm>
              <a:off x="1632036" y="94861"/>
              <a:ext cx="905252" cy="822960"/>
            </a:xfrm>
            <a:prstGeom prst="rect">
              <a:avLst/>
            </a:prstGeom>
            <a:ln w="28575">
              <a:solidFill>
                <a:srgbClr val="FF00FF"/>
              </a:solidFill>
            </a:ln>
          </p:spPr>
        </p:pic>
        <p:sp>
          <p:nvSpPr>
            <p:cNvPr id="75" name="Freeform 74"/>
            <p:cNvSpPr>
              <a:spLocks noChangeAspect="1"/>
            </p:cNvSpPr>
            <p:nvPr/>
          </p:nvSpPr>
          <p:spPr>
            <a:xfrm>
              <a:off x="442501" y="241875"/>
              <a:ext cx="1005840" cy="976997"/>
            </a:xfrm>
            <a:custGeom>
              <a:avLst/>
              <a:gdLst>
                <a:gd name="connsiteX0" fmla="*/ 466928 w 4143983"/>
                <a:gd name="connsiteY0" fmla="*/ 680937 h 4066162"/>
                <a:gd name="connsiteX1" fmla="*/ 1536971 w 4143983"/>
                <a:gd name="connsiteY1" fmla="*/ 466928 h 4066162"/>
                <a:gd name="connsiteX2" fmla="*/ 2227635 w 4143983"/>
                <a:gd name="connsiteY2" fmla="*/ 0 h 4066162"/>
                <a:gd name="connsiteX3" fmla="*/ 2344366 w 4143983"/>
                <a:gd name="connsiteY3" fmla="*/ 0 h 4066162"/>
                <a:gd name="connsiteX4" fmla="*/ 2811294 w 4143983"/>
                <a:gd name="connsiteY4" fmla="*/ 486383 h 4066162"/>
                <a:gd name="connsiteX5" fmla="*/ 3608962 w 4143983"/>
                <a:gd name="connsiteY5" fmla="*/ 690664 h 4066162"/>
                <a:gd name="connsiteX6" fmla="*/ 4143983 w 4143983"/>
                <a:gd name="connsiteY6" fmla="*/ 1750979 h 4066162"/>
                <a:gd name="connsiteX7" fmla="*/ 3677056 w 4143983"/>
                <a:gd name="connsiteY7" fmla="*/ 2490281 h 4066162"/>
                <a:gd name="connsiteX8" fmla="*/ 3677056 w 4143983"/>
                <a:gd name="connsiteY8" fmla="*/ 3200400 h 4066162"/>
                <a:gd name="connsiteX9" fmla="*/ 3599235 w 4143983"/>
                <a:gd name="connsiteY9" fmla="*/ 3287949 h 4066162"/>
                <a:gd name="connsiteX10" fmla="*/ 2743200 w 4143983"/>
                <a:gd name="connsiteY10" fmla="*/ 3443592 h 4066162"/>
                <a:gd name="connsiteX11" fmla="*/ 1896894 w 4143983"/>
                <a:gd name="connsiteY11" fmla="*/ 4046707 h 4066162"/>
                <a:gd name="connsiteX12" fmla="*/ 1780162 w 4143983"/>
                <a:gd name="connsiteY12" fmla="*/ 4066162 h 4066162"/>
                <a:gd name="connsiteX13" fmla="*/ 1274324 w 4143983"/>
                <a:gd name="connsiteY13" fmla="*/ 3472775 h 4066162"/>
                <a:gd name="connsiteX14" fmla="*/ 505839 w 4143983"/>
                <a:gd name="connsiteY14" fmla="*/ 3297677 h 4066162"/>
                <a:gd name="connsiteX15" fmla="*/ 0 w 4143983"/>
                <a:gd name="connsiteY15" fmla="*/ 2256817 h 4066162"/>
                <a:gd name="connsiteX16" fmla="*/ 466928 w 4143983"/>
                <a:gd name="connsiteY16" fmla="*/ 1556426 h 4066162"/>
                <a:gd name="connsiteX17" fmla="*/ 466928 w 4143983"/>
                <a:gd name="connsiteY17" fmla="*/ 680937 h 4066162"/>
                <a:gd name="connsiteX0" fmla="*/ 466928 w 4143983"/>
                <a:gd name="connsiteY0" fmla="*/ 700392 h 4085617"/>
                <a:gd name="connsiteX1" fmla="*/ 1536971 w 4143983"/>
                <a:gd name="connsiteY1" fmla="*/ 486383 h 4085617"/>
                <a:gd name="connsiteX2" fmla="*/ 2227635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 name="connsiteX0" fmla="*/ 466928 w 4143983"/>
                <a:gd name="connsiteY0" fmla="*/ 700392 h 4085617"/>
                <a:gd name="connsiteX1" fmla="*/ 1536971 w 4143983"/>
                <a:gd name="connsiteY1" fmla="*/ 486383 h 4085617"/>
                <a:gd name="connsiteX2" fmla="*/ 2208467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43983" h="4085617">
                  <a:moveTo>
                    <a:pt x="466928" y="700392"/>
                  </a:moveTo>
                  <a:lnTo>
                    <a:pt x="1536971" y="486383"/>
                  </a:lnTo>
                  <a:lnTo>
                    <a:pt x="2208467" y="19455"/>
                  </a:lnTo>
                  <a:lnTo>
                    <a:pt x="2363534" y="0"/>
                  </a:lnTo>
                  <a:lnTo>
                    <a:pt x="2811294" y="505838"/>
                  </a:lnTo>
                  <a:lnTo>
                    <a:pt x="3608962" y="710119"/>
                  </a:lnTo>
                  <a:lnTo>
                    <a:pt x="4143983" y="1770434"/>
                  </a:lnTo>
                  <a:lnTo>
                    <a:pt x="3677056" y="2509736"/>
                  </a:lnTo>
                  <a:lnTo>
                    <a:pt x="3677056" y="3219855"/>
                  </a:lnTo>
                  <a:lnTo>
                    <a:pt x="3599235" y="3307404"/>
                  </a:lnTo>
                  <a:lnTo>
                    <a:pt x="2743200" y="3463047"/>
                  </a:lnTo>
                  <a:lnTo>
                    <a:pt x="1896894" y="4066162"/>
                  </a:lnTo>
                  <a:lnTo>
                    <a:pt x="1780162" y="4085617"/>
                  </a:lnTo>
                  <a:lnTo>
                    <a:pt x="1274324" y="3492230"/>
                  </a:lnTo>
                  <a:lnTo>
                    <a:pt x="505839" y="3317132"/>
                  </a:lnTo>
                  <a:lnTo>
                    <a:pt x="0" y="2276272"/>
                  </a:lnTo>
                  <a:lnTo>
                    <a:pt x="466928" y="1575881"/>
                  </a:lnTo>
                  <a:lnTo>
                    <a:pt x="466928" y="700392"/>
                  </a:lnTo>
                  <a:close/>
                </a:path>
              </a:pathLst>
            </a:custGeom>
            <a:blipFill dpi="0" rotWithShape="1">
              <a:blip r:embed="rId13" cstate="print">
                <a:extLst>
                  <a:ext uri="{28A0092B-C50C-407E-A947-70E740481C1C}">
                    <a14:useLocalDpi xmlns:a14="http://schemas.microsoft.com/office/drawing/2010/main" val="0"/>
                  </a:ext>
                </a:extLst>
              </a:blip>
              <a:srcRect/>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35781" y="11355"/>
              <a:ext cx="1548824" cy="307777"/>
            </a:xfrm>
            <a:prstGeom prst="rect">
              <a:avLst/>
            </a:prstGeom>
            <a:noFill/>
            <a:ln w="19050">
              <a:noFill/>
            </a:ln>
          </p:spPr>
          <p:txBody>
            <a:bodyPr wrap="square" rtlCol="0">
              <a:spAutoFit/>
            </a:bodyPr>
            <a:lstStyle/>
            <a:p>
              <a:pPr algn="ctr"/>
              <a:r>
                <a:rPr lang="en-US" sz="1400" b="1">
                  <a:solidFill>
                    <a:srgbClr val="FFE700"/>
                  </a:solidFill>
                </a:rPr>
                <a:t>Truss Deployment</a:t>
              </a:r>
            </a:p>
          </p:txBody>
        </p:sp>
      </p:grpSp>
      <p:grpSp>
        <p:nvGrpSpPr>
          <p:cNvPr id="92" name="Group 91"/>
          <p:cNvGrpSpPr/>
          <p:nvPr/>
        </p:nvGrpSpPr>
        <p:grpSpPr>
          <a:xfrm>
            <a:off x="6296934" y="113245"/>
            <a:ext cx="2278815" cy="1683247"/>
            <a:chOff x="4913823" y="1618070"/>
            <a:chExt cx="2278815" cy="1683247"/>
          </a:xfrm>
        </p:grpSpPr>
        <p:grpSp>
          <p:nvGrpSpPr>
            <p:cNvPr id="86" name="Group 85"/>
            <p:cNvGrpSpPr/>
            <p:nvPr/>
          </p:nvGrpSpPr>
          <p:grpSpPr>
            <a:xfrm>
              <a:off x="4953019" y="1618070"/>
              <a:ext cx="2239619" cy="1683247"/>
              <a:chOff x="5211658" y="46286"/>
              <a:chExt cx="2799314" cy="2053205"/>
            </a:xfrm>
          </p:grpSpPr>
          <p:sp>
            <p:nvSpPr>
              <p:cNvPr id="79" name="Rectangle 78"/>
              <p:cNvSpPr/>
              <p:nvPr/>
            </p:nvSpPr>
            <p:spPr>
              <a:xfrm>
                <a:off x="6433075" y="46286"/>
                <a:ext cx="1577897" cy="2053205"/>
              </a:xfrm>
              <a:prstGeom prst="rect">
                <a:avLst/>
              </a:prstGeom>
              <a:blipFill>
                <a:blip r:embed="rId14"/>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5211658" y="288713"/>
                <a:ext cx="1587658" cy="1430656"/>
              </a:xfrm>
              <a:prstGeom prst="rect">
                <a:avLst/>
              </a:prstGeom>
              <a:blipFill>
                <a:blip r:embed="rId15"/>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TextBox 90"/>
            <p:cNvSpPr txBox="1"/>
            <p:nvPr/>
          </p:nvSpPr>
          <p:spPr>
            <a:xfrm>
              <a:off x="4913823" y="2728872"/>
              <a:ext cx="1365725" cy="307777"/>
            </a:xfrm>
            <a:prstGeom prst="rect">
              <a:avLst/>
            </a:prstGeom>
            <a:noFill/>
            <a:ln w="19050">
              <a:noFill/>
            </a:ln>
          </p:spPr>
          <p:txBody>
            <a:bodyPr wrap="square" rtlCol="0">
              <a:spAutoFit/>
            </a:bodyPr>
            <a:lstStyle/>
            <a:p>
              <a:pPr algn="ctr"/>
              <a:r>
                <a:rPr lang="en-US" sz="1400" b="1">
                  <a:solidFill>
                    <a:srgbClr val="FFE700"/>
                  </a:solidFill>
                </a:rPr>
                <a:t>Metrology</a:t>
              </a:r>
            </a:p>
          </p:txBody>
        </p:sp>
      </p:grpSp>
      <p:sp>
        <p:nvSpPr>
          <p:cNvPr id="44" name="TextBox 43"/>
          <p:cNvSpPr txBox="1"/>
          <p:nvPr/>
        </p:nvSpPr>
        <p:spPr>
          <a:xfrm>
            <a:off x="193089" y="5981615"/>
            <a:ext cx="2786469" cy="523220"/>
          </a:xfrm>
          <a:prstGeom prst="rect">
            <a:avLst/>
          </a:prstGeom>
          <a:noFill/>
        </p:spPr>
        <p:txBody>
          <a:bodyPr wrap="square" rtlCol="0">
            <a:spAutoFit/>
          </a:bodyPr>
          <a:lstStyle/>
          <a:p>
            <a:pPr algn="ctr"/>
            <a:r>
              <a:rPr lang="en-US" sz="1400" b="1">
                <a:solidFill>
                  <a:srgbClr val="FFE700"/>
                </a:solidFill>
              </a:rPr>
              <a:t>Collaborative handoff to Course Placement Agent</a:t>
            </a:r>
          </a:p>
        </p:txBody>
      </p:sp>
    </p:spTree>
    <p:extLst>
      <p:ext uri="{BB962C8B-B14F-4D97-AF65-F5344CB8AC3E}">
        <p14:creationId xmlns:p14="http://schemas.microsoft.com/office/powerpoint/2010/main" val="3262460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12192000" cy="6858000"/>
          </a:xfrm>
          <a:prstGeom prst="rect">
            <a:avLst/>
          </a:prstGeom>
          <a:ln>
            <a:noFill/>
          </a:ln>
        </p:spPr>
      </p:pic>
      <p:grpSp>
        <p:nvGrpSpPr>
          <p:cNvPr id="3" name="Group 2"/>
          <p:cNvGrpSpPr/>
          <p:nvPr/>
        </p:nvGrpSpPr>
        <p:grpSpPr>
          <a:xfrm>
            <a:off x="258053" y="4254156"/>
            <a:ext cx="5649495" cy="1770015"/>
            <a:chOff x="204844" y="4221125"/>
            <a:chExt cx="5649495" cy="1770015"/>
          </a:xfrm>
        </p:grpSpPr>
        <p:sp>
          <p:nvSpPr>
            <p:cNvPr id="14" name="Rectangle 13"/>
            <p:cNvSpPr/>
            <p:nvPr/>
          </p:nvSpPr>
          <p:spPr>
            <a:xfrm>
              <a:off x="4937106" y="4878690"/>
              <a:ext cx="917233" cy="771995"/>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04844" y="4221125"/>
              <a:ext cx="2647224" cy="177001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2830652" y="4232638"/>
              <a:ext cx="3023687" cy="636217"/>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830652" y="5650685"/>
              <a:ext cx="3023687" cy="328358"/>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824832" y="98910"/>
            <a:ext cx="1625911" cy="1179654"/>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9044167" y="1658285"/>
            <a:ext cx="3072167" cy="1922413"/>
            <a:chOff x="7632975" y="4514193"/>
            <a:chExt cx="3072167" cy="1922413"/>
          </a:xfrm>
        </p:grpSpPr>
        <p:sp>
          <p:nvSpPr>
            <p:cNvPr id="9" name="Rectangle 8"/>
            <p:cNvSpPr/>
            <p:nvPr/>
          </p:nvSpPr>
          <p:spPr>
            <a:xfrm>
              <a:off x="7632975" y="4514193"/>
              <a:ext cx="2898750" cy="189057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953039" y="6128829"/>
              <a:ext cx="1752103" cy="307777"/>
            </a:xfrm>
            <a:prstGeom prst="rect">
              <a:avLst/>
            </a:prstGeom>
            <a:noFill/>
          </p:spPr>
          <p:txBody>
            <a:bodyPr wrap="square" rtlCol="0">
              <a:spAutoFit/>
            </a:bodyPr>
            <a:lstStyle/>
            <a:p>
              <a:pPr algn="ctr"/>
              <a:r>
                <a:rPr lang="en-US" sz="1400" b="1">
                  <a:solidFill>
                    <a:srgbClr val="FFE700">
                      <a:alpha val="50000"/>
                    </a:srgbClr>
                  </a:solidFill>
                </a:rPr>
                <a:t>Coarse Placement</a:t>
              </a:r>
            </a:p>
          </p:txBody>
        </p:sp>
      </p:grpSp>
      <p:sp>
        <p:nvSpPr>
          <p:cNvPr id="32" name="TextBox 31"/>
          <p:cNvSpPr txBox="1"/>
          <p:nvPr/>
        </p:nvSpPr>
        <p:spPr>
          <a:xfrm>
            <a:off x="8749458" y="1241191"/>
            <a:ext cx="1749631" cy="523220"/>
          </a:xfrm>
          <a:prstGeom prst="rect">
            <a:avLst/>
          </a:prstGeom>
          <a:noFill/>
        </p:spPr>
        <p:txBody>
          <a:bodyPr wrap="square" rtlCol="0">
            <a:spAutoFit/>
          </a:bodyPr>
          <a:lstStyle/>
          <a:p>
            <a:pPr algn="ctr"/>
            <a:r>
              <a:rPr lang="en-US" sz="1400" b="1">
                <a:solidFill>
                  <a:srgbClr val="FFE700">
                    <a:alpha val="50000"/>
                  </a:srgbClr>
                </a:solidFill>
              </a:rPr>
              <a:t>Fine Placement and assembly</a:t>
            </a:r>
          </a:p>
        </p:txBody>
      </p:sp>
      <p:pic>
        <p:nvPicPr>
          <p:cNvPr id="70" name="Picture 69"/>
          <p:cNvPicPr>
            <a:picLocks noChangeAspect="1"/>
          </p:cNvPicPr>
          <p:nvPr userDrawn="1"/>
        </p:nvPicPr>
        <p:blipFill>
          <a:blip r:embed="rId6">
            <a:clrChange>
              <a:clrFrom>
                <a:srgbClr val="FFFFFF"/>
              </a:clrFrom>
              <a:clrTo>
                <a:srgbClr val="FFFFFF">
                  <a:alpha val="0"/>
                </a:srgbClr>
              </a:clrTo>
            </a:clrChange>
          </a:blip>
          <a:stretch>
            <a:fillRect/>
          </a:stretch>
        </p:blipFill>
        <p:spPr>
          <a:xfrm>
            <a:off x="10851875" y="-27692"/>
            <a:ext cx="1334113" cy="1227458"/>
          </a:xfrm>
          <a:prstGeom prst="rect">
            <a:avLst/>
          </a:prstGeom>
        </p:spPr>
      </p:pic>
      <p:sp>
        <p:nvSpPr>
          <p:cNvPr id="71" name="TextBox 70"/>
          <p:cNvSpPr txBox="1"/>
          <p:nvPr userDrawn="1"/>
        </p:nvSpPr>
        <p:spPr>
          <a:xfrm>
            <a:off x="11193970" y="800479"/>
            <a:ext cx="649922" cy="369332"/>
          </a:xfrm>
          <a:prstGeom prst="rect">
            <a:avLst/>
          </a:prstGeom>
          <a:noFill/>
          <a:effectLst>
            <a:outerShdw blurRad="76200" dir="13500000" sy="23000" kx="1200000" algn="br" rotWithShape="0">
              <a:prstClr val="black">
                <a:alpha val="20000"/>
              </a:prstClr>
            </a:outerShdw>
          </a:effectLst>
        </p:spPr>
        <p:txBody>
          <a:bodyPr wrap="none" rtlCol="0">
            <a:spAutoFit/>
          </a:bodyPr>
          <a:lstStyle/>
          <a:p>
            <a:r>
              <a:rPr lang="en-US" b="1">
                <a:ln>
                  <a:noFill/>
                </a:ln>
                <a:solidFill>
                  <a:schemeClr val="bg1"/>
                </a:solidFill>
                <a:effectLst>
                  <a:glow rad="101600">
                    <a:schemeClr val="accent4">
                      <a:satMod val="175000"/>
                      <a:alpha val="40000"/>
                    </a:schemeClr>
                  </a:glow>
                  <a:outerShdw blurRad="50800" dir="5400000" sx="121000" sy="121000" algn="ctr" rotWithShape="0">
                    <a:srgbClr val="000000">
                      <a:alpha val="65000"/>
                    </a:srgbClr>
                  </a:outerShdw>
                </a:effectLst>
              </a:rPr>
              <a:t>PASS</a:t>
            </a:r>
          </a:p>
        </p:txBody>
      </p:sp>
      <p:sp>
        <p:nvSpPr>
          <p:cNvPr id="72" name="Oval 71"/>
          <p:cNvSpPr/>
          <p:nvPr/>
        </p:nvSpPr>
        <p:spPr>
          <a:xfrm>
            <a:off x="11946194" y="53840"/>
            <a:ext cx="127130" cy="1546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01" name="Group 100"/>
          <p:cNvGrpSpPr/>
          <p:nvPr/>
        </p:nvGrpSpPr>
        <p:grpSpPr>
          <a:xfrm>
            <a:off x="171143" y="812567"/>
            <a:ext cx="4235785" cy="3163879"/>
            <a:chOff x="175649" y="698090"/>
            <a:chExt cx="4235785" cy="3163879"/>
          </a:xfrm>
        </p:grpSpPr>
        <p:grpSp>
          <p:nvGrpSpPr>
            <p:cNvPr id="6" name="Group 5"/>
            <p:cNvGrpSpPr/>
            <p:nvPr/>
          </p:nvGrpSpPr>
          <p:grpSpPr>
            <a:xfrm>
              <a:off x="262559" y="698090"/>
              <a:ext cx="4148875" cy="3163879"/>
              <a:chOff x="262559" y="698090"/>
              <a:chExt cx="4148875" cy="3163879"/>
            </a:xfrm>
          </p:grpSpPr>
          <p:sp>
            <p:nvSpPr>
              <p:cNvPr id="22" name="Rectangle 21"/>
              <p:cNvSpPr/>
              <p:nvPr/>
            </p:nvSpPr>
            <p:spPr>
              <a:xfrm>
                <a:off x="262559" y="1472023"/>
                <a:ext cx="1979067" cy="2389946"/>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306660" y="710406"/>
                <a:ext cx="2944567" cy="759365"/>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241626" y="1926784"/>
                <a:ext cx="2169808" cy="1925314"/>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51227" y="698090"/>
                <a:ext cx="1160206" cy="1229033"/>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175649" y="1484862"/>
              <a:ext cx="2152888" cy="523220"/>
            </a:xfrm>
            <a:prstGeom prst="rect">
              <a:avLst/>
            </a:prstGeom>
            <a:noFill/>
          </p:spPr>
          <p:txBody>
            <a:bodyPr wrap="square" rtlCol="0">
              <a:spAutoFit/>
            </a:bodyPr>
            <a:lstStyle/>
            <a:p>
              <a:pPr algn="ctr"/>
              <a:r>
                <a:rPr lang="en-US" sz="1400" b="1">
                  <a:solidFill>
                    <a:srgbClr val="FFE700">
                      <a:alpha val="25000"/>
                    </a:srgbClr>
                  </a:solidFill>
                </a:rPr>
                <a:t>Asset identification and localization</a:t>
              </a:r>
            </a:p>
          </p:txBody>
        </p:sp>
      </p:grpSp>
      <p:grpSp>
        <p:nvGrpSpPr>
          <p:cNvPr id="35" name="Group 34"/>
          <p:cNvGrpSpPr/>
          <p:nvPr/>
        </p:nvGrpSpPr>
        <p:grpSpPr>
          <a:xfrm>
            <a:off x="9668529" y="3852098"/>
            <a:ext cx="1709235" cy="1728212"/>
            <a:chOff x="10511483" y="1861357"/>
            <a:chExt cx="1709235" cy="1728212"/>
          </a:xfrm>
        </p:grpSpPr>
        <p:grpSp>
          <p:nvGrpSpPr>
            <p:cNvPr id="10" name="Group 9"/>
            <p:cNvGrpSpPr/>
            <p:nvPr/>
          </p:nvGrpSpPr>
          <p:grpSpPr>
            <a:xfrm>
              <a:off x="10511483" y="1861357"/>
              <a:ext cx="1673327" cy="1700519"/>
              <a:chOff x="10781644" y="1861357"/>
              <a:chExt cx="1673327" cy="1700519"/>
            </a:xfrm>
          </p:grpSpPr>
          <p:sp>
            <p:nvSpPr>
              <p:cNvPr id="15" name="Rectangle 14"/>
              <p:cNvSpPr/>
              <p:nvPr/>
            </p:nvSpPr>
            <p:spPr>
              <a:xfrm>
                <a:off x="11043407" y="2169210"/>
                <a:ext cx="1411564" cy="1392666"/>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781644" y="1861357"/>
                <a:ext cx="851343" cy="678625"/>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1720052" y="2387170"/>
                <a:ext cx="471948" cy="448958"/>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p:cNvCxnSpPr/>
              <p:nvPr/>
            </p:nvCxnSpPr>
            <p:spPr>
              <a:xfrm flipH="1" flipV="1">
                <a:off x="11632987" y="1885903"/>
                <a:ext cx="559013" cy="501267"/>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0801886" y="2539982"/>
                <a:ext cx="947304" cy="296146"/>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1151012" y="3066349"/>
              <a:ext cx="1069706" cy="523220"/>
            </a:xfrm>
            <a:prstGeom prst="rect">
              <a:avLst/>
            </a:prstGeom>
            <a:noFill/>
          </p:spPr>
          <p:txBody>
            <a:bodyPr wrap="square" rtlCol="0">
              <a:spAutoFit/>
            </a:bodyPr>
            <a:lstStyle/>
            <a:p>
              <a:pPr algn="ctr"/>
              <a:r>
                <a:rPr lang="en-US" sz="1400" b="1">
                  <a:solidFill>
                    <a:srgbClr val="FFE700"/>
                  </a:solidFill>
                </a:rPr>
                <a:t>Quick Change</a:t>
              </a:r>
            </a:p>
          </p:txBody>
        </p:sp>
      </p:grpSp>
      <p:grpSp>
        <p:nvGrpSpPr>
          <p:cNvPr id="87" name="Group 86"/>
          <p:cNvGrpSpPr/>
          <p:nvPr/>
        </p:nvGrpSpPr>
        <p:grpSpPr>
          <a:xfrm>
            <a:off x="135781" y="11355"/>
            <a:ext cx="2394492" cy="1207517"/>
            <a:chOff x="135781" y="11355"/>
            <a:chExt cx="2394492" cy="1207517"/>
          </a:xfrm>
        </p:grpSpPr>
        <p:pic>
          <p:nvPicPr>
            <p:cNvPr id="74" name="Picture 73"/>
            <p:cNvPicPr>
              <a:picLocks noChangeAspect="1"/>
            </p:cNvPicPr>
            <p:nvPr/>
          </p:nvPicPr>
          <p:blipFill>
            <a:blip r:embed="rId10">
              <a:clrChange>
                <a:clrFrom>
                  <a:srgbClr val="FFFFFF"/>
                </a:clrFrom>
                <a:clrTo>
                  <a:srgbClr val="FFFFFF">
                    <a:alpha val="0"/>
                  </a:srgbClr>
                </a:clrTo>
              </a:clrChange>
            </a:blip>
            <a:stretch>
              <a:fillRect/>
            </a:stretch>
          </p:blipFill>
          <p:spPr>
            <a:xfrm>
              <a:off x="1625021" y="91224"/>
              <a:ext cx="905252" cy="822960"/>
            </a:xfrm>
            <a:prstGeom prst="rect">
              <a:avLst/>
            </a:prstGeom>
            <a:ln w="28575">
              <a:solidFill>
                <a:srgbClr val="808080"/>
              </a:solidFill>
            </a:ln>
          </p:spPr>
        </p:pic>
        <p:sp>
          <p:nvSpPr>
            <p:cNvPr id="75" name="Freeform 74"/>
            <p:cNvSpPr>
              <a:spLocks noChangeAspect="1"/>
            </p:cNvSpPr>
            <p:nvPr/>
          </p:nvSpPr>
          <p:spPr>
            <a:xfrm>
              <a:off x="442501" y="241875"/>
              <a:ext cx="1005840" cy="976997"/>
            </a:xfrm>
            <a:custGeom>
              <a:avLst/>
              <a:gdLst>
                <a:gd name="connsiteX0" fmla="*/ 466928 w 4143983"/>
                <a:gd name="connsiteY0" fmla="*/ 680937 h 4066162"/>
                <a:gd name="connsiteX1" fmla="*/ 1536971 w 4143983"/>
                <a:gd name="connsiteY1" fmla="*/ 466928 h 4066162"/>
                <a:gd name="connsiteX2" fmla="*/ 2227635 w 4143983"/>
                <a:gd name="connsiteY2" fmla="*/ 0 h 4066162"/>
                <a:gd name="connsiteX3" fmla="*/ 2344366 w 4143983"/>
                <a:gd name="connsiteY3" fmla="*/ 0 h 4066162"/>
                <a:gd name="connsiteX4" fmla="*/ 2811294 w 4143983"/>
                <a:gd name="connsiteY4" fmla="*/ 486383 h 4066162"/>
                <a:gd name="connsiteX5" fmla="*/ 3608962 w 4143983"/>
                <a:gd name="connsiteY5" fmla="*/ 690664 h 4066162"/>
                <a:gd name="connsiteX6" fmla="*/ 4143983 w 4143983"/>
                <a:gd name="connsiteY6" fmla="*/ 1750979 h 4066162"/>
                <a:gd name="connsiteX7" fmla="*/ 3677056 w 4143983"/>
                <a:gd name="connsiteY7" fmla="*/ 2490281 h 4066162"/>
                <a:gd name="connsiteX8" fmla="*/ 3677056 w 4143983"/>
                <a:gd name="connsiteY8" fmla="*/ 3200400 h 4066162"/>
                <a:gd name="connsiteX9" fmla="*/ 3599235 w 4143983"/>
                <a:gd name="connsiteY9" fmla="*/ 3287949 h 4066162"/>
                <a:gd name="connsiteX10" fmla="*/ 2743200 w 4143983"/>
                <a:gd name="connsiteY10" fmla="*/ 3443592 h 4066162"/>
                <a:gd name="connsiteX11" fmla="*/ 1896894 w 4143983"/>
                <a:gd name="connsiteY11" fmla="*/ 4046707 h 4066162"/>
                <a:gd name="connsiteX12" fmla="*/ 1780162 w 4143983"/>
                <a:gd name="connsiteY12" fmla="*/ 4066162 h 4066162"/>
                <a:gd name="connsiteX13" fmla="*/ 1274324 w 4143983"/>
                <a:gd name="connsiteY13" fmla="*/ 3472775 h 4066162"/>
                <a:gd name="connsiteX14" fmla="*/ 505839 w 4143983"/>
                <a:gd name="connsiteY14" fmla="*/ 3297677 h 4066162"/>
                <a:gd name="connsiteX15" fmla="*/ 0 w 4143983"/>
                <a:gd name="connsiteY15" fmla="*/ 2256817 h 4066162"/>
                <a:gd name="connsiteX16" fmla="*/ 466928 w 4143983"/>
                <a:gd name="connsiteY16" fmla="*/ 1556426 h 4066162"/>
                <a:gd name="connsiteX17" fmla="*/ 466928 w 4143983"/>
                <a:gd name="connsiteY17" fmla="*/ 680937 h 4066162"/>
                <a:gd name="connsiteX0" fmla="*/ 466928 w 4143983"/>
                <a:gd name="connsiteY0" fmla="*/ 700392 h 4085617"/>
                <a:gd name="connsiteX1" fmla="*/ 1536971 w 4143983"/>
                <a:gd name="connsiteY1" fmla="*/ 486383 h 4085617"/>
                <a:gd name="connsiteX2" fmla="*/ 2227635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 name="connsiteX0" fmla="*/ 466928 w 4143983"/>
                <a:gd name="connsiteY0" fmla="*/ 700392 h 4085617"/>
                <a:gd name="connsiteX1" fmla="*/ 1536971 w 4143983"/>
                <a:gd name="connsiteY1" fmla="*/ 486383 h 4085617"/>
                <a:gd name="connsiteX2" fmla="*/ 2208467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43983" h="4085617">
                  <a:moveTo>
                    <a:pt x="466928" y="700392"/>
                  </a:moveTo>
                  <a:lnTo>
                    <a:pt x="1536971" y="486383"/>
                  </a:lnTo>
                  <a:lnTo>
                    <a:pt x="2208467" y="19455"/>
                  </a:lnTo>
                  <a:lnTo>
                    <a:pt x="2363534" y="0"/>
                  </a:lnTo>
                  <a:lnTo>
                    <a:pt x="2811294" y="505838"/>
                  </a:lnTo>
                  <a:lnTo>
                    <a:pt x="3608962" y="710119"/>
                  </a:lnTo>
                  <a:lnTo>
                    <a:pt x="4143983" y="1770434"/>
                  </a:lnTo>
                  <a:lnTo>
                    <a:pt x="3677056" y="2509736"/>
                  </a:lnTo>
                  <a:lnTo>
                    <a:pt x="3677056" y="3219855"/>
                  </a:lnTo>
                  <a:lnTo>
                    <a:pt x="3599235" y="3307404"/>
                  </a:lnTo>
                  <a:lnTo>
                    <a:pt x="2743200" y="3463047"/>
                  </a:lnTo>
                  <a:lnTo>
                    <a:pt x="1896894" y="4066162"/>
                  </a:lnTo>
                  <a:lnTo>
                    <a:pt x="1780162" y="4085617"/>
                  </a:lnTo>
                  <a:lnTo>
                    <a:pt x="1274324" y="3492230"/>
                  </a:lnTo>
                  <a:lnTo>
                    <a:pt x="505839" y="3317132"/>
                  </a:lnTo>
                  <a:lnTo>
                    <a:pt x="0" y="2276272"/>
                  </a:lnTo>
                  <a:lnTo>
                    <a:pt x="466928" y="1575881"/>
                  </a:lnTo>
                  <a:lnTo>
                    <a:pt x="466928" y="700392"/>
                  </a:lnTo>
                  <a:close/>
                </a:path>
              </a:pathLst>
            </a:custGeom>
            <a:blipFill dpi="0" rotWithShape="1">
              <a:blip r:embed="rId11" cstate="print">
                <a:extLst>
                  <a:ext uri="{28A0092B-C50C-407E-A947-70E740481C1C}">
                    <a14:useLocalDpi xmlns:a14="http://schemas.microsoft.com/office/drawing/2010/main" val="0"/>
                  </a:ext>
                </a:extLst>
              </a:blip>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35781" y="11355"/>
              <a:ext cx="1548824" cy="307777"/>
            </a:xfrm>
            <a:prstGeom prst="rect">
              <a:avLst/>
            </a:prstGeom>
            <a:noFill/>
            <a:ln w="19050">
              <a:noFill/>
            </a:ln>
          </p:spPr>
          <p:txBody>
            <a:bodyPr wrap="square" rtlCol="0">
              <a:spAutoFit/>
            </a:bodyPr>
            <a:lstStyle/>
            <a:p>
              <a:pPr algn="ctr"/>
              <a:r>
                <a:rPr lang="en-US" sz="1400" b="1">
                  <a:solidFill>
                    <a:srgbClr val="FFE700">
                      <a:alpha val="50000"/>
                    </a:srgbClr>
                  </a:solidFill>
                </a:rPr>
                <a:t>Truss Deployment</a:t>
              </a:r>
            </a:p>
          </p:txBody>
        </p:sp>
      </p:grpSp>
      <p:grpSp>
        <p:nvGrpSpPr>
          <p:cNvPr id="44" name="Group 43"/>
          <p:cNvGrpSpPr/>
          <p:nvPr/>
        </p:nvGrpSpPr>
        <p:grpSpPr>
          <a:xfrm>
            <a:off x="7854340" y="5073522"/>
            <a:ext cx="2509891" cy="1699511"/>
            <a:chOff x="4466517" y="2734780"/>
            <a:chExt cx="2509891" cy="1699511"/>
          </a:xfrm>
        </p:grpSpPr>
        <p:sp>
          <p:nvSpPr>
            <p:cNvPr id="45" name="Snip Single Corner Rectangle 44"/>
            <p:cNvSpPr/>
            <p:nvPr/>
          </p:nvSpPr>
          <p:spPr>
            <a:xfrm flipH="1">
              <a:off x="4554388" y="2734780"/>
              <a:ext cx="2422020" cy="1683327"/>
            </a:xfrm>
            <a:prstGeom prst="snip1Rect">
              <a:avLst>
                <a:gd name="adj" fmla="val 50000"/>
              </a:avLst>
            </a:prstGeom>
            <a:blipFill dpi="0" rotWithShape="1">
              <a:blip r:embed="rId12"/>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466517" y="3911071"/>
              <a:ext cx="895118" cy="523220"/>
            </a:xfrm>
            <a:prstGeom prst="rect">
              <a:avLst/>
            </a:prstGeom>
            <a:noFill/>
          </p:spPr>
          <p:txBody>
            <a:bodyPr wrap="square" rtlCol="0">
              <a:spAutoFit/>
            </a:bodyPr>
            <a:lstStyle/>
            <a:p>
              <a:pPr algn="ctr"/>
              <a:r>
                <a:rPr lang="en-US" sz="1400" b="1">
                  <a:solidFill>
                    <a:srgbClr val="FFE700">
                      <a:alpha val="50000"/>
                    </a:srgbClr>
                  </a:solidFill>
                </a:rPr>
                <a:t>Grapple Tool</a:t>
              </a:r>
            </a:p>
          </p:txBody>
        </p:sp>
      </p:grpSp>
      <p:sp>
        <p:nvSpPr>
          <p:cNvPr id="47" name="TextBox 46"/>
          <p:cNvSpPr txBox="1"/>
          <p:nvPr/>
        </p:nvSpPr>
        <p:spPr>
          <a:xfrm>
            <a:off x="193089" y="5981615"/>
            <a:ext cx="2786469" cy="523220"/>
          </a:xfrm>
          <a:prstGeom prst="rect">
            <a:avLst/>
          </a:prstGeom>
          <a:noFill/>
        </p:spPr>
        <p:txBody>
          <a:bodyPr wrap="square" rtlCol="0">
            <a:spAutoFit/>
          </a:bodyPr>
          <a:lstStyle/>
          <a:p>
            <a:pPr algn="ctr"/>
            <a:r>
              <a:rPr lang="en-US" sz="1400" b="1">
                <a:solidFill>
                  <a:srgbClr val="FFE700">
                    <a:alpha val="50000"/>
                  </a:srgbClr>
                </a:solidFill>
              </a:rPr>
              <a:t>Collaborative handoff to Course Placement Agent</a:t>
            </a:r>
          </a:p>
        </p:txBody>
      </p:sp>
      <p:grpSp>
        <p:nvGrpSpPr>
          <p:cNvPr id="5" name="Group 4">
            <a:extLst>
              <a:ext uri="{FF2B5EF4-FFF2-40B4-BE49-F238E27FC236}">
                <a16:creationId xmlns:a16="http://schemas.microsoft.com/office/drawing/2014/main" id="{71D3B810-1D46-421B-A4D7-724CFE519F6B}"/>
              </a:ext>
            </a:extLst>
          </p:cNvPr>
          <p:cNvGrpSpPr/>
          <p:nvPr/>
        </p:nvGrpSpPr>
        <p:grpSpPr>
          <a:xfrm>
            <a:off x="7851959" y="5071141"/>
            <a:ext cx="2509891" cy="1699511"/>
            <a:chOff x="4466517" y="2734780"/>
            <a:chExt cx="2509891" cy="1699511"/>
          </a:xfrm>
        </p:grpSpPr>
        <p:sp>
          <p:nvSpPr>
            <p:cNvPr id="49" name="Snip Single Corner Rectangle 44">
              <a:extLst>
                <a:ext uri="{FF2B5EF4-FFF2-40B4-BE49-F238E27FC236}">
                  <a16:creationId xmlns:a16="http://schemas.microsoft.com/office/drawing/2014/main" id="{844227C0-14AE-4357-B8DA-58FE16E17760}"/>
                </a:ext>
              </a:extLst>
            </p:cNvPr>
            <p:cNvSpPr/>
            <p:nvPr/>
          </p:nvSpPr>
          <p:spPr>
            <a:xfrm flipH="1">
              <a:off x="4554388" y="2734780"/>
              <a:ext cx="2422020" cy="1683327"/>
            </a:xfrm>
            <a:prstGeom prst="snip1Rect">
              <a:avLst>
                <a:gd name="adj" fmla="val 50000"/>
              </a:avLst>
            </a:prstGeom>
            <a:blipFill dpi="0" rotWithShape="1">
              <a:blip r:embed="rId13"/>
              <a:srcRect/>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8F81FA7E-9445-4955-8561-CADB0A6379A5}"/>
                </a:ext>
              </a:extLst>
            </p:cNvPr>
            <p:cNvSpPr txBox="1"/>
            <p:nvPr/>
          </p:nvSpPr>
          <p:spPr>
            <a:xfrm>
              <a:off x="4466517" y="3911071"/>
              <a:ext cx="895118" cy="523220"/>
            </a:xfrm>
            <a:prstGeom prst="rect">
              <a:avLst/>
            </a:prstGeom>
            <a:noFill/>
          </p:spPr>
          <p:txBody>
            <a:bodyPr wrap="square" rtlCol="0">
              <a:spAutoFit/>
            </a:bodyPr>
            <a:lstStyle/>
            <a:p>
              <a:pPr algn="ctr"/>
              <a:r>
                <a:rPr lang="en-US" sz="1400" b="1">
                  <a:solidFill>
                    <a:srgbClr val="FFE700"/>
                  </a:solidFill>
                </a:rPr>
                <a:t>Grapple Tool</a:t>
              </a:r>
            </a:p>
          </p:txBody>
        </p:sp>
      </p:grpSp>
      <p:grpSp>
        <p:nvGrpSpPr>
          <p:cNvPr id="16" name="Group 15">
            <a:extLst>
              <a:ext uri="{FF2B5EF4-FFF2-40B4-BE49-F238E27FC236}">
                <a16:creationId xmlns:a16="http://schemas.microsoft.com/office/drawing/2014/main" id="{8D1E0DF7-47F5-4D48-85B5-A8A6F998756C}"/>
              </a:ext>
            </a:extLst>
          </p:cNvPr>
          <p:cNvGrpSpPr/>
          <p:nvPr/>
        </p:nvGrpSpPr>
        <p:grpSpPr>
          <a:xfrm>
            <a:off x="6296934" y="113245"/>
            <a:ext cx="2278815" cy="1683247"/>
            <a:chOff x="4913823" y="1618070"/>
            <a:chExt cx="2278815" cy="1683247"/>
          </a:xfrm>
        </p:grpSpPr>
        <p:grpSp>
          <p:nvGrpSpPr>
            <p:cNvPr id="51" name="Group 50">
              <a:extLst>
                <a:ext uri="{FF2B5EF4-FFF2-40B4-BE49-F238E27FC236}">
                  <a16:creationId xmlns:a16="http://schemas.microsoft.com/office/drawing/2014/main" id="{E0CC1B2A-D31B-463D-AD65-2FE9D831D03C}"/>
                </a:ext>
              </a:extLst>
            </p:cNvPr>
            <p:cNvGrpSpPr/>
            <p:nvPr/>
          </p:nvGrpSpPr>
          <p:grpSpPr>
            <a:xfrm>
              <a:off x="4953019" y="1618070"/>
              <a:ext cx="2239619" cy="1683247"/>
              <a:chOff x="5211658" y="46286"/>
              <a:chExt cx="2799314" cy="2053205"/>
            </a:xfrm>
          </p:grpSpPr>
          <p:sp>
            <p:nvSpPr>
              <p:cNvPr id="53" name="Rectangle 52">
                <a:extLst>
                  <a:ext uri="{FF2B5EF4-FFF2-40B4-BE49-F238E27FC236}">
                    <a16:creationId xmlns:a16="http://schemas.microsoft.com/office/drawing/2014/main" id="{3CE5DFA3-2E1F-4B24-BDA8-847EA12E8D88}"/>
                  </a:ext>
                </a:extLst>
              </p:cNvPr>
              <p:cNvSpPr/>
              <p:nvPr/>
            </p:nvSpPr>
            <p:spPr>
              <a:xfrm>
                <a:off x="6433075" y="46286"/>
                <a:ext cx="1577897" cy="2053205"/>
              </a:xfrm>
              <a:prstGeom prst="rect">
                <a:avLst/>
              </a:prstGeom>
              <a:blipFill>
                <a:blip r:embed="rId14"/>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87AC4F1-88EF-4183-99D0-F64051B39477}"/>
                  </a:ext>
                </a:extLst>
              </p:cNvPr>
              <p:cNvSpPr/>
              <p:nvPr/>
            </p:nvSpPr>
            <p:spPr>
              <a:xfrm>
                <a:off x="5211658" y="288713"/>
                <a:ext cx="1587658" cy="1430656"/>
              </a:xfrm>
              <a:prstGeom prst="rect">
                <a:avLst/>
              </a:prstGeom>
              <a:blipFill>
                <a:blip r:embed="rId15"/>
                <a:stretch>
                  <a:fillRect/>
                </a:stretch>
              </a:blip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extBox 51">
              <a:extLst>
                <a:ext uri="{FF2B5EF4-FFF2-40B4-BE49-F238E27FC236}">
                  <a16:creationId xmlns:a16="http://schemas.microsoft.com/office/drawing/2014/main" id="{F0217B32-AE38-4B1A-ABBA-E093E013AB47}"/>
                </a:ext>
              </a:extLst>
            </p:cNvPr>
            <p:cNvSpPr txBox="1"/>
            <p:nvPr/>
          </p:nvSpPr>
          <p:spPr>
            <a:xfrm>
              <a:off x="4913823" y="2728872"/>
              <a:ext cx="1365725" cy="307777"/>
            </a:xfrm>
            <a:prstGeom prst="rect">
              <a:avLst/>
            </a:prstGeom>
            <a:noFill/>
            <a:ln w="19050">
              <a:noFill/>
            </a:ln>
          </p:spPr>
          <p:txBody>
            <a:bodyPr wrap="square" rtlCol="0">
              <a:spAutoFit/>
            </a:bodyPr>
            <a:lstStyle/>
            <a:p>
              <a:pPr algn="ctr"/>
              <a:r>
                <a:rPr lang="en-US" sz="1400" b="1">
                  <a:solidFill>
                    <a:srgbClr val="FFE700"/>
                  </a:solidFill>
                </a:rPr>
                <a:t>Metrology</a:t>
              </a:r>
            </a:p>
          </p:txBody>
        </p:sp>
      </p:grpSp>
    </p:spTree>
    <p:extLst>
      <p:ext uri="{BB962C8B-B14F-4D97-AF65-F5344CB8AC3E}">
        <p14:creationId xmlns:p14="http://schemas.microsoft.com/office/powerpoint/2010/main" val="3439943723"/>
      </p:ext>
    </p:extLst>
  </p:cSld>
  <p:clrMapOvr>
    <a:masterClrMapping/>
  </p:clrMapOvr>
  <p:transition spd="slow">
    <p:wipe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Lst>
          </a:blip>
          <a:stretch>
            <a:fillRect/>
          </a:stretch>
        </p:blipFill>
        <p:spPr>
          <a:xfrm>
            <a:off x="1" y="1"/>
            <a:ext cx="12192000" cy="6858000"/>
          </a:xfrm>
          <a:prstGeom prst="rect">
            <a:avLst/>
          </a:prstGeom>
          <a:ln>
            <a:noFill/>
          </a:ln>
        </p:spPr>
      </p:pic>
      <p:grpSp>
        <p:nvGrpSpPr>
          <p:cNvPr id="3" name="Group 2"/>
          <p:cNvGrpSpPr/>
          <p:nvPr/>
        </p:nvGrpSpPr>
        <p:grpSpPr>
          <a:xfrm>
            <a:off x="258053" y="4254156"/>
            <a:ext cx="5649495" cy="1770015"/>
            <a:chOff x="204844" y="4221125"/>
            <a:chExt cx="5649495" cy="1770015"/>
          </a:xfrm>
        </p:grpSpPr>
        <p:sp>
          <p:nvSpPr>
            <p:cNvPr id="14" name="Rectangle 13"/>
            <p:cNvSpPr/>
            <p:nvPr/>
          </p:nvSpPr>
          <p:spPr>
            <a:xfrm>
              <a:off x="4937106" y="4878690"/>
              <a:ext cx="917233" cy="771995"/>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04844" y="4221125"/>
              <a:ext cx="2647224" cy="177001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2830652" y="4232638"/>
              <a:ext cx="3023687" cy="636217"/>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830652" y="5650685"/>
              <a:ext cx="3023687" cy="328358"/>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824832" y="98910"/>
            <a:ext cx="1625911" cy="1179654"/>
          </a:xfrm>
          <a:prstGeom prst="rect">
            <a:avLst/>
          </a:prstGeom>
          <a:blipFill dpi="0" rotWithShape="1">
            <a:blip r:embed="rId5">
              <a:extLst>
                <a:ext uri="{BEBA8EAE-BF5A-486C-A8C5-ECC9F3942E4B}">
                  <a14:imgProps xmlns:a14="http://schemas.microsoft.com/office/drawing/2010/main">
                    <a14:imgLayer r:embed="rId6">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9044167" y="1658285"/>
            <a:ext cx="3072167" cy="1922413"/>
            <a:chOff x="7632975" y="4514193"/>
            <a:chExt cx="3072167" cy="1922413"/>
          </a:xfrm>
        </p:grpSpPr>
        <p:sp>
          <p:nvSpPr>
            <p:cNvPr id="9" name="Rectangle 8"/>
            <p:cNvSpPr/>
            <p:nvPr/>
          </p:nvSpPr>
          <p:spPr>
            <a:xfrm>
              <a:off x="7632975" y="4514193"/>
              <a:ext cx="2898750" cy="1890577"/>
            </a:xfrm>
            <a:prstGeom prst="rect">
              <a:avLst/>
            </a:prstGeom>
            <a:blipFill dpi="0" rotWithShape="1">
              <a:blip r:embed="rId7">
                <a:extLst>
                  <a:ext uri="{BEBA8EAE-BF5A-486C-A8C5-ECC9F3942E4B}">
                    <a14:imgProps xmlns:a14="http://schemas.microsoft.com/office/drawing/2010/main">
                      <a14:imgLayer r:embed="rId8">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953039" y="6128829"/>
              <a:ext cx="1752103" cy="307777"/>
            </a:xfrm>
            <a:prstGeom prst="rect">
              <a:avLst/>
            </a:prstGeom>
            <a:noFill/>
          </p:spPr>
          <p:txBody>
            <a:bodyPr wrap="square" rtlCol="0">
              <a:spAutoFit/>
            </a:bodyPr>
            <a:lstStyle/>
            <a:p>
              <a:pPr algn="ctr"/>
              <a:r>
                <a:rPr lang="en-US" sz="1400" b="1">
                  <a:solidFill>
                    <a:srgbClr val="FFE700">
                      <a:alpha val="50000"/>
                    </a:srgbClr>
                  </a:solidFill>
                </a:rPr>
                <a:t>Coarse Placement</a:t>
              </a:r>
            </a:p>
          </p:txBody>
        </p:sp>
      </p:grpSp>
      <p:sp>
        <p:nvSpPr>
          <p:cNvPr id="32" name="TextBox 31"/>
          <p:cNvSpPr txBox="1"/>
          <p:nvPr/>
        </p:nvSpPr>
        <p:spPr>
          <a:xfrm>
            <a:off x="8749458" y="1241191"/>
            <a:ext cx="1749631" cy="523220"/>
          </a:xfrm>
          <a:prstGeom prst="rect">
            <a:avLst/>
          </a:prstGeom>
          <a:noFill/>
        </p:spPr>
        <p:txBody>
          <a:bodyPr wrap="square" rtlCol="0">
            <a:spAutoFit/>
          </a:bodyPr>
          <a:lstStyle/>
          <a:p>
            <a:pPr algn="ctr"/>
            <a:r>
              <a:rPr lang="en-US" sz="1400" b="1">
                <a:solidFill>
                  <a:srgbClr val="FFE700">
                    <a:alpha val="50000"/>
                  </a:srgbClr>
                </a:solidFill>
              </a:rPr>
              <a:t>Fine Placement and assembly</a:t>
            </a:r>
          </a:p>
        </p:txBody>
      </p:sp>
      <p:pic>
        <p:nvPicPr>
          <p:cNvPr id="70" name="Picture 69"/>
          <p:cNvPicPr>
            <a:picLocks noChangeAspect="1"/>
          </p:cNvPicPr>
          <p:nvPr userDrawn="1"/>
        </p:nvPicPr>
        <p:blipFill>
          <a:blip r:embed="rId9">
            <a:clrChange>
              <a:clrFrom>
                <a:srgbClr val="FFFFFF"/>
              </a:clrFrom>
              <a:clrTo>
                <a:srgbClr val="FFFFFF">
                  <a:alpha val="0"/>
                </a:srgbClr>
              </a:clrTo>
            </a:clrChange>
          </a:blip>
          <a:stretch>
            <a:fillRect/>
          </a:stretch>
        </p:blipFill>
        <p:spPr>
          <a:xfrm>
            <a:off x="10851875" y="-27692"/>
            <a:ext cx="1334113" cy="1227458"/>
          </a:xfrm>
          <a:prstGeom prst="rect">
            <a:avLst/>
          </a:prstGeom>
        </p:spPr>
      </p:pic>
      <p:sp>
        <p:nvSpPr>
          <p:cNvPr id="71" name="TextBox 70"/>
          <p:cNvSpPr txBox="1"/>
          <p:nvPr userDrawn="1"/>
        </p:nvSpPr>
        <p:spPr>
          <a:xfrm>
            <a:off x="11193970" y="800479"/>
            <a:ext cx="649922" cy="369332"/>
          </a:xfrm>
          <a:prstGeom prst="rect">
            <a:avLst/>
          </a:prstGeom>
          <a:noFill/>
          <a:effectLst>
            <a:outerShdw blurRad="76200" dir="13500000" sy="23000" kx="1200000" algn="br" rotWithShape="0">
              <a:prstClr val="black">
                <a:alpha val="20000"/>
              </a:prstClr>
            </a:outerShdw>
          </a:effectLst>
        </p:spPr>
        <p:txBody>
          <a:bodyPr wrap="none" rtlCol="0">
            <a:spAutoFit/>
          </a:bodyPr>
          <a:lstStyle/>
          <a:p>
            <a:r>
              <a:rPr lang="en-US" b="1">
                <a:ln>
                  <a:noFill/>
                </a:ln>
                <a:solidFill>
                  <a:schemeClr val="bg1"/>
                </a:solidFill>
                <a:effectLst>
                  <a:glow rad="101600">
                    <a:schemeClr val="accent4">
                      <a:satMod val="175000"/>
                      <a:alpha val="40000"/>
                    </a:schemeClr>
                  </a:glow>
                  <a:outerShdw blurRad="50800" dir="5400000" sx="121000" sy="121000" algn="ctr" rotWithShape="0">
                    <a:srgbClr val="000000">
                      <a:alpha val="65000"/>
                    </a:srgbClr>
                  </a:outerShdw>
                </a:effectLst>
              </a:rPr>
              <a:t>PASS</a:t>
            </a:r>
          </a:p>
        </p:txBody>
      </p:sp>
      <p:sp>
        <p:nvSpPr>
          <p:cNvPr id="72" name="Oval 71"/>
          <p:cNvSpPr/>
          <p:nvPr/>
        </p:nvSpPr>
        <p:spPr>
          <a:xfrm>
            <a:off x="11946194" y="53840"/>
            <a:ext cx="127130" cy="1546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01" name="Group 100"/>
          <p:cNvGrpSpPr/>
          <p:nvPr/>
        </p:nvGrpSpPr>
        <p:grpSpPr>
          <a:xfrm>
            <a:off x="171143" y="812567"/>
            <a:ext cx="4235785" cy="3163879"/>
            <a:chOff x="175649" y="698090"/>
            <a:chExt cx="4235785" cy="3163879"/>
          </a:xfrm>
        </p:grpSpPr>
        <p:grpSp>
          <p:nvGrpSpPr>
            <p:cNvPr id="6" name="Group 5"/>
            <p:cNvGrpSpPr/>
            <p:nvPr/>
          </p:nvGrpSpPr>
          <p:grpSpPr>
            <a:xfrm>
              <a:off x="262559" y="698090"/>
              <a:ext cx="4148875" cy="3163879"/>
              <a:chOff x="262559" y="698090"/>
              <a:chExt cx="4148875" cy="3163879"/>
            </a:xfrm>
          </p:grpSpPr>
          <p:sp>
            <p:nvSpPr>
              <p:cNvPr id="22" name="Rectangle 21"/>
              <p:cNvSpPr/>
              <p:nvPr/>
            </p:nvSpPr>
            <p:spPr>
              <a:xfrm>
                <a:off x="262559" y="1472023"/>
                <a:ext cx="1979067" cy="2389946"/>
              </a:xfrm>
              <a:prstGeom prst="rect">
                <a:avLst/>
              </a:prstGeom>
              <a:blipFill dpi="0" rotWithShape="1">
                <a:blip r:embed="rId10">
                  <a:extLst>
                    <a:ext uri="{BEBA8EAE-BF5A-486C-A8C5-ECC9F3942E4B}">
                      <a14:imgProps xmlns:a14="http://schemas.microsoft.com/office/drawing/2010/main">
                        <a14:imgLayer r:embed="rId11">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306660" y="710406"/>
                <a:ext cx="2944567" cy="759365"/>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241626" y="1926784"/>
                <a:ext cx="2169808" cy="1925314"/>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51227" y="698090"/>
                <a:ext cx="1160206" cy="1229033"/>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175649" y="1484862"/>
              <a:ext cx="2152888" cy="523220"/>
            </a:xfrm>
            <a:prstGeom prst="rect">
              <a:avLst/>
            </a:prstGeom>
            <a:noFill/>
          </p:spPr>
          <p:txBody>
            <a:bodyPr wrap="square" rtlCol="0">
              <a:spAutoFit/>
            </a:bodyPr>
            <a:lstStyle/>
            <a:p>
              <a:pPr algn="ctr"/>
              <a:r>
                <a:rPr lang="en-US" sz="1400" b="1">
                  <a:solidFill>
                    <a:srgbClr val="FFE700">
                      <a:alpha val="25000"/>
                    </a:srgbClr>
                  </a:solidFill>
                </a:rPr>
                <a:t>Asset identification and localization</a:t>
              </a:r>
            </a:p>
          </p:txBody>
        </p:sp>
      </p:grpSp>
      <p:grpSp>
        <p:nvGrpSpPr>
          <p:cNvPr id="35" name="Group 34"/>
          <p:cNvGrpSpPr/>
          <p:nvPr/>
        </p:nvGrpSpPr>
        <p:grpSpPr>
          <a:xfrm>
            <a:off x="9668529" y="3852098"/>
            <a:ext cx="1709235" cy="1728212"/>
            <a:chOff x="10511483" y="1861357"/>
            <a:chExt cx="1709235" cy="1728212"/>
          </a:xfrm>
        </p:grpSpPr>
        <p:grpSp>
          <p:nvGrpSpPr>
            <p:cNvPr id="10" name="Group 9"/>
            <p:cNvGrpSpPr/>
            <p:nvPr/>
          </p:nvGrpSpPr>
          <p:grpSpPr>
            <a:xfrm>
              <a:off x="10511483" y="1861357"/>
              <a:ext cx="1673327" cy="1700519"/>
              <a:chOff x="10781644" y="1861357"/>
              <a:chExt cx="1673327" cy="1700519"/>
            </a:xfrm>
          </p:grpSpPr>
          <p:sp>
            <p:nvSpPr>
              <p:cNvPr id="15" name="Rectangle 14"/>
              <p:cNvSpPr/>
              <p:nvPr/>
            </p:nvSpPr>
            <p:spPr>
              <a:xfrm>
                <a:off x="11043407" y="2169210"/>
                <a:ext cx="1411564" cy="1392666"/>
              </a:xfrm>
              <a:prstGeom prst="rect">
                <a:avLst/>
              </a:prstGeom>
              <a:blipFill dpi="0" rotWithShape="1">
                <a:blip r:embed="rId12">
                  <a:extLst>
                    <a:ext uri="{BEBA8EAE-BF5A-486C-A8C5-ECC9F3942E4B}">
                      <a14:imgProps xmlns:a14="http://schemas.microsoft.com/office/drawing/2010/main">
                        <a14:imgLayer r:embed="rId13">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781644" y="1861357"/>
                <a:ext cx="851343" cy="678625"/>
              </a:xfrm>
              <a:prstGeom prst="rect">
                <a:avLst/>
              </a:prstGeom>
              <a:blipFill dpi="0" rotWithShape="1">
                <a:blip r:embed="rId14">
                  <a:extLst>
                    <a:ext uri="{BEBA8EAE-BF5A-486C-A8C5-ECC9F3942E4B}">
                      <a14:imgProps xmlns:a14="http://schemas.microsoft.com/office/drawing/2010/main">
                        <a14:imgLayer r:embed="rId15">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1720052" y="2387170"/>
                <a:ext cx="471948" cy="448958"/>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p:cNvCxnSpPr/>
              <p:nvPr/>
            </p:nvCxnSpPr>
            <p:spPr>
              <a:xfrm flipH="1" flipV="1">
                <a:off x="11632987" y="1885903"/>
                <a:ext cx="559013" cy="501267"/>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0801886" y="2539982"/>
                <a:ext cx="947304" cy="296146"/>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1151012" y="3066349"/>
              <a:ext cx="1069706" cy="523220"/>
            </a:xfrm>
            <a:prstGeom prst="rect">
              <a:avLst/>
            </a:prstGeom>
            <a:noFill/>
          </p:spPr>
          <p:txBody>
            <a:bodyPr wrap="square" rtlCol="0">
              <a:spAutoFit/>
            </a:bodyPr>
            <a:lstStyle/>
            <a:p>
              <a:pPr algn="ctr"/>
              <a:r>
                <a:rPr lang="en-US" sz="1400" b="1">
                  <a:solidFill>
                    <a:srgbClr val="FFE700">
                      <a:alpha val="50000"/>
                    </a:srgbClr>
                  </a:solidFill>
                </a:rPr>
                <a:t>Quick Change</a:t>
              </a:r>
            </a:p>
          </p:txBody>
        </p:sp>
      </p:grpSp>
      <p:grpSp>
        <p:nvGrpSpPr>
          <p:cNvPr id="87" name="Group 86"/>
          <p:cNvGrpSpPr/>
          <p:nvPr/>
        </p:nvGrpSpPr>
        <p:grpSpPr>
          <a:xfrm>
            <a:off x="135781" y="11355"/>
            <a:ext cx="2394492" cy="1207517"/>
            <a:chOff x="135781" y="11355"/>
            <a:chExt cx="2394492" cy="1207517"/>
          </a:xfrm>
        </p:grpSpPr>
        <p:pic>
          <p:nvPicPr>
            <p:cNvPr id="74" name="Picture 73"/>
            <p:cNvPicPr>
              <a:picLocks noChangeAspect="1"/>
            </p:cNvPicPr>
            <p:nvPr/>
          </p:nvPicPr>
          <p:blipFill>
            <a:blip r:embed="rId16">
              <a:clrChange>
                <a:clrFrom>
                  <a:srgbClr val="FFFFFF"/>
                </a:clrFrom>
                <a:clrTo>
                  <a:srgbClr val="FFFFFF">
                    <a:alpha val="0"/>
                  </a:srgbClr>
                </a:clrTo>
              </a:clrChange>
              <a:extLst>
                <a:ext uri="{BEBA8EAE-BF5A-486C-A8C5-ECC9F3942E4B}">
                  <a14:imgProps xmlns:a14="http://schemas.microsoft.com/office/drawing/2010/main">
                    <a14:imgLayer r:embed="rId17">
                      <a14:imgEffect>
                        <a14:saturation sat="0"/>
                      </a14:imgEffect>
                    </a14:imgLayer>
                  </a14:imgProps>
                </a:ext>
              </a:extLst>
            </a:blip>
            <a:stretch>
              <a:fillRect/>
            </a:stretch>
          </p:blipFill>
          <p:spPr>
            <a:xfrm>
              <a:off x="1625021" y="91224"/>
              <a:ext cx="905252" cy="822960"/>
            </a:xfrm>
            <a:prstGeom prst="rect">
              <a:avLst/>
            </a:prstGeom>
            <a:ln w="28575">
              <a:solidFill>
                <a:srgbClr val="808080"/>
              </a:solidFill>
            </a:ln>
          </p:spPr>
        </p:pic>
        <p:sp>
          <p:nvSpPr>
            <p:cNvPr id="75" name="Freeform 74"/>
            <p:cNvSpPr>
              <a:spLocks noChangeAspect="1"/>
            </p:cNvSpPr>
            <p:nvPr/>
          </p:nvSpPr>
          <p:spPr>
            <a:xfrm>
              <a:off x="442501" y="241875"/>
              <a:ext cx="1005840" cy="976997"/>
            </a:xfrm>
            <a:custGeom>
              <a:avLst/>
              <a:gdLst>
                <a:gd name="connsiteX0" fmla="*/ 466928 w 4143983"/>
                <a:gd name="connsiteY0" fmla="*/ 680937 h 4066162"/>
                <a:gd name="connsiteX1" fmla="*/ 1536971 w 4143983"/>
                <a:gd name="connsiteY1" fmla="*/ 466928 h 4066162"/>
                <a:gd name="connsiteX2" fmla="*/ 2227635 w 4143983"/>
                <a:gd name="connsiteY2" fmla="*/ 0 h 4066162"/>
                <a:gd name="connsiteX3" fmla="*/ 2344366 w 4143983"/>
                <a:gd name="connsiteY3" fmla="*/ 0 h 4066162"/>
                <a:gd name="connsiteX4" fmla="*/ 2811294 w 4143983"/>
                <a:gd name="connsiteY4" fmla="*/ 486383 h 4066162"/>
                <a:gd name="connsiteX5" fmla="*/ 3608962 w 4143983"/>
                <a:gd name="connsiteY5" fmla="*/ 690664 h 4066162"/>
                <a:gd name="connsiteX6" fmla="*/ 4143983 w 4143983"/>
                <a:gd name="connsiteY6" fmla="*/ 1750979 h 4066162"/>
                <a:gd name="connsiteX7" fmla="*/ 3677056 w 4143983"/>
                <a:gd name="connsiteY7" fmla="*/ 2490281 h 4066162"/>
                <a:gd name="connsiteX8" fmla="*/ 3677056 w 4143983"/>
                <a:gd name="connsiteY8" fmla="*/ 3200400 h 4066162"/>
                <a:gd name="connsiteX9" fmla="*/ 3599235 w 4143983"/>
                <a:gd name="connsiteY9" fmla="*/ 3287949 h 4066162"/>
                <a:gd name="connsiteX10" fmla="*/ 2743200 w 4143983"/>
                <a:gd name="connsiteY10" fmla="*/ 3443592 h 4066162"/>
                <a:gd name="connsiteX11" fmla="*/ 1896894 w 4143983"/>
                <a:gd name="connsiteY11" fmla="*/ 4046707 h 4066162"/>
                <a:gd name="connsiteX12" fmla="*/ 1780162 w 4143983"/>
                <a:gd name="connsiteY12" fmla="*/ 4066162 h 4066162"/>
                <a:gd name="connsiteX13" fmla="*/ 1274324 w 4143983"/>
                <a:gd name="connsiteY13" fmla="*/ 3472775 h 4066162"/>
                <a:gd name="connsiteX14" fmla="*/ 505839 w 4143983"/>
                <a:gd name="connsiteY14" fmla="*/ 3297677 h 4066162"/>
                <a:gd name="connsiteX15" fmla="*/ 0 w 4143983"/>
                <a:gd name="connsiteY15" fmla="*/ 2256817 h 4066162"/>
                <a:gd name="connsiteX16" fmla="*/ 466928 w 4143983"/>
                <a:gd name="connsiteY16" fmla="*/ 1556426 h 4066162"/>
                <a:gd name="connsiteX17" fmla="*/ 466928 w 4143983"/>
                <a:gd name="connsiteY17" fmla="*/ 680937 h 4066162"/>
                <a:gd name="connsiteX0" fmla="*/ 466928 w 4143983"/>
                <a:gd name="connsiteY0" fmla="*/ 700392 h 4085617"/>
                <a:gd name="connsiteX1" fmla="*/ 1536971 w 4143983"/>
                <a:gd name="connsiteY1" fmla="*/ 486383 h 4085617"/>
                <a:gd name="connsiteX2" fmla="*/ 2227635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 name="connsiteX0" fmla="*/ 466928 w 4143983"/>
                <a:gd name="connsiteY0" fmla="*/ 700392 h 4085617"/>
                <a:gd name="connsiteX1" fmla="*/ 1536971 w 4143983"/>
                <a:gd name="connsiteY1" fmla="*/ 486383 h 4085617"/>
                <a:gd name="connsiteX2" fmla="*/ 2208467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43983" h="4085617">
                  <a:moveTo>
                    <a:pt x="466928" y="700392"/>
                  </a:moveTo>
                  <a:lnTo>
                    <a:pt x="1536971" y="486383"/>
                  </a:lnTo>
                  <a:lnTo>
                    <a:pt x="2208467" y="19455"/>
                  </a:lnTo>
                  <a:lnTo>
                    <a:pt x="2363534" y="0"/>
                  </a:lnTo>
                  <a:lnTo>
                    <a:pt x="2811294" y="505838"/>
                  </a:lnTo>
                  <a:lnTo>
                    <a:pt x="3608962" y="710119"/>
                  </a:lnTo>
                  <a:lnTo>
                    <a:pt x="4143983" y="1770434"/>
                  </a:lnTo>
                  <a:lnTo>
                    <a:pt x="3677056" y="2509736"/>
                  </a:lnTo>
                  <a:lnTo>
                    <a:pt x="3677056" y="3219855"/>
                  </a:lnTo>
                  <a:lnTo>
                    <a:pt x="3599235" y="3307404"/>
                  </a:lnTo>
                  <a:lnTo>
                    <a:pt x="2743200" y="3463047"/>
                  </a:lnTo>
                  <a:lnTo>
                    <a:pt x="1896894" y="4066162"/>
                  </a:lnTo>
                  <a:lnTo>
                    <a:pt x="1780162" y="4085617"/>
                  </a:lnTo>
                  <a:lnTo>
                    <a:pt x="1274324" y="3492230"/>
                  </a:lnTo>
                  <a:lnTo>
                    <a:pt x="505839" y="3317132"/>
                  </a:lnTo>
                  <a:lnTo>
                    <a:pt x="0" y="2276272"/>
                  </a:lnTo>
                  <a:lnTo>
                    <a:pt x="466928" y="1575881"/>
                  </a:lnTo>
                  <a:lnTo>
                    <a:pt x="466928" y="700392"/>
                  </a:lnTo>
                  <a:close/>
                </a:path>
              </a:pathLst>
            </a:custGeom>
            <a:blipFill dpi="0" rotWithShape="1">
              <a:blip r:embed="rId18" cstate="print">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35781" y="11355"/>
              <a:ext cx="1548824" cy="307777"/>
            </a:xfrm>
            <a:prstGeom prst="rect">
              <a:avLst/>
            </a:prstGeom>
            <a:noFill/>
            <a:ln w="19050">
              <a:noFill/>
            </a:ln>
          </p:spPr>
          <p:txBody>
            <a:bodyPr wrap="square" rtlCol="0">
              <a:spAutoFit/>
            </a:bodyPr>
            <a:lstStyle/>
            <a:p>
              <a:pPr algn="ctr"/>
              <a:r>
                <a:rPr lang="en-US" sz="1400" b="1">
                  <a:solidFill>
                    <a:srgbClr val="FFE700">
                      <a:alpha val="50000"/>
                    </a:srgbClr>
                  </a:solidFill>
                </a:rPr>
                <a:t>Truss Deployment</a:t>
              </a:r>
            </a:p>
          </p:txBody>
        </p:sp>
      </p:grpSp>
      <p:grpSp>
        <p:nvGrpSpPr>
          <p:cNvPr id="92" name="Group 91"/>
          <p:cNvGrpSpPr/>
          <p:nvPr/>
        </p:nvGrpSpPr>
        <p:grpSpPr>
          <a:xfrm>
            <a:off x="6296934" y="113245"/>
            <a:ext cx="2278815" cy="1683247"/>
            <a:chOff x="4913823" y="1618070"/>
            <a:chExt cx="2278815" cy="1683247"/>
          </a:xfrm>
        </p:grpSpPr>
        <p:grpSp>
          <p:nvGrpSpPr>
            <p:cNvPr id="86" name="Group 85"/>
            <p:cNvGrpSpPr/>
            <p:nvPr/>
          </p:nvGrpSpPr>
          <p:grpSpPr>
            <a:xfrm>
              <a:off x="4953019" y="1618070"/>
              <a:ext cx="2239619" cy="1683247"/>
              <a:chOff x="5211658" y="46286"/>
              <a:chExt cx="2799314" cy="2053205"/>
            </a:xfrm>
          </p:grpSpPr>
          <p:sp>
            <p:nvSpPr>
              <p:cNvPr id="79" name="Rectangle 78"/>
              <p:cNvSpPr/>
              <p:nvPr/>
            </p:nvSpPr>
            <p:spPr>
              <a:xfrm>
                <a:off x="6433075" y="46286"/>
                <a:ext cx="1577897" cy="2053205"/>
              </a:xfrm>
              <a:prstGeom prst="rect">
                <a:avLst/>
              </a:prstGeom>
              <a:blipFill>
                <a:blip r:embed="rId20">
                  <a:extLst>
                    <a:ext uri="{BEBA8EAE-BF5A-486C-A8C5-ECC9F3942E4B}">
                      <a14:imgProps xmlns:a14="http://schemas.microsoft.com/office/drawing/2010/main">
                        <a14:imgLayer r:embed="rId21">
                          <a14:imgEffect>
                            <a14:saturation sat="0"/>
                          </a14:imgEffect>
                        </a14:imgLayer>
                      </a14:imgProps>
                    </a:ext>
                  </a:extLst>
                </a:blip>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5211658" y="288713"/>
                <a:ext cx="1587658" cy="1430656"/>
              </a:xfrm>
              <a:prstGeom prst="rect">
                <a:avLst/>
              </a:prstGeom>
              <a:blipFill>
                <a:blip r:embed="rId22">
                  <a:extLst>
                    <a:ext uri="{BEBA8EAE-BF5A-486C-A8C5-ECC9F3942E4B}">
                      <a14:imgProps xmlns:a14="http://schemas.microsoft.com/office/drawing/2010/main">
                        <a14:imgLayer r:embed="rId23">
                          <a14:imgEffect>
                            <a14:saturation sat="0"/>
                          </a14:imgEffect>
                        </a14:imgLayer>
                      </a14:imgProps>
                    </a:ext>
                  </a:extLst>
                </a:blip>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TextBox 90"/>
            <p:cNvSpPr txBox="1"/>
            <p:nvPr/>
          </p:nvSpPr>
          <p:spPr>
            <a:xfrm>
              <a:off x="4913823" y="2728872"/>
              <a:ext cx="1365725" cy="307777"/>
            </a:xfrm>
            <a:prstGeom prst="rect">
              <a:avLst/>
            </a:prstGeom>
            <a:noFill/>
            <a:ln w="19050">
              <a:noFill/>
            </a:ln>
          </p:spPr>
          <p:txBody>
            <a:bodyPr wrap="square" rtlCol="0">
              <a:spAutoFit/>
            </a:bodyPr>
            <a:lstStyle/>
            <a:p>
              <a:pPr algn="ctr"/>
              <a:r>
                <a:rPr lang="en-US" sz="1400" b="1">
                  <a:solidFill>
                    <a:srgbClr val="FFE700">
                      <a:alpha val="50000"/>
                    </a:srgbClr>
                  </a:solidFill>
                </a:rPr>
                <a:t>Metrology</a:t>
              </a:r>
            </a:p>
          </p:txBody>
        </p:sp>
      </p:grpSp>
      <p:grpSp>
        <p:nvGrpSpPr>
          <p:cNvPr id="44" name="Group 43"/>
          <p:cNvGrpSpPr/>
          <p:nvPr/>
        </p:nvGrpSpPr>
        <p:grpSpPr>
          <a:xfrm>
            <a:off x="7854340" y="5073522"/>
            <a:ext cx="2509891" cy="1699511"/>
            <a:chOff x="4466517" y="2734780"/>
            <a:chExt cx="2509891" cy="1699511"/>
          </a:xfrm>
        </p:grpSpPr>
        <p:sp>
          <p:nvSpPr>
            <p:cNvPr id="45" name="Snip Single Corner Rectangle 44"/>
            <p:cNvSpPr/>
            <p:nvPr/>
          </p:nvSpPr>
          <p:spPr>
            <a:xfrm flipH="1">
              <a:off x="4554388" y="2734780"/>
              <a:ext cx="2422020" cy="1683327"/>
            </a:xfrm>
            <a:prstGeom prst="snip1Rect">
              <a:avLst>
                <a:gd name="adj" fmla="val 50000"/>
              </a:avLst>
            </a:prstGeom>
            <a:blipFill dpi="0" rotWithShape="1">
              <a:blip r:embed="rId24">
                <a:extLst>
                  <a:ext uri="{BEBA8EAE-BF5A-486C-A8C5-ECC9F3942E4B}">
                    <a14:imgProps xmlns:a14="http://schemas.microsoft.com/office/drawing/2010/main">
                      <a14:imgLayer r:embed="rId25">
                        <a14:imgEffect>
                          <a14:saturation sat="0"/>
                        </a14:imgEffect>
                      </a14:imgLayer>
                    </a14:imgProps>
                  </a:ext>
                </a:extLst>
              </a:blip>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466517" y="3911071"/>
              <a:ext cx="895118" cy="523220"/>
            </a:xfrm>
            <a:prstGeom prst="rect">
              <a:avLst/>
            </a:prstGeom>
            <a:noFill/>
          </p:spPr>
          <p:txBody>
            <a:bodyPr wrap="square" rtlCol="0">
              <a:spAutoFit/>
            </a:bodyPr>
            <a:lstStyle/>
            <a:p>
              <a:pPr algn="ctr"/>
              <a:r>
                <a:rPr lang="en-US" sz="1400" b="1">
                  <a:solidFill>
                    <a:srgbClr val="FFE700">
                      <a:alpha val="50000"/>
                    </a:srgbClr>
                  </a:solidFill>
                </a:rPr>
                <a:t>Grapple Tool</a:t>
              </a:r>
            </a:p>
          </p:txBody>
        </p:sp>
      </p:grpSp>
      <p:sp>
        <p:nvSpPr>
          <p:cNvPr id="47" name="TextBox 46"/>
          <p:cNvSpPr txBox="1"/>
          <p:nvPr/>
        </p:nvSpPr>
        <p:spPr>
          <a:xfrm>
            <a:off x="193089" y="5981615"/>
            <a:ext cx="2786469" cy="523220"/>
          </a:xfrm>
          <a:prstGeom prst="rect">
            <a:avLst/>
          </a:prstGeom>
          <a:noFill/>
        </p:spPr>
        <p:txBody>
          <a:bodyPr wrap="square" rtlCol="0">
            <a:spAutoFit/>
          </a:bodyPr>
          <a:lstStyle/>
          <a:p>
            <a:pPr algn="ctr"/>
            <a:r>
              <a:rPr lang="en-US" sz="1400" b="1">
                <a:solidFill>
                  <a:srgbClr val="FFE700"/>
                </a:solidFill>
              </a:rPr>
              <a:t>Collaborative handoff to Course Placement Agent</a:t>
            </a:r>
          </a:p>
        </p:txBody>
      </p:sp>
    </p:spTree>
    <p:extLst>
      <p:ext uri="{BB962C8B-B14F-4D97-AF65-F5344CB8AC3E}">
        <p14:creationId xmlns:p14="http://schemas.microsoft.com/office/powerpoint/2010/main" val="3627743677"/>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atin typeface="+mn-lt"/>
              </a:rPr>
              <a:t>Multi-Agent Collaborative Hand-off Concept</a:t>
            </a:r>
          </a:p>
        </p:txBody>
      </p:sp>
      <p:pic>
        <p:nvPicPr>
          <p:cNvPr id="8" name="Circular Assembly Slow - Steady">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458821" y="1450028"/>
            <a:ext cx="11058727" cy="4269835"/>
          </a:xfrm>
        </p:spPr>
      </p:pic>
      <p:sp>
        <p:nvSpPr>
          <p:cNvPr id="5" name="Date Placeholder 4"/>
          <p:cNvSpPr>
            <a:spLocks noGrp="1"/>
          </p:cNvSpPr>
          <p:nvPr>
            <p:ph type="dt" sz="half" idx="10"/>
          </p:nvPr>
        </p:nvSpPr>
        <p:spPr>
          <a:xfrm>
            <a:off x="108443" y="6470646"/>
            <a:ext cx="5010312" cy="365125"/>
          </a:xfrm>
        </p:spPr>
        <p:txBody>
          <a:bodyPr/>
          <a:lstStyle/>
          <a:p>
            <a:r>
              <a:rPr lang="en-US"/>
              <a:t>PASS PI: Bill.Doggett@nasa.gov  </a:t>
            </a:r>
          </a:p>
          <a:p>
            <a:r>
              <a:rPr lang="en-US"/>
              <a:t>Autonomy Tech Lead: benjamin.n.kelley@nasa.gov</a:t>
            </a:r>
          </a:p>
        </p:txBody>
      </p:sp>
      <p:sp>
        <p:nvSpPr>
          <p:cNvPr id="6" name="Footer Placeholder 5"/>
          <p:cNvSpPr>
            <a:spLocks noGrp="1"/>
          </p:cNvSpPr>
          <p:nvPr>
            <p:ph type="ftr" sz="quarter" idx="11"/>
          </p:nvPr>
        </p:nvSpPr>
        <p:spPr/>
        <p:txBody>
          <a:bodyPr/>
          <a:lstStyle/>
          <a:p>
            <a:r>
              <a:rPr lang="en-US"/>
              <a:t>NASA LaRC Autonomy for PASS PMR July  2021</a:t>
            </a:r>
          </a:p>
        </p:txBody>
      </p:sp>
      <p:sp>
        <p:nvSpPr>
          <p:cNvPr id="7" name="Slide Number Placeholder 6"/>
          <p:cNvSpPr>
            <a:spLocks noGrp="1"/>
          </p:cNvSpPr>
          <p:nvPr>
            <p:ph type="sldNum" sz="quarter" idx="12"/>
          </p:nvPr>
        </p:nvSpPr>
        <p:spPr/>
        <p:txBody>
          <a:bodyPr/>
          <a:lstStyle/>
          <a:p>
            <a:fld id="{93D5229B-65EC-45FE-990C-E8E86806AA55}" type="slidenum">
              <a:rPr lang="en-US" smtClean="0"/>
              <a:t>5</a:t>
            </a:fld>
            <a:endParaRPr lang="en-US"/>
          </a:p>
        </p:txBody>
      </p:sp>
    </p:spTree>
    <p:extLst>
      <p:ext uri="{BB962C8B-B14F-4D97-AF65-F5344CB8AC3E}">
        <p14:creationId xmlns:p14="http://schemas.microsoft.com/office/powerpoint/2010/main" val="315464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9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Lst>
          </a:blip>
          <a:stretch>
            <a:fillRect/>
          </a:stretch>
        </p:blipFill>
        <p:spPr>
          <a:xfrm>
            <a:off x="1" y="1"/>
            <a:ext cx="12192000" cy="6858000"/>
          </a:xfrm>
          <a:prstGeom prst="rect">
            <a:avLst/>
          </a:prstGeom>
          <a:ln>
            <a:noFill/>
          </a:ln>
        </p:spPr>
      </p:pic>
      <p:grpSp>
        <p:nvGrpSpPr>
          <p:cNvPr id="3" name="Group 2"/>
          <p:cNvGrpSpPr/>
          <p:nvPr/>
        </p:nvGrpSpPr>
        <p:grpSpPr>
          <a:xfrm>
            <a:off x="258053" y="4254156"/>
            <a:ext cx="5649495" cy="1770015"/>
            <a:chOff x="204844" y="4221125"/>
            <a:chExt cx="5649495" cy="1770015"/>
          </a:xfrm>
        </p:grpSpPr>
        <p:sp>
          <p:nvSpPr>
            <p:cNvPr id="14" name="Rectangle 13"/>
            <p:cNvSpPr/>
            <p:nvPr/>
          </p:nvSpPr>
          <p:spPr>
            <a:xfrm>
              <a:off x="4937106" y="4878690"/>
              <a:ext cx="917233" cy="771995"/>
            </a:xfrm>
            <a:prstGeom prst="rect">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04844" y="4221125"/>
              <a:ext cx="2647224" cy="177001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2830652" y="4232638"/>
              <a:ext cx="3023687" cy="636217"/>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830652" y="5650685"/>
              <a:ext cx="3023687" cy="328358"/>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8824832" y="98910"/>
            <a:ext cx="1625911" cy="1179654"/>
          </a:xfrm>
          <a:prstGeom prst="rect">
            <a:avLst/>
          </a:prstGeom>
          <a:blipFill dpi="0" rotWithShape="1">
            <a:blip r:embed="rId5">
              <a:extLst>
                <a:ext uri="{BEBA8EAE-BF5A-486C-A8C5-ECC9F3942E4B}">
                  <a14:imgProps xmlns:a14="http://schemas.microsoft.com/office/drawing/2010/main">
                    <a14:imgLayer r:embed="rId6">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9044167" y="1658285"/>
            <a:ext cx="3072167" cy="1922413"/>
            <a:chOff x="7632975" y="4514193"/>
            <a:chExt cx="3072167" cy="1922413"/>
          </a:xfrm>
        </p:grpSpPr>
        <p:sp>
          <p:nvSpPr>
            <p:cNvPr id="9" name="Rectangle 8"/>
            <p:cNvSpPr/>
            <p:nvPr/>
          </p:nvSpPr>
          <p:spPr>
            <a:xfrm>
              <a:off x="7632975" y="4514193"/>
              <a:ext cx="2898750" cy="1890577"/>
            </a:xfrm>
            <a:prstGeom prst="rect">
              <a:avLst/>
            </a:prstGeom>
            <a:blipFill dpi="0" rotWithShape="1">
              <a:blip r:embed="rId7">
                <a:extLst>
                  <a:ext uri="{BEBA8EAE-BF5A-486C-A8C5-ECC9F3942E4B}">
                    <a14:imgProps xmlns:a14="http://schemas.microsoft.com/office/drawing/2010/main">
                      <a14:imgLayer r:embed="rId8">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953039" y="6128829"/>
              <a:ext cx="1752103" cy="307777"/>
            </a:xfrm>
            <a:prstGeom prst="rect">
              <a:avLst/>
            </a:prstGeom>
            <a:noFill/>
          </p:spPr>
          <p:txBody>
            <a:bodyPr wrap="square" rtlCol="0">
              <a:spAutoFit/>
            </a:bodyPr>
            <a:lstStyle/>
            <a:p>
              <a:pPr algn="ctr"/>
              <a:r>
                <a:rPr lang="en-US" sz="1400" b="1">
                  <a:solidFill>
                    <a:srgbClr val="FFE700">
                      <a:alpha val="50000"/>
                    </a:srgbClr>
                  </a:solidFill>
                </a:rPr>
                <a:t>Coarse Placement</a:t>
              </a:r>
            </a:p>
          </p:txBody>
        </p:sp>
      </p:grpSp>
      <p:sp>
        <p:nvSpPr>
          <p:cNvPr id="32" name="TextBox 31"/>
          <p:cNvSpPr txBox="1"/>
          <p:nvPr/>
        </p:nvSpPr>
        <p:spPr>
          <a:xfrm>
            <a:off x="8749458" y="1241191"/>
            <a:ext cx="1749631" cy="523220"/>
          </a:xfrm>
          <a:prstGeom prst="rect">
            <a:avLst/>
          </a:prstGeom>
          <a:noFill/>
        </p:spPr>
        <p:txBody>
          <a:bodyPr wrap="square" rtlCol="0">
            <a:spAutoFit/>
          </a:bodyPr>
          <a:lstStyle/>
          <a:p>
            <a:pPr algn="ctr"/>
            <a:r>
              <a:rPr lang="en-US" sz="1400" b="1">
                <a:solidFill>
                  <a:srgbClr val="FFE700">
                    <a:alpha val="50000"/>
                  </a:srgbClr>
                </a:solidFill>
              </a:rPr>
              <a:t>Fine Placement and assembly</a:t>
            </a:r>
          </a:p>
        </p:txBody>
      </p:sp>
      <p:pic>
        <p:nvPicPr>
          <p:cNvPr id="70" name="Picture 69"/>
          <p:cNvPicPr>
            <a:picLocks noChangeAspect="1"/>
          </p:cNvPicPr>
          <p:nvPr userDrawn="1"/>
        </p:nvPicPr>
        <p:blipFill>
          <a:blip r:embed="rId9">
            <a:clrChange>
              <a:clrFrom>
                <a:srgbClr val="FFFFFF"/>
              </a:clrFrom>
              <a:clrTo>
                <a:srgbClr val="FFFFFF">
                  <a:alpha val="0"/>
                </a:srgbClr>
              </a:clrTo>
            </a:clrChange>
          </a:blip>
          <a:stretch>
            <a:fillRect/>
          </a:stretch>
        </p:blipFill>
        <p:spPr>
          <a:xfrm>
            <a:off x="10851875" y="-27692"/>
            <a:ext cx="1334113" cy="1227458"/>
          </a:xfrm>
          <a:prstGeom prst="rect">
            <a:avLst/>
          </a:prstGeom>
        </p:spPr>
      </p:pic>
      <p:sp>
        <p:nvSpPr>
          <p:cNvPr id="71" name="TextBox 70"/>
          <p:cNvSpPr txBox="1"/>
          <p:nvPr userDrawn="1"/>
        </p:nvSpPr>
        <p:spPr>
          <a:xfrm>
            <a:off x="11193970" y="800479"/>
            <a:ext cx="649922" cy="369332"/>
          </a:xfrm>
          <a:prstGeom prst="rect">
            <a:avLst/>
          </a:prstGeom>
          <a:noFill/>
          <a:effectLst>
            <a:outerShdw blurRad="76200" dir="13500000" sy="23000" kx="1200000" algn="br" rotWithShape="0">
              <a:prstClr val="black">
                <a:alpha val="20000"/>
              </a:prstClr>
            </a:outerShdw>
          </a:effectLst>
        </p:spPr>
        <p:txBody>
          <a:bodyPr wrap="none" rtlCol="0">
            <a:spAutoFit/>
          </a:bodyPr>
          <a:lstStyle/>
          <a:p>
            <a:r>
              <a:rPr lang="en-US" b="1">
                <a:ln>
                  <a:noFill/>
                </a:ln>
                <a:solidFill>
                  <a:schemeClr val="bg1"/>
                </a:solidFill>
                <a:effectLst>
                  <a:glow rad="101600">
                    <a:schemeClr val="accent4">
                      <a:satMod val="175000"/>
                      <a:alpha val="40000"/>
                    </a:schemeClr>
                  </a:glow>
                  <a:outerShdw blurRad="50800" dir="5400000" sx="121000" sy="121000" algn="ctr" rotWithShape="0">
                    <a:srgbClr val="000000">
                      <a:alpha val="65000"/>
                    </a:srgbClr>
                  </a:outerShdw>
                </a:effectLst>
              </a:rPr>
              <a:t>PASS</a:t>
            </a:r>
          </a:p>
        </p:txBody>
      </p:sp>
      <p:sp>
        <p:nvSpPr>
          <p:cNvPr id="72" name="Oval 71"/>
          <p:cNvSpPr/>
          <p:nvPr/>
        </p:nvSpPr>
        <p:spPr>
          <a:xfrm>
            <a:off x="11946194" y="53840"/>
            <a:ext cx="127130" cy="15465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01" name="Group 100"/>
          <p:cNvGrpSpPr/>
          <p:nvPr/>
        </p:nvGrpSpPr>
        <p:grpSpPr>
          <a:xfrm>
            <a:off x="171143" y="812567"/>
            <a:ext cx="4235785" cy="3163879"/>
            <a:chOff x="175649" y="698090"/>
            <a:chExt cx="4235785" cy="3163879"/>
          </a:xfrm>
        </p:grpSpPr>
        <p:grpSp>
          <p:nvGrpSpPr>
            <p:cNvPr id="6" name="Group 5"/>
            <p:cNvGrpSpPr/>
            <p:nvPr/>
          </p:nvGrpSpPr>
          <p:grpSpPr>
            <a:xfrm>
              <a:off x="262559" y="698090"/>
              <a:ext cx="4148875" cy="3163879"/>
              <a:chOff x="262559" y="698090"/>
              <a:chExt cx="4148875" cy="3163879"/>
            </a:xfrm>
          </p:grpSpPr>
          <p:sp>
            <p:nvSpPr>
              <p:cNvPr id="22" name="Rectangle 21"/>
              <p:cNvSpPr/>
              <p:nvPr/>
            </p:nvSpPr>
            <p:spPr>
              <a:xfrm>
                <a:off x="262559" y="1472023"/>
                <a:ext cx="1979067" cy="2389946"/>
              </a:xfrm>
              <a:prstGeom prst="rect">
                <a:avLst/>
              </a:prstGeom>
              <a:blipFill dpi="0" rotWithShape="1">
                <a:blip r:embed="rId10">
                  <a:extLst>
                    <a:ext uri="{BEBA8EAE-BF5A-486C-A8C5-ECC9F3942E4B}">
                      <a14:imgProps xmlns:a14="http://schemas.microsoft.com/office/drawing/2010/main">
                        <a14:imgLayer r:embed="rId11">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306660" y="710406"/>
                <a:ext cx="2944567" cy="759365"/>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241626" y="1926784"/>
                <a:ext cx="2169808" cy="1925314"/>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51227" y="698090"/>
                <a:ext cx="1160206" cy="1229033"/>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175649" y="1484862"/>
              <a:ext cx="2152888" cy="523220"/>
            </a:xfrm>
            <a:prstGeom prst="rect">
              <a:avLst/>
            </a:prstGeom>
            <a:noFill/>
          </p:spPr>
          <p:txBody>
            <a:bodyPr wrap="square" rtlCol="0">
              <a:spAutoFit/>
            </a:bodyPr>
            <a:lstStyle/>
            <a:p>
              <a:pPr algn="ctr"/>
              <a:r>
                <a:rPr lang="en-US" sz="1400" b="1">
                  <a:solidFill>
                    <a:srgbClr val="FFE700">
                      <a:alpha val="25000"/>
                    </a:srgbClr>
                  </a:solidFill>
                </a:rPr>
                <a:t>Asset identification and localization</a:t>
              </a:r>
            </a:p>
          </p:txBody>
        </p:sp>
      </p:grpSp>
      <p:grpSp>
        <p:nvGrpSpPr>
          <p:cNvPr id="35" name="Group 34"/>
          <p:cNvGrpSpPr/>
          <p:nvPr/>
        </p:nvGrpSpPr>
        <p:grpSpPr>
          <a:xfrm>
            <a:off x="9668529" y="3852098"/>
            <a:ext cx="1709235" cy="1728212"/>
            <a:chOff x="10511483" y="1861357"/>
            <a:chExt cx="1709235" cy="1728212"/>
          </a:xfrm>
        </p:grpSpPr>
        <p:grpSp>
          <p:nvGrpSpPr>
            <p:cNvPr id="10" name="Group 9"/>
            <p:cNvGrpSpPr/>
            <p:nvPr/>
          </p:nvGrpSpPr>
          <p:grpSpPr>
            <a:xfrm>
              <a:off x="10511483" y="1861357"/>
              <a:ext cx="1673327" cy="1700519"/>
              <a:chOff x="10781644" y="1861357"/>
              <a:chExt cx="1673327" cy="1700519"/>
            </a:xfrm>
          </p:grpSpPr>
          <p:sp>
            <p:nvSpPr>
              <p:cNvPr id="15" name="Rectangle 14"/>
              <p:cNvSpPr/>
              <p:nvPr/>
            </p:nvSpPr>
            <p:spPr>
              <a:xfrm>
                <a:off x="11043407" y="2169210"/>
                <a:ext cx="1411564" cy="1392666"/>
              </a:xfrm>
              <a:prstGeom prst="rect">
                <a:avLst/>
              </a:prstGeom>
              <a:blipFill dpi="0" rotWithShape="1">
                <a:blip r:embed="rId12">
                  <a:extLst>
                    <a:ext uri="{BEBA8EAE-BF5A-486C-A8C5-ECC9F3942E4B}">
                      <a14:imgProps xmlns:a14="http://schemas.microsoft.com/office/drawing/2010/main">
                        <a14:imgLayer r:embed="rId13">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781644" y="1861357"/>
                <a:ext cx="851343" cy="678625"/>
              </a:xfrm>
              <a:prstGeom prst="rect">
                <a:avLst/>
              </a:prstGeom>
              <a:blipFill dpi="0" rotWithShape="1">
                <a:blip r:embed="rId14">
                  <a:extLst>
                    <a:ext uri="{BEBA8EAE-BF5A-486C-A8C5-ECC9F3942E4B}">
                      <a14:imgProps xmlns:a14="http://schemas.microsoft.com/office/drawing/2010/main">
                        <a14:imgLayer r:embed="rId15">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11720052" y="2387170"/>
                <a:ext cx="471948" cy="448958"/>
              </a:xfrm>
              <a:prstGeom prst="rect">
                <a:avLst/>
              </a:prstGeom>
              <a:no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p:cNvCxnSpPr/>
              <p:nvPr/>
            </p:nvCxnSpPr>
            <p:spPr>
              <a:xfrm flipH="1" flipV="1">
                <a:off x="11632987" y="1885903"/>
                <a:ext cx="559013" cy="501267"/>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0801886" y="2539982"/>
                <a:ext cx="947304" cy="296146"/>
              </a:xfrm>
              <a:prstGeom prst="line">
                <a:avLst/>
              </a:prstGeom>
              <a:ln w="28575">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1151012" y="3066349"/>
              <a:ext cx="1069706" cy="523220"/>
            </a:xfrm>
            <a:prstGeom prst="rect">
              <a:avLst/>
            </a:prstGeom>
            <a:noFill/>
          </p:spPr>
          <p:txBody>
            <a:bodyPr wrap="square" rtlCol="0">
              <a:spAutoFit/>
            </a:bodyPr>
            <a:lstStyle/>
            <a:p>
              <a:pPr algn="ctr"/>
              <a:r>
                <a:rPr lang="en-US" sz="1400" b="1">
                  <a:solidFill>
                    <a:srgbClr val="FFE700">
                      <a:alpha val="50000"/>
                    </a:srgbClr>
                  </a:solidFill>
                </a:rPr>
                <a:t>Quick Change</a:t>
              </a:r>
            </a:p>
          </p:txBody>
        </p:sp>
      </p:grpSp>
      <p:grpSp>
        <p:nvGrpSpPr>
          <p:cNvPr id="87" name="Group 86"/>
          <p:cNvGrpSpPr/>
          <p:nvPr/>
        </p:nvGrpSpPr>
        <p:grpSpPr>
          <a:xfrm>
            <a:off x="135781" y="11355"/>
            <a:ext cx="2394492" cy="1207517"/>
            <a:chOff x="135781" y="11355"/>
            <a:chExt cx="2394492" cy="1207517"/>
          </a:xfrm>
        </p:grpSpPr>
        <p:pic>
          <p:nvPicPr>
            <p:cNvPr id="74" name="Picture 73"/>
            <p:cNvPicPr>
              <a:picLocks noChangeAspect="1"/>
            </p:cNvPicPr>
            <p:nvPr/>
          </p:nvPicPr>
          <p:blipFill>
            <a:blip r:embed="rId16">
              <a:clrChange>
                <a:clrFrom>
                  <a:srgbClr val="FFFFFF"/>
                </a:clrFrom>
                <a:clrTo>
                  <a:srgbClr val="FFFFFF">
                    <a:alpha val="0"/>
                  </a:srgbClr>
                </a:clrTo>
              </a:clrChange>
              <a:extLst>
                <a:ext uri="{BEBA8EAE-BF5A-486C-A8C5-ECC9F3942E4B}">
                  <a14:imgProps xmlns:a14="http://schemas.microsoft.com/office/drawing/2010/main">
                    <a14:imgLayer r:embed="rId17">
                      <a14:imgEffect>
                        <a14:saturation sat="0"/>
                      </a14:imgEffect>
                    </a14:imgLayer>
                  </a14:imgProps>
                </a:ext>
              </a:extLst>
            </a:blip>
            <a:stretch>
              <a:fillRect/>
            </a:stretch>
          </p:blipFill>
          <p:spPr>
            <a:xfrm>
              <a:off x="1625021" y="91224"/>
              <a:ext cx="905252" cy="822960"/>
            </a:xfrm>
            <a:prstGeom prst="rect">
              <a:avLst/>
            </a:prstGeom>
            <a:ln w="28575">
              <a:solidFill>
                <a:srgbClr val="808080"/>
              </a:solidFill>
            </a:ln>
          </p:spPr>
        </p:pic>
        <p:sp>
          <p:nvSpPr>
            <p:cNvPr id="75" name="Freeform 74"/>
            <p:cNvSpPr>
              <a:spLocks noChangeAspect="1"/>
            </p:cNvSpPr>
            <p:nvPr/>
          </p:nvSpPr>
          <p:spPr>
            <a:xfrm>
              <a:off x="442501" y="241875"/>
              <a:ext cx="1005840" cy="976997"/>
            </a:xfrm>
            <a:custGeom>
              <a:avLst/>
              <a:gdLst>
                <a:gd name="connsiteX0" fmla="*/ 466928 w 4143983"/>
                <a:gd name="connsiteY0" fmla="*/ 680937 h 4066162"/>
                <a:gd name="connsiteX1" fmla="*/ 1536971 w 4143983"/>
                <a:gd name="connsiteY1" fmla="*/ 466928 h 4066162"/>
                <a:gd name="connsiteX2" fmla="*/ 2227635 w 4143983"/>
                <a:gd name="connsiteY2" fmla="*/ 0 h 4066162"/>
                <a:gd name="connsiteX3" fmla="*/ 2344366 w 4143983"/>
                <a:gd name="connsiteY3" fmla="*/ 0 h 4066162"/>
                <a:gd name="connsiteX4" fmla="*/ 2811294 w 4143983"/>
                <a:gd name="connsiteY4" fmla="*/ 486383 h 4066162"/>
                <a:gd name="connsiteX5" fmla="*/ 3608962 w 4143983"/>
                <a:gd name="connsiteY5" fmla="*/ 690664 h 4066162"/>
                <a:gd name="connsiteX6" fmla="*/ 4143983 w 4143983"/>
                <a:gd name="connsiteY6" fmla="*/ 1750979 h 4066162"/>
                <a:gd name="connsiteX7" fmla="*/ 3677056 w 4143983"/>
                <a:gd name="connsiteY7" fmla="*/ 2490281 h 4066162"/>
                <a:gd name="connsiteX8" fmla="*/ 3677056 w 4143983"/>
                <a:gd name="connsiteY8" fmla="*/ 3200400 h 4066162"/>
                <a:gd name="connsiteX9" fmla="*/ 3599235 w 4143983"/>
                <a:gd name="connsiteY9" fmla="*/ 3287949 h 4066162"/>
                <a:gd name="connsiteX10" fmla="*/ 2743200 w 4143983"/>
                <a:gd name="connsiteY10" fmla="*/ 3443592 h 4066162"/>
                <a:gd name="connsiteX11" fmla="*/ 1896894 w 4143983"/>
                <a:gd name="connsiteY11" fmla="*/ 4046707 h 4066162"/>
                <a:gd name="connsiteX12" fmla="*/ 1780162 w 4143983"/>
                <a:gd name="connsiteY12" fmla="*/ 4066162 h 4066162"/>
                <a:gd name="connsiteX13" fmla="*/ 1274324 w 4143983"/>
                <a:gd name="connsiteY13" fmla="*/ 3472775 h 4066162"/>
                <a:gd name="connsiteX14" fmla="*/ 505839 w 4143983"/>
                <a:gd name="connsiteY14" fmla="*/ 3297677 h 4066162"/>
                <a:gd name="connsiteX15" fmla="*/ 0 w 4143983"/>
                <a:gd name="connsiteY15" fmla="*/ 2256817 h 4066162"/>
                <a:gd name="connsiteX16" fmla="*/ 466928 w 4143983"/>
                <a:gd name="connsiteY16" fmla="*/ 1556426 h 4066162"/>
                <a:gd name="connsiteX17" fmla="*/ 466928 w 4143983"/>
                <a:gd name="connsiteY17" fmla="*/ 680937 h 4066162"/>
                <a:gd name="connsiteX0" fmla="*/ 466928 w 4143983"/>
                <a:gd name="connsiteY0" fmla="*/ 700392 h 4085617"/>
                <a:gd name="connsiteX1" fmla="*/ 1536971 w 4143983"/>
                <a:gd name="connsiteY1" fmla="*/ 486383 h 4085617"/>
                <a:gd name="connsiteX2" fmla="*/ 2227635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 name="connsiteX0" fmla="*/ 466928 w 4143983"/>
                <a:gd name="connsiteY0" fmla="*/ 700392 h 4085617"/>
                <a:gd name="connsiteX1" fmla="*/ 1536971 w 4143983"/>
                <a:gd name="connsiteY1" fmla="*/ 486383 h 4085617"/>
                <a:gd name="connsiteX2" fmla="*/ 2208467 w 4143983"/>
                <a:gd name="connsiteY2" fmla="*/ 19455 h 4085617"/>
                <a:gd name="connsiteX3" fmla="*/ 2363534 w 4143983"/>
                <a:gd name="connsiteY3" fmla="*/ 0 h 4085617"/>
                <a:gd name="connsiteX4" fmla="*/ 2811294 w 4143983"/>
                <a:gd name="connsiteY4" fmla="*/ 505838 h 4085617"/>
                <a:gd name="connsiteX5" fmla="*/ 3608962 w 4143983"/>
                <a:gd name="connsiteY5" fmla="*/ 710119 h 4085617"/>
                <a:gd name="connsiteX6" fmla="*/ 4143983 w 4143983"/>
                <a:gd name="connsiteY6" fmla="*/ 1770434 h 4085617"/>
                <a:gd name="connsiteX7" fmla="*/ 3677056 w 4143983"/>
                <a:gd name="connsiteY7" fmla="*/ 2509736 h 4085617"/>
                <a:gd name="connsiteX8" fmla="*/ 3677056 w 4143983"/>
                <a:gd name="connsiteY8" fmla="*/ 3219855 h 4085617"/>
                <a:gd name="connsiteX9" fmla="*/ 3599235 w 4143983"/>
                <a:gd name="connsiteY9" fmla="*/ 3307404 h 4085617"/>
                <a:gd name="connsiteX10" fmla="*/ 2743200 w 4143983"/>
                <a:gd name="connsiteY10" fmla="*/ 3463047 h 4085617"/>
                <a:gd name="connsiteX11" fmla="*/ 1896894 w 4143983"/>
                <a:gd name="connsiteY11" fmla="*/ 4066162 h 4085617"/>
                <a:gd name="connsiteX12" fmla="*/ 1780162 w 4143983"/>
                <a:gd name="connsiteY12" fmla="*/ 4085617 h 4085617"/>
                <a:gd name="connsiteX13" fmla="*/ 1274324 w 4143983"/>
                <a:gd name="connsiteY13" fmla="*/ 3492230 h 4085617"/>
                <a:gd name="connsiteX14" fmla="*/ 505839 w 4143983"/>
                <a:gd name="connsiteY14" fmla="*/ 3317132 h 4085617"/>
                <a:gd name="connsiteX15" fmla="*/ 0 w 4143983"/>
                <a:gd name="connsiteY15" fmla="*/ 2276272 h 4085617"/>
                <a:gd name="connsiteX16" fmla="*/ 466928 w 4143983"/>
                <a:gd name="connsiteY16" fmla="*/ 1575881 h 4085617"/>
                <a:gd name="connsiteX17" fmla="*/ 466928 w 4143983"/>
                <a:gd name="connsiteY17" fmla="*/ 700392 h 4085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43983" h="4085617">
                  <a:moveTo>
                    <a:pt x="466928" y="700392"/>
                  </a:moveTo>
                  <a:lnTo>
                    <a:pt x="1536971" y="486383"/>
                  </a:lnTo>
                  <a:lnTo>
                    <a:pt x="2208467" y="19455"/>
                  </a:lnTo>
                  <a:lnTo>
                    <a:pt x="2363534" y="0"/>
                  </a:lnTo>
                  <a:lnTo>
                    <a:pt x="2811294" y="505838"/>
                  </a:lnTo>
                  <a:lnTo>
                    <a:pt x="3608962" y="710119"/>
                  </a:lnTo>
                  <a:lnTo>
                    <a:pt x="4143983" y="1770434"/>
                  </a:lnTo>
                  <a:lnTo>
                    <a:pt x="3677056" y="2509736"/>
                  </a:lnTo>
                  <a:lnTo>
                    <a:pt x="3677056" y="3219855"/>
                  </a:lnTo>
                  <a:lnTo>
                    <a:pt x="3599235" y="3307404"/>
                  </a:lnTo>
                  <a:lnTo>
                    <a:pt x="2743200" y="3463047"/>
                  </a:lnTo>
                  <a:lnTo>
                    <a:pt x="1896894" y="4066162"/>
                  </a:lnTo>
                  <a:lnTo>
                    <a:pt x="1780162" y="4085617"/>
                  </a:lnTo>
                  <a:lnTo>
                    <a:pt x="1274324" y="3492230"/>
                  </a:lnTo>
                  <a:lnTo>
                    <a:pt x="505839" y="3317132"/>
                  </a:lnTo>
                  <a:lnTo>
                    <a:pt x="0" y="2276272"/>
                  </a:lnTo>
                  <a:lnTo>
                    <a:pt x="466928" y="1575881"/>
                  </a:lnTo>
                  <a:lnTo>
                    <a:pt x="466928" y="700392"/>
                  </a:lnTo>
                  <a:close/>
                </a:path>
              </a:pathLst>
            </a:custGeom>
            <a:blipFill dpi="0" rotWithShape="1">
              <a:blip r:embed="rId18" cstate="print">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35781" y="11355"/>
              <a:ext cx="1548824" cy="307777"/>
            </a:xfrm>
            <a:prstGeom prst="rect">
              <a:avLst/>
            </a:prstGeom>
            <a:noFill/>
            <a:ln w="19050">
              <a:noFill/>
            </a:ln>
          </p:spPr>
          <p:txBody>
            <a:bodyPr wrap="square" rtlCol="0">
              <a:spAutoFit/>
            </a:bodyPr>
            <a:lstStyle/>
            <a:p>
              <a:pPr algn="ctr"/>
              <a:r>
                <a:rPr lang="en-US" sz="1400" b="1">
                  <a:solidFill>
                    <a:srgbClr val="FFE700">
                      <a:alpha val="50000"/>
                    </a:srgbClr>
                  </a:solidFill>
                </a:rPr>
                <a:t>Truss Deployment</a:t>
              </a:r>
            </a:p>
          </p:txBody>
        </p:sp>
      </p:grpSp>
      <p:grpSp>
        <p:nvGrpSpPr>
          <p:cNvPr id="92" name="Group 91"/>
          <p:cNvGrpSpPr/>
          <p:nvPr/>
        </p:nvGrpSpPr>
        <p:grpSpPr>
          <a:xfrm>
            <a:off x="6296934" y="113245"/>
            <a:ext cx="2278815" cy="1683247"/>
            <a:chOff x="4913823" y="1618070"/>
            <a:chExt cx="2278815" cy="1683247"/>
          </a:xfrm>
        </p:grpSpPr>
        <p:grpSp>
          <p:nvGrpSpPr>
            <p:cNvPr id="86" name="Group 85"/>
            <p:cNvGrpSpPr/>
            <p:nvPr/>
          </p:nvGrpSpPr>
          <p:grpSpPr>
            <a:xfrm>
              <a:off x="4953019" y="1618070"/>
              <a:ext cx="2239619" cy="1683247"/>
              <a:chOff x="5211658" y="46286"/>
              <a:chExt cx="2799314" cy="2053205"/>
            </a:xfrm>
          </p:grpSpPr>
          <p:sp>
            <p:nvSpPr>
              <p:cNvPr id="79" name="Rectangle 78"/>
              <p:cNvSpPr/>
              <p:nvPr/>
            </p:nvSpPr>
            <p:spPr>
              <a:xfrm>
                <a:off x="6433075" y="46286"/>
                <a:ext cx="1577897" cy="2053205"/>
              </a:xfrm>
              <a:prstGeom prst="rect">
                <a:avLst/>
              </a:prstGeom>
              <a:blipFill>
                <a:blip r:embed="rId20">
                  <a:extLst>
                    <a:ext uri="{BEBA8EAE-BF5A-486C-A8C5-ECC9F3942E4B}">
                      <a14:imgProps xmlns:a14="http://schemas.microsoft.com/office/drawing/2010/main">
                        <a14:imgLayer r:embed="rId21">
                          <a14:imgEffect>
                            <a14:saturation sat="0"/>
                          </a14:imgEffect>
                        </a14:imgLayer>
                      </a14:imgProps>
                    </a:ext>
                  </a:extLst>
                </a:blip>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5211658" y="288713"/>
                <a:ext cx="1587658" cy="1430656"/>
              </a:xfrm>
              <a:prstGeom prst="rect">
                <a:avLst/>
              </a:prstGeom>
              <a:blipFill>
                <a:blip r:embed="rId22">
                  <a:extLst>
                    <a:ext uri="{BEBA8EAE-BF5A-486C-A8C5-ECC9F3942E4B}">
                      <a14:imgProps xmlns:a14="http://schemas.microsoft.com/office/drawing/2010/main">
                        <a14:imgLayer r:embed="rId23">
                          <a14:imgEffect>
                            <a14:saturation sat="0"/>
                          </a14:imgEffect>
                        </a14:imgLayer>
                      </a14:imgProps>
                    </a:ext>
                  </a:extLst>
                </a:blip>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TextBox 90"/>
            <p:cNvSpPr txBox="1"/>
            <p:nvPr/>
          </p:nvSpPr>
          <p:spPr>
            <a:xfrm>
              <a:off x="4913823" y="2728872"/>
              <a:ext cx="1365725" cy="307777"/>
            </a:xfrm>
            <a:prstGeom prst="rect">
              <a:avLst/>
            </a:prstGeom>
            <a:noFill/>
            <a:ln w="19050">
              <a:noFill/>
            </a:ln>
          </p:spPr>
          <p:txBody>
            <a:bodyPr wrap="square" rtlCol="0">
              <a:spAutoFit/>
            </a:bodyPr>
            <a:lstStyle/>
            <a:p>
              <a:pPr algn="ctr"/>
              <a:r>
                <a:rPr lang="en-US" sz="1400" b="1">
                  <a:solidFill>
                    <a:srgbClr val="FFE700">
                      <a:alpha val="50000"/>
                    </a:srgbClr>
                  </a:solidFill>
                </a:rPr>
                <a:t>Metrology</a:t>
              </a:r>
            </a:p>
          </p:txBody>
        </p:sp>
      </p:grpSp>
      <p:grpSp>
        <p:nvGrpSpPr>
          <p:cNvPr id="44" name="Group 43"/>
          <p:cNvGrpSpPr/>
          <p:nvPr/>
        </p:nvGrpSpPr>
        <p:grpSpPr>
          <a:xfrm>
            <a:off x="7854340" y="5073522"/>
            <a:ext cx="2509891" cy="1699511"/>
            <a:chOff x="4466517" y="2734780"/>
            <a:chExt cx="2509891" cy="1699511"/>
          </a:xfrm>
        </p:grpSpPr>
        <p:sp>
          <p:nvSpPr>
            <p:cNvPr id="45" name="Snip Single Corner Rectangle 44"/>
            <p:cNvSpPr/>
            <p:nvPr/>
          </p:nvSpPr>
          <p:spPr>
            <a:xfrm flipH="1">
              <a:off x="4554388" y="2734780"/>
              <a:ext cx="2422020" cy="1683327"/>
            </a:xfrm>
            <a:prstGeom prst="snip1Rect">
              <a:avLst>
                <a:gd name="adj" fmla="val 50000"/>
              </a:avLst>
            </a:prstGeom>
            <a:blipFill dpi="0" rotWithShape="1">
              <a:blip r:embed="rId24">
                <a:extLst>
                  <a:ext uri="{BEBA8EAE-BF5A-486C-A8C5-ECC9F3942E4B}">
                    <a14:imgProps xmlns:a14="http://schemas.microsoft.com/office/drawing/2010/main">
                      <a14:imgLayer r:embed="rId25">
                        <a14:imgEffect>
                          <a14:saturation sat="0"/>
                        </a14:imgEffect>
                      </a14:imgLayer>
                    </a14:imgProps>
                  </a:ext>
                </a:extLst>
              </a:blip>
              <a:srcRect/>
              <a:stretch>
                <a:fillRect/>
              </a:stretch>
            </a:blipFill>
            <a:ln w="28575">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4466517" y="3911071"/>
              <a:ext cx="895118" cy="523220"/>
            </a:xfrm>
            <a:prstGeom prst="rect">
              <a:avLst/>
            </a:prstGeom>
            <a:noFill/>
          </p:spPr>
          <p:txBody>
            <a:bodyPr wrap="square" rtlCol="0">
              <a:spAutoFit/>
            </a:bodyPr>
            <a:lstStyle/>
            <a:p>
              <a:pPr algn="ctr"/>
              <a:r>
                <a:rPr lang="en-US" sz="1400" b="1">
                  <a:solidFill>
                    <a:srgbClr val="FFE700">
                      <a:alpha val="50000"/>
                    </a:srgbClr>
                  </a:solidFill>
                </a:rPr>
                <a:t>Grapple Tool</a:t>
              </a:r>
            </a:p>
          </p:txBody>
        </p:sp>
      </p:grpSp>
      <p:sp>
        <p:nvSpPr>
          <p:cNvPr id="47" name="TextBox 46"/>
          <p:cNvSpPr txBox="1"/>
          <p:nvPr/>
        </p:nvSpPr>
        <p:spPr>
          <a:xfrm>
            <a:off x="193089" y="5981615"/>
            <a:ext cx="2786469" cy="523220"/>
          </a:xfrm>
          <a:prstGeom prst="rect">
            <a:avLst/>
          </a:prstGeom>
          <a:noFill/>
        </p:spPr>
        <p:txBody>
          <a:bodyPr wrap="square" rtlCol="0">
            <a:spAutoFit/>
          </a:bodyPr>
          <a:lstStyle/>
          <a:p>
            <a:pPr algn="ctr"/>
            <a:r>
              <a:rPr lang="en-US" sz="1400" b="1">
                <a:solidFill>
                  <a:srgbClr val="FFE700"/>
                </a:solidFill>
              </a:rPr>
              <a:t>Collaborative handoff to Course Placement Agent</a:t>
            </a:r>
          </a:p>
        </p:txBody>
      </p:sp>
      <p:sp>
        <p:nvSpPr>
          <p:cNvPr id="48" name="Title 15">
            <a:extLst>
              <a:ext uri="{FF2B5EF4-FFF2-40B4-BE49-F238E27FC236}">
                <a16:creationId xmlns:a16="http://schemas.microsoft.com/office/drawing/2014/main" id="{8DDCEA3F-8868-4818-AC41-6EA253151150}"/>
              </a:ext>
            </a:extLst>
          </p:cNvPr>
          <p:cNvSpPr txBox="1">
            <a:spLocks/>
          </p:cNvSpPr>
          <p:nvPr/>
        </p:nvSpPr>
        <p:spPr>
          <a:xfrm>
            <a:off x="1868449" y="456102"/>
            <a:ext cx="8721344" cy="1975926"/>
          </a:xfrm>
          <a:prstGeom prst="rect">
            <a:avLst/>
          </a:prstGeom>
          <a:solidFill>
            <a:srgbClr val="A6A6A6">
              <a:alpha val="75000"/>
            </a:srgbClr>
          </a:solid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a:ln>
                  <a:solidFill>
                    <a:schemeClr val="bg1"/>
                  </a:solidFill>
                </a:ln>
                <a:latin typeface="Franklin Gothic Heavy" panose="020B0903020102020204" pitchFamily="34" charset="0"/>
                <a:ea typeface="+mn-ea"/>
                <a:cs typeface="Calibri Light"/>
              </a:rPr>
              <a:t>What is TOSS?</a:t>
            </a:r>
            <a:br>
              <a:rPr lang="en-US" sz="4800" b="1">
                <a:ln>
                  <a:solidFill>
                    <a:schemeClr val="bg1"/>
                  </a:solidFill>
                </a:ln>
                <a:latin typeface="Franklin Gothic Heavy" panose="020B0903020102020204" pitchFamily="34" charset="0"/>
                <a:ea typeface="+mn-ea"/>
                <a:cs typeface="Calibri Light"/>
              </a:rPr>
            </a:br>
            <a:r>
              <a:rPr lang="en-US" b="1">
                <a:ln>
                  <a:solidFill>
                    <a:schemeClr val="bg1"/>
                  </a:solidFill>
                </a:ln>
                <a:latin typeface="Franklin Gothic Heavy" panose="020B0903020102020204" pitchFamily="34" charset="0"/>
                <a:ea typeface="+mn-ea"/>
                <a:cs typeface="Calibri Light"/>
              </a:rPr>
              <a:t>Trajectory Optimization for dynamic tool Systems Swapping</a:t>
            </a:r>
          </a:p>
        </p:txBody>
      </p:sp>
      <p:sp>
        <p:nvSpPr>
          <p:cNvPr id="49" name="TextBox 48">
            <a:extLst>
              <a:ext uri="{FF2B5EF4-FFF2-40B4-BE49-F238E27FC236}">
                <a16:creationId xmlns:a16="http://schemas.microsoft.com/office/drawing/2014/main" id="{F19CD165-39CF-4E70-AB3A-33005CE6F5CD}"/>
              </a:ext>
            </a:extLst>
          </p:cNvPr>
          <p:cNvSpPr txBox="1"/>
          <p:nvPr/>
        </p:nvSpPr>
        <p:spPr>
          <a:xfrm>
            <a:off x="1868543" y="2443241"/>
            <a:ext cx="8729094" cy="3539430"/>
          </a:xfrm>
          <a:prstGeom prst="rect">
            <a:avLst/>
          </a:prstGeom>
          <a:solidFill>
            <a:srgbClr val="A6A6A6">
              <a:alpha val="75000"/>
            </a:srgb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3200">
                <a:ln>
                  <a:solidFill>
                    <a:schemeClr val="bg1"/>
                  </a:solidFill>
                </a:ln>
                <a:latin typeface="Franklin Gothic Heavy" panose="020B0903020102020204" pitchFamily="34" charset="0"/>
                <a:cs typeface="Calibri"/>
              </a:rPr>
              <a:t>Develop capability to reliably execute a handoff of the grapple tool between two robot arms in difficult environments </a:t>
            </a:r>
            <a:endParaRPr lang="en-US" sz="2000">
              <a:ln>
                <a:solidFill>
                  <a:schemeClr val="bg1"/>
                </a:solidFill>
              </a:ln>
              <a:latin typeface="Franklin Gothic Heavy" panose="020B0903020102020204" pitchFamily="34" charset="0"/>
            </a:endParaRPr>
          </a:p>
          <a:p>
            <a:pPr marL="285750" indent="-285750">
              <a:buFont typeface="Arial" panose="020B0604020202020204" pitchFamily="34" charset="0"/>
              <a:buChar char="•"/>
            </a:pPr>
            <a:r>
              <a:rPr lang="en-US" sz="3200">
                <a:ln>
                  <a:solidFill>
                    <a:schemeClr val="bg1"/>
                  </a:solidFill>
                </a:ln>
                <a:latin typeface="Franklin Gothic Heavy" panose="020B0903020102020204" pitchFamily="34" charset="0"/>
                <a:cs typeface="Calibri"/>
              </a:rPr>
              <a:t>Goals for the end of summer include evaluating different approaches to state estimation and determine optimal handoff poses based on a given scene.</a:t>
            </a:r>
          </a:p>
        </p:txBody>
      </p:sp>
    </p:spTree>
    <p:extLst>
      <p:ext uri="{BB962C8B-B14F-4D97-AF65-F5344CB8AC3E}">
        <p14:creationId xmlns:p14="http://schemas.microsoft.com/office/powerpoint/2010/main" val="352257227"/>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TOSS</a:t>
            </a:r>
          </a:p>
        </p:txBody>
      </p:sp>
      <p:sp>
        <p:nvSpPr>
          <p:cNvPr id="3" name="Content Placeholder 2"/>
          <p:cNvSpPr>
            <a:spLocks noGrp="1"/>
          </p:cNvSpPr>
          <p:nvPr>
            <p:ph sz="half" idx="1"/>
          </p:nvPr>
        </p:nvSpPr>
        <p:spPr>
          <a:xfrm>
            <a:off x="232756" y="1252728"/>
            <a:ext cx="5939444" cy="4924235"/>
          </a:xfrm>
        </p:spPr>
        <p:txBody>
          <a:bodyPr/>
          <a:lstStyle/>
          <a:p>
            <a:r>
              <a:rPr lang="en-US"/>
              <a:t>What do we want to do?</a:t>
            </a:r>
          </a:p>
          <a:p>
            <a:pPr lvl="1"/>
            <a:r>
              <a:rPr lang="en-US"/>
              <a:t>Develop the robust capability to perform the truss hand-off operation and swap end-effectors</a:t>
            </a:r>
          </a:p>
          <a:p>
            <a:pPr lvl="1"/>
            <a:r>
              <a:rPr lang="en-US"/>
              <a:t>Mating the quick-change halves within specified tolerances </a:t>
            </a:r>
          </a:p>
          <a:p>
            <a:r>
              <a:rPr lang="en-US"/>
              <a:t>What are the challenges?</a:t>
            </a:r>
          </a:p>
          <a:p>
            <a:pPr lvl="1"/>
            <a:r>
              <a:rPr lang="en-US"/>
              <a:t>Goal pose is unknown and dynamic</a:t>
            </a:r>
          </a:p>
          <a:p>
            <a:pPr lvl="1"/>
            <a:r>
              <a:rPr lang="en-US"/>
              <a:t>Calculating the path and executing the dexterous trajectory to mate the halves</a:t>
            </a:r>
          </a:p>
          <a:p>
            <a:pPr lvl="1"/>
            <a:r>
              <a:rPr lang="en-US"/>
              <a:t>Estimating the pose of the decoupled quick change half</a:t>
            </a:r>
          </a:p>
        </p:txBody>
      </p:sp>
      <p:sp>
        <p:nvSpPr>
          <p:cNvPr id="5" name="Date Placeholder 4"/>
          <p:cNvSpPr>
            <a:spLocks noGrp="1"/>
          </p:cNvSpPr>
          <p:nvPr>
            <p:ph type="dt" sz="half" idx="10"/>
          </p:nvPr>
        </p:nvSpPr>
        <p:spPr>
          <a:xfrm>
            <a:off x="108443" y="6470646"/>
            <a:ext cx="5104580" cy="365125"/>
          </a:xfrm>
        </p:spPr>
        <p:txBody>
          <a:bodyPr/>
          <a:lstStyle/>
          <a:p>
            <a:r>
              <a:rPr lang="en-US"/>
              <a:t>PASS PI: Bill.Doggett@nasa.gov </a:t>
            </a:r>
          </a:p>
          <a:p>
            <a:r>
              <a:rPr lang="en-US"/>
              <a:t>Autonomy Tech Lead: benjamin.n.kelley@nasa.gov</a:t>
            </a:r>
          </a:p>
        </p:txBody>
      </p:sp>
      <p:sp>
        <p:nvSpPr>
          <p:cNvPr id="6" name="Footer Placeholder 5"/>
          <p:cNvSpPr>
            <a:spLocks noGrp="1"/>
          </p:cNvSpPr>
          <p:nvPr>
            <p:ph type="ftr" sz="quarter" idx="11"/>
          </p:nvPr>
        </p:nvSpPr>
        <p:spPr/>
        <p:txBody>
          <a:bodyPr/>
          <a:lstStyle/>
          <a:p>
            <a:r>
              <a:rPr lang="en-US"/>
              <a:t>NASA LaRC Autonomy for PASS PMR July 2021</a:t>
            </a:r>
          </a:p>
        </p:txBody>
      </p:sp>
      <p:sp>
        <p:nvSpPr>
          <p:cNvPr id="7" name="Slide Number Placeholder 6"/>
          <p:cNvSpPr>
            <a:spLocks noGrp="1"/>
          </p:cNvSpPr>
          <p:nvPr>
            <p:ph type="sldNum" sz="quarter" idx="12"/>
          </p:nvPr>
        </p:nvSpPr>
        <p:spPr/>
        <p:txBody>
          <a:bodyPr/>
          <a:lstStyle/>
          <a:p>
            <a:fld id="{93D5229B-65EC-45FE-990C-E8E86806AA55}" type="slidenum">
              <a:rPr lang="en-US" smtClean="0"/>
              <a:t>7</a:t>
            </a:fld>
            <a:endParaRPr lang="en-US"/>
          </a:p>
        </p:txBody>
      </p:sp>
      <p:pic>
        <p:nvPicPr>
          <p:cNvPr id="14" name="quick_change_2">
            <a:hlinkClick r:id="" action="ppaction://media"/>
            <a:extLst>
              <a:ext uri="{FF2B5EF4-FFF2-40B4-BE49-F238E27FC236}">
                <a16:creationId xmlns:a16="http://schemas.microsoft.com/office/drawing/2014/main" id="{F094AB45-9216-40A2-A87F-2DA0D7041B59}"/>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6172200" y="1755076"/>
            <a:ext cx="5951728" cy="3347847"/>
          </a:xfrm>
        </p:spPr>
      </p:pic>
    </p:spTree>
    <p:extLst>
      <p:ext uri="{BB962C8B-B14F-4D97-AF65-F5344CB8AC3E}">
        <p14:creationId xmlns:p14="http://schemas.microsoft.com/office/powerpoint/2010/main" val="34170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85"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4271-F611-4B7D-8BC4-CB08ED028762}"/>
              </a:ext>
            </a:extLst>
          </p:cNvPr>
          <p:cNvSpPr>
            <a:spLocks noGrp="1"/>
          </p:cNvSpPr>
          <p:nvPr>
            <p:ph type="title"/>
          </p:nvPr>
        </p:nvSpPr>
        <p:spPr/>
        <p:txBody>
          <a:bodyPr>
            <a:normAutofit/>
          </a:bodyPr>
          <a:lstStyle/>
          <a:p>
            <a:pPr algn="ctr"/>
            <a:r>
              <a:rPr lang="en-US">
                <a:latin typeface="+mn-lt"/>
              </a:rPr>
              <a:t>Quick-Change System Tolerances</a:t>
            </a:r>
          </a:p>
        </p:txBody>
      </p:sp>
      <p:sp>
        <p:nvSpPr>
          <p:cNvPr id="4" name="Date Placeholder 3">
            <a:extLst>
              <a:ext uri="{FF2B5EF4-FFF2-40B4-BE49-F238E27FC236}">
                <a16:creationId xmlns:a16="http://schemas.microsoft.com/office/drawing/2014/main" id="{65D04034-7BED-40F2-94C2-98B90F166365}"/>
              </a:ext>
            </a:extLst>
          </p:cNvPr>
          <p:cNvSpPr>
            <a:spLocks noGrp="1"/>
          </p:cNvSpPr>
          <p:nvPr>
            <p:ph type="dt" sz="half" idx="10"/>
          </p:nvPr>
        </p:nvSpPr>
        <p:spPr>
          <a:xfrm>
            <a:off x="108442" y="6470646"/>
            <a:ext cx="4859483" cy="365125"/>
          </a:xfrm>
        </p:spPr>
        <p:txBody>
          <a:bodyPr/>
          <a:lstStyle/>
          <a:p>
            <a:r>
              <a:rPr lang="en-US"/>
              <a:t>PASS PI: Bill.Doggett@nasa.gov  </a:t>
            </a:r>
          </a:p>
          <a:p>
            <a:r>
              <a:rPr lang="en-US"/>
              <a:t>Autonomy Tech Lead: benjamin.n.kelley@nasa.gov</a:t>
            </a:r>
          </a:p>
        </p:txBody>
      </p:sp>
      <p:sp>
        <p:nvSpPr>
          <p:cNvPr id="5" name="Footer Placeholder 4">
            <a:extLst>
              <a:ext uri="{FF2B5EF4-FFF2-40B4-BE49-F238E27FC236}">
                <a16:creationId xmlns:a16="http://schemas.microsoft.com/office/drawing/2014/main" id="{B0504542-4851-4822-A405-CE340CD62B06}"/>
              </a:ext>
            </a:extLst>
          </p:cNvPr>
          <p:cNvSpPr>
            <a:spLocks noGrp="1"/>
          </p:cNvSpPr>
          <p:nvPr>
            <p:ph type="ftr" sz="quarter" idx="11"/>
          </p:nvPr>
        </p:nvSpPr>
        <p:spPr/>
        <p:txBody>
          <a:bodyPr/>
          <a:lstStyle/>
          <a:p>
            <a:r>
              <a:rPr lang="en-US"/>
              <a:t>NASA LaRC Autonomy for PASS PMR July 2021</a:t>
            </a:r>
          </a:p>
        </p:txBody>
      </p:sp>
      <p:sp>
        <p:nvSpPr>
          <p:cNvPr id="6" name="Slide Number Placeholder 5">
            <a:extLst>
              <a:ext uri="{FF2B5EF4-FFF2-40B4-BE49-F238E27FC236}">
                <a16:creationId xmlns:a16="http://schemas.microsoft.com/office/drawing/2014/main" id="{D3CC469C-B817-4F1E-A406-A350277FF8D9}"/>
              </a:ext>
            </a:extLst>
          </p:cNvPr>
          <p:cNvSpPr>
            <a:spLocks noGrp="1"/>
          </p:cNvSpPr>
          <p:nvPr>
            <p:ph type="sldNum" sz="quarter" idx="12"/>
          </p:nvPr>
        </p:nvSpPr>
        <p:spPr/>
        <p:txBody>
          <a:bodyPr/>
          <a:lstStyle/>
          <a:p>
            <a:fld id="{93D5229B-65EC-45FE-990C-E8E86806AA55}" type="slidenum">
              <a:rPr lang="en-US" smtClean="0"/>
              <a:t>8</a:t>
            </a:fld>
            <a:endParaRPr lang="en-US"/>
          </a:p>
        </p:txBody>
      </p:sp>
      <p:pic>
        <p:nvPicPr>
          <p:cNvPr id="7" name="Picture 6">
            <a:extLst>
              <a:ext uri="{FF2B5EF4-FFF2-40B4-BE49-F238E27FC236}">
                <a16:creationId xmlns:a16="http://schemas.microsoft.com/office/drawing/2014/main" id="{34FAAE88-968F-4C1C-9DC2-0BE9C9C2BCE3}"/>
              </a:ext>
            </a:extLst>
          </p:cNvPr>
          <p:cNvPicPr>
            <a:picLocks noChangeAspect="1"/>
          </p:cNvPicPr>
          <p:nvPr/>
        </p:nvPicPr>
        <p:blipFill rotWithShape="1">
          <a:blip r:embed="rId3"/>
          <a:srcRect t="1037"/>
          <a:stretch/>
        </p:blipFill>
        <p:spPr>
          <a:xfrm>
            <a:off x="4776902" y="1145753"/>
            <a:ext cx="7165383" cy="5419557"/>
          </a:xfrm>
          <a:prstGeom prst="rect">
            <a:avLst/>
          </a:prstGeom>
        </p:spPr>
      </p:pic>
      <p:sp>
        <p:nvSpPr>
          <p:cNvPr id="8" name="Rectangle 7">
            <a:extLst>
              <a:ext uri="{FF2B5EF4-FFF2-40B4-BE49-F238E27FC236}">
                <a16:creationId xmlns:a16="http://schemas.microsoft.com/office/drawing/2014/main" id="{06E77884-882D-449F-9544-958BF87D5B36}"/>
              </a:ext>
            </a:extLst>
          </p:cNvPr>
          <p:cNvSpPr/>
          <p:nvPr/>
        </p:nvSpPr>
        <p:spPr>
          <a:xfrm>
            <a:off x="4776902" y="5370351"/>
            <a:ext cx="7165383" cy="50163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E5FA146-2559-40A2-A067-A50DCC68BB85}"/>
              </a:ext>
            </a:extLst>
          </p:cNvPr>
          <p:cNvSpPr txBox="1"/>
          <p:nvPr/>
        </p:nvSpPr>
        <p:spPr>
          <a:xfrm>
            <a:off x="214410" y="3580482"/>
            <a:ext cx="4419490" cy="1569660"/>
          </a:xfrm>
          <a:prstGeom prst="rect">
            <a:avLst/>
          </a:prstGeom>
          <a:noFill/>
        </p:spPr>
        <p:txBody>
          <a:bodyPr wrap="square" rtlCol="0">
            <a:spAutoFit/>
          </a:bodyPr>
          <a:lstStyle/>
          <a:p>
            <a:r>
              <a:rPr lang="en-US" sz="2400"/>
              <a:t>Position and orientation requirements are too tight to reliably meet without robust metrology and estimation.</a:t>
            </a:r>
          </a:p>
        </p:txBody>
      </p:sp>
      <p:sp>
        <p:nvSpPr>
          <p:cNvPr id="13" name="TextBox 12">
            <a:extLst>
              <a:ext uri="{FF2B5EF4-FFF2-40B4-BE49-F238E27FC236}">
                <a16:creationId xmlns:a16="http://schemas.microsoft.com/office/drawing/2014/main" id="{101F71A5-1C8B-465B-B047-461FAB5AE6B2}"/>
              </a:ext>
            </a:extLst>
          </p:cNvPr>
          <p:cNvSpPr txBox="1"/>
          <p:nvPr/>
        </p:nvSpPr>
        <p:spPr>
          <a:xfrm>
            <a:off x="404855" y="1401438"/>
            <a:ext cx="4038600" cy="1938992"/>
          </a:xfrm>
          <a:prstGeom prst="rect">
            <a:avLst/>
          </a:prstGeom>
          <a:noFill/>
        </p:spPr>
        <p:txBody>
          <a:bodyPr wrap="square" rtlCol="0">
            <a:spAutoFit/>
          </a:bodyPr>
          <a:lstStyle/>
          <a:p>
            <a:r>
              <a:rPr lang="en-US" sz="2400"/>
              <a:t>Small mating features mean misalignment could significantly damage the quick changer, end-effector, system, or operators.</a:t>
            </a:r>
          </a:p>
        </p:txBody>
      </p:sp>
      <p:sp>
        <p:nvSpPr>
          <p:cNvPr id="14" name="Oval 13">
            <a:extLst>
              <a:ext uri="{FF2B5EF4-FFF2-40B4-BE49-F238E27FC236}">
                <a16:creationId xmlns:a16="http://schemas.microsoft.com/office/drawing/2014/main" id="{00508EA4-076B-4F36-B4CA-76A64B62B4A8}"/>
              </a:ext>
            </a:extLst>
          </p:cNvPr>
          <p:cNvSpPr/>
          <p:nvPr/>
        </p:nvSpPr>
        <p:spPr>
          <a:xfrm>
            <a:off x="8359593" y="1997276"/>
            <a:ext cx="694944" cy="694063"/>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9012093-1B90-4469-9CAB-E6377585CA8D}"/>
              </a:ext>
            </a:extLst>
          </p:cNvPr>
          <p:cNvSpPr/>
          <p:nvPr/>
        </p:nvSpPr>
        <p:spPr>
          <a:xfrm>
            <a:off x="9635713" y="1996864"/>
            <a:ext cx="694944" cy="694063"/>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649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3" presetClass="emph" presetSubtype="2" fill="hold" grpId="1" nodeType="withEffect">
                                  <p:stCondLst>
                                    <p:cond delay="0"/>
                                  </p:stCondLst>
                                  <p:childTnLst>
                                    <p:animClr clrSpc="rgb" dir="cw">
                                      <p:cBhvr override="childStyle">
                                        <p:cTn id="23" dur="500" fill="hold"/>
                                        <p:tgtEl>
                                          <p:spTgt spid="13"/>
                                        </p:tgtEl>
                                        <p:attrNameLst>
                                          <p:attrName>style.color</p:attrName>
                                        </p:attrNameLst>
                                      </p:cBhvr>
                                      <p:to>
                                        <a:srgbClr val="DDDDDD"/>
                                      </p:to>
                                    </p:animClr>
                                  </p:childTnLst>
                                </p:cTn>
                              </p:par>
                              <p:par>
                                <p:cTn id="24" presetID="7" presetClass="emph" presetSubtype="2" fill="hold" nodeType="withEffect">
                                  <p:stCondLst>
                                    <p:cond delay="0"/>
                                  </p:stCondLst>
                                  <p:childTnLst>
                                    <p:animClr clrSpc="rgb" dir="cw">
                                      <p:cBhvr>
                                        <p:cTn id="25" dur="500" fill="hold"/>
                                        <p:tgtEl>
                                          <p:spTgt spid="14"/>
                                        </p:tgtEl>
                                        <p:attrNameLst>
                                          <p:attrName>stroke.color</p:attrName>
                                        </p:attrNameLst>
                                      </p:cBhvr>
                                      <p:to>
                                        <a:srgbClr val="DDDDDD"/>
                                      </p:to>
                                    </p:animClr>
                                    <p:set>
                                      <p:cBhvr>
                                        <p:cTn id="26" dur="500" fill="hold"/>
                                        <p:tgtEl>
                                          <p:spTgt spid="14"/>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15"/>
                                        </p:tgtEl>
                                        <p:attrNameLst>
                                          <p:attrName>stroke.color</p:attrName>
                                        </p:attrNameLst>
                                      </p:cBhvr>
                                      <p:to>
                                        <a:srgbClr val="DDDDDD"/>
                                      </p:to>
                                    </p:animClr>
                                    <p:set>
                                      <p:cBhvr>
                                        <p:cTn id="29" dur="500" fill="hold"/>
                                        <p:tgtEl>
                                          <p:spTgt spid="15"/>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3" grpId="0"/>
      <p:bldP spid="13" grpId="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6B6A49-E1D7-49EE-B15E-8EE5D7BDE716}"/>
              </a:ext>
            </a:extLst>
          </p:cNvPr>
          <p:cNvSpPr>
            <a:spLocks noGrp="1"/>
          </p:cNvSpPr>
          <p:nvPr>
            <p:ph type="dt" sz="half" idx="10"/>
          </p:nvPr>
        </p:nvSpPr>
        <p:spPr>
          <a:xfrm>
            <a:off x="108443" y="6470646"/>
            <a:ext cx="4868910" cy="365125"/>
          </a:xfrm>
        </p:spPr>
        <p:txBody>
          <a:bodyPr/>
          <a:lstStyle/>
          <a:p>
            <a:r>
              <a:rPr lang="en-US"/>
              <a:t>PASS PI: Bill.Doggett@nasa.gov  </a:t>
            </a:r>
          </a:p>
          <a:p>
            <a:r>
              <a:rPr lang="en-US"/>
              <a:t>Autonomy Tech Lead: benjamin.n.kelley@nasa.gov</a:t>
            </a:r>
          </a:p>
        </p:txBody>
      </p:sp>
      <p:sp>
        <p:nvSpPr>
          <p:cNvPr id="3" name="Footer Placeholder 2">
            <a:extLst>
              <a:ext uri="{FF2B5EF4-FFF2-40B4-BE49-F238E27FC236}">
                <a16:creationId xmlns:a16="http://schemas.microsoft.com/office/drawing/2014/main" id="{83AF7F6A-2883-4BC9-8FD0-B098D5D10B4E}"/>
              </a:ext>
            </a:extLst>
          </p:cNvPr>
          <p:cNvSpPr>
            <a:spLocks noGrp="1"/>
          </p:cNvSpPr>
          <p:nvPr>
            <p:ph type="ftr" sz="quarter" idx="11"/>
          </p:nvPr>
        </p:nvSpPr>
        <p:spPr/>
        <p:txBody>
          <a:bodyPr/>
          <a:lstStyle/>
          <a:p>
            <a:r>
              <a:rPr lang="en-US"/>
              <a:t>NASA LaRC Autonomy for PASS PMR July 2021</a:t>
            </a:r>
          </a:p>
        </p:txBody>
      </p:sp>
      <p:sp>
        <p:nvSpPr>
          <p:cNvPr id="4" name="Slide Number Placeholder 3">
            <a:extLst>
              <a:ext uri="{FF2B5EF4-FFF2-40B4-BE49-F238E27FC236}">
                <a16:creationId xmlns:a16="http://schemas.microsoft.com/office/drawing/2014/main" id="{DD6D5539-982E-4F34-9C2C-0C00234B7B17}"/>
              </a:ext>
            </a:extLst>
          </p:cNvPr>
          <p:cNvSpPr>
            <a:spLocks noGrp="1"/>
          </p:cNvSpPr>
          <p:nvPr>
            <p:ph type="sldNum" sz="quarter" idx="12"/>
          </p:nvPr>
        </p:nvSpPr>
        <p:spPr/>
        <p:txBody>
          <a:bodyPr/>
          <a:lstStyle/>
          <a:p>
            <a:fld id="{93D5229B-65EC-45FE-990C-E8E86806AA55}" type="slidenum">
              <a:rPr lang="en-US" smtClean="0"/>
              <a:t>9</a:t>
            </a:fld>
            <a:endParaRPr lang="en-US"/>
          </a:p>
        </p:txBody>
      </p:sp>
      <p:sp>
        <p:nvSpPr>
          <p:cNvPr id="5" name="Title 1">
            <a:extLst>
              <a:ext uri="{FF2B5EF4-FFF2-40B4-BE49-F238E27FC236}">
                <a16:creationId xmlns:a16="http://schemas.microsoft.com/office/drawing/2014/main" id="{ED631764-286B-48DB-B6E6-F4B9DBC287A1}"/>
              </a:ext>
            </a:extLst>
          </p:cNvPr>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Intern Presenter Introduction</a:t>
            </a:r>
          </a:p>
        </p:txBody>
      </p:sp>
      <p:pic>
        <p:nvPicPr>
          <p:cNvPr id="7" name="Picture 6">
            <a:extLst>
              <a:ext uri="{FF2B5EF4-FFF2-40B4-BE49-F238E27FC236}">
                <a16:creationId xmlns:a16="http://schemas.microsoft.com/office/drawing/2014/main" id="{84A42D56-4F17-442A-AC7A-E10301F13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25" y="1386360"/>
            <a:ext cx="3216275" cy="4552266"/>
          </a:xfrm>
          <a:prstGeom prst="rect">
            <a:avLst/>
          </a:prstGeom>
        </p:spPr>
      </p:pic>
      <p:sp>
        <p:nvSpPr>
          <p:cNvPr id="8" name="TextBox 7">
            <a:extLst>
              <a:ext uri="{FF2B5EF4-FFF2-40B4-BE49-F238E27FC236}">
                <a16:creationId xmlns:a16="http://schemas.microsoft.com/office/drawing/2014/main" id="{1F2DD760-D8A4-4572-8835-CE1AB7F3E25B}"/>
              </a:ext>
            </a:extLst>
          </p:cNvPr>
          <p:cNvSpPr txBox="1"/>
          <p:nvPr/>
        </p:nvSpPr>
        <p:spPr>
          <a:xfrm>
            <a:off x="4238625" y="1457325"/>
            <a:ext cx="7639050" cy="563231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t>Mechanical Engineer from Virginia Tech. Graduated in May of 2021</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Spent 3 years of undergrad working as a research assistant with Erik </a:t>
            </a:r>
            <a:r>
              <a:rPr lang="en-US" sz="2400" dirty="0" err="1"/>
              <a:t>Komendera</a:t>
            </a:r>
            <a:r>
              <a:rPr lang="en-US" sz="2400" dirty="0"/>
              <a:t> for the Field and Space Experimental Robotics (FASER) Lab at Virginia Tech</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3 internships at NASA Langley, projects included mobile manipulator development for the Electronic Systems Branch, Assemblers, and now Persistently Assembled in Spaces Structures (PASS)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 my free time I enjoy sailing, skiing, and rugby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378655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10</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Initial Research Stage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3" name="TextBox 2">
            <a:extLst>
              <a:ext uri="{FF2B5EF4-FFF2-40B4-BE49-F238E27FC236}">
                <a16:creationId xmlns:a16="http://schemas.microsoft.com/office/drawing/2014/main" id="{937F2EDE-DF93-4F57-9CA1-F229BBFB2542}"/>
              </a:ext>
            </a:extLst>
          </p:cNvPr>
          <p:cNvSpPr txBox="1"/>
          <p:nvPr/>
        </p:nvSpPr>
        <p:spPr>
          <a:xfrm>
            <a:off x="108443" y="1118477"/>
            <a:ext cx="5768474" cy="1261884"/>
          </a:xfrm>
          <a:prstGeom prst="rect">
            <a:avLst/>
          </a:prstGeom>
          <a:noFill/>
        </p:spPr>
        <p:txBody>
          <a:bodyPr wrap="square" rtlCol="0">
            <a:spAutoFit/>
          </a:bodyPr>
          <a:lstStyle/>
          <a:p>
            <a:r>
              <a:rPr lang="en-US" u="sng"/>
              <a:t>Key Points</a:t>
            </a:r>
          </a:p>
          <a:p>
            <a:endParaRPr lang="en-US" u="sng"/>
          </a:p>
          <a:p>
            <a:pPr marL="285750" indent="-285750">
              <a:buFont typeface="Arial" panose="020B0604020202020204" pitchFamily="34" charset="0"/>
              <a:buChar char="•"/>
            </a:pPr>
            <a:r>
              <a:rPr lang="en-US" sz="2000"/>
              <a:t>Develop a sensor fusion pipeline to support state estimation </a:t>
            </a:r>
          </a:p>
        </p:txBody>
      </p:sp>
      <p:cxnSp>
        <p:nvCxnSpPr>
          <p:cNvPr id="6" name="Straight Connector 5">
            <a:extLst>
              <a:ext uri="{FF2B5EF4-FFF2-40B4-BE49-F238E27FC236}">
                <a16:creationId xmlns:a16="http://schemas.microsoft.com/office/drawing/2014/main" id="{F2CDEAB1-3505-4AAE-8C3E-7D90612ED26D}"/>
              </a:ext>
            </a:extLst>
          </p:cNvPr>
          <p:cNvCxnSpPr>
            <a:endCxn id="12" idx="0"/>
          </p:cNvCxnSpPr>
          <p:nvPr/>
        </p:nvCxnSpPr>
        <p:spPr>
          <a:xfrm>
            <a:off x="6096000" y="990600"/>
            <a:ext cx="0" cy="5480046"/>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E3E1FD-AEEC-4469-A423-CD569DAC0817}"/>
              </a:ext>
            </a:extLst>
          </p:cNvPr>
          <p:cNvSpPr txBox="1"/>
          <p:nvPr/>
        </p:nvSpPr>
        <p:spPr>
          <a:xfrm>
            <a:off x="6209211" y="1118477"/>
            <a:ext cx="5257791" cy="1569660"/>
          </a:xfrm>
          <a:prstGeom prst="rect">
            <a:avLst/>
          </a:prstGeom>
          <a:noFill/>
        </p:spPr>
        <p:txBody>
          <a:bodyPr wrap="square" rtlCol="0">
            <a:spAutoFit/>
          </a:bodyPr>
          <a:lstStyle/>
          <a:p>
            <a:r>
              <a:rPr lang="en-US" u="sng"/>
              <a:t>Supporting Papers</a:t>
            </a:r>
          </a:p>
          <a:p>
            <a:endParaRPr lang="en-US" u="sng"/>
          </a:p>
          <a:p>
            <a:pPr marL="285750" indent="-285750">
              <a:buFont typeface="Arial" panose="020B0604020202020204" pitchFamily="34" charset="0"/>
              <a:buChar char="•"/>
            </a:pPr>
            <a:r>
              <a:rPr lang="en-US" sz="2000"/>
              <a:t>Optimal Sensor Data Fusion Architecture for Object Detection in Adverse Weather Conditions, </a:t>
            </a:r>
            <a:r>
              <a:rPr lang="en-US" sz="2000" err="1"/>
              <a:t>Pfeuffer</a:t>
            </a:r>
            <a:r>
              <a:rPr lang="en-US" sz="2000"/>
              <a:t> et al.</a:t>
            </a:r>
          </a:p>
        </p:txBody>
      </p:sp>
      <p:sp>
        <p:nvSpPr>
          <p:cNvPr id="2" name="TextBox 1">
            <a:extLst>
              <a:ext uri="{FF2B5EF4-FFF2-40B4-BE49-F238E27FC236}">
                <a16:creationId xmlns:a16="http://schemas.microsoft.com/office/drawing/2014/main" id="{61A0B1A9-DE88-4D18-80A1-8B1C8C32521E}"/>
              </a:ext>
            </a:extLst>
          </p:cNvPr>
          <p:cNvSpPr txBox="1"/>
          <p:nvPr/>
        </p:nvSpPr>
        <p:spPr>
          <a:xfrm>
            <a:off x="108443" y="4095894"/>
            <a:ext cx="556524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Determine a sufficient and optimal sensor configuration </a:t>
            </a:r>
          </a:p>
        </p:txBody>
      </p:sp>
      <p:sp>
        <p:nvSpPr>
          <p:cNvPr id="4" name="TextBox 3">
            <a:extLst>
              <a:ext uri="{FF2B5EF4-FFF2-40B4-BE49-F238E27FC236}">
                <a16:creationId xmlns:a16="http://schemas.microsoft.com/office/drawing/2014/main" id="{A0A211D7-C15F-4865-B027-C36A82D5DEAE}"/>
              </a:ext>
            </a:extLst>
          </p:cNvPr>
          <p:cNvSpPr txBox="1"/>
          <p:nvPr/>
        </p:nvSpPr>
        <p:spPr>
          <a:xfrm>
            <a:off x="108443" y="3326784"/>
            <a:ext cx="576846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Need to accurately estimate pose of both end effector halves</a:t>
            </a:r>
          </a:p>
        </p:txBody>
      </p:sp>
      <p:sp>
        <p:nvSpPr>
          <p:cNvPr id="9" name="TextBox 8">
            <a:extLst>
              <a:ext uri="{FF2B5EF4-FFF2-40B4-BE49-F238E27FC236}">
                <a16:creationId xmlns:a16="http://schemas.microsoft.com/office/drawing/2014/main" id="{4D9407D8-C68F-4AD4-B0A4-96DCDD006A63}"/>
              </a:ext>
            </a:extLst>
          </p:cNvPr>
          <p:cNvSpPr txBox="1"/>
          <p:nvPr/>
        </p:nvSpPr>
        <p:spPr>
          <a:xfrm>
            <a:off x="108474" y="2589607"/>
            <a:ext cx="5768433"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Inverse reachability analysis to optimally place the base of the manipulator for a given task </a:t>
            </a:r>
          </a:p>
        </p:txBody>
      </p:sp>
      <p:sp>
        <p:nvSpPr>
          <p:cNvPr id="14" name="TextBox 13">
            <a:extLst>
              <a:ext uri="{FF2B5EF4-FFF2-40B4-BE49-F238E27FC236}">
                <a16:creationId xmlns:a16="http://schemas.microsoft.com/office/drawing/2014/main" id="{8F4D0DCB-49B7-44BD-B01E-3A98C8AC8F44}"/>
              </a:ext>
            </a:extLst>
          </p:cNvPr>
          <p:cNvSpPr txBox="1"/>
          <p:nvPr/>
        </p:nvSpPr>
        <p:spPr>
          <a:xfrm>
            <a:off x="6198705" y="4838742"/>
            <a:ext cx="5278801" cy="707886"/>
          </a:xfrm>
          <a:prstGeom prst="rect">
            <a:avLst/>
          </a:prstGeom>
          <a:noFill/>
        </p:spPr>
        <p:txBody>
          <a:bodyPr wrap="square" rtlCol="0">
            <a:spAutoFit/>
          </a:bodyPr>
          <a:lstStyle/>
          <a:p>
            <a:pPr marL="285750" indent="-285750">
              <a:buFont typeface="Arial" panose="020B0604020202020204" pitchFamily="34" charset="0"/>
              <a:buChar char="•"/>
            </a:pPr>
            <a:r>
              <a:rPr lang="en-US" sz="2000" err="1">
                <a:solidFill>
                  <a:schemeClr val="bg1">
                    <a:lumMod val="50000"/>
                  </a:schemeClr>
                </a:solidFill>
              </a:rPr>
              <a:t>SuperGlue</a:t>
            </a:r>
            <a:r>
              <a:rPr lang="en-US" sz="2000">
                <a:solidFill>
                  <a:schemeClr val="bg1">
                    <a:lumMod val="50000"/>
                  </a:schemeClr>
                </a:solidFill>
              </a:rPr>
              <a:t>: Learning Feature Matching with Graph Neural Networks, </a:t>
            </a:r>
            <a:r>
              <a:rPr lang="en-US" sz="2000" err="1">
                <a:solidFill>
                  <a:schemeClr val="bg1">
                    <a:lumMod val="50000"/>
                  </a:schemeClr>
                </a:solidFill>
              </a:rPr>
              <a:t>Sarlin</a:t>
            </a:r>
            <a:r>
              <a:rPr lang="en-US" sz="2000">
                <a:solidFill>
                  <a:schemeClr val="bg1">
                    <a:lumMod val="50000"/>
                  </a:schemeClr>
                </a:solidFill>
              </a:rPr>
              <a:t> et al.</a:t>
            </a:r>
          </a:p>
        </p:txBody>
      </p:sp>
      <p:sp>
        <p:nvSpPr>
          <p:cNvPr id="15" name="TextBox 14">
            <a:extLst>
              <a:ext uri="{FF2B5EF4-FFF2-40B4-BE49-F238E27FC236}">
                <a16:creationId xmlns:a16="http://schemas.microsoft.com/office/drawing/2014/main" id="{6A9559F1-B6DF-4D8A-AD2E-C2665C9E63E6}"/>
              </a:ext>
            </a:extLst>
          </p:cNvPr>
          <p:cNvSpPr txBox="1"/>
          <p:nvPr/>
        </p:nvSpPr>
        <p:spPr>
          <a:xfrm>
            <a:off x="6209211" y="3680727"/>
            <a:ext cx="5370985" cy="1015663"/>
          </a:xfrm>
          <a:prstGeom prst="rect">
            <a:avLst/>
          </a:prstGeom>
          <a:noFill/>
        </p:spPr>
        <p:txBody>
          <a:bodyPr wrap="square" rtlCol="0">
            <a:spAutoFit/>
          </a:bodyPr>
          <a:lstStyle/>
          <a:p>
            <a:pPr marL="285750" indent="-285750">
              <a:buFont typeface="Arial" panose="020B0604020202020204" pitchFamily="34" charset="0"/>
              <a:buChar char="•"/>
            </a:pPr>
            <a:r>
              <a:rPr lang="en-US" sz="2000"/>
              <a:t>Learning Pose Estimation for High-Precision Robotic Assembly Using Simulated Depth Images, Litvak et al.</a:t>
            </a:r>
          </a:p>
        </p:txBody>
      </p:sp>
      <p:sp>
        <p:nvSpPr>
          <p:cNvPr id="16" name="TextBox 15">
            <a:extLst>
              <a:ext uri="{FF2B5EF4-FFF2-40B4-BE49-F238E27FC236}">
                <a16:creationId xmlns:a16="http://schemas.microsoft.com/office/drawing/2014/main" id="{035DF5E2-DA6A-42A6-A844-DCEF073A7A75}"/>
              </a:ext>
            </a:extLst>
          </p:cNvPr>
          <p:cNvSpPr txBox="1"/>
          <p:nvPr/>
        </p:nvSpPr>
        <p:spPr>
          <a:xfrm>
            <a:off x="6209211" y="2830489"/>
            <a:ext cx="5280981"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Workspace Analysis for Planning Human-Robot Interaction Tasks, </a:t>
            </a:r>
            <a:r>
              <a:rPr lang="en-US" sz="2000" err="1">
                <a:solidFill>
                  <a:schemeClr val="bg1">
                    <a:lumMod val="50000"/>
                  </a:schemeClr>
                </a:solidFill>
              </a:rPr>
              <a:t>Vahrenkamp</a:t>
            </a:r>
            <a:r>
              <a:rPr lang="en-US" sz="2000">
                <a:solidFill>
                  <a:schemeClr val="bg1">
                    <a:lumMod val="50000"/>
                  </a:schemeClr>
                </a:solidFill>
              </a:rPr>
              <a:t> et al.</a:t>
            </a:r>
          </a:p>
        </p:txBody>
      </p:sp>
      <p:sp>
        <p:nvSpPr>
          <p:cNvPr id="17" name="Rectangle 16">
            <a:extLst>
              <a:ext uri="{FF2B5EF4-FFF2-40B4-BE49-F238E27FC236}">
                <a16:creationId xmlns:a16="http://schemas.microsoft.com/office/drawing/2014/main" id="{E8B86F49-2C9B-47E3-B4DA-E362D8193315}"/>
              </a:ext>
            </a:extLst>
          </p:cNvPr>
          <p:cNvSpPr/>
          <p:nvPr/>
        </p:nvSpPr>
        <p:spPr>
          <a:xfrm>
            <a:off x="54226" y="1565910"/>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072AEB6-1CEB-428C-8812-0BD982A96293}"/>
              </a:ext>
            </a:extLst>
          </p:cNvPr>
          <p:cNvSpPr/>
          <p:nvPr/>
        </p:nvSpPr>
        <p:spPr>
          <a:xfrm>
            <a:off x="6162714" y="1645880"/>
            <a:ext cx="5257792" cy="101566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B11349-9E06-4753-A267-714182BB9BFB}"/>
              </a:ext>
            </a:extLst>
          </p:cNvPr>
          <p:cNvSpPr/>
          <p:nvPr/>
        </p:nvSpPr>
        <p:spPr>
          <a:xfrm>
            <a:off x="6162714" y="3719952"/>
            <a:ext cx="5876887" cy="9434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2523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11</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Initial Research Stage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3" name="TextBox 2">
            <a:extLst>
              <a:ext uri="{FF2B5EF4-FFF2-40B4-BE49-F238E27FC236}">
                <a16:creationId xmlns:a16="http://schemas.microsoft.com/office/drawing/2014/main" id="{937F2EDE-DF93-4F57-9CA1-F229BBFB2542}"/>
              </a:ext>
            </a:extLst>
          </p:cNvPr>
          <p:cNvSpPr txBox="1"/>
          <p:nvPr/>
        </p:nvSpPr>
        <p:spPr>
          <a:xfrm>
            <a:off x="108443" y="1118477"/>
            <a:ext cx="5768474" cy="1261884"/>
          </a:xfrm>
          <a:prstGeom prst="rect">
            <a:avLst/>
          </a:prstGeom>
          <a:noFill/>
        </p:spPr>
        <p:txBody>
          <a:bodyPr wrap="square" rtlCol="0">
            <a:spAutoFit/>
          </a:bodyPr>
          <a:lstStyle/>
          <a:p>
            <a:r>
              <a:rPr lang="en-US" u="sng"/>
              <a:t>Key Points</a:t>
            </a:r>
          </a:p>
          <a:p>
            <a:endParaRPr lang="en-US" u="sng">
              <a:solidFill>
                <a:schemeClr val="bg1">
                  <a:lumMod val="50000"/>
                </a:schemeClr>
              </a:solidFill>
            </a:endParaRPr>
          </a:p>
          <a:p>
            <a:pPr marL="285750" indent="-285750">
              <a:buFont typeface="Arial" panose="020B0604020202020204" pitchFamily="34" charset="0"/>
              <a:buChar char="•"/>
            </a:pPr>
            <a:r>
              <a:rPr lang="en-US" sz="2000">
                <a:solidFill>
                  <a:schemeClr val="bg1">
                    <a:lumMod val="50000"/>
                  </a:schemeClr>
                </a:solidFill>
              </a:rPr>
              <a:t>Develop a sensor fusion pipeline to support state estimation </a:t>
            </a:r>
          </a:p>
        </p:txBody>
      </p:sp>
      <p:cxnSp>
        <p:nvCxnSpPr>
          <p:cNvPr id="6" name="Straight Connector 5">
            <a:extLst>
              <a:ext uri="{FF2B5EF4-FFF2-40B4-BE49-F238E27FC236}">
                <a16:creationId xmlns:a16="http://schemas.microsoft.com/office/drawing/2014/main" id="{F2CDEAB1-3505-4AAE-8C3E-7D90612ED26D}"/>
              </a:ext>
            </a:extLst>
          </p:cNvPr>
          <p:cNvCxnSpPr>
            <a:endCxn id="12" idx="0"/>
          </p:cNvCxnSpPr>
          <p:nvPr/>
        </p:nvCxnSpPr>
        <p:spPr>
          <a:xfrm>
            <a:off x="6096000" y="990600"/>
            <a:ext cx="0" cy="5480046"/>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E3E1FD-AEEC-4469-A423-CD569DAC0817}"/>
              </a:ext>
            </a:extLst>
          </p:cNvPr>
          <p:cNvSpPr txBox="1"/>
          <p:nvPr/>
        </p:nvSpPr>
        <p:spPr>
          <a:xfrm>
            <a:off x="6209211" y="1118477"/>
            <a:ext cx="5257791" cy="1569660"/>
          </a:xfrm>
          <a:prstGeom prst="rect">
            <a:avLst/>
          </a:prstGeom>
          <a:noFill/>
        </p:spPr>
        <p:txBody>
          <a:bodyPr wrap="square" rtlCol="0">
            <a:spAutoFit/>
          </a:bodyPr>
          <a:lstStyle/>
          <a:p>
            <a:r>
              <a:rPr lang="en-US" u="sng"/>
              <a:t>Supporting Papers</a:t>
            </a:r>
          </a:p>
          <a:p>
            <a:endParaRPr lang="en-US" u="sng">
              <a:solidFill>
                <a:schemeClr val="bg1">
                  <a:lumMod val="50000"/>
                </a:schemeClr>
              </a:solidFill>
            </a:endParaRPr>
          </a:p>
          <a:p>
            <a:pPr marL="285750" indent="-285750">
              <a:buFont typeface="Arial" panose="020B0604020202020204" pitchFamily="34" charset="0"/>
              <a:buChar char="•"/>
            </a:pPr>
            <a:r>
              <a:rPr lang="en-US" sz="2000">
                <a:solidFill>
                  <a:schemeClr val="bg1">
                    <a:lumMod val="50000"/>
                  </a:schemeClr>
                </a:solidFill>
              </a:rPr>
              <a:t>Optimal Sensor Data Fusion Architecture for Object Detection in Adverse Weather Conditions, </a:t>
            </a:r>
            <a:r>
              <a:rPr lang="en-US" sz="2000" err="1">
                <a:solidFill>
                  <a:schemeClr val="bg1">
                    <a:lumMod val="50000"/>
                  </a:schemeClr>
                </a:solidFill>
              </a:rPr>
              <a:t>Pfeuffer</a:t>
            </a:r>
            <a:r>
              <a:rPr lang="en-US" sz="2000">
                <a:solidFill>
                  <a:schemeClr val="bg1">
                    <a:lumMod val="50000"/>
                  </a:schemeClr>
                </a:solidFill>
              </a:rPr>
              <a:t> et al.</a:t>
            </a:r>
          </a:p>
        </p:txBody>
      </p:sp>
      <p:sp>
        <p:nvSpPr>
          <p:cNvPr id="2" name="TextBox 1">
            <a:extLst>
              <a:ext uri="{FF2B5EF4-FFF2-40B4-BE49-F238E27FC236}">
                <a16:creationId xmlns:a16="http://schemas.microsoft.com/office/drawing/2014/main" id="{61A0B1A9-DE88-4D18-80A1-8B1C8C32521E}"/>
              </a:ext>
            </a:extLst>
          </p:cNvPr>
          <p:cNvSpPr txBox="1"/>
          <p:nvPr/>
        </p:nvSpPr>
        <p:spPr>
          <a:xfrm>
            <a:off x="108443" y="4095894"/>
            <a:ext cx="556524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Determine a sufficient and optimal sensor configuration </a:t>
            </a:r>
          </a:p>
        </p:txBody>
      </p:sp>
      <p:sp>
        <p:nvSpPr>
          <p:cNvPr id="4" name="TextBox 3">
            <a:extLst>
              <a:ext uri="{FF2B5EF4-FFF2-40B4-BE49-F238E27FC236}">
                <a16:creationId xmlns:a16="http://schemas.microsoft.com/office/drawing/2014/main" id="{A0A211D7-C15F-4865-B027-C36A82D5DEAE}"/>
              </a:ext>
            </a:extLst>
          </p:cNvPr>
          <p:cNvSpPr txBox="1"/>
          <p:nvPr/>
        </p:nvSpPr>
        <p:spPr>
          <a:xfrm>
            <a:off x="108443" y="3326784"/>
            <a:ext cx="576846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Need to accurately estimate pose of both end effector halves</a:t>
            </a:r>
          </a:p>
        </p:txBody>
      </p:sp>
      <p:sp>
        <p:nvSpPr>
          <p:cNvPr id="9" name="TextBox 8">
            <a:extLst>
              <a:ext uri="{FF2B5EF4-FFF2-40B4-BE49-F238E27FC236}">
                <a16:creationId xmlns:a16="http://schemas.microsoft.com/office/drawing/2014/main" id="{4D9407D8-C68F-4AD4-B0A4-96DCDD006A63}"/>
              </a:ext>
            </a:extLst>
          </p:cNvPr>
          <p:cNvSpPr txBox="1"/>
          <p:nvPr/>
        </p:nvSpPr>
        <p:spPr>
          <a:xfrm>
            <a:off x="108474" y="2589607"/>
            <a:ext cx="5768433" cy="707886"/>
          </a:xfrm>
          <a:prstGeom prst="rect">
            <a:avLst/>
          </a:prstGeom>
          <a:noFill/>
        </p:spPr>
        <p:txBody>
          <a:bodyPr wrap="square" rtlCol="0">
            <a:spAutoFit/>
          </a:bodyPr>
          <a:lstStyle/>
          <a:p>
            <a:pPr marL="285750" indent="-285750">
              <a:buFont typeface="Arial" panose="020B0604020202020204" pitchFamily="34" charset="0"/>
              <a:buChar char="•"/>
            </a:pPr>
            <a:r>
              <a:rPr lang="en-US" sz="2000"/>
              <a:t>Inverse reachability analysis to optimally place the base of the manipulator for a given task </a:t>
            </a:r>
          </a:p>
        </p:txBody>
      </p:sp>
      <p:sp>
        <p:nvSpPr>
          <p:cNvPr id="14" name="TextBox 13">
            <a:extLst>
              <a:ext uri="{FF2B5EF4-FFF2-40B4-BE49-F238E27FC236}">
                <a16:creationId xmlns:a16="http://schemas.microsoft.com/office/drawing/2014/main" id="{8F4D0DCB-49B7-44BD-B01E-3A98C8AC8F44}"/>
              </a:ext>
            </a:extLst>
          </p:cNvPr>
          <p:cNvSpPr txBox="1"/>
          <p:nvPr/>
        </p:nvSpPr>
        <p:spPr>
          <a:xfrm>
            <a:off x="6198705" y="4838742"/>
            <a:ext cx="5278801" cy="707886"/>
          </a:xfrm>
          <a:prstGeom prst="rect">
            <a:avLst/>
          </a:prstGeom>
          <a:noFill/>
        </p:spPr>
        <p:txBody>
          <a:bodyPr wrap="square" rtlCol="0">
            <a:spAutoFit/>
          </a:bodyPr>
          <a:lstStyle/>
          <a:p>
            <a:pPr marL="285750" indent="-285750">
              <a:buFont typeface="Arial" panose="020B0604020202020204" pitchFamily="34" charset="0"/>
              <a:buChar char="•"/>
            </a:pPr>
            <a:r>
              <a:rPr lang="en-US" sz="2000" err="1">
                <a:solidFill>
                  <a:schemeClr val="bg1">
                    <a:lumMod val="50000"/>
                  </a:schemeClr>
                </a:solidFill>
              </a:rPr>
              <a:t>SuperGlue</a:t>
            </a:r>
            <a:r>
              <a:rPr lang="en-US" sz="2000">
                <a:solidFill>
                  <a:schemeClr val="bg1">
                    <a:lumMod val="50000"/>
                  </a:schemeClr>
                </a:solidFill>
              </a:rPr>
              <a:t>: Learning Feature Matching with Graph Neural Networks, </a:t>
            </a:r>
            <a:r>
              <a:rPr lang="en-US" sz="2000" err="1">
                <a:solidFill>
                  <a:schemeClr val="bg1">
                    <a:lumMod val="50000"/>
                  </a:schemeClr>
                </a:solidFill>
              </a:rPr>
              <a:t>Sarlin</a:t>
            </a:r>
            <a:r>
              <a:rPr lang="en-US" sz="2000">
                <a:solidFill>
                  <a:schemeClr val="bg1">
                    <a:lumMod val="50000"/>
                  </a:schemeClr>
                </a:solidFill>
              </a:rPr>
              <a:t> et al.</a:t>
            </a:r>
          </a:p>
        </p:txBody>
      </p:sp>
      <p:sp>
        <p:nvSpPr>
          <p:cNvPr id="15" name="TextBox 14">
            <a:extLst>
              <a:ext uri="{FF2B5EF4-FFF2-40B4-BE49-F238E27FC236}">
                <a16:creationId xmlns:a16="http://schemas.microsoft.com/office/drawing/2014/main" id="{6A9559F1-B6DF-4D8A-AD2E-C2665C9E63E6}"/>
              </a:ext>
            </a:extLst>
          </p:cNvPr>
          <p:cNvSpPr txBox="1"/>
          <p:nvPr/>
        </p:nvSpPr>
        <p:spPr>
          <a:xfrm>
            <a:off x="6209211" y="3680727"/>
            <a:ext cx="5370985" cy="1015663"/>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Learning Pose Estimation for High-Precision Robotic Assembly Using Simulated Depth Images, Litvak et al.</a:t>
            </a:r>
          </a:p>
        </p:txBody>
      </p:sp>
      <p:sp>
        <p:nvSpPr>
          <p:cNvPr id="16" name="TextBox 15">
            <a:extLst>
              <a:ext uri="{FF2B5EF4-FFF2-40B4-BE49-F238E27FC236}">
                <a16:creationId xmlns:a16="http://schemas.microsoft.com/office/drawing/2014/main" id="{035DF5E2-DA6A-42A6-A844-DCEF073A7A75}"/>
              </a:ext>
            </a:extLst>
          </p:cNvPr>
          <p:cNvSpPr txBox="1"/>
          <p:nvPr/>
        </p:nvSpPr>
        <p:spPr>
          <a:xfrm>
            <a:off x="6209211" y="2830489"/>
            <a:ext cx="5280981" cy="707886"/>
          </a:xfrm>
          <a:prstGeom prst="rect">
            <a:avLst/>
          </a:prstGeom>
          <a:noFill/>
        </p:spPr>
        <p:txBody>
          <a:bodyPr wrap="square" rtlCol="0">
            <a:spAutoFit/>
          </a:bodyPr>
          <a:lstStyle/>
          <a:p>
            <a:pPr marL="285750" indent="-285750">
              <a:buFont typeface="Arial" panose="020B0604020202020204" pitchFamily="34" charset="0"/>
              <a:buChar char="•"/>
            </a:pPr>
            <a:r>
              <a:rPr lang="en-US" sz="2000"/>
              <a:t>Workspace Analysis for Planning Human-Robot Interaction Tasks, </a:t>
            </a:r>
            <a:r>
              <a:rPr lang="en-US" sz="2000" err="1"/>
              <a:t>Vahrenkamp</a:t>
            </a:r>
            <a:r>
              <a:rPr lang="en-US" sz="2000"/>
              <a:t> et al.</a:t>
            </a:r>
          </a:p>
        </p:txBody>
      </p:sp>
      <p:sp>
        <p:nvSpPr>
          <p:cNvPr id="26" name="Rectangle 25">
            <a:extLst>
              <a:ext uri="{FF2B5EF4-FFF2-40B4-BE49-F238E27FC236}">
                <a16:creationId xmlns:a16="http://schemas.microsoft.com/office/drawing/2014/main" id="{175BFA16-7397-4AF8-AC45-5A853FB75706}"/>
              </a:ext>
            </a:extLst>
          </p:cNvPr>
          <p:cNvSpPr/>
          <p:nvPr/>
        </p:nvSpPr>
        <p:spPr>
          <a:xfrm>
            <a:off x="54225" y="2536324"/>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18CD08-C4E7-4028-8EB5-238779A76379}"/>
              </a:ext>
            </a:extLst>
          </p:cNvPr>
          <p:cNvSpPr/>
          <p:nvPr/>
        </p:nvSpPr>
        <p:spPr>
          <a:xfrm>
            <a:off x="6150195" y="2777206"/>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402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12</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Initial Research Stage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3" name="TextBox 2">
            <a:extLst>
              <a:ext uri="{FF2B5EF4-FFF2-40B4-BE49-F238E27FC236}">
                <a16:creationId xmlns:a16="http://schemas.microsoft.com/office/drawing/2014/main" id="{937F2EDE-DF93-4F57-9CA1-F229BBFB2542}"/>
              </a:ext>
            </a:extLst>
          </p:cNvPr>
          <p:cNvSpPr txBox="1"/>
          <p:nvPr/>
        </p:nvSpPr>
        <p:spPr>
          <a:xfrm>
            <a:off x="108443" y="1118477"/>
            <a:ext cx="5768474" cy="1261884"/>
          </a:xfrm>
          <a:prstGeom prst="rect">
            <a:avLst/>
          </a:prstGeom>
          <a:noFill/>
        </p:spPr>
        <p:txBody>
          <a:bodyPr wrap="square" rtlCol="0">
            <a:spAutoFit/>
          </a:bodyPr>
          <a:lstStyle/>
          <a:p>
            <a:r>
              <a:rPr lang="en-US" u="sng"/>
              <a:t>Key Points</a:t>
            </a:r>
          </a:p>
          <a:p>
            <a:endParaRPr lang="en-US" u="sng">
              <a:solidFill>
                <a:schemeClr val="bg1">
                  <a:lumMod val="50000"/>
                </a:schemeClr>
              </a:solidFill>
            </a:endParaRPr>
          </a:p>
          <a:p>
            <a:pPr marL="285750" indent="-285750">
              <a:buFont typeface="Arial" panose="020B0604020202020204" pitchFamily="34" charset="0"/>
              <a:buChar char="•"/>
            </a:pPr>
            <a:r>
              <a:rPr lang="en-US" sz="2000">
                <a:solidFill>
                  <a:schemeClr val="bg1">
                    <a:lumMod val="50000"/>
                  </a:schemeClr>
                </a:solidFill>
              </a:rPr>
              <a:t>Develop a sensor fusion pipeline to support state estimation </a:t>
            </a:r>
          </a:p>
        </p:txBody>
      </p:sp>
      <p:cxnSp>
        <p:nvCxnSpPr>
          <p:cNvPr id="6" name="Straight Connector 5">
            <a:extLst>
              <a:ext uri="{FF2B5EF4-FFF2-40B4-BE49-F238E27FC236}">
                <a16:creationId xmlns:a16="http://schemas.microsoft.com/office/drawing/2014/main" id="{F2CDEAB1-3505-4AAE-8C3E-7D90612ED26D}"/>
              </a:ext>
            </a:extLst>
          </p:cNvPr>
          <p:cNvCxnSpPr>
            <a:endCxn id="12" idx="0"/>
          </p:cNvCxnSpPr>
          <p:nvPr/>
        </p:nvCxnSpPr>
        <p:spPr>
          <a:xfrm>
            <a:off x="6096000" y="990600"/>
            <a:ext cx="0" cy="5480046"/>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E3E1FD-AEEC-4469-A423-CD569DAC0817}"/>
              </a:ext>
            </a:extLst>
          </p:cNvPr>
          <p:cNvSpPr txBox="1"/>
          <p:nvPr/>
        </p:nvSpPr>
        <p:spPr>
          <a:xfrm>
            <a:off x="6209211" y="1118477"/>
            <a:ext cx="5257791" cy="1569660"/>
          </a:xfrm>
          <a:prstGeom prst="rect">
            <a:avLst/>
          </a:prstGeom>
          <a:noFill/>
        </p:spPr>
        <p:txBody>
          <a:bodyPr wrap="square" rtlCol="0">
            <a:spAutoFit/>
          </a:bodyPr>
          <a:lstStyle/>
          <a:p>
            <a:r>
              <a:rPr lang="en-US" u="sng"/>
              <a:t>Supporting Papers</a:t>
            </a:r>
          </a:p>
          <a:p>
            <a:endParaRPr lang="en-US" u="sng"/>
          </a:p>
          <a:p>
            <a:pPr marL="285750" indent="-285750">
              <a:buFont typeface="Arial" panose="020B0604020202020204" pitchFamily="34" charset="0"/>
              <a:buChar char="•"/>
            </a:pPr>
            <a:r>
              <a:rPr lang="en-US" sz="2000">
                <a:solidFill>
                  <a:schemeClr val="bg1">
                    <a:lumMod val="50000"/>
                  </a:schemeClr>
                </a:solidFill>
              </a:rPr>
              <a:t>Optimal Sensor Data Fusion Architecture for Object Detection in Adverse Weather Conditions, </a:t>
            </a:r>
            <a:r>
              <a:rPr lang="en-US" sz="2000" err="1">
                <a:solidFill>
                  <a:schemeClr val="bg1">
                    <a:lumMod val="50000"/>
                  </a:schemeClr>
                </a:solidFill>
              </a:rPr>
              <a:t>Pfeuffer</a:t>
            </a:r>
            <a:r>
              <a:rPr lang="en-US" sz="2000">
                <a:solidFill>
                  <a:schemeClr val="bg1">
                    <a:lumMod val="50000"/>
                  </a:schemeClr>
                </a:solidFill>
              </a:rPr>
              <a:t> et al.</a:t>
            </a:r>
          </a:p>
        </p:txBody>
      </p:sp>
      <p:sp>
        <p:nvSpPr>
          <p:cNvPr id="2" name="TextBox 1">
            <a:extLst>
              <a:ext uri="{FF2B5EF4-FFF2-40B4-BE49-F238E27FC236}">
                <a16:creationId xmlns:a16="http://schemas.microsoft.com/office/drawing/2014/main" id="{61A0B1A9-DE88-4D18-80A1-8B1C8C32521E}"/>
              </a:ext>
            </a:extLst>
          </p:cNvPr>
          <p:cNvSpPr txBox="1"/>
          <p:nvPr/>
        </p:nvSpPr>
        <p:spPr>
          <a:xfrm>
            <a:off x="108443" y="4095894"/>
            <a:ext cx="556524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Determine a sufficient and optimal sensor configuration </a:t>
            </a:r>
          </a:p>
        </p:txBody>
      </p:sp>
      <p:sp>
        <p:nvSpPr>
          <p:cNvPr id="4" name="TextBox 3">
            <a:extLst>
              <a:ext uri="{FF2B5EF4-FFF2-40B4-BE49-F238E27FC236}">
                <a16:creationId xmlns:a16="http://schemas.microsoft.com/office/drawing/2014/main" id="{A0A211D7-C15F-4865-B027-C36A82D5DEAE}"/>
              </a:ext>
            </a:extLst>
          </p:cNvPr>
          <p:cNvSpPr txBox="1"/>
          <p:nvPr/>
        </p:nvSpPr>
        <p:spPr>
          <a:xfrm>
            <a:off x="108443" y="3326784"/>
            <a:ext cx="576846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Need to accurately estimate pose of both end effector halves</a:t>
            </a:r>
          </a:p>
        </p:txBody>
      </p:sp>
      <p:sp>
        <p:nvSpPr>
          <p:cNvPr id="9" name="TextBox 8">
            <a:extLst>
              <a:ext uri="{FF2B5EF4-FFF2-40B4-BE49-F238E27FC236}">
                <a16:creationId xmlns:a16="http://schemas.microsoft.com/office/drawing/2014/main" id="{4D9407D8-C68F-4AD4-B0A4-96DCDD006A63}"/>
              </a:ext>
            </a:extLst>
          </p:cNvPr>
          <p:cNvSpPr txBox="1"/>
          <p:nvPr/>
        </p:nvSpPr>
        <p:spPr>
          <a:xfrm>
            <a:off x="108474" y="2589607"/>
            <a:ext cx="5768433"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Inverse reachability analysis to optimally place the base of the manipulator for a given task </a:t>
            </a:r>
          </a:p>
        </p:txBody>
      </p:sp>
      <p:sp>
        <p:nvSpPr>
          <p:cNvPr id="14" name="TextBox 13">
            <a:extLst>
              <a:ext uri="{FF2B5EF4-FFF2-40B4-BE49-F238E27FC236}">
                <a16:creationId xmlns:a16="http://schemas.microsoft.com/office/drawing/2014/main" id="{8F4D0DCB-49B7-44BD-B01E-3A98C8AC8F44}"/>
              </a:ext>
            </a:extLst>
          </p:cNvPr>
          <p:cNvSpPr txBox="1"/>
          <p:nvPr/>
        </p:nvSpPr>
        <p:spPr>
          <a:xfrm>
            <a:off x="6198705" y="4838742"/>
            <a:ext cx="5278801" cy="707886"/>
          </a:xfrm>
          <a:prstGeom prst="rect">
            <a:avLst/>
          </a:prstGeom>
          <a:noFill/>
        </p:spPr>
        <p:txBody>
          <a:bodyPr wrap="square" rtlCol="0">
            <a:spAutoFit/>
          </a:bodyPr>
          <a:lstStyle/>
          <a:p>
            <a:pPr marL="285750" indent="-285750">
              <a:buFont typeface="Arial" panose="020B0604020202020204" pitchFamily="34" charset="0"/>
              <a:buChar char="•"/>
            </a:pPr>
            <a:r>
              <a:rPr lang="en-US" sz="2000" err="1"/>
              <a:t>SuperGlue</a:t>
            </a:r>
            <a:r>
              <a:rPr lang="en-US" sz="2000"/>
              <a:t>: Learning Feature Matching with Graph Neural Networks, </a:t>
            </a:r>
            <a:r>
              <a:rPr lang="en-US" sz="2000" err="1"/>
              <a:t>Sarlin</a:t>
            </a:r>
            <a:r>
              <a:rPr lang="en-US" sz="2000"/>
              <a:t> et al.</a:t>
            </a:r>
          </a:p>
        </p:txBody>
      </p:sp>
      <p:sp>
        <p:nvSpPr>
          <p:cNvPr id="15" name="TextBox 14">
            <a:extLst>
              <a:ext uri="{FF2B5EF4-FFF2-40B4-BE49-F238E27FC236}">
                <a16:creationId xmlns:a16="http://schemas.microsoft.com/office/drawing/2014/main" id="{6A9559F1-B6DF-4D8A-AD2E-C2665C9E63E6}"/>
              </a:ext>
            </a:extLst>
          </p:cNvPr>
          <p:cNvSpPr txBox="1"/>
          <p:nvPr/>
        </p:nvSpPr>
        <p:spPr>
          <a:xfrm>
            <a:off x="6209211" y="3680727"/>
            <a:ext cx="5370985" cy="1015663"/>
          </a:xfrm>
          <a:prstGeom prst="rect">
            <a:avLst/>
          </a:prstGeom>
          <a:noFill/>
        </p:spPr>
        <p:txBody>
          <a:bodyPr wrap="square" rtlCol="0">
            <a:spAutoFit/>
          </a:bodyPr>
          <a:lstStyle/>
          <a:p>
            <a:pPr marL="285750" indent="-285750">
              <a:buFont typeface="Arial" panose="020B0604020202020204" pitchFamily="34" charset="0"/>
              <a:buChar char="•"/>
            </a:pPr>
            <a:r>
              <a:rPr lang="en-US" sz="2000"/>
              <a:t>Learning Pose Estimation for High-Precision Robotic Assembly Using Simulated Depth Images, Litvak et al.</a:t>
            </a:r>
          </a:p>
        </p:txBody>
      </p:sp>
      <p:sp>
        <p:nvSpPr>
          <p:cNvPr id="16" name="TextBox 15">
            <a:extLst>
              <a:ext uri="{FF2B5EF4-FFF2-40B4-BE49-F238E27FC236}">
                <a16:creationId xmlns:a16="http://schemas.microsoft.com/office/drawing/2014/main" id="{035DF5E2-DA6A-42A6-A844-DCEF073A7A75}"/>
              </a:ext>
            </a:extLst>
          </p:cNvPr>
          <p:cNvSpPr txBox="1"/>
          <p:nvPr/>
        </p:nvSpPr>
        <p:spPr>
          <a:xfrm>
            <a:off x="6209211" y="2830489"/>
            <a:ext cx="5280981"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Workspace Analysis for Planning Human-Robot Interaction Tasks, </a:t>
            </a:r>
            <a:r>
              <a:rPr lang="en-US" sz="2000" err="1">
                <a:solidFill>
                  <a:schemeClr val="bg1">
                    <a:lumMod val="50000"/>
                  </a:schemeClr>
                </a:solidFill>
              </a:rPr>
              <a:t>Vahrenkamp</a:t>
            </a:r>
            <a:r>
              <a:rPr lang="en-US" sz="2000">
                <a:solidFill>
                  <a:schemeClr val="bg1">
                    <a:lumMod val="50000"/>
                  </a:schemeClr>
                </a:solidFill>
              </a:rPr>
              <a:t> et al.</a:t>
            </a:r>
          </a:p>
        </p:txBody>
      </p:sp>
      <p:sp>
        <p:nvSpPr>
          <p:cNvPr id="22" name="Rectangle 21">
            <a:extLst>
              <a:ext uri="{FF2B5EF4-FFF2-40B4-BE49-F238E27FC236}">
                <a16:creationId xmlns:a16="http://schemas.microsoft.com/office/drawing/2014/main" id="{CAB11349-9E06-4753-A267-714182BB9BFB}"/>
              </a:ext>
            </a:extLst>
          </p:cNvPr>
          <p:cNvSpPr/>
          <p:nvPr/>
        </p:nvSpPr>
        <p:spPr>
          <a:xfrm>
            <a:off x="6162714" y="3719952"/>
            <a:ext cx="5876887" cy="9434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969B5F6-2A7D-4424-9AE6-30D0099DECCD}"/>
              </a:ext>
            </a:extLst>
          </p:cNvPr>
          <p:cNvSpPr/>
          <p:nvPr/>
        </p:nvSpPr>
        <p:spPr>
          <a:xfrm>
            <a:off x="54225" y="3316109"/>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036F90F-5027-49D6-B5D8-F2E6F39F6E4C}"/>
              </a:ext>
            </a:extLst>
          </p:cNvPr>
          <p:cNvSpPr/>
          <p:nvPr/>
        </p:nvSpPr>
        <p:spPr>
          <a:xfrm>
            <a:off x="6150195" y="4783636"/>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157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13</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Initial Research Stage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3" name="TextBox 2">
            <a:extLst>
              <a:ext uri="{FF2B5EF4-FFF2-40B4-BE49-F238E27FC236}">
                <a16:creationId xmlns:a16="http://schemas.microsoft.com/office/drawing/2014/main" id="{937F2EDE-DF93-4F57-9CA1-F229BBFB2542}"/>
              </a:ext>
            </a:extLst>
          </p:cNvPr>
          <p:cNvSpPr txBox="1"/>
          <p:nvPr/>
        </p:nvSpPr>
        <p:spPr>
          <a:xfrm>
            <a:off x="108443" y="1118477"/>
            <a:ext cx="5768474" cy="1261884"/>
          </a:xfrm>
          <a:prstGeom prst="rect">
            <a:avLst/>
          </a:prstGeom>
          <a:noFill/>
        </p:spPr>
        <p:txBody>
          <a:bodyPr wrap="square" rtlCol="0">
            <a:spAutoFit/>
          </a:bodyPr>
          <a:lstStyle/>
          <a:p>
            <a:r>
              <a:rPr lang="en-US" u="sng"/>
              <a:t>Key Points</a:t>
            </a:r>
          </a:p>
          <a:p>
            <a:endParaRPr lang="en-US" u="sng"/>
          </a:p>
          <a:p>
            <a:pPr marL="285750" indent="-285750">
              <a:buFont typeface="Arial" panose="020B0604020202020204" pitchFamily="34" charset="0"/>
              <a:buChar char="•"/>
            </a:pPr>
            <a:r>
              <a:rPr lang="en-US" sz="2000">
                <a:solidFill>
                  <a:schemeClr val="bg1">
                    <a:lumMod val="50000"/>
                  </a:schemeClr>
                </a:solidFill>
              </a:rPr>
              <a:t>Develop a sensor fusion pipeline to support state estimation </a:t>
            </a:r>
          </a:p>
        </p:txBody>
      </p:sp>
      <p:cxnSp>
        <p:nvCxnSpPr>
          <p:cNvPr id="6" name="Straight Connector 5">
            <a:extLst>
              <a:ext uri="{FF2B5EF4-FFF2-40B4-BE49-F238E27FC236}">
                <a16:creationId xmlns:a16="http://schemas.microsoft.com/office/drawing/2014/main" id="{F2CDEAB1-3505-4AAE-8C3E-7D90612ED26D}"/>
              </a:ext>
            </a:extLst>
          </p:cNvPr>
          <p:cNvCxnSpPr>
            <a:endCxn id="12" idx="0"/>
          </p:cNvCxnSpPr>
          <p:nvPr/>
        </p:nvCxnSpPr>
        <p:spPr>
          <a:xfrm>
            <a:off x="6096000" y="990600"/>
            <a:ext cx="0" cy="5480046"/>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E3E1FD-AEEC-4469-A423-CD569DAC0817}"/>
              </a:ext>
            </a:extLst>
          </p:cNvPr>
          <p:cNvSpPr txBox="1"/>
          <p:nvPr/>
        </p:nvSpPr>
        <p:spPr>
          <a:xfrm>
            <a:off x="6209211" y="1118477"/>
            <a:ext cx="5257791" cy="1569660"/>
          </a:xfrm>
          <a:prstGeom prst="rect">
            <a:avLst/>
          </a:prstGeom>
          <a:noFill/>
        </p:spPr>
        <p:txBody>
          <a:bodyPr wrap="square" rtlCol="0">
            <a:spAutoFit/>
          </a:bodyPr>
          <a:lstStyle/>
          <a:p>
            <a:r>
              <a:rPr lang="en-US" u="sng"/>
              <a:t>Supporting Papers</a:t>
            </a:r>
          </a:p>
          <a:p>
            <a:endParaRPr lang="en-US" u="sng"/>
          </a:p>
          <a:p>
            <a:pPr marL="285750" indent="-285750">
              <a:buFont typeface="Arial" panose="020B0604020202020204" pitchFamily="34" charset="0"/>
              <a:buChar char="•"/>
            </a:pPr>
            <a:r>
              <a:rPr lang="en-US" sz="2000"/>
              <a:t>Optimal Sensor Data Fusion Architecture for Object Detection in Adverse Weather Conditions, </a:t>
            </a:r>
            <a:r>
              <a:rPr lang="en-US" sz="2000" err="1"/>
              <a:t>Pfeuffer</a:t>
            </a:r>
            <a:r>
              <a:rPr lang="en-US" sz="2000"/>
              <a:t> et al.</a:t>
            </a:r>
          </a:p>
        </p:txBody>
      </p:sp>
      <p:sp>
        <p:nvSpPr>
          <p:cNvPr id="2" name="TextBox 1">
            <a:extLst>
              <a:ext uri="{FF2B5EF4-FFF2-40B4-BE49-F238E27FC236}">
                <a16:creationId xmlns:a16="http://schemas.microsoft.com/office/drawing/2014/main" id="{61A0B1A9-DE88-4D18-80A1-8B1C8C32521E}"/>
              </a:ext>
            </a:extLst>
          </p:cNvPr>
          <p:cNvSpPr txBox="1"/>
          <p:nvPr/>
        </p:nvSpPr>
        <p:spPr>
          <a:xfrm>
            <a:off x="108443" y="4095894"/>
            <a:ext cx="5565244" cy="707886"/>
          </a:xfrm>
          <a:prstGeom prst="rect">
            <a:avLst/>
          </a:prstGeom>
          <a:noFill/>
        </p:spPr>
        <p:txBody>
          <a:bodyPr wrap="square" rtlCol="0">
            <a:spAutoFit/>
          </a:bodyPr>
          <a:lstStyle/>
          <a:p>
            <a:pPr marL="285750" indent="-285750">
              <a:buFont typeface="Arial" panose="020B0604020202020204" pitchFamily="34" charset="0"/>
              <a:buChar char="•"/>
            </a:pPr>
            <a:r>
              <a:rPr lang="en-US" sz="2000"/>
              <a:t>Determine a sufficient and optimal sensor configuration </a:t>
            </a:r>
          </a:p>
        </p:txBody>
      </p:sp>
      <p:sp>
        <p:nvSpPr>
          <p:cNvPr id="4" name="TextBox 3">
            <a:extLst>
              <a:ext uri="{FF2B5EF4-FFF2-40B4-BE49-F238E27FC236}">
                <a16:creationId xmlns:a16="http://schemas.microsoft.com/office/drawing/2014/main" id="{A0A211D7-C15F-4865-B027-C36A82D5DEAE}"/>
              </a:ext>
            </a:extLst>
          </p:cNvPr>
          <p:cNvSpPr txBox="1"/>
          <p:nvPr/>
        </p:nvSpPr>
        <p:spPr>
          <a:xfrm>
            <a:off x="108443" y="3326784"/>
            <a:ext cx="5768464"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Need to accurately estimate pose of both end effector halves</a:t>
            </a:r>
          </a:p>
        </p:txBody>
      </p:sp>
      <p:sp>
        <p:nvSpPr>
          <p:cNvPr id="9" name="TextBox 8">
            <a:extLst>
              <a:ext uri="{FF2B5EF4-FFF2-40B4-BE49-F238E27FC236}">
                <a16:creationId xmlns:a16="http://schemas.microsoft.com/office/drawing/2014/main" id="{4D9407D8-C68F-4AD4-B0A4-96DCDD006A63}"/>
              </a:ext>
            </a:extLst>
          </p:cNvPr>
          <p:cNvSpPr txBox="1"/>
          <p:nvPr/>
        </p:nvSpPr>
        <p:spPr>
          <a:xfrm>
            <a:off x="108474" y="2589607"/>
            <a:ext cx="5768433"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Inverse reachability analysis to optimally place the base of the manipulator for a given task </a:t>
            </a:r>
          </a:p>
        </p:txBody>
      </p:sp>
      <p:sp>
        <p:nvSpPr>
          <p:cNvPr id="14" name="TextBox 13">
            <a:extLst>
              <a:ext uri="{FF2B5EF4-FFF2-40B4-BE49-F238E27FC236}">
                <a16:creationId xmlns:a16="http://schemas.microsoft.com/office/drawing/2014/main" id="{8F4D0DCB-49B7-44BD-B01E-3A98C8AC8F44}"/>
              </a:ext>
            </a:extLst>
          </p:cNvPr>
          <p:cNvSpPr txBox="1"/>
          <p:nvPr/>
        </p:nvSpPr>
        <p:spPr>
          <a:xfrm>
            <a:off x="6198705" y="4838742"/>
            <a:ext cx="5278801" cy="707886"/>
          </a:xfrm>
          <a:prstGeom prst="rect">
            <a:avLst/>
          </a:prstGeom>
          <a:noFill/>
        </p:spPr>
        <p:txBody>
          <a:bodyPr wrap="square" rtlCol="0">
            <a:spAutoFit/>
          </a:bodyPr>
          <a:lstStyle/>
          <a:p>
            <a:pPr marL="285750" indent="-285750">
              <a:buFont typeface="Arial" panose="020B0604020202020204" pitchFamily="34" charset="0"/>
              <a:buChar char="•"/>
            </a:pPr>
            <a:r>
              <a:rPr lang="en-US" sz="2000" err="1">
                <a:solidFill>
                  <a:schemeClr val="bg1">
                    <a:lumMod val="50000"/>
                  </a:schemeClr>
                </a:solidFill>
              </a:rPr>
              <a:t>SuperGlue</a:t>
            </a:r>
            <a:r>
              <a:rPr lang="en-US" sz="2000">
                <a:solidFill>
                  <a:schemeClr val="bg1">
                    <a:lumMod val="50000"/>
                  </a:schemeClr>
                </a:solidFill>
              </a:rPr>
              <a:t>: Learning Feature Matching with Graph Neural Networks, </a:t>
            </a:r>
            <a:r>
              <a:rPr lang="en-US" sz="2000" err="1">
                <a:solidFill>
                  <a:schemeClr val="bg1">
                    <a:lumMod val="50000"/>
                  </a:schemeClr>
                </a:solidFill>
              </a:rPr>
              <a:t>Sarlin</a:t>
            </a:r>
            <a:r>
              <a:rPr lang="en-US" sz="2000">
                <a:solidFill>
                  <a:schemeClr val="bg1">
                    <a:lumMod val="50000"/>
                  </a:schemeClr>
                </a:solidFill>
              </a:rPr>
              <a:t> et al.</a:t>
            </a:r>
          </a:p>
        </p:txBody>
      </p:sp>
      <p:sp>
        <p:nvSpPr>
          <p:cNvPr id="15" name="TextBox 14">
            <a:extLst>
              <a:ext uri="{FF2B5EF4-FFF2-40B4-BE49-F238E27FC236}">
                <a16:creationId xmlns:a16="http://schemas.microsoft.com/office/drawing/2014/main" id="{6A9559F1-B6DF-4D8A-AD2E-C2665C9E63E6}"/>
              </a:ext>
            </a:extLst>
          </p:cNvPr>
          <p:cNvSpPr txBox="1"/>
          <p:nvPr/>
        </p:nvSpPr>
        <p:spPr>
          <a:xfrm>
            <a:off x="6209211" y="3680727"/>
            <a:ext cx="5370985" cy="1015663"/>
          </a:xfrm>
          <a:prstGeom prst="rect">
            <a:avLst/>
          </a:prstGeom>
          <a:noFill/>
        </p:spPr>
        <p:txBody>
          <a:bodyPr wrap="square" rtlCol="0">
            <a:spAutoFit/>
          </a:bodyPr>
          <a:lstStyle/>
          <a:p>
            <a:pPr marL="285750" indent="-285750">
              <a:buFont typeface="Arial" panose="020B0604020202020204" pitchFamily="34" charset="0"/>
              <a:buChar char="•"/>
            </a:pPr>
            <a:r>
              <a:rPr lang="en-US" sz="2000"/>
              <a:t>Learning Pose Estimation for High-Precision Robotic Assembly Using Simulated Depth Images, Litvak et al.</a:t>
            </a:r>
          </a:p>
        </p:txBody>
      </p:sp>
      <p:sp>
        <p:nvSpPr>
          <p:cNvPr id="16" name="TextBox 15">
            <a:extLst>
              <a:ext uri="{FF2B5EF4-FFF2-40B4-BE49-F238E27FC236}">
                <a16:creationId xmlns:a16="http://schemas.microsoft.com/office/drawing/2014/main" id="{035DF5E2-DA6A-42A6-A844-DCEF073A7A75}"/>
              </a:ext>
            </a:extLst>
          </p:cNvPr>
          <p:cNvSpPr txBox="1"/>
          <p:nvPr/>
        </p:nvSpPr>
        <p:spPr>
          <a:xfrm>
            <a:off x="6209211" y="2830489"/>
            <a:ext cx="5280981" cy="70788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lumMod val="50000"/>
                  </a:schemeClr>
                </a:solidFill>
              </a:rPr>
              <a:t>Workspace Analysis for Planning Human-Robot Interaction Tasks, </a:t>
            </a:r>
            <a:r>
              <a:rPr lang="en-US" sz="2000" err="1">
                <a:solidFill>
                  <a:schemeClr val="bg1">
                    <a:lumMod val="50000"/>
                  </a:schemeClr>
                </a:solidFill>
              </a:rPr>
              <a:t>Vahrenkamp</a:t>
            </a:r>
            <a:r>
              <a:rPr lang="en-US" sz="2000">
                <a:solidFill>
                  <a:schemeClr val="bg1">
                    <a:lumMod val="50000"/>
                  </a:schemeClr>
                </a:solidFill>
              </a:rPr>
              <a:t> et al.</a:t>
            </a:r>
          </a:p>
        </p:txBody>
      </p:sp>
      <p:sp>
        <p:nvSpPr>
          <p:cNvPr id="18" name="Rectangle 17">
            <a:extLst>
              <a:ext uri="{FF2B5EF4-FFF2-40B4-BE49-F238E27FC236}">
                <a16:creationId xmlns:a16="http://schemas.microsoft.com/office/drawing/2014/main" id="{C072AEB6-1CEB-428C-8812-0BD982A96293}"/>
              </a:ext>
            </a:extLst>
          </p:cNvPr>
          <p:cNvSpPr/>
          <p:nvPr/>
        </p:nvSpPr>
        <p:spPr>
          <a:xfrm>
            <a:off x="6162714" y="1645880"/>
            <a:ext cx="5257792" cy="101566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B11349-9E06-4753-A267-714182BB9BFB}"/>
              </a:ext>
            </a:extLst>
          </p:cNvPr>
          <p:cNvSpPr/>
          <p:nvPr/>
        </p:nvSpPr>
        <p:spPr>
          <a:xfrm>
            <a:off x="6162714" y="3719952"/>
            <a:ext cx="5876887" cy="9434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A466580-607E-4FFF-B1AB-365A29C6A3F5}"/>
              </a:ext>
            </a:extLst>
          </p:cNvPr>
          <p:cNvSpPr/>
          <p:nvPr/>
        </p:nvSpPr>
        <p:spPr>
          <a:xfrm>
            <a:off x="54225" y="4048780"/>
            <a:ext cx="5876887" cy="81445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031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14</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TOSS Software Architecture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9" name="Oval 8"/>
          <p:cNvSpPr/>
          <p:nvPr/>
        </p:nvSpPr>
        <p:spPr>
          <a:xfrm>
            <a:off x="6106845" y="3031114"/>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move_group</a:t>
            </a:r>
            <a:endParaRPr lang="en-US"/>
          </a:p>
        </p:txBody>
      </p:sp>
      <p:sp>
        <p:nvSpPr>
          <p:cNvPr id="13" name="Oval 12"/>
          <p:cNvSpPr/>
          <p:nvPr/>
        </p:nvSpPr>
        <p:spPr>
          <a:xfrm>
            <a:off x="1111268" y="345176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perception</a:t>
            </a:r>
          </a:p>
        </p:txBody>
      </p:sp>
      <p:sp>
        <p:nvSpPr>
          <p:cNvPr id="15" name="Oval 14"/>
          <p:cNvSpPr/>
          <p:nvPr/>
        </p:nvSpPr>
        <p:spPr>
          <a:xfrm>
            <a:off x="2352185" y="1843948"/>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commander</a:t>
            </a:r>
          </a:p>
        </p:txBody>
      </p:sp>
      <p:cxnSp>
        <p:nvCxnSpPr>
          <p:cNvPr id="16" name="Straight Arrow Connector 15"/>
          <p:cNvCxnSpPr>
            <a:stCxn id="15" idx="6"/>
            <a:endCxn id="9" idx="2"/>
          </p:cNvCxnSpPr>
          <p:nvPr/>
        </p:nvCxnSpPr>
        <p:spPr>
          <a:xfrm>
            <a:off x="4464449" y="2127412"/>
            <a:ext cx="1642396" cy="118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2352185" y="505958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sensors</a:t>
            </a:r>
          </a:p>
        </p:txBody>
      </p:sp>
      <p:cxnSp>
        <p:nvCxnSpPr>
          <p:cNvPr id="18" name="Straight Arrow Connector 17"/>
          <p:cNvCxnSpPr>
            <a:stCxn id="17" idx="0"/>
            <a:endCxn id="13" idx="4"/>
          </p:cNvCxnSpPr>
          <p:nvPr/>
        </p:nvCxnSpPr>
        <p:spPr>
          <a:xfrm flipH="1" flipV="1">
            <a:off x="2167400" y="4018695"/>
            <a:ext cx="1240917" cy="1040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3" idx="0"/>
            <a:endCxn id="15" idx="4"/>
          </p:cNvCxnSpPr>
          <p:nvPr/>
        </p:nvCxnSpPr>
        <p:spPr>
          <a:xfrm flipV="1">
            <a:off x="2167400" y="2410876"/>
            <a:ext cx="1240917" cy="1040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6"/>
            <a:endCxn id="14" idx="2"/>
          </p:cNvCxnSpPr>
          <p:nvPr/>
        </p:nvCxnSpPr>
        <p:spPr>
          <a:xfrm>
            <a:off x="3223532" y="3735231"/>
            <a:ext cx="5543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7" idx="0"/>
            <a:endCxn id="14" idx="4"/>
          </p:cNvCxnSpPr>
          <p:nvPr/>
        </p:nvCxnSpPr>
        <p:spPr>
          <a:xfrm flipV="1">
            <a:off x="3408317" y="4018695"/>
            <a:ext cx="1425702" cy="1040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0"/>
            <a:endCxn id="15" idx="4"/>
          </p:cNvCxnSpPr>
          <p:nvPr/>
        </p:nvCxnSpPr>
        <p:spPr>
          <a:xfrm flipH="1" flipV="1">
            <a:off x="3408317" y="2410876"/>
            <a:ext cx="1425702" cy="1040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5" idx="6"/>
          </p:cNvCxnSpPr>
          <p:nvPr/>
        </p:nvCxnSpPr>
        <p:spPr>
          <a:xfrm flipH="1" flipV="1">
            <a:off x="4464449" y="2127412"/>
            <a:ext cx="1642396" cy="118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97892" y="1342582"/>
            <a:ext cx="2220849" cy="523220"/>
          </a:xfrm>
          <a:prstGeom prst="rect">
            <a:avLst/>
          </a:prstGeom>
          <a:noFill/>
        </p:spPr>
        <p:txBody>
          <a:bodyPr wrap="square" rtlCol="0">
            <a:spAutoFit/>
          </a:bodyPr>
          <a:lstStyle/>
          <a:p>
            <a:r>
              <a:rPr lang="en-US" sz="1400"/>
              <a:t>Integrate and control execution of the project</a:t>
            </a:r>
          </a:p>
        </p:txBody>
      </p:sp>
      <p:sp>
        <p:nvSpPr>
          <p:cNvPr id="25" name="TextBox 24"/>
          <p:cNvSpPr txBox="1"/>
          <p:nvPr/>
        </p:nvSpPr>
        <p:spPr>
          <a:xfrm>
            <a:off x="2487916" y="5653743"/>
            <a:ext cx="2220849" cy="523220"/>
          </a:xfrm>
          <a:prstGeom prst="rect">
            <a:avLst/>
          </a:prstGeom>
          <a:noFill/>
        </p:spPr>
        <p:txBody>
          <a:bodyPr wrap="square" rtlCol="0">
            <a:spAutoFit/>
          </a:bodyPr>
          <a:lstStyle/>
          <a:p>
            <a:r>
              <a:rPr lang="en-US" sz="1400"/>
              <a:t>Sensor drivers and data published on topics</a:t>
            </a:r>
          </a:p>
        </p:txBody>
      </p:sp>
      <p:sp>
        <p:nvSpPr>
          <p:cNvPr id="26" name="TextBox 25"/>
          <p:cNvSpPr txBox="1"/>
          <p:nvPr/>
        </p:nvSpPr>
        <p:spPr>
          <a:xfrm>
            <a:off x="6323346" y="2292450"/>
            <a:ext cx="1997774" cy="738664"/>
          </a:xfrm>
          <a:prstGeom prst="rect">
            <a:avLst/>
          </a:prstGeom>
          <a:noFill/>
        </p:spPr>
        <p:txBody>
          <a:bodyPr wrap="square" rtlCol="0">
            <a:spAutoFit/>
          </a:bodyPr>
          <a:lstStyle/>
          <a:p>
            <a:r>
              <a:rPr lang="en-US" sz="1400"/>
              <a:t>Motion planning request, monitoring, and trajectory execution</a:t>
            </a:r>
          </a:p>
        </p:txBody>
      </p:sp>
      <p:sp>
        <p:nvSpPr>
          <p:cNvPr id="27" name="Oval 26"/>
          <p:cNvSpPr/>
          <p:nvPr/>
        </p:nvSpPr>
        <p:spPr>
          <a:xfrm>
            <a:off x="8805372" y="1843948"/>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gazebo</a:t>
            </a:r>
          </a:p>
        </p:txBody>
      </p:sp>
      <p:cxnSp>
        <p:nvCxnSpPr>
          <p:cNvPr id="28" name="Straight Arrow Connector 27"/>
          <p:cNvCxnSpPr>
            <a:stCxn id="27" idx="2"/>
            <a:endCxn id="15" idx="6"/>
          </p:cNvCxnSpPr>
          <p:nvPr/>
        </p:nvCxnSpPr>
        <p:spPr>
          <a:xfrm flipH="1">
            <a:off x="4464449" y="2127412"/>
            <a:ext cx="43409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584523" y="4956943"/>
            <a:ext cx="2220849" cy="307777"/>
          </a:xfrm>
          <a:prstGeom prst="rect">
            <a:avLst/>
          </a:prstGeom>
          <a:noFill/>
        </p:spPr>
        <p:txBody>
          <a:bodyPr wrap="square" rtlCol="0">
            <a:spAutoFit/>
          </a:bodyPr>
          <a:lstStyle/>
          <a:p>
            <a:r>
              <a:rPr lang="en-US" sz="1400"/>
              <a:t>Sensor data and simulation</a:t>
            </a:r>
          </a:p>
        </p:txBody>
      </p:sp>
      <p:cxnSp>
        <p:nvCxnSpPr>
          <p:cNvPr id="30" name="Elbow Connector 29"/>
          <p:cNvCxnSpPr>
            <a:stCxn id="27" idx="4"/>
            <a:endCxn id="17" idx="6"/>
          </p:cNvCxnSpPr>
          <p:nvPr/>
        </p:nvCxnSpPr>
        <p:spPr>
          <a:xfrm rot="5400000">
            <a:off x="5696890" y="1178436"/>
            <a:ext cx="2932175" cy="53970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9" idx="6"/>
            <a:endCxn id="27" idx="3"/>
          </p:cNvCxnSpPr>
          <p:nvPr/>
        </p:nvCxnSpPr>
        <p:spPr>
          <a:xfrm flipV="1">
            <a:off x="8219109" y="2327851"/>
            <a:ext cx="895597" cy="986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3"/>
            <a:endCxn id="9" idx="6"/>
          </p:cNvCxnSpPr>
          <p:nvPr/>
        </p:nvCxnSpPr>
        <p:spPr>
          <a:xfrm flipH="1">
            <a:off x="8219109" y="2327851"/>
            <a:ext cx="895597" cy="986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19124" y="2749749"/>
            <a:ext cx="2220849" cy="523220"/>
          </a:xfrm>
          <a:prstGeom prst="rect">
            <a:avLst/>
          </a:prstGeom>
          <a:noFill/>
        </p:spPr>
        <p:txBody>
          <a:bodyPr wrap="square" rtlCol="0">
            <a:spAutoFit/>
          </a:bodyPr>
          <a:lstStyle/>
          <a:p>
            <a:r>
              <a:rPr lang="en-US" sz="1400"/>
              <a:t>Object detection and pose determination</a:t>
            </a:r>
          </a:p>
        </p:txBody>
      </p:sp>
      <p:sp>
        <p:nvSpPr>
          <p:cNvPr id="34" name="TextBox 33"/>
          <p:cNvSpPr txBox="1"/>
          <p:nvPr/>
        </p:nvSpPr>
        <p:spPr>
          <a:xfrm>
            <a:off x="4779727" y="4089631"/>
            <a:ext cx="1664780" cy="954107"/>
          </a:xfrm>
          <a:prstGeom prst="rect">
            <a:avLst/>
          </a:prstGeom>
          <a:noFill/>
        </p:spPr>
        <p:txBody>
          <a:bodyPr wrap="square" rtlCol="0">
            <a:spAutoFit/>
          </a:bodyPr>
          <a:lstStyle/>
          <a:p>
            <a:r>
              <a:rPr lang="en-US" sz="1400"/>
              <a:t>Combine data to reduce uncertainty</a:t>
            </a:r>
          </a:p>
          <a:p>
            <a:r>
              <a:rPr lang="en-US" sz="1400"/>
              <a:t>(Consider state estimation here)</a:t>
            </a:r>
          </a:p>
        </p:txBody>
      </p:sp>
      <p:sp>
        <p:nvSpPr>
          <p:cNvPr id="14" name="Oval 13"/>
          <p:cNvSpPr/>
          <p:nvPr/>
        </p:nvSpPr>
        <p:spPr>
          <a:xfrm>
            <a:off x="3777887" y="345176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sensor_fusion</a:t>
            </a:r>
            <a:endParaRPr lang="en-US"/>
          </a:p>
        </p:txBody>
      </p:sp>
    </p:spTree>
    <p:extLst>
      <p:ext uri="{BB962C8B-B14F-4D97-AF65-F5344CB8AC3E}">
        <p14:creationId xmlns:p14="http://schemas.microsoft.com/office/powerpoint/2010/main" val="395531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14"/>
                                        </p:tgtEl>
                                      </p:cBhvr>
                                      <p:by x="125000" y="125000"/>
                                    </p:animScale>
                                  </p:childTnLst>
                                </p:cTn>
                              </p:par>
                              <p:par>
                                <p:cTn id="7" presetID="1" presetClass="emph" presetSubtype="2" fill="hold" nodeType="withEffect">
                                  <p:stCondLst>
                                    <p:cond delay="0"/>
                                  </p:stCondLst>
                                  <p:childTnLst>
                                    <p:animClr clrSpc="rgb" dir="cw">
                                      <p:cBhvr>
                                        <p:cTn id="8" dur="500" fill="hold"/>
                                        <p:tgtEl>
                                          <p:spTgt spid="14"/>
                                        </p:tgtEl>
                                        <p:attrNameLst>
                                          <p:attrName>fillcolor</p:attrName>
                                        </p:attrNameLst>
                                      </p:cBhvr>
                                      <p:to>
                                        <a:srgbClr val="FF1F1F"/>
                                      </p:to>
                                    </p:animClr>
                                    <p:set>
                                      <p:cBhvr>
                                        <p:cTn id="9" dur="500" fill="hold"/>
                                        <p:tgtEl>
                                          <p:spTgt spid="14"/>
                                        </p:tgtEl>
                                        <p:attrNameLst>
                                          <p:attrName>fill.type</p:attrName>
                                        </p:attrNameLst>
                                      </p:cBhvr>
                                      <p:to>
                                        <p:strVal val="solid"/>
                                      </p:to>
                                    </p:set>
                                    <p:set>
                                      <p:cBhvr>
                                        <p:cTn id="10" dur="5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15</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a:cs typeface="Calibri"/>
              </a:rPr>
              <a:t>Sensor Fusion Paradigms: Late Fusion</a:t>
            </a:r>
            <a:endParaRPr lang="en-US">
              <a:latin typeface="Calibri" panose="020F0502020204030204" pitchFamily="34" charset="0"/>
              <a:cs typeface="Calibri" panose="020F0502020204030204" pitchFamily="34" charset="0"/>
            </a:endParaRP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4" name="TextBox 3">
            <a:extLst>
              <a:ext uri="{FF2B5EF4-FFF2-40B4-BE49-F238E27FC236}">
                <a16:creationId xmlns:a16="http://schemas.microsoft.com/office/drawing/2014/main" id="{E2217FED-A306-4FE4-932E-97D0538B82A5}"/>
              </a:ext>
            </a:extLst>
          </p:cNvPr>
          <p:cNvSpPr txBox="1"/>
          <p:nvPr/>
        </p:nvSpPr>
        <p:spPr>
          <a:xfrm>
            <a:off x="6535781" y="1040431"/>
            <a:ext cx="510104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400">
                <a:cs typeface="Calibri"/>
              </a:rPr>
              <a:t>Takes advantage of prior knowledge and hand engineered features </a:t>
            </a:r>
          </a:p>
          <a:p>
            <a:pPr marL="285750" indent="-285750">
              <a:buFont typeface="Arial" panose="020B0604020202020204" pitchFamily="34" charset="0"/>
              <a:buChar char="•"/>
            </a:pPr>
            <a:r>
              <a:rPr lang="en-US" sz="2400">
                <a:cs typeface="Calibri"/>
              </a:rPr>
              <a:t>Traditional approach, Kalman filters fall into this category </a:t>
            </a:r>
          </a:p>
          <a:p>
            <a:pPr marL="285750" indent="-285750">
              <a:buFont typeface="Arial" panose="020B0604020202020204" pitchFamily="34" charset="0"/>
              <a:buChar char="•"/>
            </a:pPr>
            <a:r>
              <a:rPr lang="en-US" sz="2400">
                <a:cs typeface="Calibri"/>
              </a:rPr>
              <a:t>Main advantage is recall</a:t>
            </a:r>
            <a:r>
              <a:rPr lang="en-US" sz="2400">
                <a:ea typeface="+mn-lt"/>
                <a:cs typeface="+mn-lt"/>
              </a:rPr>
              <a:t>, typically will detect every target in the scene </a:t>
            </a:r>
          </a:p>
          <a:p>
            <a:pPr marL="285750" indent="-285750">
              <a:buFont typeface="Arial" panose="020B0604020202020204" pitchFamily="34" charset="0"/>
              <a:buChar char="•"/>
            </a:pPr>
            <a:endParaRPr lang="en-US" sz="2400">
              <a:cs typeface="Calibri"/>
            </a:endParaRPr>
          </a:p>
        </p:txBody>
      </p:sp>
      <p:sp>
        <p:nvSpPr>
          <p:cNvPr id="3" name="TextBox 2"/>
          <p:cNvSpPr txBox="1"/>
          <p:nvPr/>
        </p:nvSpPr>
        <p:spPr>
          <a:xfrm>
            <a:off x="7053942" y="5246914"/>
            <a:ext cx="4582886" cy="1200329"/>
          </a:xfrm>
          <a:prstGeom prst="rect">
            <a:avLst/>
          </a:prstGeom>
          <a:noFill/>
          <a:ln w="31750">
            <a:solidFill>
              <a:srgbClr val="0070C0"/>
            </a:solidFill>
          </a:ln>
        </p:spPr>
        <p:txBody>
          <a:bodyPr wrap="square" lIns="91440" tIns="45720" rIns="91440" bIns="45720" rtlCol="0" anchor="t">
            <a:spAutoFit/>
          </a:bodyPr>
          <a:lstStyle/>
          <a:p>
            <a:r>
              <a:rPr lang="en-US" sz="2400">
                <a:cs typeface="Calibri"/>
              </a:rPr>
              <a:t>Processes each sensor separately and then combines their predictions </a:t>
            </a:r>
            <a:endParaRPr lang="en-US">
              <a:cs typeface="Calibri" panose="020F0502020204030204"/>
            </a:endParaRPr>
          </a:p>
        </p:txBody>
      </p:sp>
      <p:pic>
        <p:nvPicPr>
          <p:cNvPr id="8" name="Picture 8" descr="LateFusion.png">
            <a:extLst>
              <a:ext uri="{FF2B5EF4-FFF2-40B4-BE49-F238E27FC236}">
                <a16:creationId xmlns:a16="http://schemas.microsoft.com/office/drawing/2014/main" id="{92AA68D4-D96C-4EF9-BE87-A14853963868}"/>
              </a:ext>
            </a:extLst>
          </p:cNvPr>
          <p:cNvPicPr>
            <a:picLocks noChangeAspect="1"/>
          </p:cNvPicPr>
          <p:nvPr/>
        </p:nvPicPr>
        <p:blipFill>
          <a:blip r:embed="rId3"/>
          <a:stretch>
            <a:fillRect/>
          </a:stretch>
        </p:blipFill>
        <p:spPr>
          <a:xfrm>
            <a:off x="141515" y="1482939"/>
            <a:ext cx="8447314" cy="4958922"/>
          </a:xfrm>
          <a:prstGeom prst="rect">
            <a:avLst/>
          </a:prstGeom>
        </p:spPr>
      </p:pic>
      <p:sp>
        <p:nvSpPr>
          <p:cNvPr id="6" name="Arrow: Bent-Up 5">
            <a:extLst>
              <a:ext uri="{FF2B5EF4-FFF2-40B4-BE49-F238E27FC236}">
                <a16:creationId xmlns:a16="http://schemas.microsoft.com/office/drawing/2014/main" id="{E92C159A-708D-440F-AD32-0F1E6A686E46}"/>
              </a:ext>
            </a:extLst>
          </p:cNvPr>
          <p:cNvSpPr/>
          <p:nvPr/>
        </p:nvSpPr>
        <p:spPr>
          <a:xfrm rot="5400000">
            <a:off x="5851778" y="5040358"/>
            <a:ext cx="1142999" cy="72934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68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16</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a:cs typeface="Calibri"/>
              </a:rPr>
              <a:t>Sensor Fusion Paradigms: Early Fusion</a:t>
            </a:r>
            <a:endParaRPr lang="en-US">
              <a:latin typeface="Calibri" panose="020F0502020204030204" pitchFamily="34" charset="0"/>
              <a:cs typeface="Calibri" panose="020F0502020204030204" pitchFamily="34" charset="0"/>
            </a:endParaRP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5" name="TextBox 4">
            <a:extLst>
              <a:ext uri="{FF2B5EF4-FFF2-40B4-BE49-F238E27FC236}">
                <a16:creationId xmlns:a16="http://schemas.microsoft.com/office/drawing/2014/main" id="{D9561AAE-B505-46A6-9A2C-D384862C2799}"/>
              </a:ext>
            </a:extLst>
          </p:cNvPr>
          <p:cNvSpPr txBox="1"/>
          <p:nvPr/>
        </p:nvSpPr>
        <p:spPr>
          <a:xfrm>
            <a:off x="6125805" y="3921530"/>
            <a:ext cx="608348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cs typeface="Calibri"/>
              </a:rPr>
              <a:t>Gained popularity due to the rise of Neural Networks (NN)</a:t>
            </a:r>
          </a:p>
          <a:p>
            <a:pPr marL="285750" indent="-285750">
              <a:buFont typeface="Arial"/>
              <a:buChar char="•"/>
            </a:pPr>
            <a:r>
              <a:rPr lang="en-US" sz="2400">
                <a:cs typeface="Calibri"/>
              </a:rPr>
              <a:t>Typically uses a NN to combine and learn the strengths and weaknesses of each sensor</a:t>
            </a:r>
          </a:p>
          <a:p>
            <a:pPr marL="285750" indent="-285750">
              <a:buFont typeface="Arial"/>
              <a:buChar char="•"/>
            </a:pPr>
            <a:r>
              <a:rPr lang="en-US" sz="2400">
                <a:cs typeface="Calibri"/>
              </a:rPr>
              <a:t>Main advantage is precision, typically  will detect only what you want it to</a:t>
            </a:r>
          </a:p>
          <a:p>
            <a:pPr marL="285750" indent="-285750">
              <a:buFont typeface="Arial"/>
              <a:buChar char="•"/>
            </a:pPr>
            <a:endParaRPr lang="en-US" sz="2400">
              <a:cs typeface="Calibri"/>
            </a:endParaRPr>
          </a:p>
        </p:txBody>
      </p:sp>
      <p:sp>
        <p:nvSpPr>
          <p:cNvPr id="8" name="Down Arrow 7"/>
          <p:cNvSpPr/>
          <p:nvPr/>
        </p:nvSpPr>
        <p:spPr>
          <a:xfrm>
            <a:off x="5530895" y="2777359"/>
            <a:ext cx="402772" cy="10776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EF9B4FE-C34A-423D-921C-E70904C025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224" t="36134" r="18245" b="7"/>
          <a:stretch/>
        </p:blipFill>
        <p:spPr>
          <a:xfrm>
            <a:off x="1662092" y="2695635"/>
            <a:ext cx="1117675" cy="828347"/>
          </a:xfrm>
          <a:prstGeom prst="rect">
            <a:avLst/>
          </a:prstGeom>
        </p:spPr>
      </p:pic>
      <p:pic>
        <p:nvPicPr>
          <p:cNvPr id="14" name="Picture 13">
            <a:extLst>
              <a:ext uri="{FF2B5EF4-FFF2-40B4-BE49-F238E27FC236}">
                <a16:creationId xmlns:a16="http://schemas.microsoft.com/office/drawing/2014/main" id="{59A66A72-4CF8-466F-B896-8E0B492FC04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176" t="40010" r="18235" b="781"/>
          <a:stretch/>
        </p:blipFill>
        <p:spPr>
          <a:xfrm>
            <a:off x="1662092" y="1174454"/>
            <a:ext cx="1119950" cy="823732"/>
          </a:xfrm>
          <a:prstGeom prst="rect">
            <a:avLst/>
          </a:prstGeom>
        </p:spPr>
      </p:pic>
      <p:sp>
        <p:nvSpPr>
          <p:cNvPr id="15" name="TextBox 14"/>
          <p:cNvSpPr txBox="1"/>
          <p:nvPr/>
        </p:nvSpPr>
        <p:spPr>
          <a:xfrm>
            <a:off x="1047355" y="4021265"/>
            <a:ext cx="4722197" cy="1200329"/>
          </a:xfrm>
          <a:prstGeom prst="rect">
            <a:avLst/>
          </a:prstGeom>
          <a:noFill/>
          <a:ln w="31750">
            <a:solidFill>
              <a:srgbClr val="0070C0"/>
            </a:solidFill>
          </a:ln>
        </p:spPr>
        <p:txBody>
          <a:bodyPr wrap="square" lIns="91440" tIns="45720" rIns="91440" bIns="45720" rtlCol="0" anchor="t">
            <a:spAutoFit/>
          </a:bodyPr>
          <a:lstStyle/>
          <a:p>
            <a:r>
              <a:rPr lang="en-US" sz="2400">
                <a:cs typeface="Calibri"/>
              </a:rPr>
              <a:t>Combines the raw sensor data and then makes predictions on the fused data </a:t>
            </a:r>
            <a:endParaRPr lang="en-US">
              <a:cs typeface="Calibri" panose="020F0502020204030204"/>
            </a:endParaRPr>
          </a:p>
        </p:txBody>
      </p:sp>
      <p:pic>
        <p:nvPicPr>
          <p:cNvPr id="4" name="Picture 3">
            <a:extLst>
              <a:ext uri="{FF2B5EF4-FFF2-40B4-BE49-F238E27FC236}">
                <a16:creationId xmlns:a16="http://schemas.microsoft.com/office/drawing/2014/main" id="{5EA76FB3-83D3-45CD-AAE6-0D6948F022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6897" y="1176947"/>
            <a:ext cx="7651254" cy="2304288"/>
          </a:xfrm>
          <a:prstGeom prst="rect">
            <a:avLst/>
          </a:prstGeom>
        </p:spPr>
      </p:pic>
    </p:spTree>
    <p:extLst>
      <p:ext uri="{BB962C8B-B14F-4D97-AF65-F5344CB8AC3E}">
        <p14:creationId xmlns:p14="http://schemas.microsoft.com/office/powerpoint/2010/main" val="438566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17</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a:cs typeface="Calibri"/>
              </a:rPr>
              <a:t>Sensor Fusion Paradigms: Middle Fusion</a:t>
            </a:r>
            <a:endParaRPr lang="en-US"/>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14" name="TextBox 13">
            <a:extLst>
              <a:ext uri="{FF2B5EF4-FFF2-40B4-BE49-F238E27FC236}">
                <a16:creationId xmlns:a16="http://schemas.microsoft.com/office/drawing/2014/main" id="{1DFB9860-ABC1-4280-B45A-56E30A5F3DA3}"/>
              </a:ext>
            </a:extLst>
          </p:cNvPr>
          <p:cNvSpPr txBox="1"/>
          <p:nvPr/>
        </p:nvSpPr>
        <p:spPr>
          <a:xfrm>
            <a:off x="6542313" y="1069910"/>
            <a:ext cx="520337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a:ea typeface="+mn-lt"/>
                <a:cs typeface="+mn-lt"/>
              </a:rPr>
              <a:t>Late Fusion</a:t>
            </a:r>
            <a:endParaRPr lang="en-US" sz="2000">
              <a:ea typeface="+mn-lt"/>
              <a:cs typeface="+mn-lt"/>
            </a:endParaRPr>
          </a:p>
          <a:p>
            <a:pPr marL="342900" indent="-342900">
              <a:buFont typeface="Arial,Sans-Serif"/>
              <a:buChar char="•"/>
            </a:pPr>
            <a:r>
              <a:rPr lang="en-US" sz="2000">
                <a:ea typeface="+mn-lt"/>
                <a:cs typeface="+mn-lt"/>
              </a:rPr>
              <a:t>High Recall</a:t>
            </a:r>
          </a:p>
          <a:p>
            <a:pPr marL="342900" indent="-342900">
              <a:buFont typeface="Arial,Sans-Serif"/>
              <a:buChar char="•"/>
            </a:pPr>
            <a:r>
              <a:rPr lang="en-US" sz="2000">
                <a:ea typeface="+mn-lt"/>
                <a:cs typeface="+mn-lt"/>
              </a:rPr>
              <a:t>Comes at the cost of an increase in false positives</a:t>
            </a:r>
          </a:p>
          <a:p>
            <a:pPr marL="285750" indent="-285750">
              <a:buFont typeface="Arial"/>
              <a:buChar char="•"/>
            </a:pPr>
            <a:endParaRPr lang="en-US" sz="2000">
              <a:cs typeface="Calibri"/>
            </a:endParaRPr>
          </a:p>
        </p:txBody>
      </p:sp>
      <p:sp>
        <p:nvSpPr>
          <p:cNvPr id="16" name="TextBox 15">
            <a:extLst>
              <a:ext uri="{FF2B5EF4-FFF2-40B4-BE49-F238E27FC236}">
                <a16:creationId xmlns:a16="http://schemas.microsoft.com/office/drawing/2014/main" id="{B68187E8-6F92-4AE8-850E-81DF07D0221F}"/>
              </a:ext>
            </a:extLst>
          </p:cNvPr>
          <p:cNvSpPr txBox="1"/>
          <p:nvPr/>
        </p:nvSpPr>
        <p:spPr>
          <a:xfrm>
            <a:off x="6542312" y="2821635"/>
            <a:ext cx="520337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a:cs typeface="Calibri"/>
              </a:rPr>
              <a:t>Early Fusion</a:t>
            </a:r>
          </a:p>
          <a:p>
            <a:pPr marL="342900" indent="-342900">
              <a:buFont typeface="Arial"/>
              <a:buChar char="•"/>
            </a:pPr>
            <a:r>
              <a:rPr lang="en-US" sz="2000">
                <a:cs typeface="Calibri"/>
              </a:rPr>
              <a:t>High precision</a:t>
            </a:r>
          </a:p>
          <a:p>
            <a:pPr marL="342900" indent="-342900">
              <a:buFont typeface="Arial"/>
              <a:buChar char="•"/>
            </a:pPr>
            <a:r>
              <a:rPr lang="en-US" sz="2000">
                <a:cs typeface="Calibri"/>
              </a:rPr>
              <a:t>Comes at the cost of not detecting every target</a:t>
            </a:r>
          </a:p>
        </p:txBody>
      </p:sp>
      <p:sp>
        <p:nvSpPr>
          <p:cNvPr id="17" name="TextBox 16">
            <a:extLst>
              <a:ext uri="{FF2B5EF4-FFF2-40B4-BE49-F238E27FC236}">
                <a16:creationId xmlns:a16="http://schemas.microsoft.com/office/drawing/2014/main" id="{52BDC982-F8B3-4ED1-83EC-6FBEB6BAF71A}"/>
              </a:ext>
            </a:extLst>
          </p:cNvPr>
          <p:cNvSpPr txBox="1"/>
          <p:nvPr/>
        </p:nvSpPr>
        <p:spPr>
          <a:xfrm>
            <a:off x="6542311" y="4529565"/>
            <a:ext cx="520337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a:cs typeface="Calibri"/>
              </a:rPr>
              <a:t>Middle Fusion</a:t>
            </a:r>
            <a:endParaRPr lang="en-US" sz="2000"/>
          </a:p>
          <a:p>
            <a:pPr marL="342900" indent="-342900">
              <a:buFont typeface="Arial"/>
              <a:buChar char="•"/>
            </a:pPr>
            <a:r>
              <a:rPr lang="en-US" sz="2000">
                <a:cs typeface="Calibri"/>
              </a:rPr>
              <a:t>Early and Late fusion approaches are not mutually exclusive, in fact they are complimentary</a:t>
            </a:r>
          </a:p>
          <a:p>
            <a:pPr marL="342900" indent="-342900">
              <a:buFont typeface="Arial"/>
              <a:buChar char="•"/>
            </a:pPr>
            <a:r>
              <a:rPr lang="en-US" sz="2000">
                <a:cs typeface="Calibri"/>
              </a:rPr>
              <a:t>Combining approaches will increase robustness at the cost of model complexity </a:t>
            </a:r>
          </a:p>
        </p:txBody>
      </p:sp>
      <p:pic>
        <p:nvPicPr>
          <p:cNvPr id="4" name="Picture 3" descr="Icon&#10;&#10;Description automatically generated">
            <a:extLst>
              <a:ext uri="{FF2B5EF4-FFF2-40B4-BE49-F238E27FC236}">
                <a16:creationId xmlns:a16="http://schemas.microsoft.com/office/drawing/2014/main" id="{1423DC75-46D0-4763-B86C-9EF39D319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43" y="1078477"/>
            <a:ext cx="6095990" cy="5142515"/>
          </a:xfrm>
          <a:prstGeom prst="rect">
            <a:avLst/>
          </a:prstGeom>
        </p:spPr>
      </p:pic>
    </p:spTree>
    <p:extLst>
      <p:ext uri="{BB962C8B-B14F-4D97-AF65-F5344CB8AC3E}">
        <p14:creationId xmlns:p14="http://schemas.microsoft.com/office/powerpoint/2010/main" val="1300396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116F7-7AA9-4328-AB7C-71C20749B9BA}"/>
              </a:ext>
            </a:extLst>
          </p:cNvPr>
          <p:cNvSpPr>
            <a:spLocks noGrp="1"/>
          </p:cNvSpPr>
          <p:nvPr>
            <p:ph type="title"/>
          </p:nvPr>
        </p:nvSpPr>
        <p:spPr/>
        <p:txBody>
          <a:bodyPr/>
          <a:lstStyle/>
          <a:p>
            <a:pPr algn="ctr"/>
            <a:r>
              <a:rPr lang="en-US">
                <a:latin typeface="+mn-lt"/>
                <a:cs typeface="Calibri Light"/>
              </a:rPr>
              <a:t>Middle Fusion applied to TOSS </a:t>
            </a:r>
          </a:p>
        </p:txBody>
      </p:sp>
      <p:sp>
        <p:nvSpPr>
          <p:cNvPr id="4" name="Date Placeholder 3">
            <a:extLst>
              <a:ext uri="{FF2B5EF4-FFF2-40B4-BE49-F238E27FC236}">
                <a16:creationId xmlns:a16="http://schemas.microsoft.com/office/drawing/2014/main" id="{C448C9B9-EE18-48F7-8E51-DD78CD9F5E2B}"/>
              </a:ext>
            </a:extLst>
          </p:cNvPr>
          <p:cNvSpPr>
            <a:spLocks noGrp="1"/>
          </p:cNvSpPr>
          <p:nvPr>
            <p:ph type="dt" sz="half" idx="10"/>
          </p:nvPr>
        </p:nvSpPr>
        <p:spPr>
          <a:xfrm>
            <a:off x="108443" y="6470646"/>
            <a:ext cx="4736934" cy="365125"/>
          </a:xfrm>
        </p:spPr>
        <p:txBody>
          <a:bodyPr/>
          <a:lstStyle/>
          <a:p>
            <a:r>
              <a:rPr lang="en-US"/>
              <a:t>PASS PI: Bill.Doggett@nasa.gov  </a:t>
            </a:r>
          </a:p>
          <a:p>
            <a:r>
              <a:rPr lang="en-US"/>
              <a:t>Autonomy Tech Lead: benjamin.n.kelley@nasa.gov</a:t>
            </a:r>
          </a:p>
        </p:txBody>
      </p:sp>
      <p:sp>
        <p:nvSpPr>
          <p:cNvPr id="5" name="Footer Placeholder 4">
            <a:extLst>
              <a:ext uri="{FF2B5EF4-FFF2-40B4-BE49-F238E27FC236}">
                <a16:creationId xmlns:a16="http://schemas.microsoft.com/office/drawing/2014/main" id="{B198532A-56DF-41A0-BA16-00E356C47069}"/>
              </a:ext>
            </a:extLst>
          </p:cNvPr>
          <p:cNvSpPr>
            <a:spLocks noGrp="1"/>
          </p:cNvSpPr>
          <p:nvPr>
            <p:ph type="ftr" sz="quarter" idx="11"/>
          </p:nvPr>
        </p:nvSpPr>
        <p:spPr/>
        <p:txBody>
          <a:bodyPr/>
          <a:lstStyle/>
          <a:p>
            <a:r>
              <a:rPr lang="en-US"/>
              <a:t>NASA LaRC Autonomy for PASS PMR July 2021</a:t>
            </a:r>
          </a:p>
        </p:txBody>
      </p:sp>
      <p:sp>
        <p:nvSpPr>
          <p:cNvPr id="6" name="Slide Number Placeholder 5">
            <a:extLst>
              <a:ext uri="{FF2B5EF4-FFF2-40B4-BE49-F238E27FC236}">
                <a16:creationId xmlns:a16="http://schemas.microsoft.com/office/drawing/2014/main" id="{8AB0999A-83DE-49C6-BAFF-50CA9BB43C5E}"/>
              </a:ext>
            </a:extLst>
          </p:cNvPr>
          <p:cNvSpPr>
            <a:spLocks noGrp="1"/>
          </p:cNvSpPr>
          <p:nvPr>
            <p:ph type="sldNum" sz="quarter" idx="12"/>
          </p:nvPr>
        </p:nvSpPr>
        <p:spPr/>
        <p:txBody>
          <a:bodyPr/>
          <a:lstStyle/>
          <a:p>
            <a:fld id="{93D5229B-65EC-45FE-990C-E8E86806AA55}" type="slidenum">
              <a:rPr lang="en-US" smtClean="0"/>
              <a:t>18</a:t>
            </a:fld>
            <a:endParaRPr lang="en-US"/>
          </a:p>
        </p:txBody>
      </p:sp>
      <p:sp>
        <p:nvSpPr>
          <p:cNvPr id="9" name="TextBox 8">
            <a:extLst>
              <a:ext uri="{FF2B5EF4-FFF2-40B4-BE49-F238E27FC236}">
                <a16:creationId xmlns:a16="http://schemas.microsoft.com/office/drawing/2014/main" id="{303D431E-079D-45AF-9D19-30AC63EE2871}"/>
              </a:ext>
            </a:extLst>
          </p:cNvPr>
          <p:cNvSpPr txBox="1"/>
          <p:nvPr/>
        </p:nvSpPr>
        <p:spPr>
          <a:xfrm>
            <a:off x="654378" y="4779689"/>
            <a:ext cx="1069602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3" name="Picture 7" descr="Middle_fusion_diagram.png">
            <a:extLst>
              <a:ext uri="{FF2B5EF4-FFF2-40B4-BE49-F238E27FC236}">
                <a16:creationId xmlns:a16="http://schemas.microsoft.com/office/drawing/2014/main" id="{BA83B204-4D74-48B0-A852-E4F52BAA89C6}"/>
              </a:ext>
            </a:extLst>
          </p:cNvPr>
          <p:cNvPicPr>
            <a:picLocks noChangeAspect="1"/>
          </p:cNvPicPr>
          <p:nvPr/>
        </p:nvPicPr>
        <p:blipFill>
          <a:blip r:embed="rId3"/>
          <a:stretch>
            <a:fillRect/>
          </a:stretch>
        </p:blipFill>
        <p:spPr>
          <a:xfrm>
            <a:off x="604540" y="1713841"/>
            <a:ext cx="11260795" cy="2906172"/>
          </a:xfrm>
          <a:prstGeom prst="rect">
            <a:avLst/>
          </a:prstGeom>
        </p:spPr>
      </p:pic>
      <p:sp>
        <p:nvSpPr>
          <p:cNvPr id="7" name="TextBox 6">
            <a:extLst>
              <a:ext uri="{FF2B5EF4-FFF2-40B4-BE49-F238E27FC236}">
                <a16:creationId xmlns:a16="http://schemas.microsoft.com/office/drawing/2014/main" id="{E196A68C-3CBC-4651-906A-FB98D79AB180}"/>
              </a:ext>
            </a:extLst>
          </p:cNvPr>
          <p:cNvSpPr txBox="1"/>
          <p:nvPr/>
        </p:nvSpPr>
        <p:spPr>
          <a:xfrm>
            <a:off x="785973" y="4964241"/>
            <a:ext cx="938843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Conceptually combining the Early and Late paradigms might seem straightforward. However, it is noticeably more complex. </a:t>
            </a:r>
          </a:p>
          <a:p>
            <a:pPr marL="285750" indent="-285750">
              <a:buFont typeface="Arial"/>
              <a:buChar char="•"/>
            </a:pPr>
            <a:r>
              <a:rPr lang="en-US">
                <a:cs typeface="Calibri"/>
              </a:rPr>
              <a:t>On top of having to train a neural network with multiple branches, the Early fusion stage cannot be designed in isolation of the Late fusion stage. The information being fused Later must have similar dimensionality to each other. </a:t>
            </a:r>
          </a:p>
          <a:p>
            <a:endParaRPr lang="en-US">
              <a:cs typeface="Calibri"/>
            </a:endParaRPr>
          </a:p>
        </p:txBody>
      </p:sp>
      <p:pic>
        <p:nvPicPr>
          <p:cNvPr id="10" name="Picture 9" descr="Middle_fusion_diagram.png">
            <a:extLst>
              <a:ext uri="{FF2B5EF4-FFF2-40B4-BE49-F238E27FC236}">
                <a16:creationId xmlns:a16="http://schemas.microsoft.com/office/drawing/2014/main" id="{56CA62AF-ACB8-48C8-808F-BD9A78475DCC}"/>
              </a:ext>
            </a:extLst>
          </p:cNvPr>
          <p:cNvPicPr>
            <a:picLocks noChangeAspect="1"/>
          </p:cNvPicPr>
          <p:nvPr/>
        </p:nvPicPr>
        <p:blipFill>
          <a:blip r:embed="rId3"/>
          <a:stretch>
            <a:fillRect/>
          </a:stretch>
        </p:blipFill>
        <p:spPr>
          <a:xfrm>
            <a:off x="7946702" y="1016026"/>
            <a:ext cx="4113999" cy="1061736"/>
          </a:xfrm>
          <a:prstGeom prst="rect">
            <a:avLst/>
          </a:prstGeom>
        </p:spPr>
      </p:pic>
    </p:spTree>
    <p:extLst>
      <p:ext uri="{BB962C8B-B14F-4D97-AF65-F5344CB8AC3E}">
        <p14:creationId xmlns:p14="http://schemas.microsoft.com/office/powerpoint/2010/main" val="2639217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116F7-7AA9-4328-AB7C-71C20749B9BA}"/>
              </a:ext>
            </a:extLst>
          </p:cNvPr>
          <p:cNvSpPr>
            <a:spLocks noGrp="1"/>
          </p:cNvSpPr>
          <p:nvPr>
            <p:ph type="title"/>
          </p:nvPr>
        </p:nvSpPr>
        <p:spPr/>
        <p:txBody>
          <a:bodyPr/>
          <a:lstStyle/>
          <a:p>
            <a:pPr algn="ctr"/>
            <a:r>
              <a:rPr lang="en-US">
                <a:latin typeface="+mn-lt"/>
                <a:cs typeface="Calibri Light"/>
              </a:rPr>
              <a:t>Late Fusion applied to TOSS </a:t>
            </a:r>
          </a:p>
        </p:txBody>
      </p:sp>
      <p:sp>
        <p:nvSpPr>
          <p:cNvPr id="4" name="Date Placeholder 3">
            <a:extLst>
              <a:ext uri="{FF2B5EF4-FFF2-40B4-BE49-F238E27FC236}">
                <a16:creationId xmlns:a16="http://schemas.microsoft.com/office/drawing/2014/main" id="{C448C9B9-EE18-48F7-8E51-DD78CD9F5E2B}"/>
              </a:ext>
            </a:extLst>
          </p:cNvPr>
          <p:cNvSpPr>
            <a:spLocks noGrp="1"/>
          </p:cNvSpPr>
          <p:nvPr>
            <p:ph type="dt" sz="half" idx="10"/>
          </p:nvPr>
        </p:nvSpPr>
        <p:spPr>
          <a:xfrm>
            <a:off x="108443" y="6470646"/>
            <a:ext cx="4736934" cy="365125"/>
          </a:xfrm>
        </p:spPr>
        <p:txBody>
          <a:bodyPr/>
          <a:lstStyle/>
          <a:p>
            <a:r>
              <a:rPr lang="en-US"/>
              <a:t>PASS PI: Bill.Doggett@nasa.gov  </a:t>
            </a:r>
          </a:p>
          <a:p>
            <a:r>
              <a:rPr lang="en-US"/>
              <a:t>Autonomy Tech Lead: benjamin.n.kelley@nasa.gov</a:t>
            </a:r>
          </a:p>
        </p:txBody>
      </p:sp>
      <p:sp>
        <p:nvSpPr>
          <p:cNvPr id="5" name="Footer Placeholder 4">
            <a:extLst>
              <a:ext uri="{FF2B5EF4-FFF2-40B4-BE49-F238E27FC236}">
                <a16:creationId xmlns:a16="http://schemas.microsoft.com/office/drawing/2014/main" id="{B198532A-56DF-41A0-BA16-00E356C47069}"/>
              </a:ext>
            </a:extLst>
          </p:cNvPr>
          <p:cNvSpPr>
            <a:spLocks noGrp="1"/>
          </p:cNvSpPr>
          <p:nvPr>
            <p:ph type="ftr" sz="quarter" idx="11"/>
          </p:nvPr>
        </p:nvSpPr>
        <p:spPr/>
        <p:txBody>
          <a:bodyPr/>
          <a:lstStyle/>
          <a:p>
            <a:r>
              <a:rPr lang="en-US"/>
              <a:t>NASA LaRC Autonomy for PASS PMR July 2021</a:t>
            </a:r>
          </a:p>
        </p:txBody>
      </p:sp>
      <p:sp>
        <p:nvSpPr>
          <p:cNvPr id="6" name="Slide Number Placeholder 5">
            <a:extLst>
              <a:ext uri="{FF2B5EF4-FFF2-40B4-BE49-F238E27FC236}">
                <a16:creationId xmlns:a16="http://schemas.microsoft.com/office/drawing/2014/main" id="{8AB0999A-83DE-49C6-BAFF-50CA9BB43C5E}"/>
              </a:ext>
            </a:extLst>
          </p:cNvPr>
          <p:cNvSpPr>
            <a:spLocks noGrp="1"/>
          </p:cNvSpPr>
          <p:nvPr>
            <p:ph type="sldNum" sz="quarter" idx="12"/>
          </p:nvPr>
        </p:nvSpPr>
        <p:spPr/>
        <p:txBody>
          <a:bodyPr/>
          <a:lstStyle/>
          <a:p>
            <a:fld id="{93D5229B-65EC-45FE-990C-E8E86806AA55}" type="slidenum">
              <a:rPr lang="en-US" smtClean="0"/>
              <a:t>19</a:t>
            </a:fld>
            <a:endParaRPr lang="en-US"/>
          </a:p>
        </p:txBody>
      </p:sp>
      <p:sp>
        <p:nvSpPr>
          <p:cNvPr id="9" name="TextBox 8">
            <a:extLst>
              <a:ext uri="{FF2B5EF4-FFF2-40B4-BE49-F238E27FC236}">
                <a16:creationId xmlns:a16="http://schemas.microsoft.com/office/drawing/2014/main" id="{303D431E-079D-45AF-9D19-30AC63EE2871}"/>
              </a:ext>
            </a:extLst>
          </p:cNvPr>
          <p:cNvSpPr txBox="1"/>
          <p:nvPr/>
        </p:nvSpPr>
        <p:spPr>
          <a:xfrm>
            <a:off x="654378" y="4779689"/>
            <a:ext cx="1069602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7" name="Picture 7" descr="Late_Fusion_Toss.png">
            <a:extLst>
              <a:ext uri="{FF2B5EF4-FFF2-40B4-BE49-F238E27FC236}">
                <a16:creationId xmlns:a16="http://schemas.microsoft.com/office/drawing/2014/main" id="{5F939129-2575-44B2-9B73-1BF0E6C70454}"/>
              </a:ext>
            </a:extLst>
          </p:cNvPr>
          <p:cNvPicPr>
            <a:picLocks noChangeAspect="1"/>
          </p:cNvPicPr>
          <p:nvPr/>
        </p:nvPicPr>
        <p:blipFill>
          <a:blip r:embed="rId3"/>
          <a:stretch>
            <a:fillRect/>
          </a:stretch>
        </p:blipFill>
        <p:spPr>
          <a:xfrm>
            <a:off x="714829" y="2172775"/>
            <a:ext cx="11052628" cy="3301664"/>
          </a:xfrm>
          <a:prstGeom prst="rect">
            <a:avLst/>
          </a:prstGeom>
        </p:spPr>
      </p:pic>
      <p:pic>
        <p:nvPicPr>
          <p:cNvPr id="10" name="Picture 9" descr="Graphical user interface, application&#10;&#10;Description automatically generated">
            <a:extLst>
              <a:ext uri="{FF2B5EF4-FFF2-40B4-BE49-F238E27FC236}">
                <a16:creationId xmlns:a16="http://schemas.microsoft.com/office/drawing/2014/main" id="{CE0551D1-897D-41A9-8BFC-E77EF8B0C1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6005" y="1019084"/>
            <a:ext cx="4137556" cy="1060704"/>
          </a:xfrm>
          <a:prstGeom prst="rect">
            <a:avLst/>
          </a:prstGeom>
        </p:spPr>
      </p:pic>
    </p:spTree>
    <p:extLst>
      <p:ext uri="{BB962C8B-B14F-4D97-AF65-F5344CB8AC3E}">
        <p14:creationId xmlns:p14="http://schemas.microsoft.com/office/powerpoint/2010/main" val="3777749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1795-F0D2-4EF8-AFBA-E93303E03AF6}"/>
              </a:ext>
            </a:extLst>
          </p:cNvPr>
          <p:cNvSpPr>
            <a:spLocks noGrp="1"/>
          </p:cNvSpPr>
          <p:nvPr>
            <p:ph type="title"/>
          </p:nvPr>
        </p:nvSpPr>
        <p:spPr/>
        <p:txBody>
          <a:bodyPr/>
          <a:lstStyle/>
          <a:p>
            <a:pPr algn="ctr"/>
            <a:r>
              <a:rPr lang="en-US">
                <a:latin typeface="+mn-lt"/>
                <a:cs typeface="Calibri Light"/>
              </a:rPr>
              <a:t>Early Fusion applied to TOSS </a:t>
            </a:r>
          </a:p>
        </p:txBody>
      </p:sp>
      <p:sp>
        <p:nvSpPr>
          <p:cNvPr id="4" name="Date Placeholder 3">
            <a:extLst>
              <a:ext uri="{FF2B5EF4-FFF2-40B4-BE49-F238E27FC236}">
                <a16:creationId xmlns:a16="http://schemas.microsoft.com/office/drawing/2014/main" id="{2AD85D7D-95A3-4E08-B38F-959AE378135A}"/>
              </a:ext>
            </a:extLst>
          </p:cNvPr>
          <p:cNvSpPr>
            <a:spLocks noGrp="1"/>
          </p:cNvSpPr>
          <p:nvPr>
            <p:ph type="dt" sz="half" idx="10"/>
          </p:nvPr>
        </p:nvSpPr>
        <p:spPr>
          <a:xfrm>
            <a:off x="108442" y="6470646"/>
            <a:ext cx="5142287" cy="365125"/>
          </a:xfrm>
        </p:spPr>
        <p:txBody>
          <a:bodyPr/>
          <a:lstStyle/>
          <a:p>
            <a:r>
              <a:rPr lang="en-US"/>
              <a:t>PASS PI: Bill.Doggett@nasa.gov  Autonomy Tech Lead: benjamin.n.kelley@nasa.gov</a:t>
            </a:r>
          </a:p>
        </p:txBody>
      </p:sp>
      <p:sp>
        <p:nvSpPr>
          <p:cNvPr id="5" name="Footer Placeholder 4">
            <a:extLst>
              <a:ext uri="{FF2B5EF4-FFF2-40B4-BE49-F238E27FC236}">
                <a16:creationId xmlns:a16="http://schemas.microsoft.com/office/drawing/2014/main" id="{04A5FACD-FE90-4AA4-8197-C3243C29EC9A}"/>
              </a:ext>
            </a:extLst>
          </p:cNvPr>
          <p:cNvSpPr>
            <a:spLocks noGrp="1"/>
          </p:cNvSpPr>
          <p:nvPr>
            <p:ph type="ftr" sz="quarter" idx="11"/>
          </p:nvPr>
        </p:nvSpPr>
        <p:spPr/>
        <p:txBody>
          <a:bodyPr/>
          <a:lstStyle/>
          <a:p>
            <a:r>
              <a:rPr lang="en-US"/>
              <a:t>NASA LaRC Autonomy for PASS PMR July 2021</a:t>
            </a:r>
          </a:p>
        </p:txBody>
      </p:sp>
      <p:sp>
        <p:nvSpPr>
          <p:cNvPr id="6" name="Slide Number Placeholder 5">
            <a:extLst>
              <a:ext uri="{FF2B5EF4-FFF2-40B4-BE49-F238E27FC236}">
                <a16:creationId xmlns:a16="http://schemas.microsoft.com/office/drawing/2014/main" id="{2EB91C87-7B32-47DA-842D-0E6F83293319}"/>
              </a:ext>
            </a:extLst>
          </p:cNvPr>
          <p:cNvSpPr>
            <a:spLocks noGrp="1"/>
          </p:cNvSpPr>
          <p:nvPr>
            <p:ph type="sldNum" sz="quarter" idx="12"/>
          </p:nvPr>
        </p:nvSpPr>
        <p:spPr/>
        <p:txBody>
          <a:bodyPr/>
          <a:lstStyle/>
          <a:p>
            <a:fld id="{93D5229B-65EC-45FE-990C-E8E86806AA55}" type="slidenum">
              <a:rPr lang="en-US" smtClean="0"/>
              <a:t>20</a:t>
            </a:fld>
            <a:endParaRPr lang="en-US"/>
          </a:p>
        </p:txBody>
      </p:sp>
      <p:pic>
        <p:nvPicPr>
          <p:cNvPr id="7" name="Picture 7" descr="Early_Fusion_Toss.png">
            <a:extLst>
              <a:ext uri="{FF2B5EF4-FFF2-40B4-BE49-F238E27FC236}">
                <a16:creationId xmlns:a16="http://schemas.microsoft.com/office/drawing/2014/main" id="{F011A519-4F20-4B94-90E6-D732CD9CC042}"/>
              </a:ext>
            </a:extLst>
          </p:cNvPr>
          <p:cNvPicPr>
            <a:picLocks noChangeAspect="1"/>
          </p:cNvPicPr>
          <p:nvPr/>
        </p:nvPicPr>
        <p:blipFill>
          <a:blip r:embed="rId3"/>
          <a:stretch>
            <a:fillRect/>
          </a:stretch>
        </p:blipFill>
        <p:spPr>
          <a:xfrm>
            <a:off x="705280" y="1249306"/>
            <a:ext cx="11078887" cy="4368937"/>
          </a:xfrm>
          <a:prstGeom prst="rect">
            <a:avLst/>
          </a:prstGeom>
        </p:spPr>
      </p:pic>
      <p:pic>
        <p:nvPicPr>
          <p:cNvPr id="10" name="Picture 9" descr="Diagram, Teams&#10;&#10;Description automatically generated">
            <a:extLst>
              <a:ext uri="{FF2B5EF4-FFF2-40B4-BE49-F238E27FC236}">
                <a16:creationId xmlns:a16="http://schemas.microsoft.com/office/drawing/2014/main" id="{76A832C0-BFBE-470B-AF45-C3DCEFEB8A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8866" y="1028557"/>
            <a:ext cx="4137555" cy="1060704"/>
          </a:xfrm>
          <a:prstGeom prst="rect">
            <a:avLst/>
          </a:prstGeom>
        </p:spPr>
      </p:pic>
    </p:spTree>
    <p:extLst>
      <p:ext uri="{BB962C8B-B14F-4D97-AF65-F5344CB8AC3E}">
        <p14:creationId xmlns:p14="http://schemas.microsoft.com/office/powerpoint/2010/main" val="2879147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smtClean="0"/>
              <a:t>21</a:t>
            </a:fld>
            <a:endParaRPr lang="en-US"/>
          </a:p>
        </p:txBody>
      </p:sp>
      <p:sp>
        <p:nvSpPr>
          <p:cNvPr id="10" name="Title 1"/>
          <p:cNvSpPr txBox="1">
            <a:spLocks/>
          </p:cNvSpPr>
          <p:nvPr/>
        </p:nvSpPr>
        <p:spPr>
          <a:xfrm>
            <a:off x="1158240" y="120428"/>
            <a:ext cx="10101943" cy="7339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Calibri" panose="020F0502020204030204" pitchFamily="34" charset="0"/>
                <a:cs typeface="Calibri" panose="020F0502020204030204" pitchFamily="34" charset="0"/>
              </a:rPr>
              <a:t>TOSS Software Architecture</a:t>
            </a:r>
          </a:p>
        </p:txBody>
      </p:sp>
      <p:sp>
        <p:nvSpPr>
          <p:cNvPr id="11" name="Date Placeholder 4"/>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sp>
        <p:nvSpPr>
          <p:cNvPr id="12" name="Footer Placeholder 5"/>
          <p:cNvSpPr>
            <a:spLocks noGrp="1"/>
          </p:cNvSpPr>
          <p:nvPr>
            <p:ph type="ftr" sz="quarter" idx="11"/>
          </p:nvPr>
        </p:nvSpPr>
        <p:spPr>
          <a:xfrm>
            <a:off x="4038600" y="6470646"/>
            <a:ext cx="4114800" cy="365125"/>
          </a:xfrm>
        </p:spPr>
        <p:txBody>
          <a:bodyPr/>
          <a:lstStyle/>
          <a:p>
            <a:r>
              <a:rPr lang="en-US"/>
              <a:t>NASA LaRC Autonomy for PASS PMR July 2021</a:t>
            </a:r>
          </a:p>
        </p:txBody>
      </p:sp>
      <p:sp>
        <p:nvSpPr>
          <p:cNvPr id="13" name="Oval 12"/>
          <p:cNvSpPr/>
          <p:nvPr/>
        </p:nvSpPr>
        <p:spPr>
          <a:xfrm>
            <a:off x="1111268" y="345176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perception</a:t>
            </a:r>
          </a:p>
        </p:txBody>
      </p:sp>
      <p:sp>
        <p:nvSpPr>
          <p:cNvPr id="15" name="Oval 14"/>
          <p:cNvSpPr/>
          <p:nvPr/>
        </p:nvSpPr>
        <p:spPr>
          <a:xfrm>
            <a:off x="2352185" y="1843948"/>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commander</a:t>
            </a:r>
          </a:p>
        </p:txBody>
      </p:sp>
      <p:cxnSp>
        <p:nvCxnSpPr>
          <p:cNvPr id="16" name="Straight Arrow Connector 15"/>
          <p:cNvCxnSpPr>
            <a:stCxn id="15" idx="6"/>
            <a:endCxn id="9" idx="2"/>
          </p:cNvCxnSpPr>
          <p:nvPr/>
        </p:nvCxnSpPr>
        <p:spPr>
          <a:xfrm>
            <a:off x="4464449" y="2127412"/>
            <a:ext cx="1642396" cy="118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2352185" y="505958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sensors</a:t>
            </a:r>
          </a:p>
        </p:txBody>
      </p:sp>
      <p:cxnSp>
        <p:nvCxnSpPr>
          <p:cNvPr id="18" name="Straight Arrow Connector 17"/>
          <p:cNvCxnSpPr>
            <a:stCxn id="17" idx="0"/>
            <a:endCxn id="13" idx="4"/>
          </p:cNvCxnSpPr>
          <p:nvPr/>
        </p:nvCxnSpPr>
        <p:spPr>
          <a:xfrm flipH="1" flipV="1">
            <a:off x="2167400" y="4018695"/>
            <a:ext cx="1240917" cy="1040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3" idx="0"/>
            <a:endCxn id="15" idx="4"/>
          </p:cNvCxnSpPr>
          <p:nvPr/>
        </p:nvCxnSpPr>
        <p:spPr>
          <a:xfrm flipV="1">
            <a:off x="2167400" y="2410876"/>
            <a:ext cx="1240917" cy="1040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6"/>
            <a:endCxn id="14" idx="2"/>
          </p:cNvCxnSpPr>
          <p:nvPr/>
        </p:nvCxnSpPr>
        <p:spPr>
          <a:xfrm>
            <a:off x="3223532" y="3735231"/>
            <a:ext cx="5543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7" idx="0"/>
            <a:endCxn id="14" idx="4"/>
          </p:cNvCxnSpPr>
          <p:nvPr/>
        </p:nvCxnSpPr>
        <p:spPr>
          <a:xfrm flipV="1">
            <a:off x="3408317" y="4018695"/>
            <a:ext cx="1425702" cy="1040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0"/>
            <a:endCxn id="15" idx="4"/>
          </p:cNvCxnSpPr>
          <p:nvPr/>
        </p:nvCxnSpPr>
        <p:spPr>
          <a:xfrm flipH="1" flipV="1">
            <a:off x="3408317" y="2410876"/>
            <a:ext cx="1425702" cy="1040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5" idx="6"/>
          </p:cNvCxnSpPr>
          <p:nvPr/>
        </p:nvCxnSpPr>
        <p:spPr>
          <a:xfrm flipH="1" flipV="1">
            <a:off x="4464449" y="2127412"/>
            <a:ext cx="1642396" cy="1187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297892" y="1342582"/>
            <a:ext cx="2220849" cy="523220"/>
          </a:xfrm>
          <a:prstGeom prst="rect">
            <a:avLst/>
          </a:prstGeom>
          <a:noFill/>
        </p:spPr>
        <p:txBody>
          <a:bodyPr wrap="square" rtlCol="0">
            <a:spAutoFit/>
          </a:bodyPr>
          <a:lstStyle/>
          <a:p>
            <a:r>
              <a:rPr lang="en-US" sz="1400"/>
              <a:t>Integrate and control execution of the project</a:t>
            </a:r>
          </a:p>
        </p:txBody>
      </p:sp>
      <p:sp>
        <p:nvSpPr>
          <p:cNvPr id="25" name="TextBox 24"/>
          <p:cNvSpPr txBox="1"/>
          <p:nvPr/>
        </p:nvSpPr>
        <p:spPr>
          <a:xfrm>
            <a:off x="2487916" y="5653743"/>
            <a:ext cx="2220849" cy="523220"/>
          </a:xfrm>
          <a:prstGeom prst="rect">
            <a:avLst/>
          </a:prstGeom>
          <a:noFill/>
        </p:spPr>
        <p:txBody>
          <a:bodyPr wrap="square" rtlCol="0">
            <a:spAutoFit/>
          </a:bodyPr>
          <a:lstStyle/>
          <a:p>
            <a:r>
              <a:rPr lang="en-US" sz="1400"/>
              <a:t>Sensor drivers and data published on topics</a:t>
            </a:r>
          </a:p>
        </p:txBody>
      </p:sp>
      <p:sp>
        <p:nvSpPr>
          <p:cNvPr id="26" name="TextBox 25"/>
          <p:cNvSpPr txBox="1"/>
          <p:nvPr/>
        </p:nvSpPr>
        <p:spPr>
          <a:xfrm>
            <a:off x="6323346" y="2292450"/>
            <a:ext cx="1997774" cy="738664"/>
          </a:xfrm>
          <a:prstGeom prst="rect">
            <a:avLst/>
          </a:prstGeom>
          <a:noFill/>
        </p:spPr>
        <p:txBody>
          <a:bodyPr wrap="square" rtlCol="0">
            <a:spAutoFit/>
          </a:bodyPr>
          <a:lstStyle/>
          <a:p>
            <a:r>
              <a:rPr lang="en-US" sz="1400"/>
              <a:t>Motion planning request, monitoring, and trajectory execution</a:t>
            </a:r>
          </a:p>
        </p:txBody>
      </p:sp>
      <p:sp>
        <p:nvSpPr>
          <p:cNvPr id="27" name="Oval 26"/>
          <p:cNvSpPr/>
          <p:nvPr/>
        </p:nvSpPr>
        <p:spPr>
          <a:xfrm>
            <a:off x="8805372" y="1843948"/>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gazebo</a:t>
            </a:r>
          </a:p>
        </p:txBody>
      </p:sp>
      <p:cxnSp>
        <p:nvCxnSpPr>
          <p:cNvPr id="28" name="Straight Arrow Connector 27"/>
          <p:cNvCxnSpPr>
            <a:stCxn id="27" idx="2"/>
            <a:endCxn id="15" idx="6"/>
          </p:cNvCxnSpPr>
          <p:nvPr/>
        </p:nvCxnSpPr>
        <p:spPr>
          <a:xfrm flipH="1">
            <a:off x="4464449" y="2127412"/>
            <a:ext cx="43409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584523" y="4956943"/>
            <a:ext cx="2220849" cy="307777"/>
          </a:xfrm>
          <a:prstGeom prst="rect">
            <a:avLst/>
          </a:prstGeom>
          <a:noFill/>
        </p:spPr>
        <p:txBody>
          <a:bodyPr wrap="square" rtlCol="0">
            <a:spAutoFit/>
          </a:bodyPr>
          <a:lstStyle/>
          <a:p>
            <a:r>
              <a:rPr lang="en-US" sz="1400"/>
              <a:t>Sensor data and simulation</a:t>
            </a:r>
          </a:p>
        </p:txBody>
      </p:sp>
      <p:cxnSp>
        <p:nvCxnSpPr>
          <p:cNvPr id="30" name="Elbow Connector 29"/>
          <p:cNvCxnSpPr>
            <a:stCxn id="27" idx="4"/>
            <a:endCxn id="17" idx="6"/>
          </p:cNvCxnSpPr>
          <p:nvPr/>
        </p:nvCxnSpPr>
        <p:spPr>
          <a:xfrm rot="5400000">
            <a:off x="5696890" y="1178436"/>
            <a:ext cx="2932175" cy="53970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9" idx="6"/>
            <a:endCxn id="27" idx="3"/>
          </p:cNvCxnSpPr>
          <p:nvPr/>
        </p:nvCxnSpPr>
        <p:spPr>
          <a:xfrm flipV="1">
            <a:off x="8219109" y="2327851"/>
            <a:ext cx="895597" cy="986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3"/>
            <a:endCxn id="9" idx="6"/>
          </p:cNvCxnSpPr>
          <p:nvPr/>
        </p:nvCxnSpPr>
        <p:spPr>
          <a:xfrm flipH="1">
            <a:off x="8219109" y="2327851"/>
            <a:ext cx="895597" cy="986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19124" y="2749749"/>
            <a:ext cx="2220849" cy="523220"/>
          </a:xfrm>
          <a:prstGeom prst="rect">
            <a:avLst/>
          </a:prstGeom>
          <a:noFill/>
        </p:spPr>
        <p:txBody>
          <a:bodyPr wrap="square" rtlCol="0">
            <a:spAutoFit/>
          </a:bodyPr>
          <a:lstStyle/>
          <a:p>
            <a:r>
              <a:rPr lang="en-US" sz="1400"/>
              <a:t>Object detection and pose determination</a:t>
            </a:r>
          </a:p>
        </p:txBody>
      </p:sp>
      <p:sp>
        <p:nvSpPr>
          <p:cNvPr id="34" name="TextBox 33"/>
          <p:cNvSpPr txBox="1"/>
          <p:nvPr/>
        </p:nvSpPr>
        <p:spPr>
          <a:xfrm>
            <a:off x="4779727" y="4089631"/>
            <a:ext cx="1664780" cy="954107"/>
          </a:xfrm>
          <a:prstGeom prst="rect">
            <a:avLst/>
          </a:prstGeom>
          <a:noFill/>
        </p:spPr>
        <p:txBody>
          <a:bodyPr wrap="square" rtlCol="0">
            <a:spAutoFit/>
          </a:bodyPr>
          <a:lstStyle/>
          <a:p>
            <a:r>
              <a:rPr lang="en-US" sz="1400"/>
              <a:t>Combine data to reduce uncertainty</a:t>
            </a:r>
          </a:p>
          <a:p>
            <a:r>
              <a:rPr lang="en-US" sz="1400"/>
              <a:t>(Consider state estimation here)</a:t>
            </a:r>
          </a:p>
        </p:txBody>
      </p:sp>
      <p:sp>
        <p:nvSpPr>
          <p:cNvPr id="14" name="Oval 13"/>
          <p:cNvSpPr/>
          <p:nvPr/>
        </p:nvSpPr>
        <p:spPr>
          <a:xfrm>
            <a:off x="3777887" y="3451767"/>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sensor_fusion</a:t>
            </a:r>
            <a:endParaRPr lang="en-US"/>
          </a:p>
        </p:txBody>
      </p:sp>
      <p:sp>
        <p:nvSpPr>
          <p:cNvPr id="9" name="Oval 8"/>
          <p:cNvSpPr/>
          <p:nvPr/>
        </p:nvSpPr>
        <p:spPr>
          <a:xfrm>
            <a:off x="6106845" y="3031114"/>
            <a:ext cx="2112264" cy="5669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move_group</a:t>
            </a:r>
            <a:endParaRPr lang="en-US"/>
          </a:p>
        </p:txBody>
      </p:sp>
    </p:spTree>
    <p:extLst>
      <p:ext uri="{BB962C8B-B14F-4D97-AF65-F5344CB8AC3E}">
        <p14:creationId xmlns:p14="http://schemas.microsoft.com/office/powerpoint/2010/main" val="83423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9"/>
                                        </p:tgtEl>
                                      </p:cBhvr>
                                      <p:by x="125000" y="125000"/>
                                    </p:animScale>
                                  </p:childTnLst>
                                </p:cTn>
                              </p:par>
                              <p:par>
                                <p:cTn id="7" presetID="1" presetClass="emph" presetSubtype="2" fill="hold" nodeType="withEffect">
                                  <p:stCondLst>
                                    <p:cond delay="0"/>
                                  </p:stCondLst>
                                  <p:childTnLst>
                                    <p:animClr clrSpc="rgb" dir="cw">
                                      <p:cBhvr>
                                        <p:cTn id="8" dur="500" fill="hold"/>
                                        <p:tgtEl>
                                          <p:spTgt spid="9"/>
                                        </p:tgtEl>
                                        <p:attrNameLst>
                                          <p:attrName>fillcolor</p:attrName>
                                        </p:attrNameLst>
                                      </p:cBhvr>
                                      <p:to>
                                        <a:srgbClr val="FF1F1F"/>
                                      </p:to>
                                    </p:animClr>
                                    <p:set>
                                      <p:cBhvr>
                                        <p:cTn id="9" dur="500" fill="hold"/>
                                        <p:tgtEl>
                                          <p:spTgt spid="9"/>
                                        </p:tgtEl>
                                        <p:attrNameLst>
                                          <p:attrName>fill.type</p:attrName>
                                        </p:attrNameLst>
                                      </p:cBhvr>
                                      <p:to>
                                        <p:strVal val="solid"/>
                                      </p:to>
                                    </p:set>
                                    <p:set>
                                      <p:cBhvr>
                                        <p:cTn id="10" dur="5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20E88-F73B-47A4-91E6-A1F92C2F1587}"/>
              </a:ext>
            </a:extLst>
          </p:cNvPr>
          <p:cNvSpPr>
            <a:spLocks noGrp="1"/>
          </p:cNvSpPr>
          <p:nvPr>
            <p:ph type="title"/>
          </p:nvPr>
        </p:nvSpPr>
        <p:spPr/>
        <p:txBody>
          <a:bodyPr/>
          <a:lstStyle/>
          <a:p>
            <a:pPr algn="ctr"/>
            <a:r>
              <a:rPr lang="en-US" b="1">
                <a:cs typeface="Calibri Light"/>
              </a:rPr>
              <a:t>Workspace Analysis</a:t>
            </a:r>
          </a:p>
        </p:txBody>
      </p:sp>
      <p:sp>
        <p:nvSpPr>
          <p:cNvPr id="3" name="Content Placeholder 2">
            <a:extLst>
              <a:ext uri="{FF2B5EF4-FFF2-40B4-BE49-F238E27FC236}">
                <a16:creationId xmlns:a16="http://schemas.microsoft.com/office/drawing/2014/main" id="{B457491A-C33A-4D0C-9752-8E6F5B7C50C3}"/>
              </a:ext>
            </a:extLst>
          </p:cNvPr>
          <p:cNvSpPr>
            <a:spLocks noGrp="1"/>
          </p:cNvSpPr>
          <p:nvPr>
            <p:ph sz="half" idx="1"/>
          </p:nvPr>
        </p:nvSpPr>
        <p:spPr>
          <a:xfrm>
            <a:off x="7174056" y="1517388"/>
            <a:ext cx="4792290" cy="4924235"/>
          </a:xfrm>
        </p:spPr>
        <p:txBody>
          <a:bodyPr vert="horz" lIns="91440" tIns="45720" rIns="91440" bIns="45720" rtlCol="0" anchor="t">
            <a:normAutofit fontScale="92500" lnSpcReduction="20000"/>
          </a:bodyPr>
          <a:lstStyle/>
          <a:p>
            <a:r>
              <a:rPr lang="en-US">
                <a:cs typeface="Calibri"/>
              </a:rPr>
              <a:t>Focuses on developing representations of a manipulator's capabilities within a region of space, the most fundamental of which is called a reachability map</a:t>
            </a:r>
          </a:p>
          <a:p>
            <a:r>
              <a:rPr lang="en-US">
                <a:cs typeface="Calibri"/>
              </a:rPr>
              <a:t>A reachability map represents all possible positions and orientations that are reachable by a given robot</a:t>
            </a:r>
          </a:p>
          <a:p>
            <a:r>
              <a:rPr lang="en-US">
                <a:cs typeface="Calibri"/>
              </a:rPr>
              <a:t>Can be extended to capture other metrics. A Capability map encodes dexterity and what directions a region can be entered from  </a:t>
            </a:r>
          </a:p>
          <a:p>
            <a:endParaRPr lang="en-US">
              <a:cs typeface="Calibri"/>
            </a:endParaRPr>
          </a:p>
        </p:txBody>
      </p:sp>
      <p:sp>
        <p:nvSpPr>
          <p:cNvPr id="5" name="Date Placeholder 4">
            <a:extLst>
              <a:ext uri="{FF2B5EF4-FFF2-40B4-BE49-F238E27FC236}">
                <a16:creationId xmlns:a16="http://schemas.microsoft.com/office/drawing/2014/main" id="{F6D30248-6E8E-41AE-9632-292C68C11A0F}"/>
              </a:ext>
            </a:extLst>
          </p:cNvPr>
          <p:cNvSpPr>
            <a:spLocks noGrp="1"/>
          </p:cNvSpPr>
          <p:nvPr>
            <p:ph type="dt" sz="half" idx="10"/>
          </p:nvPr>
        </p:nvSpPr>
        <p:spPr/>
        <p:txBody>
          <a:bodyPr/>
          <a:lstStyle/>
          <a:p>
            <a:r>
              <a:rPr lang="en-US"/>
              <a:t>PASS PI: Bill.Doggett@nasa.gov  Autonomy Tech Lead: benjamin.n.kelley@nasa.gov</a:t>
            </a:r>
          </a:p>
        </p:txBody>
      </p:sp>
      <p:sp>
        <p:nvSpPr>
          <p:cNvPr id="6" name="Footer Placeholder 5">
            <a:extLst>
              <a:ext uri="{FF2B5EF4-FFF2-40B4-BE49-F238E27FC236}">
                <a16:creationId xmlns:a16="http://schemas.microsoft.com/office/drawing/2014/main" id="{4E26C72B-E819-47F5-91CA-8361F4568D58}"/>
              </a:ext>
            </a:extLst>
          </p:cNvPr>
          <p:cNvSpPr>
            <a:spLocks noGrp="1"/>
          </p:cNvSpPr>
          <p:nvPr>
            <p:ph type="ftr" sz="quarter" idx="11"/>
          </p:nvPr>
        </p:nvSpPr>
        <p:spPr/>
        <p:txBody>
          <a:bodyPr/>
          <a:lstStyle/>
          <a:p>
            <a:r>
              <a:rPr lang="en-US"/>
              <a:t>NASA LaRC Autonomy for PASS PMR April  2021</a:t>
            </a:r>
          </a:p>
        </p:txBody>
      </p:sp>
      <p:sp>
        <p:nvSpPr>
          <p:cNvPr id="7" name="Slide Number Placeholder 6">
            <a:extLst>
              <a:ext uri="{FF2B5EF4-FFF2-40B4-BE49-F238E27FC236}">
                <a16:creationId xmlns:a16="http://schemas.microsoft.com/office/drawing/2014/main" id="{C970678F-BBCD-4CF9-8625-370291187392}"/>
              </a:ext>
            </a:extLst>
          </p:cNvPr>
          <p:cNvSpPr>
            <a:spLocks noGrp="1"/>
          </p:cNvSpPr>
          <p:nvPr>
            <p:ph type="sldNum" sz="quarter" idx="12"/>
          </p:nvPr>
        </p:nvSpPr>
        <p:spPr/>
        <p:txBody>
          <a:bodyPr/>
          <a:lstStyle/>
          <a:p>
            <a:fld id="{93D5229B-65EC-45FE-990C-E8E86806AA55}" type="slidenum">
              <a:rPr lang="en-US" smtClean="0"/>
              <a:t>22</a:t>
            </a:fld>
            <a:endParaRPr lang="en-US"/>
          </a:p>
        </p:txBody>
      </p:sp>
      <p:pic>
        <p:nvPicPr>
          <p:cNvPr id="8" name="Picture 8" descr="ws_5.png">
            <a:extLst>
              <a:ext uri="{FF2B5EF4-FFF2-40B4-BE49-F238E27FC236}">
                <a16:creationId xmlns:a16="http://schemas.microsoft.com/office/drawing/2014/main" id="{992E6DCA-4D40-48F2-9CA2-13C132439E06}"/>
              </a:ext>
            </a:extLst>
          </p:cNvPr>
          <p:cNvPicPr>
            <a:picLocks noChangeAspect="1"/>
          </p:cNvPicPr>
          <p:nvPr/>
        </p:nvPicPr>
        <p:blipFill rotWithShape="1">
          <a:blip r:embed="rId2"/>
          <a:srcRect l="7034" t="10784" r="10069" b="12941"/>
          <a:stretch/>
        </p:blipFill>
        <p:spPr>
          <a:xfrm>
            <a:off x="529119" y="1515722"/>
            <a:ext cx="6143122" cy="3978777"/>
          </a:xfrm>
          <a:prstGeom prst="rect">
            <a:avLst/>
          </a:prstGeom>
        </p:spPr>
      </p:pic>
    </p:spTree>
    <p:extLst>
      <p:ext uri="{BB962C8B-B14F-4D97-AF65-F5344CB8AC3E}">
        <p14:creationId xmlns:p14="http://schemas.microsoft.com/office/powerpoint/2010/main" val="1111286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85295-022D-49C4-A545-FA25DCFCF39C}"/>
              </a:ext>
            </a:extLst>
          </p:cNvPr>
          <p:cNvSpPr>
            <a:spLocks noGrp="1"/>
          </p:cNvSpPr>
          <p:nvPr>
            <p:ph type="title"/>
          </p:nvPr>
        </p:nvSpPr>
        <p:spPr/>
        <p:txBody>
          <a:bodyPr/>
          <a:lstStyle/>
          <a:p>
            <a:pPr algn="ctr"/>
            <a:r>
              <a:rPr lang="en-US" b="1">
                <a:cs typeface="Calibri Light"/>
              </a:rPr>
              <a:t>Generating a Reachability Map</a:t>
            </a:r>
            <a:endParaRPr lang="en-US">
              <a:cs typeface="Calibri Light" panose="020F0302020204030204"/>
            </a:endParaRPr>
          </a:p>
        </p:txBody>
      </p:sp>
      <p:sp>
        <p:nvSpPr>
          <p:cNvPr id="3" name="Content Placeholder 2">
            <a:extLst>
              <a:ext uri="{FF2B5EF4-FFF2-40B4-BE49-F238E27FC236}">
                <a16:creationId xmlns:a16="http://schemas.microsoft.com/office/drawing/2014/main" id="{88AC2DEA-07F1-4945-8C24-484D307F5BB5}"/>
              </a:ext>
            </a:extLst>
          </p:cNvPr>
          <p:cNvSpPr>
            <a:spLocks noGrp="1"/>
          </p:cNvSpPr>
          <p:nvPr>
            <p:ph sz="half" idx="1"/>
          </p:nvPr>
        </p:nvSpPr>
        <p:spPr>
          <a:xfrm>
            <a:off x="96795" y="1235800"/>
            <a:ext cx="3812059" cy="4944829"/>
          </a:xfrm>
        </p:spPr>
        <p:txBody>
          <a:bodyPr vert="horz" lIns="91440" tIns="45720" rIns="91440" bIns="45720" rtlCol="0" anchor="t">
            <a:normAutofit fontScale="92500" lnSpcReduction="10000"/>
          </a:bodyPr>
          <a:lstStyle/>
          <a:p>
            <a:pPr marL="0" indent="0">
              <a:buNone/>
            </a:pPr>
            <a:r>
              <a:rPr lang="en-US" b="1" u="sng">
                <a:cs typeface="Calibri"/>
              </a:rPr>
              <a:t>Forward Kinematics</a:t>
            </a:r>
          </a:p>
          <a:p>
            <a:r>
              <a:rPr lang="en-US">
                <a:cs typeface="Calibri"/>
              </a:rPr>
              <a:t>Randomly samples the workspace</a:t>
            </a:r>
          </a:p>
          <a:p>
            <a:r>
              <a:rPr lang="en-US">
                <a:cs typeface="Calibri"/>
              </a:rPr>
              <a:t>A large change in joint space can result in a small change in end effector position</a:t>
            </a:r>
          </a:p>
          <a:p>
            <a:r>
              <a:rPr lang="en-US">
                <a:cs typeface="Calibri"/>
              </a:rPr>
              <a:t>Results in oversampling around kinematic singularities </a:t>
            </a:r>
          </a:p>
          <a:p>
            <a:r>
              <a:rPr lang="en-US">
                <a:cs typeface="Calibri"/>
              </a:rPr>
              <a:t>Not guaranteed to sample entire workspace </a:t>
            </a:r>
          </a:p>
          <a:p>
            <a:endParaRPr lang="en-US">
              <a:cs typeface="Calibri"/>
            </a:endParaRPr>
          </a:p>
        </p:txBody>
      </p:sp>
      <p:sp>
        <p:nvSpPr>
          <p:cNvPr id="5" name="Date Placeholder 4">
            <a:extLst>
              <a:ext uri="{FF2B5EF4-FFF2-40B4-BE49-F238E27FC236}">
                <a16:creationId xmlns:a16="http://schemas.microsoft.com/office/drawing/2014/main" id="{C5CBBED3-71AF-4AFB-978F-28C5D9E3AB06}"/>
              </a:ext>
            </a:extLst>
          </p:cNvPr>
          <p:cNvSpPr>
            <a:spLocks noGrp="1"/>
          </p:cNvSpPr>
          <p:nvPr>
            <p:ph type="dt" sz="half" idx="10"/>
          </p:nvPr>
        </p:nvSpPr>
        <p:spPr>
          <a:xfrm>
            <a:off x="108442" y="6470646"/>
            <a:ext cx="4914819" cy="365125"/>
          </a:xfrm>
        </p:spPr>
        <p:txBody>
          <a:bodyPr/>
          <a:lstStyle/>
          <a:p>
            <a:r>
              <a:rPr lang="en-US"/>
              <a:t>PASS PI: Bill.Doggett@nasa.gov  </a:t>
            </a:r>
          </a:p>
          <a:p>
            <a:r>
              <a:rPr lang="en-US"/>
              <a:t>Autonomy Tech Lead: benjamin.n.kelley@nasa.gov</a:t>
            </a:r>
          </a:p>
        </p:txBody>
      </p:sp>
      <p:sp>
        <p:nvSpPr>
          <p:cNvPr id="6" name="Footer Placeholder 5">
            <a:extLst>
              <a:ext uri="{FF2B5EF4-FFF2-40B4-BE49-F238E27FC236}">
                <a16:creationId xmlns:a16="http://schemas.microsoft.com/office/drawing/2014/main" id="{BA1647C7-0B73-4105-98C1-E519CFC58E36}"/>
              </a:ext>
            </a:extLst>
          </p:cNvPr>
          <p:cNvSpPr>
            <a:spLocks noGrp="1"/>
          </p:cNvSpPr>
          <p:nvPr>
            <p:ph type="ftr" sz="quarter" idx="11"/>
          </p:nvPr>
        </p:nvSpPr>
        <p:spPr/>
        <p:txBody>
          <a:bodyPr/>
          <a:lstStyle/>
          <a:p>
            <a:r>
              <a:rPr lang="en-US"/>
              <a:t>NASA LaRC Autonomy for PASS PMR July 2021</a:t>
            </a:r>
          </a:p>
        </p:txBody>
      </p:sp>
      <p:sp>
        <p:nvSpPr>
          <p:cNvPr id="7" name="Slide Number Placeholder 6">
            <a:extLst>
              <a:ext uri="{FF2B5EF4-FFF2-40B4-BE49-F238E27FC236}">
                <a16:creationId xmlns:a16="http://schemas.microsoft.com/office/drawing/2014/main" id="{5C85C2B1-7B02-4F40-9583-6B03CE2B2583}"/>
              </a:ext>
            </a:extLst>
          </p:cNvPr>
          <p:cNvSpPr>
            <a:spLocks noGrp="1"/>
          </p:cNvSpPr>
          <p:nvPr>
            <p:ph type="sldNum" sz="quarter" idx="12"/>
          </p:nvPr>
        </p:nvSpPr>
        <p:spPr/>
        <p:txBody>
          <a:bodyPr/>
          <a:lstStyle/>
          <a:p>
            <a:fld id="{93D5229B-65EC-45FE-990C-E8E86806AA55}" type="slidenum">
              <a:rPr lang="en-US" smtClean="0"/>
              <a:t>23</a:t>
            </a:fld>
            <a:endParaRPr lang="en-US"/>
          </a:p>
        </p:txBody>
      </p:sp>
      <p:sp>
        <p:nvSpPr>
          <p:cNvPr id="9" name="Content Placeholder 2">
            <a:extLst>
              <a:ext uri="{FF2B5EF4-FFF2-40B4-BE49-F238E27FC236}">
                <a16:creationId xmlns:a16="http://schemas.microsoft.com/office/drawing/2014/main" id="{56B3374C-170A-429B-8F57-B850F82AA4B5}"/>
              </a:ext>
            </a:extLst>
          </p:cNvPr>
          <p:cNvSpPr txBox="1">
            <a:spLocks/>
          </p:cNvSpPr>
          <p:nvPr/>
        </p:nvSpPr>
        <p:spPr>
          <a:xfrm>
            <a:off x="4277498" y="1206087"/>
            <a:ext cx="3637004" cy="49242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u="sng">
                <a:cs typeface="Calibri"/>
              </a:rPr>
              <a:t>Inverse Kinematics</a:t>
            </a:r>
          </a:p>
          <a:p>
            <a:r>
              <a:rPr lang="en-US" sz="2600">
                <a:ea typeface="+mn-lt"/>
                <a:cs typeface="+mn-lt"/>
              </a:rPr>
              <a:t>Generates a voxelated workspace</a:t>
            </a:r>
          </a:p>
          <a:p>
            <a:r>
              <a:rPr lang="en-US" sz="2600">
                <a:cs typeface="Calibri"/>
              </a:rPr>
              <a:t>Computes IK for each voxel and all poses within each voxel</a:t>
            </a:r>
          </a:p>
          <a:p>
            <a:r>
              <a:rPr lang="en-US" sz="2600">
                <a:cs typeface="Calibri"/>
              </a:rPr>
              <a:t>Is guaranteed to sample entire workspace but is slower than FK </a:t>
            </a:r>
          </a:p>
          <a:p>
            <a:endParaRPr lang="en-US" sz="2600">
              <a:cs typeface="Calibri"/>
            </a:endParaRPr>
          </a:p>
        </p:txBody>
      </p:sp>
      <p:sp>
        <p:nvSpPr>
          <p:cNvPr id="11" name="Content Placeholder 2">
            <a:extLst>
              <a:ext uri="{FF2B5EF4-FFF2-40B4-BE49-F238E27FC236}">
                <a16:creationId xmlns:a16="http://schemas.microsoft.com/office/drawing/2014/main" id="{B48C1AEA-BDE3-4B05-8509-9B9EEF57FB5C}"/>
              </a:ext>
            </a:extLst>
          </p:cNvPr>
          <p:cNvSpPr txBox="1">
            <a:spLocks/>
          </p:cNvSpPr>
          <p:nvPr/>
        </p:nvSpPr>
        <p:spPr>
          <a:xfrm>
            <a:off x="8283146" y="1235800"/>
            <a:ext cx="3637005" cy="49242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u="sng">
                <a:cs typeface="Calibri"/>
              </a:rPr>
              <a:t>Hybrid Approach</a:t>
            </a:r>
          </a:p>
          <a:p>
            <a:r>
              <a:rPr lang="en-US" sz="2600">
                <a:cs typeface="Calibri"/>
              </a:rPr>
              <a:t>Generates a voxelated workspace</a:t>
            </a:r>
          </a:p>
          <a:p>
            <a:r>
              <a:rPr lang="en-US" sz="2600">
                <a:cs typeface="Calibri"/>
              </a:rPr>
              <a:t>Uses FK approach until a certain percentage of new poses sampled are in already sampled voxels</a:t>
            </a:r>
          </a:p>
          <a:p>
            <a:r>
              <a:rPr lang="en-US" sz="2600">
                <a:cs typeface="Calibri"/>
              </a:rPr>
              <a:t>Switches to IK and fills the remaining under sampled voxels</a:t>
            </a:r>
            <a:endParaRPr lang="en-US" sz="2600"/>
          </a:p>
          <a:p>
            <a:endParaRPr lang="en-US" sz="2600">
              <a:cs typeface="Calibri"/>
            </a:endParaRPr>
          </a:p>
        </p:txBody>
      </p:sp>
    </p:spTree>
    <p:extLst>
      <p:ext uri="{BB962C8B-B14F-4D97-AF65-F5344CB8AC3E}">
        <p14:creationId xmlns:p14="http://schemas.microsoft.com/office/powerpoint/2010/main" val="285719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500" fill="hold"/>
                                        <p:tgtEl>
                                          <p:spTgt spid="9"/>
                                        </p:tgtEl>
                                        <p:attrNameLst>
                                          <p:attrName>style.color</p:attrName>
                                        </p:attrNameLst>
                                      </p:cBhvr>
                                      <p:to>
                                        <a:srgbClr val="DDDDDD"/>
                                      </p:to>
                                    </p:animClr>
                                  </p:childTnLst>
                                </p:cTn>
                              </p:par>
                              <p:par>
                                <p:cTn id="7" presetID="3" presetClass="emph" presetSubtype="2" fill="hold" grpId="1" nodeType="withEffect">
                                  <p:stCondLst>
                                    <p:cond delay="0"/>
                                  </p:stCondLst>
                                  <p:childTnLst>
                                    <p:animClr clrSpc="rgb" dir="cw">
                                      <p:cBhvr override="childStyle">
                                        <p:cTn id="8" dur="500" fill="hold"/>
                                        <p:tgtEl>
                                          <p:spTgt spid="11"/>
                                        </p:tgtEl>
                                        <p:attrNameLst>
                                          <p:attrName>style.color</p:attrName>
                                        </p:attrNameLst>
                                      </p:cBhvr>
                                      <p:to>
                                        <a:srgbClr val="DDDDDD"/>
                                      </p:to>
                                    </p:animClr>
                                  </p:childTnLst>
                                </p:cTn>
                              </p:par>
                            </p:childTnLst>
                          </p:cTn>
                        </p:par>
                      </p:childTnLst>
                    </p:cTn>
                  </p:par>
                  <p:par>
                    <p:cTn id="9" fill="hold">
                      <p:stCondLst>
                        <p:cond delay="indefinite"/>
                      </p:stCondLst>
                      <p:childTnLst>
                        <p:par>
                          <p:cTn id="10" fill="hold">
                            <p:stCondLst>
                              <p:cond delay="0"/>
                            </p:stCondLst>
                            <p:childTnLst>
                              <p:par>
                                <p:cTn id="11" presetID="3" presetClass="emph" presetSubtype="2" fill="hold" grpId="0" nodeType="clickEffect">
                                  <p:stCondLst>
                                    <p:cond delay="0"/>
                                  </p:stCondLst>
                                  <p:childTnLst>
                                    <p:animClr clrSpc="rgb" dir="cw">
                                      <p:cBhvr override="childStyle">
                                        <p:cTn id="12" dur="500" fill="hold"/>
                                        <p:tgtEl>
                                          <p:spTgt spid="3"/>
                                        </p:tgtEl>
                                        <p:attrNameLst>
                                          <p:attrName>style.color</p:attrName>
                                        </p:attrNameLst>
                                      </p:cBhvr>
                                      <p:to>
                                        <a:srgbClr val="DDDDDD"/>
                                      </p:to>
                                    </p:animClr>
                                  </p:childTnLst>
                                </p:cTn>
                              </p:par>
                              <p:par>
                                <p:cTn id="13" presetID="3" presetClass="emph" presetSubtype="2" fill="hold" grpId="0" nodeType="withEffect">
                                  <p:stCondLst>
                                    <p:cond delay="0"/>
                                  </p:stCondLst>
                                  <p:childTnLst>
                                    <p:animClr clrSpc="rgb" dir="cw">
                                      <p:cBhvr override="childStyle">
                                        <p:cTn id="14" dur="500" fill="hold"/>
                                        <p:tgtEl>
                                          <p:spTgt spid="11"/>
                                        </p:tgtEl>
                                        <p:attrNameLst>
                                          <p:attrName>style.color</p:attrName>
                                        </p:attrNameLst>
                                      </p:cBhvr>
                                      <p:to>
                                        <a:srgbClr val="DDDDDD"/>
                                      </p:to>
                                    </p:animClr>
                                  </p:childTnLst>
                                </p:cTn>
                              </p:par>
                            </p:childTnLst>
                          </p:cTn>
                        </p:par>
                        <p:par>
                          <p:cTn id="15" fill="hold">
                            <p:stCondLst>
                              <p:cond delay="500"/>
                            </p:stCondLst>
                            <p:childTnLst>
                              <p:par>
                                <p:cTn id="16" presetID="3" presetClass="emph" presetSubtype="2" fill="hold" grpId="1" nodeType="afterEffect">
                                  <p:stCondLst>
                                    <p:cond delay="0"/>
                                  </p:stCondLst>
                                  <p:childTnLst>
                                    <p:animClr clrSpc="rgb" dir="cw">
                                      <p:cBhvr override="childStyle">
                                        <p:cTn id="17" dur="500" fill="hold"/>
                                        <p:tgtEl>
                                          <p:spTgt spid="9"/>
                                        </p:tgtEl>
                                        <p:attrNameLst>
                                          <p:attrName>style.color</p:attrName>
                                        </p:attrNameLst>
                                      </p:cBhvr>
                                      <p:to>
                                        <a:schemeClr val="tx1"/>
                                      </p:to>
                                    </p:animClr>
                                  </p:childTnLst>
                                </p:cTn>
                              </p:par>
                            </p:childTnLst>
                          </p:cTn>
                        </p:par>
                      </p:childTnLst>
                    </p:cTn>
                  </p:par>
                  <p:par>
                    <p:cTn id="18" fill="hold">
                      <p:stCondLst>
                        <p:cond delay="indefinite"/>
                      </p:stCondLst>
                      <p:childTnLst>
                        <p:par>
                          <p:cTn id="19" fill="hold">
                            <p:stCondLst>
                              <p:cond delay="0"/>
                            </p:stCondLst>
                            <p:childTnLst>
                              <p:par>
                                <p:cTn id="20" presetID="3" presetClass="emph" presetSubtype="2" fill="hold" grpId="2" nodeType="clickEffect">
                                  <p:stCondLst>
                                    <p:cond delay="0"/>
                                  </p:stCondLst>
                                  <p:childTnLst>
                                    <p:animClr clrSpc="rgb" dir="cw">
                                      <p:cBhvr override="childStyle">
                                        <p:cTn id="21" dur="500" fill="hold"/>
                                        <p:tgtEl>
                                          <p:spTgt spid="9"/>
                                        </p:tgtEl>
                                        <p:attrNameLst>
                                          <p:attrName>style.color</p:attrName>
                                        </p:attrNameLst>
                                      </p:cBhvr>
                                      <p:to>
                                        <a:srgbClr val="DDDDDD"/>
                                      </p:to>
                                    </p:animClr>
                                  </p:childTnLst>
                                </p:cTn>
                              </p:par>
                              <p:par>
                                <p:cTn id="22" presetID="3" presetClass="emph" presetSubtype="2" fill="hold" grpId="2" nodeType="withEffect">
                                  <p:stCondLst>
                                    <p:cond delay="0"/>
                                  </p:stCondLst>
                                  <p:childTnLst>
                                    <p:animClr clrSpc="rgb" dir="cw">
                                      <p:cBhvr override="childStyle">
                                        <p:cTn id="23" dur="500" fill="hold"/>
                                        <p:tgtEl>
                                          <p:spTgt spid="11"/>
                                        </p:tgtEl>
                                        <p:attrNameLst>
                                          <p:attrName>style.color</p:attrName>
                                        </p:attrNameLst>
                                      </p:cBhvr>
                                      <p:to>
                                        <a:schemeClr val="tx1"/>
                                      </p:to>
                                    </p:animClr>
                                  </p:childTnLst>
                                </p:cTn>
                              </p:par>
                              <p:par>
                                <p:cTn id="24" presetID="3" presetClass="emph" presetSubtype="2" fill="hold" grpId="1" nodeType="withEffect">
                                  <p:stCondLst>
                                    <p:cond delay="0"/>
                                  </p:stCondLst>
                                  <p:childTnLst>
                                    <p:animClr clrSpc="rgb" dir="cw">
                                      <p:cBhvr override="childStyle">
                                        <p:cTn id="25" dur="500" fill="hold"/>
                                        <p:tgtEl>
                                          <p:spTgt spid="3"/>
                                        </p:tgtEl>
                                        <p:attrNameLst>
                                          <p:attrName>style.color</p:attrName>
                                        </p:attrNameLst>
                                      </p:cBhvr>
                                      <p:to>
                                        <a:srgbClr val="DDDDDD"/>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9" grpId="0"/>
      <p:bldP spid="9" grpId="1"/>
      <p:bldP spid="9" grpId="2"/>
      <p:bldP spid="11" grpId="0"/>
      <p:bldP spid="11" grpId="1"/>
      <p:bldP spid="11"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cs typeface="Calibri"/>
              </a:rPr>
              <a:t>Workspace Analysis Applied to TOSS</a:t>
            </a:r>
          </a:p>
        </p:txBody>
      </p:sp>
      <p:sp>
        <p:nvSpPr>
          <p:cNvPr id="3" name="Content Placeholder 2"/>
          <p:cNvSpPr>
            <a:spLocks noGrp="1"/>
          </p:cNvSpPr>
          <p:nvPr>
            <p:ph sz="half" idx="1"/>
          </p:nvPr>
        </p:nvSpPr>
        <p:spPr>
          <a:xfrm>
            <a:off x="225697" y="1252728"/>
            <a:ext cx="5794103" cy="2407067"/>
          </a:xfrm>
        </p:spPr>
        <p:txBody>
          <a:bodyPr vert="horz" lIns="91440" tIns="45720" rIns="91440" bIns="45720" rtlCol="0" anchor="t">
            <a:normAutofit fontScale="92500" lnSpcReduction="20000"/>
          </a:bodyPr>
          <a:lstStyle/>
          <a:p>
            <a:r>
              <a:rPr lang="en-US" sz="2400">
                <a:cs typeface="Calibri"/>
              </a:rPr>
              <a:t>Due to the dynamic nature of the workspace, a single handoff pose will not work in all environment configurations</a:t>
            </a:r>
          </a:p>
          <a:p>
            <a:r>
              <a:rPr lang="en-US" sz="2400">
                <a:cs typeface="Calibri"/>
              </a:rPr>
              <a:t>In determining the intersection of the two robot's capability maps we generate what is called an Interaction map</a:t>
            </a:r>
          </a:p>
          <a:p>
            <a:r>
              <a:rPr lang="en-US" sz="2400">
                <a:cs typeface="Calibri"/>
              </a:rPr>
              <a:t>Using the Interaction map we can dynamically determine the optimal handoff pose</a:t>
            </a:r>
          </a:p>
          <a:p>
            <a:endParaRPr lang="en-US" sz="2400">
              <a:cs typeface="Calibri"/>
            </a:endParaRPr>
          </a:p>
          <a:p>
            <a:endParaRPr lang="en-US" sz="2400">
              <a:cs typeface="Calibri"/>
            </a:endParaRPr>
          </a:p>
        </p:txBody>
      </p:sp>
      <p:sp>
        <p:nvSpPr>
          <p:cNvPr id="4" name="Date Placeholder 3"/>
          <p:cNvSpPr>
            <a:spLocks noGrp="1"/>
          </p:cNvSpPr>
          <p:nvPr>
            <p:ph type="dt" sz="half" idx="10"/>
          </p:nvPr>
        </p:nvSpPr>
        <p:spPr>
          <a:xfrm>
            <a:off x="108442" y="6470646"/>
            <a:ext cx="4953751" cy="365125"/>
          </a:xfrm>
        </p:spPr>
        <p:txBody>
          <a:bodyPr/>
          <a:lstStyle/>
          <a:p>
            <a:r>
              <a:rPr lang="en-US"/>
              <a:t>PASS PI: Bill.Doggett@nasa.gov  </a:t>
            </a:r>
          </a:p>
          <a:p>
            <a:r>
              <a:rPr lang="en-US"/>
              <a:t>Autonomy Tech Lead: benjamin.n.kelley@nasa.gov</a:t>
            </a:r>
          </a:p>
        </p:txBody>
      </p:sp>
      <p:sp>
        <p:nvSpPr>
          <p:cNvPr id="5" name="Footer Placeholder 4"/>
          <p:cNvSpPr>
            <a:spLocks noGrp="1"/>
          </p:cNvSpPr>
          <p:nvPr>
            <p:ph type="ftr" sz="quarter" idx="11"/>
          </p:nvPr>
        </p:nvSpPr>
        <p:spPr/>
        <p:txBody>
          <a:bodyPr/>
          <a:lstStyle/>
          <a:p>
            <a:r>
              <a:rPr lang="en-US"/>
              <a:t>NASA LaRC Autonomy for PASS PMR July 2021</a:t>
            </a:r>
          </a:p>
        </p:txBody>
      </p:sp>
      <p:sp>
        <p:nvSpPr>
          <p:cNvPr id="6" name="Slide Number Placeholder 5"/>
          <p:cNvSpPr>
            <a:spLocks noGrp="1"/>
          </p:cNvSpPr>
          <p:nvPr>
            <p:ph type="sldNum" sz="quarter" idx="12"/>
          </p:nvPr>
        </p:nvSpPr>
        <p:spPr/>
        <p:txBody>
          <a:bodyPr/>
          <a:lstStyle/>
          <a:p>
            <a:fld id="{93D5229B-65EC-45FE-990C-E8E86806AA55}" type="slidenum">
              <a:rPr lang="en-US" smtClean="0"/>
              <a:t>24</a:t>
            </a:fld>
            <a:endParaRPr lang="en-US"/>
          </a:p>
        </p:txBody>
      </p:sp>
      <p:sp>
        <p:nvSpPr>
          <p:cNvPr id="8" name="Rectangle 7">
            <a:extLst>
              <a:ext uri="{FF2B5EF4-FFF2-40B4-BE49-F238E27FC236}">
                <a16:creationId xmlns:a16="http://schemas.microsoft.com/office/drawing/2014/main" id="{57D84893-3E81-431A-82F8-D28853B3D54A}"/>
              </a:ext>
            </a:extLst>
          </p:cNvPr>
          <p:cNvSpPr/>
          <p:nvPr/>
        </p:nvSpPr>
        <p:spPr>
          <a:xfrm>
            <a:off x="512618" y="5505202"/>
            <a:ext cx="7115297" cy="5047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83B1CA0-BE9D-43B2-A110-7B33CE0E1757}"/>
              </a:ext>
            </a:extLst>
          </p:cNvPr>
          <p:cNvSpPr/>
          <p:nvPr/>
        </p:nvSpPr>
        <p:spPr>
          <a:xfrm rot="-1620000">
            <a:off x="7323049" y="3196007"/>
            <a:ext cx="4789713" cy="5047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73E511A1-BE52-4203-AF55-971A250B9442}"/>
              </a:ext>
            </a:extLst>
          </p:cNvPr>
          <p:cNvSpPr/>
          <p:nvPr/>
        </p:nvSpPr>
        <p:spPr>
          <a:xfrm>
            <a:off x="231816" y="4086348"/>
            <a:ext cx="7986154" cy="211776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0F94B602-4C03-4C7F-8B12-0CBDA92C884A}"/>
              </a:ext>
            </a:extLst>
          </p:cNvPr>
          <p:cNvSpPr/>
          <p:nvPr/>
        </p:nvSpPr>
        <p:spPr>
          <a:xfrm rot="-1680000">
            <a:off x="6290490" y="2123735"/>
            <a:ext cx="5848596" cy="211776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2EB080A-415E-4120-83C4-A0D85BAD0F60}"/>
              </a:ext>
            </a:extLst>
          </p:cNvPr>
          <p:cNvGrpSpPr/>
          <p:nvPr/>
        </p:nvGrpSpPr>
        <p:grpSpPr>
          <a:xfrm>
            <a:off x="6343110" y="3818534"/>
            <a:ext cx="1877952" cy="1527712"/>
            <a:chOff x="6343110" y="3818534"/>
            <a:chExt cx="1877952" cy="1527712"/>
          </a:xfrm>
        </p:grpSpPr>
        <p:sp>
          <p:nvSpPr>
            <p:cNvPr id="21" name="Isosceles Triangle 20">
              <a:extLst>
                <a:ext uri="{FF2B5EF4-FFF2-40B4-BE49-F238E27FC236}">
                  <a16:creationId xmlns:a16="http://schemas.microsoft.com/office/drawing/2014/main" id="{AEB4DDA0-8516-4B78-8742-CC4328C0A7E8}"/>
                </a:ext>
              </a:extLst>
            </p:cNvPr>
            <p:cNvSpPr/>
            <p:nvPr/>
          </p:nvSpPr>
          <p:spPr>
            <a:xfrm rot="18000000">
              <a:off x="6268889" y="3892755"/>
              <a:ext cx="1058883" cy="910441"/>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F74376A-746B-47D8-B566-79AB14637E0D}"/>
                </a:ext>
              </a:extLst>
            </p:cNvPr>
            <p:cNvSpPr/>
            <p:nvPr/>
          </p:nvSpPr>
          <p:spPr>
            <a:xfrm>
              <a:off x="6914778" y="4574349"/>
              <a:ext cx="761999" cy="771897"/>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DDDAF83-9E78-444B-ADEE-4D3F5E991D1A}"/>
                </a:ext>
              </a:extLst>
            </p:cNvPr>
            <p:cNvSpPr/>
            <p:nvPr/>
          </p:nvSpPr>
          <p:spPr>
            <a:xfrm>
              <a:off x="7459063" y="4089439"/>
              <a:ext cx="761999" cy="771897"/>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083E68F-FDBE-436D-9DCE-F1F020DEEF3E}"/>
                </a:ext>
              </a:extLst>
            </p:cNvPr>
            <p:cNvSpPr/>
            <p:nvPr/>
          </p:nvSpPr>
          <p:spPr>
            <a:xfrm>
              <a:off x="7018068" y="4113563"/>
              <a:ext cx="910441" cy="72241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F815706-0038-4217-8D33-F63E302A0775}"/>
                </a:ext>
              </a:extLst>
            </p:cNvPr>
            <p:cNvSpPr/>
            <p:nvPr/>
          </p:nvSpPr>
          <p:spPr>
            <a:xfrm rot="19920000">
              <a:off x="7126924" y="4450031"/>
              <a:ext cx="910441" cy="72241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11F81E-A732-4A19-9891-422676E7C862}"/>
                </a:ext>
              </a:extLst>
            </p:cNvPr>
            <p:cNvSpPr/>
            <p:nvPr/>
          </p:nvSpPr>
          <p:spPr>
            <a:xfrm rot="60000">
              <a:off x="7627606" y="4579988"/>
              <a:ext cx="583870" cy="33646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grpSp>
      <p:sp>
        <p:nvSpPr>
          <p:cNvPr id="11" name="Oval 10">
            <a:extLst>
              <a:ext uri="{FF2B5EF4-FFF2-40B4-BE49-F238E27FC236}">
                <a16:creationId xmlns:a16="http://schemas.microsoft.com/office/drawing/2014/main" id="{F80F2A2F-914E-4DBA-91AB-EBEDA10FC85B}"/>
              </a:ext>
            </a:extLst>
          </p:cNvPr>
          <p:cNvSpPr/>
          <p:nvPr/>
        </p:nvSpPr>
        <p:spPr>
          <a:xfrm>
            <a:off x="6888823" y="4367373"/>
            <a:ext cx="222607" cy="21404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AF024EC2-6ADB-4B36-8F1D-C68CE5BE0CD8}"/>
              </a:ext>
            </a:extLst>
          </p:cNvPr>
          <p:cNvSpPr/>
          <p:nvPr/>
        </p:nvSpPr>
        <p:spPr>
          <a:xfrm rot="8820000">
            <a:off x="7117943" y="4217278"/>
            <a:ext cx="359595" cy="12842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95A06F3E-9D49-4979-887A-0A1DE9110F07}"/>
              </a:ext>
            </a:extLst>
          </p:cNvPr>
          <p:cNvSpPr/>
          <p:nvPr/>
        </p:nvSpPr>
        <p:spPr>
          <a:xfrm rot="-1860000">
            <a:off x="6552863" y="4602559"/>
            <a:ext cx="359595" cy="12842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8FB3C165-4F50-41A8-B8BB-09F8D76269C8}"/>
              </a:ext>
            </a:extLst>
          </p:cNvPr>
          <p:cNvGrpSpPr/>
          <p:nvPr/>
        </p:nvGrpSpPr>
        <p:grpSpPr>
          <a:xfrm rot="-2160000">
            <a:off x="7006638" y="4581418"/>
            <a:ext cx="924675" cy="363612"/>
            <a:chOff x="4960368" y="3125912"/>
            <a:chExt cx="924675" cy="363612"/>
          </a:xfrm>
        </p:grpSpPr>
        <p:sp>
          <p:nvSpPr>
            <p:cNvPr id="27" name="Oval 26">
              <a:extLst>
                <a:ext uri="{FF2B5EF4-FFF2-40B4-BE49-F238E27FC236}">
                  <a16:creationId xmlns:a16="http://schemas.microsoft.com/office/drawing/2014/main" id="{0DC4A814-2589-44A8-BDD9-78FF37D11AD1}"/>
                </a:ext>
              </a:extLst>
            </p:cNvPr>
            <p:cNvSpPr/>
            <p:nvPr/>
          </p:nvSpPr>
          <p:spPr>
            <a:xfrm>
              <a:off x="5296328" y="3125912"/>
              <a:ext cx="222607" cy="21404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9C2BD3F0-C4B8-405E-9F04-0374163E4030}"/>
                </a:ext>
              </a:extLst>
            </p:cNvPr>
            <p:cNvSpPr/>
            <p:nvPr/>
          </p:nvSpPr>
          <p:spPr>
            <a:xfrm rot="12360000">
              <a:off x="5525448" y="3352536"/>
              <a:ext cx="359595" cy="12842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1F0B7A98-F1B8-4EA0-903A-9D486E2A0DE5}"/>
                </a:ext>
              </a:extLst>
            </p:cNvPr>
            <p:cNvSpPr/>
            <p:nvPr/>
          </p:nvSpPr>
          <p:spPr>
            <a:xfrm rot="-1860000">
              <a:off x="4960368" y="3361098"/>
              <a:ext cx="359595" cy="12842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Content Placeholder 6">
            <a:extLst>
              <a:ext uri="{FF2B5EF4-FFF2-40B4-BE49-F238E27FC236}">
                <a16:creationId xmlns:a16="http://schemas.microsoft.com/office/drawing/2014/main" id="{7290CC7D-74F8-429D-B1F8-7180D6BB3372}"/>
              </a:ext>
            </a:extLst>
          </p:cNvPr>
          <p:cNvSpPr txBox="1">
            <a:spLocks/>
          </p:cNvSpPr>
          <p:nvPr/>
        </p:nvSpPr>
        <p:spPr>
          <a:xfrm>
            <a:off x="8424687" y="4966391"/>
            <a:ext cx="3460679" cy="15786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cs typeface="Calibri"/>
              </a:rPr>
              <a:t>Circles are poses the arms can reach</a:t>
            </a:r>
          </a:p>
          <a:p>
            <a:r>
              <a:rPr lang="en-US" sz="2200">
                <a:cs typeface="Calibri"/>
              </a:rPr>
              <a:t>Arrows represent the approach vector needed to reach each pose</a:t>
            </a:r>
          </a:p>
        </p:txBody>
      </p:sp>
      <p:grpSp>
        <p:nvGrpSpPr>
          <p:cNvPr id="18" name="Group 17">
            <a:extLst>
              <a:ext uri="{FF2B5EF4-FFF2-40B4-BE49-F238E27FC236}">
                <a16:creationId xmlns:a16="http://schemas.microsoft.com/office/drawing/2014/main" id="{A3298386-1864-4DDF-9F1F-1FD75799369E}"/>
              </a:ext>
            </a:extLst>
          </p:cNvPr>
          <p:cNvGrpSpPr/>
          <p:nvPr/>
        </p:nvGrpSpPr>
        <p:grpSpPr>
          <a:xfrm>
            <a:off x="9355993" y="1544785"/>
            <a:ext cx="2377045" cy="1637832"/>
            <a:chOff x="7040088" y="2679356"/>
            <a:chExt cx="2377045" cy="1637832"/>
          </a:xfrm>
        </p:grpSpPr>
        <p:sp>
          <p:nvSpPr>
            <p:cNvPr id="16" name="Rectangle 15">
              <a:extLst>
                <a:ext uri="{FF2B5EF4-FFF2-40B4-BE49-F238E27FC236}">
                  <a16:creationId xmlns:a16="http://schemas.microsoft.com/office/drawing/2014/main" id="{4DCA18B4-2A6D-4255-A115-554529A7C581}"/>
                </a:ext>
              </a:extLst>
            </p:cNvPr>
            <p:cNvSpPr/>
            <p:nvPr/>
          </p:nvSpPr>
          <p:spPr>
            <a:xfrm rot="-1620000">
              <a:off x="8374452" y="3371973"/>
              <a:ext cx="1009402" cy="8807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0">
              <a:extLst>
                <a:ext uri="{FF2B5EF4-FFF2-40B4-BE49-F238E27FC236}">
                  <a16:creationId xmlns:a16="http://schemas.microsoft.com/office/drawing/2014/main" id="{42406029-F218-47BB-B123-601A62AEECD8}"/>
                </a:ext>
              </a:extLst>
            </p:cNvPr>
            <p:cNvPicPr>
              <a:picLocks noChangeAspect="1"/>
            </p:cNvPicPr>
            <p:nvPr/>
          </p:nvPicPr>
          <p:blipFill>
            <a:blip r:embed="rId2"/>
            <a:stretch>
              <a:fillRect/>
            </a:stretch>
          </p:blipFill>
          <p:spPr>
            <a:xfrm rot="-360000">
              <a:off x="7040088" y="2679356"/>
              <a:ext cx="2377045" cy="1637832"/>
            </a:xfrm>
            <a:prstGeom prst="rect">
              <a:avLst/>
            </a:prstGeom>
          </p:spPr>
        </p:pic>
      </p:grpSp>
      <p:grpSp>
        <p:nvGrpSpPr>
          <p:cNvPr id="7" name="Group 6">
            <a:extLst>
              <a:ext uri="{FF2B5EF4-FFF2-40B4-BE49-F238E27FC236}">
                <a16:creationId xmlns:a16="http://schemas.microsoft.com/office/drawing/2014/main" id="{F0AB1AA8-E472-4B70-8AB0-BDBD79749C0F}"/>
              </a:ext>
            </a:extLst>
          </p:cNvPr>
          <p:cNvGrpSpPr/>
          <p:nvPr/>
        </p:nvGrpSpPr>
        <p:grpSpPr>
          <a:xfrm>
            <a:off x="168072" y="4203356"/>
            <a:ext cx="2377045" cy="1998902"/>
            <a:chOff x="2804555" y="4203356"/>
            <a:chExt cx="2377045" cy="1998902"/>
          </a:xfrm>
        </p:grpSpPr>
        <p:sp>
          <p:nvSpPr>
            <p:cNvPr id="9" name="Rectangle 8">
              <a:extLst>
                <a:ext uri="{FF2B5EF4-FFF2-40B4-BE49-F238E27FC236}">
                  <a16:creationId xmlns:a16="http://schemas.microsoft.com/office/drawing/2014/main" id="{FFC281B6-91AD-464B-A823-63831A94DFFE}"/>
                </a:ext>
              </a:extLst>
            </p:cNvPr>
            <p:cNvSpPr/>
            <p:nvPr/>
          </p:nvSpPr>
          <p:spPr>
            <a:xfrm>
              <a:off x="3198791" y="5321505"/>
              <a:ext cx="1009402" cy="8807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0">
              <a:extLst>
                <a:ext uri="{FF2B5EF4-FFF2-40B4-BE49-F238E27FC236}">
                  <a16:creationId xmlns:a16="http://schemas.microsoft.com/office/drawing/2014/main" id="{86231F48-707A-45F3-B104-3F06A44913F0}"/>
                </a:ext>
              </a:extLst>
            </p:cNvPr>
            <p:cNvPicPr>
              <a:picLocks noChangeAspect="1"/>
            </p:cNvPicPr>
            <p:nvPr/>
          </p:nvPicPr>
          <p:blipFill>
            <a:blip r:embed="rId2"/>
            <a:stretch>
              <a:fillRect/>
            </a:stretch>
          </p:blipFill>
          <p:spPr>
            <a:xfrm rot="-2160000" flipH="1">
              <a:off x="2804555" y="4203356"/>
              <a:ext cx="2377045" cy="1637832"/>
            </a:xfrm>
            <a:prstGeom prst="rect">
              <a:avLst/>
            </a:prstGeom>
          </p:spPr>
        </p:pic>
      </p:grpSp>
    </p:spTree>
    <p:extLst>
      <p:ext uri="{BB962C8B-B14F-4D97-AF65-F5344CB8AC3E}">
        <p14:creationId xmlns:p14="http://schemas.microsoft.com/office/powerpoint/2010/main" val="104514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500"/>
                                  </p:stCondLst>
                                  <p:childTnLst>
                                    <p:animMotion origin="layout" path="M -3.75E-6 4.07407E-6 L -0.21458 0.19351 " pathEditMode="relative" rAng="0" ptsTypes="AA">
                                      <p:cBhvr>
                                        <p:cTn id="6" dur="2000" fill="hold"/>
                                        <p:tgtEl>
                                          <p:spTgt spid="18"/>
                                        </p:tgtEl>
                                        <p:attrNameLst>
                                          <p:attrName>ppt_x</p:attrName>
                                          <p:attrName>ppt_y</p:attrName>
                                        </p:attrNameLst>
                                      </p:cBhvr>
                                      <p:rCtr x="-10729" y="9676"/>
                                    </p:animMotion>
                                  </p:childTnLst>
                                </p:cTn>
                              </p:par>
                              <p:par>
                                <p:cTn id="7" presetID="63" presetClass="path" presetSubtype="0" accel="50000" decel="50000" fill="hold" nodeType="withEffect">
                                  <p:stCondLst>
                                    <p:cond delay="0"/>
                                  </p:stCondLst>
                                  <p:childTnLst>
                                    <p:animMotion origin="layout" path="M 2.08333E-6 -4.81481E-6 L 0.36601 -4.81481E-6 " pathEditMode="relative" rAng="0" ptsTypes="AA">
                                      <p:cBhvr>
                                        <p:cTn id="8" dur="3000" fill="hold"/>
                                        <p:tgtEl>
                                          <p:spTgt spid="7"/>
                                        </p:tgtEl>
                                        <p:attrNameLst>
                                          <p:attrName>ppt_x</p:attrName>
                                          <p:attrName>ppt_y</p:attrName>
                                        </p:attrNameLst>
                                      </p:cBhvr>
                                      <p:rCtr x="1829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DAD-53A0-4F2C-A0E8-44CFC9A367B2}"/>
              </a:ext>
            </a:extLst>
          </p:cNvPr>
          <p:cNvSpPr>
            <a:spLocks noGrp="1"/>
          </p:cNvSpPr>
          <p:nvPr>
            <p:ph type="title"/>
          </p:nvPr>
        </p:nvSpPr>
        <p:spPr/>
        <p:txBody>
          <a:bodyPr/>
          <a:lstStyle/>
          <a:p>
            <a:pPr algn="ctr"/>
            <a:r>
              <a:rPr lang="en-US">
                <a:latin typeface="+mn-lt"/>
                <a:cs typeface="Calibri Light"/>
              </a:rPr>
              <a:t>Main TOSS Software Components</a:t>
            </a:r>
            <a:endParaRPr lang="en-US">
              <a:latin typeface="+mn-lt"/>
            </a:endParaRPr>
          </a:p>
        </p:txBody>
      </p:sp>
      <p:sp>
        <p:nvSpPr>
          <p:cNvPr id="3" name="Content Placeholder 2">
            <a:extLst>
              <a:ext uri="{FF2B5EF4-FFF2-40B4-BE49-F238E27FC236}">
                <a16:creationId xmlns:a16="http://schemas.microsoft.com/office/drawing/2014/main" id="{8441D23C-82FA-4B2E-8FFA-20D9652AEB4D}"/>
              </a:ext>
            </a:extLst>
          </p:cNvPr>
          <p:cNvSpPr>
            <a:spLocks noGrp="1"/>
          </p:cNvSpPr>
          <p:nvPr>
            <p:ph sz="half" idx="1"/>
          </p:nvPr>
        </p:nvSpPr>
        <p:spPr>
          <a:xfrm>
            <a:off x="-965" y="1194855"/>
            <a:ext cx="3937322" cy="4924235"/>
          </a:xfrm>
        </p:spPr>
        <p:txBody>
          <a:bodyPr vert="horz" lIns="91440" tIns="45720" rIns="91440" bIns="45720" rtlCol="0" anchor="t">
            <a:normAutofit/>
          </a:bodyPr>
          <a:lstStyle/>
          <a:p>
            <a:pPr marL="0" indent="0" algn="ctr">
              <a:buNone/>
            </a:pPr>
            <a:r>
              <a:rPr lang="en-US" b="1" u="sng">
                <a:cs typeface="Calibri"/>
              </a:rPr>
              <a:t>ROS</a:t>
            </a:r>
          </a:p>
          <a:p>
            <a:endParaRPr lang="en-US">
              <a:cs typeface="Calibri"/>
            </a:endParaRPr>
          </a:p>
          <a:p>
            <a:endParaRPr lang="en-US">
              <a:cs typeface="Calibri"/>
            </a:endParaRPr>
          </a:p>
          <a:p>
            <a:r>
              <a:rPr lang="en-US">
                <a:cs typeface="Calibri"/>
              </a:rPr>
              <a:t>Open-source framework for writing robotic software </a:t>
            </a:r>
          </a:p>
          <a:p>
            <a:r>
              <a:rPr lang="en-US">
                <a:cs typeface="Calibri"/>
              </a:rPr>
              <a:t>Very mature ecosystem allows for rapid development using existing tools </a:t>
            </a:r>
          </a:p>
          <a:p>
            <a:pPr marL="0" indent="0">
              <a:buNone/>
            </a:pPr>
            <a:endParaRPr lang="en-US">
              <a:cs typeface="Calibri"/>
            </a:endParaRPr>
          </a:p>
        </p:txBody>
      </p:sp>
      <p:sp>
        <p:nvSpPr>
          <p:cNvPr id="5" name="Date Placeholder 4">
            <a:extLst>
              <a:ext uri="{FF2B5EF4-FFF2-40B4-BE49-F238E27FC236}">
                <a16:creationId xmlns:a16="http://schemas.microsoft.com/office/drawing/2014/main" id="{A94DD0E7-BB2A-453B-8B3A-DDE7C568AF78}"/>
              </a:ext>
            </a:extLst>
          </p:cNvPr>
          <p:cNvSpPr>
            <a:spLocks noGrp="1"/>
          </p:cNvSpPr>
          <p:nvPr>
            <p:ph type="dt" sz="half" idx="10"/>
          </p:nvPr>
        </p:nvSpPr>
        <p:spPr>
          <a:xfrm>
            <a:off x="108443" y="6470646"/>
            <a:ext cx="4708654" cy="365125"/>
          </a:xfrm>
        </p:spPr>
        <p:txBody>
          <a:bodyPr/>
          <a:lstStyle/>
          <a:p>
            <a:r>
              <a:rPr lang="en-US"/>
              <a:t>PASS PI: Bill.Doggett@nasa.gov  </a:t>
            </a:r>
          </a:p>
          <a:p>
            <a:r>
              <a:rPr lang="en-US"/>
              <a:t>Autonomy Tech Lead: benjamin.n.kelley@nasa.gov</a:t>
            </a:r>
          </a:p>
        </p:txBody>
      </p:sp>
      <p:sp>
        <p:nvSpPr>
          <p:cNvPr id="6" name="Footer Placeholder 5">
            <a:extLst>
              <a:ext uri="{FF2B5EF4-FFF2-40B4-BE49-F238E27FC236}">
                <a16:creationId xmlns:a16="http://schemas.microsoft.com/office/drawing/2014/main" id="{AFB1A82E-6758-42C1-8C0E-1FBAAAAA303E}"/>
              </a:ext>
            </a:extLst>
          </p:cNvPr>
          <p:cNvSpPr>
            <a:spLocks noGrp="1"/>
          </p:cNvSpPr>
          <p:nvPr>
            <p:ph type="ftr" sz="quarter" idx="11"/>
          </p:nvPr>
        </p:nvSpPr>
        <p:spPr/>
        <p:txBody>
          <a:bodyPr/>
          <a:lstStyle/>
          <a:p>
            <a:r>
              <a:rPr lang="en-US"/>
              <a:t>NASA LaRC Autonomy for PASS PMR July 2021</a:t>
            </a:r>
          </a:p>
        </p:txBody>
      </p:sp>
      <p:sp>
        <p:nvSpPr>
          <p:cNvPr id="7" name="Slide Number Placeholder 6">
            <a:extLst>
              <a:ext uri="{FF2B5EF4-FFF2-40B4-BE49-F238E27FC236}">
                <a16:creationId xmlns:a16="http://schemas.microsoft.com/office/drawing/2014/main" id="{FF9725DA-453B-4215-93F2-A21BD6E944A5}"/>
              </a:ext>
            </a:extLst>
          </p:cNvPr>
          <p:cNvSpPr>
            <a:spLocks noGrp="1"/>
          </p:cNvSpPr>
          <p:nvPr>
            <p:ph type="sldNum" sz="quarter" idx="12"/>
          </p:nvPr>
        </p:nvSpPr>
        <p:spPr/>
        <p:txBody>
          <a:bodyPr/>
          <a:lstStyle/>
          <a:p>
            <a:fld id="{93D5229B-65EC-45FE-990C-E8E86806AA55}" type="slidenum">
              <a:rPr lang="en-US" smtClean="0"/>
              <a:t>25</a:t>
            </a:fld>
            <a:endParaRPr lang="en-US"/>
          </a:p>
        </p:txBody>
      </p:sp>
      <p:sp>
        <p:nvSpPr>
          <p:cNvPr id="11" name="Content Placeholder 2">
            <a:extLst>
              <a:ext uri="{FF2B5EF4-FFF2-40B4-BE49-F238E27FC236}">
                <a16:creationId xmlns:a16="http://schemas.microsoft.com/office/drawing/2014/main" id="{29E5B584-1519-4DB1-A36B-118180C1D92A}"/>
              </a:ext>
            </a:extLst>
          </p:cNvPr>
          <p:cNvSpPr txBox="1">
            <a:spLocks/>
          </p:cNvSpPr>
          <p:nvPr/>
        </p:nvSpPr>
        <p:spPr>
          <a:xfrm>
            <a:off x="4038599" y="1192926"/>
            <a:ext cx="4110942" cy="49242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b="1" u="sng">
              <a:cs typeface="Calibri"/>
            </a:endParaRPr>
          </a:p>
          <a:p>
            <a:pPr marL="0" indent="0" algn="ctr">
              <a:buNone/>
            </a:pPr>
            <a:endParaRPr lang="en-US" b="1" u="sng">
              <a:cs typeface="Calibri"/>
            </a:endParaRPr>
          </a:p>
          <a:p>
            <a:endParaRPr lang="en-US">
              <a:cs typeface="Calibri"/>
            </a:endParaRPr>
          </a:p>
          <a:p>
            <a:r>
              <a:rPr lang="en-US">
                <a:cs typeface="Calibri"/>
              </a:rPr>
              <a:t>Robotic manipulation framework built on top of ROS </a:t>
            </a:r>
          </a:p>
          <a:p>
            <a:r>
              <a:rPr lang="en-US">
                <a:cs typeface="Calibri"/>
              </a:rPr>
              <a:t>Out of the box, state of the art, collision checking and path planning </a:t>
            </a:r>
          </a:p>
        </p:txBody>
      </p:sp>
      <p:sp>
        <p:nvSpPr>
          <p:cNvPr id="13" name="Content Placeholder 2">
            <a:extLst>
              <a:ext uri="{FF2B5EF4-FFF2-40B4-BE49-F238E27FC236}">
                <a16:creationId xmlns:a16="http://schemas.microsoft.com/office/drawing/2014/main" id="{E78CF5E5-EE3F-406B-A20F-D077E8883F34}"/>
              </a:ext>
            </a:extLst>
          </p:cNvPr>
          <p:cNvSpPr txBox="1">
            <a:spLocks/>
          </p:cNvSpPr>
          <p:nvPr/>
        </p:nvSpPr>
        <p:spPr>
          <a:xfrm>
            <a:off x="8147612" y="1192926"/>
            <a:ext cx="3946968" cy="492423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u="sng">
                <a:cs typeface="Calibri"/>
              </a:rPr>
              <a:t>Gazebo</a:t>
            </a:r>
          </a:p>
          <a:p>
            <a:pPr marL="0" indent="0" algn="ctr">
              <a:buNone/>
            </a:pPr>
            <a:endParaRPr lang="en-US" b="1" u="sng">
              <a:cs typeface="Calibri"/>
            </a:endParaRPr>
          </a:p>
          <a:p>
            <a:pPr marL="0" indent="0" algn="ctr">
              <a:buNone/>
            </a:pPr>
            <a:endParaRPr lang="en-US" b="1" u="sng">
              <a:cs typeface="Calibri"/>
            </a:endParaRPr>
          </a:p>
          <a:p>
            <a:pPr marL="457200" indent="-457200"/>
            <a:r>
              <a:rPr lang="en-US">
                <a:cs typeface="Calibri"/>
              </a:rPr>
              <a:t>Simulation software that is well integrated with ROS and </a:t>
            </a:r>
            <a:r>
              <a:rPr lang="en-US" err="1">
                <a:cs typeface="Calibri"/>
              </a:rPr>
              <a:t>MoveIt</a:t>
            </a:r>
            <a:endParaRPr lang="en-US">
              <a:cs typeface="Calibri"/>
            </a:endParaRPr>
          </a:p>
          <a:p>
            <a:pPr marL="457200" indent="-457200"/>
            <a:r>
              <a:rPr lang="en-US">
                <a:cs typeface="Calibri"/>
              </a:rPr>
              <a:t>Can quickly reconfigure an environment</a:t>
            </a:r>
          </a:p>
          <a:p>
            <a:pPr marL="457200" indent="-457200"/>
            <a:endParaRPr lang="en-US">
              <a:cs typeface="Calibri"/>
            </a:endParaRPr>
          </a:p>
        </p:txBody>
      </p:sp>
      <p:pic>
        <p:nvPicPr>
          <p:cNvPr id="14" name="Picture 14">
            <a:extLst>
              <a:ext uri="{FF2B5EF4-FFF2-40B4-BE49-F238E27FC236}">
                <a16:creationId xmlns:a16="http://schemas.microsoft.com/office/drawing/2014/main" id="{6D141FD4-F56E-49BE-81DD-158D184719D1}"/>
              </a:ext>
            </a:extLst>
          </p:cNvPr>
          <p:cNvPicPr>
            <a:picLocks noChangeAspect="1"/>
          </p:cNvPicPr>
          <p:nvPr/>
        </p:nvPicPr>
        <p:blipFill>
          <a:blip r:embed="rId3"/>
          <a:stretch>
            <a:fillRect/>
          </a:stretch>
        </p:blipFill>
        <p:spPr>
          <a:xfrm>
            <a:off x="596096" y="1194777"/>
            <a:ext cx="2743200" cy="1536192"/>
          </a:xfrm>
          <a:prstGeom prst="rect">
            <a:avLst/>
          </a:prstGeom>
        </p:spPr>
      </p:pic>
      <p:pic>
        <p:nvPicPr>
          <p:cNvPr id="15" name="Picture 15">
            <a:extLst>
              <a:ext uri="{FF2B5EF4-FFF2-40B4-BE49-F238E27FC236}">
                <a16:creationId xmlns:a16="http://schemas.microsoft.com/office/drawing/2014/main" id="{530C1F62-B985-413B-A722-41522EF8D238}"/>
              </a:ext>
            </a:extLst>
          </p:cNvPr>
          <p:cNvPicPr>
            <a:picLocks noChangeAspect="1"/>
          </p:cNvPicPr>
          <p:nvPr/>
        </p:nvPicPr>
        <p:blipFill>
          <a:blip r:embed="rId4"/>
          <a:stretch>
            <a:fillRect/>
          </a:stretch>
        </p:blipFill>
        <p:spPr>
          <a:xfrm>
            <a:off x="4377160" y="1606597"/>
            <a:ext cx="3428035" cy="722199"/>
          </a:xfrm>
          <a:prstGeom prst="rect">
            <a:avLst/>
          </a:prstGeom>
        </p:spPr>
      </p:pic>
      <p:pic>
        <p:nvPicPr>
          <p:cNvPr id="16" name="Picture 16">
            <a:extLst>
              <a:ext uri="{FF2B5EF4-FFF2-40B4-BE49-F238E27FC236}">
                <a16:creationId xmlns:a16="http://schemas.microsoft.com/office/drawing/2014/main" id="{2E99EE98-56B9-46B9-8906-CFBEF8609917}"/>
              </a:ext>
            </a:extLst>
          </p:cNvPr>
          <p:cNvPicPr>
            <a:picLocks noChangeAspect="1"/>
          </p:cNvPicPr>
          <p:nvPr/>
        </p:nvPicPr>
        <p:blipFill>
          <a:blip r:embed="rId5"/>
          <a:stretch>
            <a:fillRect/>
          </a:stretch>
        </p:blipFill>
        <p:spPr>
          <a:xfrm>
            <a:off x="8418654" y="1191912"/>
            <a:ext cx="3399098" cy="1570859"/>
          </a:xfrm>
          <a:prstGeom prst="rect">
            <a:avLst/>
          </a:prstGeom>
        </p:spPr>
      </p:pic>
    </p:spTree>
    <p:extLst>
      <p:ext uri="{BB962C8B-B14F-4D97-AF65-F5344CB8AC3E}">
        <p14:creationId xmlns:p14="http://schemas.microsoft.com/office/powerpoint/2010/main" val="2739603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2C69-2D00-4AE2-A40B-002AB1F9E013}"/>
              </a:ext>
            </a:extLst>
          </p:cNvPr>
          <p:cNvSpPr>
            <a:spLocks noGrp="1"/>
          </p:cNvSpPr>
          <p:nvPr>
            <p:ph type="title"/>
          </p:nvPr>
        </p:nvSpPr>
        <p:spPr/>
        <p:txBody>
          <a:bodyPr/>
          <a:lstStyle/>
          <a:p>
            <a:pPr algn="ctr"/>
            <a:r>
              <a:rPr lang="en-US">
                <a:latin typeface="+mn-lt"/>
              </a:rPr>
              <a:t>TOSS Current Status</a:t>
            </a:r>
          </a:p>
        </p:txBody>
      </p:sp>
      <p:sp>
        <p:nvSpPr>
          <p:cNvPr id="3" name="Content Placeholder 2">
            <a:extLst>
              <a:ext uri="{FF2B5EF4-FFF2-40B4-BE49-F238E27FC236}">
                <a16:creationId xmlns:a16="http://schemas.microsoft.com/office/drawing/2014/main" id="{E5CD14DB-A49F-48F1-91C6-5F2885363DC6}"/>
              </a:ext>
            </a:extLst>
          </p:cNvPr>
          <p:cNvSpPr>
            <a:spLocks noGrp="1"/>
          </p:cNvSpPr>
          <p:nvPr>
            <p:ph sz="half" idx="1"/>
          </p:nvPr>
        </p:nvSpPr>
        <p:spPr>
          <a:xfrm>
            <a:off x="228600" y="1162499"/>
            <a:ext cx="5639558" cy="5436942"/>
          </a:xfrm>
        </p:spPr>
        <p:txBody>
          <a:bodyPr vert="horz" lIns="91440" tIns="45720" rIns="91440" bIns="45720" rtlCol="0" anchor="t">
            <a:noAutofit/>
          </a:bodyPr>
          <a:lstStyle/>
          <a:p>
            <a:r>
              <a:rPr lang="en-US" sz="2400" dirty="0" err="1"/>
              <a:t>MoveIt</a:t>
            </a:r>
            <a:r>
              <a:rPr lang="en-US" sz="2400" dirty="0"/>
              <a:t>, ROS, and Gazebo are integrated together and can quickly be reconfigured </a:t>
            </a:r>
            <a:endParaRPr lang="en-US" sz="2400" dirty="0">
              <a:cs typeface="Calibri"/>
            </a:endParaRPr>
          </a:p>
          <a:p>
            <a:r>
              <a:rPr lang="en-US" sz="2400" dirty="0">
                <a:cs typeface="Calibri"/>
              </a:rPr>
              <a:t>Development is beginning on sensor fusion and workspace algorithms </a:t>
            </a:r>
          </a:p>
          <a:p>
            <a:r>
              <a:rPr lang="en-US" sz="2400" dirty="0"/>
              <a:t>Able to query goal pose and plan with constraints. Perception components used are </a:t>
            </a:r>
            <a:endParaRPr lang="en-US" sz="2400" dirty="0">
              <a:cs typeface="Calibri"/>
            </a:endParaRPr>
          </a:p>
          <a:p>
            <a:pPr lvl="1"/>
            <a:r>
              <a:rPr lang="en-US" sz="2000" dirty="0"/>
              <a:t>Point cloud</a:t>
            </a:r>
            <a:endParaRPr lang="en-US" sz="2000" dirty="0">
              <a:cs typeface="Calibri"/>
            </a:endParaRPr>
          </a:p>
          <a:p>
            <a:pPr lvl="1"/>
            <a:r>
              <a:rPr lang="en-US" sz="2000" dirty="0"/>
              <a:t>Depth images</a:t>
            </a:r>
            <a:endParaRPr lang="en-US" sz="2000" dirty="0">
              <a:cs typeface="Calibri"/>
            </a:endParaRPr>
          </a:p>
          <a:p>
            <a:pPr lvl="1"/>
            <a:r>
              <a:rPr lang="en-US" sz="2000" dirty="0"/>
              <a:t>IMUs</a:t>
            </a:r>
            <a:endParaRPr lang="en-US" sz="2000" dirty="0">
              <a:cs typeface="Calibri"/>
            </a:endParaRPr>
          </a:p>
          <a:p>
            <a:pPr lvl="1"/>
            <a:r>
              <a:rPr lang="en-US" sz="2000" dirty="0">
                <a:cs typeface="Calibri"/>
              </a:rPr>
              <a:t>Lidar </a:t>
            </a:r>
          </a:p>
          <a:p>
            <a:r>
              <a:rPr lang="en-US" sz="2400" dirty="0"/>
              <a:t>Planning integration to LARC’s AINE pipeline. Gives TOSS access to an accurate assembly environment  </a:t>
            </a:r>
            <a:endParaRPr lang="en-US" sz="2400" dirty="0">
              <a:cs typeface="Calibri"/>
            </a:endParaRPr>
          </a:p>
        </p:txBody>
      </p:sp>
      <p:sp>
        <p:nvSpPr>
          <p:cNvPr id="5" name="Date Placeholder 4">
            <a:extLst>
              <a:ext uri="{FF2B5EF4-FFF2-40B4-BE49-F238E27FC236}">
                <a16:creationId xmlns:a16="http://schemas.microsoft.com/office/drawing/2014/main" id="{3D6975BF-52CF-48C3-BF59-AA2D4334A1ED}"/>
              </a:ext>
            </a:extLst>
          </p:cNvPr>
          <p:cNvSpPr>
            <a:spLocks noGrp="1"/>
          </p:cNvSpPr>
          <p:nvPr>
            <p:ph type="dt" sz="half" idx="10"/>
          </p:nvPr>
        </p:nvSpPr>
        <p:spPr>
          <a:xfrm>
            <a:off x="108443" y="6470646"/>
            <a:ext cx="4755788" cy="365125"/>
          </a:xfrm>
        </p:spPr>
        <p:txBody>
          <a:bodyPr/>
          <a:lstStyle/>
          <a:p>
            <a:r>
              <a:rPr lang="en-US"/>
              <a:t>PASS PI: Bill.Doggett@nasa.gov  </a:t>
            </a:r>
          </a:p>
          <a:p>
            <a:r>
              <a:rPr lang="en-US"/>
              <a:t>Autonomy Tech Lead: benjamin.n.kelley@nasa.gov</a:t>
            </a:r>
          </a:p>
        </p:txBody>
      </p:sp>
      <p:sp>
        <p:nvSpPr>
          <p:cNvPr id="6" name="Footer Placeholder 5">
            <a:extLst>
              <a:ext uri="{FF2B5EF4-FFF2-40B4-BE49-F238E27FC236}">
                <a16:creationId xmlns:a16="http://schemas.microsoft.com/office/drawing/2014/main" id="{37AF39A1-14B0-4E02-8EC6-05AAC0E45BD2}"/>
              </a:ext>
            </a:extLst>
          </p:cNvPr>
          <p:cNvSpPr>
            <a:spLocks noGrp="1"/>
          </p:cNvSpPr>
          <p:nvPr>
            <p:ph type="ftr" sz="quarter" idx="11"/>
          </p:nvPr>
        </p:nvSpPr>
        <p:spPr/>
        <p:txBody>
          <a:bodyPr/>
          <a:lstStyle/>
          <a:p>
            <a:r>
              <a:rPr lang="en-US"/>
              <a:t>NASA LaRC Autonomy for PASS PMR July 2021</a:t>
            </a:r>
          </a:p>
        </p:txBody>
      </p:sp>
      <p:sp>
        <p:nvSpPr>
          <p:cNvPr id="7" name="Slide Number Placeholder 6">
            <a:extLst>
              <a:ext uri="{FF2B5EF4-FFF2-40B4-BE49-F238E27FC236}">
                <a16:creationId xmlns:a16="http://schemas.microsoft.com/office/drawing/2014/main" id="{AFAAC3E8-D7DE-40C5-AB4B-AE16914F0B37}"/>
              </a:ext>
            </a:extLst>
          </p:cNvPr>
          <p:cNvSpPr>
            <a:spLocks noGrp="1"/>
          </p:cNvSpPr>
          <p:nvPr>
            <p:ph type="sldNum" sz="quarter" idx="12"/>
          </p:nvPr>
        </p:nvSpPr>
        <p:spPr/>
        <p:txBody>
          <a:bodyPr/>
          <a:lstStyle/>
          <a:p>
            <a:fld id="{93D5229B-65EC-45FE-990C-E8E86806AA55}" type="slidenum">
              <a:rPr lang="en-US" smtClean="0"/>
              <a:t>26</a:t>
            </a:fld>
            <a:endParaRPr lang="en-US"/>
          </a:p>
        </p:txBody>
      </p:sp>
      <p:pic>
        <p:nvPicPr>
          <p:cNvPr id="12" name="Picture 11" descr="A picture containing diagram&#10;&#10;Description automatically generated">
            <a:extLst>
              <a:ext uri="{FF2B5EF4-FFF2-40B4-BE49-F238E27FC236}">
                <a16:creationId xmlns:a16="http://schemas.microsoft.com/office/drawing/2014/main" id="{593ED8BC-159A-4CEF-ABE6-855FD1E2C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5479" y="1162499"/>
            <a:ext cx="4165315" cy="3117044"/>
          </a:xfrm>
          <a:prstGeom prst="rect">
            <a:avLst/>
          </a:prstGeom>
        </p:spPr>
      </p:pic>
      <p:pic>
        <p:nvPicPr>
          <p:cNvPr id="14" name="Picture 13">
            <a:extLst>
              <a:ext uri="{FF2B5EF4-FFF2-40B4-BE49-F238E27FC236}">
                <a16:creationId xmlns:a16="http://schemas.microsoft.com/office/drawing/2014/main" id="{91238683-436F-40FC-8617-0AFEE0485325}"/>
              </a:ext>
            </a:extLst>
          </p:cNvPr>
          <p:cNvPicPr>
            <a:picLocks noChangeAspect="1"/>
          </p:cNvPicPr>
          <p:nvPr/>
        </p:nvPicPr>
        <p:blipFill rotWithShape="1">
          <a:blip r:embed="rId3">
            <a:extLst>
              <a:ext uri="{28A0092B-C50C-407E-A947-70E740481C1C}">
                <a14:useLocalDpi xmlns:a14="http://schemas.microsoft.com/office/drawing/2010/main" val="0"/>
              </a:ext>
            </a:extLst>
          </a:blip>
          <a:srcRect t="22162" r="5896" b="39739"/>
          <a:stretch/>
        </p:blipFill>
        <p:spPr>
          <a:xfrm>
            <a:off x="6066054" y="4643943"/>
            <a:ext cx="5391323" cy="1523978"/>
          </a:xfrm>
          <a:prstGeom prst="rect">
            <a:avLst/>
          </a:prstGeom>
        </p:spPr>
      </p:pic>
    </p:spTree>
    <p:extLst>
      <p:ext uri="{BB962C8B-B14F-4D97-AF65-F5344CB8AC3E}">
        <p14:creationId xmlns:p14="http://schemas.microsoft.com/office/powerpoint/2010/main" val="2255457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atin typeface="+mn-lt"/>
              </a:rPr>
              <a:t>Expected Outcome</a:t>
            </a:r>
          </a:p>
        </p:txBody>
      </p:sp>
      <p:sp>
        <p:nvSpPr>
          <p:cNvPr id="4" name="Content Placeholder 3"/>
          <p:cNvSpPr>
            <a:spLocks noGrp="1"/>
          </p:cNvSpPr>
          <p:nvPr>
            <p:ph sz="half" idx="2"/>
          </p:nvPr>
        </p:nvSpPr>
        <p:spPr>
          <a:xfrm>
            <a:off x="4526281" y="1206087"/>
            <a:ext cx="7557280" cy="4924235"/>
          </a:xfrm>
        </p:spPr>
        <p:txBody>
          <a:bodyPr vert="horz" lIns="91440" tIns="45720" rIns="91440" bIns="45720" rtlCol="0" anchor="t">
            <a:normAutofit lnSpcReduction="10000"/>
          </a:bodyPr>
          <a:lstStyle/>
          <a:p>
            <a:r>
              <a:rPr lang="en-US" sz="2400"/>
              <a:t>Verify robustness through simulation</a:t>
            </a:r>
          </a:p>
          <a:p>
            <a:pPr lvl="1"/>
            <a:r>
              <a:rPr lang="en-US" sz="2200">
                <a:cs typeface="Calibri"/>
              </a:rPr>
              <a:t>Characterize the uncertainty when planning to a given pose to determine go/no go </a:t>
            </a:r>
            <a:endParaRPr lang="en-US" sz="2200"/>
          </a:p>
          <a:p>
            <a:r>
              <a:rPr lang="en-US" sz="2400"/>
              <a:t>COVID impacts</a:t>
            </a:r>
            <a:endParaRPr lang="en-US" sz="2400">
              <a:cs typeface="Calibri"/>
            </a:endParaRPr>
          </a:p>
          <a:p>
            <a:pPr lvl="1"/>
            <a:r>
              <a:rPr lang="en-US" sz="2200">
                <a:cs typeface="Calibri"/>
              </a:rPr>
              <a:t>Hardware testing (scale/full)</a:t>
            </a:r>
          </a:p>
          <a:p>
            <a:pPr lvl="1"/>
            <a:r>
              <a:rPr lang="en-US" sz="2200">
                <a:cs typeface="Calibri"/>
              </a:rPr>
              <a:t>Unable to get accurate ABB parameters for simulation fidelity. Ideally, TOSS would perform system identification </a:t>
            </a:r>
            <a:endParaRPr lang="en-US" sz="2200"/>
          </a:p>
          <a:p>
            <a:r>
              <a:rPr lang="en-US" sz="2400"/>
              <a:t>Integrate work into AINE pipeline (in progress) </a:t>
            </a:r>
          </a:p>
          <a:p>
            <a:r>
              <a:rPr lang="en-US" sz="2400"/>
              <a:t>Workspace analysis capability</a:t>
            </a:r>
          </a:p>
          <a:p>
            <a:r>
              <a:rPr lang="en-US" sz="2400"/>
              <a:t>Tuning of perception algorithms</a:t>
            </a:r>
          </a:p>
          <a:p>
            <a:pPr lvl="1"/>
            <a:r>
              <a:rPr lang="en-US" sz="2200">
                <a:cs typeface="Calibri"/>
              </a:rPr>
              <a:t>Develop a pipeline that can support different algorithms </a:t>
            </a:r>
            <a:endParaRPr lang="en-US" sz="2200"/>
          </a:p>
          <a:p>
            <a:r>
              <a:rPr lang="en-US" sz="2400">
                <a:cs typeface="Calibri"/>
              </a:rPr>
              <a:t>Final Demonstration</a:t>
            </a:r>
          </a:p>
          <a:p>
            <a:pPr lvl="1"/>
            <a:r>
              <a:rPr lang="en-US" sz="2200">
                <a:cs typeface="Calibri"/>
              </a:rPr>
              <a:t>Simulation performing handoff with developed capability</a:t>
            </a:r>
          </a:p>
          <a:p>
            <a:endParaRPr lang="en-US" sz="2200">
              <a:cs typeface="Calibri"/>
            </a:endParaRPr>
          </a:p>
        </p:txBody>
      </p:sp>
      <p:sp>
        <p:nvSpPr>
          <p:cNvPr id="5" name="Date Placeholder 4"/>
          <p:cNvSpPr>
            <a:spLocks noGrp="1"/>
          </p:cNvSpPr>
          <p:nvPr>
            <p:ph type="dt" sz="half" idx="10"/>
          </p:nvPr>
        </p:nvSpPr>
        <p:spPr>
          <a:xfrm>
            <a:off x="108442" y="6470646"/>
            <a:ext cx="5302543" cy="365125"/>
          </a:xfrm>
        </p:spPr>
        <p:txBody>
          <a:bodyPr/>
          <a:lstStyle/>
          <a:p>
            <a:r>
              <a:rPr lang="en-US"/>
              <a:t>PASS PI: Bill.Doggett@nasa.gov  </a:t>
            </a:r>
          </a:p>
          <a:p>
            <a:r>
              <a:rPr lang="en-US"/>
              <a:t>Autonomy Tech Lead: benjamin.n.kelley@nasa.gov</a:t>
            </a:r>
          </a:p>
        </p:txBody>
      </p:sp>
      <p:sp>
        <p:nvSpPr>
          <p:cNvPr id="6" name="Footer Placeholder 5"/>
          <p:cNvSpPr>
            <a:spLocks noGrp="1"/>
          </p:cNvSpPr>
          <p:nvPr>
            <p:ph type="ftr" sz="quarter" idx="11"/>
          </p:nvPr>
        </p:nvSpPr>
        <p:spPr/>
        <p:txBody>
          <a:bodyPr/>
          <a:lstStyle/>
          <a:p>
            <a:r>
              <a:rPr lang="en-US"/>
              <a:t>NASA LaRC Autonomy for PASS PMR July 2021</a:t>
            </a:r>
          </a:p>
        </p:txBody>
      </p:sp>
      <p:sp>
        <p:nvSpPr>
          <p:cNvPr id="7" name="Slide Number Placeholder 6"/>
          <p:cNvSpPr>
            <a:spLocks noGrp="1"/>
          </p:cNvSpPr>
          <p:nvPr>
            <p:ph type="sldNum" sz="quarter" idx="12"/>
          </p:nvPr>
        </p:nvSpPr>
        <p:spPr/>
        <p:txBody>
          <a:bodyPr/>
          <a:lstStyle/>
          <a:p>
            <a:fld id="{93D5229B-65EC-45FE-990C-E8E86806AA55}" type="slidenum">
              <a:rPr lang="en-US" smtClean="0"/>
              <a:t>27</a:t>
            </a:fld>
            <a:endParaRPr lang="en-US"/>
          </a:p>
        </p:txBody>
      </p:sp>
      <p:pic>
        <p:nvPicPr>
          <p:cNvPr id="9" name="motion_plan-2021-07-20_09">
            <a:hlinkClick r:id="" action="ppaction://media"/>
            <a:extLst>
              <a:ext uri="{FF2B5EF4-FFF2-40B4-BE49-F238E27FC236}">
                <a16:creationId xmlns:a16="http://schemas.microsoft.com/office/drawing/2014/main" id="{D9AE1B52-6C7A-4EA2-9BCB-F02780A94086}"/>
              </a:ext>
            </a:extLst>
          </p:cNvPr>
          <p:cNvPicPr>
            <a:picLocks noChangeAspect="1"/>
          </p:cNvPicPr>
          <p:nvPr>
            <a:videoFile r:link="rId1"/>
            <p:extLst>
              <p:ext uri="{DAA4B4D4-6D71-4841-9C94-3DE7FCFB9230}">
                <p14:media xmlns:p14="http://schemas.microsoft.com/office/powerpoint/2010/main" r:embed="rId2">
                  <p14:trim st="1771" end="1827"/>
                </p14:media>
              </p:ext>
            </p:extLst>
          </p:nvPr>
        </p:nvPicPr>
        <p:blipFill>
          <a:blip r:embed="rId5"/>
          <a:stretch>
            <a:fillRect/>
          </a:stretch>
        </p:blipFill>
        <p:spPr>
          <a:xfrm>
            <a:off x="656476" y="1092587"/>
            <a:ext cx="3382124" cy="5151235"/>
          </a:xfrm>
          <a:prstGeom prst="rect">
            <a:avLst/>
          </a:prstGeom>
        </p:spPr>
      </p:pic>
    </p:spTree>
    <p:extLst>
      <p:ext uri="{BB962C8B-B14F-4D97-AF65-F5344CB8AC3E}">
        <p14:creationId xmlns:p14="http://schemas.microsoft.com/office/powerpoint/2010/main" val="263870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0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3C667020-5FF1-49D7-B04C-6AB925A010BE}" type="slidenum">
              <a:rPr lang="en-US" dirty="0" smtClean="0"/>
              <a:t>28</a:t>
            </a:fld>
            <a:endParaRPr lang="en-US"/>
          </a:p>
        </p:txBody>
      </p:sp>
      <p:sp>
        <p:nvSpPr>
          <p:cNvPr id="10" name="Title 1"/>
          <p:cNvSpPr txBox="1">
            <a:spLocks/>
          </p:cNvSpPr>
          <p:nvPr/>
        </p:nvSpPr>
        <p:spPr>
          <a:xfrm>
            <a:off x="1172307" y="145317"/>
            <a:ext cx="10515600" cy="733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atin typeface="+mn-lt"/>
              </a:rPr>
              <a:t>Questions?</a:t>
            </a:r>
          </a:p>
        </p:txBody>
      </p:sp>
      <p:sp>
        <p:nvSpPr>
          <p:cNvPr id="2" name="TextBox 1"/>
          <p:cNvSpPr txBox="1"/>
          <p:nvPr/>
        </p:nvSpPr>
        <p:spPr>
          <a:xfrm>
            <a:off x="8019287" y="1261872"/>
            <a:ext cx="3668619" cy="4524315"/>
          </a:xfrm>
          <a:prstGeom prst="rect">
            <a:avLst/>
          </a:prstGeom>
          <a:noFill/>
        </p:spPr>
        <p:txBody>
          <a:bodyPr wrap="square" rtlCol="0">
            <a:spAutoFit/>
          </a:bodyPr>
          <a:lstStyle/>
          <a:p>
            <a:r>
              <a:rPr lang="en-US" b="1"/>
              <a:t>OSAM Autonomy Team:</a:t>
            </a:r>
          </a:p>
          <a:p>
            <a:pPr marL="285750" indent="-285750">
              <a:buFont typeface="Arial" panose="020B0604020202020204" pitchFamily="34" charset="0"/>
              <a:buChar char="•"/>
            </a:pPr>
            <a:r>
              <a:rPr lang="en-US"/>
              <a:t>Danette Allen</a:t>
            </a:r>
          </a:p>
          <a:p>
            <a:pPr marL="285750" indent="-285750">
              <a:buFont typeface="Arial" panose="020B0604020202020204" pitchFamily="34" charset="0"/>
              <a:buChar char="•"/>
            </a:pPr>
            <a:r>
              <a:rPr lang="en-US"/>
              <a:t>Thea Avila</a:t>
            </a:r>
          </a:p>
          <a:p>
            <a:pPr marL="285750" indent="-285750">
              <a:buFont typeface="Arial" panose="020B0604020202020204" pitchFamily="34" charset="0"/>
              <a:buChar char="•"/>
            </a:pPr>
            <a:r>
              <a:rPr lang="en-US"/>
              <a:t>Dominic Bisio</a:t>
            </a:r>
          </a:p>
          <a:p>
            <a:pPr marL="285750" indent="-285750">
              <a:buFont typeface="Arial" panose="020B0604020202020204" pitchFamily="34" charset="0"/>
              <a:buChar char="•"/>
            </a:pPr>
            <a:r>
              <a:rPr lang="en-US"/>
              <a:t>Ben Kelley</a:t>
            </a:r>
          </a:p>
          <a:p>
            <a:pPr marL="285750" indent="-285750">
              <a:buFont typeface="Arial" panose="020B0604020202020204" pitchFamily="34" charset="0"/>
              <a:buChar char="•"/>
            </a:pPr>
            <a:r>
              <a:rPr lang="en-US"/>
              <a:t>Kyle Mcquarry</a:t>
            </a:r>
          </a:p>
          <a:p>
            <a:pPr marL="285750" indent="-285750">
              <a:buFont typeface="Arial" panose="020B0604020202020204" pitchFamily="34" charset="0"/>
              <a:buChar char="•"/>
            </a:pPr>
            <a:r>
              <a:rPr lang="en-US"/>
              <a:t>Andrew Miloslavsky</a:t>
            </a:r>
          </a:p>
          <a:p>
            <a:pPr marL="285750" indent="-285750">
              <a:buFont typeface="Arial" panose="020B0604020202020204" pitchFamily="34" charset="0"/>
              <a:buChar char="•"/>
            </a:pPr>
            <a:r>
              <a:rPr lang="en-US"/>
              <a:t>Javier Puig Navarro</a:t>
            </a:r>
          </a:p>
          <a:p>
            <a:pPr marL="285750" indent="-285750">
              <a:buFont typeface="Arial" panose="020B0604020202020204" pitchFamily="34" charset="0"/>
              <a:buChar char="•"/>
            </a:pPr>
            <a:r>
              <a:rPr lang="en-US" err="1"/>
              <a:t>Sherif</a:t>
            </a:r>
            <a:r>
              <a:rPr lang="en-US"/>
              <a:t> </a:t>
            </a:r>
            <a:r>
              <a:rPr lang="en-US" err="1"/>
              <a:t>Shazly</a:t>
            </a:r>
          </a:p>
          <a:p>
            <a:pPr marL="285750" indent="-285750">
              <a:buFont typeface="Arial" panose="020B0604020202020204" pitchFamily="34" charset="0"/>
              <a:buChar char="•"/>
            </a:pPr>
            <a:r>
              <a:rPr lang="en-US"/>
              <a:t>Robert Slick</a:t>
            </a:r>
          </a:p>
          <a:p>
            <a:pPr marL="285750" indent="-285750">
              <a:buFont typeface="Arial" panose="020B0604020202020204" pitchFamily="34" charset="0"/>
              <a:buChar char="•"/>
            </a:pPr>
            <a:r>
              <a:rPr lang="en-US"/>
              <a:t>Matt Vaughan</a:t>
            </a:r>
          </a:p>
          <a:p>
            <a:pPr marL="285750" indent="-285750">
              <a:buFont typeface="Arial" panose="020B0604020202020204" pitchFamily="34" charset="0"/>
              <a:buChar char="•"/>
            </a:pPr>
            <a:r>
              <a:rPr lang="en-US"/>
              <a:t>Walter Waltz</a:t>
            </a:r>
          </a:p>
          <a:p>
            <a:pPr marL="285750" indent="-285750">
              <a:buFont typeface="Arial" panose="020B0604020202020204" pitchFamily="34" charset="0"/>
              <a:buChar char="•"/>
            </a:pPr>
            <a:r>
              <a:rPr lang="en-US"/>
              <a:t>Ralph Williams</a:t>
            </a:r>
          </a:p>
          <a:p>
            <a:endParaRPr lang="en-US"/>
          </a:p>
          <a:p>
            <a:endParaRPr lang="en-US"/>
          </a:p>
          <a:p>
            <a:r>
              <a:rPr lang="en-US" b="1"/>
              <a:t>Models courtesy of Structures Team</a:t>
            </a:r>
          </a:p>
        </p:txBody>
      </p:sp>
      <p:sp>
        <p:nvSpPr>
          <p:cNvPr id="6" name="Footer Placeholder 5"/>
          <p:cNvSpPr>
            <a:spLocks noGrp="1"/>
          </p:cNvSpPr>
          <p:nvPr>
            <p:ph type="ftr" sz="quarter" idx="11"/>
          </p:nvPr>
        </p:nvSpPr>
        <p:spPr/>
        <p:txBody>
          <a:bodyPr/>
          <a:lstStyle/>
          <a:p>
            <a:r>
              <a:rPr lang="en-US"/>
              <a:t>NASA </a:t>
            </a:r>
            <a:r>
              <a:rPr lang="en-US" err="1"/>
              <a:t>LaRC</a:t>
            </a:r>
            <a:r>
              <a:rPr lang="en-US"/>
              <a:t> Autonomy for PASS PMR July 2021</a:t>
            </a:r>
          </a:p>
        </p:txBody>
      </p:sp>
      <p:sp>
        <p:nvSpPr>
          <p:cNvPr id="9" name="Date Placeholder 2"/>
          <p:cNvSpPr>
            <a:spLocks noGrp="1"/>
          </p:cNvSpPr>
          <p:nvPr>
            <p:ph type="dt" sz="half" idx="10"/>
          </p:nvPr>
        </p:nvSpPr>
        <p:spPr>
          <a:xfrm>
            <a:off x="108443" y="6470646"/>
            <a:ext cx="4454848" cy="365125"/>
          </a:xfrm>
        </p:spPr>
        <p:txBody>
          <a:bodyPr/>
          <a:lstStyle/>
          <a:p>
            <a:r>
              <a:rPr lang="en-US"/>
              <a:t>PASS PI: Bill.Doggett@nasa.gov  </a:t>
            </a:r>
            <a:br>
              <a:rPr lang="en-US"/>
            </a:br>
            <a:r>
              <a:rPr lang="en-US"/>
              <a:t>Autonomy Tech Lead: benjamin.n.kelley@nasa.gov</a:t>
            </a:r>
          </a:p>
        </p:txBody>
      </p:sp>
      <p:pic>
        <p:nvPicPr>
          <p:cNvPr id="3" name="motion_plan-2021-07-20_09">
            <a:hlinkClick r:id="" action="ppaction://media"/>
            <a:extLst>
              <a:ext uri="{FF2B5EF4-FFF2-40B4-BE49-F238E27FC236}">
                <a16:creationId xmlns:a16="http://schemas.microsoft.com/office/drawing/2014/main" id="{3E4E88BB-E672-40B3-91B6-E30C38F683A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47538" y="1099320"/>
            <a:ext cx="3382124" cy="5151235"/>
          </a:xfrm>
          <a:prstGeom prst="rect">
            <a:avLst/>
          </a:prstGeom>
        </p:spPr>
      </p:pic>
    </p:spTree>
    <p:extLst>
      <p:ext uri="{BB962C8B-B14F-4D97-AF65-F5344CB8AC3E}">
        <p14:creationId xmlns:p14="http://schemas.microsoft.com/office/powerpoint/2010/main" val="347580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3AD45B981DF240A9A810D9E326E130" ma:contentTypeVersion="7" ma:contentTypeDescription="Create a new document." ma:contentTypeScope="" ma:versionID="1478be5495fed14ebbcb6150ae4ef50a">
  <xsd:schema xmlns:xsd="http://www.w3.org/2001/XMLSchema" xmlns:xs="http://www.w3.org/2001/XMLSchema" xmlns:p="http://schemas.microsoft.com/office/2006/metadata/properties" xmlns:ns2="0e338e77-739d-48e1-9ecb-1c7a06adcaaf" targetNamespace="http://schemas.microsoft.com/office/2006/metadata/properties" ma:root="true" ma:fieldsID="f92e4d20409db44f30037c853c31bb76" ns2:_="">
    <xsd:import namespace="0e338e77-739d-48e1-9ecb-1c7a06adcaa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338e77-739d-48e1-9ecb-1c7a06adca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F30329-9143-4FB8-9767-18357ACB054E}">
  <ds:schemaRefs>
    <ds:schemaRef ds:uri="0e338e77-739d-48e1-9ecb-1c7a06adcaa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405E22E-37E5-4867-B4F2-F1B2C3BC3E54}">
  <ds:schemaRefs>
    <ds:schemaRef ds:uri="http://schemas.microsoft.com/sharepoint/v3/contenttype/forms"/>
  </ds:schemaRefs>
</ds:datastoreItem>
</file>

<file path=customXml/itemProps3.xml><?xml version="1.0" encoding="utf-8"?>
<ds:datastoreItem xmlns:ds="http://schemas.openxmlformats.org/officeDocument/2006/customXml" ds:itemID="{0760CD81-B212-43C2-8B3D-C23B6FA08E43}">
  <ds:schemaRefs>
    <ds:schemaRef ds:uri="0e338e77-739d-48e1-9ecb-1c7a06adca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2942</TotalTime>
  <Words>2938</Words>
  <Application>Microsoft Office PowerPoint</Application>
  <PresentationFormat>Widescreen</PresentationFormat>
  <Paragraphs>390</Paragraphs>
  <Slides>28</Slides>
  <Notes>19</Notes>
  <HiddenSlides>0</HiddenSlides>
  <MMClips>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Albertus MT</vt:lpstr>
      <vt:lpstr>Arial</vt:lpstr>
      <vt:lpstr>Arial,Sans-Serif</vt:lpstr>
      <vt:lpstr>Calibri</vt:lpstr>
      <vt:lpstr>Calibri Light</vt:lpstr>
      <vt:lpstr>Franklin Gothic Heavy</vt:lpstr>
      <vt:lpstr>Helvetica</vt:lpstr>
      <vt:lpstr>Times</vt:lpstr>
      <vt:lpstr>Office Theme</vt:lpstr>
      <vt:lpstr>PowerPoint Presentation</vt:lpstr>
      <vt:lpstr>PowerPoint Presentation</vt:lpstr>
      <vt:lpstr>PowerPoint Presentation</vt:lpstr>
      <vt:lpstr>PowerPoint Presentation</vt:lpstr>
      <vt:lpstr>Multi-Agent Collaborative Hand-off Concept</vt:lpstr>
      <vt:lpstr>PowerPoint Presentation</vt:lpstr>
      <vt:lpstr>TOSS</vt:lpstr>
      <vt:lpstr>Quick-Change System Tolerances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Middle Fusion applied to TOSS </vt:lpstr>
      <vt:lpstr>Late Fusion applied to TOSS </vt:lpstr>
      <vt:lpstr>Early Fusion applied to TOSS </vt:lpstr>
      <vt:lpstr>PowerPoint Presentation</vt:lpstr>
      <vt:lpstr>Workspace Analysis</vt:lpstr>
      <vt:lpstr>Generating a Reachability Map</vt:lpstr>
      <vt:lpstr>Workspace Analysis Applied to TOSS</vt:lpstr>
      <vt:lpstr>Main TOSS Software Components</vt:lpstr>
      <vt:lpstr>TOSS Current Status</vt:lpstr>
      <vt:lpstr>Expected Outcome</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Ralph A. (LARC-D332)[TEAMS3]</dc:creator>
  <cp:lastModifiedBy>Bisio, Dominic (LARC-D332)[UNIVERSITIES SPACE RESEARCH ASSOCIATION]</cp:lastModifiedBy>
  <cp:revision>8</cp:revision>
  <dcterms:created xsi:type="dcterms:W3CDTF">2020-03-19T18:48:20Z</dcterms:created>
  <dcterms:modified xsi:type="dcterms:W3CDTF">2021-08-05T15:50:23Z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0x010100443AD45B981DF240A9A810D9E326E130</vt:lpwstr>
  </property>
</Properties>
</file>