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7"/>
  </p:notesMasterIdLst>
  <p:sldIdLst>
    <p:sldId id="546" r:id="rId6"/>
    <p:sldId id="554" r:id="rId7"/>
    <p:sldId id="550" r:id="rId8"/>
    <p:sldId id="547" r:id="rId9"/>
    <p:sldId id="555" r:id="rId10"/>
    <p:sldId id="556" r:id="rId11"/>
    <p:sldId id="557" r:id="rId12"/>
    <p:sldId id="558" r:id="rId13"/>
    <p:sldId id="551" r:id="rId14"/>
    <p:sldId id="552" r:id="rId15"/>
    <p:sldId id="55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239D11E-7D27-449B-A908-7043B5800AD8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12C0566-216D-4CA9-A403-CB0C1538BDFB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874A60C-E7BD-4D7F-BBCB-4570CB6F2B47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910D14A-3A28-4912-AD99-5C5941C2EA17}"/>
              </a:ext>
            </a:extLst>
          </p:cNvPr>
          <p:cNvSpPr txBox="1"/>
          <p:nvPr userDrawn="1"/>
        </p:nvSpPr>
        <p:spPr>
          <a:xfrm>
            <a:off x="5060913" y="6615212"/>
            <a:ext cx="20617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8276" y="1252538"/>
            <a:ext cx="8259662" cy="2387600"/>
          </a:xfrm>
        </p:spPr>
        <p:txBody>
          <a:bodyPr>
            <a:normAutofit/>
          </a:bodyPr>
          <a:lstStyle/>
          <a:p>
            <a:r>
              <a:rPr lang="en-US" sz="4400" b="1" dirty="0">
                <a:cs typeface="Calibri" panose="020F0502020204030204" pitchFamily="34" charset="0"/>
              </a:rPr>
              <a:t>New Adhesion Force Testing for Lunar Dust Mitigation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Kate Crossett</a:t>
            </a:r>
          </a:p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 Dr. Chris Wohl, Dr.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Lopa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Das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2387" y="5678323"/>
            <a:ext cx="4327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2021 Summer Student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64947-AD3B-4C4F-9CE6-F64B710AFD48}"/>
              </a:ext>
            </a:extLst>
          </p:cNvPr>
          <p:cNvSpPr txBox="1"/>
          <p:nvPr/>
        </p:nvSpPr>
        <p:spPr>
          <a:xfrm>
            <a:off x="2862262" y="6254690"/>
            <a:ext cx="6772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All images credited to NASA unless otherwise stated</a:t>
            </a: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87FC2-4C10-4CCA-8EF1-BFDDFB09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924B6-C33C-4361-9FD3-958655F67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52" y="1586080"/>
            <a:ext cx="4365223" cy="19476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Lunar dust is strongly adhesive</a:t>
            </a:r>
          </a:p>
          <a:p>
            <a:pPr lvl="1"/>
            <a:r>
              <a:rPr lang="en-US" dirty="0"/>
              <a:t>Clogs gears</a:t>
            </a:r>
          </a:p>
          <a:p>
            <a:pPr lvl="1"/>
            <a:r>
              <a:rPr lang="en-US" dirty="0"/>
              <a:t>Degrades materials</a:t>
            </a:r>
          </a:p>
          <a:p>
            <a:pPr lvl="1"/>
            <a:r>
              <a:rPr lang="en-US" dirty="0"/>
              <a:t>Blocks solar panels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0F4606-19E7-4047-92D1-97C559D4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CE13C-A8B3-4995-8A05-6AD8DE667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5" y="1586080"/>
            <a:ext cx="6594073" cy="368583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6FC55D-F0DF-4D22-8088-B18F8E73AB61}"/>
              </a:ext>
            </a:extLst>
          </p:cNvPr>
          <p:cNvSpPr txBox="1">
            <a:spLocks/>
          </p:cNvSpPr>
          <p:nvPr/>
        </p:nvSpPr>
        <p:spPr>
          <a:xfrm>
            <a:off x="727276" y="3837864"/>
            <a:ext cx="4365223" cy="1947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Two Approaches</a:t>
            </a:r>
          </a:p>
          <a:p>
            <a:pPr lvl="1"/>
            <a:r>
              <a:rPr lang="en-US" dirty="0"/>
              <a:t>Active</a:t>
            </a:r>
          </a:p>
          <a:p>
            <a:pPr lvl="1"/>
            <a:r>
              <a:rPr lang="en-US" dirty="0"/>
              <a:t>Passive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05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System: Ultrasonic Wand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Heating up</a:t>
            </a:r>
          </a:p>
          <a:p>
            <a:pPr lvl="1"/>
            <a:r>
              <a:rPr lang="en-US" dirty="0"/>
              <a:t>Glue melting</a:t>
            </a:r>
          </a:p>
          <a:p>
            <a:r>
              <a:rPr lang="en-US" dirty="0"/>
              <a:t>Brittle samples shatter</a:t>
            </a:r>
          </a:p>
          <a:p>
            <a:r>
              <a:rPr lang="en-US" dirty="0"/>
              <a:t>Want larger range of forces to test</a:t>
            </a:r>
          </a:p>
          <a:p>
            <a:r>
              <a:rPr lang="en-US" dirty="0"/>
              <a:t>Sample size very limited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7EDFB-4AB6-43D6-8DEF-BE7FD9D0F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24" y="1443038"/>
            <a:ext cx="5440101" cy="452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Design a new device to quantitatively test adhesion forces of lunar dust on various surfaces that addresses the limitations of the ultrasonic wand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ylinder 4">
            <a:extLst>
              <a:ext uri="{FF2B5EF4-FFF2-40B4-BE49-F238E27FC236}">
                <a16:creationId xmlns:a16="http://schemas.microsoft.com/office/drawing/2014/main" id="{A232565A-285B-4CBC-A40F-156F574AE73C}"/>
              </a:ext>
            </a:extLst>
          </p:cNvPr>
          <p:cNvSpPr/>
          <p:nvPr/>
        </p:nvSpPr>
        <p:spPr>
          <a:xfrm>
            <a:off x="5224462" y="4457701"/>
            <a:ext cx="2085975" cy="419100"/>
          </a:xfrm>
          <a:prstGeom prst="can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36D02CCB-8EAA-48CD-8FC9-598DBBA40B16}"/>
              </a:ext>
            </a:extLst>
          </p:cNvPr>
          <p:cNvSpPr/>
          <p:nvPr/>
        </p:nvSpPr>
        <p:spPr>
          <a:xfrm>
            <a:off x="5396788" y="4346462"/>
            <a:ext cx="261257" cy="261257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F7B7F20-3AD3-4A32-B73C-4C84607BE4C8}"/>
              </a:ext>
            </a:extLst>
          </p:cNvPr>
          <p:cNvSpPr/>
          <p:nvPr/>
        </p:nvSpPr>
        <p:spPr>
          <a:xfrm>
            <a:off x="3572070" y="4181476"/>
            <a:ext cx="1419225" cy="5334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6C179A3A-B5A6-4022-B180-A9FF94BB093D}"/>
              </a:ext>
            </a:extLst>
          </p:cNvPr>
          <p:cNvSpPr/>
          <p:nvPr/>
        </p:nvSpPr>
        <p:spPr>
          <a:xfrm>
            <a:off x="7543604" y="4536622"/>
            <a:ext cx="261257" cy="261257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E6C214ED-26CF-4487-87F0-CC4086C9F2E4}"/>
              </a:ext>
            </a:extLst>
          </p:cNvPr>
          <p:cNvSpPr/>
          <p:nvPr/>
        </p:nvSpPr>
        <p:spPr>
          <a:xfrm>
            <a:off x="6146783" y="4365513"/>
            <a:ext cx="261257" cy="261257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32 Points 10">
            <a:extLst>
              <a:ext uri="{FF2B5EF4-FFF2-40B4-BE49-F238E27FC236}">
                <a16:creationId xmlns:a16="http://schemas.microsoft.com/office/drawing/2014/main" id="{52838EF7-9F59-461B-8A1D-6C6D87F64C8D}"/>
              </a:ext>
            </a:extLst>
          </p:cNvPr>
          <p:cNvSpPr/>
          <p:nvPr/>
        </p:nvSpPr>
        <p:spPr>
          <a:xfrm>
            <a:off x="6724457" y="4317547"/>
            <a:ext cx="261257" cy="261257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39C9BF4-B096-49BB-B21E-C5E7913A1E44}"/>
              </a:ext>
            </a:extLst>
          </p:cNvPr>
          <p:cNvSpPr/>
          <p:nvPr/>
        </p:nvSpPr>
        <p:spPr>
          <a:xfrm rot="16200000">
            <a:off x="5782833" y="5260659"/>
            <a:ext cx="1042646" cy="555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FB28-5FCE-4DB8-A5D1-F44998841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worth it to try and fix the current system?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177C-96D8-4AA4-8622-E8D140849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No, but a new adhesive to attach the samples might work as a temporary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4AFA1-4FE4-4D9C-8F4C-6A4653037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395B3F-198F-4F45-B232-823A86F6D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460209"/>
              </p:ext>
            </p:extLst>
          </p:nvPr>
        </p:nvGraphicFramePr>
        <p:xfrm>
          <a:off x="2981325" y="3429000"/>
          <a:ext cx="6229350" cy="190869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948215345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3532545368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1785759549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1315765764"/>
                    </a:ext>
                  </a:extLst>
                </a:gridCol>
              </a:tblGrid>
              <a:tr h="505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Adhesive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Temp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to Cure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Ease/Means of Removal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179741"/>
                  </a:ext>
                </a:extLst>
              </a:tr>
              <a:tr h="252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wash off with water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653447"/>
                  </a:ext>
                </a:extLst>
              </a:tr>
              <a:tr h="2723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3 - 7 days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scrape off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706801"/>
                  </a:ext>
                </a:extLst>
              </a:tr>
              <a:tr h="2723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scrape off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242870"/>
                  </a:ext>
                </a:extLst>
              </a:tr>
              <a:tr h="2723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min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difficult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932913"/>
                  </a:ext>
                </a:extLst>
              </a:tr>
              <a:tr h="2723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hrs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scrape off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474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932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78476-873A-4D56-922E-27A70225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7F5A98-5550-4801-B7B7-C0BEFCA63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887" y="1895871"/>
            <a:ext cx="3515151" cy="25661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11013-BDAF-42D0-BEDA-A86E5B80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507908-FF29-474A-86E4-FCD69D042F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14"/>
          <a:stretch/>
        </p:blipFill>
        <p:spPr>
          <a:xfrm>
            <a:off x="4247724" y="1400175"/>
            <a:ext cx="3609863" cy="32519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361FE7-5410-4AE3-A420-92B7F3902582}"/>
              </a:ext>
            </a:extLst>
          </p:cNvPr>
          <p:cNvSpPr txBox="1"/>
          <p:nvPr/>
        </p:nvSpPr>
        <p:spPr>
          <a:xfrm>
            <a:off x="5472112" y="5247353"/>
            <a:ext cx="278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Directed Electric Field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55C5F8-F515-429E-80D1-841AA33FF2A9}"/>
              </a:ext>
            </a:extLst>
          </p:cNvPr>
          <p:cNvSpPr txBox="1"/>
          <p:nvPr/>
        </p:nvSpPr>
        <p:spPr>
          <a:xfrm>
            <a:off x="4533973" y="4562475"/>
            <a:ext cx="30373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Forced Air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B9163-2ADF-4A26-AA4B-46BA62179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585" y="2069917"/>
            <a:ext cx="4062599" cy="26578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4EB53C-3BF9-4946-86B9-CC31D69F7C3A}"/>
              </a:ext>
            </a:extLst>
          </p:cNvPr>
          <p:cNvSpPr txBox="1"/>
          <p:nvPr/>
        </p:nvSpPr>
        <p:spPr>
          <a:xfrm>
            <a:off x="8316437" y="4562475"/>
            <a:ext cx="30373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Vibrating Table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F33612-E9C4-438A-80E4-3DF353160268}"/>
              </a:ext>
            </a:extLst>
          </p:cNvPr>
          <p:cNvSpPr txBox="1"/>
          <p:nvPr/>
        </p:nvSpPr>
        <p:spPr>
          <a:xfrm>
            <a:off x="1895475" y="5247353"/>
            <a:ext cx="278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Piezoelectric Device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5BE289-28BD-4681-8A6B-758B4D8D581E}"/>
              </a:ext>
            </a:extLst>
          </p:cNvPr>
          <p:cNvSpPr txBox="1"/>
          <p:nvPr/>
        </p:nvSpPr>
        <p:spPr>
          <a:xfrm>
            <a:off x="1007572" y="4562475"/>
            <a:ext cx="278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Rotating Disk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A40D84-2012-4BF0-A375-C36DA4DCF1EE}"/>
              </a:ext>
            </a:extLst>
          </p:cNvPr>
          <p:cNvSpPr txBox="1"/>
          <p:nvPr/>
        </p:nvSpPr>
        <p:spPr>
          <a:xfrm>
            <a:off x="9048750" y="5252294"/>
            <a:ext cx="27813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Mechanical Agitation</a:t>
            </a:r>
          </a:p>
        </p:txBody>
      </p:sp>
    </p:spTree>
    <p:extLst>
      <p:ext uri="{BB962C8B-B14F-4D97-AF65-F5344CB8AC3E}">
        <p14:creationId xmlns:p14="http://schemas.microsoft.com/office/powerpoint/2010/main" val="272603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4BCAD-716D-4791-99C5-3378C5BB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Forced Air Test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9B66E9-EA21-4A81-8507-55F668613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463" y="1500188"/>
            <a:ext cx="3914338" cy="43833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64B8F-DF28-43FD-9597-93B88E8B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13E09-3C2E-4737-81D7-495B54F370F4}"/>
              </a:ext>
            </a:extLst>
          </p:cNvPr>
          <p:cNvSpPr txBox="1"/>
          <p:nvPr/>
        </p:nvSpPr>
        <p:spPr>
          <a:xfrm>
            <a:off x="1308975" y="5883526"/>
            <a:ext cx="5562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experimental set up from: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Phares, D. J., Smedley, G. T. &amp;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Flagan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C. 2000 Effect of Particle Size and Material Properties on Aerodynamic Resuspension from Surfaces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 Aerosol Sci.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Vol. 31, No, 11, 1335-1353.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AF60B-C0BD-48EA-84F3-B6CB254AFE85}"/>
              </a:ext>
            </a:extLst>
          </p:cNvPr>
          <p:cNvSpPr/>
          <p:nvPr/>
        </p:nvSpPr>
        <p:spPr>
          <a:xfrm>
            <a:off x="6457950" y="2162175"/>
            <a:ext cx="1228725" cy="33909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FC64C345-C873-43AA-9A42-1DEF453325A1}"/>
              </a:ext>
            </a:extLst>
          </p:cNvPr>
          <p:cNvSpPr/>
          <p:nvPr/>
        </p:nvSpPr>
        <p:spPr>
          <a:xfrm>
            <a:off x="6594022" y="22791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32 Points 10">
            <a:extLst>
              <a:ext uri="{FF2B5EF4-FFF2-40B4-BE49-F238E27FC236}">
                <a16:creationId xmlns:a16="http://schemas.microsoft.com/office/drawing/2014/main" id="{02EF0404-35DF-42D1-B4AC-9FDFFC6DCC93}"/>
              </a:ext>
            </a:extLst>
          </p:cNvPr>
          <p:cNvSpPr/>
          <p:nvPr/>
        </p:nvSpPr>
        <p:spPr>
          <a:xfrm>
            <a:off x="6826364" y="230811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32 Points 11">
            <a:extLst>
              <a:ext uri="{FF2B5EF4-FFF2-40B4-BE49-F238E27FC236}">
                <a16:creationId xmlns:a16="http://schemas.microsoft.com/office/drawing/2014/main" id="{08792FF8-80CE-4D46-B513-BCF4A1E29C38}"/>
              </a:ext>
            </a:extLst>
          </p:cNvPr>
          <p:cNvSpPr/>
          <p:nvPr/>
        </p:nvSpPr>
        <p:spPr>
          <a:xfrm>
            <a:off x="6612393" y="273743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32 Points 12">
            <a:extLst>
              <a:ext uri="{FF2B5EF4-FFF2-40B4-BE49-F238E27FC236}">
                <a16:creationId xmlns:a16="http://schemas.microsoft.com/office/drawing/2014/main" id="{E0E0E9E9-A157-4B0E-A05F-8D13D3386E2B}"/>
              </a:ext>
            </a:extLst>
          </p:cNvPr>
          <p:cNvSpPr/>
          <p:nvPr/>
        </p:nvSpPr>
        <p:spPr>
          <a:xfrm>
            <a:off x="6600145" y="253943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32 Points 13">
            <a:extLst>
              <a:ext uri="{FF2B5EF4-FFF2-40B4-BE49-F238E27FC236}">
                <a16:creationId xmlns:a16="http://schemas.microsoft.com/office/drawing/2014/main" id="{C3D25167-FCD1-4FF9-8448-C096053584FC}"/>
              </a:ext>
            </a:extLst>
          </p:cNvPr>
          <p:cNvSpPr/>
          <p:nvPr/>
        </p:nvSpPr>
        <p:spPr>
          <a:xfrm>
            <a:off x="6849837" y="249511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32 Points 14">
            <a:extLst>
              <a:ext uri="{FF2B5EF4-FFF2-40B4-BE49-F238E27FC236}">
                <a16:creationId xmlns:a16="http://schemas.microsoft.com/office/drawing/2014/main" id="{091A72EB-F29D-4820-AA9B-59B3A3DE5BA8}"/>
              </a:ext>
            </a:extLst>
          </p:cNvPr>
          <p:cNvSpPr/>
          <p:nvPr/>
        </p:nvSpPr>
        <p:spPr>
          <a:xfrm>
            <a:off x="7049522" y="23081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32 Points 15">
            <a:extLst>
              <a:ext uri="{FF2B5EF4-FFF2-40B4-BE49-F238E27FC236}">
                <a16:creationId xmlns:a16="http://schemas.microsoft.com/office/drawing/2014/main" id="{AFE135E5-1638-4CBF-9FC0-BB0EC67BCDD2}"/>
              </a:ext>
            </a:extLst>
          </p:cNvPr>
          <p:cNvSpPr/>
          <p:nvPr/>
        </p:nvSpPr>
        <p:spPr>
          <a:xfrm>
            <a:off x="7088982" y="26032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32 Points 16">
            <a:extLst>
              <a:ext uri="{FF2B5EF4-FFF2-40B4-BE49-F238E27FC236}">
                <a16:creationId xmlns:a16="http://schemas.microsoft.com/office/drawing/2014/main" id="{DDB7B220-2905-49F5-8B25-CBBEC1468B11}"/>
              </a:ext>
            </a:extLst>
          </p:cNvPr>
          <p:cNvSpPr/>
          <p:nvPr/>
        </p:nvSpPr>
        <p:spPr>
          <a:xfrm>
            <a:off x="7242234" y="25802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ar: 32 Points 17">
            <a:extLst>
              <a:ext uri="{FF2B5EF4-FFF2-40B4-BE49-F238E27FC236}">
                <a16:creationId xmlns:a16="http://schemas.microsoft.com/office/drawing/2014/main" id="{FF949430-FE20-4C24-9DC9-C79A7589583D}"/>
              </a:ext>
            </a:extLst>
          </p:cNvPr>
          <p:cNvSpPr/>
          <p:nvPr/>
        </p:nvSpPr>
        <p:spPr>
          <a:xfrm>
            <a:off x="7242234" y="282907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ar: 32 Points 18">
            <a:extLst>
              <a:ext uri="{FF2B5EF4-FFF2-40B4-BE49-F238E27FC236}">
                <a16:creationId xmlns:a16="http://schemas.microsoft.com/office/drawing/2014/main" id="{C7F4A575-A13E-49D6-9D90-C4B85FD80268}"/>
              </a:ext>
            </a:extLst>
          </p:cNvPr>
          <p:cNvSpPr/>
          <p:nvPr/>
        </p:nvSpPr>
        <p:spPr>
          <a:xfrm>
            <a:off x="7307206" y="22456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ar: 32 Points 19">
            <a:extLst>
              <a:ext uri="{FF2B5EF4-FFF2-40B4-BE49-F238E27FC236}">
                <a16:creationId xmlns:a16="http://schemas.microsoft.com/office/drawing/2014/main" id="{AE339BE4-AD73-4EA0-9B75-5A6E6BA39066}"/>
              </a:ext>
            </a:extLst>
          </p:cNvPr>
          <p:cNvSpPr/>
          <p:nvPr/>
        </p:nvSpPr>
        <p:spPr>
          <a:xfrm>
            <a:off x="7441408" y="24588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ar: 32 Points 20">
            <a:extLst>
              <a:ext uri="{FF2B5EF4-FFF2-40B4-BE49-F238E27FC236}">
                <a16:creationId xmlns:a16="http://schemas.microsoft.com/office/drawing/2014/main" id="{61F93891-F0BA-4816-B0C4-CF5359398542}"/>
              </a:ext>
            </a:extLst>
          </p:cNvPr>
          <p:cNvSpPr/>
          <p:nvPr/>
        </p:nvSpPr>
        <p:spPr>
          <a:xfrm>
            <a:off x="6829766" y="270728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ar: 32 Points 21">
            <a:extLst>
              <a:ext uri="{FF2B5EF4-FFF2-40B4-BE49-F238E27FC236}">
                <a16:creationId xmlns:a16="http://schemas.microsoft.com/office/drawing/2014/main" id="{C35E8132-46DC-4220-9DAA-888943ED710D}"/>
              </a:ext>
            </a:extLst>
          </p:cNvPr>
          <p:cNvSpPr/>
          <p:nvPr/>
        </p:nvSpPr>
        <p:spPr>
          <a:xfrm>
            <a:off x="6594022" y="295637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32 Points 22">
            <a:extLst>
              <a:ext uri="{FF2B5EF4-FFF2-40B4-BE49-F238E27FC236}">
                <a16:creationId xmlns:a16="http://schemas.microsoft.com/office/drawing/2014/main" id="{70A402E5-3C92-440E-90D5-85699AF56D53}"/>
              </a:ext>
            </a:extLst>
          </p:cNvPr>
          <p:cNvSpPr/>
          <p:nvPr/>
        </p:nvSpPr>
        <p:spPr>
          <a:xfrm>
            <a:off x="6826364" y="298529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ar: 32 Points 23">
            <a:extLst>
              <a:ext uri="{FF2B5EF4-FFF2-40B4-BE49-F238E27FC236}">
                <a16:creationId xmlns:a16="http://schemas.microsoft.com/office/drawing/2014/main" id="{167456FB-B1B2-4080-B9C1-0E1CD2958FC0}"/>
              </a:ext>
            </a:extLst>
          </p:cNvPr>
          <p:cNvSpPr/>
          <p:nvPr/>
        </p:nvSpPr>
        <p:spPr>
          <a:xfrm>
            <a:off x="7108545" y="305274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ar: 32 Points 24">
            <a:extLst>
              <a:ext uri="{FF2B5EF4-FFF2-40B4-BE49-F238E27FC236}">
                <a16:creationId xmlns:a16="http://schemas.microsoft.com/office/drawing/2014/main" id="{03EACB46-FD04-4938-98E0-E21A684869BF}"/>
              </a:ext>
            </a:extLst>
          </p:cNvPr>
          <p:cNvSpPr/>
          <p:nvPr/>
        </p:nvSpPr>
        <p:spPr>
          <a:xfrm>
            <a:off x="6600145" y="321661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tar: 32 Points 25">
            <a:extLst>
              <a:ext uri="{FF2B5EF4-FFF2-40B4-BE49-F238E27FC236}">
                <a16:creationId xmlns:a16="http://schemas.microsoft.com/office/drawing/2014/main" id="{2FE2C527-D50F-4353-B0EA-95DA23A0C1FB}"/>
              </a:ext>
            </a:extLst>
          </p:cNvPr>
          <p:cNvSpPr/>
          <p:nvPr/>
        </p:nvSpPr>
        <p:spPr>
          <a:xfrm>
            <a:off x="6849837" y="317228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tar: 32 Points 26">
            <a:extLst>
              <a:ext uri="{FF2B5EF4-FFF2-40B4-BE49-F238E27FC236}">
                <a16:creationId xmlns:a16="http://schemas.microsoft.com/office/drawing/2014/main" id="{903F7396-11B3-4691-8031-E6C72C7A2B1A}"/>
              </a:ext>
            </a:extLst>
          </p:cNvPr>
          <p:cNvSpPr/>
          <p:nvPr/>
        </p:nvSpPr>
        <p:spPr>
          <a:xfrm>
            <a:off x="7068403" y="34610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tar: 32 Points 27">
            <a:extLst>
              <a:ext uri="{FF2B5EF4-FFF2-40B4-BE49-F238E27FC236}">
                <a16:creationId xmlns:a16="http://schemas.microsoft.com/office/drawing/2014/main" id="{EAD35857-943E-4967-8187-70BE51F0F95F}"/>
              </a:ext>
            </a:extLst>
          </p:cNvPr>
          <p:cNvSpPr/>
          <p:nvPr/>
        </p:nvSpPr>
        <p:spPr>
          <a:xfrm>
            <a:off x="7088982" y="328046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ar: 32 Points 28">
            <a:extLst>
              <a:ext uri="{FF2B5EF4-FFF2-40B4-BE49-F238E27FC236}">
                <a16:creationId xmlns:a16="http://schemas.microsoft.com/office/drawing/2014/main" id="{DD2A32F5-0312-4360-85E9-DFE1276C88F2}"/>
              </a:ext>
            </a:extLst>
          </p:cNvPr>
          <p:cNvSpPr/>
          <p:nvPr/>
        </p:nvSpPr>
        <p:spPr>
          <a:xfrm>
            <a:off x="7047992" y="283432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tar: 32 Points 29">
            <a:extLst>
              <a:ext uri="{FF2B5EF4-FFF2-40B4-BE49-F238E27FC236}">
                <a16:creationId xmlns:a16="http://schemas.microsoft.com/office/drawing/2014/main" id="{82128433-2897-4AE0-A44D-B96591A638C4}"/>
              </a:ext>
            </a:extLst>
          </p:cNvPr>
          <p:cNvSpPr/>
          <p:nvPr/>
        </p:nvSpPr>
        <p:spPr>
          <a:xfrm>
            <a:off x="7280671" y="328668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tar: 32 Points 30">
            <a:extLst>
              <a:ext uri="{FF2B5EF4-FFF2-40B4-BE49-F238E27FC236}">
                <a16:creationId xmlns:a16="http://schemas.microsoft.com/office/drawing/2014/main" id="{C1703E69-8369-4F7B-A188-8F2D208C1115}"/>
              </a:ext>
            </a:extLst>
          </p:cNvPr>
          <p:cNvSpPr/>
          <p:nvPr/>
        </p:nvSpPr>
        <p:spPr>
          <a:xfrm>
            <a:off x="7425587" y="28356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tar: 32 Points 31">
            <a:extLst>
              <a:ext uri="{FF2B5EF4-FFF2-40B4-BE49-F238E27FC236}">
                <a16:creationId xmlns:a16="http://schemas.microsoft.com/office/drawing/2014/main" id="{06DB5897-48DE-4617-96DF-321E662D3BBE}"/>
              </a:ext>
            </a:extLst>
          </p:cNvPr>
          <p:cNvSpPr/>
          <p:nvPr/>
        </p:nvSpPr>
        <p:spPr>
          <a:xfrm>
            <a:off x="7441408" y="313607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tar: 32 Points 32">
            <a:extLst>
              <a:ext uri="{FF2B5EF4-FFF2-40B4-BE49-F238E27FC236}">
                <a16:creationId xmlns:a16="http://schemas.microsoft.com/office/drawing/2014/main" id="{973C748F-6E82-42D6-B3CE-846E2FCAA272}"/>
              </a:ext>
            </a:extLst>
          </p:cNvPr>
          <p:cNvSpPr/>
          <p:nvPr/>
        </p:nvSpPr>
        <p:spPr>
          <a:xfrm>
            <a:off x="6583308" y="354529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tar: 32 Points 33">
            <a:extLst>
              <a:ext uri="{FF2B5EF4-FFF2-40B4-BE49-F238E27FC236}">
                <a16:creationId xmlns:a16="http://schemas.microsoft.com/office/drawing/2014/main" id="{91AB0CAE-7C37-43AB-85C9-DE4F5CB966EC}"/>
              </a:ext>
            </a:extLst>
          </p:cNvPr>
          <p:cNvSpPr/>
          <p:nvPr/>
        </p:nvSpPr>
        <p:spPr>
          <a:xfrm>
            <a:off x="6815650" y="357421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tar: 32 Points 34">
            <a:extLst>
              <a:ext uri="{FF2B5EF4-FFF2-40B4-BE49-F238E27FC236}">
                <a16:creationId xmlns:a16="http://schemas.microsoft.com/office/drawing/2014/main" id="{380EAEAB-84A5-475E-94A4-142C304329BF}"/>
              </a:ext>
            </a:extLst>
          </p:cNvPr>
          <p:cNvSpPr/>
          <p:nvPr/>
        </p:nvSpPr>
        <p:spPr>
          <a:xfrm>
            <a:off x="6975534" y="365041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tar: 32 Points 35">
            <a:extLst>
              <a:ext uri="{FF2B5EF4-FFF2-40B4-BE49-F238E27FC236}">
                <a16:creationId xmlns:a16="http://schemas.microsoft.com/office/drawing/2014/main" id="{5DE8DA48-9E64-4982-BF73-1CC45DDAC9F6}"/>
              </a:ext>
            </a:extLst>
          </p:cNvPr>
          <p:cNvSpPr/>
          <p:nvPr/>
        </p:nvSpPr>
        <p:spPr>
          <a:xfrm>
            <a:off x="6589431" y="380553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tar: 32 Points 36">
            <a:extLst>
              <a:ext uri="{FF2B5EF4-FFF2-40B4-BE49-F238E27FC236}">
                <a16:creationId xmlns:a16="http://schemas.microsoft.com/office/drawing/2014/main" id="{48EBEE9B-4748-4740-B96E-DF79B0A4FBF9}"/>
              </a:ext>
            </a:extLst>
          </p:cNvPr>
          <p:cNvSpPr/>
          <p:nvPr/>
        </p:nvSpPr>
        <p:spPr>
          <a:xfrm>
            <a:off x="6839123" y="376120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tar: 32 Points 37">
            <a:extLst>
              <a:ext uri="{FF2B5EF4-FFF2-40B4-BE49-F238E27FC236}">
                <a16:creationId xmlns:a16="http://schemas.microsoft.com/office/drawing/2014/main" id="{0DD92FA2-C750-4C94-A5A0-4D476E1B3FC2}"/>
              </a:ext>
            </a:extLst>
          </p:cNvPr>
          <p:cNvSpPr/>
          <p:nvPr/>
        </p:nvSpPr>
        <p:spPr>
          <a:xfrm>
            <a:off x="6799117" y="338445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tar: 32 Points 38">
            <a:extLst>
              <a:ext uri="{FF2B5EF4-FFF2-40B4-BE49-F238E27FC236}">
                <a16:creationId xmlns:a16="http://schemas.microsoft.com/office/drawing/2014/main" id="{039E8D2E-62CB-41AA-85E6-0926B51519CE}"/>
              </a:ext>
            </a:extLst>
          </p:cNvPr>
          <p:cNvSpPr/>
          <p:nvPr/>
        </p:nvSpPr>
        <p:spPr>
          <a:xfrm>
            <a:off x="7078268" y="386938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tar: 32 Points 39">
            <a:extLst>
              <a:ext uri="{FF2B5EF4-FFF2-40B4-BE49-F238E27FC236}">
                <a16:creationId xmlns:a16="http://schemas.microsoft.com/office/drawing/2014/main" id="{2E5919E5-17F5-41F7-93D4-A246567C537C}"/>
              </a:ext>
            </a:extLst>
          </p:cNvPr>
          <p:cNvSpPr/>
          <p:nvPr/>
        </p:nvSpPr>
        <p:spPr>
          <a:xfrm>
            <a:off x="7200987" y="35715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tar: 32 Points 40">
            <a:extLst>
              <a:ext uri="{FF2B5EF4-FFF2-40B4-BE49-F238E27FC236}">
                <a16:creationId xmlns:a16="http://schemas.microsoft.com/office/drawing/2014/main" id="{F2FCA7B7-8422-44AB-842A-3D49997A50C9}"/>
              </a:ext>
            </a:extLst>
          </p:cNvPr>
          <p:cNvSpPr/>
          <p:nvPr/>
        </p:nvSpPr>
        <p:spPr>
          <a:xfrm>
            <a:off x="7269957" y="387560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tar: 32 Points 41">
            <a:extLst>
              <a:ext uri="{FF2B5EF4-FFF2-40B4-BE49-F238E27FC236}">
                <a16:creationId xmlns:a16="http://schemas.microsoft.com/office/drawing/2014/main" id="{26FD62E9-8150-4634-9E0A-A804C9F187B3}"/>
              </a:ext>
            </a:extLst>
          </p:cNvPr>
          <p:cNvSpPr/>
          <p:nvPr/>
        </p:nvSpPr>
        <p:spPr>
          <a:xfrm>
            <a:off x="7421508" y="34541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tar: 32 Points 42">
            <a:extLst>
              <a:ext uri="{FF2B5EF4-FFF2-40B4-BE49-F238E27FC236}">
                <a16:creationId xmlns:a16="http://schemas.microsoft.com/office/drawing/2014/main" id="{D047A0A2-22C8-4AFA-A604-E282A61231B3}"/>
              </a:ext>
            </a:extLst>
          </p:cNvPr>
          <p:cNvSpPr/>
          <p:nvPr/>
        </p:nvSpPr>
        <p:spPr>
          <a:xfrm>
            <a:off x="7430694" y="372499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tar: 32 Points 43">
            <a:extLst>
              <a:ext uri="{FF2B5EF4-FFF2-40B4-BE49-F238E27FC236}">
                <a16:creationId xmlns:a16="http://schemas.microsoft.com/office/drawing/2014/main" id="{736E22DD-EDB6-4377-A242-F30A7FA00012}"/>
              </a:ext>
            </a:extLst>
          </p:cNvPr>
          <p:cNvSpPr/>
          <p:nvPr/>
        </p:nvSpPr>
        <p:spPr>
          <a:xfrm>
            <a:off x="7338334" y="408183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tar: 32 Points 44">
            <a:extLst>
              <a:ext uri="{FF2B5EF4-FFF2-40B4-BE49-F238E27FC236}">
                <a16:creationId xmlns:a16="http://schemas.microsoft.com/office/drawing/2014/main" id="{848F4E5E-DA78-4915-B944-DEE6E543761C}"/>
              </a:ext>
            </a:extLst>
          </p:cNvPr>
          <p:cNvSpPr/>
          <p:nvPr/>
        </p:nvSpPr>
        <p:spPr>
          <a:xfrm>
            <a:off x="7290709" y="305192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tar: 32 Points 45">
            <a:extLst>
              <a:ext uri="{FF2B5EF4-FFF2-40B4-BE49-F238E27FC236}">
                <a16:creationId xmlns:a16="http://schemas.microsoft.com/office/drawing/2014/main" id="{F8D71DCB-DF15-4259-B41E-F45E402399DE}"/>
              </a:ext>
            </a:extLst>
          </p:cNvPr>
          <p:cNvSpPr/>
          <p:nvPr/>
        </p:nvSpPr>
        <p:spPr>
          <a:xfrm>
            <a:off x="6581777" y="424281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tar: 32 Points 46">
            <a:extLst>
              <a:ext uri="{FF2B5EF4-FFF2-40B4-BE49-F238E27FC236}">
                <a16:creationId xmlns:a16="http://schemas.microsoft.com/office/drawing/2014/main" id="{1EF5E46D-3EFB-4C32-AA56-CB3F48CF6776}"/>
              </a:ext>
            </a:extLst>
          </p:cNvPr>
          <p:cNvSpPr/>
          <p:nvPr/>
        </p:nvSpPr>
        <p:spPr>
          <a:xfrm>
            <a:off x="6569529" y="404481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tar: 32 Points 47">
            <a:extLst>
              <a:ext uri="{FF2B5EF4-FFF2-40B4-BE49-F238E27FC236}">
                <a16:creationId xmlns:a16="http://schemas.microsoft.com/office/drawing/2014/main" id="{F41D3A8F-A323-43E9-8355-70EE53C9CBED}"/>
              </a:ext>
            </a:extLst>
          </p:cNvPr>
          <p:cNvSpPr/>
          <p:nvPr/>
        </p:nvSpPr>
        <p:spPr>
          <a:xfrm>
            <a:off x="6819221" y="400048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Star: 32 Points 48">
            <a:extLst>
              <a:ext uri="{FF2B5EF4-FFF2-40B4-BE49-F238E27FC236}">
                <a16:creationId xmlns:a16="http://schemas.microsoft.com/office/drawing/2014/main" id="{DFF75FDC-B1FB-4D71-88CA-C161CBF0B05A}"/>
              </a:ext>
            </a:extLst>
          </p:cNvPr>
          <p:cNvSpPr/>
          <p:nvPr/>
        </p:nvSpPr>
        <p:spPr>
          <a:xfrm>
            <a:off x="7222337" y="457580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Star: 32 Points 49">
            <a:extLst>
              <a:ext uri="{FF2B5EF4-FFF2-40B4-BE49-F238E27FC236}">
                <a16:creationId xmlns:a16="http://schemas.microsoft.com/office/drawing/2014/main" id="{2376B166-59FB-469C-A038-DA9684AABC2E}"/>
              </a:ext>
            </a:extLst>
          </p:cNvPr>
          <p:cNvSpPr/>
          <p:nvPr/>
        </p:nvSpPr>
        <p:spPr>
          <a:xfrm>
            <a:off x="7058366" y="41086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E2C4F0B7-F22F-4093-AAC7-A33EB51A6502}"/>
              </a:ext>
            </a:extLst>
          </p:cNvPr>
          <p:cNvSpPr/>
          <p:nvPr/>
        </p:nvSpPr>
        <p:spPr>
          <a:xfrm>
            <a:off x="7211618" y="408564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02213A18-FCE9-4AFD-840E-7D0BBC0D3199}"/>
              </a:ext>
            </a:extLst>
          </p:cNvPr>
          <p:cNvSpPr/>
          <p:nvPr/>
        </p:nvSpPr>
        <p:spPr>
          <a:xfrm>
            <a:off x="7211618" y="433445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tar: 32 Points 52">
            <a:extLst>
              <a:ext uri="{FF2B5EF4-FFF2-40B4-BE49-F238E27FC236}">
                <a16:creationId xmlns:a16="http://schemas.microsoft.com/office/drawing/2014/main" id="{CD4C7D0A-0965-45A0-A786-0E674DC7E0EB}"/>
              </a:ext>
            </a:extLst>
          </p:cNvPr>
          <p:cNvSpPr/>
          <p:nvPr/>
        </p:nvSpPr>
        <p:spPr>
          <a:xfrm>
            <a:off x="6554191" y="338095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tar: 32 Points 53">
            <a:extLst>
              <a:ext uri="{FF2B5EF4-FFF2-40B4-BE49-F238E27FC236}">
                <a16:creationId xmlns:a16="http://schemas.microsoft.com/office/drawing/2014/main" id="{A4CF8365-64E4-4E79-A32A-7AA01CA3A63F}"/>
              </a:ext>
            </a:extLst>
          </p:cNvPr>
          <p:cNvSpPr/>
          <p:nvPr/>
        </p:nvSpPr>
        <p:spPr>
          <a:xfrm>
            <a:off x="7410792" y="396427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tar: 32 Points 54">
            <a:extLst>
              <a:ext uri="{FF2B5EF4-FFF2-40B4-BE49-F238E27FC236}">
                <a16:creationId xmlns:a16="http://schemas.microsoft.com/office/drawing/2014/main" id="{EACD686A-06B3-4213-B3A1-B37A50222BA2}"/>
              </a:ext>
            </a:extLst>
          </p:cNvPr>
          <p:cNvSpPr/>
          <p:nvPr/>
        </p:nvSpPr>
        <p:spPr>
          <a:xfrm>
            <a:off x="6799150" y="421265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tar: 32 Points 55">
            <a:extLst>
              <a:ext uri="{FF2B5EF4-FFF2-40B4-BE49-F238E27FC236}">
                <a16:creationId xmlns:a16="http://schemas.microsoft.com/office/drawing/2014/main" id="{3A1DE16E-BF66-4669-B188-D309157CA2EC}"/>
              </a:ext>
            </a:extLst>
          </p:cNvPr>
          <p:cNvSpPr/>
          <p:nvPr/>
        </p:nvSpPr>
        <p:spPr>
          <a:xfrm>
            <a:off x="6639781" y="445235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tar: 32 Points 56">
            <a:extLst>
              <a:ext uri="{FF2B5EF4-FFF2-40B4-BE49-F238E27FC236}">
                <a16:creationId xmlns:a16="http://schemas.microsoft.com/office/drawing/2014/main" id="{55CF80FB-2F53-4004-8F22-35852EFC78F7}"/>
              </a:ext>
            </a:extLst>
          </p:cNvPr>
          <p:cNvSpPr/>
          <p:nvPr/>
        </p:nvSpPr>
        <p:spPr>
          <a:xfrm>
            <a:off x="6795748" y="449067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CC29EA33-684F-4D0D-BF2F-B4509C4AFF16}"/>
              </a:ext>
            </a:extLst>
          </p:cNvPr>
          <p:cNvSpPr/>
          <p:nvPr/>
        </p:nvSpPr>
        <p:spPr>
          <a:xfrm>
            <a:off x="7077929" y="455812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Star: 32 Points 58">
            <a:extLst>
              <a:ext uri="{FF2B5EF4-FFF2-40B4-BE49-F238E27FC236}">
                <a16:creationId xmlns:a16="http://schemas.microsoft.com/office/drawing/2014/main" id="{AD49B8A3-4290-4D13-BEA6-4B731501630B}"/>
              </a:ext>
            </a:extLst>
          </p:cNvPr>
          <p:cNvSpPr/>
          <p:nvPr/>
        </p:nvSpPr>
        <p:spPr>
          <a:xfrm>
            <a:off x="6569529" y="472199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C27CE934-8239-40C2-8ECD-5F033C1B209C}"/>
              </a:ext>
            </a:extLst>
          </p:cNvPr>
          <p:cNvSpPr/>
          <p:nvPr/>
        </p:nvSpPr>
        <p:spPr>
          <a:xfrm>
            <a:off x="6819221" y="46776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tar: 32 Points 60">
            <a:extLst>
              <a:ext uri="{FF2B5EF4-FFF2-40B4-BE49-F238E27FC236}">
                <a16:creationId xmlns:a16="http://schemas.microsoft.com/office/drawing/2014/main" id="{E3E27461-346F-4555-97D7-F92F6D5DEC07}"/>
              </a:ext>
            </a:extLst>
          </p:cNvPr>
          <p:cNvSpPr/>
          <p:nvPr/>
        </p:nvSpPr>
        <p:spPr>
          <a:xfrm>
            <a:off x="7037787" y="496644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tar: 32 Points 61">
            <a:extLst>
              <a:ext uri="{FF2B5EF4-FFF2-40B4-BE49-F238E27FC236}">
                <a16:creationId xmlns:a16="http://schemas.microsoft.com/office/drawing/2014/main" id="{988E43DB-E85D-4F54-9B18-0DD4F4F163AE}"/>
              </a:ext>
            </a:extLst>
          </p:cNvPr>
          <p:cNvSpPr/>
          <p:nvPr/>
        </p:nvSpPr>
        <p:spPr>
          <a:xfrm>
            <a:off x="7058366" y="478584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Star: 32 Points 62">
            <a:extLst>
              <a:ext uri="{FF2B5EF4-FFF2-40B4-BE49-F238E27FC236}">
                <a16:creationId xmlns:a16="http://schemas.microsoft.com/office/drawing/2014/main" id="{3085BCC9-D235-43E3-BE02-81FE489470BE}"/>
              </a:ext>
            </a:extLst>
          </p:cNvPr>
          <p:cNvSpPr/>
          <p:nvPr/>
        </p:nvSpPr>
        <p:spPr>
          <a:xfrm>
            <a:off x="7017376" y="433970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tar: 32 Points 63">
            <a:extLst>
              <a:ext uri="{FF2B5EF4-FFF2-40B4-BE49-F238E27FC236}">
                <a16:creationId xmlns:a16="http://schemas.microsoft.com/office/drawing/2014/main" id="{8E4CD5C2-0341-4A4C-B299-63CE22146280}"/>
              </a:ext>
            </a:extLst>
          </p:cNvPr>
          <p:cNvSpPr/>
          <p:nvPr/>
        </p:nvSpPr>
        <p:spPr>
          <a:xfrm>
            <a:off x="7250055" y="479206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tar: 32 Points 64">
            <a:extLst>
              <a:ext uri="{FF2B5EF4-FFF2-40B4-BE49-F238E27FC236}">
                <a16:creationId xmlns:a16="http://schemas.microsoft.com/office/drawing/2014/main" id="{953EF7D2-2682-4716-A0F6-24B79259F07E}"/>
              </a:ext>
            </a:extLst>
          </p:cNvPr>
          <p:cNvSpPr/>
          <p:nvPr/>
        </p:nvSpPr>
        <p:spPr>
          <a:xfrm>
            <a:off x="7394971" y="434104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Star: 32 Points 65">
            <a:extLst>
              <a:ext uri="{FF2B5EF4-FFF2-40B4-BE49-F238E27FC236}">
                <a16:creationId xmlns:a16="http://schemas.microsoft.com/office/drawing/2014/main" id="{CB38C37E-5F18-47C0-8A28-A2AF5C4076C8}"/>
              </a:ext>
            </a:extLst>
          </p:cNvPr>
          <p:cNvSpPr/>
          <p:nvPr/>
        </p:nvSpPr>
        <p:spPr>
          <a:xfrm>
            <a:off x="7410792" y="464145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85FFDB77-6CDB-4E84-9253-1E6DB71CA12C}"/>
              </a:ext>
            </a:extLst>
          </p:cNvPr>
          <p:cNvSpPr/>
          <p:nvPr/>
        </p:nvSpPr>
        <p:spPr>
          <a:xfrm>
            <a:off x="7506764" y="360121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tar: 32 Points 67">
            <a:extLst>
              <a:ext uri="{FF2B5EF4-FFF2-40B4-BE49-F238E27FC236}">
                <a16:creationId xmlns:a16="http://schemas.microsoft.com/office/drawing/2014/main" id="{6E637020-81F7-47CA-BC5A-1FFC50E92817}"/>
              </a:ext>
            </a:extLst>
          </p:cNvPr>
          <p:cNvSpPr/>
          <p:nvPr/>
        </p:nvSpPr>
        <p:spPr>
          <a:xfrm>
            <a:off x="6785034" y="50795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tar: 32 Points 68">
            <a:extLst>
              <a:ext uri="{FF2B5EF4-FFF2-40B4-BE49-F238E27FC236}">
                <a16:creationId xmlns:a16="http://schemas.microsoft.com/office/drawing/2014/main" id="{2FA2733B-BF51-4D63-9DD6-7AC3CD816853}"/>
              </a:ext>
            </a:extLst>
          </p:cNvPr>
          <p:cNvSpPr/>
          <p:nvPr/>
        </p:nvSpPr>
        <p:spPr>
          <a:xfrm>
            <a:off x="6944918" y="51557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F80E10CC-79DB-4523-BD3B-5748A1B776F3}"/>
              </a:ext>
            </a:extLst>
          </p:cNvPr>
          <p:cNvSpPr/>
          <p:nvPr/>
        </p:nvSpPr>
        <p:spPr>
          <a:xfrm>
            <a:off x="6558815" y="53109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Star: 32 Points 70">
            <a:extLst>
              <a:ext uri="{FF2B5EF4-FFF2-40B4-BE49-F238E27FC236}">
                <a16:creationId xmlns:a16="http://schemas.microsoft.com/office/drawing/2014/main" id="{B022A733-1525-4C70-BD34-9C698185D705}"/>
              </a:ext>
            </a:extLst>
          </p:cNvPr>
          <p:cNvSpPr/>
          <p:nvPr/>
        </p:nvSpPr>
        <p:spPr>
          <a:xfrm>
            <a:off x="6808507" y="52665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tar: 32 Points 71">
            <a:extLst>
              <a:ext uri="{FF2B5EF4-FFF2-40B4-BE49-F238E27FC236}">
                <a16:creationId xmlns:a16="http://schemas.microsoft.com/office/drawing/2014/main" id="{B79928AD-D5F9-4B51-9B8B-38CFD329D3EC}"/>
              </a:ext>
            </a:extLst>
          </p:cNvPr>
          <p:cNvSpPr/>
          <p:nvPr/>
        </p:nvSpPr>
        <p:spPr>
          <a:xfrm>
            <a:off x="6617496" y="488962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tar: 32 Points 72">
            <a:extLst>
              <a:ext uri="{FF2B5EF4-FFF2-40B4-BE49-F238E27FC236}">
                <a16:creationId xmlns:a16="http://schemas.microsoft.com/office/drawing/2014/main" id="{4403A859-6C2B-405D-9444-0BBAB4740F91}"/>
              </a:ext>
            </a:extLst>
          </p:cNvPr>
          <p:cNvSpPr/>
          <p:nvPr/>
        </p:nvSpPr>
        <p:spPr>
          <a:xfrm>
            <a:off x="7047652" y="537476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Star: 32 Points 73">
            <a:extLst>
              <a:ext uri="{FF2B5EF4-FFF2-40B4-BE49-F238E27FC236}">
                <a16:creationId xmlns:a16="http://schemas.microsoft.com/office/drawing/2014/main" id="{8E5419E8-43F1-4DE8-B507-974D3D2B3114}"/>
              </a:ext>
            </a:extLst>
          </p:cNvPr>
          <p:cNvSpPr/>
          <p:nvPr/>
        </p:nvSpPr>
        <p:spPr>
          <a:xfrm>
            <a:off x="7170371" y="50769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tar: 32 Points 74">
            <a:extLst>
              <a:ext uri="{FF2B5EF4-FFF2-40B4-BE49-F238E27FC236}">
                <a16:creationId xmlns:a16="http://schemas.microsoft.com/office/drawing/2014/main" id="{DCDC70ED-84DF-429C-BFE8-8C8D4A956F82}"/>
              </a:ext>
            </a:extLst>
          </p:cNvPr>
          <p:cNvSpPr/>
          <p:nvPr/>
        </p:nvSpPr>
        <p:spPr>
          <a:xfrm>
            <a:off x="7239341" y="538098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Star: 32 Points 75">
            <a:extLst>
              <a:ext uri="{FF2B5EF4-FFF2-40B4-BE49-F238E27FC236}">
                <a16:creationId xmlns:a16="http://schemas.microsoft.com/office/drawing/2014/main" id="{3CC71123-97F5-47F8-9D2B-507362D43FEE}"/>
              </a:ext>
            </a:extLst>
          </p:cNvPr>
          <p:cNvSpPr/>
          <p:nvPr/>
        </p:nvSpPr>
        <p:spPr>
          <a:xfrm>
            <a:off x="7390892" y="49595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Star: 32 Points 76">
            <a:extLst>
              <a:ext uri="{FF2B5EF4-FFF2-40B4-BE49-F238E27FC236}">
                <a16:creationId xmlns:a16="http://schemas.microsoft.com/office/drawing/2014/main" id="{C40AB685-1DE8-4009-82D6-F4615FA6BFEB}"/>
              </a:ext>
            </a:extLst>
          </p:cNvPr>
          <p:cNvSpPr/>
          <p:nvPr/>
        </p:nvSpPr>
        <p:spPr>
          <a:xfrm>
            <a:off x="7400078" y="523037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68969C8-ACAE-457F-B060-96163372EE04}"/>
              </a:ext>
            </a:extLst>
          </p:cNvPr>
          <p:cNvSpPr/>
          <p:nvPr/>
        </p:nvSpPr>
        <p:spPr>
          <a:xfrm>
            <a:off x="8258180" y="2162175"/>
            <a:ext cx="1228725" cy="33909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Star: 32 Points 78">
            <a:extLst>
              <a:ext uri="{FF2B5EF4-FFF2-40B4-BE49-F238E27FC236}">
                <a16:creationId xmlns:a16="http://schemas.microsoft.com/office/drawing/2014/main" id="{81CD744E-7998-47ED-B9DE-1E2EFAC5EA96}"/>
              </a:ext>
            </a:extLst>
          </p:cNvPr>
          <p:cNvSpPr/>
          <p:nvPr/>
        </p:nvSpPr>
        <p:spPr>
          <a:xfrm>
            <a:off x="8394252" y="22791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Star: 32 Points 79">
            <a:extLst>
              <a:ext uri="{FF2B5EF4-FFF2-40B4-BE49-F238E27FC236}">
                <a16:creationId xmlns:a16="http://schemas.microsoft.com/office/drawing/2014/main" id="{7D321514-0FE1-41D6-9B33-67AB6EC0328D}"/>
              </a:ext>
            </a:extLst>
          </p:cNvPr>
          <p:cNvSpPr/>
          <p:nvPr/>
        </p:nvSpPr>
        <p:spPr>
          <a:xfrm>
            <a:off x="8626594" y="230811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Star: 32 Points 80">
            <a:extLst>
              <a:ext uri="{FF2B5EF4-FFF2-40B4-BE49-F238E27FC236}">
                <a16:creationId xmlns:a16="http://schemas.microsoft.com/office/drawing/2014/main" id="{B3CB2C0F-FBE5-4319-8D0F-9B92BC95FA62}"/>
              </a:ext>
            </a:extLst>
          </p:cNvPr>
          <p:cNvSpPr/>
          <p:nvPr/>
        </p:nvSpPr>
        <p:spPr>
          <a:xfrm>
            <a:off x="8412623" y="273743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Star: 32 Points 81">
            <a:extLst>
              <a:ext uri="{FF2B5EF4-FFF2-40B4-BE49-F238E27FC236}">
                <a16:creationId xmlns:a16="http://schemas.microsoft.com/office/drawing/2014/main" id="{E81D0D54-DB06-42BE-8652-F6612634C392}"/>
              </a:ext>
            </a:extLst>
          </p:cNvPr>
          <p:cNvSpPr/>
          <p:nvPr/>
        </p:nvSpPr>
        <p:spPr>
          <a:xfrm>
            <a:off x="8400375" y="253943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Star: 32 Points 82">
            <a:extLst>
              <a:ext uri="{FF2B5EF4-FFF2-40B4-BE49-F238E27FC236}">
                <a16:creationId xmlns:a16="http://schemas.microsoft.com/office/drawing/2014/main" id="{69293929-8B24-4EC6-B4A5-0085192F3546}"/>
              </a:ext>
            </a:extLst>
          </p:cNvPr>
          <p:cNvSpPr/>
          <p:nvPr/>
        </p:nvSpPr>
        <p:spPr>
          <a:xfrm>
            <a:off x="8650067" y="249511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Star: 32 Points 83">
            <a:extLst>
              <a:ext uri="{FF2B5EF4-FFF2-40B4-BE49-F238E27FC236}">
                <a16:creationId xmlns:a16="http://schemas.microsoft.com/office/drawing/2014/main" id="{528A5F7C-2C7F-4195-AB47-B5ED5FCFE4F3}"/>
              </a:ext>
            </a:extLst>
          </p:cNvPr>
          <p:cNvSpPr/>
          <p:nvPr/>
        </p:nvSpPr>
        <p:spPr>
          <a:xfrm>
            <a:off x="8849752" y="23081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Star: 32 Points 84">
            <a:extLst>
              <a:ext uri="{FF2B5EF4-FFF2-40B4-BE49-F238E27FC236}">
                <a16:creationId xmlns:a16="http://schemas.microsoft.com/office/drawing/2014/main" id="{5561BBA7-9E51-4EE8-99F6-55351BFBF767}"/>
              </a:ext>
            </a:extLst>
          </p:cNvPr>
          <p:cNvSpPr/>
          <p:nvPr/>
        </p:nvSpPr>
        <p:spPr>
          <a:xfrm>
            <a:off x="8889212" y="26032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Star: 32 Points 85">
            <a:extLst>
              <a:ext uri="{FF2B5EF4-FFF2-40B4-BE49-F238E27FC236}">
                <a16:creationId xmlns:a16="http://schemas.microsoft.com/office/drawing/2014/main" id="{284E777F-EB3C-47EB-B02D-F336B4F91AB7}"/>
              </a:ext>
            </a:extLst>
          </p:cNvPr>
          <p:cNvSpPr/>
          <p:nvPr/>
        </p:nvSpPr>
        <p:spPr>
          <a:xfrm>
            <a:off x="9042464" y="25802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Star: 32 Points 86">
            <a:extLst>
              <a:ext uri="{FF2B5EF4-FFF2-40B4-BE49-F238E27FC236}">
                <a16:creationId xmlns:a16="http://schemas.microsoft.com/office/drawing/2014/main" id="{123285DD-40B2-4108-8A31-0FA035289069}"/>
              </a:ext>
            </a:extLst>
          </p:cNvPr>
          <p:cNvSpPr/>
          <p:nvPr/>
        </p:nvSpPr>
        <p:spPr>
          <a:xfrm>
            <a:off x="9042464" y="282907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Star: 32 Points 87">
            <a:extLst>
              <a:ext uri="{FF2B5EF4-FFF2-40B4-BE49-F238E27FC236}">
                <a16:creationId xmlns:a16="http://schemas.microsoft.com/office/drawing/2014/main" id="{C96C50DA-7908-43EF-A324-572C71BF87C5}"/>
              </a:ext>
            </a:extLst>
          </p:cNvPr>
          <p:cNvSpPr/>
          <p:nvPr/>
        </p:nvSpPr>
        <p:spPr>
          <a:xfrm>
            <a:off x="9107436" y="22456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Star: 32 Points 88">
            <a:extLst>
              <a:ext uri="{FF2B5EF4-FFF2-40B4-BE49-F238E27FC236}">
                <a16:creationId xmlns:a16="http://schemas.microsoft.com/office/drawing/2014/main" id="{28BDA8F0-3272-4F52-9C02-43445BF70FFB}"/>
              </a:ext>
            </a:extLst>
          </p:cNvPr>
          <p:cNvSpPr/>
          <p:nvPr/>
        </p:nvSpPr>
        <p:spPr>
          <a:xfrm>
            <a:off x="9241638" y="24588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Star: 32 Points 89">
            <a:extLst>
              <a:ext uri="{FF2B5EF4-FFF2-40B4-BE49-F238E27FC236}">
                <a16:creationId xmlns:a16="http://schemas.microsoft.com/office/drawing/2014/main" id="{427FDC68-CB5D-4BAE-9EC5-4E629F760F2A}"/>
              </a:ext>
            </a:extLst>
          </p:cNvPr>
          <p:cNvSpPr/>
          <p:nvPr/>
        </p:nvSpPr>
        <p:spPr>
          <a:xfrm>
            <a:off x="8629996" y="270728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Star: 32 Points 90">
            <a:extLst>
              <a:ext uri="{FF2B5EF4-FFF2-40B4-BE49-F238E27FC236}">
                <a16:creationId xmlns:a16="http://schemas.microsoft.com/office/drawing/2014/main" id="{ED595F49-D407-45E6-8E9D-62A8C149F5A2}"/>
              </a:ext>
            </a:extLst>
          </p:cNvPr>
          <p:cNvSpPr/>
          <p:nvPr/>
        </p:nvSpPr>
        <p:spPr>
          <a:xfrm>
            <a:off x="8394252" y="295637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Star: 32 Points 91">
            <a:extLst>
              <a:ext uri="{FF2B5EF4-FFF2-40B4-BE49-F238E27FC236}">
                <a16:creationId xmlns:a16="http://schemas.microsoft.com/office/drawing/2014/main" id="{53D7F946-D69D-4B17-B01C-01EBAC8D11CB}"/>
              </a:ext>
            </a:extLst>
          </p:cNvPr>
          <p:cNvSpPr/>
          <p:nvPr/>
        </p:nvSpPr>
        <p:spPr>
          <a:xfrm>
            <a:off x="8626594" y="298529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Star: 32 Points 92">
            <a:extLst>
              <a:ext uri="{FF2B5EF4-FFF2-40B4-BE49-F238E27FC236}">
                <a16:creationId xmlns:a16="http://schemas.microsoft.com/office/drawing/2014/main" id="{B3FA0D75-D585-4C64-A16F-2114EE40038C}"/>
              </a:ext>
            </a:extLst>
          </p:cNvPr>
          <p:cNvSpPr/>
          <p:nvPr/>
        </p:nvSpPr>
        <p:spPr>
          <a:xfrm>
            <a:off x="8908775" y="305274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Star: 32 Points 93">
            <a:extLst>
              <a:ext uri="{FF2B5EF4-FFF2-40B4-BE49-F238E27FC236}">
                <a16:creationId xmlns:a16="http://schemas.microsoft.com/office/drawing/2014/main" id="{7354D6C3-B97E-45F7-8252-C35B591CB12E}"/>
              </a:ext>
            </a:extLst>
          </p:cNvPr>
          <p:cNvSpPr/>
          <p:nvPr/>
        </p:nvSpPr>
        <p:spPr>
          <a:xfrm>
            <a:off x="8400375" y="321661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tar: 32 Points 94">
            <a:extLst>
              <a:ext uri="{FF2B5EF4-FFF2-40B4-BE49-F238E27FC236}">
                <a16:creationId xmlns:a16="http://schemas.microsoft.com/office/drawing/2014/main" id="{DD7BB333-9E2B-4375-B212-CECE400FE00F}"/>
              </a:ext>
            </a:extLst>
          </p:cNvPr>
          <p:cNvSpPr/>
          <p:nvPr/>
        </p:nvSpPr>
        <p:spPr>
          <a:xfrm>
            <a:off x="8650067" y="317228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Star: 32 Points 95">
            <a:extLst>
              <a:ext uri="{FF2B5EF4-FFF2-40B4-BE49-F238E27FC236}">
                <a16:creationId xmlns:a16="http://schemas.microsoft.com/office/drawing/2014/main" id="{DD6D772B-D193-4AD2-8CBB-1F9F719E66ED}"/>
              </a:ext>
            </a:extLst>
          </p:cNvPr>
          <p:cNvSpPr/>
          <p:nvPr/>
        </p:nvSpPr>
        <p:spPr>
          <a:xfrm>
            <a:off x="8868633" y="34610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D1B0F14D-FEA6-424B-BE91-DEAD86B750F5}"/>
              </a:ext>
            </a:extLst>
          </p:cNvPr>
          <p:cNvSpPr/>
          <p:nvPr/>
        </p:nvSpPr>
        <p:spPr>
          <a:xfrm>
            <a:off x="8889212" y="328046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Star: 32 Points 97">
            <a:extLst>
              <a:ext uri="{FF2B5EF4-FFF2-40B4-BE49-F238E27FC236}">
                <a16:creationId xmlns:a16="http://schemas.microsoft.com/office/drawing/2014/main" id="{1E74C07F-B05B-4349-8D15-43962FC96E14}"/>
              </a:ext>
            </a:extLst>
          </p:cNvPr>
          <p:cNvSpPr/>
          <p:nvPr/>
        </p:nvSpPr>
        <p:spPr>
          <a:xfrm>
            <a:off x="8848222" y="283432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Star: 32 Points 98">
            <a:extLst>
              <a:ext uri="{FF2B5EF4-FFF2-40B4-BE49-F238E27FC236}">
                <a16:creationId xmlns:a16="http://schemas.microsoft.com/office/drawing/2014/main" id="{6F649360-42E3-4CB4-8260-6E1EE031B974}"/>
              </a:ext>
            </a:extLst>
          </p:cNvPr>
          <p:cNvSpPr/>
          <p:nvPr/>
        </p:nvSpPr>
        <p:spPr>
          <a:xfrm>
            <a:off x="9080901" y="328668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Star: 32 Points 99">
            <a:extLst>
              <a:ext uri="{FF2B5EF4-FFF2-40B4-BE49-F238E27FC236}">
                <a16:creationId xmlns:a16="http://schemas.microsoft.com/office/drawing/2014/main" id="{AD49FAA1-CD6B-4557-A722-8E28591DAB30}"/>
              </a:ext>
            </a:extLst>
          </p:cNvPr>
          <p:cNvSpPr/>
          <p:nvPr/>
        </p:nvSpPr>
        <p:spPr>
          <a:xfrm>
            <a:off x="9225817" y="28356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Star: 32 Points 100">
            <a:extLst>
              <a:ext uri="{FF2B5EF4-FFF2-40B4-BE49-F238E27FC236}">
                <a16:creationId xmlns:a16="http://schemas.microsoft.com/office/drawing/2014/main" id="{3BD30E26-4A82-4885-997F-83F4F0D5C14C}"/>
              </a:ext>
            </a:extLst>
          </p:cNvPr>
          <p:cNvSpPr/>
          <p:nvPr/>
        </p:nvSpPr>
        <p:spPr>
          <a:xfrm>
            <a:off x="9241638" y="313607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Star: 32 Points 101">
            <a:extLst>
              <a:ext uri="{FF2B5EF4-FFF2-40B4-BE49-F238E27FC236}">
                <a16:creationId xmlns:a16="http://schemas.microsoft.com/office/drawing/2014/main" id="{7F134D49-E361-4CAC-A2F8-F2F3D13DECA3}"/>
              </a:ext>
            </a:extLst>
          </p:cNvPr>
          <p:cNvSpPr/>
          <p:nvPr/>
        </p:nvSpPr>
        <p:spPr>
          <a:xfrm>
            <a:off x="8383538" y="354529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Star: 32 Points 106">
            <a:extLst>
              <a:ext uri="{FF2B5EF4-FFF2-40B4-BE49-F238E27FC236}">
                <a16:creationId xmlns:a16="http://schemas.microsoft.com/office/drawing/2014/main" id="{601170A2-FDBC-4AF7-8130-C330F41BB0AA}"/>
              </a:ext>
            </a:extLst>
          </p:cNvPr>
          <p:cNvSpPr/>
          <p:nvPr/>
        </p:nvSpPr>
        <p:spPr>
          <a:xfrm>
            <a:off x="8599347" y="338445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Star: 32 Points 110">
            <a:extLst>
              <a:ext uri="{FF2B5EF4-FFF2-40B4-BE49-F238E27FC236}">
                <a16:creationId xmlns:a16="http://schemas.microsoft.com/office/drawing/2014/main" id="{9F93998A-3A36-48F7-B21D-CA91497F5CD7}"/>
              </a:ext>
            </a:extLst>
          </p:cNvPr>
          <p:cNvSpPr/>
          <p:nvPr/>
        </p:nvSpPr>
        <p:spPr>
          <a:xfrm>
            <a:off x="9221738" y="34541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Star: 32 Points 112">
            <a:extLst>
              <a:ext uri="{FF2B5EF4-FFF2-40B4-BE49-F238E27FC236}">
                <a16:creationId xmlns:a16="http://schemas.microsoft.com/office/drawing/2014/main" id="{9D8E81D2-5557-4B95-85B7-E00E80D87789}"/>
              </a:ext>
            </a:extLst>
          </p:cNvPr>
          <p:cNvSpPr/>
          <p:nvPr/>
        </p:nvSpPr>
        <p:spPr>
          <a:xfrm>
            <a:off x="9138564" y="408183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Star: 32 Points 113">
            <a:extLst>
              <a:ext uri="{FF2B5EF4-FFF2-40B4-BE49-F238E27FC236}">
                <a16:creationId xmlns:a16="http://schemas.microsoft.com/office/drawing/2014/main" id="{07F316CB-EA23-4CEF-B8A2-993F83E19E81}"/>
              </a:ext>
            </a:extLst>
          </p:cNvPr>
          <p:cNvSpPr/>
          <p:nvPr/>
        </p:nvSpPr>
        <p:spPr>
          <a:xfrm>
            <a:off x="9090939" y="305192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Star: 32 Points 114">
            <a:extLst>
              <a:ext uri="{FF2B5EF4-FFF2-40B4-BE49-F238E27FC236}">
                <a16:creationId xmlns:a16="http://schemas.microsoft.com/office/drawing/2014/main" id="{2BD9682B-BB82-452E-A4FA-8E4D2718780A}"/>
              </a:ext>
            </a:extLst>
          </p:cNvPr>
          <p:cNvSpPr/>
          <p:nvPr/>
        </p:nvSpPr>
        <p:spPr>
          <a:xfrm>
            <a:off x="8382007" y="424281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Star: 32 Points 117">
            <a:extLst>
              <a:ext uri="{FF2B5EF4-FFF2-40B4-BE49-F238E27FC236}">
                <a16:creationId xmlns:a16="http://schemas.microsoft.com/office/drawing/2014/main" id="{7263700B-A9A5-49EE-9CCE-BBD57BE475F8}"/>
              </a:ext>
            </a:extLst>
          </p:cNvPr>
          <p:cNvSpPr/>
          <p:nvPr/>
        </p:nvSpPr>
        <p:spPr>
          <a:xfrm>
            <a:off x="9022567" y="457580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Star: 32 Points 118">
            <a:extLst>
              <a:ext uri="{FF2B5EF4-FFF2-40B4-BE49-F238E27FC236}">
                <a16:creationId xmlns:a16="http://schemas.microsoft.com/office/drawing/2014/main" id="{8329ED90-CF40-4A50-B967-0F84A648A844}"/>
              </a:ext>
            </a:extLst>
          </p:cNvPr>
          <p:cNvSpPr/>
          <p:nvPr/>
        </p:nvSpPr>
        <p:spPr>
          <a:xfrm>
            <a:off x="8858596" y="41086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Star: 32 Points 119">
            <a:extLst>
              <a:ext uri="{FF2B5EF4-FFF2-40B4-BE49-F238E27FC236}">
                <a16:creationId xmlns:a16="http://schemas.microsoft.com/office/drawing/2014/main" id="{DBE74462-17AE-4560-AD03-402629AD6B03}"/>
              </a:ext>
            </a:extLst>
          </p:cNvPr>
          <p:cNvSpPr/>
          <p:nvPr/>
        </p:nvSpPr>
        <p:spPr>
          <a:xfrm>
            <a:off x="9011848" y="408564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Star: 32 Points 120">
            <a:extLst>
              <a:ext uri="{FF2B5EF4-FFF2-40B4-BE49-F238E27FC236}">
                <a16:creationId xmlns:a16="http://schemas.microsoft.com/office/drawing/2014/main" id="{0F3C99DA-7597-4549-861C-0ECAD59CC749}"/>
              </a:ext>
            </a:extLst>
          </p:cNvPr>
          <p:cNvSpPr/>
          <p:nvPr/>
        </p:nvSpPr>
        <p:spPr>
          <a:xfrm>
            <a:off x="9011848" y="433445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Star: 32 Points 121">
            <a:extLst>
              <a:ext uri="{FF2B5EF4-FFF2-40B4-BE49-F238E27FC236}">
                <a16:creationId xmlns:a16="http://schemas.microsoft.com/office/drawing/2014/main" id="{F9E71D48-81D9-4D53-A39C-51E9DF0BB4DE}"/>
              </a:ext>
            </a:extLst>
          </p:cNvPr>
          <p:cNvSpPr/>
          <p:nvPr/>
        </p:nvSpPr>
        <p:spPr>
          <a:xfrm>
            <a:off x="8354421" y="338095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Star: 32 Points 123">
            <a:extLst>
              <a:ext uri="{FF2B5EF4-FFF2-40B4-BE49-F238E27FC236}">
                <a16:creationId xmlns:a16="http://schemas.microsoft.com/office/drawing/2014/main" id="{4458B897-93A8-4774-B4F7-9296098AA245}"/>
              </a:ext>
            </a:extLst>
          </p:cNvPr>
          <p:cNvSpPr/>
          <p:nvPr/>
        </p:nvSpPr>
        <p:spPr>
          <a:xfrm>
            <a:off x="8599380" y="421265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Star: 32 Points 124">
            <a:extLst>
              <a:ext uri="{FF2B5EF4-FFF2-40B4-BE49-F238E27FC236}">
                <a16:creationId xmlns:a16="http://schemas.microsoft.com/office/drawing/2014/main" id="{BC0BEB07-CEDB-4310-A524-FA7A459A74AB}"/>
              </a:ext>
            </a:extLst>
          </p:cNvPr>
          <p:cNvSpPr/>
          <p:nvPr/>
        </p:nvSpPr>
        <p:spPr>
          <a:xfrm>
            <a:off x="8440011" y="445235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Star: 32 Points 125">
            <a:extLst>
              <a:ext uri="{FF2B5EF4-FFF2-40B4-BE49-F238E27FC236}">
                <a16:creationId xmlns:a16="http://schemas.microsoft.com/office/drawing/2014/main" id="{7F942B3F-2226-4184-887F-C380406BC82D}"/>
              </a:ext>
            </a:extLst>
          </p:cNvPr>
          <p:cNvSpPr/>
          <p:nvPr/>
        </p:nvSpPr>
        <p:spPr>
          <a:xfrm>
            <a:off x="8595978" y="449067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Star: 32 Points 126">
            <a:extLst>
              <a:ext uri="{FF2B5EF4-FFF2-40B4-BE49-F238E27FC236}">
                <a16:creationId xmlns:a16="http://schemas.microsoft.com/office/drawing/2014/main" id="{824CF5CE-38B7-4513-8B79-49F4D50D7A47}"/>
              </a:ext>
            </a:extLst>
          </p:cNvPr>
          <p:cNvSpPr/>
          <p:nvPr/>
        </p:nvSpPr>
        <p:spPr>
          <a:xfrm>
            <a:off x="8878159" y="455812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Star: 32 Points 127">
            <a:extLst>
              <a:ext uri="{FF2B5EF4-FFF2-40B4-BE49-F238E27FC236}">
                <a16:creationId xmlns:a16="http://schemas.microsoft.com/office/drawing/2014/main" id="{0A75C02F-CB78-4348-8072-A1CCC698DDFB}"/>
              </a:ext>
            </a:extLst>
          </p:cNvPr>
          <p:cNvSpPr/>
          <p:nvPr/>
        </p:nvSpPr>
        <p:spPr>
          <a:xfrm>
            <a:off x="8369759" y="472199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Star: 32 Points 128">
            <a:extLst>
              <a:ext uri="{FF2B5EF4-FFF2-40B4-BE49-F238E27FC236}">
                <a16:creationId xmlns:a16="http://schemas.microsoft.com/office/drawing/2014/main" id="{D9F2EEDF-D184-4CCA-A07A-5F7C969BEBD0}"/>
              </a:ext>
            </a:extLst>
          </p:cNvPr>
          <p:cNvSpPr/>
          <p:nvPr/>
        </p:nvSpPr>
        <p:spPr>
          <a:xfrm>
            <a:off x="8619451" y="46776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Star: 32 Points 129">
            <a:extLst>
              <a:ext uri="{FF2B5EF4-FFF2-40B4-BE49-F238E27FC236}">
                <a16:creationId xmlns:a16="http://schemas.microsoft.com/office/drawing/2014/main" id="{8446993C-08E6-484F-94E7-1A713804098C}"/>
              </a:ext>
            </a:extLst>
          </p:cNvPr>
          <p:cNvSpPr/>
          <p:nvPr/>
        </p:nvSpPr>
        <p:spPr>
          <a:xfrm>
            <a:off x="8838017" y="496644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Star: 32 Points 130">
            <a:extLst>
              <a:ext uri="{FF2B5EF4-FFF2-40B4-BE49-F238E27FC236}">
                <a16:creationId xmlns:a16="http://schemas.microsoft.com/office/drawing/2014/main" id="{9F55F6A4-324E-4054-B51F-EBF9E912FC75}"/>
              </a:ext>
            </a:extLst>
          </p:cNvPr>
          <p:cNvSpPr/>
          <p:nvPr/>
        </p:nvSpPr>
        <p:spPr>
          <a:xfrm>
            <a:off x="8858596" y="478584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Star: 32 Points 131">
            <a:extLst>
              <a:ext uri="{FF2B5EF4-FFF2-40B4-BE49-F238E27FC236}">
                <a16:creationId xmlns:a16="http://schemas.microsoft.com/office/drawing/2014/main" id="{4C110BEC-29A6-4568-B6DB-98F7FB480CBD}"/>
              </a:ext>
            </a:extLst>
          </p:cNvPr>
          <p:cNvSpPr/>
          <p:nvPr/>
        </p:nvSpPr>
        <p:spPr>
          <a:xfrm>
            <a:off x="8817606" y="433970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Star: 32 Points 132">
            <a:extLst>
              <a:ext uri="{FF2B5EF4-FFF2-40B4-BE49-F238E27FC236}">
                <a16:creationId xmlns:a16="http://schemas.microsoft.com/office/drawing/2014/main" id="{02D29490-C78F-4AEF-8EE3-D509634D4067}"/>
              </a:ext>
            </a:extLst>
          </p:cNvPr>
          <p:cNvSpPr/>
          <p:nvPr/>
        </p:nvSpPr>
        <p:spPr>
          <a:xfrm>
            <a:off x="9050285" y="479206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Star: 32 Points 133">
            <a:extLst>
              <a:ext uri="{FF2B5EF4-FFF2-40B4-BE49-F238E27FC236}">
                <a16:creationId xmlns:a16="http://schemas.microsoft.com/office/drawing/2014/main" id="{B2590135-44D8-4C97-9BA2-DBBFB3863178}"/>
              </a:ext>
            </a:extLst>
          </p:cNvPr>
          <p:cNvSpPr/>
          <p:nvPr/>
        </p:nvSpPr>
        <p:spPr>
          <a:xfrm>
            <a:off x="9195201" y="434104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Star: 32 Points 134">
            <a:extLst>
              <a:ext uri="{FF2B5EF4-FFF2-40B4-BE49-F238E27FC236}">
                <a16:creationId xmlns:a16="http://schemas.microsoft.com/office/drawing/2014/main" id="{FE23FD09-6623-4208-AD48-FAFB76C20F65}"/>
              </a:ext>
            </a:extLst>
          </p:cNvPr>
          <p:cNvSpPr/>
          <p:nvPr/>
        </p:nvSpPr>
        <p:spPr>
          <a:xfrm>
            <a:off x="9211022" y="464145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Star: 32 Points 136">
            <a:extLst>
              <a:ext uri="{FF2B5EF4-FFF2-40B4-BE49-F238E27FC236}">
                <a16:creationId xmlns:a16="http://schemas.microsoft.com/office/drawing/2014/main" id="{0F899833-D797-4CAA-8900-4359C85FE6B2}"/>
              </a:ext>
            </a:extLst>
          </p:cNvPr>
          <p:cNvSpPr/>
          <p:nvPr/>
        </p:nvSpPr>
        <p:spPr>
          <a:xfrm>
            <a:off x="8585264" y="50795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Star: 32 Points 137">
            <a:extLst>
              <a:ext uri="{FF2B5EF4-FFF2-40B4-BE49-F238E27FC236}">
                <a16:creationId xmlns:a16="http://schemas.microsoft.com/office/drawing/2014/main" id="{F8802500-2EB6-4F33-8141-F50751337B50}"/>
              </a:ext>
            </a:extLst>
          </p:cNvPr>
          <p:cNvSpPr/>
          <p:nvPr/>
        </p:nvSpPr>
        <p:spPr>
          <a:xfrm>
            <a:off x="8745148" y="51557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Star: 32 Points 138">
            <a:extLst>
              <a:ext uri="{FF2B5EF4-FFF2-40B4-BE49-F238E27FC236}">
                <a16:creationId xmlns:a16="http://schemas.microsoft.com/office/drawing/2014/main" id="{922BF8D2-4F07-49F0-9B45-2071C639F370}"/>
              </a:ext>
            </a:extLst>
          </p:cNvPr>
          <p:cNvSpPr/>
          <p:nvPr/>
        </p:nvSpPr>
        <p:spPr>
          <a:xfrm>
            <a:off x="8359045" y="53109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Star: 32 Points 139">
            <a:extLst>
              <a:ext uri="{FF2B5EF4-FFF2-40B4-BE49-F238E27FC236}">
                <a16:creationId xmlns:a16="http://schemas.microsoft.com/office/drawing/2014/main" id="{04EA9EB8-5824-4820-A80F-92C8518BBBDE}"/>
              </a:ext>
            </a:extLst>
          </p:cNvPr>
          <p:cNvSpPr/>
          <p:nvPr/>
        </p:nvSpPr>
        <p:spPr>
          <a:xfrm>
            <a:off x="8608737" y="52665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Star: 32 Points 140">
            <a:extLst>
              <a:ext uri="{FF2B5EF4-FFF2-40B4-BE49-F238E27FC236}">
                <a16:creationId xmlns:a16="http://schemas.microsoft.com/office/drawing/2014/main" id="{8393E564-EB25-4C1C-9BA8-939F9FBD09AA}"/>
              </a:ext>
            </a:extLst>
          </p:cNvPr>
          <p:cNvSpPr/>
          <p:nvPr/>
        </p:nvSpPr>
        <p:spPr>
          <a:xfrm>
            <a:off x="8417726" y="488962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Star: 32 Points 141">
            <a:extLst>
              <a:ext uri="{FF2B5EF4-FFF2-40B4-BE49-F238E27FC236}">
                <a16:creationId xmlns:a16="http://schemas.microsoft.com/office/drawing/2014/main" id="{56D262B9-20D1-4CC7-BE7D-41E273C6466B}"/>
              </a:ext>
            </a:extLst>
          </p:cNvPr>
          <p:cNvSpPr/>
          <p:nvPr/>
        </p:nvSpPr>
        <p:spPr>
          <a:xfrm>
            <a:off x="8847882" y="537476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Star: 32 Points 142">
            <a:extLst>
              <a:ext uri="{FF2B5EF4-FFF2-40B4-BE49-F238E27FC236}">
                <a16:creationId xmlns:a16="http://schemas.microsoft.com/office/drawing/2014/main" id="{9CDC770B-DC87-4E1B-9C8A-1304196ACFB2}"/>
              </a:ext>
            </a:extLst>
          </p:cNvPr>
          <p:cNvSpPr/>
          <p:nvPr/>
        </p:nvSpPr>
        <p:spPr>
          <a:xfrm>
            <a:off x="8970601" y="50769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Star: 32 Points 143">
            <a:extLst>
              <a:ext uri="{FF2B5EF4-FFF2-40B4-BE49-F238E27FC236}">
                <a16:creationId xmlns:a16="http://schemas.microsoft.com/office/drawing/2014/main" id="{D08A6A56-987F-4EC4-9799-070ECC37F203}"/>
              </a:ext>
            </a:extLst>
          </p:cNvPr>
          <p:cNvSpPr/>
          <p:nvPr/>
        </p:nvSpPr>
        <p:spPr>
          <a:xfrm>
            <a:off x="9039571" y="538098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Star: 32 Points 144">
            <a:extLst>
              <a:ext uri="{FF2B5EF4-FFF2-40B4-BE49-F238E27FC236}">
                <a16:creationId xmlns:a16="http://schemas.microsoft.com/office/drawing/2014/main" id="{22969B82-33C9-4B30-B931-2BADFCD05239}"/>
              </a:ext>
            </a:extLst>
          </p:cNvPr>
          <p:cNvSpPr/>
          <p:nvPr/>
        </p:nvSpPr>
        <p:spPr>
          <a:xfrm>
            <a:off x="9191122" y="49595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Star: 32 Points 145">
            <a:extLst>
              <a:ext uri="{FF2B5EF4-FFF2-40B4-BE49-F238E27FC236}">
                <a16:creationId xmlns:a16="http://schemas.microsoft.com/office/drawing/2014/main" id="{E440F26C-CBD7-419B-9C62-DD06C941C48C}"/>
              </a:ext>
            </a:extLst>
          </p:cNvPr>
          <p:cNvSpPr/>
          <p:nvPr/>
        </p:nvSpPr>
        <p:spPr>
          <a:xfrm>
            <a:off x="9200308" y="523037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C30A45-64FA-4E7C-B6F6-E641D2E6291C}"/>
              </a:ext>
            </a:extLst>
          </p:cNvPr>
          <p:cNvSpPr/>
          <p:nvPr/>
        </p:nvSpPr>
        <p:spPr>
          <a:xfrm>
            <a:off x="10209275" y="2162175"/>
            <a:ext cx="1228725" cy="33909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Star: 32 Points 147">
            <a:extLst>
              <a:ext uri="{FF2B5EF4-FFF2-40B4-BE49-F238E27FC236}">
                <a16:creationId xmlns:a16="http://schemas.microsoft.com/office/drawing/2014/main" id="{5E67C4ED-D507-475A-8372-33DB135DA48B}"/>
              </a:ext>
            </a:extLst>
          </p:cNvPr>
          <p:cNvSpPr/>
          <p:nvPr/>
        </p:nvSpPr>
        <p:spPr>
          <a:xfrm>
            <a:off x="10345347" y="22791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Star: 32 Points 148">
            <a:extLst>
              <a:ext uri="{FF2B5EF4-FFF2-40B4-BE49-F238E27FC236}">
                <a16:creationId xmlns:a16="http://schemas.microsoft.com/office/drawing/2014/main" id="{C4D94836-D30C-4780-9ADB-75DAEB8DAB32}"/>
              </a:ext>
            </a:extLst>
          </p:cNvPr>
          <p:cNvSpPr/>
          <p:nvPr/>
        </p:nvSpPr>
        <p:spPr>
          <a:xfrm>
            <a:off x="10577689" y="2308113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Star: 32 Points 149">
            <a:extLst>
              <a:ext uri="{FF2B5EF4-FFF2-40B4-BE49-F238E27FC236}">
                <a16:creationId xmlns:a16="http://schemas.microsoft.com/office/drawing/2014/main" id="{FCDAB288-4A47-41FC-8A9A-A30950F9BC5D}"/>
              </a:ext>
            </a:extLst>
          </p:cNvPr>
          <p:cNvSpPr/>
          <p:nvPr/>
        </p:nvSpPr>
        <p:spPr>
          <a:xfrm>
            <a:off x="10363718" y="273743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Star: 32 Points 150">
            <a:extLst>
              <a:ext uri="{FF2B5EF4-FFF2-40B4-BE49-F238E27FC236}">
                <a16:creationId xmlns:a16="http://schemas.microsoft.com/office/drawing/2014/main" id="{EB21B078-73C0-49E3-8BFB-5F51A8894ADA}"/>
              </a:ext>
            </a:extLst>
          </p:cNvPr>
          <p:cNvSpPr/>
          <p:nvPr/>
        </p:nvSpPr>
        <p:spPr>
          <a:xfrm>
            <a:off x="10351470" y="253943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Star: 32 Points 151">
            <a:extLst>
              <a:ext uri="{FF2B5EF4-FFF2-40B4-BE49-F238E27FC236}">
                <a16:creationId xmlns:a16="http://schemas.microsoft.com/office/drawing/2014/main" id="{81FFB7D6-2471-4C0F-9840-62AB840DB777}"/>
              </a:ext>
            </a:extLst>
          </p:cNvPr>
          <p:cNvSpPr/>
          <p:nvPr/>
        </p:nvSpPr>
        <p:spPr>
          <a:xfrm>
            <a:off x="10601162" y="249511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Star: 32 Points 152">
            <a:extLst>
              <a:ext uri="{FF2B5EF4-FFF2-40B4-BE49-F238E27FC236}">
                <a16:creationId xmlns:a16="http://schemas.microsoft.com/office/drawing/2014/main" id="{8F219560-E6BD-433B-A90E-4E8177AC5E9B}"/>
              </a:ext>
            </a:extLst>
          </p:cNvPr>
          <p:cNvSpPr/>
          <p:nvPr/>
        </p:nvSpPr>
        <p:spPr>
          <a:xfrm>
            <a:off x="10800847" y="23081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Star: 32 Points 153">
            <a:extLst>
              <a:ext uri="{FF2B5EF4-FFF2-40B4-BE49-F238E27FC236}">
                <a16:creationId xmlns:a16="http://schemas.microsoft.com/office/drawing/2014/main" id="{3FE93EF1-678D-4B89-A158-5ED112950E02}"/>
              </a:ext>
            </a:extLst>
          </p:cNvPr>
          <p:cNvSpPr/>
          <p:nvPr/>
        </p:nvSpPr>
        <p:spPr>
          <a:xfrm>
            <a:off x="10840307" y="26032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Star: 32 Points 154">
            <a:extLst>
              <a:ext uri="{FF2B5EF4-FFF2-40B4-BE49-F238E27FC236}">
                <a16:creationId xmlns:a16="http://schemas.microsoft.com/office/drawing/2014/main" id="{8AD4BA2D-60AA-4407-8A83-EF820F6B0ADB}"/>
              </a:ext>
            </a:extLst>
          </p:cNvPr>
          <p:cNvSpPr/>
          <p:nvPr/>
        </p:nvSpPr>
        <p:spPr>
          <a:xfrm>
            <a:off x="10993559" y="25802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Star: 32 Points 155">
            <a:extLst>
              <a:ext uri="{FF2B5EF4-FFF2-40B4-BE49-F238E27FC236}">
                <a16:creationId xmlns:a16="http://schemas.microsoft.com/office/drawing/2014/main" id="{D3C90631-B18D-46F2-BA39-FFF384BBBCB5}"/>
              </a:ext>
            </a:extLst>
          </p:cNvPr>
          <p:cNvSpPr/>
          <p:nvPr/>
        </p:nvSpPr>
        <p:spPr>
          <a:xfrm>
            <a:off x="10993559" y="282907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Star: 32 Points 156">
            <a:extLst>
              <a:ext uri="{FF2B5EF4-FFF2-40B4-BE49-F238E27FC236}">
                <a16:creationId xmlns:a16="http://schemas.microsoft.com/office/drawing/2014/main" id="{A26FC106-4253-43C0-9AD0-4281EBD3678B}"/>
              </a:ext>
            </a:extLst>
          </p:cNvPr>
          <p:cNvSpPr/>
          <p:nvPr/>
        </p:nvSpPr>
        <p:spPr>
          <a:xfrm>
            <a:off x="11058531" y="22456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Star: 32 Points 157">
            <a:extLst>
              <a:ext uri="{FF2B5EF4-FFF2-40B4-BE49-F238E27FC236}">
                <a16:creationId xmlns:a16="http://schemas.microsoft.com/office/drawing/2014/main" id="{D15C54F9-2FD2-432A-9887-43D48E0B4425}"/>
              </a:ext>
            </a:extLst>
          </p:cNvPr>
          <p:cNvSpPr/>
          <p:nvPr/>
        </p:nvSpPr>
        <p:spPr>
          <a:xfrm>
            <a:off x="11192733" y="245889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Star: 32 Points 158">
            <a:extLst>
              <a:ext uri="{FF2B5EF4-FFF2-40B4-BE49-F238E27FC236}">
                <a16:creationId xmlns:a16="http://schemas.microsoft.com/office/drawing/2014/main" id="{20E3D263-CEB0-45DF-B8E4-8273BB2EF5AB}"/>
              </a:ext>
            </a:extLst>
          </p:cNvPr>
          <p:cNvSpPr/>
          <p:nvPr/>
        </p:nvSpPr>
        <p:spPr>
          <a:xfrm>
            <a:off x="10581091" y="270728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Star: 32 Points 166">
            <a:extLst>
              <a:ext uri="{FF2B5EF4-FFF2-40B4-BE49-F238E27FC236}">
                <a16:creationId xmlns:a16="http://schemas.microsoft.com/office/drawing/2014/main" id="{175AC032-DEE0-4F10-A750-E49AA2B2926D}"/>
              </a:ext>
            </a:extLst>
          </p:cNvPr>
          <p:cNvSpPr/>
          <p:nvPr/>
        </p:nvSpPr>
        <p:spPr>
          <a:xfrm>
            <a:off x="10799317" y="283432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Star: 32 Points 168">
            <a:extLst>
              <a:ext uri="{FF2B5EF4-FFF2-40B4-BE49-F238E27FC236}">
                <a16:creationId xmlns:a16="http://schemas.microsoft.com/office/drawing/2014/main" id="{35751007-4C44-4E9C-8245-F94790A5111C}"/>
              </a:ext>
            </a:extLst>
          </p:cNvPr>
          <p:cNvSpPr/>
          <p:nvPr/>
        </p:nvSpPr>
        <p:spPr>
          <a:xfrm>
            <a:off x="11176912" y="2835666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Star: 32 Points 196">
            <a:extLst>
              <a:ext uri="{FF2B5EF4-FFF2-40B4-BE49-F238E27FC236}">
                <a16:creationId xmlns:a16="http://schemas.microsoft.com/office/drawing/2014/main" id="{181D5E9A-D4C5-49FF-845A-D713E388556C}"/>
              </a:ext>
            </a:extLst>
          </p:cNvPr>
          <p:cNvSpPr/>
          <p:nvPr/>
        </p:nvSpPr>
        <p:spPr>
          <a:xfrm>
            <a:off x="10320854" y="472199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Star: 32 Points 197">
            <a:extLst>
              <a:ext uri="{FF2B5EF4-FFF2-40B4-BE49-F238E27FC236}">
                <a16:creationId xmlns:a16="http://schemas.microsoft.com/office/drawing/2014/main" id="{71219D2D-6B4C-48A9-825C-1ADD137918AC}"/>
              </a:ext>
            </a:extLst>
          </p:cNvPr>
          <p:cNvSpPr/>
          <p:nvPr/>
        </p:nvSpPr>
        <p:spPr>
          <a:xfrm>
            <a:off x="10570546" y="467766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Star: 32 Points 198">
            <a:extLst>
              <a:ext uri="{FF2B5EF4-FFF2-40B4-BE49-F238E27FC236}">
                <a16:creationId xmlns:a16="http://schemas.microsoft.com/office/drawing/2014/main" id="{F700A56B-33E0-45F9-BFC1-FFC4EB1827E5}"/>
              </a:ext>
            </a:extLst>
          </p:cNvPr>
          <p:cNvSpPr/>
          <p:nvPr/>
        </p:nvSpPr>
        <p:spPr>
          <a:xfrm>
            <a:off x="10789112" y="4966445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Star: 32 Points 199">
            <a:extLst>
              <a:ext uri="{FF2B5EF4-FFF2-40B4-BE49-F238E27FC236}">
                <a16:creationId xmlns:a16="http://schemas.microsoft.com/office/drawing/2014/main" id="{0A14DF35-F05D-4EEC-AB5B-35014A52FB7E}"/>
              </a:ext>
            </a:extLst>
          </p:cNvPr>
          <p:cNvSpPr/>
          <p:nvPr/>
        </p:nvSpPr>
        <p:spPr>
          <a:xfrm>
            <a:off x="10809691" y="478584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Star: 32 Points 201">
            <a:extLst>
              <a:ext uri="{FF2B5EF4-FFF2-40B4-BE49-F238E27FC236}">
                <a16:creationId xmlns:a16="http://schemas.microsoft.com/office/drawing/2014/main" id="{641B1012-1C88-4E70-A1D0-0A6AF69E71B7}"/>
              </a:ext>
            </a:extLst>
          </p:cNvPr>
          <p:cNvSpPr/>
          <p:nvPr/>
        </p:nvSpPr>
        <p:spPr>
          <a:xfrm>
            <a:off x="11001380" y="479206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Star: 32 Points 203">
            <a:extLst>
              <a:ext uri="{FF2B5EF4-FFF2-40B4-BE49-F238E27FC236}">
                <a16:creationId xmlns:a16="http://schemas.microsoft.com/office/drawing/2014/main" id="{6BDA93EF-D958-40B4-9182-3A51408EC579}"/>
              </a:ext>
            </a:extLst>
          </p:cNvPr>
          <p:cNvSpPr/>
          <p:nvPr/>
        </p:nvSpPr>
        <p:spPr>
          <a:xfrm>
            <a:off x="11162117" y="464145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Star: 32 Points 205">
            <a:extLst>
              <a:ext uri="{FF2B5EF4-FFF2-40B4-BE49-F238E27FC236}">
                <a16:creationId xmlns:a16="http://schemas.microsoft.com/office/drawing/2014/main" id="{E9EE19C1-A28F-4896-8F9E-B66F7FB569F6}"/>
              </a:ext>
            </a:extLst>
          </p:cNvPr>
          <p:cNvSpPr/>
          <p:nvPr/>
        </p:nvSpPr>
        <p:spPr>
          <a:xfrm>
            <a:off x="10536359" y="50795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Star: 32 Points 206">
            <a:extLst>
              <a:ext uri="{FF2B5EF4-FFF2-40B4-BE49-F238E27FC236}">
                <a16:creationId xmlns:a16="http://schemas.microsoft.com/office/drawing/2014/main" id="{F6208A0D-EB85-4885-97A9-A77DF8E2325C}"/>
              </a:ext>
            </a:extLst>
          </p:cNvPr>
          <p:cNvSpPr/>
          <p:nvPr/>
        </p:nvSpPr>
        <p:spPr>
          <a:xfrm>
            <a:off x="10696243" y="5155790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Star: 32 Points 207">
            <a:extLst>
              <a:ext uri="{FF2B5EF4-FFF2-40B4-BE49-F238E27FC236}">
                <a16:creationId xmlns:a16="http://schemas.microsoft.com/office/drawing/2014/main" id="{E6246345-05F9-407D-8D12-E2611BA0F88A}"/>
              </a:ext>
            </a:extLst>
          </p:cNvPr>
          <p:cNvSpPr/>
          <p:nvPr/>
        </p:nvSpPr>
        <p:spPr>
          <a:xfrm>
            <a:off x="10310140" y="5310912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Star: 32 Points 208">
            <a:extLst>
              <a:ext uri="{FF2B5EF4-FFF2-40B4-BE49-F238E27FC236}">
                <a16:creationId xmlns:a16="http://schemas.microsoft.com/office/drawing/2014/main" id="{DA84F318-717D-4A61-B2A5-BE23806B1AC8}"/>
              </a:ext>
            </a:extLst>
          </p:cNvPr>
          <p:cNvSpPr/>
          <p:nvPr/>
        </p:nvSpPr>
        <p:spPr>
          <a:xfrm>
            <a:off x="10559832" y="5266587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Star: 32 Points 209">
            <a:extLst>
              <a:ext uri="{FF2B5EF4-FFF2-40B4-BE49-F238E27FC236}">
                <a16:creationId xmlns:a16="http://schemas.microsoft.com/office/drawing/2014/main" id="{2A6B6999-6438-4255-B830-81A29CBA58D1}"/>
              </a:ext>
            </a:extLst>
          </p:cNvPr>
          <p:cNvSpPr/>
          <p:nvPr/>
        </p:nvSpPr>
        <p:spPr>
          <a:xfrm>
            <a:off x="10368821" y="4889621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Star: 32 Points 210">
            <a:extLst>
              <a:ext uri="{FF2B5EF4-FFF2-40B4-BE49-F238E27FC236}">
                <a16:creationId xmlns:a16="http://schemas.microsoft.com/office/drawing/2014/main" id="{D172A9CE-CC8D-4116-9F78-E62932C3AB33}"/>
              </a:ext>
            </a:extLst>
          </p:cNvPr>
          <p:cNvSpPr/>
          <p:nvPr/>
        </p:nvSpPr>
        <p:spPr>
          <a:xfrm>
            <a:off x="10798977" y="537476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Star: 32 Points 211">
            <a:extLst>
              <a:ext uri="{FF2B5EF4-FFF2-40B4-BE49-F238E27FC236}">
                <a16:creationId xmlns:a16="http://schemas.microsoft.com/office/drawing/2014/main" id="{28BE9004-BE2A-4E6C-A011-1FF9C05D8DEA}"/>
              </a:ext>
            </a:extLst>
          </p:cNvPr>
          <p:cNvSpPr/>
          <p:nvPr/>
        </p:nvSpPr>
        <p:spPr>
          <a:xfrm>
            <a:off x="10921696" y="50769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Star: 32 Points 212">
            <a:extLst>
              <a:ext uri="{FF2B5EF4-FFF2-40B4-BE49-F238E27FC236}">
                <a16:creationId xmlns:a16="http://schemas.microsoft.com/office/drawing/2014/main" id="{C152E679-62BA-491A-950D-79B3C2BF954B}"/>
              </a:ext>
            </a:extLst>
          </p:cNvPr>
          <p:cNvSpPr/>
          <p:nvPr/>
        </p:nvSpPr>
        <p:spPr>
          <a:xfrm>
            <a:off x="10990666" y="5380988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Star: 32 Points 213">
            <a:extLst>
              <a:ext uri="{FF2B5EF4-FFF2-40B4-BE49-F238E27FC236}">
                <a16:creationId xmlns:a16="http://schemas.microsoft.com/office/drawing/2014/main" id="{C1795847-24E9-4C06-A4E2-2F589A7E248C}"/>
              </a:ext>
            </a:extLst>
          </p:cNvPr>
          <p:cNvSpPr/>
          <p:nvPr/>
        </p:nvSpPr>
        <p:spPr>
          <a:xfrm>
            <a:off x="11142217" y="4959569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Star: 32 Points 214">
            <a:extLst>
              <a:ext uri="{FF2B5EF4-FFF2-40B4-BE49-F238E27FC236}">
                <a16:creationId xmlns:a16="http://schemas.microsoft.com/office/drawing/2014/main" id="{6AFCC234-B0E1-4F0F-B18A-AC40CD74E2E2}"/>
              </a:ext>
            </a:extLst>
          </p:cNvPr>
          <p:cNvSpPr/>
          <p:nvPr/>
        </p:nvSpPr>
        <p:spPr>
          <a:xfrm>
            <a:off x="11151403" y="5230374"/>
            <a:ext cx="144916" cy="140153"/>
          </a:xfrm>
          <a:prstGeom prst="star32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0C76FF8F-88A2-40CC-BF38-6C350140BF46}"/>
              </a:ext>
            </a:extLst>
          </p:cNvPr>
          <p:cNvSpPr txBox="1"/>
          <p:nvPr/>
        </p:nvSpPr>
        <p:spPr>
          <a:xfrm>
            <a:off x="6457950" y="1625564"/>
            <a:ext cx="1228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1B1A2D3E-069A-43E9-B3FF-9B252C5ACE97}"/>
              </a:ext>
            </a:extLst>
          </p:cNvPr>
          <p:cNvSpPr txBox="1"/>
          <p:nvPr/>
        </p:nvSpPr>
        <p:spPr>
          <a:xfrm>
            <a:off x="8246303" y="1641446"/>
            <a:ext cx="3179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772168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C3766C-AD1C-4D44-A4A1-97A31D0B1B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94266"/>
                <a:ext cx="10515600" cy="232091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𝑎𝑡𝑚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𝑗𝑒𝑡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[(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𝑗𝑒𝑡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𝑎𝑡𝑚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𝑅𝑇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C3766C-AD1C-4D44-A4A1-97A31D0B1B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94266"/>
                <a:ext cx="10515600" cy="232091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18D30-32F5-494E-A5AA-3DFC5EA0B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02CBFA-DBEC-4F91-9EA8-F875E70D9F86}"/>
                  </a:ext>
                </a:extLst>
              </p:cNvPr>
              <p:cNvSpPr txBox="1"/>
              <p:nvPr/>
            </p:nvSpPr>
            <p:spPr>
              <a:xfrm>
                <a:off x="2352674" y="4375041"/>
                <a:ext cx="2853744" cy="2133726"/>
              </a:xfrm>
              <a:prstGeom prst="rect">
                <a:avLst/>
              </a:prstGeom>
              <a:noFill/>
            </p:spPr>
            <p:txBody>
              <a:bodyPr wrap="square" numCol="1" rtlCol="0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maximum shear stress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jet dynamic pressure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Reynolds number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= jet height from sample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= diameter of jet nozzle </a:t>
                </a:r>
                <a:endParaRPr lang="en-US" sz="28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02CBFA-DBEC-4F91-9EA8-F875E70D9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674" y="4375041"/>
                <a:ext cx="2853744" cy="2133726"/>
              </a:xfrm>
              <a:prstGeom prst="rect">
                <a:avLst/>
              </a:prstGeom>
              <a:blipFill>
                <a:blip r:embed="rId3"/>
                <a:stretch>
                  <a:fillRect l="-1923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301E9FB1-C616-4622-ABB8-81FA600C1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Shear Stress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8C8052-0005-4F9F-AD91-22EA07CBC980}"/>
                  </a:ext>
                </a:extLst>
              </p:cNvPr>
              <p:cNvSpPr txBox="1"/>
              <p:nvPr/>
            </p:nvSpPr>
            <p:spPr>
              <a:xfrm>
                <a:off x="3043237" y="1327098"/>
                <a:ext cx="6105525" cy="1407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=44.6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8C8052-0005-4F9F-AD91-22EA07CBC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237" y="1327098"/>
                <a:ext cx="6105525" cy="14073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CE9A6C-ACEC-4417-BA8C-E9B7FA520163}"/>
                  </a:ext>
                </a:extLst>
              </p:cNvPr>
              <p:cNvSpPr/>
              <p:nvPr/>
            </p:nvSpPr>
            <p:spPr>
              <a:xfrm>
                <a:off x="7200900" y="4375041"/>
                <a:ext cx="3629025" cy="1851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sound speed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11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jet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/</a:t>
                </a:r>
                <a:r>
                  <a:rPr lang="en-US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11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atm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jet pressure ratio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ratio of specific heats 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= gas constant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absolute temperature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CE9A6C-ACEC-4417-BA8C-E9B7FA5201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900" y="4375041"/>
                <a:ext cx="3629025" cy="1851789"/>
              </a:xfrm>
              <a:prstGeom prst="rect">
                <a:avLst/>
              </a:prstGeom>
              <a:blipFill>
                <a:blip r:embed="rId5"/>
                <a:stretch>
                  <a:fillRect l="-1342" t="-3300" b="-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990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Challenges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93B8BA-6981-4B80-9C0C-D650DE28AB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Wider range of force can be tested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less likely to break or fall off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heating of sample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size more flexible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E9187-C6FD-4BDE-AF00-AA0942499B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Can’t use particle counter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Relies on camera/microscope to capture data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larger samples (at least 15 mm across)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3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build this setup to test if it works</a:t>
            </a:r>
          </a:p>
          <a:p>
            <a:r>
              <a:rPr lang="en-US" dirty="0"/>
              <a:t>Other members of our group are designing other test setups </a:t>
            </a:r>
          </a:p>
          <a:p>
            <a:r>
              <a:rPr lang="en-US" dirty="0"/>
              <a:t>More research into a variety of testing ideas will give the best idea of the strengths of all the different possible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Dr. Glen King</a:t>
            </a:r>
          </a:p>
          <a:p>
            <a:r>
              <a:rPr lang="en-US" dirty="0"/>
              <a:t>Dr. Keith Gordon</a:t>
            </a:r>
          </a:p>
          <a:p>
            <a:r>
              <a:rPr lang="en-US" dirty="0"/>
              <a:t>Jonathan Hernandez</a:t>
            </a:r>
          </a:p>
          <a:p>
            <a:r>
              <a:rPr lang="en-US" dirty="0"/>
              <a:t>Dr. Sang Choi</a:t>
            </a:r>
          </a:p>
          <a:p>
            <a:r>
              <a:rPr lang="en-US" dirty="0"/>
              <a:t>Dr. Jenna Eppink</a:t>
            </a:r>
          </a:p>
          <a:p>
            <a:r>
              <a:rPr lang="en-US" dirty="0"/>
              <a:t>Advanced Materials and Processing Branch</a:t>
            </a:r>
          </a:p>
          <a:p>
            <a:r>
              <a:rPr lang="en-US" dirty="0"/>
              <a:t>NIFS program coordinators: Jessica </a:t>
            </a:r>
            <a:r>
              <a:rPr lang="en-US" dirty="0" err="1"/>
              <a:t>Gangitano</a:t>
            </a:r>
            <a:r>
              <a:rPr lang="en-US" dirty="0"/>
              <a:t>, Patricia Sanchez, and Jalisa Thomas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2883E6-4E45-469D-A6CD-CBF4B7EC55C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34633</TotalTime>
  <Words>468</Words>
  <Application>Microsoft Office PowerPoint</Application>
  <PresentationFormat>Widescreen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.AppleSystemUIFont</vt:lpstr>
      <vt:lpstr>arial</vt:lpstr>
      <vt:lpstr>arial</vt:lpstr>
      <vt:lpstr>Arial Bold</vt:lpstr>
      <vt:lpstr>Calibri</vt:lpstr>
      <vt:lpstr>Calibri Light</vt:lpstr>
      <vt:lpstr>Cambria Math</vt:lpstr>
      <vt:lpstr>Times New Roman</vt:lpstr>
      <vt:lpstr>Wingdings</vt:lpstr>
      <vt:lpstr>Office Theme</vt:lpstr>
      <vt:lpstr>2_Office Theme</vt:lpstr>
      <vt:lpstr>New Adhesion Force Testing for Lunar Dust Mitigation </vt:lpstr>
      <vt:lpstr>Lunar Dust Mitigation</vt:lpstr>
      <vt:lpstr>Current System: Ultrasonic Wand</vt:lpstr>
      <vt:lpstr>Objective</vt:lpstr>
      <vt:lpstr>Is it worth it to try and fix the current system?</vt:lpstr>
      <vt:lpstr>Brainstorm</vt:lpstr>
      <vt:lpstr>Designing Forced Air Test</vt:lpstr>
      <vt:lpstr>Shear Stress Equations</vt:lpstr>
      <vt:lpstr>Advantages and Challenges</vt:lpstr>
      <vt:lpstr>Next Steps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Wohl, Christopher J. (LARC-D307)</cp:lastModifiedBy>
  <cp:revision>459</cp:revision>
  <dcterms:created xsi:type="dcterms:W3CDTF">2016-08-05T18:34:48Z</dcterms:created>
  <dcterms:modified xsi:type="dcterms:W3CDTF">2021-07-28T19:22:43Z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