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7.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8.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9.xml" ContentType="application/vnd.openxmlformats-officedocument.theme+xml"/>
  <Override PartName="/ppt/slideLayouts/slideLayout151.xml" ContentType="application/vnd.openxmlformats-officedocument.presentationml.slideLayout+xml"/>
  <Override PartName="/ppt/theme/theme10.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7" r:id="rId4"/>
    <p:sldMasterId id="2147483769" r:id="rId5"/>
    <p:sldMasterId id="2147483796" r:id="rId6"/>
    <p:sldMasterId id="2147483822" r:id="rId7"/>
    <p:sldMasterId id="2147483892" r:id="rId8"/>
    <p:sldMasterId id="2147483895" r:id="rId9"/>
    <p:sldMasterId id="2147483899" r:id="rId10"/>
    <p:sldMasterId id="2147483913" r:id="rId11"/>
    <p:sldMasterId id="2147483926" r:id="rId12"/>
    <p:sldMasterId id="2147483960" r:id="rId13"/>
    <p:sldMasterId id="2147483964" r:id="rId14"/>
  </p:sldMasterIdLst>
  <p:notesMasterIdLst>
    <p:notesMasterId r:id="rId33"/>
  </p:notesMasterIdLst>
  <p:handoutMasterIdLst>
    <p:handoutMasterId r:id="rId34"/>
  </p:handoutMasterIdLst>
  <p:sldIdLst>
    <p:sldId id="2213" r:id="rId15"/>
    <p:sldId id="2206" r:id="rId16"/>
    <p:sldId id="2219" r:id="rId17"/>
    <p:sldId id="2192" r:id="rId18"/>
    <p:sldId id="2220" r:id="rId19"/>
    <p:sldId id="2221" r:id="rId20"/>
    <p:sldId id="2214" r:id="rId21"/>
    <p:sldId id="2223" r:id="rId22"/>
    <p:sldId id="2207" r:id="rId23"/>
    <p:sldId id="2125" r:id="rId24"/>
    <p:sldId id="2224" r:id="rId25"/>
    <p:sldId id="2198" r:id="rId26"/>
    <p:sldId id="2203" r:id="rId27"/>
    <p:sldId id="2222" r:id="rId28"/>
    <p:sldId id="2216" r:id="rId29"/>
    <p:sldId id="2217" r:id="rId30"/>
    <p:sldId id="2218" r:id="rId31"/>
    <p:sldId id="143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20" userDrawn="1">
          <p15:clr>
            <a:srgbClr val="A4A3A4"/>
          </p15:clr>
        </p15:guide>
        <p15:guide id="2" orient="horz" pos="528" userDrawn="1">
          <p15:clr>
            <a:srgbClr val="A4A3A4"/>
          </p15:clr>
        </p15:guide>
        <p15:guide id="4" pos="312" userDrawn="1">
          <p15:clr>
            <a:srgbClr val="A4A3A4"/>
          </p15:clr>
        </p15:guide>
        <p15:guide id="5" pos="54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CBF9"/>
    <a:srgbClr val="0099FF"/>
    <a:srgbClr val="663300"/>
    <a:srgbClr val="333399"/>
    <a:srgbClr val="666699"/>
    <a:srgbClr val="9966FF"/>
    <a:srgbClr val="FF3300"/>
    <a:srgbClr val="FB6519"/>
    <a:srgbClr val="222A35"/>
    <a:srgbClr val="F796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66"/>
    <p:restoredTop sz="83871"/>
  </p:normalViewPr>
  <p:slideViewPr>
    <p:cSldViewPr snapToGrid="0" snapToObjects="1">
      <p:cViewPr varScale="1">
        <p:scale>
          <a:sx n="106" d="100"/>
          <a:sy n="106" d="100"/>
        </p:scale>
        <p:origin x="558" y="114"/>
      </p:cViewPr>
      <p:guideLst>
        <p:guide orient="horz" pos="720"/>
        <p:guide orient="horz" pos="528"/>
        <p:guide pos="312"/>
        <p:guide pos="5424"/>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182" d="100"/>
          <a:sy n="182" d="100"/>
        </p:scale>
        <p:origin x="58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8/16/2021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cs typeface="ＭＳ Ｐゴシック" charset="0"/>
            </a:endParaRPr>
          </a:p>
        </p:txBody>
      </p:sp>
      <p:sp>
        <p:nvSpPr>
          <p:cNvPr id="798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29057" indent="-280406">
              <a:defRPr sz="2400">
                <a:solidFill>
                  <a:schemeClr val="tx1"/>
                </a:solidFill>
                <a:latin typeface="Calibri" charset="0"/>
                <a:ea typeface="ＭＳ Ｐゴシック" charset="0"/>
              </a:defRPr>
            </a:lvl2pPr>
            <a:lvl3pPr marL="1121626" indent="-224325">
              <a:defRPr sz="2400">
                <a:solidFill>
                  <a:schemeClr val="tx1"/>
                </a:solidFill>
                <a:latin typeface="Calibri" charset="0"/>
                <a:ea typeface="ＭＳ Ｐゴシック" charset="0"/>
              </a:defRPr>
            </a:lvl3pPr>
            <a:lvl4pPr marL="1570276" indent="-224325">
              <a:defRPr sz="2400">
                <a:solidFill>
                  <a:schemeClr val="tx1"/>
                </a:solidFill>
                <a:latin typeface="Calibri" charset="0"/>
                <a:ea typeface="ＭＳ Ｐゴシック" charset="0"/>
              </a:defRPr>
            </a:lvl4pPr>
            <a:lvl5pPr marL="2018927" indent="-224325">
              <a:defRPr sz="2400">
                <a:solidFill>
                  <a:schemeClr val="tx1"/>
                </a:solidFill>
                <a:latin typeface="Calibri" charset="0"/>
                <a:ea typeface="ＭＳ Ｐゴシック" charset="0"/>
              </a:defRPr>
            </a:lvl5pPr>
            <a:lvl6pPr marL="2467577" indent="-224325" eaLnBrk="0" fontAlgn="base" hangingPunct="0">
              <a:spcBef>
                <a:spcPct val="0"/>
              </a:spcBef>
              <a:spcAft>
                <a:spcPct val="0"/>
              </a:spcAft>
              <a:defRPr sz="2400">
                <a:solidFill>
                  <a:schemeClr val="tx1"/>
                </a:solidFill>
                <a:latin typeface="Calibri" charset="0"/>
                <a:ea typeface="ＭＳ Ｐゴシック" charset="0"/>
              </a:defRPr>
            </a:lvl6pPr>
            <a:lvl7pPr marL="2916227" indent="-224325" eaLnBrk="0" fontAlgn="base" hangingPunct="0">
              <a:spcBef>
                <a:spcPct val="0"/>
              </a:spcBef>
              <a:spcAft>
                <a:spcPct val="0"/>
              </a:spcAft>
              <a:defRPr sz="2400">
                <a:solidFill>
                  <a:schemeClr val="tx1"/>
                </a:solidFill>
                <a:latin typeface="Calibri" charset="0"/>
                <a:ea typeface="ＭＳ Ｐゴシック" charset="0"/>
              </a:defRPr>
            </a:lvl7pPr>
            <a:lvl8pPr marL="3364878" indent="-224325" eaLnBrk="0" fontAlgn="base" hangingPunct="0">
              <a:spcBef>
                <a:spcPct val="0"/>
              </a:spcBef>
              <a:spcAft>
                <a:spcPct val="0"/>
              </a:spcAft>
              <a:defRPr sz="2400">
                <a:solidFill>
                  <a:schemeClr val="tx1"/>
                </a:solidFill>
                <a:latin typeface="Calibri" charset="0"/>
                <a:ea typeface="ＭＳ Ｐゴシック" charset="0"/>
              </a:defRPr>
            </a:lvl8pPr>
            <a:lvl9pPr marL="3813528" indent="-224325" eaLnBrk="0" fontAlgn="base" hangingPunct="0">
              <a:spcBef>
                <a:spcPct val="0"/>
              </a:spcBef>
              <a:spcAft>
                <a:spcPct val="0"/>
              </a:spcAft>
              <a:defRPr sz="24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0BB3CC-5599-3048-9C00-B7A118248894}"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91427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2</a:t>
            </a:fld>
            <a:endParaRPr lang="en-US" dirty="0"/>
          </a:p>
        </p:txBody>
      </p:sp>
    </p:spTree>
    <p:extLst>
      <p:ext uri="{BB962C8B-B14F-4D97-AF65-F5344CB8AC3E}">
        <p14:creationId xmlns:p14="http://schemas.microsoft.com/office/powerpoint/2010/main" val="1678750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777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254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1686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131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90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116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9</a:t>
            </a:fld>
            <a:endParaRPr lang="en-US" dirty="0"/>
          </a:p>
        </p:txBody>
      </p:sp>
    </p:spTree>
    <p:extLst>
      <p:ext uri="{BB962C8B-B14F-4D97-AF65-F5344CB8AC3E}">
        <p14:creationId xmlns:p14="http://schemas.microsoft.com/office/powerpoint/2010/main" val="2410544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10</a:t>
            </a:fld>
            <a:endParaRPr lang="en-US" dirty="0"/>
          </a:p>
        </p:txBody>
      </p:sp>
    </p:spTree>
    <p:extLst>
      <p:ext uri="{BB962C8B-B14F-4D97-AF65-F5344CB8AC3E}">
        <p14:creationId xmlns:p14="http://schemas.microsoft.com/office/powerpoint/2010/main" val="50927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dirty="0"/>
          </a:p>
        </p:txBody>
      </p:sp>
    </p:spTree>
    <p:extLst>
      <p:ext uri="{BB962C8B-B14F-4D97-AF65-F5344CB8AC3E}">
        <p14:creationId xmlns:p14="http://schemas.microsoft.com/office/powerpoint/2010/main" val="3363595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pPr marL="177800" indent="-177800" defTabSz="949325">
              <a:buFontTx/>
              <a:buChar char="•"/>
            </a:pPr>
            <a:r>
              <a:rPr lang="en-US" altLang="en-US" sz="1800" dirty="0" smtClean="0"/>
              <a:t>In this table I have listed Cabin Atmosphere Contaminant Levels Based on ISS Experience, including micro-organisms and trace organic compounds.</a:t>
            </a:r>
          </a:p>
          <a:p>
            <a:pPr marL="177800" indent="-177800" defTabSz="949325">
              <a:buFontTx/>
              <a:buChar char="•"/>
            </a:pPr>
            <a:r>
              <a:rPr lang="en-US" altLang="en-US" sz="1800" dirty="0" smtClean="0"/>
              <a:t>Then estimates are given for quantities released during expected cabin leakage and air lock use during a 540 day stay on Mars.</a:t>
            </a:r>
          </a:p>
          <a:p>
            <a:pPr marL="177800" indent="-177800" defTabSz="949325">
              <a:buFontTx/>
              <a:buChar char="•"/>
            </a:pPr>
            <a:r>
              <a:rPr lang="en-US" altLang="en-US" sz="1800" dirty="0" smtClean="0"/>
              <a:t>Are these releases acceptable?  </a:t>
            </a:r>
          </a:p>
          <a:p>
            <a:pPr marL="177800" indent="-177800" defTabSz="949325">
              <a:buFontTx/>
              <a:buChar char="•"/>
            </a:pPr>
            <a:r>
              <a:rPr lang="en-US" altLang="en-US" sz="1800" dirty="0" smtClean="0"/>
              <a:t>Releases due to extra vehicular activity could be decreased by filters on air lock vents or use of a suit port</a:t>
            </a:r>
          </a:p>
          <a:p>
            <a:pPr marL="177800" indent="-177800" defTabSz="949325">
              <a:buFontTx/>
              <a:buChar char="•"/>
            </a:pPr>
            <a:r>
              <a:rPr lang="en-US" altLang="en-US" sz="1800" dirty="0" smtClean="0"/>
              <a:t>But mitigating losses due to leakage will be difficult </a:t>
            </a:r>
          </a:p>
        </p:txBody>
      </p:sp>
      <p:sp>
        <p:nvSpPr>
          <p:cNvPr id="22532" name="Slide Number Placeholder 3"/>
          <p:cNvSpPr>
            <a:spLocks noGrp="1"/>
          </p:cNvSpPr>
          <p:nvPr>
            <p:ph type="sldNum" sz="quarter" idx="5"/>
          </p:nvPr>
        </p:nvSpPr>
        <p:spPr>
          <a:noFill/>
        </p:spPr>
        <p:txBody>
          <a:bodyPr/>
          <a:lstStyle>
            <a:lvl1pPr defTabSz="963613">
              <a:defRPr sz="1400" b="1" i="1">
                <a:solidFill>
                  <a:srgbClr val="000080"/>
                </a:solidFill>
                <a:latin typeface="Arial" panose="020B0604020202020204" pitchFamily="34" charset="0"/>
              </a:defRPr>
            </a:lvl1pPr>
            <a:lvl2pPr marL="742950" indent="-285750" defTabSz="963613">
              <a:defRPr sz="1400" b="1" i="1">
                <a:solidFill>
                  <a:srgbClr val="000080"/>
                </a:solidFill>
                <a:latin typeface="Arial" panose="020B0604020202020204" pitchFamily="34" charset="0"/>
              </a:defRPr>
            </a:lvl2pPr>
            <a:lvl3pPr marL="1143000" indent="-228600" defTabSz="963613">
              <a:defRPr sz="1400" b="1" i="1">
                <a:solidFill>
                  <a:srgbClr val="000080"/>
                </a:solidFill>
                <a:latin typeface="Arial" panose="020B0604020202020204" pitchFamily="34" charset="0"/>
              </a:defRPr>
            </a:lvl3pPr>
            <a:lvl4pPr marL="1600200" indent="-228600" defTabSz="963613">
              <a:defRPr sz="1400" b="1" i="1">
                <a:solidFill>
                  <a:srgbClr val="000080"/>
                </a:solidFill>
                <a:latin typeface="Arial" panose="020B0604020202020204" pitchFamily="34" charset="0"/>
              </a:defRPr>
            </a:lvl4pPr>
            <a:lvl5pPr marL="2057400" indent="-228600" defTabSz="963613">
              <a:defRPr sz="1400" b="1" i="1">
                <a:solidFill>
                  <a:srgbClr val="000080"/>
                </a:solidFill>
                <a:latin typeface="Arial" panose="020B0604020202020204" pitchFamily="34" charset="0"/>
              </a:defRPr>
            </a:lvl5pPr>
            <a:lvl6pPr marL="2514600" indent="-228600" defTabSz="963613" eaLnBrk="0" fontAlgn="base" hangingPunct="0">
              <a:spcBef>
                <a:spcPct val="0"/>
              </a:spcBef>
              <a:spcAft>
                <a:spcPct val="0"/>
              </a:spcAft>
              <a:defRPr sz="1400" b="1" i="1">
                <a:solidFill>
                  <a:srgbClr val="000080"/>
                </a:solidFill>
                <a:latin typeface="Arial" panose="020B0604020202020204" pitchFamily="34" charset="0"/>
              </a:defRPr>
            </a:lvl6pPr>
            <a:lvl7pPr marL="2971800" indent="-228600" defTabSz="963613" eaLnBrk="0" fontAlgn="base" hangingPunct="0">
              <a:spcBef>
                <a:spcPct val="0"/>
              </a:spcBef>
              <a:spcAft>
                <a:spcPct val="0"/>
              </a:spcAft>
              <a:defRPr sz="1400" b="1" i="1">
                <a:solidFill>
                  <a:srgbClr val="000080"/>
                </a:solidFill>
                <a:latin typeface="Arial" panose="020B0604020202020204" pitchFamily="34" charset="0"/>
              </a:defRPr>
            </a:lvl7pPr>
            <a:lvl8pPr marL="3429000" indent="-228600" defTabSz="963613" eaLnBrk="0" fontAlgn="base" hangingPunct="0">
              <a:spcBef>
                <a:spcPct val="0"/>
              </a:spcBef>
              <a:spcAft>
                <a:spcPct val="0"/>
              </a:spcAft>
              <a:defRPr sz="1400" b="1" i="1">
                <a:solidFill>
                  <a:srgbClr val="000080"/>
                </a:solidFill>
                <a:latin typeface="Arial" panose="020B0604020202020204" pitchFamily="34" charset="0"/>
              </a:defRPr>
            </a:lvl8pPr>
            <a:lvl9pPr marL="3886200" indent="-228600" defTabSz="963613" eaLnBrk="0" fontAlgn="base" hangingPunct="0">
              <a:spcBef>
                <a:spcPct val="0"/>
              </a:spcBef>
              <a:spcAft>
                <a:spcPct val="0"/>
              </a:spcAft>
              <a:defRPr sz="1400" b="1" i="1">
                <a:solidFill>
                  <a:srgbClr val="000080"/>
                </a:solidFill>
                <a:latin typeface="Arial" panose="020B0604020202020204" pitchFamily="34" charset="0"/>
              </a:defRPr>
            </a:lvl9pPr>
          </a:lstStyle>
          <a:p>
            <a:pPr marL="0" marR="0" lvl="0" indent="0" algn="r" defTabSz="963613" rtl="0" eaLnBrk="0" fontAlgn="base" latinLnBrk="0" hangingPunct="0">
              <a:lnSpc>
                <a:spcPct val="100000"/>
              </a:lnSpc>
              <a:spcBef>
                <a:spcPct val="0"/>
              </a:spcBef>
              <a:spcAft>
                <a:spcPct val="0"/>
              </a:spcAft>
              <a:buClrTx/>
              <a:buSzTx/>
              <a:buFontTx/>
              <a:buNone/>
              <a:tabLst/>
              <a:defRPr/>
            </a:pPr>
            <a:fld id="{2AE11B2F-A591-46FB-AFE7-7BC40D39304F}"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3613"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smtClean="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843265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for a long duration largely closed ECLSS and its complications have potential for multiple contamination interfaces.  Multiple version of this depending on what functions are assumed to be beneficial.  Currently these do not consider additional functions for PP.  Adding these functions would require understanding the PP requirements.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35E54-2846-2B48-A77A-8348D38444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160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 NASA ISS webpage</a:t>
            </a:r>
          </a:p>
          <a:p>
            <a:r>
              <a:rPr lang="en-US" dirty="0" smtClean="0"/>
              <a:t>Gas venting</a:t>
            </a:r>
            <a:r>
              <a:rPr lang="en-US" baseline="0" dirty="0" smtClean="0"/>
              <a:t> considers both point venting and general venting.  Our existing flight experience is </a:t>
            </a:r>
            <a:endParaRPr lang="en-US" dirty="0" smtClean="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674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783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 NASA ISS webpage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000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Info: NASA ISS webpage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292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 Top: Spacecraft Atmosphere Monitor (SAM), Bottom: Min-Ion DNA Sequencer</a:t>
            </a:r>
          </a:p>
        </p:txBody>
      </p:sp>
      <p:sp>
        <p:nvSpPr>
          <p:cNvPr id="4" name="Slide Number Placeholder 3"/>
          <p:cNvSpPr>
            <a:spLocks noGrp="1"/>
          </p:cNvSpPr>
          <p:nvPr>
            <p:ph type="sldNum" sz="quarter" idx="5"/>
          </p:nvPr>
        </p:nvSpPr>
        <p:spPr/>
        <p:txBody>
          <a:bodyPr/>
          <a:lstStyle/>
          <a:p>
            <a:fld id="{146C0CBE-288C-D84B-B11F-1B62224BD7E3}" type="slidenum">
              <a:rPr lang="en-US" smtClean="0"/>
              <a:t>18</a:t>
            </a:fld>
            <a:endParaRPr lang="en-US" dirty="0"/>
          </a:p>
        </p:txBody>
      </p:sp>
    </p:spTree>
    <p:extLst>
      <p:ext uri="{BB962C8B-B14F-4D97-AF65-F5344CB8AC3E}">
        <p14:creationId xmlns:p14="http://schemas.microsoft.com/office/powerpoint/2010/main" val="3806623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e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Master" Target="../slideMasters/slideMaster9.xml"/><Relationship Id="rId4" Type="http://schemas.openxmlformats.org/officeDocument/2006/relationships/image" Target="../media/image6.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jpe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jpe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Master" Target="../slideMasters/slideMaster1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_One_Presenter_A">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C0DB614-CAED-491A-9BD2-F52875A0ACDA}"/>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0" y="11959"/>
            <a:ext cx="12192000" cy="6846041"/>
          </a:xfrm>
          <a:prstGeom prst="rect">
            <a:avLst/>
          </a:prstGeom>
        </p:spPr>
      </p:pic>
      <p:cxnSp>
        <p:nvCxnSpPr>
          <p:cNvPr id="11" name="Straight Connector 10">
            <a:extLst>
              <a:ext uri="{FF2B5EF4-FFF2-40B4-BE49-F238E27FC236}">
                <a16:creationId xmlns:a16="http://schemas.microsoft.com/office/drawing/2014/main" id="{088478FA-F8A5-43CF-BC72-9ACC6190751C}"/>
              </a:ext>
            </a:extLst>
          </p:cNvPr>
          <p:cNvCxnSpPr/>
          <p:nvPr userDrawn="1"/>
        </p:nvCxnSpPr>
        <p:spPr>
          <a:xfrm>
            <a:off x="711200" y="1542144"/>
            <a:ext cx="0" cy="736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29A810-40B3-4FAC-B5B9-F95CF748D119}"/>
              </a:ext>
            </a:extLst>
          </p:cNvPr>
          <p:cNvSpPr>
            <a:spLocks noGrp="1" noChangeAspect="1"/>
          </p:cNvSpPr>
          <p:nvPr>
            <p:ph type="ctrTitle" hasCustomPrompt="1"/>
          </p:nvPr>
        </p:nvSpPr>
        <p:spPr>
          <a:xfrm>
            <a:off x="842935" y="1443318"/>
            <a:ext cx="10625165" cy="1457228"/>
          </a:xfrm>
        </p:spPr>
        <p:txBody>
          <a:bodyPr anchor="t">
            <a:noAutofit/>
          </a:bodyPr>
          <a:lstStyle>
            <a:lvl1pPr algn="l">
              <a:tabLst>
                <a:tab pos="3479800" algn="l"/>
              </a:tabLst>
              <a:defRPr sz="6600" b="1" spc="300">
                <a:solidFill>
                  <a:schemeClr val="tx1"/>
                </a:solidFill>
                <a:latin typeface="Century Gothic" panose="020B0502020202020204" pitchFamily="34" charset="0"/>
                <a:cs typeface="Segoe UI" panose="020B0502040204020203" pitchFamily="34" charset="0"/>
              </a:defRPr>
            </a:lvl1pPr>
          </a:lstStyle>
          <a:p>
            <a:r>
              <a:rPr lang="en-US" dirty="0"/>
              <a:t>Presentation Title</a:t>
            </a:r>
          </a:p>
        </p:txBody>
      </p:sp>
      <p:sp>
        <p:nvSpPr>
          <p:cNvPr id="3" name="Subtitle 2">
            <a:extLst>
              <a:ext uri="{FF2B5EF4-FFF2-40B4-BE49-F238E27FC236}">
                <a16:creationId xmlns:a16="http://schemas.microsoft.com/office/drawing/2014/main" id="{6BB8105E-CC19-42FB-A88B-9D1C6FB5E048}"/>
              </a:ext>
            </a:extLst>
          </p:cNvPr>
          <p:cNvSpPr>
            <a:spLocks noGrp="1"/>
          </p:cNvSpPr>
          <p:nvPr>
            <p:ph type="subTitle" idx="1" hasCustomPrompt="1"/>
          </p:nvPr>
        </p:nvSpPr>
        <p:spPr>
          <a:xfrm>
            <a:off x="7493876" y="4988979"/>
            <a:ext cx="4113923" cy="706764"/>
          </a:xfrm>
        </p:spPr>
        <p:txBody>
          <a:bodyPr>
            <a:normAutofit/>
          </a:bodyPr>
          <a:lstStyle>
            <a:lvl1pPr marL="0" indent="0" algn="r">
              <a:lnSpc>
                <a:spcPct val="90000"/>
              </a:lnSpc>
              <a:spcBef>
                <a:spcPts val="0"/>
              </a:spcBef>
              <a:buNone/>
              <a:defRPr sz="1600" b="1">
                <a:solidFill>
                  <a:schemeClr val="tx1"/>
                </a:solidFill>
                <a:latin typeface="Century Gothic" panose="020B0502020202020204"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JOB TITLE,CASIS</a:t>
            </a:r>
          </a:p>
        </p:txBody>
      </p:sp>
      <p:cxnSp>
        <p:nvCxnSpPr>
          <p:cNvPr id="17" name="Straight Connector 16">
            <a:extLst>
              <a:ext uri="{FF2B5EF4-FFF2-40B4-BE49-F238E27FC236}">
                <a16:creationId xmlns:a16="http://schemas.microsoft.com/office/drawing/2014/main" id="{C5C5A6E5-DA44-4C94-80D7-126AAE9CBD3E}"/>
              </a:ext>
            </a:extLst>
          </p:cNvPr>
          <p:cNvCxnSpPr/>
          <p:nvPr userDrawn="1"/>
        </p:nvCxnSpPr>
        <p:spPr>
          <a:xfrm>
            <a:off x="11726174" y="4988979"/>
            <a:ext cx="0" cy="10019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8"/>
          <p:cNvSpPr>
            <a:spLocks noGrp="1"/>
          </p:cNvSpPr>
          <p:nvPr>
            <p:ph type="body" sz="quarter" idx="11" hasCustomPrompt="1"/>
          </p:nvPr>
        </p:nvSpPr>
        <p:spPr>
          <a:xfrm>
            <a:off x="9077122" y="5763525"/>
            <a:ext cx="2551934" cy="319929"/>
          </a:xfrm>
        </p:spPr>
        <p:txBody>
          <a:bodyPr vert="horz" lIns="0" tIns="45720" rIns="0" bIns="45720" rtlCol="0">
            <a:normAutofit/>
          </a:bodyPr>
          <a:lstStyle>
            <a:lvl1pPr algn="r">
              <a:defRPr lang="en-US" sz="1600" b="1" dirty="0">
                <a:solidFill>
                  <a:schemeClr val="tx1"/>
                </a:solidFill>
                <a:latin typeface="Century Gothic" panose="020B0502020202020204" pitchFamily="34" charset="0"/>
                <a:cs typeface="Segoe UI" panose="020B0502040204020203" pitchFamily="34" charset="0"/>
              </a:defRPr>
            </a:lvl1pPr>
          </a:lstStyle>
          <a:p>
            <a:pPr lvl="0" algn="r">
              <a:spcBef>
                <a:spcPts val="0"/>
              </a:spcBef>
            </a:pPr>
            <a:r>
              <a:rPr lang="en-US" dirty="0"/>
              <a:t>DATE GOES HERE</a:t>
            </a:r>
          </a:p>
        </p:txBody>
      </p:sp>
      <p:pic>
        <p:nvPicPr>
          <p:cNvPr id="10" name="Picture 9">
            <a:extLst>
              <a:ext uri="{FF2B5EF4-FFF2-40B4-BE49-F238E27FC236}">
                <a16:creationId xmlns:a16="http://schemas.microsoft.com/office/drawing/2014/main" id="{A9DDBE6F-1B61-8F47-90ED-5589FF7FB36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590775" y="329364"/>
            <a:ext cx="2135400" cy="595664"/>
          </a:xfrm>
          <a:prstGeom prst="rect">
            <a:avLst/>
          </a:prstGeom>
        </p:spPr>
      </p:pic>
    </p:spTree>
    <p:extLst>
      <p:ext uri="{BB962C8B-B14F-4D97-AF65-F5344CB8AC3E}">
        <p14:creationId xmlns:p14="http://schemas.microsoft.com/office/powerpoint/2010/main" val="4195931303"/>
      </p:ext>
    </p:extLst>
  </p:cSld>
  <p:clrMapOvr>
    <a:masterClrMapping/>
  </p:clrMapOvr>
  <p:extLst mod="1">
    <p:ext uri="{DCECCB84-F9BA-43D5-87BE-67443E8EF086}">
      <p15:sldGuideLst xmlns:p15="http://schemas.microsoft.com/office/powerpoint/2012/main">
        <p15:guide id="1" pos="7344">
          <p15:clr>
            <a:srgbClr val="FBAE40"/>
          </p15:clr>
        </p15:guide>
        <p15:guide id="2"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Full Content -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66C8D8-8A3B-469E-929A-8A5B10E5CB44}"/>
              </a:ext>
            </a:extLst>
          </p:cNvPr>
          <p:cNvSpPr/>
          <p:nvPr userDrawn="1"/>
        </p:nvSpPr>
        <p:spPr>
          <a:xfrm>
            <a:off x="0" y="1"/>
            <a:ext cx="12192000" cy="6858000"/>
          </a:xfrm>
          <a:prstGeom prst="rect">
            <a:avLst/>
          </a:prstGeom>
          <a:gradFill>
            <a:gsLst>
              <a:gs pos="78000">
                <a:schemeClr val="accent4">
                  <a:lumMod val="89000"/>
                </a:schemeClr>
              </a:gs>
              <a:gs pos="0">
                <a:schemeClr val="accent1"/>
              </a:gs>
            </a:gsLst>
            <a:lin ang="42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81B1654-3F13-4622-91DD-5C4D7C2040D2}"/>
              </a:ext>
            </a:extLst>
          </p:cNvPr>
          <p:cNvSpPr/>
          <p:nvPr userDrawn="1"/>
        </p:nvSpPr>
        <p:spPr>
          <a:xfrm>
            <a:off x="419100" y="342900"/>
            <a:ext cx="11315700" cy="61341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C3098E-151E-4C33-86DC-85A6DE1AD00D}"/>
              </a:ext>
            </a:extLst>
          </p:cNvPr>
          <p:cNvSpPr>
            <a:spLocks noGrp="1"/>
          </p:cNvSpPr>
          <p:nvPr>
            <p:ph type="title"/>
          </p:nvPr>
        </p:nvSpPr>
        <p:spPr>
          <a:xfrm>
            <a:off x="1000124" y="365125"/>
            <a:ext cx="10353675"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E7E2394-7BDA-4C0D-A8B7-8F381B23C856}"/>
              </a:ext>
            </a:extLst>
          </p:cNvPr>
          <p:cNvSpPr>
            <a:spLocks noGrp="1"/>
          </p:cNvSpPr>
          <p:nvPr>
            <p:ph idx="1"/>
          </p:nvPr>
        </p:nvSpPr>
        <p:spPr>
          <a:xfrm>
            <a:off x="990600" y="1695450"/>
            <a:ext cx="10363200" cy="4481513"/>
          </a:xfrm>
        </p:spPr>
        <p:txBody>
          <a:bodyPr/>
          <a:lstStyle>
            <a:lvl1pPr marL="0" indent="0">
              <a:lnSpc>
                <a:spcPts val="2800"/>
              </a:lnSpc>
              <a:buNone/>
              <a:defRPr/>
            </a:lvl1pPr>
            <a:lvl2pPr>
              <a:lnSpc>
                <a:spcPts val="2800"/>
              </a:lnSpc>
              <a:defRPr/>
            </a:lvl2pPr>
            <a:lvl3pPr>
              <a:lnSpc>
                <a:spcPts val="2800"/>
              </a:lnSpc>
              <a:defRPr/>
            </a:lvl3pPr>
            <a:lvl4pPr>
              <a:lnSpc>
                <a:spcPts val="2800"/>
              </a:lnSpc>
              <a:defRPr sz="2000"/>
            </a:lvl4pPr>
            <a:lvl5pPr>
              <a:lnSpc>
                <a:spcPts val="2800"/>
              </a:lnSpc>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F712C363-390D-4DD5-9431-3A95F672305C}"/>
              </a:ext>
            </a:extLst>
          </p:cNvPr>
          <p:cNvCxnSpPr/>
          <p:nvPr userDrawn="1"/>
        </p:nvCxnSpPr>
        <p:spPr>
          <a:xfrm>
            <a:off x="782891" y="632811"/>
            <a:ext cx="0" cy="7366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4920295-A90B-4F3B-981F-89B5B121A780}"/>
              </a:ext>
            </a:extLst>
          </p:cNvPr>
          <p:cNvSpPr txBox="1"/>
          <p:nvPr userDrawn="1"/>
        </p:nvSpPr>
        <p:spPr>
          <a:xfrm>
            <a:off x="11102097" y="6003457"/>
            <a:ext cx="325730" cy="230832"/>
          </a:xfrm>
          <a:prstGeom prst="rect">
            <a:avLst/>
          </a:prstGeom>
          <a:noFill/>
        </p:spPr>
        <p:txBody>
          <a:bodyPr wrap="none" rtlCol="0">
            <a:spAutoFit/>
          </a:bodyPr>
          <a:lstStyle/>
          <a:p>
            <a:fld id="{010833B0-FDA6-4F53-9516-FE1C454FAC05}" type="slidenum">
              <a:rPr lang="en-US" sz="900" smtClean="0">
                <a:solidFill>
                  <a:schemeClr val="bg1"/>
                </a:solidFill>
              </a:rPr>
              <a:t>‹#›</a:t>
            </a:fld>
            <a:endParaRPr lang="en-US" sz="900" dirty="0">
              <a:solidFill>
                <a:schemeClr val="bg1"/>
              </a:solidFill>
            </a:endParaRPr>
          </a:p>
        </p:txBody>
      </p:sp>
    </p:spTree>
    <p:extLst>
      <p:ext uri="{BB962C8B-B14F-4D97-AF65-F5344CB8AC3E}">
        <p14:creationId xmlns:p14="http://schemas.microsoft.com/office/powerpoint/2010/main" val="2336175341"/>
      </p:ext>
    </p:extLst>
  </p:cSld>
  <p:clrMapOvr>
    <a:masterClrMapping/>
  </p:clrMapOvr>
  <p:extLst>
    <p:ext uri="{DCECCB84-F9BA-43D5-87BE-67443E8EF086}">
      <p15:sldGuideLst xmlns:p15="http://schemas.microsoft.com/office/powerpoint/2012/main">
        <p15:guide id="1" orient="horz" pos="12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Stats and Photo Credit Caption">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38EC52-2E66-4A65-9C96-AF8DC6A84662}"/>
              </a:ext>
            </a:extLst>
          </p:cNvPr>
          <p:cNvSpPr/>
          <p:nvPr userDrawn="1"/>
        </p:nvSpPr>
        <p:spPr>
          <a:xfrm>
            <a:off x="0" y="0"/>
            <a:ext cx="12192000" cy="6858000"/>
          </a:xfrm>
          <a:prstGeom prst="rect">
            <a:avLst/>
          </a:prstGeom>
          <a:gradFill>
            <a:gsLst>
              <a:gs pos="34000">
                <a:srgbClr val="478847"/>
              </a:gs>
              <a:gs pos="78000">
                <a:schemeClr val="accent4">
                  <a:lumMod val="50000"/>
                </a:schemeClr>
              </a:gs>
              <a:gs pos="0">
                <a:schemeClr val="accent1"/>
              </a:gs>
            </a:gsLst>
            <a:lin ang="42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7BD79649-B28A-4D14-9369-09EA9CCAA7B8}"/>
              </a:ext>
            </a:extLst>
          </p:cNvPr>
          <p:cNvSpPr/>
          <p:nvPr userDrawn="1"/>
        </p:nvSpPr>
        <p:spPr>
          <a:xfrm>
            <a:off x="419100" y="342900"/>
            <a:ext cx="11315700" cy="6134100"/>
          </a:xfrm>
          <a:prstGeom prst="rect">
            <a:avLst/>
          </a:prstGeom>
          <a:solidFill>
            <a:schemeClr val="tx1"/>
          </a:solidFill>
          <a:ln w="19050">
            <a:solidFill>
              <a:schemeClr val="tx1"/>
            </a:solidFill>
          </a:ln>
          <a:effectLst>
            <a:outerShdw blurRad="177800" dist="254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197D1FB0-707A-4CEB-9AD6-1344E67F377F}"/>
              </a:ext>
            </a:extLst>
          </p:cNvPr>
          <p:cNvSpPr>
            <a:spLocks noGrp="1"/>
          </p:cNvSpPr>
          <p:nvPr>
            <p:ph type="title" hasCustomPrompt="1"/>
          </p:nvPr>
        </p:nvSpPr>
        <p:spPr>
          <a:xfrm>
            <a:off x="1018468" y="762000"/>
            <a:ext cx="5468057" cy="1724025"/>
          </a:xfrm>
        </p:spPr>
        <p:txBody>
          <a:bodyPr anchor="ctr">
            <a:normAutofit/>
          </a:bodyPr>
          <a:lstStyle>
            <a:lvl1pPr>
              <a:defRPr sz="4000">
                <a:solidFill>
                  <a:schemeClr val="bg1"/>
                </a:solidFill>
              </a:defRPr>
            </a:lvl1pPr>
          </a:lstStyle>
          <a:p>
            <a:r>
              <a:rPr lang="en-US" dirty="0"/>
              <a:t>slide Title</a:t>
            </a:r>
          </a:p>
        </p:txBody>
      </p:sp>
      <p:sp>
        <p:nvSpPr>
          <p:cNvPr id="10" name="Content Placeholder 2">
            <a:extLst>
              <a:ext uri="{FF2B5EF4-FFF2-40B4-BE49-F238E27FC236}">
                <a16:creationId xmlns:a16="http://schemas.microsoft.com/office/drawing/2014/main" id="{73C2D489-C3D8-42E4-9E72-9D880F80017E}"/>
              </a:ext>
            </a:extLst>
          </p:cNvPr>
          <p:cNvSpPr>
            <a:spLocks noGrp="1"/>
          </p:cNvSpPr>
          <p:nvPr>
            <p:ph idx="1"/>
          </p:nvPr>
        </p:nvSpPr>
        <p:spPr>
          <a:xfrm>
            <a:off x="1009650" y="2493033"/>
            <a:ext cx="5469978" cy="3113047"/>
          </a:xfrm>
        </p:spPr>
        <p:txBody>
          <a:bodyPr/>
          <a:lstStyle>
            <a:lvl1pPr marL="0" indent="0">
              <a:lnSpc>
                <a:spcPts val="2800"/>
              </a:lnSpc>
              <a:spcAft>
                <a:spcPts val="600"/>
              </a:spcAft>
              <a:buNone/>
              <a:defRPr>
                <a:solidFill>
                  <a:schemeClr val="bg1"/>
                </a:solidFill>
              </a:defRPr>
            </a:lvl1pPr>
            <a:lvl2pPr>
              <a:lnSpc>
                <a:spcPts val="2800"/>
              </a:lnSpc>
              <a:spcAft>
                <a:spcPts val="600"/>
              </a:spcAft>
              <a:defRPr>
                <a:solidFill>
                  <a:schemeClr val="bg1"/>
                </a:solidFill>
              </a:defRPr>
            </a:lvl2pPr>
            <a:lvl3pPr>
              <a:lnSpc>
                <a:spcPts val="2800"/>
              </a:lnSpc>
              <a:spcAft>
                <a:spcPts val="600"/>
              </a:spcAft>
              <a:defRPr sz="2000">
                <a:solidFill>
                  <a:schemeClr val="bg1"/>
                </a:solidFill>
              </a:defRPr>
            </a:lvl3pPr>
            <a:lvl4pPr>
              <a:lnSpc>
                <a:spcPts val="2800"/>
              </a:lnSpc>
              <a:spcAft>
                <a:spcPts val="600"/>
              </a:spcAft>
              <a:defRPr sz="2000">
                <a:solidFill>
                  <a:schemeClr val="bg1"/>
                </a:solidFill>
              </a:defRPr>
            </a:lvl4pPr>
            <a:lvl5pPr>
              <a:lnSpc>
                <a:spcPts val="2800"/>
              </a:lnSpc>
              <a:spcAft>
                <a:spcPts val="600"/>
              </a:spcAft>
              <a:defRPr sz="20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01A58DC2-09A2-47B4-9A0F-3BD4593FE46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762585" y="3029930"/>
            <a:ext cx="3562515" cy="2632285"/>
          </a:xfrm>
          <a:prstGeom prst="rect">
            <a:avLst/>
          </a:prstGeom>
        </p:spPr>
      </p:pic>
      <p:sp>
        <p:nvSpPr>
          <p:cNvPr id="12" name="Picture Placeholder 11">
            <a:extLst>
              <a:ext uri="{FF2B5EF4-FFF2-40B4-BE49-F238E27FC236}">
                <a16:creationId xmlns:a16="http://schemas.microsoft.com/office/drawing/2014/main" id="{3E00DCAD-B735-4D71-920D-08F5CC0A2222}"/>
              </a:ext>
            </a:extLst>
          </p:cNvPr>
          <p:cNvSpPr>
            <a:spLocks noGrp="1"/>
          </p:cNvSpPr>
          <p:nvPr>
            <p:ph type="pic" sz="quarter" idx="14" hasCustomPrompt="1"/>
          </p:nvPr>
        </p:nvSpPr>
        <p:spPr>
          <a:xfrm>
            <a:off x="7315200" y="3429000"/>
            <a:ext cx="4876800" cy="3429000"/>
          </a:xfrm>
          <a:solidFill>
            <a:schemeClr val="accent5"/>
          </a:solidFill>
          <a:effectLst>
            <a:outerShdw blurRad="177800" dist="25400" sx="102000" sy="102000" algn="ctr" rotWithShape="0">
              <a:prstClr val="black">
                <a:alpha val="25000"/>
              </a:prstClr>
            </a:outerShdw>
          </a:effectLst>
        </p:spPr>
        <p:txBody>
          <a:bodyPr vert="horz" lIns="0" tIns="45720" rIns="0" bIns="45720" rtlCol="0" anchor="ctr">
            <a:normAutofit/>
          </a:bodyPr>
          <a:lstStyle>
            <a:lvl1pPr>
              <a:defRPr lang="en-US" sz="2400" kern="1200" dirty="0">
                <a:solidFill>
                  <a:schemeClr val="tx1"/>
                </a:solidFill>
                <a:latin typeface="+mn-lt"/>
                <a:ea typeface="+mn-ea"/>
                <a:cs typeface="+mn-cs"/>
              </a:defRPr>
            </a:lvl1pPr>
          </a:lstStyle>
          <a:p>
            <a:pPr lvl="0" algn="ctr"/>
            <a:r>
              <a:rPr lang="en-US" dirty="0"/>
              <a:t>Photo Goes Here</a:t>
            </a:r>
          </a:p>
        </p:txBody>
      </p:sp>
      <p:cxnSp>
        <p:nvCxnSpPr>
          <p:cNvPr id="16" name="Straight Connector 15">
            <a:extLst>
              <a:ext uri="{FF2B5EF4-FFF2-40B4-BE49-F238E27FC236}">
                <a16:creationId xmlns:a16="http://schemas.microsoft.com/office/drawing/2014/main" id="{90CCA32C-C53B-419C-8BD7-41806BF85379}"/>
              </a:ext>
            </a:extLst>
          </p:cNvPr>
          <p:cNvCxnSpPr/>
          <p:nvPr userDrawn="1"/>
        </p:nvCxnSpPr>
        <p:spPr>
          <a:xfrm>
            <a:off x="790575" y="1231900"/>
            <a:ext cx="0" cy="7366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FF7EE9DE-55C6-4865-A4C2-EAE53721C5EF}"/>
              </a:ext>
            </a:extLst>
          </p:cNvPr>
          <p:cNvSpPr>
            <a:spLocks noGrp="1"/>
          </p:cNvSpPr>
          <p:nvPr>
            <p:ph sz="quarter" idx="11" hasCustomPrompt="1"/>
          </p:nvPr>
        </p:nvSpPr>
        <p:spPr>
          <a:xfrm>
            <a:off x="7315200" y="6477000"/>
            <a:ext cx="4876801" cy="381000"/>
          </a:xfrm>
          <a:solidFill>
            <a:schemeClr val="bg1">
              <a:alpha val="55000"/>
            </a:schemeClr>
          </a:solidFill>
        </p:spPr>
        <p:txBody>
          <a:bodyPr lIns="0" rIns="457200" anchor="ctr">
            <a:normAutofit/>
          </a:bodyPr>
          <a:lstStyle>
            <a:lvl1pPr algn="r">
              <a:defRPr sz="800">
                <a:solidFill>
                  <a:schemeClr val="tx1"/>
                </a:solidFill>
              </a:defRPr>
            </a:lvl1pPr>
          </a:lstStyle>
          <a:p>
            <a:pPr lvl="0"/>
            <a:r>
              <a:rPr lang="en-US" dirty="0"/>
              <a:t>Image Credit Goes Here</a:t>
            </a:r>
          </a:p>
        </p:txBody>
      </p:sp>
      <p:sp>
        <p:nvSpPr>
          <p:cNvPr id="15" name="Content Placeholder 17">
            <a:extLst>
              <a:ext uri="{FF2B5EF4-FFF2-40B4-BE49-F238E27FC236}">
                <a16:creationId xmlns:a16="http://schemas.microsoft.com/office/drawing/2014/main" id="{9990157B-A24B-4FA4-B61E-CFC8D7882B09}"/>
              </a:ext>
            </a:extLst>
          </p:cNvPr>
          <p:cNvSpPr>
            <a:spLocks noGrp="1"/>
          </p:cNvSpPr>
          <p:nvPr>
            <p:ph sz="quarter" idx="16" hasCustomPrompt="1"/>
          </p:nvPr>
        </p:nvSpPr>
        <p:spPr>
          <a:xfrm>
            <a:off x="6762750" y="1295400"/>
            <a:ext cx="742950" cy="619125"/>
          </a:xfrm>
        </p:spPr>
        <p:txBody>
          <a:bodyPr anchor="ctr"/>
          <a:lstStyle>
            <a:lvl1pPr>
              <a:defRPr sz="4400" b="1">
                <a:solidFill>
                  <a:schemeClr val="accent4"/>
                </a:solidFill>
              </a:defRPr>
            </a:lvl1pPr>
          </a:lstStyle>
          <a:p>
            <a:pPr lvl="0"/>
            <a:r>
              <a:rPr lang="en-US" dirty="0"/>
              <a:t>7</a:t>
            </a:r>
          </a:p>
        </p:txBody>
      </p:sp>
      <p:sp>
        <p:nvSpPr>
          <p:cNvPr id="17" name="Content Placeholder 17">
            <a:extLst>
              <a:ext uri="{FF2B5EF4-FFF2-40B4-BE49-F238E27FC236}">
                <a16:creationId xmlns:a16="http://schemas.microsoft.com/office/drawing/2014/main" id="{8C08F081-8AB0-4A8B-8298-E4E626428C77}"/>
              </a:ext>
            </a:extLst>
          </p:cNvPr>
          <p:cNvSpPr>
            <a:spLocks noGrp="1"/>
          </p:cNvSpPr>
          <p:nvPr>
            <p:ph sz="quarter" idx="17" hasCustomPrompt="1"/>
          </p:nvPr>
        </p:nvSpPr>
        <p:spPr>
          <a:xfrm>
            <a:off x="7667624" y="1295400"/>
            <a:ext cx="3686175" cy="619125"/>
          </a:xfrm>
        </p:spPr>
        <p:txBody>
          <a:bodyPr anchor="ctr">
            <a:normAutofit/>
          </a:bodyPr>
          <a:lstStyle>
            <a:lvl1pPr>
              <a:defRPr sz="1600" b="0"/>
            </a:lvl1pPr>
          </a:lstStyle>
          <a:p>
            <a:pPr lvl="0"/>
            <a:r>
              <a:rPr lang="en-US" dirty="0"/>
              <a:t>Companies operate</a:t>
            </a:r>
          </a:p>
        </p:txBody>
      </p:sp>
      <p:sp>
        <p:nvSpPr>
          <p:cNvPr id="18" name="Content Placeholder 17">
            <a:extLst>
              <a:ext uri="{FF2B5EF4-FFF2-40B4-BE49-F238E27FC236}">
                <a16:creationId xmlns:a16="http://schemas.microsoft.com/office/drawing/2014/main" id="{AB0590A1-C9DC-44D0-B35D-1021294F5543}"/>
              </a:ext>
            </a:extLst>
          </p:cNvPr>
          <p:cNvSpPr>
            <a:spLocks noGrp="1"/>
          </p:cNvSpPr>
          <p:nvPr>
            <p:ph sz="quarter" idx="18" hasCustomPrompt="1"/>
          </p:nvPr>
        </p:nvSpPr>
        <p:spPr>
          <a:xfrm>
            <a:off x="6762750" y="2057400"/>
            <a:ext cx="742950" cy="619125"/>
          </a:xfrm>
        </p:spPr>
        <p:txBody>
          <a:bodyPr anchor="ctr"/>
          <a:lstStyle>
            <a:lvl1pPr>
              <a:defRPr sz="4400" b="1">
                <a:solidFill>
                  <a:schemeClr val="accent4"/>
                </a:solidFill>
              </a:defRPr>
            </a:lvl1pPr>
          </a:lstStyle>
          <a:p>
            <a:pPr lvl="0"/>
            <a:r>
              <a:rPr lang="en-US" dirty="0"/>
              <a:t>11</a:t>
            </a:r>
          </a:p>
        </p:txBody>
      </p:sp>
      <p:sp>
        <p:nvSpPr>
          <p:cNvPr id="19" name="Content Placeholder 17">
            <a:extLst>
              <a:ext uri="{FF2B5EF4-FFF2-40B4-BE49-F238E27FC236}">
                <a16:creationId xmlns:a16="http://schemas.microsoft.com/office/drawing/2014/main" id="{1188342A-3436-41B6-A2B4-47D2276ADBF4}"/>
              </a:ext>
            </a:extLst>
          </p:cNvPr>
          <p:cNvSpPr>
            <a:spLocks noGrp="1"/>
          </p:cNvSpPr>
          <p:nvPr>
            <p:ph sz="quarter" idx="19" hasCustomPrompt="1"/>
          </p:nvPr>
        </p:nvSpPr>
        <p:spPr>
          <a:xfrm>
            <a:off x="7667624" y="2057400"/>
            <a:ext cx="3686175" cy="619125"/>
          </a:xfrm>
        </p:spPr>
        <p:txBody>
          <a:bodyPr anchor="ctr">
            <a:normAutofit/>
          </a:bodyPr>
          <a:lstStyle>
            <a:lvl1pPr>
              <a:defRPr sz="1600" b="0"/>
            </a:lvl1pPr>
          </a:lstStyle>
          <a:p>
            <a:pPr lvl="0"/>
            <a:r>
              <a:rPr lang="en-US" dirty="0"/>
              <a:t>Commercial facilities on the ISS National Lab</a:t>
            </a:r>
          </a:p>
        </p:txBody>
      </p:sp>
      <p:sp>
        <p:nvSpPr>
          <p:cNvPr id="20" name="Content Placeholder 2">
            <a:extLst>
              <a:ext uri="{FF2B5EF4-FFF2-40B4-BE49-F238E27FC236}">
                <a16:creationId xmlns:a16="http://schemas.microsoft.com/office/drawing/2014/main" id="{A8B6D5E5-0B9D-4C06-B8F3-578DC5799C52}"/>
              </a:ext>
            </a:extLst>
          </p:cNvPr>
          <p:cNvSpPr>
            <a:spLocks noGrp="1"/>
          </p:cNvSpPr>
          <p:nvPr>
            <p:ph sz="quarter" idx="20" hasCustomPrompt="1"/>
          </p:nvPr>
        </p:nvSpPr>
        <p:spPr>
          <a:xfrm>
            <a:off x="7315200" y="5431316"/>
            <a:ext cx="4876801" cy="1045684"/>
          </a:xfrm>
          <a:solidFill>
            <a:schemeClr val="bg1">
              <a:alpha val="55000"/>
            </a:schemeClr>
          </a:solidFill>
        </p:spPr>
        <p:txBody>
          <a:bodyPr lIns="0" rIns="457200" anchor="ctr">
            <a:normAutofit/>
          </a:bodyPr>
          <a:lstStyle>
            <a:lvl1pPr algn="r">
              <a:defRPr sz="1800">
                <a:solidFill>
                  <a:schemeClr val="tx1"/>
                </a:solidFill>
              </a:defRPr>
            </a:lvl1pPr>
          </a:lstStyle>
          <a:p>
            <a:pPr lvl="0"/>
            <a:r>
              <a:rPr lang="en-US" dirty="0"/>
              <a:t>Image Description Goes Here</a:t>
            </a:r>
          </a:p>
        </p:txBody>
      </p:sp>
      <p:sp>
        <p:nvSpPr>
          <p:cNvPr id="21" name="TextBox 20">
            <a:extLst>
              <a:ext uri="{FF2B5EF4-FFF2-40B4-BE49-F238E27FC236}">
                <a16:creationId xmlns:a16="http://schemas.microsoft.com/office/drawing/2014/main" id="{D5FE4181-F88C-4E5A-B232-F829614DE4E3}"/>
              </a:ext>
            </a:extLst>
          </p:cNvPr>
          <p:cNvSpPr txBox="1"/>
          <p:nvPr userDrawn="1"/>
        </p:nvSpPr>
        <p:spPr>
          <a:xfrm>
            <a:off x="855603" y="6003457"/>
            <a:ext cx="325730" cy="230832"/>
          </a:xfrm>
          <a:prstGeom prst="rect">
            <a:avLst/>
          </a:prstGeom>
          <a:noFill/>
        </p:spPr>
        <p:txBody>
          <a:bodyPr wrap="none" rtlCol="0">
            <a:spAutoFit/>
          </a:bodyPr>
          <a:lstStyle/>
          <a:p>
            <a:fld id="{010833B0-FDA6-4F53-9516-FE1C454FAC05}" type="slidenum">
              <a:rPr lang="en-US" sz="900" smtClean="0">
                <a:solidFill>
                  <a:schemeClr val="bg1"/>
                </a:solidFill>
              </a:rPr>
              <a:t>‹#›</a:t>
            </a:fld>
            <a:endParaRPr lang="en-US" sz="900" dirty="0">
              <a:solidFill>
                <a:schemeClr val="bg1"/>
              </a:solidFill>
            </a:endParaRPr>
          </a:p>
        </p:txBody>
      </p:sp>
    </p:spTree>
    <p:extLst>
      <p:ext uri="{BB962C8B-B14F-4D97-AF65-F5344CB8AC3E}">
        <p14:creationId xmlns:p14="http://schemas.microsoft.com/office/powerpoint/2010/main" val="122258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alf Photo Credi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6B71B-00A2-46AB-B680-7B1F989E2EA5}"/>
              </a:ext>
            </a:extLst>
          </p:cNvPr>
          <p:cNvSpPr/>
          <p:nvPr userDrawn="1"/>
        </p:nvSpPr>
        <p:spPr>
          <a:xfrm>
            <a:off x="0" y="1"/>
            <a:ext cx="12192000" cy="6858000"/>
          </a:xfrm>
          <a:prstGeom prst="rect">
            <a:avLst/>
          </a:prstGeom>
          <a:gradFill>
            <a:gsLst>
              <a:gs pos="78000">
                <a:schemeClr val="accent4">
                  <a:lumMod val="89000"/>
                </a:schemeClr>
              </a:gs>
              <a:gs pos="0">
                <a:schemeClr val="accent1"/>
              </a:gs>
            </a:gsLst>
            <a:lin ang="42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5BF0027-F593-4F48-865A-9D4EE8000EE3}"/>
              </a:ext>
            </a:extLst>
          </p:cNvPr>
          <p:cNvSpPr/>
          <p:nvPr userDrawn="1"/>
        </p:nvSpPr>
        <p:spPr>
          <a:xfrm>
            <a:off x="5014992" y="342900"/>
            <a:ext cx="6719808" cy="6134100"/>
          </a:xfrm>
          <a:prstGeom prst="rect">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27AD3F4D-9635-4A9B-824D-BD2017691271}"/>
              </a:ext>
            </a:extLst>
          </p:cNvPr>
          <p:cNvSpPr>
            <a:spLocks noGrp="1"/>
          </p:cNvSpPr>
          <p:nvPr>
            <p:ph type="pic" sz="quarter" idx="10" hasCustomPrompt="1"/>
          </p:nvPr>
        </p:nvSpPr>
        <p:spPr>
          <a:xfrm>
            <a:off x="0" y="0"/>
            <a:ext cx="6172200" cy="6858000"/>
          </a:xfrm>
          <a:solidFill>
            <a:schemeClr val="accent5"/>
          </a:solidFill>
          <a:effectLst>
            <a:outerShdw blurRad="177800" dist="38100" algn="ctr" rotWithShape="0">
              <a:prstClr val="black">
                <a:alpha val="32000"/>
              </a:prstClr>
            </a:outerShdw>
          </a:effectLst>
        </p:spPr>
        <p:txBody>
          <a:bodyPr anchor="ctr"/>
          <a:lstStyle>
            <a:lvl1pPr marL="0" indent="0" algn="ctr">
              <a:buNone/>
              <a:defRPr/>
            </a:lvl1pPr>
          </a:lstStyle>
          <a:p>
            <a:r>
              <a:rPr lang="en-US" dirty="0"/>
              <a:t>Photo Goes Here</a:t>
            </a:r>
          </a:p>
        </p:txBody>
      </p:sp>
      <p:sp>
        <p:nvSpPr>
          <p:cNvPr id="7" name="Title 1">
            <a:extLst>
              <a:ext uri="{FF2B5EF4-FFF2-40B4-BE49-F238E27FC236}">
                <a16:creationId xmlns:a16="http://schemas.microsoft.com/office/drawing/2014/main" id="{3DFEF0DC-93B1-4A40-BE86-B53521FD9720}"/>
              </a:ext>
            </a:extLst>
          </p:cNvPr>
          <p:cNvSpPr>
            <a:spLocks noGrp="1"/>
          </p:cNvSpPr>
          <p:nvPr>
            <p:ph type="title" hasCustomPrompt="1"/>
          </p:nvPr>
        </p:nvSpPr>
        <p:spPr>
          <a:xfrm>
            <a:off x="6579703" y="762000"/>
            <a:ext cx="4694653" cy="1752599"/>
          </a:xfrm>
        </p:spPr>
        <p:txBody>
          <a:bodyPr anchor="ctr">
            <a:normAutofit/>
          </a:bodyPr>
          <a:lstStyle>
            <a:lvl1pPr algn="r">
              <a:defRPr sz="4000">
                <a:solidFill>
                  <a:schemeClr val="bg1"/>
                </a:solidFill>
              </a:defRPr>
            </a:lvl1pPr>
          </a:lstStyle>
          <a:p>
            <a:r>
              <a:rPr lang="en-US" dirty="0"/>
              <a:t>slide Title</a:t>
            </a:r>
          </a:p>
        </p:txBody>
      </p:sp>
      <p:sp>
        <p:nvSpPr>
          <p:cNvPr id="8" name="Content Placeholder 2">
            <a:extLst>
              <a:ext uri="{FF2B5EF4-FFF2-40B4-BE49-F238E27FC236}">
                <a16:creationId xmlns:a16="http://schemas.microsoft.com/office/drawing/2014/main" id="{D0C37612-3D70-485E-9BF3-0391252CDE08}"/>
              </a:ext>
            </a:extLst>
          </p:cNvPr>
          <p:cNvSpPr>
            <a:spLocks noGrp="1"/>
          </p:cNvSpPr>
          <p:nvPr>
            <p:ph idx="1"/>
          </p:nvPr>
        </p:nvSpPr>
        <p:spPr>
          <a:xfrm>
            <a:off x="6569765" y="2524539"/>
            <a:ext cx="4631635" cy="3101420"/>
          </a:xfrm>
        </p:spPr>
        <p:txBody>
          <a:bodyPr/>
          <a:lstStyle>
            <a:lvl1pPr marL="0" indent="0" algn="r">
              <a:lnSpc>
                <a:spcPts val="2800"/>
              </a:lnSpc>
              <a:spcAft>
                <a:spcPts val="600"/>
              </a:spcAft>
              <a:buNone/>
              <a:defRPr>
                <a:solidFill>
                  <a:schemeClr val="bg1"/>
                </a:solidFill>
              </a:defRPr>
            </a:lvl1pPr>
            <a:lvl2pPr algn="r">
              <a:lnSpc>
                <a:spcPts val="2800"/>
              </a:lnSpc>
              <a:spcAft>
                <a:spcPts val="600"/>
              </a:spcAft>
              <a:defRPr>
                <a:solidFill>
                  <a:schemeClr val="bg1"/>
                </a:solidFill>
              </a:defRPr>
            </a:lvl2pPr>
            <a:lvl3pPr algn="r">
              <a:lnSpc>
                <a:spcPts val="2800"/>
              </a:lnSpc>
              <a:spcAft>
                <a:spcPts val="600"/>
              </a:spcAft>
              <a:defRPr sz="2000">
                <a:solidFill>
                  <a:schemeClr val="bg1"/>
                </a:solidFill>
              </a:defRPr>
            </a:lvl3pPr>
            <a:lvl4pPr algn="r">
              <a:lnSpc>
                <a:spcPts val="2800"/>
              </a:lnSpc>
              <a:spcAft>
                <a:spcPts val="600"/>
              </a:spcAft>
              <a:defRPr sz="2000">
                <a:solidFill>
                  <a:schemeClr val="bg1"/>
                </a:solidFill>
              </a:defRPr>
            </a:lvl4pPr>
            <a:lvl5pPr algn="r">
              <a:lnSpc>
                <a:spcPts val="2800"/>
              </a:lnSpc>
              <a:spcAft>
                <a:spcPts val="600"/>
              </a:spcAft>
              <a:defRPr sz="20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61969071-3BBE-4B73-AC84-FFE97443C2EE}"/>
              </a:ext>
            </a:extLst>
          </p:cNvPr>
          <p:cNvCxnSpPr/>
          <p:nvPr userDrawn="1"/>
        </p:nvCxnSpPr>
        <p:spPr>
          <a:xfrm>
            <a:off x="11382375" y="1221961"/>
            <a:ext cx="0" cy="73660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581137A-68F8-4D39-82EB-523840CA8034}"/>
              </a:ext>
            </a:extLst>
          </p:cNvPr>
          <p:cNvSpPr>
            <a:spLocks noGrp="1"/>
          </p:cNvSpPr>
          <p:nvPr>
            <p:ph sz="quarter" idx="11" hasCustomPrompt="1"/>
          </p:nvPr>
        </p:nvSpPr>
        <p:spPr>
          <a:xfrm>
            <a:off x="0" y="6477000"/>
            <a:ext cx="6170279" cy="381000"/>
          </a:xfrm>
          <a:solidFill>
            <a:schemeClr val="bg1">
              <a:alpha val="55000"/>
            </a:schemeClr>
          </a:solidFill>
        </p:spPr>
        <p:txBody>
          <a:bodyPr lIns="411480" anchor="ctr">
            <a:normAutofit/>
          </a:bodyPr>
          <a:lstStyle>
            <a:lvl1pPr>
              <a:defRPr sz="800">
                <a:solidFill>
                  <a:schemeClr val="tx1"/>
                </a:solidFill>
              </a:defRPr>
            </a:lvl1pPr>
          </a:lstStyle>
          <a:p>
            <a:pPr lvl="0"/>
            <a:r>
              <a:rPr lang="en-US" dirty="0"/>
              <a:t>Image Credit Goes Here</a:t>
            </a:r>
          </a:p>
        </p:txBody>
      </p:sp>
      <p:sp>
        <p:nvSpPr>
          <p:cNvPr id="10" name="TextBox 9">
            <a:extLst>
              <a:ext uri="{FF2B5EF4-FFF2-40B4-BE49-F238E27FC236}">
                <a16:creationId xmlns:a16="http://schemas.microsoft.com/office/drawing/2014/main" id="{B5F51E17-9823-4CE3-B39F-6843D2EC539B}"/>
              </a:ext>
            </a:extLst>
          </p:cNvPr>
          <p:cNvSpPr txBox="1"/>
          <p:nvPr userDrawn="1"/>
        </p:nvSpPr>
        <p:spPr>
          <a:xfrm>
            <a:off x="11102097" y="6003457"/>
            <a:ext cx="325730" cy="230832"/>
          </a:xfrm>
          <a:prstGeom prst="rect">
            <a:avLst/>
          </a:prstGeom>
          <a:noFill/>
        </p:spPr>
        <p:txBody>
          <a:bodyPr wrap="none" rtlCol="0">
            <a:spAutoFit/>
          </a:bodyPr>
          <a:lstStyle/>
          <a:p>
            <a:fld id="{010833B0-FDA6-4F53-9516-FE1C454FAC05}" type="slidenum">
              <a:rPr lang="en-US" sz="900" smtClean="0">
                <a:solidFill>
                  <a:schemeClr val="bg1"/>
                </a:solidFill>
              </a:rPr>
              <a:t>‹#›</a:t>
            </a:fld>
            <a:endParaRPr lang="en-US" sz="900" dirty="0">
              <a:solidFill>
                <a:schemeClr val="bg1"/>
              </a:solidFill>
            </a:endParaRPr>
          </a:p>
        </p:txBody>
      </p:sp>
    </p:spTree>
    <p:extLst>
      <p:ext uri="{BB962C8B-B14F-4D97-AF65-F5344CB8AC3E}">
        <p14:creationId xmlns:p14="http://schemas.microsoft.com/office/powerpoint/2010/main" val="1839732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6F1D83-E553-1147-AFA6-C856D0029701}"/>
              </a:ext>
            </a:extLst>
          </p:cNvPr>
          <p:cNvSpPr/>
          <p:nvPr userDrawn="1"/>
        </p:nvSpPr>
        <p:spPr>
          <a:xfrm>
            <a:off x="-25216" y="-17775"/>
            <a:ext cx="12217216" cy="68757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84229A2-3D2F-F747-8233-57EB3ED5F017}"/>
              </a:ext>
            </a:extLst>
          </p:cNvPr>
          <p:cNvPicPr>
            <a:picLocks noChangeAspect="1"/>
          </p:cNvPicPr>
          <p:nvPr userDrawn="1"/>
        </p:nvPicPr>
        <p:blipFill rotWithShape="1">
          <a:blip r:embed="rId2" cstate="email">
            <a:alphaModFix amt="85000"/>
            <a:extLst>
              <a:ext uri="{28A0092B-C50C-407E-A947-70E740481C1C}">
                <a14:useLocalDpi xmlns:a14="http://schemas.microsoft.com/office/drawing/2010/main" val="0"/>
              </a:ext>
            </a:extLst>
          </a:blip>
          <a:srcRect/>
          <a:stretch/>
        </p:blipFill>
        <p:spPr>
          <a:xfrm>
            <a:off x="2498254" y="0"/>
            <a:ext cx="9693746" cy="6858000"/>
          </a:xfrm>
          <a:prstGeom prst="rect">
            <a:avLst/>
          </a:prstGeom>
        </p:spPr>
      </p:pic>
      <p:sp>
        <p:nvSpPr>
          <p:cNvPr id="18" name="Rectangle 17">
            <a:extLst>
              <a:ext uri="{FF2B5EF4-FFF2-40B4-BE49-F238E27FC236}">
                <a16:creationId xmlns:a16="http://schemas.microsoft.com/office/drawing/2014/main" id="{3AC3942B-3506-DD42-AF29-C91638E61F73}"/>
              </a:ext>
            </a:extLst>
          </p:cNvPr>
          <p:cNvSpPr/>
          <p:nvPr userDrawn="1"/>
        </p:nvSpPr>
        <p:spPr>
          <a:xfrm>
            <a:off x="-11262" y="17774"/>
            <a:ext cx="4953965" cy="6858000"/>
          </a:xfrm>
          <a:prstGeom prst="rect">
            <a:avLst/>
          </a:prstGeom>
          <a:gradFill>
            <a:gsLst>
              <a:gs pos="0">
                <a:schemeClr val="tx1"/>
              </a:gs>
              <a:gs pos="51000">
                <a:srgbClr val="000000"/>
              </a:gs>
              <a:gs pos="100000">
                <a:schemeClr val="tx1">
                  <a:alpha val="0"/>
                </a:schemeClr>
              </a:gs>
              <a:gs pos="80000">
                <a:schemeClr val="tx1">
                  <a:alpha val="3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59">
            <a:extLst>
              <a:ext uri="{FF2B5EF4-FFF2-40B4-BE49-F238E27FC236}">
                <a16:creationId xmlns:a16="http://schemas.microsoft.com/office/drawing/2014/main" id="{74703A09-AA95-0E43-A44F-1C0E32364548}"/>
              </a:ext>
            </a:extLst>
          </p:cNvPr>
          <p:cNvGrpSpPr/>
          <p:nvPr userDrawn="1"/>
        </p:nvGrpSpPr>
        <p:grpSpPr>
          <a:xfrm>
            <a:off x="-513346" y="-51751"/>
            <a:ext cx="3244986" cy="6978987"/>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17" name="Rectangle 16">
            <a:extLst>
              <a:ext uri="{FF2B5EF4-FFF2-40B4-BE49-F238E27FC236}">
                <a16:creationId xmlns:a16="http://schemas.microsoft.com/office/drawing/2014/main" id="{5AD0C788-D8EB-BE48-809F-B175CFD56A4E}"/>
              </a:ext>
            </a:extLst>
          </p:cNvPr>
          <p:cNvSpPr/>
          <p:nvPr userDrawn="1"/>
        </p:nvSpPr>
        <p:spPr>
          <a:xfrm flipH="1">
            <a:off x="7129850" y="-7943"/>
            <a:ext cx="5062150" cy="1630265"/>
          </a:xfrm>
          <a:prstGeom prst="rect">
            <a:avLst/>
          </a:prstGeom>
          <a:gradFill flip="none" rotWithShape="1">
            <a:gsLst>
              <a:gs pos="0">
                <a:schemeClr val="tx1"/>
              </a:gs>
              <a:gs pos="31000">
                <a:srgbClr val="000000"/>
              </a:gs>
              <a:gs pos="100000">
                <a:schemeClr val="tx1">
                  <a:alpha val="0"/>
                </a:schemeClr>
              </a:gs>
              <a:gs pos="90001">
                <a:srgbClr val="000000">
                  <a:alpha val="0"/>
                </a:srgbClr>
              </a:gs>
              <a:gs pos="67000">
                <a:schemeClr val="tx1">
                  <a:alpha val="33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896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65CBF9"/>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139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 Placeholder 2">
            <a:extLst>
              <a:ext uri="{FF2B5EF4-FFF2-40B4-BE49-F238E27FC236}">
                <a16:creationId xmlns:a16="http://schemas.microsoft.com/office/drawing/2014/main" id="{D11AFC35-92D8-6B43-878D-1C48FD046576}"/>
              </a:ext>
            </a:extLst>
          </p:cNvPr>
          <p:cNvSpPr>
            <a:spLocks noGrp="1"/>
          </p:cNvSpPr>
          <p:nvPr>
            <p:ph type="body" sz="quarter" idx="13"/>
          </p:nvPr>
        </p:nvSpPr>
        <p:spPr>
          <a:xfrm>
            <a:off x="1600200" y="1882775"/>
            <a:ext cx="8458200" cy="646331"/>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2655501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EC3396A-ADD6-2747-92DA-AF7CD3CE2E9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5964" y="0"/>
            <a:ext cx="10300071" cy="6858000"/>
          </a:xfrm>
          <a:prstGeom prst="rect">
            <a:avLst/>
          </a:prstGeom>
        </p:spPr>
      </p:pic>
      <p:sp>
        <p:nvSpPr>
          <p:cNvPr id="9" name="Rectangle 8">
            <a:extLst>
              <a:ext uri="{FF2B5EF4-FFF2-40B4-BE49-F238E27FC236}">
                <a16:creationId xmlns:a16="http://schemas.microsoft.com/office/drawing/2014/main" id="{5DE513C8-3573-414E-BB4E-4D3711AF4242}"/>
              </a:ext>
            </a:extLst>
          </p:cNvPr>
          <p:cNvSpPr/>
          <p:nvPr userDrawn="1"/>
        </p:nvSpPr>
        <p:spPr>
          <a:xfrm>
            <a:off x="-13447" y="-6085"/>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4231885" y="461725"/>
            <a:ext cx="7946668" cy="6388397"/>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2489010"/>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sp>
        <p:nvSpPr>
          <p:cNvPr id="14" name="Rectangle 9">
            <a:extLst>
              <a:ext uri="{FF2B5EF4-FFF2-40B4-BE49-F238E27FC236}">
                <a16:creationId xmlns:a16="http://schemas.microsoft.com/office/drawing/2014/main" id="{40BDB4BB-3647-2F4C-AFBB-EE937616C491}"/>
              </a:ext>
            </a:extLst>
          </p:cNvPr>
          <p:cNvSpPr/>
          <p:nvPr/>
        </p:nvSpPr>
        <p:spPr>
          <a:xfrm>
            <a:off x="398943" y="-4292"/>
            <a:ext cx="2250128"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5" name="Rectangle 9">
            <a:extLst>
              <a:ext uri="{FF2B5EF4-FFF2-40B4-BE49-F238E27FC236}">
                <a16:creationId xmlns:a16="http://schemas.microsoft.com/office/drawing/2014/main" id="{25CC9B08-416F-4543-B913-2FD20B46FCC8}"/>
              </a:ext>
            </a:extLst>
          </p:cNvPr>
          <p:cNvSpPr/>
          <p:nvPr/>
        </p:nvSpPr>
        <p:spPr>
          <a:xfrm>
            <a:off x="2482872"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6" name="Rectangle 12">
            <a:extLst>
              <a:ext uri="{FF2B5EF4-FFF2-40B4-BE49-F238E27FC236}">
                <a16:creationId xmlns:a16="http://schemas.microsoft.com/office/drawing/2014/main" id="{E2F7D35F-850A-6241-BFEE-33982A0ABDD8}"/>
              </a:ext>
            </a:extLst>
          </p:cNvPr>
          <p:cNvSpPr/>
          <p:nvPr/>
        </p:nvSpPr>
        <p:spPr>
          <a:xfrm>
            <a:off x="381000" y="2476500"/>
            <a:ext cx="4292203" cy="4393438"/>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6715 w 3816715"/>
              <a:gd name="connsiteY0" fmla="*/ 0 h 4375150"/>
              <a:gd name="connsiteX1" fmla="*/ 1943465 w 3816715"/>
              <a:gd name="connsiteY1" fmla="*/ 72390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3816715"/>
              <a:gd name="connsiteY0" fmla="*/ 0 h 4375150"/>
              <a:gd name="connsiteX1" fmla="*/ 1930765 w 3816715"/>
              <a:gd name="connsiteY1" fmla="*/ 635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438507"/>
              <a:gd name="connsiteY0" fmla="*/ 0 h 4384294"/>
              <a:gd name="connsiteX1" fmla="*/ 1930765 w 4438507"/>
              <a:gd name="connsiteY1" fmla="*/ 6350 h 4384294"/>
              <a:gd name="connsiteX2" fmla="*/ 4438507 w 4438507"/>
              <a:gd name="connsiteY2" fmla="*/ 4384294 h 4384294"/>
              <a:gd name="connsiteX3" fmla="*/ 1168765 w 4438507"/>
              <a:gd name="connsiteY3" fmla="*/ 4375150 h 4384294"/>
              <a:gd name="connsiteX4" fmla="*/ 6715 w 4438507"/>
              <a:gd name="connsiteY4" fmla="*/ 0 h 4384294"/>
              <a:gd name="connsiteX0" fmla="*/ 6715 w 4484227"/>
              <a:gd name="connsiteY0" fmla="*/ 0 h 4375150"/>
              <a:gd name="connsiteX1" fmla="*/ 1930765 w 4484227"/>
              <a:gd name="connsiteY1" fmla="*/ 6350 h 4375150"/>
              <a:gd name="connsiteX2" fmla="*/ 4484227 w 4484227"/>
              <a:gd name="connsiteY2" fmla="*/ 4375150 h 4375150"/>
              <a:gd name="connsiteX3" fmla="*/ 1168765 w 4484227"/>
              <a:gd name="connsiteY3" fmla="*/ 4375150 h 4375150"/>
              <a:gd name="connsiteX4" fmla="*/ 6715 w 4484227"/>
              <a:gd name="connsiteY4" fmla="*/ 0 h 4375150"/>
              <a:gd name="connsiteX0" fmla="*/ 6715 w 4484227"/>
              <a:gd name="connsiteY0" fmla="*/ 0 h 4402582"/>
              <a:gd name="connsiteX1" fmla="*/ 1930765 w 4484227"/>
              <a:gd name="connsiteY1" fmla="*/ 6350 h 4402582"/>
              <a:gd name="connsiteX2" fmla="*/ 4484227 w 4484227"/>
              <a:gd name="connsiteY2" fmla="*/ 4402582 h 4402582"/>
              <a:gd name="connsiteX3" fmla="*/ 1168765 w 4484227"/>
              <a:gd name="connsiteY3" fmla="*/ 4375150 h 4402582"/>
              <a:gd name="connsiteX4" fmla="*/ 6715 w 4484227"/>
              <a:gd name="connsiteY4" fmla="*/ 0 h 4402582"/>
              <a:gd name="connsiteX0" fmla="*/ 6715 w 4337923"/>
              <a:gd name="connsiteY0" fmla="*/ 0 h 4393438"/>
              <a:gd name="connsiteX1" fmla="*/ 1930765 w 4337923"/>
              <a:gd name="connsiteY1" fmla="*/ 6350 h 4393438"/>
              <a:gd name="connsiteX2" fmla="*/ 4337923 w 4337923"/>
              <a:gd name="connsiteY2" fmla="*/ 4393438 h 4393438"/>
              <a:gd name="connsiteX3" fmla="*/ 1168765 w 4337923"/>
              <a:gd name="connsiteY3" fmla="*/ 4375150 h 4393438"/>
              <a:gd name="connsiteX4" fmla="*/ 6715 w 4337923"/>
              <a:gd name="connsiteY4" fmla="*/ 0 h 4393438"/>
              <a:gd name="connsiteX0" fmla="*/ 6715 w 4319635"/>
              <a:gd name="connsiteY0" fmla="*/ 0 h 4384294"/>
              <a:gd name="connsiteX1" fmla="*/ 1930765 w 4319635"/>
              <a:gd name="connsiteY1" fmla="*/ 6350 h 4384294"/>
              <a:gd name="connsiteX2" fmla="*/ 4319635 w 4319635"/>
              <a:gd name="connsiteY2" fmla="*/ 4384294 h 4384294"/>
              <a:gd name="connsiteX3" fmla="*/ 1168765 w 4319635"/>
              <a:gd name="connsiteY3" fmla="*/ 4375150 h 4384294"/>
              <a:gd name="connsiteX4" fmla="*/ 6715 w 4319635"/>
              <a:gd name="connsiteY4" fmla="*/ 0 h 4384294"/>
              <a:gd name="connsiteX0" fmla="*/ 6715 w 4292203"/>
              <a:gd name="connsiteY0" fmla="*/ 0 h 4375150"/>
              <a:gd name="connsiteX1" fmla="*/ 1930765 w 4292203"/>
              <a:gd name="connsiteY1" fmla="*/ 6350 h 4375150"/>
              <a:gd name="connsiteX2" fmla="*/ 4292203 w 4292203"/>
              <a:gd name="connsiteY2" fmla="*/ 4375150 h 4375150"/>
              <a:gd name="connsiteX3" fmla="*/ 1168765 w 4292203"/>
              <a:gd name="connsiteY3" fmla="*/ 4375150 h 4375150"/>
              <a:gd name="connsiteX4" fmla="*/ 6715 w 4292203"/>
              <a:gd name="connsiteY4" fmla="*/ 0 h 4375150"/>
              <a:gd name="connsiteX0" fmla="*/ 6715 w 4292203"/>
              <a:gd name="connsiteY0" fmla="*/ 0 h 4393438"/>
              <a:gd name="connsiteX1" fmla="*/ 1930765 w 4292203"/>
              <a:gd name="connsiteY1" fmla="*/ 6350 h 4393438"/>
              <a:gd name="connsiteX2" fmla="*/ 4292203 w 4292203"/>
              <a:gd name="connsiteY2" fmla="*/ 4393438 h 4393438"/>
              <a:gd name="connsiteX3" fmla="*/ 1168765 w 4292203"/>
              <a:gd name="connsiteY3" fmla="*/ 4375150 h 4393438"/>
              <a:gd name="connsiteX4" fmla="*/ 6715 w 4292203"/>
              <a:gd name="connsiteY4" fmla="*/ 0 h 43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03" h="4393438">
                <a:moveTo>
                  <a:pt x="6715" y="0"/>
                </a:moveTo>
                <a:lnTo>
                  <a:pt x="1930765" y="6350"/>
                </a:lnTo>
                <a:cubicBezTo>
                  <a:pt x="2006288" y="2060617"/>
                  <a:pt x="3134386" y="3074755"/>
                  <a:pt x="4292203" y="4393438"/>
                </a:cubicBezTo>
                <a:lnTo>
                  <a:pt x="1168765" y="4375150"/>
                </a:lnTo>
                <a:cubicBezTo>
                  <a:pt x="156998" y="3037417"/>
                  <a:pt x="-41968" y="886883"/>
                  <a:pt x="6715"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7" name="Merge 14">
            <a:extLst>
              <a:ext uri="{FF2B5EF4-FFF2-40B4-BE49-F238E27FC236}">
                <a16:creationId xmlns:a16="http://schemas.microsoft.com/office/drawing/2014/main" id="{B7BB769D-699E-EF4F-BEC0-57127E1E2496}"/>
              </a:ext>
            </a:extLst>
          </p:cNvPr>
          <p:cNvSpPr/>
          <p:nvPr/>
        </p:nvSpPr>
        <p:spPr>
          <a:xfrm>
            <a:off x="2523246" y="2476500"/>
            <a:ext cx="1163101"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Lst>
            <a:ahLst/>
            <a:cxnLst>
              <a:cxn ang="0">
                <a:pos x="connsiteX0" y="connsiteY0"/>
              </a:cxn>
              <a:cxn ang="0">
                <a:pos x="connsiteX1" y="connsiteY1"/>
              </a:cxn>
              <a:cxn ang="0">
                <a:pos x="connsiteX2" y="connsiteY2"/>
              </a:cxn>
              <a:cxn ang="0">
                <a:pos x="connsiteX3" y="connsiteY3"/>
              </a:cxn>
            </a:cxnLst>
            <a:rect l="l" t="t" r="r" b="b"/>
            <a:pathLst>
              <a:path w="17112" h="18446">
                <a:moveTo>
                  <a:pt x="0" y="0"/>
                </a:moveTo>
                <a:lnTo>
                  <a:pt x="9406" y="0"/>
                </a:lnTo>
                <a:cubicBezTo>
                  <a:pt x="7771" y="6029"/>
                  <a:pt x="9965" y="11421"/>
                  <a:pt x="17112" y="18446"/>
                </a:cubicBezTo>
                <a:cubicBezTo>
                  <a:pt x="2521" y="9826"/>
                  <a:pt x="1187" y="5052"/>
                  <a:pt x="0"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65CBF9"/>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4317324" y="1575029"/>
            <a:ext cx="6815810" cy="701368"/>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41" name="Group 40">
            <a:extLst>
              <a:ext uri="{FF2B5EF4-FFF2-40B4-BE49-F238E27FC236}">
                <a16:creationId xmlns:a16="http://schemas.microsoft.com/office/drawing/2014/main" id="{20A1C65F-A182-554C-AE43-191C739A627D}"/>
              </a:ext>
            </a:extLst>
          </p:cNvPr>
          <p:cNvGrpSpPr/>
          <p:nvPr userDrawn="1"/>
        </p:nvGrpSpPr>
        <p:grpSpPr>
          <a:xfrm>
            <a:off x="8731250" y="365736"/>
            <a:ext cx="3223672" cy="799489"/>
            <a:chOff x="8731250" y="365736"/>
            <a:chExt cx="3223672" cy="799489"/>
          </a:xfrm>
        </p:grpSpPr>
        <p:pic>
          <p:nvPicPr>
            <p:cNvPr id="42" name="Picture 41">
              <a:extLst>
                <a:ext uri="{FF2B5EF4-FFF2-40B4-BE49-F238E27FC236}">
                  <a16:creationId xmlns:a16="http://schemas.microsoft.com/office/drawing/2014/main" id="{7F321D22-1B35-CF48-B512-6946C1983BF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43" name="TextBox 42">
              <a:extLst>
                <a:ext uri="{FF2B5EF4-FFF2-40B4-BE49-F238E27FC236}">
                  <a16:creationId xmlns:a16="http://schemas.microsoft.com/office/drawing/2014/main" id="{C5C7C40B-0A05-494A-8FCB-227D7CEE7D0E}"/>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44" name="Straight Connector 43">
              <a:extLst>
                <a:ext uri="{FF2B5EF4-FFF2-40B4-BE49-F238E27FC236}">
                  <a16:creationId xmlns:a16="http://schemas.microsoft.com/office/drawing/2014/main" id="{CC96EAFD-3CFD-094A-BFE9-6B52AE490724}"/>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724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5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65CBF9"/>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4001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23238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 Placeholder 2">
            <a:extLst>
              <a:ext uri="{FF2B5EF4-FFF2-40B4-BE49-F238E27FC236}">
                <a16:creationId xmlns:a16="http://schemas.microsoft.com/office/drawing/2014/main" id="{69452AE8-AD3F-4943-AF1F-B1FD96C73240}"/>
              </a:ext>
            </a:extLst>
          </p:cNvPr>
          <p:cNvSpPr>
            <a:spLocks noGrp="1"/>
          </p:cNvSpPr>
          <p:nvPr>
            <p:ph type="body" sz="quarter" idx="13"/>
          </p:nvPr>
        </p:nvSpPr>
        <p:spPr>
          <a:xfrm>
            <a:off x="1600200" y="3780973"/>
            <a:ext cx="10210800" cy="1118255"/>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55745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CD3AEA-3798-A14C-A046-4A1CD49A274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65CBF9"/>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a:grpSpLocks noChangeAspect="1"/>
          </p:cNvGrpSpPr>
          <p:nvPr userDrawn="1"/>
        </p:nvGrpSpPr>
        <p:grpSpPr>
          <a:xfrm>
            <a:off x="374546" y="-19394"/>
            <a:ext cx="4606435" cy="6858000"/>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grpSp>
        <p:nvGrpSpPr>
          <p:cNvPr id="61" name="Group 60">
            <a:extLst>
              <a:ext uri="{FF2B5EF4-FFF2-40B4-BE49-F238E27FC236}">
                <a16:creationId xmlns:a16="http://schemas.microsoft.com/office/drawing/2014/main" id="{2CD41D59-4C3B-C647-A389-8277F798F37E}"/>
              </a:ext>
            </a:extLst>
          </p:cNvPr>
          <p:cNvGrpSpPr/>
          <p:nvPr userDrawn="1"/>
        </p:nvGrpSpPr>
        <p:grpSpPr>
          <a:xfrm>
            <a:off x="8731250" y="365736"/>
            <a:ext cx="3223672" cy="799489"/>
            <a:chOff x="8731250" y="365736"/>
            <a:chExt cx="3223672" cy="799489"/>
          </a:xfrm>
        </p:grpSpPr>
        <p:pic>
          <p:nvPicPr>
            <p:cNvPr id="62" name="Picture 61">
              <a:extLst>
                <a:ext uri="{FF2B5EF4-FFF2-40B4-BE49-F238E27FC236}">
                  <a16:creationId xmlns:a16="http://schemas.microsoft.com/office/drawing/2014/main" id="{267959E5-8E17-A54D-A2C5-48593679E93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63" name="TextBox 62">
              <a:extLst>
                <a:ext uri="{FF2B5EF4-FFF2-40B4-BE49-F238E27FC236}">
                  <a16:creationId xmlns:a16="http://schemas.microsoft.com/office/drawing/2014/main" id="{20B953F6-ECF9-DA47-8BF4-7F3458591CE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64" name="Straight Connector 63">
              <a:extLst>
                <a:ext uri="{FF2B5EF4-FFF2-40B4-BE49-F238E27FC236}">
                  <a16:creationId xmlns:a16="http://schemas.microsoft.com/office/drawing/2014/main" id="{4E5B4D01-C5FB-B94D-8288-98FF8CE79527}"/>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10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5EC13BB-0F76-D44E-A2D3-BC85C2D644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806" y="-1288"/>
            <a:ext cx="6400800" cy="6858000"/>
          </a:xfrm>
          <a:prstGeom prst="rect">
            <a:avLst/>
          </a:prstGeom>
        </p:spPr>
      </p:pic>
      <p:pic>
        <p:nvPicPr>
          <p:cNvPr id="27" name="Picture 26">
            <a:extLst>
              <a:ext uri="{FF2B5EF4-FFF2-40B4-BE49-F238E27FC236}">
                <a16:creationId xmlns:a16="http://schemas.microsoft.com/office/drawing/2014/main" id="{8684B3C5-638D-1E49-A50F-3A613ADD3C2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404"/>
            <a:ext cx="6400800" cy="6858000"/>
          </a:xfrm>
          <a:prstGeom prst="rect">
            <a:avLst/>
          </a:prstGeom>
        </p:spPr>
      </p:pic>
      <p:pic>
        <p:nvPicPr>
          <p:cNvPr id="29" name="Picture 28">
            <a:extLst>
              <a:ext uri="{FF2B5EF4-FFF2-40B4-BE49-F238E27FC236}">
                <a16:creationId xmlns:a16="http://schemas.microsoft.com/office/drawing/2014/main" id="{A6A1A67B-7A32-0E40-917E-9089A2EA04BB}"/>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612" y="2369"/>
            <a:ext cx="6400800" cy="6858000"/>
          </a:xfrm>
          <a:prstGeom prst="rect">
            <a:avLst/>
          </a:prstGeom>
        </p:spPr>
      </p:pic>
      <p:pic>
        <p:nvPicPr>
          <p:cNvPr id="31" name="Picture 30">
            <a:extLst>
              <a:ext uri="{FF2B5EF4-FFF2-40B4-BE49-F238E27FC236}">
                <a16:creationId xmlns:a16="http://schemas.microsoft.com/office/drawing/2014/main" id="{2C55FE3B-188D-BD4A-8474-60B896610023}"/>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9612" y="2811"/>
            <a:ext cx="6400800" cy="6858000"/>
          </a:xfrm>
          <a:prstGeom prst="rect">
            <a:avLst/>
          </a:prstGeom>
        </p:spPr>
      </p:pic>
      <p:pic>
        <p:nvPicPr>
          <p:cNvPr id="33" name="Picture 32">
            <a:extLst>
              <a:ext uri="{FF2B5EF4-FFF2-40B4-BE49-F238E27FC236}">
                <a16:creationId xmlns:a16="http://schemas.microsoft.com/office/drawing/2014/main" id="{CAE72476-A51A-104D-AD76-8701D47237F3}"/>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28830"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rgbClr val="65CBF9"/>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608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1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48623" y="2370"/>
            <a:ext cx="5281302" cy="3469593"/>
          </a:xfrm>
          <a:prstGeom prst="rect">
            <a:avLst/>
          </a:prstGeom>
        </p:spPr>
      </p:pic>
      <p:pic>
        <p:nvPicPr>
          <p:cNvPr id="1026" name="Picture 2" descr="Human Landing Systems Astronaut Regolith"/>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7362" y="3290131"/>
            <a:ext cx="4462434" cy="367224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1" y="2034110"/>
            <a:ext cx="6678104" cy="1541128"/>
          </a:xfrm>
        </p:spPr>
        <p:txBody>
          <a:bodyPr>
            <a:spAutoFit/>
          </a:bodyPr>
          <a:lstStyle>
            <a:lvl1pPr marL="285750" indent="-285750" algn="l">
              <a:buFont typeface="Arial" panose="020B0604020202020204" pitchFamily="34" charset="0"/>
              <a:buChar char="•"/>
              <a:defRPr>
                <a:solidFill>
                  <a:schemeClr val="bg1"/>
                </a:solidFill>
                <a:latin typeface="Helvetica" pitchFamily="2" charset="0"/>
              </a:defRPr>
            </a:lvl1pPr>
            <a:lvl2pPr marL="742950" indent="-285750" algn="l">
              <a:buFont typeface="Wingdings" pitchFamily="2" charset="2"/>
              <a:buChar char="§"/>
              <a:defRPr>
                <a:solidFill>
                  <a:schemeClr val="bg1"/>
                </a:solidFill>
                <a:latin typeface="Helvetica" pitchFamily="2" charset="0"/>
              </a:defRPr>
            </a:lvl2pPr>
            <a:lvl3pPr marL="1200150" indent="-285750" algn="l">
              <a:buFont typeface="Arial" panose="020B0604020202020204" pitchFamily="34" charset="0"/>
              <a:buChar char="•"/>
              <a:defRPr sz="1600">
                <a:solidFill>
                  <a:schemeClr val="bg1"/>
                </a:solidFill>
                <a:latin typeface="Helvetica" pitchFamily="2" charset="0"/>
              </a:defRPr>
            </a:lvl3pPr>
            <a:lvl4pPr marL="1657350" indent="-285750" algn="l">
              <a:buFont typeface="Wingdings" pitchFamily="2" charset="2"/>
              <a:buChar char="§"/>
              <a:defRPr sz="1600">
                <a:solidFill>
                  <a:schemeClr val="bg1"/>
                </a:solidFill>
                <a:latin typeface="Helvetica" pitchFamily="2" charset="0"/>
              </a:defRPr>
            </a:lvl4pPr>
            <a:lvl5pPr marL="2114550" indent="-285750" algn="l">
              <a:buFont typeface="Arial" panose="020B0604020202020204" pitchFamily="34" charset="0"/>
              <a:buChar char="•"/>
              <a:defRPr sz="1600">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930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1B4F66">
                  <a:alpha val="85000"/>
                </a:srgbClr>
              </a:gs>
              <a:gs pos="100000">
                <a:srgbClr val="255B74">
                  <a:alpha val="58000"/>
                </a:srgbClr>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6529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1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1B4F66">
                  <a:alpha val="85000"/>
                </a:srgbClr>
              </a:gs>
              <a:gs pos="100000">
                <a:srgbClr val="255B74">
                  <a:alpha val="58000"/>
                </a:srgbClr>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9025378" cy="646331"/>
          </a:xfrm>
        </p:spPr>
        <p:txBody>
          <a:bodyPr>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024966"/>
            <a:ext cx="9025379"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4978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123063" y="914400"/>
            <a:ext cx="6678105" cy="646331"/>
          </a:xfrm>
        </p:spPr>
        <p:txBody>
          <a:bodyPr>
            <a:spAutoFit/>
          </a:bodyPr>
          <a:lstStyle>
            <a:lvl1pPr algn="r">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123064"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2681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23251"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94447" y="914400"/>
            <a:ext cx="6678105" cy="646331"/>
          </a:xfrm>
        </p:spPr>
        <p:txBody>
          <a:bodyPr>
            <a:spAutoFit/>
          </a:bodyPr>
          <a:lstStyle>
            <a:lvl1pPr algn="l">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94448" y="2024966"/>
            <a:ext cx="6678104"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0113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22_Title and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8B114FC7-7F5D-D740-9ED5-4B5ED0600B77}"/>
              </a:ext>
            </a:extLst>
          </p:cNvPr>
          <p:cNvSpPr>
            <a:spLocks/>
          </p:cNvSpPr>
          <p:nvPr userDrawn="1"/>
        </p:nvSpPr>
        <p:spPr bwMode="auto">
          <a:xfrm>
            <a:off x="3342723" y="-43884"/>
            <a:ext cx="8963573" cy="6949445"/>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24"/>
              <a:gd name="connsiteY0" fmla="*/ 46 h 10013"/>
              <a:gd name="connsiteX1" fmla="*/ 1631 w 10824"/>
              <a:gd name="connsiteY1" fmla="*/ 8966 h 10013"/>
              <a:gd name="connsiteX2" fmla="*/ 890 w 10824"/>
              <a:gd name="connsiteY2" fmla="*/ 46 h 10013"/>
              <a:gd name="connsiteX3" fmla="*/ 539 w 10824"/>
              <a:gd name="connsiteY3" fmla="*/ 46 h 10013"/>
              <a:gd name="connsiteX4" fmla="*/ 37 w 10824"/>
              <a:gd name="connsiteY4" fmla="*/ 2491 h 10013"/>
              <a:gd name="connsiteX5" fmla="*/ 37 w 10824"/>
              <a:gd name="connsiteY5" fmla="*/ 4334 h 10013"/>
              <a:gd name="connsiteX6" fmla="*/ 1423 w 10824"/>
              <a:gd name="connsiteY6" fmla="*/ 8827 h 10013"/>
              <a:gd name="connsiteX7" fmla="*/ 2330 w 10824"/>
              <a:gd name="connsiteY7" fmla="*/ 10013 h 10013"/>
              <a:gd name="connsiteX8" fmla="*/ 10037 w 10824"/>
              <a:gd name="connsiteY8" fmla="*/ 9998 h 10013"/>
              <a:gd name="connsiteX9" fmla="*/ 10824 w 10824"/>
              <a:gd name="connsiteY9" fmla="*/ 2 h 10013"/>
              <a:gd name="connsiteX10" fmla="*/ 3329 w 10824"/>
              <a:gd name="connsiteY10" fmla="*/ 46 h 10013"/>
              <a:gd name="connsiteX0" fmla="*/ 3329 w 10824"/>
              <a:gd name="connsiteY0" fmla="*/ 46 h 10082"/>
              <a:gd name="connsiteX1" fmla="*/ 1631 w 10824"/>
              <a:gd name="connsiteY1" fmla="*/ 8966 h 10082"/>
              <a:gd name="connsiteX2" fmla="*/ 890 w 10824"/>
              <a:gd name="connsiteY2" fmla="*/ 46 h 10082"/>
              <a:gd name="connsiteX3" fmla="*/ 539 w 10824"/>
              <a:gd name="connsiteY3" fmla="*/ 46 h 10082"/>
              <a:gd name="connsiteX4" fmla="*/ 37 w 10824"/>
              <a:gd name="connsiteY4" fmla="*/ 2491 h 10082"/>
              <a:gd name="connsiteX5" fmla="*/ 37 w 10824"/>
              <a:gd name="connsiteY5" fmla="*/ 4334 h 10082"/>
              <a:gd name="connsiteX6" fmla="*/ 1423 w 10824"/>
              <a:gd name="connsiteY6" fmla="*/ 8827 h 10082"/>
              <a:gd name="connsiteX7" fmla="*/ 2330 w 10824"/>
              <a:gd name="connsiteY7" fmla="*/ 10013 h 10082"/>
              <a:gd name="connsiteX8" fmla="*/ 10746 w 10824"/>
              <a:gd name="connsiteY8" fmla="*/ 10082 h 10082"/>
              <a:gd name="connsiteX9" fmla="*/ 10824 w 10824"/>
              <a:gd name="connsiteY9" fmla="*/ 2 h 10082"/>
              <a:gd name="connsiteX10" fmla="*/ 3329 w 10824"/>
              <a:gd name="connsiteY10" fmla="*/ 46 h 1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24" h="10082">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746" y="10082"/>
                </a:lnTo>
                <a:cubicBezTo>
                  <a:pt x="10734" y="10124"/>
                  <a:pt x="10799" y="20"/>
                  <a:pt x="10824" y="2"/>
                </a:cubicBezTo>
                <a:cubicBezTo>
                  <a:pt x="10810" y="-13"/>
                  <a:pt x="7146" y="46"/>
                  <a:pt x="3329" y="46"/>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301501" y="914400"/>
            <a:ext cx="4509499" cy="1203406"/>
          </a:xfrm>
        </p:spPr>
        <p:txBody>
          <a:bodyPr wrap="square">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6096000" y="2303503"/>
            <a:ext cx="5715000"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07811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21_Title and Content">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111116" y="-33647"/>
            <a:ext cx="8988416" cy="694875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04"/>
              <a:gd name="connsiteY0" fmla="*/ 46 h 10013"/>
              <a:gd name="connsiteX1" fmla="*/ 1631 w 10804"/>
              <a:gd name="connsiteY1" fmla="*/ 8966 h 10013"/>
              <a:gd name="connsiteX2" fmla="*/ 890 w 10804"/>
              <a:gd name="connsiteY2" fmla="*/ 46 h 10013"/>
              <a:gd name="connsiteX3" fmla="*/ 539 w 10804"/>
              <a:gd name="connsiteY3" fmla="*/ 46 h 10013"/>
              <a:gd name="connsiteX4" fmla="*/ 37 w 10804"/>
              <a:gd name="connsiteY4" fmla="*/ 2491 h 10013"/>
              <a:gd name="connsiteX5" fmla="*/ 37 w 10804"/>
              <a:gd name="connsiteY5" fmla="*/ 4334 h 10013"/>
              <a:gd name="connsiteX6" fmla="*/ 1423 w 10804"/>
              <a:gd name="connsiteY6" fmla="*/ 8827 h 10013"/>
              <a:gd name="connsiteX7" fmla="*/ 2330 w 10804"/>
              <a:gd name="connsiteY7" fmla="*/ 10013 h 10013"/>
              <a:gd name="connsiteX8" fmla="*/ 10037 w 10804"/>
              <a:gd name="connsiteY8" fmla="*/ 9998 h 10013"/>
              <a:gd name="connsiteX9" fmla="*/ 10804 w 10804"/>
              <a:gd name="connsiteY9" fmla="*/ 2 h 10013"/>
              <a:gd name="connsiteX10" fmla="*/ 3329 w 10804"/>
              <a:gd name="connsiteY10" fmla="*/ 46 h 10013"/>
              <a:gd name="connsiteX0" fmla="*/ 3329 w 10854"/>
              <a:gd name="connsiteY0" fmla="*/ 46 h 10081"/>
              <a:gd name="connsiteX1" fmla="*/ 1631 w 10854"/>
              <a:gd name="connsiteY1" fmla="*/ 8966 h 10081"/>
              <a:gd name="connsiteX2" fmla="*/ 890 w 10854"/>
              <a:gd name="connsiteY2" fmla="*/ 46 h 10081"/>
              <a:gd name="connsiteX3" fmla="*/ 539 w 10854"/>
              <a:gd name="connsiteY3" fmla="*/ 46 h 10081"/>
              <a:gd name="connsiteX4" fmla="*/ 37 w 10854"/>
              <a:gd name="connsiteY4" fmla="*/ 2491 h 10081"/>
              <a:gd name="connsiteX5" fmla="*/ 37 w 10854"/>
              <a:gd name="connsiteY5" fmla="*/ 4334 h 10081"/>
              <a:gd name="connsiteX6" fmla="*/ 1423 w 10854"/>
              <a:gd name="connsiteY6" fmla="*/ 8827 h 10081"/>
              <a:gd name="connsiteX7" fmla="*/ 2330 w 10854"/>
              <a:gd name="connsiteY7" fmla="*/ 10013 h 10081"/>
              <a:gd name="connsiteX8" fmla="*/ 10854 w 10854"/>
              <a:gd name="connsiteY8" fmla="*/ 10081 h 10081"/>
              <a:gd name="connsiteX9" fmla="*/ 10804 w 10854"/>
              <a:gd name="connsiteY9" fmla="*/ 2 h 10081"/>
              <a:gd name="connsiteX10" fmla="*/ 3329 w 10854"/>
              <a:gd name="connsiteY10" fmla="*/ 46 h 1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4" h="10081">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854" y="10081"/>
                </a:lnTo>
                <a:cubicBezTo>
                  <a:pt x="10842" y="10123"/>
                  <a:pt x="10779" y="20"/>
                  <a:pt x="10804" y="2"/>
                </a:cubicBezTo>
                <a:cubicBezTo>
                  <a:pt x="10790" y="-13"/>
                  <a:pt x="7146" y="46"/>
                  <a:pt x="3329" y="46"/>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0999" y="914400"/>
            <a:ext cx="4509499" cy="1203406"/>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303503"/>
            <a:ext cx="5715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09363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flipH="1">
            <a:off x="0" y="6176"/>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1092628" y="-5788"/>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2785622" y="914400"/>
            <a:ext cx="9025378" cy="646331"/>
          </a:xfrm>
        </p:spPr>
        <p:txBody>
          <a:bodyPr>
            <a:spAutoFit/>
          </a:bodyPr>
          <a:lstStyle>
            <a:lvl1pPr algn="r">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2785622" y="2024966"/>
            <a:ext cx="9025378"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857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a:off x="0" y="4729"/>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7850204" y="-7235"/>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381000" y="914400"/>
            <a:ext cx="9025378" cy="646331"/>
          </a:xfrm>
        </p:spPr>
        <p:txBody>
          <a:bodyPr>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267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DA3D93-A331-9B41-A85A-5588136EA3F0}"/>
              </a:ext>
            </a:extLst>
          </p:cNvPr>
          <p:cNvSpPr/>
          <p:nvPr userDrawn="1"/>
        </p:nvSpPr>
        <p:spPr>
          <a:xfrm>
            <a:off x="0" y="-2893"/>
            <a:ext cx="6096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3226825" y="-14857"/>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380999" y="926700"/>
            <a:ext cx="4171335" cy="1203406"/>
          </a:xfrm>
        </p:spPr>
        <p:txBody>
          <a:bodyPr wrap="square">
            <a:spAutoFit/>
          </a:bodyPr>
          <a:lstStyle>
            <a:lvl1pPr algn="l">
              <a:defRPr>
                <a:solidFill>
                  <a:srgbClr val="65CBF9"/>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381000" y="2567311"/>
            <a:ext cx="4171334"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405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DA3D93-A331-9B41-A85A-5588136EA3F0}"/>
              </a:ext>
            </a:extLst>
          </p:cNvPr>
          <p:cNvSpPr/>
          <p:nvPr userDrawn="1"/>
        </p:nvSpPr>
        <p:spPr>
          <a:xfrm flipH="1">
            <a:off x="6108799" y="-2893"/>
            <a:ext cx="6096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3613084" y="-14857"/>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7626218" y="926700"/>
            <a:ext cx="4171335" cy="1203406"/>
          </a:xfrm>
        </p:spPr>
        <p:txBody>
          <a:bodyPr wrap="square">
            <a:spAutoFit/>
          </a:bodyPr>
          <a:lstStyle>
            <a:lvl1pPr algn="r">
              <a:defRPr>
                <a:solidFill>
                  <a:srgbClr val="65CBF9"/>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7626219" y="2567311"/>
            <a:ext cx="4171334"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3320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71845CE6-C3BF-264D-A66F-F22221B4F103}"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398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739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8/16/2021</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4658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5" y="0"/>
            <a:ext cx="12188190" cy="6858000"/>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3110C65-1D6D-AC4B-8EF1-9D7BDECD2874}"/>
              </a:ext>
            </a:extLst>
          </p:cNvPr>
          <p:cNvGrpSpPr/>
          <p:nvPr userDrawn="1"/>
        </p:nvGrpSpPr>
        <p:grpSpPr>
          <a:xfrm>
            <a:off x="8731250" y="365736"/>
            <a:ext cx="3223672" cy="799489"/>
            <a:chOff x="8731250" y="365736"/>
            <a:chExt cx="3223672" cy="799489"/>
          </a:xfrm>
        </p:grpSpPr>
        <p:pic>
          <p:nvPicPr>
            <p:cNvPr id="12" name="Picture 11">
              <a:extLst>
                <a:ext uri="{FF2B5EF4-FFF2-40B4-BE49-F238E27FC236}">
                  <a16:creationId xmlns:a16="http://schemas.microsoft.com/office/drawing/2014/main" id="{7296616A-A4E5-7C40-B598-F0DF95FBB54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CC91C187-8AAF-C249-993D-491E34C59A6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C078A529-6CF5-E342-9EA9-E6117583AF2B}"/>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0583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70568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A693C4-F351-6144-AF39-0E8AC643CE5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0583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16332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1973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3_Section Header">
    <p:bg>
      <p:bgRef idx="1001">
        <a:schemeClr val="bg1"/>
      </p:bgRef>
    </p:bg>
    <p:spTree>
      <p:nvGrpSpPr>
        <p:cNvPr id="1" name=""/>
        <p:cNvGrpSpPr/>
        <p:nvPr/>
      </p:nvGrpSpPr>
      <p:grpSpPr>
        <a:xfrm>
          <a:off x="0" y="0"/>
          <a:ext cx="0" cy="0"/>
          <a:chOff x="0" y="0"/>
          <a:chExt cx="0" cy="0"/>
        </a:xfrm>
      </p:grpSpPr>
      <p:pic>
        <p:nvPicPr>
          <p:cNvPr id="15" name="Picture 2" descr="The Moon pictured during a lunar eclipse"/>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2172" y="8001"/>
            <a:ext cx="12183644" cy="684999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tx1">
                      <a:lumMod val="75000"/>
                      <a:lumOff val="25000"/>
                    </a:schemeClr>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9709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2078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8/16/2021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191216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6621736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1975334"/>
            <a:ext cx="12192000" cy="4290646"/>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2" name="Rectangle 1">
            <a:extLst>
              <a:ext uri="{FF2B5EF4-FFF2-40B4-BE49-F238E27FC236}">
                <a16:creationId xmlns:a16="http://schemas.microsoft.com/office/drawing/2014/main" id="{6E06B282-4AD9-C146-87E5-878261655DF5}"/>
              </a:ext>
            </a:extLst>
          </p:cNvPr>
          <p:cNvSpPr/>
          <p:nvPr userDrawn="1"/>
        </p:nvSpPr>
        <p:spPr>
          <a:xfrm>
            <a:off x="381000" y="293293"/>
            <a:ext cx="11430000" cy="400110"/>
          </a:xfrm>
          <a:prstGeom prst="rect">
            <a:avLst/>
          </a:prstGeom>
        </p:spPr>
        <p:txBody>
          <a:bodyPr wrap="square">
            <a:spAutoFit/>
          </a:bodyPr>
          <a:lstStyle/>
          <a:p>
            <a:pPr algn="ctr"/>
            <a:r>
              <a:rPr lang="en-US" sz="2000" kern="1200" dirty="0" smtClean="0">
                <a:solidFill>
                  <a:schemeClr val="bg1"/>
                </a:solidFill>
                <a:latin typeface="Helvetica" pitchFamily="2" charset="0"/>
                <a:ea typeface="+mn-ea"/>
                <a:cs typeface="Arial" panose="020B0604020202020204" pitchFamily="34" charset="0"/>
              </a:rPr>
              <a:t>Physical Sciences - Lunar</a:t>
            </a:r>
            <a:r>
              <a:rPr lang="en-US" sz="2000" kern="1200" baseline="0" dirty="0" smtClean="0">
                <a:solidFill>
                  <a:schemeClr val="bg1"/>
                </a:solidFill>
                <a:latin typeface="Helvetica" pitchFamily="2" charset="0"/>
                <a:ea typeface="+mn-ea"/>
                <a:cs typeface="Arial" panose="020B0604020202020204" pitchFamily="34" charset="0"/>
              </a:rPr>
              <a:t> Surface Science Workshop</a:t>
            </a:r>
            <a:r>
              <a:rPr lang="en-US" sz="2000" kern="1200" dirty="0" smtClean="0">
                <a:solidFill>
                  <a:schemeClr val="bg1"/>
                </a:solidFill>
                <a:latin typeface="Helvetica" pitchFamily="2" charset="0"/>
                <a:ea typeface="+mn-ea"/>
                <a:cs typeface="Arial" panose="020B0604020202020204" pitchFamily="34" charset="0"/>
              </a:rPr>
              <a:t> |  August 18, 2021</a:t>
            </a:r>
            <a:endParaRPr lang="en-US" sz="2000" kern="1200" dirty="0">
              <a:solidFill>
                <a:schemeClr val="bg1"/>
              </a:solidFill>
              <a:latin typeface="Helvetica" pitchFamily="2" charset="0"/>
              <a:ea typeface="+mn-ea"/>
              <a:cs typeface="Arial" panose="020B0604020202020204" pitchFamily="34" charset="0"/>
            </a:endParaRPr>
          </a:p>
        </p:txBody>
      </p:sp>
      <p:sp>
        <p:nvSpPr>
          <p:cNvPr id="7" name="Picture Placeholder 6">
            <a:extLst>
              <a:ext uri="{FF2B5EF4-FFF2-40B4-BE49-F238E27FC236}">
                <a16:creationId xmlns:a16="http://schemas.microsoft.com/office/drawing/2014/main" id="{7D7306C8-4A6E-EF44-AE08-97065C163B38}"/>
              </a:ext>
            </a:extLst>
          </p:cNvPr>
          <p:cNvSpPr>
            <a:spLocks noGrp="1"/>
          </p:cNvSpPr>
          <p:nvPr>
            <p:ph type="pic" sz="quarter" idx="13"/>
          </p:nvPr>
        </p:nvSpPr>
        <p:spPr>
          <a:xfrm>
            <a:off x="381000" y="2244824"/>
            <a:ext cx="3529818" cy="3751666"/>
          </a:xfrm>
        </p:spPr>
        <p:txBody>
          <a:bodyPr/>
          <a:lstStyle/>
          <a:p>
            <a:endParaRPr lang="en-US" dirty="0"/>
          </a:p>
        </p:txBody>
      </p:sp>
      <p:sp>
        <p:nvSpPr>
          <p:cNvPr id="12" name="Picture Placeholder 6">
            <a:extLst>
              <a:ext uri="{FF2B5EF4-FFF2-40B4-BE49-F238E27FC236}">
                <a16:creationId xmlns:a16="http://schemas.microsoft.com/office/drawing/2014/main" id="{87251863-EED3-6C42-9CC8-AE65565C4029}"/>
              </a:ext>
            </a:extLst>
          </p:cNvPr>
          <p:cNvSpPr>
            <a:spLocks noGrp="1"/>
          </p:cNvSpPr>
          <p:nvPr>
            <p:ph type="pic" sz="quarter" idx="14"/>
          </p:nvPr>
        </p:nvSpPr>
        <p:spPr>
          <a:xfrm>
            <a:off x="4331091" y="2244824"/>
            <a:ext cx="3529818" cy="3751666"/>
          </a:xfrm>
        </p:spPr>
        <p:txBody>
          <a:bodyPr/>
          <a:lstStyle/>
          <a:p>
            <a:endParaRPr lang="en-US" dirty="0"/>
          </a:p>
        </p:txBody>
      </p:sp>
      <p:sp>
        <p:nvSpPr>
          <p:cNvPr id="13" name="Picture Placeholder 6">
            <a:extLst>
              <a:ext uri="{FF2B5EF4-FFF2-40B4-BE49-F238E27FC236}">
                <a16:creationId xmlns:a16="http://schemas.microsoft.com/office/drawing/2014/main" id="{905024E1-E9DA-F444-97E5-32C288C93873}"/>
              </a:ext>
            </a:extLst>
          </p:cNvPr>
          <p:cNvSpPr>
            <a:spLocks noGrp="1"/>
          </p:cNvSpPr>
          <p:nvPr>
            <p:ph type="pic" sz="quarter" idx="15"/>
          </p:nvPr>
        </p:nvSpPr>
        <p:spPr>
          <a:xfrm>
            <a:off x="8281182" y="2244824"/>
            <a:ext cx="3529818" cy="3751666"/>
          </a:xfrm>
        </p:spPr>
        <p:txBody>
          <a:bodyPr/>
          <a:lstStyle/>
          <a:p>
            <a:endParaRPr lang="en-US" dirty="0"/>
          </a:p>
        </p:txBody>
      </p:sp>
      <p:sp>
        <p:nvSpPr>
          <p:cNvPr id="14" name="Text Placeholder 13">
            <a:extLst>
              <a:ext uri="{FF2B5EF4-FFF2-40B4-BE49-F238E27FC236}">
                <a16:creationId xmlns:a16="http://schemas.microsoft.com/office/drawing/2014/main" id="{74CC8D22-AD04-C14A-9D4A-7A37615F24FC}"/>
              </a:ext>
            </a:extLst>
          </p:cNvPr>
          <p:cNvSpPr>
            <a:spLocks noGrp="1"/>
          </p:cNvSpPr>
          <p:nvPr>
            <p:ph type="body" sz="quarter" idx="16"/>
          </p:nvPr>
        </p:nvSpPr>
        <p:spPr>
          <a:xfrm>
            <a:off x="1844039" y="773720"/>
            <a:ext cx="8503919" cy="646331"/>
          </a:xfrm>
        </p:spPr>
        <p:txBody>
          <a:bodyPr/>
          <a:lstStyle>
            <a:lvl1pPr algn="ctr">
              <a:defRPr lang="en-US" sz="3600" b="0" kern="1200" dirty="0" smtClean="0">
                <a:solidFill>
                  <a:srgbClr val="65CBF9"/>
                </a:solidFill>
                <a:latin typeface="Helvetica" pitchFamily="2" charset="0"/>
                <a:ea typeface="+mj-ea"/>
                <a:cs typeface="Arial" panose="020B0604020202020204" pitchFamily="34"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Click to edit Master text styles</a:t>
            </a:r>
          </a:p>
        </p:txBody>
      </p:sp>
      <p:sp>
        <p:nvSpPr>
          <p:cNvPr id="18" name="Picture Placeholder 17">
            <a:extLst>
              <a:ext uri="{FF2B5EF4-FFF2-40B4-BE49-F238E27FC236}">
                <a16:creationId xmlns:a16="http://schemas.microsoft.com/office/drawing/2014/main" id="{5D7F55D0-73EF-614F-B1CA-1D21EC80DCBC}"/>
              </a:ext>
            </a:extLst>
          </p:cNvPr>
          <p:cNvSpPr>
            <a:spLocks noGrp="1"/>
          </p:cNvSpPr>
          <p:nvPr>
            <p:ph type="pic" sz="quarter" idx="17"/>
          </p:nvPr>
        </p:nvSpPr>
        <p:spPr>
          <a:xfrm>
            <a:off x="381000" y="400065"/>
            <a:ext cx="1039813" cy="1039813"/>
          </a:xfrm>
        </p:spPr>
        <p:txBody>
          <a:bodyPr/>
          <a:lstStyle/>
          <a:p>
            <a:endParaRPr lang="en-US" dirty="0"/>
          </a:p>
        </p:txBody>
      </p:sp>
      <p:sp>
        <p:nvSpPr>
          <p:cNvPr id="20" name="Text Placeholder 19">
            <a:extLst>
              <a:ext uri="{FF2B5EF4-FFF2-40B4-BE49-F238E27FC236}">
                <a16:creationId xmlns:a16="http://schemas.microsoft.com/office/drawing/2014/main" id="{A205CB2B-B2F0-D644-BAC3-38BB1A93B572}"/>
              </a:ext>
            </a:extLst>
          </p:cNvPr>
          <p:cNvSpPr>
            <a:spLocks noGrp="1"/>
          </p:cNvSpPr>
          <p:nvPr>
            <p:ph type="body" sz="quarter" idx="18"/>
          </p:nvPr>
        </p:nvSpPr>
        <p:spPr>
          <a:xfrm>
            <a:off x="1844041" y="1481606"/>
            <a:ext cx="8503919" cy="435257"/>
          </a:xfrm>
        </p:spPr>
        <p:txBody>
          <a:bodyPr/>
          <a:lstStyle>
            <a:lvl1pPr algn="ctr">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255999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FB6519"/>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5730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Text Placeholder 2">
            <a:extLst>
              <a:ext uri="{FF2B5EF4-FFF2-40B4-BE49-F238E27FC236}">
                <a16:creationId xmlns:a16="http://schemas.microsoft.com/office/drawing/2014/main" id="{ED592117-607B-5B49-BCF7-24507E171A49}"/>
              </a:ext>
            </a:extLst>
          </p:cNvPr>
          <p:cNvSpPr>
            <a:spLocks noGrp="1"/>
          </p:cNvSpPr>
          <p:nvPr>
            <p:ph type="body" sz="quarter" idx="13"/>
          </p:nvPr>
        </p:nvSpPr>
        <p:spPr>
          <a:xfrm>
            <a:off x="1600200" y="1882775"/>
            <a:ext cx="8458200" cy="646331"/>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4037990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EC3396A-ADD6-2747-92DA-AF7CD3CE2E9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5964" y="0"/>
            <a:ext cx="10300071" cy="6858000"/>
          </a:xfrm>
          <a:prstGeom prst="rect">
            <a:avLst/>
          </a:prstGeom>
        </p:spPr>
      </p:pic>
      <p:sp>
        <p:nvSpPr>
          <p:cNvPr id="9" name="Rectangle 8">
            <a:extLst>
              <a:ext uri="{FF2B5EF4-FFF2-40B4-BE49-F238E27FC236}">
                <a16:creationId xmlns:a16="http://schemas.microsoft.com/office/drawing/2014/main" id="{5DE513C8-3573-414E-BB4E-4D3711AF4242}"/>
              </a:ext>
            </a:extLst>
          </p:cNvPr>
          <p:cNvSpPr/>
          <p:nvPr userDrawn="1"/>
        </p:nvSpPr>
        <p:spPr>
          <a:xfrm>
            <a:off x="-13447" y="-6085"/>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4231885" y="461725"/>
            <a:ext cx="7946668" cy="6388397"/>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2489010"/>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2" name="Group 1">
            <a:extLst>
              <a:ext uri="{FF2B5EF4-FFF2-40B4-BE49-F238E27FC236}">
                <a16:creationId xmlns:a16="http://schemas.microsoft.com/office/drawing/2014/main" id="{17DCC5DD-9175-7C4B-B894-95B3D3197442}"/>
              </a:ext>
            </a:extLst>
          </p:cNvPr>
          <p:cNvGrpSpPr/>
          <p:nvPr userDrawn="1"/>
        </p:nvGrpSpPr>
        <p:grpSpPr>
          <a:xfrm>
            <a:off x="381000" y="-4292"/>
            <a:ext cx="4622874" cy="6874230"/>
            <a:chOff x="381000" y="-4292"/>
            <a:chExt cx="4622874" cy="6874230"/>
          </a:xfrm>
        </p:grpSpPr>
        <p:sp>
          <p:nvSpPr>
            <p:cNvPr id="14" name="Rectangle 9">
              <a:extLst>
                <a:ext uri="{FF2B5EF4-FFF2-40B4-BE49-F238E27FC236}">
                  <a16:creationId xmlns:a16="http://schemas.microsoft.com/office/drawing/2014/main" id="{40BDB4BB-3647-2F4C-AFBB-EE937616C491}"/>
                </a:ext>
              </a:extLst>
            </p:cNvPr>
            <p:cNvSpPr/>
            <p:nvPr/>
          </p:nvSpPr>
          <p:spPr>
            <a:xfrm>
              <a:off x="398943" y="-4292"/>
              <a:ext cx="2250128"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5" name="Rectangle 9">
              <a:extLst>
                <a:ext uri="{FF2B5EF4-FFF2-40B4-BE49-F238E27FC236}">
                  <a16:creationId xmlns:a16="http://schemas.microsoft.com/office/drawing/2014/main" id="{25CC9B08-416F-4543-B913-2FD20B46FCC8}"/>
                </a:ext>
              </a:extLst>
            </p:cNvPr>
            <p:cNvSpPr/>
            <p:nvPr/>
          </p:nvSpPr>
          <p:spPr>
            <a:xfrm>
              <a:off x="2482872"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6" name="Rectangle 12">
              <a:extLst>
                <a:ext uri="{FF2B5EF4-FFF2-40B4-BE49-F238E27FC236}">
                  <a16:creationId xmlns:a16="http://schemas.microsoft.com/office/drawing/2014/main" id="{E2F7D35F-850A-6241-BFEE-33982A0ABDD8}"/>
                </a:ext>
              </a:extLst>
            </p:cNvPr>
            <p:cNvSpPr/>
            <p:nvPr/>
          </p:nvSpPr>
          <p:spPr>
            <a:xfrm>
              <a:off x="381000" y="2476500"/>
              <a:ext cx="4292203" cy="4393438"/>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6715 w 3816715"/>
                <a:gd name="connsiteY0" fmla="*/ 0 h 4375150"/>
                <a:gd name="connsiteX1" fmla="*/ 1943465 w 3816715"/>
                <a:gd name="connsiteY1" fmla="*/ 72390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3816715"/>
                <a:gd name="connsiteY0" fmla="*/ 0 h 4375150"/>
                <a:gd name="connsiteX1" fmla="*/ 1930765 w 3816715"/>
                <a:gd name="connsiteY1" fmla="*/ 635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438507"/>
                <a:gd name="connsiteY0" fmla="*/ 0 h 4384294"/>
                <a:gd name="connsiteX1" fmla="*/ 1930765 w 4438507"/>
                <a:gd name="connsiteY1" fmla="*/ 6350 h 4384294"/>
                <a:gd name="connsiteX2" fmla="*/ 4438507 w 4438507"/>
                <a:gd name="connsiteY2" fmla="*/ 4384294 h 4384294"/>
                <a:gd name="connsiteX3" fmla="*/ 1168765 w 4438507"/>
                <a:gd name="connsiteY3" fmla="*/ 4375150 h 4384294"/>
                <a:gd name="connsiteX4" fmla="*/ 6715 w 4438507"/>
                <a:gd name="connsiteY4" fmla="*/ 0 h 4384294"/>
                <a:gd name="connsiteX0" fmla="*/ 6715 w 4484227"/>
                <a:gd name="connsiteY0" fmla="*/ 0 h 4375150"/>
                <a:gd name="connsiteX1" fmla="*/ 1930765 w 4484227"/>
                <a:gd name="connsiteY1" fmla="*/ 6350 h 4375150"/>
                <a:gd name="connsiteX2" fmla="*/ 4484227 w 4484227"/>
                <a:gd name="connsiteY2" fmla="*/ 4375150 h 4375150"/>
                <a:gd name="connsiteX3" fmla="*/ 1168765 w 4484227"/>
                <a:gd name="connsiteY3" fmla="*/ 4375150 h 4375150"/>
                <a:gd name="connsiteX4" fmla="*/ 6715 w 4484227"/>
                <a:gd name="connsiteY4" fmla="*/ 0 h 4375150"/>
                <a:gd name="connsiteX0" fmla="*/ 6715 w 4484227"/>
                <a:gd name="connsiteY0" fmla="*/ 0 h 4402582"/>
                <a:gd name="connsiteX1" fmla="*/ 1930765 w 4484227"/>
                <a:gd name="connsiteY1" fmla="*/ 6350 h 4402582"/>
                <a:gd name="connsiteX2" fmla="*/ 4484227 w 4484227"/>
                <a:gd name="connsiteY2" fmla="*/ 4402582 h 4402582"/>
                <a:gd name="connsiteX3" fmla="*/ 1168765 w 4484227"/>
                <a:gd name="connsiteY3" fmla="*/ 4375150 h 4402582"/>
                <a:gd name="connsiteX4" fmla="*/ 6715 w 4484227"/>
                <a:gd name="connsiteY4" fmla="*/ 0 h 4402582"/>
                <a:gd name="connsiteX0" fmla="*/ 6715 w 4337923"/>
                <a:gd name="connsiteY0" fmla="*/ 0 h 4393438"/>
                <a:gd name="connsiteX1" fmla="*/ 1930765 w 4337923"/>
                <a:gd name="connsiteY1" fmla="*/ 6350 h 4393438"/>
                <a:gd name="connsiteX2" fmla="*/ 4337923 w 4337923"/>
                <a:gd name="connsiteY2" fmla="*/ 4393438 h 4393438"/>
                <a:gd name="connsiteX3" fmla="*/ 1168765 w 4337923"/>
                <a:gd name="connsiteY3" fmla="*/ 4375150 h 4393438"/>
                <a:gd name="connsiteX4" fmla="*/ 6715 w 4337923"/>
                <a:gd name="connsiteY4" fmla="*/ 0 h 4393438"/>
                <a:gd name="connsiteX0" fmla="*/ 6715 w 4319635"/>
                <a:gd name="connsiteY0" fmla="*/ 0 h 4384294"/>
                <a:gd name="connsiteX1" fmla="*/ 1930765 w 4319635"/>
                <a:gd name="connsiteY1" fmla="*/ 6350 h 4384294"/>
                <a:gd name="connsiteX2" fmla="*/ 4319635 w 4319635"/>
                <a:gd name="connsiteY2" fmla="*/ 4384294 h 4384294"/>
                <a:gd name="connsiteX3" fmla="*/ 1168765 w 4319635"/>
                <a:gd name="connsiteY3" fmla="*/ 4375150 h 4384294"/>
                <a:gd name="connsiteX4" fmla="*/ 6715 w 4319635"/>
                <a:gd name="connsiteY4" fmla="*/ 0 h 4384294"/>
                <a:gd name="connsiteX0" fmla="*/ 6715 w 4292203"/>
                <a:gd name="connsiteY0" fmla="*/ 0 h 4375150"/>
                <a:gd name="connsiteX1" fmla="*/ 1930765 w 4292203"/>
                <a:gd name="connsiteY1" fmla="*/ 6350 h 4375150"/>
                <a:gd name="connsiteX2" fmla="*/ 4292203 w 4292203"/>
                <a:gd name="connsiteY2" fmla="*/ 4375150 h 4375150"/>
                <a:gd name="connsiteX3" fmla="*/ 1168765 w 4292203"/>
                <a:gd name="connsiteY3" fmla="*/ 4375150 h 4375150"/>
                <a:gd name="connsiteX4" fmla="*/ 6715 w 4292203"/>
                <a:gd name="connsiteY4" fmla="*/ 0 h 4375150"/>
                <a:gd name="connsiteX0" fmla="*/ 6715 w 4292203"/>
                <a:gd name="connsiteY0" fmla="*/ 0 h 4393438"/>
                <a:gd name="connsiteX1" fmla="*/ 1930765 w 4292203"/>
                <a:gd name="connsiteY1" fmla="*/ 6350 h 4393438"/>
                <a:gd name="connsiteX2" fmla="*/ 4292203 w 4292203"/>
                <a:gd name="connsiteY2" fmla="*/ 4393438 h 4393438"/>
                <a:gd name="connsiteX3" fmla="*/ 1168765 w 4292203"/>
                <a:gd name="connsiteY3" fmla="*/ 4375150 h 4393438"/>
                <a:gd name="connsiteX4" fmla="*/ 6715 w 4292203"/>
                <a:gd name="connsiteY4" fmla="*/ 0 h 43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03" h="4393438">
                  <a:moveTo>
                    <a:pt x="6715" y="0"/>
                  </a:moveTo>
                  <a:lnTo>
                    <a:pt x="1930765" y="6350"/>
                  </a:lnTo>
                  <a:cubicBezTo>
                    <a:pt x="2006288" y="2060617"/>
                    <a:pt x="3134386" y="3074755"/>
                    <a:pt x="4292203" y="4393438"/>
                  </a:cubicBezTo>
                  <a:lnTo>
                    <a:pt x="1168765" y="4375150"/>
                  </a:lnTo>
                  <a:cubicBezTo>
                    <a:pt x="156998" y="3037417"/>
                    <a:pt x="-41968" y="886883"/>
                    <a:pt x="6715"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7" name="Merge 14">
              <a:extLst>
                <a:ext uri="{FF2B5EF4-FFF2-40B4-BE49-F238E27FC236}">
                  <a16:creationId xmlns:a16="http://schemas.microsoft.com/office/drawing/2014/main" id="{B7BB769D-699E-EF4F-BEC0-57127E1E2496}"/>
                </a:ext>
              </a:extLst>
            </p:cNvPr>
            <p:cNvSpPr/>
            <p:nvPr/>
          </p:nvSpPr>
          <p:spPr>
            <a:xfrm>
              <a:off x="2523246" y="2476500"/>
              <a:ext cx="1163101"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Lst>
              <a:ahLst/>
              <a:cxnLst>
                <a:cxn ang="0">
                  <a:pos x="connsiteX0" y="connsiteY0"/>
                </a:cxn>
                <a:cxn ang="0">
                  <a:pos x="connsiteX1" y="connsiteY1"/>
                </a:cxn>
                <a:cxn ang="0">
                  <a:pos x="connsiteX2" y="connsiteY2"/>
                </a:cxn>
                <a:cxn ang="0">
                  <a:pos x="connsiteX3" y="connsiteY3"/>
                </a:cxn>
              </a:cxnLst>
              <a:rect l="l" t="t" r="r" b="b"/>
              <a:pathLst>
                <a:path w="17112" h="18446">
                  <a:moveTo>
                    <a:pt x="0" y="0"/>
                  </a:moveTo>
                  <a:lnTo>
                    <a:pt x="9406" y="0"/>
                  </a:lnTo>
                  <a:cubicBezTo>
                    <a:pt x="7771" y="6029"/>
                    <a:pt x="9965" y="11421"/>
                    <a:pt x="17112" y="18446"/>
                  </a:cubicBezTo>
                  <a:cubicBezTo>
                    <a:pt x="2521" y="9826"/>
                    <a:pt x="1187" y="5052"/>
                    <a:pt x="0"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FB6519"/>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4317324" y="1575029"/>
            <a:ext cx="6815810" cy="701368"/>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41" name="Group 40">
            <a:extLst>
              <a:ext uri="{FF2B5EF4-FFF2-40B4-BE49-F238E27FC236}">
                <a16:creationId xmlns:a16="http://schemas.microsoft.com/office/drawing/2014/main" id="{20A1C65F-A182-554C-AE43-191C739A627D}"/>
              </a:ext>
            </a:extLst>
          </p:cNvPr>
          <p:cNvGrpSpPr/>
          <p:nvPr userDrawn="1"/>
        </p:nvGrpSpPr>
        <p:grpSpPr>
          <a:xfrm>
            <a:off x="8731250" y="365736"/>
            <a:ext cx="3223672" cy="799489"/>
            <a:chOff x="8731250" y="365736"/>
            <a:chExt cx="3223672" cy="799489"/>
          </a:xfrm>
        </p:grpSpPr>
        <p:pic>
          <p:nvPicPr>
            <p:cNvPr id="42" name="Picture 41">
              <a:extLst>
                <a:ext uri="{FF2B5EF4-FFF2-40B4-BE49-F238E27FC236}">
                  <a16:creationId xmlns:a16="http://schemas.microsoft.com/office/drawing/2014/main" id="{7F321D22-1B35-CF48-B512-6946C1983BF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43" name="TextBox 42">
              <a:extLst>
                <a:ext uri="{FF2B5EF4-FFF2-40B4-BE49-F238E27FC236}">
                  <a16:creationId xmlns:a16="http://schemas.microsoft.com/office/drawing/2014/main" id="{C5C7C40B-0A05-494A-8FCB-227D7CEE7D0E}"/>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44" name="Straight Connector 43">
              <a:extLst>
                <a:ext uri="{FF2B5EF4-FFF2-40B4-BE49-F238E27FC236}">
                  <a16:creationId xmlns:a16="http://schemas.microsoft.com/office/drawing/2014/main" id="{CC96EAFD-3CFD-094A-BFE9-6B52AE490724}"/>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7932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5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BF0CA3BD-9F89-5C42-8BCF-BF9C26692930}"/>
              </a:ext>
            </a:extLst>
          </p:cNvPr>
          <p:cNvGrpSpPr/>
          <p:nvPr userDrawn="1"/>
        </p:nvGrpSpPr>
        <p:grpSpPr>
          <a:xfrm>
            <a:off x="-495043" y="-10705"/>
            <a:ext cx="3197522" cy="6876906"/>
            <a:chOff x="-473777" y="-10705"/>
            <a:chExt cx="3197522" cy="6876906"/>
          </a:xfrm>
        </p:grpSpPr>
        <p:sp>
          <p:nvSpPr>
            <p:cNvPr id="37" name="Freeform 5">
              <a:extLst>
                <a:ext uri="{FF2B5EF4-FFF2-40B4-BE49-F238E27FC236}">
                  <a16:creationId xmlns:a16="http://schemas.microsoft.com/office/drawing/2014/main" id="{6E2BE956-5475-D54A-B084-C369781CEB8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4" name="Freeform 6">
              <a:extLst>
                <a:ext uri="{FF2B5EF4-FFF2-40B4-BE49-F238E27FC236}">
                  <a16:creationId xmlns:a16="http://schemas.microsoft.com/office/drawing/2014/main" id="{CC1E1128-FF3E-3B45-926E-5A4E5DC86E7A}"/>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65" name="Group 64">
            <a:extLst>
              <a:ext uri="{FF2B5EF4-FFF2-40B4-BE49-F238E27FC236}">
                <a16:creationId xmlns:a16="http://schemas.microsoft.com/office/drawing/2014/main" id="{B6BFF590-3347-6C47-978F-CC3BFA087872}"/>
              </a:ext>
            </a:extLst>
          </p:cNvPr>
          <p:cNvGrpSpPr>
            <a:grpSpLocks noChangeAspect="1"/>
          </p:cNvGrpSpPr>
          <p:nvPr userDrawn="1"/>
        </p:nvGrpSpPr>
        <p:grpSpPr>
          <a:xfrm>
            <a:off x="1608608" y="1681012"/>
            <a:ext cx="3093752" cy="667716"/>
            <a:chOff x="339725" y="371475"/>
            <a:chExt cx="2647951" cy="571500"/>
          </a:xfrm>
          <a:solidFill>
            <a:srgbClr val="FB6519"/>
          </a:solidFill>
        </p:grpSpPr>
        <p:sp>
          <p:nvSpPr>
            <p:cNvPr id="66" name="Freeform 55">
              <a:extLst>
                <a:ext uri="{FF2B5EF4-FFF2-40B4-BE49-F238E27FC236}">
                  <a16:creationId xmlns:a16="http://schemas.microsoft.com/office/drawing/2014/main" id="{99B41DB1-A59E-534E-A928-0BC448B1837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7" name="Freeform 56">
              <a:extLst>
                <a:ext uri="{FF2B5EF4-FFF2-40B4-BE49-F238E27FC236}">
                  <a16:creationId xmlns:a16="http://schemas.microsoft.com/office/drawing/2014/main" id="{3862B1B8-CF50-0945-AF11-D77CF5D441A7}"/>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8" name="Freeform 57">
              <a:extLst>
                <a:ext uri="{FF2B5EF4-FFF2-40B4-BE49-F238E27FC236}">
                  <a16:creationId xmlns:a16="http://schemas.microsoft.com/office/drawing/2014/main" id="{B7A64165-3408-9144-B3EA-B2B2A23E6C9E}"/>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9" name="Freeform 58">
              <a:extLst>
                <a:ext uri="{FF2B5EF4-FFF2-40B4-BE49-F238E27FC236}">
                  <a16:creationId xmlns:a16="http://schemas.microsoft.com/office/drawing/2014/main" id="{FE7CBF26-456A-1F43-851F-8A74721E1A24}"/>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70" name="Freeform 59">
              <a:extLst>
                <a:ext uri="{FF2B5EF4-FFF2-40B4-BE49-F238E27FC236}">
                  <a16:creationId xmlns:a16="http://schemas.microsoft.com/office/drawing/2014/main" id="{09FE5935-15BF-4345-95BA-BAAD16134A67}"/>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71" name="Freeform 60">
              <a:extLst>
                <a:ext uri="{FF2B5EF4-FFF2-40B4-BE49-F238E27FC236}">
                  <a16:creationId xmlns:a16="http://schemas.microsoft.com/office/drawing/2014/main" id="{F494D5DB-C993-924E-927A-A5F4C71EA48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72" name="Freeform 61">
              <a:extLst>
                <a:ext uri="{FF2B5EF4-FFF2-40B4-BE49-F238E27FC236}">
                  <a16:creationId xmlns:a16="http://schemas.microsoft.com/office/drawing/2014/main" id="{805782C2-AB55-A44C-85D1-7D888A5C14F4}"/>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spTree>
    <p:extLst>
      <p:ext uri="{BB962C8B-B14F-4D97-AF65-F5344CB8AC3E}">
        <p14:creationId xmlns:p14="http://schemas.microsoft.com/office/powerpoint/2010/main" val="343431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23238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 Placeholder 2">
            <a:extLst>
              <a:ext uri="{FF2B5EF4-FFF2-40B4-BE49-F238E27FC236}">
                <a16:creationId xmlns:a16="http://schemas.microsoft.com/office/drawing/2014/main" id="{69452AE8-AD3F-4943-AF1F-B1FD96C73240}"/>
              </a:ext>
            </a:extLst>
          </p:cNvPr>
          <p:cNvSpPr>
            <a:spLocks noGrp="1"/>
          </p:cNvSpPr>
          <p:nvPr>
            <p:ph type="body" sz="quarter" idx="13"/>
          </p:nvPr>
        </p:nvSpPr>
        <p:spPr>
          <a:xfrm>
            <a:off x="1600200" y="3780973"/>
            <a:ext cx="10210800" cy="1118255"/>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grpSp>
        <p:nvGrpSpPr>
          <p:cNvPr id="15" name="Group 14">
            <a:extLst>
              <a:ext uri="{FF2B5EF4-FFF2-40B4-BE49-F238E27FC236}">
                <a16:creationId xmlns:a16="http://schemas.microsoft.com/office/drawing/2014/main" id="{60C0056B-DB96-C740-9C6E-082680100CCB}"/>
              </a:ext>
            </a:extLst>
          </p:cNvPr>
          <p:cNvGrpSpPr/>
          <p:nvPr userDrawn="1"/>
        </p:nvGrpSpPr>
        <p:grpSpPr>
          <a:xfrm>
            <a:off x="-495043" y="-10705"/>
            <a:ext cx="3197522" cy="6876906"/>
            <a:chOff x="-473777" y="-10705"/>
            <a:chExt cx="3197522" cy="6876906"/>
          </a:xfrm>
        </p:grpSpPr>
        <p:sp>
          <p:nvSpPr>
            <p:cNvPr id="16" name="Freeform 5">
              <a:extLst>
                <a:ext uri="{FF2B5EF4-FFF2-40B4-BE49-F238E27FC236}">
                  <a16:creationId xmlns:a16="http://schemas.microsoft.com/office/drawing/2014/main" id="{434A0F33-D3AD-DC42-A80D-2F5FD2C91274}"/>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7" name="Freeform 6">
              <a:extLst>
                <a:ext uri="{FF2B5EF4-FFF2-40B4-BE49-F238E27FC236}">
                  <a16:creationId xmlns:a16="http://schemas.microsoft.com/office/drawing/2014/main" id="{63C82628-5BC6-0B41-9DFA-908EE7B08C73}"/>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Tree>
    <p:extLst>
      <p:ext uri="{BB962C8B-B14F-4D97-AF65-F5344CB8AC3E}">
        <p14:creationId xmlns:p14="http://schemas.microsoft.com/office/powerpoint/2010/main" val="151624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CD3AEA-3798-A14C-A046-4A1CD49A274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FB6519"/>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a:grpSpLocks noChangeAspect="1"/>
          </p:cNvGrpSpPr>
          <p:nvPr userDrawn="1"/>
        </p:nvGrpSpPr>
        <p:grpSpPr>
          <a:xfrm>
            <a:off x="374546" y="-19394"/>
            <a:ext cx="4606435" cy="6858000"/>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61" name="Group 60">
            <a:extLst>
              <a:ext uri="{FF2B5EF4-FFF2-40B4-BE49-F238E27FC236}">
                <a16:creationId xmlns:a16="http://schemas.microsoft.com/office/drawing/2014/main" id="{2CD41D59-4C3B-C647-A389-8277F798F37E}"/>
              </a:ext>
            </a:extLst>
          </p:cNvPr>
          <p:cNvGrpSpPr/>
          <p:nvPr userDrawn="1"/>
        </p:nvGrpSpPr>
        <p:grpSpPr>
          <a:xfrm>
            <a:off x="8731250" y="365736"/>
            <a:ext cx="3223672" cy="799489"/>
            <a:chOff x="8731250" y="365736"/>
            <a:chExt cx="3223672" cy="799489"/>
          </a:xfrm>
        </p:grpSpPr>
        <p:pic>
          <p:nvPicPr>
            <p:cNvPr id="62" name="Picture 61">
              <a:extLst>
                <a:ext uri="{FF2B5EF4-FFF2-40B4-BE49-F238E27FC236}">
                  <a16:creationId xmlns:a16="http://schemas.microsoft.com/office/drawing/2014/main" id="{267959E5-8E17-A54D-A2C5-48593679E93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63" name="TextBox 62">
              <a:extLst>
                <a:ext uri="{FF2B5EF4-FFF2-40B4-BE49-F238E27FC236}">
                  <a16:creationId xmlns:a16="http://schemas.microsoft.com/office/drawing/2014/main" id="{20B953F6-ECF9-DA47-8BF4-7F3458591CE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64" name="Straight Connector 63">
              <a:extLst>
                <a:ext uri="{FF2B5EF4-FFF2-40B4-BE49-F238E27FC236}">
                  <a16:creationId xmlns:a16="http://schemas.microsoft.com/office/drawing/2014/main" id="{4E5B4D01-C5FB-B94D-8288-98FF8CE79527}"/>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943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5EC13BB-0F76-D44E-A2D3-BC85C2D644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806" y="-1288"/>
            <a:ext cx="6400800" cy="6858000"/>
          </a:xfrm>
          <a:prstGeom prst="rect">
            <a:avLst/>
          </a:prstGeom>
        </p:spPr>
      </p:pic>
      <p:pic>
        <p:nvPicPr>
          <p:cNvPr id="27" name="Picture 26">
            <a:extLst>
              <a:ext uri="{FF2B5EF4-FFF2-40B4-BE49-F238E27FC236}">
                <a16:creationId xmlns:a16="http://schemas.microsoft.com/office/drawing/2014/main" id="{8684B3C5-638D-1E49-A50F-3A613ADD3C2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404"/>
            <a:ext cx="6400800" cy="6858000"/>
          </a:xfrm>
          <a:prstGeom prst="rect">
            <a:avLst/>
          </a:prstGeom>
        </p:spPr>
      </p:pic>
      <p:pic>
        <p:nvPicPr>
          <p:cNvPr id="29" name="Picture 28">
            <a:extLst>
              <a:ext uri="{FF2B5EF4-FFF2-40B4-BE49-F238E27FC236}">
                <a16:creationId xmlns:a16="http://schemas.microsoft.com/office/drawing/2014/main" id="{A6A1A67B-7A32-0E40-917E-9089A2EA04BB}"/>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612" y="2369"/>
            <a:ext cx="6400800" cy="6858000"/>
          </a:xfrm>
          <a:prstGeom prst="rect">
            <a:avLst/>
          </a:prstGeom>
        </p:spPr>
      </p:pic>
      <p:pic>
        <p:nvPicPr>
          <p:cNvPr id="31" name="Picture 30">
            <a:extLst>
              <a:ext uri="{FF2B5EF4-FFF2-40B4-BE49-F238E27FC236}">
                <a16:creationId xmlns:a16="http://schemas.microsoft.com/office/drawing/2014/main" id="{2C55FE3B-188D-BD4A-8474-60B896610023}"/>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9612" y="2811"/>
            <a:ext cx="6400800" cy="6858000"/>
          </a:xfrm>
          <a:prstGeom prst="rect">
            <a:avLst/>
          </a:prstGeom>
        </p:spPr>
      </p:pic>
      <p:pic>
        <p:nvPicPr>
          <p:cNvPr id="33" name="Picture 32">
            <a:extLst>
              <a:ext uri="{FF2B5EF4-FFF2-40B4-BE49-F238E27FC236}">
                <a16:creationId xmlns:a16="http://schemas.microsoft.com/office/drawing/2014/main" id="{CAE72476-A51A-104D-AD76-8701D47237F3}"/>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28830"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chemeClr val="bg1"/>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802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1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EC6CB24-2780-3F4F-851A-C54CCB05E4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837671"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chemeClr val="bg1"/>
                </a:solidFill>
                <a:latin typeface="Helvetica" pitchFamily="2"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Content Placeholder 2">
            <a:extLst>
              <a:ext uri="{FF2B5EF4-FFF2-40B4-BE49-F238E27FC236}">
                <a16:creationId xmlns:a16="http://schemas.microsoft.com/office/drawing/2014/main" id="{E3C3B03D-67B5-2448-97DA-7D9EA8FB1C4D}"/>
              </a:ext>
            </a:extLst>
          </p:cNvPr>
          <p:cNvSpPr>
            <a:spLocks noGrp="1"/>
          </p:cNvSpPr>
          <p:nvPr>
            <p:ph idx="1"/>
          </p:nvPr>
        </p:nvSpPr>
        <p:spPr>
          <a:xfrm>
            <a:off x="381001" y="2034110"/>
            <a:ext cx="6678104" cy="1541128"/>
          </a:xfrm>
        </p:spPr>
        <p:txBody>
          <a:bodyPr>
            <a:spAutoFit/>
          </a:bodyPr>
          <a:lstStyle>
            <a:lvl1pPr marL="285750" indent="-285750" algn="l">
              <a:buFont typeface="Arial" panose="020B0604020202020204" pitchFamily="34" charset="0"/>
              <a:buChar char="•"/>
              <a:defRPr>
                <a:solidFill>
                  <a:schemeClr val="bg1"/>
                </a:solidFill>
                <a:latin typeface="Helvetica" pitchFamily="2" charset="0"/>
              </a:defRPr>
            </a:lvl1pPr>
            <a:lvl2pPr marL="742950" indent="-285750" algn="l">
              <a:buFont typeface="Wingdings" pitchFamily="2" charset="2"/>
              <a:buChar char="§"/>
              <a:defRPr>
                <a:solidFill>
                  <a:schemeClr val="bg1"/>
                </a:solidFill>
                <a:latin typeface="Helvetica" pitchFamily="2" charset="0"/>
              </a:defRPr>
            </a:lvl2pPr>
            <a:lvl3pPr marL="1200150" indent="-285750" algn="l">
              <a:buFont typeface="Arial" panose="020B0604020202020204" pitchFamily="34" charset="0"/>
              <a:buChar char="•"/>
              <a:defRPr sz="1600">
                <a:solidFill>
                  <a:schemeClr val="bg1"/>
                </a:solidFill>
                <a:latin typeface="Helvetica" pitchFamily="2" charset="0"/>
              </a:defRPr>
            </a:lvl3pPr>
            <a:lvl4pPr marL="1657350" indent="-285750" algn="l">
              <a:buFont typeface="Wingdings" pitchFamily="2" charset="2"/>
              <a:buChar char="§"/>
              <a:defRPr sz="1600">
                <a:solidFill>
                  <a:schemeClr val="bg1"/>
                </a:solidFill>
                <a:latin typeface="Helvetica" pitchFamily="2" charset="0"/>
              </a:defRPr>
            </a:lvl4pPr>
            <a:lvl5pPr marL="2114550" indent="-285750" algn="l">
              <a:buFont typeface="Arial" panose="020B0604020202020204" pitchFamily="34" charset="0"/>
              <a:buChar char="•"/>
              <a:defRPr sz="1600">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060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DD5817">
                  <a:alpha val="65000"/>
                </a:srgbClr>
              </a:gs>
              <a:gs pos="46000">
                <a:srgbClr val="DD5817">
                  <a:alpha val="75000"/>
                </a:srgbClr>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76335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reserve="1">
  <p:cSld name="9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0"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DD5817">
                  <a:alpha val="65000"/>
                </a:srgbClr>
              </a:gs>
              <a:gs pos="46000">
                <a:srgbClr val="DD5817">
                  <a:alpha val="75000"/>
                </a:srgbClr>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9025378" cy="646331"/>
          </a:xfrm>
        </p:spPr>
        <p:txBody>
          <a:bodyPr>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1225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22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123063" y="914400"/>
            <a:ext cx="6678105" cy="646331"/>
          </a:xfrm>
        </p:spPr>
        <p:txBody>
          <a:bodyPr>
            <a:spAutoFit/>
          </a:bodyPr>
          <a:lstStyle>
            <a:lvl1pPr algn="r">
              <a:defRPr>
                <a:solidFill>
                  <a:schemeClr val="bg1"/>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123064"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924355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23_Title and Content">
    <p:spTree>
      <p:nvGrpSpPr>
        <p:cNvPr id="1" name=""/>
        <p:cNvGrpSpPr/>
        <p:nvPr/>
      </p:nvGrpSpPr>
      <p:grpSpPr>
        <a:xfrm>
          <a:off x="0" y="0"/>
          <a:ext cx="0" cy="0"/>
          <a:chOff x="0" y="0"/>
          <a:chExt cx="0" cy="0"/>
        </a:xfrm>
      </p:grpSpPr>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23251"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94447" y="914400"/>
            <a:ext cx="6678105" cy="646331"/>
          </a:xfrm>
        </p:spPr>
        <p:txBody>
          <a:bodyPr>
            <a:spAutoFit/>
          </a:bodyPr>
          <a:lstStyle>
            <a:lvl1pPr algn="l">
              <a:defRPr>
                <a:solidFill>
                  <a:schemeClr val="bg1"/>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94448" y="2024966"/>
            <a:ext cx="6678104"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4214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24_Title and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8B114FC7-7F5D-D740-9ED5-4B5ED0600B77}"/>
              </a:ext>
            </a:extLst>
          </p:cNvPr>
          <p:cNvSpPr>
            <a:spLocks/>
          </p:cNvSpPr>
          <p:nvPr userDrawn="1"/>
        </p:nvSpPr>
        <p:spPr bwMode="auto">
          <a:xfrm>
            <a:off x="3342723" y="-43884"/>
            <a:ext cx="8963573" cy="6949445"/>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24"/>
              <a:gd name="connsiteY0" fmla="*/ 46 h 10013"/>
              <a:gd name="connsiteX1" fmla="*/ 1631 w 10824"/>
              <a:gd name="connsiteY1" fmla="*/ 8966 h 10013"/>
              <a:gd name="connsiteX2" fmla="*/ 890 w 10824"/>
              <a:gd name="connsiteY2" fmla="*/ 46 h 10013"/>
              <a:gd name="connsiteX3" fmla="*/ 539 w 10824"/>
              <a:gd name="connsiteY3" fmla="*/ 46 h 10013"/>
              <a:gd name="connsiteX4" fmla="*/ 37 w 10824"/>
              <a:gd name="connsiteY4" fmla="*/ 2491 h 10013"/>
              <a:gd name="connsiteX5" fmla="*/ 37 w 10824"/>
              <a:gd name="connsiteY5" fmla="*/ 4334 h 10013"/>
              <a:gd name="connsiteX6" fmla="*/ 1423 w 10824"/>
              <a:gd name="connsiteY6" fmla="*/ 8827 h 10013"/>
              <a:gd name="connsiteX7" fmla="*/ 2330 w 10824"/>
              <a:gd name="connsiteY7" fmla="*/ 10013 h 10013"/>
              <a:gd name="connsiteX8" fmla="*/ 10037 w 10824"/>
              <a:gd name="connsiteY8" fmla="*/ 9998 h 10013"/>
              <a:gd name="connsiteX9" fmla="*/ 10824 w 10824"/>
              <a:gd name="connsiteY9" fmla="*/ 2 h 10013"/>
              <a:gd name="connsiteX10" fmla="*/ 3329 w 10824"/>
              <a:gd name="connsiteY10" fmla="*/ 46 h 10013"/>
              <a:gd name="connsiteX0" fmla="*/ 3329 w 10824"/>
              <a:gd name="connsiteY0" fmla="*/ 46 h 10082"/>
              <a:gd name="connsiteX1" fmla="*/ 1631 w 10824"/>
              <a:gd name="connsiteY1" fmla="*/ 8966 h 10082"/>
              <a:gd name="connsiteX2" fmla="*/ 890 w 10824"/>
              <a:gd name="connsiteY2" fmla="*/ 46 h 10082"/>
              <a:gd name="connsiteX3" fmla="*/ 539 w 10824"/>
              <a:gd name="connsiteY3" fmla="*/ 46 h 10082"/>
              <a:gd name="connsiteX4" fmla="*/ 37 w 10824"/>
              <a:gd name="connsiteY4" fmla="*/ 2491 h 10082"/>
              <a:gd name="connsiteX5" fmla="*/ 37 w 10824"/>
              <a:gd name="connsiteY5" fmla="*/ 4334 h 10082"/>
              <a:gd name="connsiteX6" fmla="*/ 1423 w 10824"/>
              <a:gd name="connsiteY6" fmla="*/ 8827 h 10082"/>
              <a:gd name="connsiteX7" fmla="*/ 2330 w 10824"/>
              <a:gd name="connsiteY7" fmla="*/ 10013 h 10082"/>
              <a:gd name="connsiteX8" fmla="*/ 10746 w 10824"/>
              <a:gd name="connsiteY8" fmla="*/ 10082 h 10082"/>
              <a:gd name="connsiteX9" fmla="*/ 10824 w 10824"/>
              <a:gd name="connsiteY9" fmla="*/ 2 h 10082"/>
              <a:gd name="connsiteX10" fmla="*/ 3329 w 10824"/>
              <a:gd name="connsiteY10" fmla="*/ 46 h 1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24" h="10082">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746" y="10082"/>
                </a:lnTo>
                <a:cubicBezTo>
                  <a:pt x="10734" y="10124"/>
                  <a:pt x="10799" y="20"/>
                  <a:pt x="10824" y="2"/>
                </a:cubicBezTo>
                <a:cubicBezTo>
                  <a:pt x="10810" y="-13"/>
                  <a:pt x="7146" y="46"/>
                  <a:pt x="3329" y="46"/>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301501" y="914400"/>
            <a:ext cx="4509499" cy="1203406"/>
          </a:xfrm>
        </p:spPr>
        <p:txBody>
          <a:bodyPr wrap="square">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6096000" y="2303503"/>
            <a:ext cx="5715000"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1991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25_Title and Content">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111116" y="-33647"/>
            <a:ext cx="8988416" cy="694875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04"/>
              <a:gd name="connsiteY0" fmla="*/ 46 h 10013"/>
              <a:gd name="connsiteX1" fmla="*/ 1631 w 10804"/>
              <a:gd name="connsiteY1" fmla="*/ 8966 h 10013"/>
              <a:gd name="connsiteX2" fmla="*/ 890 w 10804"/>
              <a:gd name="connsiteY2" fmla="*/ 46 h 10013"/>
              <a:gd name="connsiteX3" fmla="*/ 539 w 10804"/>
              <a:gd name="connsiteY3" fmla="*/ 46 h 10013"/>
              <a:gd name="connsiteX4" fmla="*/ 37 w 10804"/>
              <a:gd name="connsiteY4" fmla="*/ 2491 h 10013"/>
              <a:gd name="connsiteX5" fmla="*/ 37 w 10804"/>
              <a:gd name="connsiteY5" fmla="*/ 4334 h 10013"/>
              <a:gd name="connsiteX6" fmla="*/ 1423 w 10804"/>
              <a:gd name="connsiteY6" fmla="*/ 8827 h 10013"/>
              <a:gd name="connsiteX7" fmla="*/ 2330 w 10804"/>
              <a:gd name="connsiteY7" fmla="*/ 10013 h 10013"/>
              <a:gd name="connsiteX8" fmla="*/ 10037 w 10804"/>
              <a:gd name="connsiteY8" fmla="*/ 9998 h 10013"/>
              <a:gd name="connsiteX9" fmla="*/ 10804 w 10804"/>
              <a:gd name="connsiteY9" fmla="*/ 2 h 10013"/>
              <a:gd name="connsiteX10" fmla="*/ 3329 w 10804"/>
              <a:gd name="connsiteY10" fmla="*/ 46 h 10013"/>
              <a:gd name="connsiteX0" fmla="*/ 3329 w 10854"/>
              <a:gd name="connsiteY0" fmla="*/ 46 h 10081"/>
              <a:gd name="connsiteX1" fmla="*/ 1631 w 10854"/>
              <a:gd name="connsiteY1" fmla="*/ 8966 h 10081"/>
              <a:gd name="connsiteX2" fmla="*/ 890 w 10854"/>
              <a:gd name="connsiteY2" fmla="*/ 46 h 10081"/>
              <a:gd name="connsiteX3" fmla="*/ 539 w 10854"/>
              <a:gd name="connsiteY3" fmla="*/ 46 h 10081"/>
              <a:gd name="connsiteX4" fmla="*/ 37 w 10854"/>
              <a:gd name="connsiteY4" fmla="*/ 2491 h 10081"/>
              <a:gd name="connsiteX5" fmla="*/ 37 w 10854"/>
              <a:gd name="connsiteY5" fmla="*/ 4334 h 10081"/>
              <a:gd name="connsiteX6" fmla="*/ 1423 w 10854"/>
              <a:gd name="connsiteY6" fmla="*/ 8827 h 10081"/>
              <a:gd name="connsiteX7" fmla="*/ 2330 w 10854"/>
              <a:gd name="connsiteY7" fmla="*/ 10013 h 10081"/>
              <a:gd name="connsiteX8" fmla="*/ 10854 w 10854"/>
              <a:gd name="connsiteY8" fmla="*/ 10081 h 10081"/>
              <a:gd name="connsiteX9" fmla="*/ 10804 w 10854"/>
              <a:gd name="connsiteY9" fmla="*/ 2 h 10081"/>
              <a:gd name="connsiteX10" fmla="*/ 3329 w 10854"/>
              <a:gd name="connsiteY10" fmla="*/ 46 h 1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4" h="10081">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854" y="10081"/>
                </a:lnTo>
                <a:cubicBezTo>
                  <a:pt x="10842" y="10123"/>
                  <a:pt x="10779" y="20"/>
                  <a:pt x="10804" y="2"/>
                </a:cubicBezTo>
                <a:cubicBezTo>
                  <a:pt x="10790" y="-13"/>
                  <a:pt x="7146" y="46"/>
                  <a:pt x="3329" y="46"/>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0999" y="914400"/>
            <a:ext cx="4509499" cy="1203406"/>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303503"/>
            <a:ext cx="5715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92131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a:off x="0" y="921"/>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7850204" y="-11043"/>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381000" y="914400"/>
            <a:ext cx="9025378" cy="646331"/>
          </a:xfrm>
        </p:spPr>
        <p:txBody>
          <a:bodyPr>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6430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flipH="1">
            <a:off x="0" y="921"/>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1146651" y="-11043"/>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2785622" y="914400"/>
            <a:ext cx="9025378" cy="646331"/>
          </a:xfrm>
        </p:spPr>
        <p:txBody>
          <a:bodyPr>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2559379" y="2024966"/>
            <a:ext cx="9251621"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086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4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7EB5CB-AB64-244F-8A18-DF4076A91AC6}"/>
              </a:ext>
            </a:extLst>
          </p:cNvPr>
          <p:cNvSpPr/>
          <p:nvPr userDrawn="1"/>
        </p:nvSpPr>
        <p:spPr>
          <a:xfrm>
            <a:off x="0" y="921"/>
            <a:ext cx="6096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3217680" y="921"/>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380999" y="926700"/>
            <a:ext cx="4171335" cy="1203406"/>
          </a:xfrm>
        </p:spPr>
        <p:txBody>
          <a:bodyPr wrap="square">
            <a:spAutoFit/>
          </a:bodyPr>
          <a:lstStyle>
            <a:lvl1pPr algn="l">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381000" y="2567311"/>
            <a:ext cx="4171334"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005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3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0FD4A55-FDEB-C949-80B4-20A7AE1E1D46}"/>
              </a:ext>
            </a:extLst>
          </p:cNvPr>
          <p:cNvSpPr/>
          <p:nvPr userDrawn="1"/>
        </p:nvSpPr>
        <p:spPr>
          <a:xfrm flipH="1">
            <a:off x="6096000" y="-178"/>
            <a:ext cx="6096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3430604" y="-12142"/>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7639665" y="926700"/>
            <a:ext cx="4171335" cy="1203406"/>
          </a:xfrm>
        </p:spPr>
        <p:txBody>
          <a:bodyPr wrap="square">
            <a:spAutoFit/>
          </a:bodyPr>
          <a:lstStyle>
            <a:lvl1pPr algn="r">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7639666" y="2567311"/>
            <a:ext cx="4171334"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231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71845CE6-C3BF-264D-A66F-F22221B4F103}"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171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70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8/16/2021</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786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5" y="0"/>
            <a:ext cx="12188190" cy="6858000"/>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3110C65-1D6D-AC4B-8EF1-9D7BDECD2874}"/>
              </a:ext>
            </a:extLst>
          </p:cNvPr>
          <p:cNvGrpSpPr/>
          <p:nvPr userDrawn="1"/>
        </p:nvGrpSpPr>
        <p:grpSpPr>
          <a:xfrm>
            <a:off x="8731250" y="365736"/>
            <a:ext cx="3223672" cy="799489"/>
            <a:chOff x="8731250" y="365736"/>
            <a:chExt cx="3223672" cy="799489"/>
          </a:xfrm>
        </p:grpSpPr>
        <p:pic>
          <p:nvPicPr>
            <p:cNvPr id="12" name="Picture 11">
              <a:extLst>
                <a:ext uri="{FF2B5EF4-FFF2-40B4-BE49-F238E27FC236}">
                  <a16:creationId xmlns:a16="http://schemas.microsoft.com/office/drawing/2014/main" id="{7296616A-A4E5-7C40-B598-F0DF95FBB54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CC91C187-8AAF-C249-993D-491E34C59A6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C078A529-6CF5-E342-9EA9-E6117583AF2B}"/>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73000">
                <a:srgbClr val="C34E14">
                  <a:alpha val="50000"/>
                </a:srgbClr>
              </a:gs>
              <a:gs pos="100000">
                <a:srgbClr val="82330D">
                  <a:alpha val="50000"/>
                </a:srgbClr>
              </a:gs>
              <a:gs pos="31000">
                <a:srgbClr val="DD5817">
                  <a:alpha val="50000"/>
                </a:srgbClr>
              </a:gs>
              <a:gs pos="0">
                <a:srgbClr val="63270A">
                  <a:alpha val="50000"/>
                </a:srgbClr>
              </a:gs>
            </a:gsLst>
            <a:lin ang="144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0583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8288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A693C4-F351-6144-AF39-0E8AC643CE5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16332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B03033BB-C8F7-DB4D-BDC8-1E65A1F0CA31}"/>
              </a:ext>
            </a:extLst>
          </p:cNvPr>
          <p:cNvSpPr/>
          <p:nvPr userDrawn="1"/>
        </p:nvSpPr>
        <p:spPr>
          <a:xfrm>
            <a:off x="0" y="2739390"/>
            <a:ext cx="12192000" cy="1379219"/>
          </a:xfrm>
          <a:prstGeom prst="rect">
            <a:avLst/>
          </a:prstGeom>
          <a:gradFill flip="none" rotWithShape="1">
            <a:gsLst>
              <a:gs pos="73000">
                <a:srgbClr val="C34E14">
                  <a:alpha val="50000"/>
                </a:srgbClr>
              </a:gs>
              <a:gs pos="100000">
                <a:srgbClr val="82330D">
                  <a:alpha val="50000"/>
                </a:srgbClr>
              </a:gs>
              <a:gs pos="31000">
                <a:srgbClr val="DD5817">
                  <a:alpha val="50000"/>
                </a:srgbClr>
              </a:gs>
              <a:gs pos="0">
                <a:srgbClr val="63270A">
                  <a:alpha val="50000"/>
                </a:srgbClr>
              </a:gs>
            </a:gsLst>
            <a:lin ang="144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6" name="Title 1">
            <a:extLst>
              <a:ext uri="{FF2B5EF4-FFF2-40B4-BE49-F238E27FC236}">
                <a16:creationId xmlns:a16="http://schemas.microsoft.com/office/drawing/2014/main" id="{6D1CA416-AD2F-8F46-AAD5-7D4BE786486B}"/>
              </a:ext>
            </a:extLst>
          </p:cNvPr>
          <p:cNvSpPr>
            <a:spLocks noGrp="1"/>
          </p:cNvSpPr>
          <p:nvPr>
            <p:ph type="title"/>
          </p:nvPr>
        </p:nvSpPr>
        <p:spPr>
          <a:xfrm>
            <a:off x="831850" y="310583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533154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209795"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73000">
                <a:srgbClr val="C34E14">
                  <a:alpha val="50000"/>
                </a:srgbClr>
              </a:gs>
              <a:gs pos="100000">
                <a:srgbClr val="82330D">
                  <a:alpha val="50000"/>
                </a:srgbClr>
              </a:gs>
              <a:gs pos="31000">
                <a:srgbClr val="DD5817">
                  <a:alpha val="50000"/>
                </a:srgbClr>
              </a:gs>
              <a:gs pos="0">
                <a:srgbClr val="63270A">
                  <a:alpha val="50000"/>
                </a:srgbClr>
              </a:gs>
            </a:gsLst>
            <a:lin ang="144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633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9399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8/16/2021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635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9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0">
                <a:srgbClr val="C10CB8"/>
              </a:gs>
              <a:gs pos="30000">
                <a:srgbClr val="660467"/>
              </a:gs>
            </a:gsLst>
            <a:lin ang="13200000" scaled="0"/>
          </a:gradFill>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910690">
                  <a:alpha val="80000"/>
                </a:srgbClr>
              </a:gs>
              <a:gs pos="100000">
                <a:srgbClr val="FAAAFF">
                  <a:alpha val="25000"/>
                </a:srgbClr>
              </a:gs>
              <a:gs pos="22000">
                <a:srgbClr val="660467"/>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rgbClr val="FA04FD"/>
              </a:solidFill>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rgbClr val="FA04FD"/>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1763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FA04FD"/>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Date Placeholder 3">
            <a:extLst>
              <a:ext uri="{FF2B5EF4-FFF2-40B4-BE49-F238E27FC236}">
                <a16:creationId xmlns:a16="http://schemas.microsoft.com/office/drawing/2014/main" id="{EE5E6BCC-5115-4746-8D6D-C0A2EE0A11D1}"/>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64" name="Footer Placeholder 4">
            <a:extLst>
              <a:ext uri="{FF2B5EF4-FFF2-40B4-BE49-F238E27FC236}">
                <a16:creationId xmlns:a16="http://schemas.microsoft.com/office/drawing/2014/main" id="{1F09160E-885A-0444-B3AD-CFA25761F437}"/>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65" name="Slide Number Placeholder 5">
            <a:extLst>
              <a:ext uri="{FF2B5EF4-FFF2-40B4-BE49-F238E27FC236}">
                <a16:creationId xmlns:a16="http://schemas.microsoft.com/office/drawing/2014/main" id="{AF8BED4E-3C23-6643-8ABE-B851E922F997}"/>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43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Date Placeholder 3">
            <a:extLst>
              <a:ext uri="{FF2B5EF4-FFF2-40B4-BE49-F238E27FC236}">
                <a16:creationId xmlns:a16="http://schemas.microsoft.com/office/drawing/2014/main" id="{EE5E6BCC-5115-4746-8D6D-C0A2EE0A11D1}"/>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64" name="Footer Placeholder 4">
            <a:extLst>
              <a:ext uri="{FF2B5EF4-FFF2-40B4-BE49-F238E27FC236}">
                <a16:creationId xmlns:a16="http://schemas.microsoft.com/office/drawing/2014/main" id="{1F09160E-885A-0444-B3AD-CFA25761F437}"/>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65" name="Slide Number Placeholder 5">
            <a:extLst>
              <a:ext uri="{FF2B5EF4-FFF2-40B4-BE49-F238E27FC236}">
                <a16:creationId xmlns:a16="http://schemas.microsoft.com/office/drawing/2014/main" id="{AF8BED4E-3C23-6643-8ABE-B851E922F997}"/>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
        <p:nvSpPr>
          <p:cNvPr id="66" name="Text Placeholder 2">
            <a:extLst>
              <a:ext uri="{FF2B5EF4-FFF2-40B4-BE49-F238E27FC236}">
                <a16:creationId xmlns:a16="http://schemas.microsoft.com/office/drawing/2014/main" id="{BAA57B3D-F1B4-B94D-B3E4-F1797B71385D}"/>
              </a:ext>
            </a:extLst>
          </p:cNvPr>
          <p:cNvSpPr>
            <a:spLocks noGrp="1"/>
          </p:cNvSpPr>
          <p:nvPr>
            <p:ph type="body" sz="quarter" idx="13"/>
          </p:nvPr>
        </p:nvSpPr>
        <p:spPr>
          <a:xfrm>
            <a:off x="1600200" y="1882775"/>
            <a:ext cx="8458200" cy="646331"/>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122333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EC3396A-ADD6-2747-92DA-AF7CD3CE2E9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5964" y="0"/>
            <a:ext cx="10300071" cy="6858000"/>
          </a:xfrm>
          <a:prstGeom prst="rect">
            <a:avLst/>
          </a:prstGeom>
        </p:spPr>
      </p:pic>
      <p:sp>
        <p:nvSpPr>
          <p:cNvPr id="9" name="Rectangle 8">
            <a:extLst>
              <a:ext uri="{FF2B5EF4-FFF2-40B4-BE49-F238E27FC236}">
                <a16:creationId xmlns:a16="http://schemas.microsoft.com/office/drawing/2014/main" id="{5DE513C8-3573-414E-BB4E-4D3711AF4242}"/>
              </a:ext>
            </a:extLst>
          </p:cNvPr>
          <p:cNvSpPr/>
          <p:nvPr userDrawn="1"/>
        </p:nvSpPr>
        <p:spPr>
          <a:xfrm>
            <a:off x="-13447" y="-6085"/>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4231885" y="461725"/>
            <a:ext cx="7946668" cy="6388397"/>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2489010"/>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2" name="Group 1">
            <a:extLst>
              <a:ext uri="{FF2B5EF4-FFF2-40B4-BE49-F238E27FC236}">
                <a16:creationId xmlns:a16="http://schemas.microsoft.com/office/drawing/2014/main" id="{17DCC5DD-9175-7C4B-B894-95B3D3197442}"/>
              </a:ext>
            </a:extLst>
          </p:cNvPr>
          <p:cNvGrpSpPr/>
          <p:nvPr userDrawn="1"/>
        </p:nvGrpSpPr>
        <p:grpSpPr>
          <a:xfrm>
            <a:off x="381000" y="-4292"/>
            <a:ext cx="4622874" cy="6874230"/>
            <a:chOff x="381000" y="-4292"/>
            <a:chExt cx="4622874" cy="6874230"/>
          </a:xfrm>
        </p:grpSpPr>
        <p:sp>
          <p:nvSpPr>
            <p:cNvPr id="14" name="Rectangle 9">
              <a:extLst>
                <a:ext uri="{FF2B5EF4-FFF2-40B4-BE49-F238E27FC236}">
                  <a16:creationId xmlns:a16="http://schemas.microsoft.com/office/drawing/2014/main" id="{40BDB4BB-3647-2F4C-AFBB-EE937616C491}"/>
                </a:ext>
              </a:extLst>
            </p:cNvPr>
            <p:cNvSpPr/>
            <p:nvPr/>
          </p:nvSpPr>
          <p:spPr>
            <a:xfrm>
              <a:off x="398943" y="-4292"/>
              <a:ext cx="2250128"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5" name="Rectangle 9">
              <a:extLst>
                <a:ext uri="{FF2B5EF4-FFF2-40B4-BE49-F238E27FC236}">
                  <a16:creationId xmlns:a16="http://schemas.microsoft.com/office/drawing/2014/main" id="{25CC9B08-416F-4543-B913-2FD20B46FCC8}"/>
                </a:ext>
              </a:extLst>
            </p:cNvPr>
            <p:cNvSpPr/>
            <p:nvPr/>
          </p:nvSpPr>
          <p:spPr>
            <a:xfrm>
              <a:off x="2482872"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6" name="Rectangle 12">
              <a:extLst>
                <a:ext uri="{FF2B5EF4-FFF2-40B4-BE49-F238E27FC236}">
                  <a16:creationId xmlns:a16="http://schemas.microsoft.com/office/drawing/2014/main" id="{E2F7D35F-850A-6241-BFEE-33982A0ABDD8}"/>
                </a:ext>
              </a:extLst>
            </p:cNvPr>
            <p:cNvSpPr/>
            <p:nvPr/>
          </p:nvSpPr>
          <p:spPr>
            <a:xfrm>
              <a:off x="381000" y="2476500"/>
              <a:ext cx="4292203" cy="4393438"/>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6715 w 3816715"/>
                <a:gd name="connsiteY0" fmla="*/ 0 h 4375150"/>
                <a:gd name="connsiteX1" fmla="*/ 1943465 w 3816715"/>
                <a:gd name="connsiteY1" fmla="*/ 72390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3816715"/>
                <a:gd name="connsiteY0" fmla="*/ 0 h 4375150"/>
                <a:gd name="connsiteX1" fmla="*/ 1930765 w 3816715"/>
                <a:gd name="connsiteY1" fmla="*/ 635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438507"/>
                <a:gd name="connsiteY0" fmla="*/ 0 h 4384294"/>
                <a:gd name="connsiteX1" fmla="*/ 1930765 w 4438507"/>
                <a:gd name="connsiteY1" fmla="*/ 6350 h 4384294"/>
                <a:gd name="connsiteX2" fmla="*/ 4438507 w 4438507"/>
                <a:gd name="connsiteY2" fmla="*/ 4384294 h 4384294"/>
                <a:gd name="connsiteX3" fmla="*/ 1168765 w 4438507"/>
                <a:gd name="connsiteY3" fmla="*/ 4375150 h 4384294"/>
                <a:gd name="connsiteX4" fmla="*/ 6715 w 4438507"/>
                <a:gd name="connsiteY4" fmla="*/ 0 h 4384294"/>
                <a:gd name="connsiteX0" fmla="*/ 6715 w 4484227"/>
                <a:gd name="connsiteY0" fmla="*/ 0 h 4375150"/>
                <a:gd name="connsiteX1" fmla="*/ 1930765 w 4484227"/>
                <a:gd name="connsiteY1" fmla="*/ 6350 h 4375150"/>
                <a:gd name="connsiteX2" fmla="*/ 4484227 w 4484227"/>
                <a:gd name="connsiteY2" fmla="*/ 4375150 h 4375150"/>
                <a:gd name="connsiteX3" fmla="*/ 1168765 w 4484227"/>
                <a:gd name="connsiteY3" fmla="*/ 4375150 h 4375150"/>
                <a:gd name="connsiteX4" fmla="*/ 6715 w 4484227"/>
                <a:gd name="connsiteY4" fmla="*/ 0 h 4375150"/>
                <a:gd name="connsiteX0" fmla="*/ 6715 w 4484227"/>
                <a:gd name="connsiteY0" fmla="*/ 0 h 4402582"/>
                <a:gd name="connsiteX1" fmla="*/ 1930765 w 4484227"/>
                <a:gd name="connsiteY1" fmla="*/ 6350 h 4402582"/>
                <a:gd name="connsiteX2" fmla="*/ 4484227 w 4484227"/>
                <a:gd name="connsiteY2" fmla="*/ 4402582 h 4402582"/>
                <a:gd name="connsiteX3" fmla="*/ 1168765 w 4484227"/>
                <a:gd name="connsiteY3" fmla="*/ 4375150 h 4402582"/>
                <a:gd name="connsiteX4" fmla="*/ 6715 w 4484227"/>
                <a:gd name="connsiteY4" fmla="*/ 0 h 4402582"/>
                <a:gd name="connsiteX0" fmla="*/ 6715 w 4337923"/>
                <a:gd name="connsiteY0" fmla="*/ 0 h 4393438"/>
                <a:gd name="connsiteX1" fmla="*/ 1930765 w 4337923"/>
                <a:gd name="connsiteY1" fmla="*/ 6350 h 4393438"/>
                <a:gd name="connsiteX2" fmla="*/ 4337923 w 4337923"/>
                <a:gd name="connsiteY2" fmla="*/ 4393438 h 4393438"/>
                <a:gd name="connsiteX3" fmla="*/ 1168765 w 4337923"/>
                <a:gd name="connsiteY3" fmla="*/ 4375150 h 4393438"/>
                <a:gd name="connsiteX4" fmla="*/ 6715 w 4337923"/>
                <a:gd name="connsiteY4" fmla="*/ 0 h 4393438"/>
                <a:gd name="connsiteX0" fmla="*/ 6715 w 4319635"/>
                <a:gd name="connsiteY0" fmla="*/ 0 h 4384294"/>
                <a:gd name="connsiteX1" fmla="*/ 1930765 w 4319635"/>
                <a:gd name="connsiteY1" fmla="*/ 6350 h 4384294"/>
                <a:gd name="connsiteX2" fmla="*/ 4319635 w 4319635"/>
                <a:gd name="connsiteY2" fmla="*/ 4384294 h 4384294"/>
                <a:gd name="connsiteX3" fmla="*/ 1168765 w 4319635"/>
                <a:gd name="connsiteY3" fmla="*/ 4375150 h 4384294"/>
                <a:gd name="connsiteX4" fmla="*/ 6715 w 4319635"/>
                <a:gd name="connsiteY4" fmla="*/ 0 h 4384294"/>
                <a:gd name="connsiteX0" fmla="*/ 6715 w 4292203"/>
                <a:gd name="connsiteY0" fmla="*/ 0 h 4375150"/>
                <a:gd name="connsiteX1" fmla="*/ 1930765 w 4292203"/>
                <a:gd name="connsiteY1" fmla="*/ 6350 h 4375150"/>
                <a:gd name="connsiteX2" fmla="*/ 4292203 w 4292203"/>
                <a:gd name="connsiteY2" fmla="*/ 4375150 h 4375150"/>
                <a:gd name="connsiteX3" fmla="*/ 1168765 w 4292203"/>
                <a:gd name="connsiteY3" fmla="*/ 4375150 h 4375150"/>
                <a:gd name="connsiteX4" fmla="*/ 6715 w 4292203"/>
                <a:gd name="connsiteY4" fmla="*/ 0 h 4375150"/>
                <a:gd name="connsiteX0" fmla="*/ 6715 w 4292203"/>
                <a:gd name="connsiteY0" fmla="*/ 0 h 4393438"/>
                <a:gd name="connsiteX1" fmla="*/ 1930765 w 4292203"/>
                <a:gd name="connsiteY1" fmla="*/ 6350 h 4393438"/>
                <a:gd name="connsiteX2" fmla="*/ 4292203 w 4292203"/>
                <a:gd name="connsiteY2" fmla="*/ 4393438 h 4393438"/>
                <a:gd name="connsiteX3" fmla="*/ 1168765 w 4292203"/>
                <a:gd name="connsiteY3" fmla="*/ 4375150 h 4393438"/>
                <a:gd name="connsiteX4" fmla="*/ 6715 w 4292203"/>
                <a:gd name="connsiteY4" fmla="*/ 0 h 43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03" h="4393438">
                  <a:moveTo>
                    <a:pt x="6715" y="0"/>
                  </a:moveTo>
                  <a:lnTo>
                    <a:pt x="1930765" y="6350"/>
                  </a:lnTo>
                  <a:cubicBezTo>
                    <a:pt x="2006288" y="2060617"/>
                    <a:pt x="3134386" y="3074755"/>
                    <a:pt x="4292203" y="4393438"/>
                  </a:cubicBezTo>
                  <a:lnTo>
                    <a:pt x="1168765" y="4375150"/>
                  </a:lnTo>
                  <a:cubicBezTo>
                    <a:pt x="156998" y="3037417"/>
                    <a:pt x="-41968" y="886883"/>
                    <a:pt x="6715" y="0"/>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7" name="Merge 14">
              <a:extLst>
                <a:ext uri="{FF2B5EF4-FFF2-40B4-BE49-F238E27FC236}">
                  <a16:creationId xmlns:a16="http://schemas.microsoft.com/office/drawing/2014/main" id="{B7BB769D-699E-EF4F-BEC0-57127E1E2496}"/>
                </a:ext>
              </a:extLst>
            </p:cNvPr>
            <p:cNvSpPr/>
            <p:nvPr/>
          </p:nvSpPr>
          <p:spPr>
            <a:xfrm>
              <a:off x="2523246" y="2476500"/>
              <a:ext cx="1163101"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Lst>
              <a:ahLst/>
              <a:cxnLst>
                <a:cxn ang="0">
                  <a:pos x="connsiteX0" y="connsiteY0"/>
                </a:cxn>
                <a:cxn ang="0">
                  <a:pos x="connsiteX1" y="connsiteY1"/>
                </a:cxn>
                <a:cxn ang="0">
                  <a:pos x="connsiteX2" y="connsiteY2"/>
                </a:cxn>
                <a:cxn ang="0">
                  <a:pos x="connsiteX3" y="connsiteY3"/>
                </a:cxn>
              </a:cxnLst>
              <a:rect l="l" t="t" r="r" b="b"/>
              <a:pathLst>
                <a:path w="17112" h="18446">
                  <a:moveTo>
                    <a:pt x="0" y="0"/>
                  </a:moveTo>
                  <a:lnTo>
                    <a:pt x="9406" y="0"/>
                  </a:lnTo>
                  <a:cubicBezTo>
                    <a:pt x="7771" y="6029"/>
                    <a:pt x="9965" y="11421"/>
                    <a:pt x="17112" y="18446"/>
                  </a:cubicBezTo>
                  <a:cubicBezTo>
                    <a:pt x="2521" y="9826"/>
                    <a:pt x="1187" y="5052"/>
                    <a:pt x="0" y="0"/>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FA04FD"/>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4317324" y="1575029"/>
            <a:ext cx="6815810" cy="701368"/>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41" name="Group 40">
            <a:extLst>
              <a:ext uri="{FF2B5EF4-FFF2-40B4-BE49-F238E27FC236}">
                <a16:creationId xmlns:a16="http://schemas.microsoft.com/office/drawing/2014/main" id="{20A1C65F-A182-554C-AE43-191C739A627D}"/>
              </a:ext>
            </a:extLst>
          </p:cNvPr>
          <p:cNvGrpSpPr/>
          <p:nvPr userDrawn="1"/>
        </p:nvGrpSpPr>
        <p:grpSpPr>
          <a:xfrm>
            <a:off x="8731250" y="365736"/>
            <a:ext cx="3223672" cy="799489"/>
            <a:chOff x="8731250" y="365736"/>
            <a:chExt cx="3223672" cy="799489"/>
          </a:xfrm>
        </p:grpSpPr>
        <p:pic>
          <p:nvPicPr>
            <p:cNvPr id="42" name="Picture 41">
              <a:extLst>
                <a:ext uri="{FF2B5EF4-FFF2-40B4-BE49-F238E27FC236}">
                  <a16:creationId xmlns:a16="http://schemas.microsoft.com/office/drawing/2014/main" id="{7F321D22-1B35-CF48-B512-6946C1983BF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43" name="TextBox 42">
              <a:extLst>
                <a:ext uri="{FF2B5EF4-FFF2-40B4-BE49-F238E27FC236}">
                  <a16:creationId xmlns:a16="http://schemas.microsoft.com/office/drawing/2014/main" id="{C5C7C40B-0A05-494A-8FCB-227D7CEE7D0E}"/>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44" name="Straight Connector 43">
              <a:extLst>
                <a:ext uri="{FF2B5EF4-FFF2-40B4-BE49-F238E27FC236}">
                  <a16:creationId xmlns:a16="http://schemas.microsoft.com/office/drawing/2014/main" id="{CC96EAFD-3CFD-094A-BFE9-6B52AE490724}"/>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Date Placeholder 3">
            <a:extLst>
              <a:ext uri="{FF2B5EF4-FFF2-40B4-BE49-F238E27FC236}">
                <a16:creationId xmlns:a16="http://schemas.microsoft.com/office/drawing/2014/main" id="{ED797B12-99C3-6945-AD73-FEFDD5260221}"/>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68" name="Footer Placeholder 4">
            <a:extLst>
              <a:ext uri="{FF2B5EF4-FFF2-40B4-BE49-F238E27FC236}">
                <a16:creationId xmlns:a16="http://schemas.microsoft.com/office/drawing/2014/main" id="{1E47C6A5-AF79-A142-AC4D-405FBC444476}"/>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69" name="Slide Number Placeholder 5">
            <a:extLst>
              <a:ext uri="{FF2B5EF4-FFF2-40B4-BE49-F238E27FC236}">
                <a16:creationId xmlns:a16="http://schemas.microsoft.com/office/drawing/2014/main" id="{E6A5ADC9-47DF-2749-A547-F9CC808A7F1F}"/>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178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56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2E946375-3BE4-5441-9F92-90D93F1D47ED}"/>
              </a:ext>
            </a:extLst>
          </p:cNvPr>
          <p:cNvGrpSpPr/>
          <p:nvPr userDrawn="1"/>
        </p:nvGrpSpPr>
        <p:grpSpPr>
          <a:xfrm>
            <a:off x="-495043" y="-10705"/>
            <a:ext cx="3197522" cy="6876906"/>
            <a:chOff x="-473777" y="-10705"/>
            <a:chExt cx="3197522" cy="6876906"/>
          </a:xfrm>
        </p:grpSpPr>
        <p:sp>
          <p:nvSpPr>
            <p:cNvPr id="40" name="Freeform 5">
              <a:extLst>
                <a:ext uri="{FF2B5EF4-FFF2-40B4-BE49-F238E27FC236}">
                  <a16:creationId xmlns:a16="http://schemas.microsoft.com/office/drawing/2014/main" id="{0D9586B3-0D6E-0244-995C-C1E4F5C6E0C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41" name="Freeform 6">
              <a:extLst>
                <a:ext uri="{FF2B5EF4-FFF2-40B4-BE49-F238E27FC236}">
                  <a16:creationId xmlns:a16="http://schemas.microsoft.com/office/drawing/2014/main" id="{9F331A5F-73FC-D945-BFB8-D32ABBC38B1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42" name="Group 41">
            <a:extLst>
              <a:ext uri="{FF2B5EF4-FFF2-40B4-BE49-F238E27FC236}">
                <a16:creationId xmlns:a16="http://schemas.microsoft.com/office/drawing/2014/main" id="{E93D0A14-A526-9943-AE93-55A2A24E7773}"/>
              </a:ext>
            </a:extLst>
          </p:cNvPr>
          <p:cNvGrpSpPr>
            <a:grpSpLocks noChangeAspect="1"/>
          </p:cNvGrpSpPr>
          <p:nvPr userDrawn="1"/>
        </p:nvGrpSpPr>
        <p:grpSpPr>
          <a:xfrm>
            <a:off x="1608608" y="1658089"/>
            <a:ext cx="3093752" cy="667716"/>
            <a:chOff x="339725" y="371475"/>
            <a:chExt cx="2647951" cy="571500"/>
          </a:xfrm>
          <a:solidFill>
            <a:srgbClr val="FA04FD"/>
          </a:solidFill>
        </p:grpSpPr>
        <p:sp>
          <p:nvSpPr>
            <p:cNvPr id="43" name="Freeform 55">
              <a:extLst>
                <a:ext uri="{FF2B5EF4-FFF2-40B4-BE49-F238E27FC236}">
                  <a16:creationId xmlns:a16="http://schemas.microsoft.com/office/drawing/2014/main" id="{7B94F0BD-B1D1-984F-BFF0-3253F4326A9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6">
              <a:extLst>
                <a:ext uri="{FF2B5EF4-FFF2-40B4-BE49-F238E27FC236}">
                  <a16:creationId xmlns:a16="http://schemas.microsoft.com/office/drawing/2014/main" id="{56B90B82-2112-4244-81D4-B2F86716678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57">
              <a:extLst>
                <a:ext uri="{FF2B5EF4-FFF2-40B4-BE49-F238E27FC236}">
                  <a16:creationId xmlns:a16="http://schemas.microsoft.com/office/drawing/2014/main" id="{E6CE7FDA-1B66-A549-80DA-6F875FDABDD6}"/>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58">
              <a:extLst>
                <a:ext uri="{FF2B5EF4-FFF2-40B4-BE49-F238E27FC236}">
                  <a16:creationId xmlns:a16="http://schemas.microsoft.com/office/drawing/2014/main" id="{ECAF2A34-4CAE-FF42-A244-F884A7DB29E9}"/>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59">
              <a:extLst>
                <a:ext uri="{FF2B5EF4-FFF2-40B4-BE49-F238E27FC236}">
                  <a16:creationId xmlns:a16="http://schemas.microsoft.com/office/drawing/2014/main" id="{AD897DB2-9273-DB46-92F3-EF2E0BBEA28F}"/>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60">
              <a:extLst>
                <a:ext uri="{FF2B5EF4-FFF2-40B4-BE49-F238E27FC236}">
                  <a16:creationId xmlns:a16="http://schemas.microsoft.com/office/drawing/2014/main" id="{48ADCB3E-CF49-7C41-BEAF-1DEB5A78F93F}"/>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61">
              <a:extLst>
                <a:ext uri="{FF2B5EF4-FFF2-40B4-BE49-F238E27FC236}">
                  <a16:creationId xmlns:a16="http://schemas.microsoft.com/office/drawing/2014/main" id="{58A6E889-42C0-7342-9F1A-CAD1A954B87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spTree>
    <p:extLst>
      <p:ext uri="{BB962C8B-B14F-4D97-AF65-F5344CB8AC3E}">
        <p14:creationId xmlns:p14="http://schemas.microsoft.com/office/powerpoint/2010/main" val="44815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98" y="8441"/>
            <a:ext cx="12208592" cy="6867333"/>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23238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 Placeholder 2">
            <a:extLst>
              <a:ext uri="{FF2B5EF4-FFF2-40B4-BE49-F238E27FC236}">
                <a16:creationId xmlns:a16="http://schemas.microsoft.com/office/drawing/2014/main" id="{69452AE8-AD3F-4943-AF1F-B1FD96C73240}"/>
              </a:ext>
            </a:extLst>
          </p:cNvPr>
          <p:cNvSpPr>
            <a:spLocks noGrp="1"/>
          </p:cNvSpPr>
          <p:nvPr>
            <p:ph type="body" sz="quarter" idx="13"/>
          </p:nvPr>
        </p:nvSpPr>
        <p:spPr>
          <a:xfrm>
            <a:off x="1600200" y="3780973"/>
            <a:ext cx="10210800" cy="1118255"/>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grpSp>
        <p:nvGrpSpPr>
          <p:cNvPr id="18" name="Group 17">
            <a:extLst>
              <a:ext uri="{FF2B5EF4-FFF2-40B4-BE49-F238E27FC236}">
                <a16:creationId xmlns:a16="http://schemas.microsoft.com/office/drawing/2014/main" id="{7D7391C6-0503-FA4E-90DF-555013F07669}"/>
              </a:ext>
            </a:extLst>
          </p:cNvPr>
          <p:cNvGrpSpPr/>
          <p:nvPr userDrawn="1"/>
        </p:nvGrpSpPr>
        <p:grpSpPr>
          <a:xfrm>
            <a:off x="-495043" y="-10705"/>
            <a:ext cx="3197522" cy="6876906"/>
            <a:chOff x="-473777" y="-10705"/>
            <a:chExt cx="3197522" cy="6876906"/>
          </a:xfrm>
        </p:grpSpPr>
        <p:sp>
          <p:nvSpPr>
            <p:cNvPr id="19" name="Freeform 5">
              <a:extLst>
                <a:ext uri="{FF2B5EF4-FFF2-40B4-BE49-F238E27FC236}">
                  <a16:creationId xmlns:a16="http://schemas.microsoft.com/office/drawing/2014/main" id="{646304F0-7552-0D4A-B79A-21E64622B62B}"/>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20" name="Freeform 6">
              <a:extLst>
                <a:ext uri="{FF2B5EF4-FFF2-40B4-BE49-F238E27FC236}">
                  <a16:creationId xmlns:a16="http://schemas.microsoft.com/office/drawing/2014/main" id="{08FD8822-A22A-E140-B275-7CE65997BD1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Tree>
    <p:extLst>
      <p:ext uri="{BB962C8B-B14F-4D97-AF65-F5344CB8AC3E}">
        <p14:creationId xmlns:p14="http://schemas.microsoft.com/office/powerpoint/2010/main" val="87194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CD3AEA-3798-A14C-A046-4A1CD49A274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6229"/>
            <a:ext cx="12192000" cy="6858000"/>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FA04FD"/>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a:grpSpLocks noChangeAspect="1"/>
          </p:cNvGrpSpPr>
          <p:nvPr userDrawn="1"/>
        </p:nvGrpSpPr>
        <p:grpSpPr>
          <a:xfrm>
            <a:off x="374546" y="-16229"/>
            <a:ext cx="4606435" cy="6858000"/>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61" name="Group 60">
            <a:extLst>
              <a:ext uri="{FF2B5EF4-FFF2-40B4-BE49-F238E27FC236}">
                <a16:creationId xmlns:a16="http://schemas.microsoft.com/office/drawing/2014/main" id="{2CD41D59-4C3B-C647-A389-8277F798F37E}"/>
              </a:ext>
            </a:extLst>
          </p:cNvPr>
          <p:cNvGrpSpPr/>
          <p:nvPr userDrawn="1"/>
        </p:nvGrpSpPr>
        <p:grpSpPr>
          <a:xfrm>
            <a:off x="8731250" y="365736"/>
            <a:ext cx="3223672" cy="799489"/>
            <a:chOff x="8731250" y="365736"/>
            <a:chExt cx="3223672" cy="799489"/>
          </a:xfrm>
        </p:grpSpPr>
        <p:pic>
          <p:nvPicPr>
            <p:cNvPr id="62" name="Picture 61">
              <a:extLst>
                <a:ext uri="{FF2B5EF4-FFF2-40B4-BE49-F238E27FC236}">
                  <a16:creationId xmlns:a16="http://schemas.microsoft.com/office/drawing/2014/main" id="{267959E5-8E17-A54D-A2C5-48593679E93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63" name="TextBox 62">
              <a:extLst>
                <a:ext uri="{FF2B5EF4-FFF2-40B4-BE49-F238E27FC236}">
                  <a16:creationId xmlns:a16="http://schemas.microsoft.com/office/drawing/2014/main" id="{20B953F6-ECF9-DA47-8BF4-7F3458591CE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64" name="Straight Connector 63">
              <a:extLst>
                <a:ext uri="{FF2B5EF4-FFF2-40B4-BE49-F238E27FC236}">
                  <a16:creationId xmlns:a16="http://schemas.microsoft.com/office/drawing/2014/main" id="{4E5B4D01-C5FB-B94D-8288-98FF8CE79527}"/>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0" name="Date Placeholder 3">
            <a:extLst>
              <a:ext uri="{FF2B5EF4-FFF2-40B4-BE49-F238E27FC236}">
                <a16:creationId xmlns:a16="http://schemas.microsoft.com/office/drawing/2014/main" id="{C31B3418-18C0-6A4E-BB85-8898A5D71E1C}"/>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65" name="Footer Placeholder 4">
            <a:extLst>
              <a:ext uri="{FF2B5EF4-FFF2-40B4-BE49-F238E27FC236}">
                <a16:creationId xmlns:a16="http://schemas.microsoft.com/office/drawing/2014/main" id="{8AF1E472-9EE1-F64F-A691-C523A7FC50B9}"/>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66" name="Slide Number Placeholder 5">
            <a:extLst>
              <a:ext uri="{FF2B5EF4-FFF2-40B4-BE49-F238E27FC236}">
                <a16:creationId xmlns:a16="http://schemas.microsoft.com/office/drawing/2014/main" id="{46CE7059-80FF-7840-9343-37D4A2FFFD81}"/>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5627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5EC13BB-0F76-D44E-A2D3-BC85C2D644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806" y="-1288"/>
            <a:ext cx="6400800" cy="6858000"/>
          </a:xfrm>
          <a:prstGeom prst="rect">
            <a:avLst/>
          </a:prstGeom>
        </p:spPr>
      </p:pic>
      <p:pic>
        <p:nvPicPr>
          <p:cNvPr id="27" name="Picture 26">
            <a:extLst>
              <a:ext uri="{FF2B5EF4-FFF2-40B4-BE49-F238E27FC236}">
                <a16:creationId xmlns:a16="http://schemas.microsoft.com/office/drawing/2014/main" id="{8684B3C5-638D-1E49-A50F-3A613ADD3C2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404"/>
            <a:ext cx="6400800" cy="6858000"/>
          </a:xfrm>
          <a:prstGeom prst="rect">
            <a:avLst/>
          </a:prstGeom>
        </p:spPr>
      </p:pic>
      <p:pic>
        <p:nvPicPr>
          <p:cNvPr id="29" name="Picture 28">
            <a:extLst>
              <a:ext uri="{FF2B5EF4-FFF2-40B4-BE49-F238E27FC236}">
                <a16:creationId xmlns:a16="http://schemas.microsoft.com/office/drawing/2014/main" id="{A6A1A67B-7A32-0E40-917E-9089A2EA04BB}"/>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612" y="2369"/>
            <a:ext cx="6400800" cy="6858000"/>
          </a:xfrm>
          <a:prstGeom prst="rect">
            <a:avLst/>
          </a:prstGeom>
        </p:spPr>
      </p:pic>
      <p:pic>
        <p:nvPicPr>
          <p:cNvPr id="31" name="Picture 30">
            <a:extLst>
              <a:ext uri="{FF2B5EF4-FFF2-40B4-BE49-F238E27FC236}">
                <a16:creationId xmlns:a16="http://schemas.microsoft.com/office/drawing/2014/main" id="{2C55FE3B-188D-BD4A-8474-60B896610023}"/>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9612" y="2811"/>
            <a:ext cx="6400800" cy="6858000"/>
          </a:xfrm>
          <a:prstGeom prst="rect">
            <a:avLst/>
          </a:prstGeom>
        </p:spPr>
      </p:pic>
      <p:pic>
        <p:nvPicPr>
          <p:cNvPr id="33" name="Picture 32">
            <a:extLst>
              <a:ext uri="{FF2B5EF4-FFF2-40B4-BE49-F238E27FC236}">
                <a16:creationId xmlns:a16="http://schemas.microsoft.com/office/drawing/2014/main" id="{CAE72476-A51A-104D-AD76-8701D47237F3}"/>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28830"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chemeClr val="bg1"/>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3">
            <a:extLst>
              <a:ext uri="{FF2B5EF4-FFF2-40B4-BE49-F238E27FC236}">
                <a16:creationId xmlns:a16="http://schemas.microsoft.com/office/drawing/2014/main" id="{0C84634A-F680-0448-9ED7-9427A571EB88}"/>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16" name="Footer Placeholder 4">
            <a:extLst>
              <a:ext uri="{FF2B5EF4-FFF2-40B4-BE49-F238E27FC236}">
                <a16:creationId xmlns:a16="http://schemas.microsoft.com/office/drawing/2014/main" id="{560F76EB-0991-AA46-9387-5B35C1ADB687}"/>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19" name="Slide Number Placeholder 5">
            <a:extLst>
              <a:ext uri="{FF2B5EF4-FFF2-40B4-BE49-F238E27FC236}">
                <a16:creationId xmlns:a16="http://schemas.microsoft.com/office/drawing/2014/main" id="{CBDE9A16-16E7-2C44-92FE-6401E85B6179}"/>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44603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3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EC6CB24-2780-3F4F-851A-C54CCB05E4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837671"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chemeClr val="bg1"/>
                </a:solidFill>
                <a:latin typeface="Helvetica" pitchFamily="2" charset="0"/>
              </a:defRPr>
            </a:lvl1pPr>
          </a:lstStyle>
          <a:p>
            <a:r>
              <a:rPr lang="en-US" dirty="0"/>
              <a:t>Click to edit Master title style</a:t>
            </a:r>
          </a:p>
        </p:txBody>
      </p:sp>
      <p:sp>
        <p:nvSpPr>
          <p:cNvPr id="10" name="Date Placeholder 3">
            <a:extLst>
              <a:ext uri="{FF2B5EF4-FFF2-40B4-BE49-F238E27FC236}">
                <a16:creationId xmlns:a16="http://schemas.microsoft.com/office/drawing/2014/main" id="{66081B56-D3C4-934E-831E-38DAFA88EC08}"/>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11" name="Footer Placeholder 4">
            <a:extLst>
              <a:ext uri="{FF2B5EF4-FFF2-40B4-BE49-F238E27FC236}">
                <a16:creationId xmlns:a16="http://schemas.microsoft.com/office/drawing/2014/main" id="{4CC83069-4725-F74B-AAD9-772EA5E21E08}"/>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13" name="Slide Number Placeholder 5">
            <a:extLst>
              <a:ext uri="{FF2B5EF4-FFF2-40B4-BE49-F238E27FC236}">
                <a16:creationId xmlns:a16="http://schemas.microsoft.com/office/drawing/2014/main" id="{8F05FBEF-ADC3-F644-99F3-B0A08C339623}"/>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
        <p:nvSpPr>
          <p:cNvPr id="14" name="Content Placeholder 2">
            <a:extLst>
              <a:ext uri="{FF2B5EF4-FFF2-40B4-BE49-F238E27FC236}">
                <a16:creationId xmlns:a16="http://schemas.microsoft.com/office/drawing/2014/main" id="{7919D577-792A-5543-8ACF-A1B6851EA703}"/>
              </a:ext>
            </a:extLst>
          </p:cNvPr>
          <p:cNvSpPr>
            <a:spLocks noGrp="1"/>
          </p:cNvSpPr>
          <p:nvPr>
            <p:ph idx="1"/>
          </p:nvPr>
        </p:nvSpPr>
        <p:spPr>
          <a:xfrm>
            <a:off x="381001" y="2034110"/>
            <a:ext cx="6678104" cy="1541128"/>
          </a:xfrm>
        </p:spPr>
        <p:txBody>
          <a:bodyPr>
            <a:spAutoFit/>
          </a:bodyPr>
          <a:lstStyle>
            <a:lvl1pPr marL="285750" indent="-285750" algn="l">
              <a:buFont typeface="Arial" panose="020B0604020202020204" pitchFamily="34" charset="0"/>
              <a:buChar char="•"/>
              <a:defRPr>
                <a:solidFill>
                  <a:schemeClr val="bg1"/>
                </a:solidFill>
                <a:latin typeface="Helvetica" pitchFamily="2" charset="0"/>
              </a:defRPr>
            </a:lvl1pPr>
            <a:lvl2pPr marL="742950" indent="-285750" algn="l">
              <a:buFont typeface="Wingdings" pitchFamily="2" charset="2"/>
              <a:buChar char="§"/>
              <a:defRPr>
                <a:solidFill>
                  <a:schemeClr val="bg1"/>
                </a:solidFill>
                <a:latin typeface="Helvetica" pitchFamily="2" charset="0"/>
              </a:defRPr>
            </a:lvl2pPr>
            <a:lvl3pPr marL="1200150" indent="-285750" algn="l">
              <a:buFont typeface="Arial" panose="020B0604020202020204" pitchFamily="34" charset="0"/>
              <a:buChar char="•"/>
              <a:defRPr sz="1600">
                <a:solidFill>
                  <a:schemeClr val="bg1"/>
                </a:solidFill>
                <a:latin typeface="Helvetica" pitchFamily="2" charset="0"/>
              </a:defRPr>
            </a:lvl3pPr>
            <a:lvl4pPr marL="1657350" indent="-285750" algn="l">
              <a:buFont typeface="Wingdings" pitchFamily="2" charset="2"/>
              <a:buChar char="§"/>
              <a:defRPr sz="1600">
                <a:solidFill>
                  <a:schemeClr val="bg1"/>
                </a:solidFill>
                <a:latin typeface="Helvetica" pitchFamily="2" charset="0"/>
              </a:defRPr>
            </a:lvl4pPr>
            <a:lvl5pPr marL="2114550" indent="-285750" algn="l">
              <a:buFont typeface="Arial" panose="020B0604020202020204" pitchFamily="34" charset="0"/>
              <a:buChar char="•"/>
              <a:defRPr sz="1600">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79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100000">
                <a:srgbClr val="C10CB8"/>
              </a:gs>
              <a:gs pos="30000">
                <a:srgbClr val="660467"/>
              </a:gs>
            </a:gsLst>
            <a:lin ang="13200000" scaled="0"/>
          </a:gradFill>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910690">
                  <a:alpha val="80000"/>
                </a:srgbClr>
              </a:gs>
              <a:gs pos="100000">
                <a:srgbClr val="FAAAFF">
                  <a:alpha val="25000"/>
                </a:srgbClr>
              </a:gs>
              <a:gs pos="22000">
                <a:srgbClr val="660467"/>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rgbClr val="FA04FD"/>
              </a:solidFill>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rgbClr val="FA04FD"/>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1083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reserve="1">
  <p:cSld name="1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910690">
                  <a:alpha val="80000"/>
                </a:srgbClr>
              </a:gs>
              <a:gs pos="100000">
                <a:srgbClr val="FAAAFF">
                  <a:alpha val="25000"/>
                </a:srgbClr>
              </a:gs>
              <a:gs pos="22000">
                <a:srgbClr val="660467"/>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rgbClr val="FA04FD"/>
              </a:solidFill>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9025378" cy="646331"/>
          </a:xfrm>
        </p:spPr>
        <p:txBody>
          <a:bodyPr>
            <a:spAutoFit/>
          </a:bodyPr>
          <a:lstStyle>
            <a:lvl1pPr algn="l">
              <a:defRPr>
                <a:solidFill>
                  <a:srgbClr val="FA04FD"/>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024966"/>
            <a:ext cx="9025379"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8489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rgbClr val="FA04FD"/>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0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 preserve="1">
  <p:cSld name="14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rgbClr val="FA04FD"/>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1" y="2034110"/>
            <a:ext cx="6678104"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356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21_Title and Content">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111116" y="-33647"/>
            <a:ext cx="8988416" cy="694875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04"/>
              <a:gd name="connsiteY0" fmla="*/ 46 h 10013"/>
              <a:gd name="connsiteX1" fmla="*/ 1631 w 10804"/>
              <a:gd name="connsiteY1" fmla="*/ 8966 h 10013"/>
              <a:gd name="connsiteX2" fmla="*/ 890 w 10804"/>
              <a:gd name="connsiteY2" fmla="*/ 46 h 10013"/>
              <a:gd name="connsiteX3" fmla="*/ 539 w 10804"/>
              <a:gd name="connsiteY3" fmla="*/ 46 h 10013"/>
              <a:gd name="connsiteX4" fmla="*/ 37 w 10804"/>
              <a:gd name="connsiteY4" fmla="*/ 2491 h 10013"/>
              <a:gd name="connsiteX5" fmla="*/ 37 w 10804"/>
              <a:gd name="connsiteY5" fmla="*/ 4334 h 10013"/>
              <a:gd name="connsiteX6" fmla="*/ 1423 w 10804"/>
              <a:gd name="connsiteY6" fmla="*/ 8827 h 10013"/>
              <a:gd name="connsiteX7" fmla="*/ 2330 w 10804"/>
              <a:gd name="connsiteY7" fmla="*/ 10013 h 10013"/>
              <a:gd name="connsiteX8" fmla="*/ 10037 w 10804"/>
              <a:gd name="connsiteY8" fmla="*/ 9998 h 10013"/>
              <a:gd name="connsiteX9" fmla="*/ 10804 w 10804"/>
              <a:gd name="connsiteY9" fmla="*/ 2 h 10013"/>
              <a:gd name="connsiteX10" fmla="*/ 3329 w 10804"/>
              <a:gd name="connsiteY10" fmla="*/ 46 h 10013"/>
              <a:gd name="connsiteX0" fmla="*/ 3329 w 10854"/>
              <a:gd name="connsiteY0" fmla="*/ 46 h 10081"/>
              <a:gd name="connsiteX1" fmla="*/ 1631 w 10854"/>
              <a:gd name="connsiteY1" fmla="*/ 8966 h 10081"/>
              <a:gd name="connsiteX2" fmla="*/ 890 w 10854"/>
              <a:gd name="connsiteY2" fmla="*/ 46 h 10081"/>
              <a:gd name="connsiteX3" fmla="*/ 539 w 10854"/>
              <a:gd name="connsiteY3" fmla="*/ 46 h 10081"/>
              <a:gd name="connsiteX4" fmla="*/ 37 w 10854"/>
              <a:gd name="connsiteY4" fmla="*/ 2491 h 10081"/>
              <a:gd name="connsiteX5" fmla="*/ 37 w 10854"/>
              <a:gd name="connsiteY5" fmla="*/ 4334 h 10081"/>
              <a:gd name="connsiteX6" fmla="*/ 1423 w 10854"/>
              <a:gd name="connsiteY6" fmla="*/ 8827 h 10081"/>
              <a:gd name="connsiteX7" fmla="*/ 2330 w 10854"/>
              <a:gd name="connsiteY7" fmla="*/ 10013 h 10081"/>
              <a:gd name="connsiteX8" fmla="*/ 10854 w 10854"/>
              <a:gd name="connsiteY8" fmla="*/ 10081 h 10081"/>
              <a:gd name="connsiteX9" fmla="*/ 10804 w 10854"/>
              <a:gd name="connsiteY9" fmla="*/ 2 h 10081"/>
              <a:gd name="connsiteX10" fmla="*/ 3329 w 10854"/>
              <a:gd name="connsiteY10" fmla="*/ 46 h 1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4" h="10081">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854" y="10081"/>
                </a:lnTo>
                <a:cubicBezTo>
                  <a:pt x="10842" y="10123"/>
                  <a:pt x="10779" y="20"/>
                  <a:pt x="10804" y="2"/>
                </a:cubicBezTo>
                <a:cubicBezTo>
                  <a:pt x="10790" y="-13"/>
                  <a:pt x="7146" y="46"/>
                  <a:pt x="3329" y="46"/>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0999" y="914400"/>
            <a:ext cx="4509499" cy="1203406"/>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303503"/>
            <a:ext cx="5715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82425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 preserve="1">
  <p:cSld name="22_Title and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8B114FC7-7F5D-D740-9ED5-4B5ED0600B77}"/>
              </a:ext>
            </a:extLst>
          </p:cNvPr>
          <p:cNvSpPr>
            <a:spLocks/>
          </p:cNvSpPr>
          <p:nvPr userDrawn="1"/>
        </p:nvSpPr>
        <p:spPr bwMode="auto">
          <a:xfrm>
            <a:off x="3342723" y="-43884"/>
            <a:ext cx="8963573" cy="6949445"/>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24"/>
              <a:gd name="connsiteY0" fmla="*/ 46 h 10013"/>
              <a:gd name="connsiteX1" fmla="*/ 1631 w 10824"/>
              <a:gd name="connsiteY1" fmla="*/ 8966 h 10013"/>
              <a:gd name="connsiteX2" fmla="*/ 890 w 10824"/>
              <a:gd name="connsiteY2" fmla="*/ 46 h 10013"/>
              <a:gd name="connsiteX3" fmla="*/ 539 w 10824"/>
              <a:gd name="connsiteY3" fmla="*/ 46 h 10013"/>
              <a:gd name="connsiteX4" fmla="*/ 37 w 10824"/>
              <a:gd name="connsiteY4" fmla="*/ 2491 h 10013"/>
              <a:gd name="connsiteX5" fmla="*/ 37 w 10824"/>
              <a:gd name="connsiteY5" fmla="*/ 4334 h 10013"/>
              <a:gd name="connsiteX6" fmla="*/ 1423 w 10824"/>
              <a:gd name="connsiteY6" fmla="*/ 8827 h 10013"/>
              <a:gd name="connsiteX7" fmla="*/ 2330 w 10824"/>
              <a:gd name="connsiteY7" fmla="*/ 10013 h 10013"/>
              <a:gd name="connsiteX8" fmla="*/ 10037 w 10824"/>
              <a:gd name="connsiteY8" fmla="*/ 9998 h 10013"/>
              <a:gd name="connsiteX9" fmla="*/ 10824 w 10824"/>
              <a:gd name="connsiteY9" fmla="*/ 2 h 10013"/>
              <a:gd name="connsiteX10" fmla="*/ 3329 w 10824"/>
              <a:gd name="connsiteY10" fmla="*/ 46 h 10013"/>
              <a:gd name="connsiteX0" fmla="*/ 3329 w 10824"/>
              <a:gd name="connsiteY0" fmla="*/ 46 h 10082"/>
              <a:gd name="connsiteX1" fmla="*/ 1631 w 10824"/>
              <a:gd name="connsiteY1" fmla="*/ 8966 h 10082"/>
              <a:gd name="connsiteX2" fmla="*/ 890 w 10824"/>
              <a:gd name="connsiteY2" fmla="*/ 46 h 10082"/>
              <a:gd name="connsiteX3" fmla="*/ 539 w 10824"/>
              <a:gd name="connsiteY3" fmla="*/ 46 h 10082"/>
              <a:gd name="connsiteX4" fmla="*/ 37 w 10824"/>
              <a:gd name="connsiteY4" fmla="*/ 2491 h 10082"/>
              <a:gd name="connsiteX5" fmla="*/ 37 w 10824"/>
              <a:gd name="connsiteY5" fmla="*/ 4334 h 10082"/>
              <a:gd name="connsiteX6" fmla="*/ 1423 w 10824"/>
              <a:gd name="connsiteY6" fmla="*/ 8827 h 10082"/>
              <a:gd name="connsiteX7" fmla="*/ 2330 w 10824"/>
              <a:gd name="connsiteY7" fmla="*/ 10013 h 10082"/>
              <a:gd name="connsiteX8" fmla="*/ 10746 w 10824"/>
              <a:gd name="connsiteY8" fmla="*/ 10082 h 10082"/>
              <a:gd name="connsiteX9" fmla="*/ 10824 w 10824"/>
              <a:gd name="connsiteY9" fmla="*/ 2 h 10082"/>
              <a:gd name="connsiteX10" fmla="*/ 3329 w 10824"/>
              <a:gd name="connsiteY10" fmla="*/ 46 h 1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24" h="10082">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746" y="10082"/>
                </a:lnTo>
                <a:cubicBezTo>
                  <a:pt x="10734" y="10124"/>
                  <a:pt x="10799" y="20"/>
                  <a:pt x="10824" y="2"/>
                </a:cubicBezTo>
                <a:cubicBezTo>
                  <a:pt x="10810" y="-13"/>
                  <a:pt x="7146" y="46"/>
                  <a:pt x="3329" y="46"/>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301501" y="914400"/>
            <a:ext cx="4509499" cy="1203406"/>
          </a:xfrm>
        </p:spPr>
        <p:txBody>
          <a:bodyPr wrap="square">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6096000" y="2303503"/>
            <a:ext cx="5715000"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09590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a:off x="0" y="6176"/>
            <a:ext cx="12192000" cy="685800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7850204" y="-5788"/>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381000" y="914400"/>
            <a:ext cx="9025378" cy="646331"/>
          </a:xfrm>
        </p:spPr>
        <p:txBody>
          <a:bodyPr>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2383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flipH="1">
            <a:off x="0" y="6176"/>
            <a:ext cx="12192000" cy="685800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1092628" y="-5788"/>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2785622" y="914400"/>
            <a:ext cx="9025378" cy="646331"/>
          </a:xfrm>
        </p:spPr>
        <p:txBody>
          <a:bodyPr>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2785622" y="2024966"/>
            <a:ext cx="9025378"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262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20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F5FDE3E-E379-5A45-9C99-25DAC40548AC}"/>
              </a:ext>
            </a:extLst>
          </p:cNvPr>
          <p:cNvSpPr/>
          <p:nvPr userDrawn="1"/>
        </p:nvSpPr>
        <p:spPr>
          <a:xfrm>
            <a:off x="0" y="6176"/>
            <a:ext cx="6096000" cy="685800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3217680" y="-14857"/>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380999" y="926700"/>
            <a:ext cx="4171335" cy="1203406"/>
          </a:xfrm>
        </p:spPr>
        <p:txBody>
          <a:bodyPr wrap="square">
            <a:spAutoFit/>
          </a:bodyPr>
          <a:lstStyle>
            <a:lvl1pPr algn="l">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381000" y="2567311"/>
            <a:ext cx="4171334"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385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3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C7534A-4BDE-B849-B39D-ECE468A8551E}"/>
              </a:ext>
            </a:extLst>
          </p:cNvPr>
          <p:cNvSpPr/>
          <p:nvPr userDrawn="1"/>
        </p:nvSpPr>
        <p:spPr>
          <a:xfrm flipH="1">
            <a:off x="6096000" y="6176"/>
            <a:ext cx="6096000" cy="685800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3430604" y="0"/>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AAAFF"/>
                </a:gs>
                <a:gs pos="81000">
                  <a:srgbClr val="C10CB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7639665" y="926700"/>
            <a:ext cx="4171335" cy="1203406"/>
          </a:xfrm>
        </p:spPr>
        <p:txBody>
          <a:bodyPr wrap="square">
            <a:spAutoFit/>
          </a:bodyPr>
          <a:lstStyle>
            <a:lvl1pPr algn="r">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7639666" y="2567311"/>
            <a:ext cx="4171334"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114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FA04FD"/>
                </a:solidFill>
                <a:latin typeface="Helvetica" pitchFamily="2" charset="0"/>
              </a:defRPr>
            </a:lvl1pPr>
          </a:lstStyle>
          <a:p>
            <a:fld id="{71845CE6-C3BF-264D-A66F-F22221B4F103}"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FA04FD"/>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92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defRPr>
            </a:lvl1pPr>
          </a:lstStyle>
          <a:p>
            <a:fld id="{A5C90657-D4BF-2E40-8D75-7274E81EDD0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002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8/16/2021</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7592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5" y="0"/>
            <a:ext cx="12188190" cy="6858000"/>
          </a:xfrm>
          <a:prstGeom prst="rect">
            <a:avLst/>
          </a:prstGeom>
        </p:spPr>
      </p:pic>
      <p:grpSp>
        <p:nvGrpSpPr>
          <p:cNvPr id="11" name="Group 10">
            <a:extLst>
              <a:ext uri="{FF2B5EF4-FFF2-40B4-BE49-F238E27FC236}">
                <a16:creationId xmlns:a16="http://schemas.microsoft.com/office/drawing/2014/main" id="{23110C65-1D6D-AC4B-8EF1-9D7BDECD2874}"/>
              </a:ext>
            </a:extLst>
          </p:cNvPr>
          <p:cNvGrpSpPr/>
          <p:nvPr userDrawn="1"/>
        </p:nvGrpSpPr>
        <p:grpSpPr>
          <a:xfrm>
            <a:off x="8731250" y="365736"/>
            <a:ext cx="3223672" cy="799489"/>
            <a:chOff x="8731250" y="365736"/>
            <a:chExt cx="3223672" cy="799489"/>
          </a:xfrm>
        </p:grpSpPr>
        <p:pic>
          <p:nvPicPr>
            <p:cNvPr id="12" name="Picture 11">
              <a:extLst>
                <a:ext uri="{FF2B5EF4-FFF2-40B4-BE49-F238E27FC236}">
                  <a16:creationId xmlns:a16="http://schemas.microsoft.com/office/drawing/2014/main" id="{7296616A-A4E5-7C40-B598-F0DF95FBB54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CC91C187-8AAF-C249-993D-491E34C59A6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C078A529-6CF5-E342-9EA9-E6117583AF2B}"/>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100000">
                <a:srgbClr val="7B067A">
                  <a:alpha val="50000"/>
                </a:srgbClr>
              </a:gs>
              <a:gs pos="69000">
                <a:srgbClr val="C10CB8">
                  <a:alpha val="50000"/>
                </a:srgbClr>
              </a:gs>
              <a:gs pos="32000">
                <a:srgbClr val="AE0AA7">
                  <a:alpha val="50000"/>
                </a:srgbClr>
              </a:gs>
              <a:gs pos="0">
                <a:srgbClr val="660467">
                  <a:alpha val="50000"/>
                </a:srgbClr>
              </a:gs>
            </a:gsLst>
            <a:lin ang="15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0583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7" name="Date Placeholder 3">
            <a:extLst>
              <a:ext uri="{FF2B5EF4-FFF2-40B4-BE49-F238E27FC236}">
                <a16:creationId xmlns:a16="http://schemas.microsoft.com/office/drawing/2014/main" id="{AD71384A-E948-0943-A2F2-FD8AC2D1853C}"/>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18" name="Footer Placeholder 4">
            <a:extLst>
              <a:ext uri="{FF2B5EF4-FFF2-40B4-BE49-F238E27FC236}">
                <a16:creationId xmlns:a16="http://schemas.microsoft.com/office/drawing/2014/main" id="{EF7369D6-DE9F-E841-B8C5-26C8954ADCE7}"/>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19" name="Slide Number Placeholder 5">
            <a:extLst>
              <a:ext uri="{FF2B5EF4-FFF2-40B4-BE49-F238E27FC236}">
                <a16:creationId xmlns:a16="http://schemas.microsoft.com/office/drawing/2014/main" id="{3253AECD-AC0D-5149-AAE5-E5C2931DEFAC}"/>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7657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A693C4-F351-6144-AF39-0E8AC643CE5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1" name="Group 10">
            <a:extLst>
              <a:ext uri="{FF2B5EF4-FFF2-40B4-BE49-F238E27FC236}">
                <a16:creationId xmlns:a16="http://schemas.microsoft.com/office/drawing/2014/main" id="{2041CA17-B2D8-0345-A710-F17E70EFEFAF}"/>
              </a:ext>
            </a:extLst>
          </p:cNvPr>
          <p:cNvGrpSpPr/>
          <p:nvPr userDrawn="1"/>
        </p:nvGrpSpPr>
        <p:grpSpPr>
          <a:xfrm>
            <a:off x="16332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13873F10-9D4F-E148-957B-96653E748EE3}"/>
              </a:ext>
            </a:extLst>
          </p:cNvPr>
          <p:cNvSpPr/>
          <p:nvPr userDrawn="1"/>
        </p:nvSpPr>
        <p:spPr>
          <a:xfrm>
            <a:off x="0" y="2739390"/>
            <a:ext cx="12192000" cy="1379219"/>
          </a:xfrm>
          <a:prstGeom prst="rect">
            <a:avLst/>
          </a:prstGeom>
          <a:gradFill flip="none" rotWithShape="1">
            <a:gsLst>
              <a:gs pos="100000">
                <a:srgbClr val="7B067A">
                  <a:alpha val="50000"/>
                </a:srgbClr>
              </a:gs>
              <a:gs pos="69000">
                <a:srgbClr val="C10CB8">
                  <a:alpha val="50000"/>
                </a:srgbClr>
              </a:gs>
              <a:gs pos="32000">
                <a:srgbClr val="AE0AA7">
                  <a:alpha val="50000"/>
                </a:srgbClr>
              </a:gs>
              <a:gs pos="0">
                <a:srgbClr val="660467">
                  <a:alpha val="50000"/>
                </a:srgbClr>
              </a:gs>
            </a:gsLst>
            <a:lin ang="15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6" name="Title 1">
            <a:extLst>
              <a:ext uri="{FF2B5EF4-FFF2-40B4-BE49-F238E27FC236}">
                <a16:creationId xmlns:a16="http://schemas.microsoft.com/office/drawing/2014/main" id="{4243A9C8-850E-6441-B48C-40E780E52341}"/>
              </a:ext>
            </a:extLst>
          </p:cNvPr>
          <p:cNvSpPr>
            <a:spLocks noGrp="1"/>
          </p:cNvSpPr>
          <p:nvPr>
            <p:ph type="title"/>
          </p:nvPr>
        </p:nvSpPr>
        <p:spPr>
          <a:xfrm>
            <a:off x="831850" y="310583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7" name="Date Placeholder 3">
            <a:extLst>
              <a:ext uri="{FF2B5EF4-FFF2-40B4-BE49-F238E27FC236}">
                <a16:creationId xmlns:a16="http://schemas.microsoft.com/office/drawing/2014/main" id="{F013322C-9C8A-9F43-A05E-ABBB50706395}"/>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19" name="Footer Placeholder 4">
            <a:extLst>
              <a:ext uri="{FF2B5EF4-FFF2-40B4-BE49-F238E27FC236}">
                <a16:creationId xmlns:a16="http://schemas.microsoft.com/office/drawing/2014/main" id="{2E11F174-5863-8343-8019-324FC9FBDACA}"/>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20" name="Slide Number Placeholder 5">
            <a:extLst>
              <a:ext uri="{FF2B5EF4-FFF2-40B4-BE49-F238E27FC236}">
                <a16:creationId xmlns:a16="http://schemas.microsoft.com/office/drawing/2014/main" id="{BAC7D605-1331-6541-A085-0A8A32587100}"/>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48077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209795"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100000">
                <a:srgbClr val="7B067A">
                  <a:alpha val="50000"/>
                </a:srgbClr>
              </a:gs>
              <a:gs pos="69000">
                <a:srgbClr val="C10CB8">
                  <a:alpha val="50000"/>
                </a:srgbClr>
              </a:gs>
              <a:gs pos="32000">
                <a:srgbClr val="AE0AA7">
                  <a:alpha val="50000"/>
                </a:srgbClr>
              </a:gs>
              <a:gs pos="0">
                <a:srgbClr val="660467">
                  <a:alpha val="50000"/>
                </a:srgbClr>
              </a:gs>
            </a:gsLst>
            <a:lin ang="15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909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Date Placeholder 3">
            <a:extLst>
              <a:ext uri="{FF2B5EF4-FFF2-40B4-BE49-F238E27FC236}">
                <a16:creationId xmlns:a16="http://schemas.microsoft.com/office/drawing/2014/main" id="{015B9972-5520-ED4B-BCA9-267CC8CC6DE2}"/>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8" name="Footer Placeholder 4">
            <a:extLst>
              <a:ext uri="{FF2B5EF4-FFF2-40B4-BE49-F238E27FC236}">
                <a16:creationId xmlns:a16="http://schemas.microsoft.com/office/drawing/2014/main" id="{534366D2-05C6-2342-B1D3-EA8892CBA510}"/>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9" name="Slide Number Placeholder 5">
            <a:extLst>
              <a:ext uri="{FF2B5EF4-FFF2-40B4-BE49-F238E27FC236}">
                <a16:creationId xmlns:a16="http://schemas.microsoft.com/office/drawing/2014/main" id="{B4549D99-9E8B-424F-9A19-F6F17E069565}"/>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636899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DBBE3559-FB21-E849-BD92-C732C07010E1}"/>
              </a:ext>
            </a:extLst>
          </p:cNvPr>
          <p:cNvSpPr>
            <a:spLocks noGrp="1"/>
          </p:cNvSpPr>
          <p:nvPr>
            <p:ph type="dt" sz="half" idx="10"/>
          </p:nvPr>
        </p:nvSpPr>
        <p:spPr>
          <a:xfrm>
            <a:off x="93481" y="6356350"/>
            <a:ext cx="2743200" cy="365125"/>
          </a:xfrm>
        </p:spPr>
        <p:txBody>
          <a:bodyPr/>
          <a:lstStyle>
            <a:lvl1pPr>
              <a:defRPr>
                <a:solidFill>
                  <a:srgbClr val="FA04FD"/>
                </a:solidFill>
                <a:latin typeface="Helvetica" pitchFamily="2" charset="0"/>
              </a:defRPr>
            </a:lvl1pPr>
          </a:lstStyle>
          <a:p>
            <a:fld id="{68579981-7D75-EE44-A0A2-D2EA4FC6E387}" type="datetime1">
              <a:rPr lang="en-US" smtClean="0"/>
              <a:pPr/>
              <a:t>8/16/2021</a:t>
            </a:fld>
            <a:endParaRPr lang="en-US" dirty="0"/>
          </a:p>
        </p:txBody>
      </p:sp>
      <p:sp>
        <p:nvSpPr>
          <p:cNvPr id="7" name="Footer Placeholder 4">
            <a:extLst>
              <a:ext uri="{FF2B5EF4-FFF2-40B4-BE49-F238E27FC236}">
                <a16:creationId xmlns:a16="http://schemas.microsoft.com/office/drawing/2014/main" id="{E7D36EEF-5EBB-F84E-AACD-8000C12D23CE}"/>
              </a:ext>
            </a:extLst>
          </p:cNvPr>
          <p:cNvSpPr>
            <a:spLocks noGrp="1"/>
          </p:cNvSpPr>
          <p:nvPr>
            <p:ph type="ftr" sz="quarter" idx="11"/>
          </p:nvPr>
        </p:nvSpPr>
        <p:spPr>
          <a:xfrm>
            <a:off x="4038600" y="6356350"/>
            <a:ext cx="4114800" cy="365125"/>
          </a:xfrm>
        </p:spPr>
        <p:txBody>
          <a:bodyPr/>
          <a:lstStyle>
            <a:lvl1pPr>
              <a:defRPr>
                <a:solidFill>
                  <a:srgbClr val="FA04FD"/>
                </a:solidFill>
                <a:latin typeface="Helvetica" pitchFamily="2" charset="0"/>
              </a:defRPr>
            </a:lvl1pPr>
          </a:lstStyle>
          <a:p>
            <a:endParaRPr lang="en-US" dirty="0"/>
          </a:p>
        </p:txBody>
      </p:sp>
      <p:sp>
        <p:nvSpPr>
          <p:cNvPr id="8" name="Slide Number Placeholder 5">
            <a:extLst>
              <a:ext uri="{FF2B5EF4-FFF2-40B4-BE49-F238E27FC236}">
                <a16:creationId xmlns:a16="http://schemas.microsoft.com/office/drawing/2014/main" id="{4515A08C-9BB2-7D41-8F41-09A001B19C13}"/>
              </a:ext>
            </a:extLst>
          </p:cNvPr>
          <p:cNvSpPr>
            <a:spLocks noGrp="1"/>
          </p:cNvSpPr>
          <p:nvPr>
            <p:ph type="sldNum" sz="quarter" idx="12"/>
          </p:nvPr>
        </p:nvSpPr>
        <p:spPr>
          <a:xfrm>
            <a:off x="9355319" y="6356350"/>
            <a:ext cx="2743200" cy="365125"/>
          </a:xfrm>
        </p:spPr>
        <p:txBody>
          <a:bodyPr/>
          <a:lstStyle>
            <a:lvl1pPr>
              <a:defRPr>
                <a:solidFill>
                  <a:srgbClr val="FA04FD"/>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94345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1824678" y="1230421"/>
            <a:ext cx="731520" cy="18288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8" name="Rounded Rectangle 7">
            <a:extLst>
              <a:ext uri="{FF2B5EF4-FFF2-40B4-BE49-F238E27FC236}">
                <a16:creationId xmlns:a16="http://schemas.microsoft.com/office/drawing/2014/main" id="{2FA0AB32-A124-4947-8EB7-F4D9BD48E0F0}"/>
              </a:ext>
            </a:extLst>
          </p:cNvPr>
          <p:cNvSpPr/>
          <p:nvPr userDrawn="1"/>
        </p:nvSpPr>
        <p:spPr>
          <a:xfrm>
            <a:off x="4181904"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Gateway Hab</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614523"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397631"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48824"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Sustained HLS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2306638" y="5973763"/>
            <a:ext cx="9656762" cy="655637"/>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4278104425"/>
      </p:ext>
    </p:extLst>
  </p:cSld>
  <p:clrMapOvr>
    <a:masterClrMapping/>
  </p:clrMapOvr>
  <p:extLst mod="1">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dirty="0"/>
              <a:t>Click to edit Master title style</a:t>
            </a:r>
          </a:p>
        </p:txBody>
      </p:sp>
      <p:sp>
        <p:nvSpPr>
          <p:cNvPr id="3" name="TextBox 2">
            <a:extLst>
              <a:ext uri="{FF2B5EF4-FFF2-40B4-BE49-F238E27FC236}">
                <a16:creationId xmlns:a16="http://schemas.microsoft.com/office/drawing/2014/main" id="{8801A243-45D9-8A4B-B4DF-0E2701771382}"/>
              </a:ext>
            </a:extLst>
          </p:cNvPr>
          <p:cNvSpPr txBox="1"/>
          <p:nvPr userDrawn="1"/>
        </p:nvSpPr>
        <p:spPr>
          <a:xfrm>
            <a:off x="131781" y="21516"/>
            <a:ext cx="5021132" cy="307777"/>
          </a:xfrm>
          <a:prstGeom prst="rect">
            <a:avLst/>
          </a:prstGeom>
          <a:noFill/>
        </p:spPr>
        <p:txBody>
          <a:bodyPr wrap="square" rtlCol="0">
            <a:spAutoFit/>
          </a:bodyPr>
          <a:lstStyle/>
          <a:p>
            <a:r>
              <a:rPr lang="en-US" sz="14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3056623344"/>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1824678" y="1230421"/>
            <a:ext cx="731520" cy="36576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8" name="Rounded Rectangle 7">
            <a:extLst>
              <a:ext uri="{FF2B5EF4-FFF2-40B4-BE49-F238E27FC236}">
                <a16:creationId xmlns:a16="http://schemas.microsoft.com/office/drawing/2014/main" id="{2FA0AB32-A124-4947-8EB7-F4D9BD48E0F0}"/>
              </a:ext>
            </a:extLst>
          </p:cNvPr>
          <p:cNvSpPr/>
          <p:nvPr userDrawn="1"/>
        </p:nvSpPr>
        <p:spPr>
          <a:xfrm>
            <a:off x="4181904" y="1230421"/>
            <a:ext cx="731520" cy="36576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i="0" u="none" strike="noStrike" kern="1200" cap="none" spc="0" normalizeH="0" baseline="0" noProof="0" dirty="0">
                <a:ln>
                  <a:noFill/>
                </a:ln>
                <a:solidFill>
                  <a:prstClr val="white"/>
                </a:solidFill>
                <a:effectLst/>
                <a:uLnTx/>
                <a:uFillTx/>
                <a:latin typeface="Helvetica" pitchFamily="2" charset="0"/>
                <a:ea typeface="+mn-ea"/>
                <a:cs typeface="+mn-cs"/>
              </a:rPr>
              <a:t>I-Hab</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614523" y="1230421"/>
            <a:ext cx="731520" cy="36576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105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397631" y="1230421"/>
            <a:ext cx="731520" cy="36576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48824" y="1230421"/>
            <a:ext cx="731520" cy="36576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1050" dirty="0">
                <a:solidFill>
                  <a:prstClr val="white"/>
                </a:solidFill>
                <a:latin typeface="Helvetica" pitchFamily="2" charset="0"/>
              </a:rPr>
              <a:t>Sustained HLS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4913424" y="5973763"/>
            <a:ext cx="7049976" cy="655637"/>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13" name="Rounded Rectangle 12">
            <a:extLst>
              <a:ext uri="{FF2B5EF4-FFF2-40B4-BE49-F238E27FC236}">
                <a16:creationId xmlns:a16="http://schemas.microsoft.com/office/drawing/2014/main" id="{7EC08484-1346-4948-9FEC-0DF4B6338DBF}"/>
              </a:ext>
            </a:extLst>
          </p:cNvPr>
          <p:cNvSpPr/>
          <p:nvPr userDrawn="1"/>
        </p:nvSpPr>
        <p:spPr>
          <a:xfrm>
            <a:off x="8119717" y="1230421"/>
            <a:ext cx="731520" cy="365760"/>
          </a:xfrm>
          <a:prstGeom prst="roundRect">
            <a:avLst/>
          </a:prstGeom>
          <a:solidFill>
            <a:schemeClr val="accent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1050" dirty="0">
                <a:solidFill>
                  <a:prstClr val="white"/>
                </a:solidFill>
                <a:latin typeface="Helvetica" pitchFamily="2" charset="0"/>
              </a:rPr>
              <a:t>ECM</a:t>
            </a:r>
          </a:p>
        </p:txBody>
      </p:sp>
    </p:spTree>
    <p:extLst>
      <p:ext uri="{BB962C8B-B14F-4D97-AF65-F5344CB8AC3E}">
        <p14:creationId xmlns:p14="http://schemas.microsoft.com/office/powerpoint/2010/main" val="1109242261"/>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dirty="0"/>
              <a:t>Click to edit Master title style</a:t>
            </a:r>
          </a:p>
        </p:txBody>
      </p:sp>
      <p:sp>
        <p:nvSpPr>
          <p:cNvPr id="3" name="TextBox 2">
            <a:extLst>
              <a:ext uri="{FF2B5EF4-FFF2-40B4-BE49-F238E27FC236}">
                <a16:creationId xmlns:a16="http://schemas.microsoft.com/office/drawing/2014/main" id="{8801A243-45D9-8A4B-B4DF-0E2701771382}"/>
              </a:ext>
            </a:extLst>
          </p:cNvPr>
          <p:cNvSpPr txBox="1"/>
          <p:nvPr userDrawn="1"/>
        </p:nvSpPr>
        <p:spPr>
          <a:xfrm>
            <a:off x="131781" y="21516"/>
            <a:ext cx="5021132" cy="307777"/>
          </a:xfrm>
          <a:prstGeom prst="rect">
            <a:avLst/>
          </a:prstGeom>
          <a:noFill/>
        </p:spPr>
        <p:txBody>
          <a:bodyPr wrap="square" rtlCol="0">
            <a:spAutoFit/>
          </a:bodyPr>
          <a:lstStyle/>
          <a:p>
            <a:r>
              <a:rPr lang="en-US" sz="14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111562511"/>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1824678" y="1230421"/>
            <a:ext cx="731520" cy="18288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8" name="Rounded Rectangle 7">
            <a:extLst>
              <a:ext uri="{FF2B5EF4-FFF2-40B4-BE49-F238E27FC236}">
                <a16:creationId xmlns:a16="http://schemas.microsoft.com/office/drawing/2014/main" id="{2FA0AB32-A124-4947-8EB7-F4D9BD48E0F0}"/>
              </a:ext>
            </a:extLst>
          </p:cNvPr>
          <p:cNvSpPr/>
          <p:nvPr userDrawn="1"/>
        </p:nvSpPr>
        <p:spPr>
          <a:xfrm>
            <a:off x="4181904"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Gateway Hab</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614523"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397631"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48824"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Sustained HLS</a:t>
            </a:r>
          </a:p>
        </p:txBody>
      </p:sp>
    </p:spTree>
    <p:extLst>
      <p:ext uri="{BB962C8B-B14F-4D97-AF65-F5344CB8AC3E}">
        <p14:creationId xmlns:p14="http://schemas.microsoft.com/office/powerpoint/2010/main" val="1822891361"/>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86466" name="Rectangle 2"/>
          <p:cNvSpPr>
            <a:spLocks noGrp="1" noChangeArrowheads="1"/>
          </p:cNvSpPr>
          <p:nvPr>
            <p:ph type="subTitle" idx="1"/>
          </p:nvPr>
        </p:nvSpPr>
        <p:spPr>
          <a:xfrm>
            <a:off x="1828800" y="3759200"/>
            <a:ext cx="8534400" cy="1752600"/>
          </a:xfrm>
        </p:spPr>
        <p:txBody>
          <a:bodyPr/>
          <a:lstStyle>
            <a:lvl1pPr marL="0" indent="0" algn="ctr">
              <a:buFont typeface="Symbol" panose="05050102010706020507" pitchFamily="18" charset="2"/>
              <a:buNone/>
              <a:defRPr>
                <a:solidFill>
                  <a:schemeClr val="bg1"/>
                </a:solidFill>
              </a:defRPr>
            </a:lvl1pPr>
          </a:lstStyle>
          <a:p>
            <a:pPr lvl="0"/>
            <a:r>
              <a:rPr lang="en-US" altLang="en-US" noProof="0" smtClean="0"/>
              <a:t>Click to edit Master subtitle style</a:t>
            </a:r>
          </a:p>
        </p:txBody>
      </p:sp>
      <p:sp>
        <p:nvSpPr>
          <p:cNvPr id="1086469" name="Rectangle 5"/>
          <p:cNvSpPr>
            <a:spLocks noGrp="1" noChangeArrowheads="1"/>
          </p:cNvSpPr>
          <p:nvPr>
            <p:ph type="ctrTitle"/>
          </p:nvPr>
        </p:nvSpPr>
        <p:spPr>
          <a:xfrm>
            <a:off x="2288117" y="1930400"/>
            <a:ext cx="8989483" cy="1143000"/>
          </a:xfrm>
          <a:effectLst>
            <a:outerShdw dist="35921" dir="2700000" algn="ctr" rotWithShape="0">
              <a:schemeClr val="tx1"/>
            </a:outerShdw>
          </a:effectLst>
        </p:spPr>
        <p:txBody>
          <a:bodyPr/>
          <a:lstStyle>
            <a:lvl1pPr>
              <a:defRPr sz="2800">
                <a:solidFill>
                  <a:schemeClr val="hlink"/>
                </a:solidFill>
              </a:defRPr>
            </a:lvl1pPr>
          </a:lstStyle>
          <a:p>
            <a:pPr lvl="0"/>
            <a:r>
              <a:rPr lang="en-US" altLang="en-US" noProof="0" smtClean="0"/>
              <a:t>Click to edit Master title style</a:t>
            </a:r>
          </a:p>
        </p:txBody>
      </p:sp>
    </p:spTree>
    <p:extLst>
      <p:ext uri="{BB962C8B-B14F-4D97-AF65-F5344CB8AC3E}">
        <p14:creationId xmlns:p14="http://schemas.microsoft.com/office/powerpoint/2010/main" val="1564479850"/>
      </p:ext>
    </p:extLst>
  </p:cSld>
  <p:clrMapOvr>
    <a:masterClrMapping/>
  </p:clrMapOvr>
  <p:transition advClick="0">
    <p:randomBa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pPr>
              <a:defRPr/>
            </a:pPr>
            <a:fld id="{4AF21ED6-F759-4AAD-8130-7A77D5367824}" type="slidenum">
              <a:rPr lang="en-US" altLang="en-US"/>
              <a:pPr>
                <a:defRPr/>
              </a:pPr>
              <a:t>‹#›</a:t>
            </a:fld>
            <a:endParaRPr lang="en-US" altLang="en-US" dirty="0"/>
          </a:p>
        </p:txBody>
      </p:sp>
    </p:spTree>
    <p:extLst>
      <p:ext uri="{BB962C8B-B14F-4D97-AF65-F5344CB8AC3E}">
        <p14:creationId xmlns:p14="http://schemas.microsoft.com/office/powerpoint/2010/main" val="4149883228"/>
      </p:ext>
    </p:extLst>
  </p:cSld>
  <p:clrMapOvr>
    <a:masterClrMapping/>
  </p:clrMapOvr>
  <p:transition advClick="0">
    <p:randomBa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E4BBAEF2-98F7-474B-AFB3-E4B77610DD5D}" type="slidenum">
              <a:rPr lang="en-US" altLang="en-US"/>
              <a:pPr>
                <a:defRPr/>
              </a:pPr>
              <a:t>‹#›</a:t>
            </a:fld>
            <a:endParaRPr lang="en-US" altLang="en-US" dirty="0"/>
          </a:p>
        </p:txBody>
      </p:sp>
    </p:spTree>
    <p:extLst>
      <p:ext uri="{BB962C8B-B14F-4D97-AF65-F5344CB8AC3E}">
        <p14:creationId xmlns:p14="http://schemas.microsoft.com/office/powerpoint/2010/main" val="2265186853"/>
      </p:ext>
    </p:extLst>
  </p:cSld>
  <p:clrMapOvr>
    <a:masterClrMapping/>
  </p:clrMapOvr>
  <p:transition advClick="0">
    <p:randomBa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23333" y="1063625"/>
            <a:ext cx="5588000" cy="560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3" y="1063625"/>
            <a:ext cx="5588000" cy="560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a:ln/>
        </p:spPr>
        <p:txBody>
          <a:bodyPr/>
          <a:lstStyle>
            <a:lvl1pPr>
              <a:defRPr/>
            </a:lvl1pPr>
          </a:lstStyle>
          <a:p>
            <a:pPr>
              <a:defRPr/>
            </a:pPr>
            <a:fld id="{7CADE89B-7861-479C-83AD-99BF4C30D546}" type="slidenum">
              <a:rPr lang="en-US" altLang="en-US"/>
              <a:pPr>
                <a:defRPr/>
              </a:pPr>
              <a:t>‹#›</a:t>
            </a:fld>
            <a:endParaRPr lang="en-US" altLang="en-US" dirty="0"/>
          </a:p>
        </p:txBody>
      </p:sp>
    </p:spTree>
    <p:extLst>
      <p:ext uri="{BB962C8B-B14F-4D97-AF65-F5344CB8AC3E}">
        <p14:creationId xmlns:p14="http://schemas.microsoft.com/office/powerpoint/2010/main" val="696657341"/>
      </p:ext>
    </p:extLst>
  </p:cSld>
  <p:clrMapOvr>
    <a:masterClrMapping/>
  </p:clrMapOvr>
  <p:transition advClick="0">
    <p:randomBa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sldNum" sz="quarter" idx="10"/>
          </p:nvPr>
        </p:nvSpPr>
        <p:spPr>
          <a:ln/>
        </p:spPr>
        <p:txBody>
          <a:bodyPr/>
          <a:lstStyle>
            <a:lvl1pPr>
              <a:defRPr/>
            </a:lvl1pPr>
          </a:lstStyle>
          <a:p>
            <a:pPr>
              <a:defRPr/>
            </a:pPr>
            <a:fld id="{9A3F1855-5AF0-42BE-8B1C-9DB7EE2A6014}" type="slidenum">
              <a:rPr lang="en-US" altLang="en-US"/>
              <a:pPr>
                <a:defRPr/>
              </a:pPr>
              <a:t>‹#›</a:t>
            </a:fld>
            <a:endParaRPr lang="en-US" altLang="en-US" dirty="0"/>
          </a:p>
        </p:txBody>
      </p:sp>
    </p:spTree>
    <p:extLst>
      <p:ext uri="{BB962C8B-B14F-4D97-AF65-F5344CB8AC3E}">
        <p14:creationId xmlns:p14="http://schemas.microsoft.com/office/powerpoint/2010/main" val="306424714"/>
      </p:ext>
    </p:extLst>
  </p:cSld>
  <p:clrMapOvr>
    <a:masterClrMapping/>
  </p:clrMapOvr>
  <p:transition advClick="0">
    <p:randomBa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sldNum" sz="quarter" idx="10"/>
          </p:nvPr>
        </p:nvSpPr>
        <p:spPr>
          <a:ln/>
        </p:spPr>
        <p:txBody>
          <a:bodyPr/>
          <a:lstStyle>
            <a:lvl1pPr>
              <a:defRPr/>
            </a:lvl1pPr>
          </a:lstStyle>
          <a:p>
            <a:pPr>
              <a:defRPr/>
            </a:pPr>
            <a:fld id="{D5D9EAA1-BAD6-42EF-BBF2-DA4193C439EE}" type="slidenum">
              <a:rPr lang="en-US" altLang="en-US"/>
              <a:pPr>
                <a:defRPr/>
              </a:pPr>
              <a:t>‹#›</a:t>
            </a:fld>
            <a:endParaRPr lang="en-US" altLang="en-US" dirty="0"/>
          </a:p>
        </p:txBody>
      </p:sp>
    </p:spTree>
    <p:extLst>
      <p:ext uri="{BB962C8B-B14F-4D97-AF65-F5344CB8AC3E}">
        <p14:creationId xmlns:p14="http://schemas.microsoft.com/office/powerpoint/2010/main" val="2535511019"/>
      </p:ext>
    </p:extLst>
  </p:cSld>
  <p:clrMapOvr>
    <a:masterClrMapping/>
  </p:clrMapOvr>
  <p:transition advClick="0">
    <p:randomBa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B5A4D0EA-38E5-4252-A515-8A9018967A90}" type="slidenum">
              <a:rPr lang="en-US" altLang="en-US"/>
              <a:pPr>
                <a:defRPr/>
              </a:pPr>
              <a:t>‹#›</a:t>
            </a:fld>
            <a:endParaRPr lang="en-US" altLang="en-US" dirty="0"/>
          </a:p>
        </p:txBody>
      </p:sp>
    </p:spTree>
    <p:extLst>
      <p:ext uri="{BB962C8B-B14F-4D97-AF65-F5344CB8AC3E}">
        <p14:creationId xmlns:p14="http://schemas.microsoft.com/office/powerpoint/2010/main" val="3357128783"/>
      </p:ext>
    </p:extLst>
  </p:cSld>
  <p:clrMapOvr>
    <a:masterClrMapping/>
  </p:clrMapOvr>
  <p:transition advClick="0">
    <p:randomBa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6D96E34A-33C0-4BD8-B98A-D163115308C3}" type="slidenum">
              <a:rPr lang="en-US" altLang="en-US"/>
              <a:pPr>
                <a:defRPr/>
              </a:pPr>
              <a:t>‹#›</a:t>
            </a:fld>
            <a:endParaRPr lang="en-US" altLang="en-US" dirty="0"/>
          </a:p>
        </p:txBody>
      </p:sp>
    </p:spTree>
    <p:extLst>
      <p:ext uri="{BB962C8B-B14F-4D97-AF65-F5344CB8AC3E}">
        <p14:creationId xmlns:p14="http://schemas.microsoft.com/office/powerpoint/2010/main" val="2318554937"/>
      </p:ext>
    </p:extLst>
  </p:cSld>
  <p:clrMapOvr>
    <a:masterClrMapping/>
  </p:clrMapOvr>
  <p:transition advClick="0">
    <p:randomBa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2523DC64-B76E-444F-92EE-C2AAA83E5EC2}" type="slidenum">
              <a:rPr lang="en-US" altLang="en-US"/>
              <a:pPr>
                <a:defRPr/>
              </a:pPr>
              <a:t>‹#›</a:t>
            </a:fld>
            <a:endParaRPr lang="en-US" altLang="en-US" dirty="0"/>
          </a:p>
        </p:txBody>
      </p:sp>
    </p:spTree>
    <p:extLst>
      <p:ext uri="{BB962C8B-B14F-4D97-AF65-F5344CB8AC3E}">
        <p14:creationId xmlns:p14="http://schemas.microsoft.com/office/powerpoint/2010/main" val="3361725902"/>
      </p:ext>
    </p:extLst>
  </p:cSld>
  <p:clrMapOvr>
    <a:masterClrMapping/>
  </p:clrMapOvr>
  <p:transition advClick="0">
    <p:randomBa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pPr>
              <a:defRPr/>
            </a:pPr>
            <a:fld id="{55B4FD87-F586-4996-B251-0D3725DD0015}" type="slidenum">
              <a:rPr lang="en-US" altLang="en-US"/>
              <a:pPr>
                <a:defRPr/>
              </a:pPr>
              <a:t>‹#›</a:t>
            </a:fld>
            <a:endParaRPr lang="en-US" altLang="en-US" dirty="0"/>
          </a:p>
        </p:txBody>
      </p:sp>
    </p:spTree>
    <p:extLst>
      <p:ext uri="{BB962C8B-B14F-4D97-AF65-F5344CB8AC3E}">
        <p14:creationId xmlns:p14="http://schemas.microsoft.com/office/powerpoint/2010/main" val="3291589734"/>
      </p:ext>
    </p:extLst>
  </p:cSld>
  <p:clrMapOvr>
    <a:masterClrMapping/>
  </p:clrMapOvr>
  <p:transition advClick="0">
    <p:randomBa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57733" y="150813"/>
            <a:ext cx="2844800" cy="65135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3333" y="150813"/>
            <a:ext cx="8331200" cy="65135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a:ln/>
        </p:spPr>
        <p:txBody>
          <a:bodyPr/>
          <a:lstStyle>
            <a:lvl1pPr>
              <a:defRPr/>
            </a:lvl1pPr>
          </a:lstStyle>
          <a:p>
            <a:pPr>
              <a:defRPr/>
            </a:pPr>
            <a:fld id="{67B870FF-A6E1-4917-9354-4A1FAB30D774}" type="slidenum">
              <a:rPr lang="en-US" altLang="en-US"/>
              <a:pPr>
                <a:defRPr/>
              </a:pPr>
              <a:t>‹#›</a:t>
            </a:fld>
            <a:endParaRPr lang="en-US" altLang="en-US" dirty="0"/>
          </a:p>
        </p:txBody>
      </p:sp>
    </p:spTree>
    <p:extLst>
      <p:ext uri="{BB962C8B-B14F-4D97-AF65-F5344CB8AC3E}">
        <p14:creationId xmlns:p14="http://schemas.microsoft.com/office/powerpoint/2010/main" val="3437390608"/>
      </p:ext>
    </p:extLst>
  </p:cSld>
  <p:clrMapOvr>
    <a:masterClrMapping/>
  </p:clrMapOvr>
  <p:transition advClick="0">
    <p:randomBa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7751" y="150813"/>
            <a:ext cx="9941983" cy="457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23333" y="1063625"/>
            <a:ext cx="5588000" cy="560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14533" y="1063625"/>
            <a:ext cx="5588000" cy="560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a:ln/>
        </p:spPr>
        <p:txBody>
          <a:bodyPr/>
          <a:lstStyle>
            <a:lvl1pPr>
              <a:defRPr/>
            </a:lvl1pPr>
          </a:lstStyle>
          <a:p>
            <a:pPr>
              <a:defRPr/>
            </a:pPr>
            <a:fld id="{7D4F57B6-4994-47AA-90F8-CDA1AD4BDCD6}" type="slidenum">
              <a:rPr lang="en-US" altLang="en-US"/>
              <a:pPr>
                <a:defRPr/>
              </a:pPr>
              <a:t>‹#›</a:t>
            </a:fld>
            <a:endParaRPr lang="en-US" altLang="en-US" dirty="0"/>
          </a:p>
        </p:txBody>
      </p:sp>
    </p:spTree>
    <p:extLst>
      <p:ext uri="{BB962C8B-B14F-4D97-AF65-F5344CB8AC3E}">
        <p14:creationId xmlns:p14="http://schemas.microsoft.com/office/powerpoint/2010/main" val="2492569320"/>
      </p:ext>
    </p:extLst>
  </p:cSld>
  <p:clrMapOvr>
    <a:masterClrMapping/>
  </p:clrMapOvr>
  <p:transition advClick="0">
    <p:randomBa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7751" y="150813"/>
            <a:ext cx="9941983" cy="457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23333" y="1063625"/>
            <a:ext cx="11379200" cy="5600700"/>
          </a:xfrm>
        </p:spPr>
        <p:txBody>
          <a:bodyPr/>
          <a:lstStyle/>
          <a:p>
            <a:pPr lvl="0"/>
            <a:endParaRPr lang="en-US" noProof="0" dirty="0" smtClean="0"/>
          </a:p>
        </p:txBody>
      </p:sp>
      <p:sp>
        <p:nvSpPr>
          <p:cNvPr id="4" name="Rectangle 3"/>
          <p:cNvSpPr>
            <a:spLocks noGrp="1" noChangeArrowheads="1"/>
          </p:cNvSpPr>
          <p:nvPr>
            <p:ph type="sldNum" sz="quarter" idx="10"/>
          </p:nvPr>
        </p:nvSpPr>
        <p:spPr>
          <a:ln/>
        </p:spPr>
        <p:txBody>
          <a:bodyPr/>
          <a:lstStyle>
            <a:lvl1pPr>
              <a:defRPr/>
            </a:lvl1pPr>
          </a:lstStyle>
          <a:p>
            <a:pPr>
              <a:defRPr/>
            </a:pPr>
            <a:fld id="{09930679-B060-41DC-81F7-C7319112A747}" type="slidenum">
              <a:rPr lang="en-US" altLang="en-US"/>
              <a:pPr>
                <a:defRPr/>
              </a:pPr>
              <a:t>‹#›</a:t>
            </a:fld>
            <a:endParaRPr lang="en-US" altLang="en-US" dirty="0"/>
          </a:p>
        </p:txBody>
      </p:sp>
    </p:spTree>
    <p:extLst>
      <p:ext uri="{BB962C8B-B14F-4D97-AF65-F5344CB8AC3E}">
        <p14:creationId xmlns:p14="http://schemas.microsoft.com/office/powerpoint/2010/main" val="3065824802"/>
      </p:ext>
    </p:extLst>
  </p:cSld>
  <p:clrMapOvr>
    <a:masterClrMapping/>
  </p:clrMapOvr>
  <p:transition advClick="0">
    <p:randomBa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B2CC-326A-7F45-A629-4FF86CD20E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267DBE-52E1-B148-9E3D-54B50B6CFB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FD3C6D-FD22-0D44-AE42-2A909C852149}"/>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CB93AC51-25BA-4644-8FD2-6E88533B20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C7EA61-4380-2F4B-AB6D-953519D625CD}"/>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78558449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BFBA-6313-0248-AB6B-4730DD2104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5C2759-2C86-7049-A308-54461C4005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D83B77-A53D-794A-A1EF-D82AAC094C19}"/>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89DC83D4-A926-EB4D-8C31-DC655AECB5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BD1C4D-4F9A-A04B-B0B0-DB0970BC30ED}"/>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52595004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FDABC-11EC-D447-9735-B46E46060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5C2615-9D44-6244-B33E-9D98974458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4106F2-9049-C945-881A-7BDF2C872490}"/>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35D8B4D6-FFC7-4D4D-8F8F-A5E211BA70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F5C59D-096A-204F-8266-12210BFAE3A1}"/>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363780245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BBA79-52D9-E345-AC63-0BB26E8A74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5A8A0E-209B-004F-9098-E1082C65D9A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3D37BB-C801-6243-B219-7796B078561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94C8D2-23F4-3743-BAE7-A13DB91940F5}"/>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6" name="Footer Placeholder 5">
            <a:extLst>
              <a:ext uri="{FF2B5EF4-FFF2-40B4-BE49-F238E27FC236}">
                <a16:creationId xmlns:a16="http://schemas.microsoft.com/office/drawing/2014/main" id="{4C98C3AC-AA6F-9246-B3E4-83494E1FFE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1D03339-5308-B940-AAA7-4316B08FCE5C}"/>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1324361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3407-842D-D94D-8CCC-08DF33DB9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CB034C-F3CA-0742-82F5-3C66BC9EEF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9127CBE-E64D-6947-97FE-F07C3EBF252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75D135-CBA5-B148-994A-494C55531D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ED4B49-C2E0-564E-B2BA-8F8FBD5948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85235E-D703-F841-9902-C4E264736ADA}"/>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8" name="Footer Placeholder 7">
            <a:extLst>
              <a:ext uri="{FF2B5EF4-FFF2-40B4-BE49-F238E27FC236}">
                <a16:creationId xmlns:a16="http://schemas.microsoft.com/office/drawing/2014/main" id="{39BFE871-4ADD-3A4E-880E-173E5E273FE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23A1C3B-CC33-6A49-95AF-9D72326D5378}"/>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37040619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C8C5B-A81E-0F4C-9E9B-D8E3BE21A7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C44FDC-4E60-FA46-8155-33F4A3EE38D6}"/>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4" name="Footer Placeholder 3">
            <a:extLst>
              <a:ext uri="{FF2B5EF4-FFF2-40B4-BE49-F238E27FC236}">
                <a16:creationId xmlns:a16="http://schemas.microsoft.com/office/drawing/2014/main" id="{B99FA2B5-1383-A044-A82F-A5D4DDD58B1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4CBA3DB-6B9B-D949-BA00-57DD73849C0E}"/>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83522123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2212A0-E7DC-6A4F-96D5-28ADAC8405D3}"/>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3" name="Footer Placeholder 2">
            <a:extLst>
              <a:ext uri="{FF2B5EF4-FFF2-40B4-BE49-F238E27FC236}">
                <a16:creationId xmlns:a16="http://schemas.microsoft.com/office/drawing/2014/main" id="{2BBA4DA7-3069-7F4B-AFE7-44970242C4F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4AFEB98-5D9C-4441-9CA4-ACE4B87401EC}"/>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46530238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4A0A-656C-3F47-B355-D6F16C4D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6C9B0B-196E-3548-915D-FA67E5EA7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F28D9-7CA9-CF41-875B-ABE751C81B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19E995-9123-3B48-A65E-715179BA5F7F}"/>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6" name="Footer Placeholder 5">
            <a:extLst>
              <a:ext uri="{FF2B5EF4-FFF2-40B4-BE49-F238E27FC236}">
                <a16:creationId xmlns:a16="http://schemas.microsoft.com/office/drawing/2014/main" id="{20BBE774-4142-5E42-87A7-BFE0F4A6D9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23000F-915C-1B40-BF8C-FEED5B95555A}"/>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26564852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5A048-E64B-0146-9265-1B443E705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7E5F3F-5A84-8140-9897-B2EFCFF1D2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0C4AAB-A3B5-384A-9648-360BE07DD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D2133B-995E-4943-A168-66B9A3B73111}"/>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6" name="Footer Placeholder 5">
            <a:extLst>
              <a:ext uri="{FF2B5EF4-FFF2-40B4-BE49-F238E27FC236}">
                <a16:creationId xmlns:a16="http://schemas.microsoft.com/office/drawing/2014/main" id="{211330CE-ABC7-1F4E-BC02-2A927EEE07A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B58188D-4427-DA45-860E-080BFE685A19}"/>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318464704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F3B6-67EC-8148-9A27-8C0EA8993A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46417B-9C45-0043-A5D1-D9ED3AC10E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6F6A0-5531-3E47-AD89-AFF8829DEC08}"/>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05D1A2DF-133B-EA44-AB7C-25D7D36DE8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FD58D-CD52-8A47-A34F-AF239A2263A2}"/>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18782141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0B7B1A-C6B5-3D4A-B5E8-31AB50F4F0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9E65B8-0947-A048-80F4-C3756BCB8F2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877B11-1C7A-714C-B4F1-CA89CE9FA1E0}"/>
              </a:ext>
            </a:extLst>
          </p:cNvPr>
          <p:cNvSpPr>
            <a:spLocks noGrp="1"/>
          </p:cNvSpPr>
          <p:nvPr>
            <p:ph type="dt" sz="half" idx="10"/>
          </p:nvPr>
        </p:nvSpPr>
        <p:spPr/>
        <p:txBody>
          <a:body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29A27D54-6AE9-B64B-AEA2-89D06B9C1A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E018A8-AEDA-7B4F-BCC8-D56452403F73}"/>
              </a:ext>
            </a:extLst>
          </p:cNvPr>
          <p:cNvSpPr>
            <a:spLocks noGrp="1"/>
          </p:cNvSpPr>
          <p:nvPr>
            <p:ph type="sldNum" sz="quarter" idx="12"/>
          </p:nvPr>
        </p:nvSpPr>
        <p:spPr/>
        <p:txBody>
          <a:bodyPr/>
          <a:lstStyle/>
          <a:p>
            <a:fld id="{7DC14929-5FDC-9741-AAC3-15F5DD6A8CCA}" type="slidenum">
              <a:rPr lang="en-US" smtClean="0"/>
              <a:t>‹#›</a:t>
            </a:fld>
            <a:endParaRPr lang="en-US" dirty="0"/>
          </a:p>
        </p:txBody>
      </p:sp>
    </p:spTree>
    <p:extLst>
      <p:ext uri="{BB962C8B-B14F-4D97-AF65-F5344CB8AC3E}">
        <p14:creationId xmlns:p14="http://schemas.microsoft.com/office/powerpoint/2010/main" val="24668815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463238810"/>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BE2C4A-00E0-024D-AF36-36651CFCB6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65CBF9"/>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p:nvPr userDrawn="1"/>
        </p:nvGrpSpPr>
        <p:grpSpPr>
          <a:xfrm>
            <a:off x="374546" y="-19393"/>
            <a:ext cx="4628149" cy="6890327"/>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Tree>
    <p:extLst>
      <p:ext uri="{BB962C8B-B14F-4D97-AF65-F5344CB8AC3E}">
        <p14:creationId xmlns:p14="http://schemas.microsoft.com/office/powerpoint/2010/main" val="381490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DE513C8-3573-414E-BB4E-4D3711AF4242}"/>
              </a:ext>
            </a:extLst>
          </p:cNvPr>
          <p:cNvSpPr/>
          <p:nvPr userDrawn="1"/>
        </p:nvSpPr>
        <p:spPr>
          <a:xfrm>
            <a:off x="-13447" y="-19148"/>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231885" y="365736"/>
            <a:ext cx="7946668" cy="6502536"/>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13234" y="4517955"/>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4" name="Group 33">
            <a:extLst>
              <a:ext uri="{FF2B5EF4-FFF2-40B4-BE49-F238E27FC236}">
                <a16:creationId xmlns:a16="http://schemas.microsoft.com/office/drawing/2014/main" id="{B5C1A48B-3139-2846-9603-1AB3C7AE0016}"/>
              </a:ext>
            </a:extLst>
          </p:cNvPr>
          <p:cNvGrpSpPr/>
          <p:nvPr userDrawn="1"/>
        </p:nvGrpSpPr>
        <p:grpSpPr>
          <a:xfrm>
            <a:off x="381000" y="-19393"/>
            <a:ext cx="4628149" cy="6890327"/>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grpSp>
        <p:nvGrpSpPr>
          <p:cNvPr id="39" name="Group 38">
            <a:extLst>
              <a:ext uri="{FF2B5EF4-FFF2-40B4-BE49-F238E27FC236}">
                <a16:creationId xmlns:a16="http://schemas.microsoft.com/office/drawing/2014/main" id="{17A3AEEB-4C8A-4A45-8F8B-6AEEE39CC871}"/>
              </a:ext>
            </a:extLst>
          </p:cNvPr>
          <p:cNvGrpSpPr/>
          <p:nvPr userDrawn="1"/>
        </p:nvGrpSpPr>
        <p:grpSpPr>
          <a:xfrm>
            <a:off x="8731250" y="365736"/>
            <a:ext cx="3223672" cy="799489"/>
            <a:chOff x="8731250" y="365736"/>
            <a:chExt cx="3223672" cy="799489"/>
          </a:xfrm>
        </p:grpSpPr>
        <p:pic>
          <p:nvPicPr>
            <p:cNvPr id="29" name="Picture 28">
              <a:extLst>
                <a:ext uri="{FF2B5EF4-FFF2-40B4-BE49-F238E27FC236}">
                  <a16:creationId xmlns:a16="http://schemas.microsoft.com/office/drawing/2014/main" id="{5AA6DA75-5E0A-8C4F-B8E9-6F71B96462F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30" name="TextBox 29">
              <a:extLst>
                <a:ext uri="{FF2B5EF4-FFF2-40B4-BE49-F238E27FC236}">
                  <a16:creationId xmlns:a16="http://schemas.microsoft.com/office/drawing/2014/main" id="{792E3322-AC6B-954F-A41C-35C17D71674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33" name="Straight Connector 32">
              <a:extLst>
                <a:ext uri="{FF2B5EF4-FFF2-40B4-BE49-F238E27FC236}">
                  <a16:creationId xmlns:a16="http://schemas.microsoft.com/office/drawing/2014/main" id="{47E71D89-2DA4-AE4F-BACA-93810A2724B1}"/>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432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DE513C8-3573-414E-BB4E-4D3711AF4242}"/>
              </a:ext>
            </a:extLst>
          </p:cNvPr>
          <p:cNvSpPr/>
          <p:nvPr userDrawn="1"/>
        </p:nvSpPr>
        <p:spPr>
          <a:xfrm>
            <a:off x="-13447" y="-6085"/>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231885" y="365736"/>
            <a:ext cx="7946668" cy="6502536"/>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3435634"/>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2" name="Group 1">
            <a:extLst>
              <a:ext uri="{FF2B5EF4-FFF2-40B4-BE49-F238E27FC236}">
                <a16:creationId xmlns:a16="http://schemas.microsoft.com/office/drawing/2014/main" id="{0F3A1746-E345-9741-967E-6AABF1848FC7}"/>
              </a:ext>
            </a:extLst>
          </p:cNvPr>
          <p:cNvGrpSpPr/>
          <p:nvPr userDrawn="1"/>
        </p:nvGrpSpPr>
        <p:grpSpPr>
          <a:xfrm>
            <a:off x="385496" y="-4292"/>
            <a:ext cx="4369052" cy="6854414"/>
            <a:chOff x="385496" y="-4292"/>
            <a:chExt cx="4369052" cy="6854414"/>
          </a:xfrm>
        </p:grpSpPr>
        <p:sp>
          <p:nvSpPr>
            <p:cNvPr id="14" name="Rectangle 9">
              <a:extLst>
                <a:ext uri="{FF2B5EF4-FFF2-40B4-BE49-F238E27FC236}">
                  <a16:creationId xmlns:a16="http://schemas.microsoft.com/office/drawing/2014/main" id="{40BDB4BB-3647-2F4C-AFBB-EE937616C491}"/>
                </a:ext>
              </a:extLst>
            </p:cNvPr>
            <p:cNvSpPr/>
            <p:nvPr/>
          </p:nvSpPr>
          <p:spPr>
            <a:xfrm>
              <a:off x="385496" y="-4292"/>
              <a:ext cx="2044552"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5" name="Rectangle 9">
              <a:extLst>
                <a:ext uri="{FF2B5EF4-FFF2-40B4-BE49-F238E27FC236}">
                  <a16:creationId xmlns:a16="http://schemas.microsoft.com/office/drawing/2014/main" id="{25CC9B08-416F-4543-B913-2FD20B46FCC8}"/>
                </a:ext>
              </a:extLst>
            </p:cNvPr>
            <p:cNvSpPr/>
            <p:nvPr/>
          </p:nvSpPr>
          <p:spPr>
            <a:xfrm>
              <a:off x="2233546"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6" name="Rectangle 12">
              <a:extLst>
                <a:ext uri="{FF2B5EF4-FFF2-40B4-BE49-F238E27FC236}">
                  <a16:creationId xmlns:a16="http://schemas.microsoft.com/office/drawing/2014/main" id="{E2F7D35F-850A-6241-BFEE-33982A0ABDD8}"/>
                </a:ext>
              </a:extLst>
            </p:cNvPr>
            <p:cNvSpPr/>
            <p:nvPr/>
          </p:nvSpPr>
          <p:spPr>
            <a:xfrm>
              <a:off x="393264" y="3198872"/>
              <a:ext cx="3804311" cy="3651250"/>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4311" h="3651250">
                  <a:moveTo>
                    <a:pt x="7011" y="0"/>
                  </a:moveTo>
                  <a:lnTo>
                    <a:pt x="1931061" y="0"/>
                  </a:lnTo>
                  <a:cubicBezTo>
                    <a:pt x="2244328" y="1725083"/>
                    <a:pt x="2646494" y="2332567"/>
                    <a:pt x="3804311" y="3651250"/>
                  </a:cubicBezTo>
                  <a:lnTo>
                    <a:pt x="1156361" y="3651250"/>
                  </a:lnTo>
                  <a:cubicBezTo>
                    <a:pt x="144594" y="2313517"/>
                    <a:pt x="-41672" y="886883"/>
                    <a:pt x="7011"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7" name="Merge 14">
              <a:extLst>
                <a:ext uri="{FF2B5EF4-FFF2-40B4-BE49-F238E27FC236}">
                  <a16:creationId xmlns:a16="http://schemas.microsoft.com/office/drawing/2014/main" id="{B7BB769D-699E-EF4F-BEC0-57127E1E2496}"/>
                </a:ext>
              </a:extLst>
            </p:cNvPr>
            <p:cNvSpPr/>
            <p:nvPr/>
          </p:nvSpPr>
          <p:spPr>
            <a:xfrm>
              <a:off x="2533627" y="3194060"/>
              <a:ext cx="1203475"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Lst>
              <a:ahLst/>
              <a:cxnLst>
                <a:cxn ang="0">
                  <a:pos x="connsiteX0" y="connsiteY0"/>
                </a:cxn>
                <a:cxn ang="0">
                  <a:pos x="connsiteX1" y="connsiteY1"/>
                </a:cxn>
                <a:cxn ang="0">
                  <a:pos x="connsiteX2" y="connsiteY2"/>
                </a:cxn>
                <a:cxn ang="0">
                  <a:pos x="connsiteX3" y="connsiteY3"/>
                </a:cxn>
              </a:cxnLst>
              <a:rect l="l" t="t" r="r" b="b"/>
              <a:pathLst>
                <a:path w="17706" h="18446">
                  <a:moveTo>
                    <a:pt x="0" y="0"/>
                  </a:moveTo>
                  <a:lnTo>
                    <a:pt x="10000" y="0"/>
                  </a:lnTo>
                  <a:cubicBezTo>
                    <a:pt x="8365" y="6029"/>
                    <a:pt x="10559" y="11421"/>
                    <a:pt x="17706" y="18446"/>
                  </a:cubicBezTo>
                  <a:cubicBezTo>
                    <a:pt x="3115" y="9826"/>
                    <a:pt x="1978" y="4715"/>
                    <a:pt x="0"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65CBF9"/>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376452" y="2490029"/>
            <a:ext cx="5252796" cy="540529"/>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69" name="Group 68">
            <a:extLst>
              <a:ext uri="{FF2B5EF4-FFF2-40B4-BE49-F238E27FC236}">
                <a16:creationId xmlns:a16="http://schemas.microsoft.com/office/drawing/2014/main" id="{2C6374C3-44E1-E84D-B069-32813BB0A231}"/>
              </a:ext>
            </a:extLst>
          </p:cNvPr>
          <p:cNvGrpSpPr/>
          <p:nvPr userDrawn="1"/>
        </p:nvGrpSpPr>
        <p:grpSpPr>
          <a:xfrm>
            <a:off x="8731250" y="365736"/>
            <a:ext cx="3223672" cy="799489"/>
            <a:chOff x="8731250" y="365736"/>
            <a:chExt cx="3223672" cy="799489"/>
          </a:xfrm>
        </p:grpSpPr>
        <p:pic>
          <p:nvPicPr>
            <p:cNvPr id="70" name="Picture 69">
              <a:extLst>
                <a:ext uri="{FF2B5EF4-FFF2-40B4-BE49-F238E27FC236}">
                  <a16:creationId xmlns:a16="http://schemas.microsoft.com/office/drawing/2014/main" id="{F305F330-8276-5D47-AD6C-8DD3ADF797B4}"/>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71" name="TextBox 70">
              <a:extLst>
                <a:ext uri="{FF2B5EF4-FFF2-40B4-BE49-F238E27FC236}">
                  <a16:creationId xmlns:a16="http://schemas.microsoft.com/office/drawing/2014/main" id="{40E96083-3C9D-A348-81C3-660A230C7C67}"/>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72" name="Straight Connector 71">
              <a:extLst>
                <a:ext uri="{FF2B5EF4-FFF2-40B4-BE49-F238E27FC236}">
                  <a16:creationId xmlns:a16="http://schemas.microsoft.com/office/drawing/2014/main" id="{4E1DF6CF-E902-9842-9542-C41786840D22}"/>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293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EC3396A-ADD6-2747-92DA-AF7CD3CE2E9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5964" y="0"/>
            <a:ext cx="10300071" cy="6858000"/>
          </a:xfrm>
          <a:prstGeom prst="rect">
            <a:avLst/>
          </a:prstGeom>
        </p:spPr>
      </p:pic>
      <p:sp>
        <p:nvSpPr>
          <p:cNvPr id="9" name="Rectangle 8">
            <a:extLst>
              <a:ext uri="{FF2B5EF4-FFF2-40B4-BE49-F238E27FC236}">
                <a16:creationId xmlns:a16="http://schemas.microsoft.com/office/drawing/2014/main" id="{5DE513C8-3573-414E-BB4E-4D3711AF4242}"/>
              </a:ext>
            </a:extLst>
          </p:cNvPr>
          <p:cNvSpPr/>
          <p:nvPr userDrawn="1"/>
        </p:nvSpPr>
        <p:spPr>
          <a:xfrm>
            <a:off x="-13447" y="-6085"/>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4231885" y="461725"/>
            <a:ext cx="7946668" cy="6388397"/>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2489010"/>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sp>
        <p:nvSpPr>
          <p:cNvPr id="14" name="Rectangle 9">
            <a:extLst>
              <a:ext uri="{FF2B5EF4-FFF2-40B4-BE49-F238E27FC236}">
                <a16:creationId xmlns:a16="http://schemas.microsoft.com/office/drawing/2014/main" id="{40BDB4BB-3647-2F4C-AFBB-EE937616C491}"/>
              </a:ext>
            </a:extLst>
          </p:cNvPr>
          <p:cNvSpPr/>
          <p:nvPr/>
        </p:nvSpPr>
        <p:spPr>
          <a:xfrm>
            <a:off x="398943" y="-4292"/>
            <a:ext cx="2250128"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5" name="Rectangle 9">
            <a:extLst>
              <a:ext uri="{FF2B5EF4-FFF2-40B4-BE49-F238E27FC236}">
                <a16:creationId xmlns:a16="http://schemas.microsoft.com/office/drawing/2014/main" id="{25CC9B08-416F-4543-B913-2FD20B46FCC8}"/>
              </a:ext>
            </a:extLst>
          </p:cNvPr>
          <p:cNvSpPr/>
          <p:nvPr/>
        </p:nvSpPr>
        <p:spPr>
          <a:xfrm>
            <a:off x="2482872"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6" name="Rectangle 12">
            <a:extLst>
              <a:ext uri="{FF2B5EF4-FFF2-40B4-BE49-F238E27FC236}">
                <a16:creationId xmlns:a16="http://schemas.microsoft.com/office/drawing/2014/main" id="{E2F7D35F-850A-6241-BFEE-33982A0ABDD8}"/>
              </a:ext>
            </a:extLst>
          </p:cNvPr>
          <p:cNvSpPr/>
          <p:nvPr/>
        </p:nvSpPr>
        <p:spPr>
          <a:xfrm>
            <a:off x="381000" y="2476500"/>
            <a:ext cx="4292203" cy="4393438"/>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6715 w 3816715"/>
              <a:gd name="connsiteY0" fmla="*/ 0 h 4375150"/>
              <a:gd name="connsiteX1" fmla="*/ 1943465 w 3816715"/>
              <a:gd name="connsiteY1" fmla="*/ 72390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3816715"/>
              <a:gd name="connsiteY0" fmla="*/ 0 h 4375150"/>
              <a:gd name="connsiteX1" fmla="*/ 1930765 w 3816715"/>
              <a:gd name="connsiteY1" fmla="*/ 635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438507"/>
              <a:gd name="connsiteY0" fmla="*/ 0 h 4384294"/>
              <a:gd name="connsiteX1" fmla="*/ 1930765 w 4438507"/>
              <a:gd name="connsiteY1" fmla="*/ 6350 h 4384294"/>
              <a:gd name="connsiteX2" fmla="*/ 4438507 w 4438507"/>
              <a:gd name="connsiteY2" fmla="*/ 4384294 h 4384294"/>
              <a:gd name="connsiteX3" fmla="*/ 1168765 w 4438507"/>
              <a:gd name="connsiteY3" fmla="*/ 4375150 h 4384294"/>
              <a:gd name="connsiteX4" fmla="*/ 6715 w 4438507"/>
              <a:gd name="connsiteY4" fmla="*/ 0 h 4384294"/>
              <a:gd name="connsiteX0" fmla="*/ 6715 w 4484227"/>
              <a:gd name="connsiteY0" fmla="*/ 0 h 4375150"/>
              <a:gd name="connsiteX1" fmla="*/ 1930765 w 4484227"/>
              <a:gd name="connsiteY1" fmla="*/ 6350 h 4375150"/>
              <a:gd name="connsiteX2" fmla="*/ 4484227 w 4484227"/>
              <a:gd name="connsiteY2" fmla="*/ 4375150 h 4375150"/>
              <a:gd name="connsiteX3" fmla="*/ 1168765 w 4484227"/>
              <a:gd name="connsiteY3" fmla="*/ 4375150 h 4375150"/>
              <a:gd name="connsiteX4" fmla="*/ 6715 w 4484227"/>
              <a:gd name="connsiteY4" fmla="*/ 0 h 4375150"/>
              <a:gd name="connsiteX0" fmla="*/ 6715 w 4484227"/>
              <a:gd name="connsiteY0" fmla="*/ 0 h 4402582"/>
              <a:gd name="connsiteX1" fmla="*/ 1930765 w 4484227"/>
              <a:gd name="connsiteY1" fmla="*/ 6350 h 4402582"/>
              <a:gd name="connsiteX2" fmla="*/ 4484227 w 4484227"/>
              <a:gd name="connsiteY2" fmla="*/ 4402582 h 4402582"/>
              <a:gd name="connsiteX3" fmla="*/ 1168765 w 4484227"/>
              <a:gd name="connsiteY3" fmla="*/ 4375150 h 4402582"/>
              <a:gd name="connsiteX4" fmla="*/ 6715 w 4484227"/>
              <a:gd name="connsiteY4" fmla="*/ 0 h 4402582"/>
              <a:gd name="connsiteX0" fmla="*/ 6715 w 4337923"/>
              <a:gd name="connsiteY0" fmla="*/ 0 h 4393438"/>
              <a:gd name="connsiteX1" fmla="*/ 1930765 w 4337923"/>
              <a:gd name="connsiteY1" fmla="*/ 6350 h 4393438"/>
              <a:gd name="connsiteX2" fmla="*/ 4337923 w 4337923"/>
              <a:gd name="connsiteY2" fmla="*/ 4393438 h 4393438"/>
              <a:gd name="connsiteX3" fmla="*/ 1168765 w 4337923"/>
              <a:gd name="connsiteY3" fmla="*/ 4375150 h 4393438"/>
              <a:gd name="connsiteX4" fmla="*/ 6715 w 4337923"/>
              <a:gd name="connsiteY4" fmla="*/ 0 h 4393438"/>
              <a:gd name="connsiteX0" fmla="*/ 6715 w 4319635"/>
              <a:gd name="connsiteY0" fmla="*/ 0 h 4384294"/>
              <a:gd name="connsiteX1" fmla="*/ 1930765 w 4319635"/>
              <a:gd name="connsiteY1" fmla="*/ 6350 h 4384294"/>
              <a:gd name="connsiteX2" fmla="*/ 4319635 w 4319635"/>
              <a:gd name="connsiteY2" fmla="*/ 4384294 h 4384294"/>
              <a:gd name="connsiteX3" fmla="*/ 1168765 w 4319635"/>
              <a:gd name="connsiteY3" fmla="*/ 4375150 h 4384294"/>
              <a:gd name="connsiteX4" fmla="*/ 6715 w 4319635"/>
              <a:gd name="connsiteY4" fmla="*/ 0 h 4384294"/>
              <a:gd name="connsiteX0" fmla="*/ 6715 w 4292203"/>
              <a:gd name="connsiteY0" fmla="*/ 0 h 4375150"/>
              <a:gd name="connsiteX1" fmla="*/ 1930765 w 4292203"/>
              <a:gd name="connsiteY1" fmla="*/ 6350 h 4375150"/>
              <a:gd name="connsiteX2" fmla="*/ 4292203 w 4292203"/>
              <a:gd name="connsiteY2" fmla="*/ 4375150 h 4375150"/>
              <a:gd name="connsiteX3" fmla="*/ 1168765 w 4292203"/>
              <a:gd name="connsiteY3" fmla="*/ 4375150 h 4375150"/>
              <a:gd name="connsiteX4" fmla="*/ 6715 w 4292203"/>
              <a:gd name="connsiteY4" fmla="*/ 0 h 4375150"/>
              <a:gd name="connsiteX0" fmla="*/ 6715 w 4292203"/>
              <a:gd name="connsiteY0" fmla="*/ 0 h 4393438"/>
              <a:gd name="connsiteX1" fmla="*/ 1930765 w 4292203"/>
              <a:gd name="connsiteY1" fmla="*/ 6350 h 4393438"/>
              <a:gd name="connsiteX2" fmla="*/ 4292203 w 4292203"/>
              <a:gd name="connsiteY2" fmla="*/ 4393438 h 4393438"/>
              <a:gd name="connsiteX3" fmla="*/ 1168765 w 4292203"/>
              <a:gd name="connsiteY3" fmla="*/ 4375150 h 4393438"/>
              <a:gd name="connsiteX4" fmla="*/ 6715 w 4292203"/>
              <a:gd name="connsiteY4" fmla="*/ 0 h 43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03" h="4393438">
                <a:moveTo>
                  <a:pt x="6715" y="0"/>
                </a:moveTo>
                <a:lnTo>
                  <a:pt x="1930765" y="6350"/>
                </a:lnTo>
                <a:cubicBezTo>
                  <a:pt x="2006288" y="2060617"/>
                  <a:pt x="3134386" y="3074755"/>
                  <a:pt x="4292203" y="4393438"/>
                </a:cubicBezTo>
                <a:lnTo>
                  <a:pt x="1168765" y="4375150"/>
                </a:lnTo>
                <a:cubicBezTo>
                  <a:pt x="156998" y="3037417"/>
                  <a:pt x="-41968" y="886883"/>
                  <a:pt x="6715"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7" name="Merge 14">
            <a:extLst>
              <a:ext uri="{FF2B5EF4-FFF2-40B4-BE49-F238E27FC236}">
                <a16:creationId xmlns:a16="http://schemas.microsoft.com/office/drawing/2014/main" id="{B7BB769D-699E-EF4F-BEC0-57127E1E2496}"/>
              </a:ext>
            </a:extLst>
          </p:cNvPr>
          <p:cNvSpPr/>
          <p:nvPr/>
        </p:nvSpPr>
        <p:spPr>
          <a:xfrm>
            <a:off x="2523246" y="2476500"/>
            <a:ext cx="1163101"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Lst>
            <a:ahLst/>
            <a:cxnLst>
              <a:cxn ang="0">
                <a:pos x="connsiteX0" y="connsiteY0"/>
              </a:cxn>
              <a:cxn ang="0">
                <a:pos x="connsiteX1" y="connsiteY1"/>
              </a:cxn>
              <a:cxn ang="0">
                <a:pos x="connsiteX2" y="connsiteY2"/>
              </a:cxn>
              <a:cxn ang="0">
                <a:pos x="connsiteX3" y="connsiteY3"/>
              </a:cxn>
            </a:cxnLst>
            <a:rect l="l" t="t" r="r" b="b"/>
            <a:pathLst>
              <a:path w="17112" h="18446">
                <a:moveTo>
                  <a:pt x="0" y="0"/>
                </a:moveTo>
                <a:lnTo>
                  <a:pt x="9406" y="0"/>
                </a:lnTo>
                <a:cubicBezTo>
                  <a:pt x="7771" y="6029"/>
                  <a:pt x="9965" y="11421"/>
                  <a:pt x="17112" y="18446"/>
                </a:cubicBezTo>
                <a:cubicBezTo>
                  <a:pt x="2521" y="9826"/>
                  <a:pt x="1187" y="5052"/>
                  <a:pt x="0" y="0"/>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65CBF9"/>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4317324" y="1575029"/>
            <a:ext cx="6815810" cy="701368"/>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41" name="Group 40">
            <a:extLst>
              <a:ext uri="{FF2B5EF4-FFF2-40B4-BE49-F238E27FC236}">
                <a16:creationId xmlns:a16="http://schemas.microsoft.com/office/drawing/2014/main" id="{20A1C65F-A182-554C-AE43-191C739A627D}"/>
              </a:ext>
            </a:extLst>
          </p:cNvPr>
          <p:cNvGrpSpPr/>
          <p:nvPr userDrawn="1"/>
        </p:nvGrpSpPr>
        <p:grpSpPr>
          <a:xfrm>
            <a:off x="8731250" y="365736"/>
            <a:ext cx="3223672" cy="799489"/>
            <a:chOff x="8731250" y="365736"/>
            <a:chExt cx="3223672" cy="799489"/>
          </a:xfrm>
        </p:grpSpPr>
        <p:pic>
          <p:nvPicPr>
            <p:cNvPr id="42" name="Picture 41">
              <a:extLst>
                <a:ext uri="{FF2B5EF4-FFF2-40B4-BE49-F238E27FC236}">
                  <a16:creationId xmlns:a16="http://schemas.microsoft.com/office/drawing/2014/main" id="{7F321D22-1B35-CF48-B512-6946C1983BF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43" name="TextBox 42">
              <a:extLst>
                <a:ext uri="{FF2B5EF4-FFF2-40B4-BE49-F238E27FC236}">
                  <a16:creationId xmlns:a16="http://schemas.microsoft.com/office/drawing/2014/main" id="{C5C7C40B-0A05-494A-8FCB-227D7CEE7D0E}"/>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44" name="Straight Connector 43">
              <a:extLst>
                <a:ext uri="{FF2B5EF4-FFF2-40B4-BE49-F238E27FC236}">
                  <a16:creationId xmlns:a16="http://schemas.microsoft.com/office/drawing/2014/main" id="{CC96EAFD-3CFD-094A-BFE9-6B52AE490724}"/>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000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56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65CBF9"/>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696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4314064" y="191001"/>
            <a:ext cx="7865784"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441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1E4810-7FCE-4643-A911-1B7ABE03B2E8}"/>
              </a:ext>
            </a:extLst>
          </p:cNvPr>
          <p:cNvSpPr/>
          <p:nvPr userDrawn="1"/>
        </p:nvSpPr>
        <p:spPr>
          <a:xfrm>
            <a:off x="3048" y="4711"/>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F3CECBE-ED73-134D-8FCC-621E4B219D8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196381" y="0"/>
            <a:ext cx="10995620" cy="6858000"/>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3" y="-10705"/>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208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4229A2-3D2F-F747-8233-57EB3ED5F01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498254" y="0"/>
            <a:ext cx="9693746" cy="6858000"/>
          </a:xfrm>
          <a:prstGeom prst="rect">
            <a:avLst/>
          </a:prstGeom>
        </p:spPr>
      </p:pic>
      <p:sp>
        <p:nvSpPr>
          <p:cNvPr id="18" name="Rectangle 17">
            <a:extLst>
              <a:ext uri="{FF2B5EF4-FFF2-40B4-BE49-F238E27FC236}">
                <a16:creationId xmlns:a16="http://schemas.microsoft.com/office/drawing/2014/main" id="{3AC3942B-3506-DD42-AF29-C91638E61F73}"/>
              </a:ext>
            </a:extLst>
          </p:cNvPr>
          <p:cNvSpPr/>
          <p:nvPr userDrawn="1"/>
        </p:nvSpPr>
        <p:spPr>
          <a:xfrm>
            <a:off x="-11262" y="17774"/>
            <a:ext cx="4953965" cy="6858000"/>
          </a:xfrm>
          <a:prstGeom prst="rect">
            <a:avLst/>
          </a:prstGeom>
          <a:gradFill>
            <a:gsLst>
              <a:gs pos="0">
                <a:schemeClr val="tx1"/>
              </a:gs>
              <a:gs pos="51000">
                <a:srgbClr val="000000"/>
              </a:gs>
              <a:gs pos="100000">
                <a:schemeClr val="tx1">
                  <a:alpha val="0"/>
                </a:schemeClr>
              </a:gs>
              <a:gs pos="80000">
                <a:schemeClr val="tx1">
                  <a:alpha val="3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59">
            <a:extLst>
              <a:ext uri="{FF2B5EF4-FFF2-40B4-BE49-F238E27FC236}">
                <a16:creationId xmlns:a16="http://schemas.microsoft.com/office/drawing/2014/main" id="{74703A09-AA95-0E43-A44F-1C0E32364548}"/>
              </a:ext>
            </a:extLst>
          </p:cNvPr>
          <p:cNvGrpSpPr/>
          <p:nvPr userDrawn="1"/>
        </p:nvGrpSpPr>
        <p:grpSpPr>
          <a:xfrm>
            <a:off x="-485212" y="-7943"/>
            <a:ext cx="3200809" cy="688397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1"/>
                </a:solidFill>
                <a:latin typeface="Helvetica" pitchFamily="2" charset="0"/>
              </a:defRPr>
            </a:lvl1pPr>
          </a:lstStyle>
          <a:p>
            <a:fld id="{372CC95E-30A4-D744-8BC0-DDA2BE0BB564}" type="datetime1">
              <a:rPr lang="en-US" smtClean="0"/>
              <a:pPr/>
              <a:t>8/16/2021</a:t>
            </a:fld>
            <a:endParaRPr lang="en-US" dirty="0"/>
          </a:p>
        </p:txBody>
      </p:sp>
      <p:sp>
        <p:nvSpPr>
          <p:cNvPr id="17" name="Rectangle 16">
            <a:extLst>
              <a:ext uri="{FF2B5EF4-FFF2-40B4-BE49-F238E27FC236}">
                <a16:creationId xmlns:a16="http://schemas.microsoft.com/office/drawing/2014/main" id="{5AD0C788-D8EB-BE48-809F-B175CFD56A4E}"/>
              </a:ext>
            </a:extLst>
          </p:cNvPr>
          <p:cNvSpPr/>
          <p:nvPr userDrawn="1"/>
        </p:nvSpPr>
        <p:spPr>
          <a:xfrm flipH="1">
            <a:off x="7129850" y="-17775"/>
            <a:ext cx="5062150" cy="1630265"/>
          </a:xfrm>
          <a:prstGeom prst="rect">
            <a:avLst/>
          </a:prstGeom>
          <a:gradFill flip="none" rotWithShape="1">
            <a:gsLst>
              <a:gs pos="0">
                <a:schemeClr val="tx1"/>
              </a:gs>
              <a:gs pos="31000">
                <a:srgbClr val="000000"/>
              </a:gs>
              <a:gs pos="100000">
                <a:schemeClr val="tx1">
                  <a:alpha val="0"/>
                </a:schemeClr>
              </a:gs>
              <a:gs pos="90001">
                <a:srgbClr val="000000">
                  <a:alpha val="0"/>
                </a:srgbClr>
              </a:gs>
              <a:gs pos="67000">
                <a:schemeClr val="tx1">
                  <a:alpha val="33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352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CD3AEA-3798-A14C-A046-4A1CD49A274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rgbClr val="65CBF9"/>
                </a:solidFill>
                <a:latin typeface="Helvetica" pitchFamily="2" charset="0"/>
              </a:defRPr>
            </a:lvl1pPr>
          </a:lstStyle>
          <a:p>
            <a:fld id="{372CC95E-30A4-D744-8BC0-DDA2BE0BB564}" type="datetime1">
              <a:rPr lang="en-US" smtClean="0"/>
              <a:pPr/>
              <a:t>8/16/2021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65CBF9"/>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a:grpSpLocks noChangeAspect="1"/>
          </p:cNvGrpSpPr>
          <p:nvPr userDrawn="1"/>
        </p:nvGrpSpPr>
        <p:grpSpPr>
          <a:xfrm>
            <a:off x="374546" y="-19394"/>
            <a:ext cx="4606435" cy="6858000"/>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p>
          </p:txBody>
        </p:sp>
      </p:grpSp>
      <p:grpSp>
        <p:nvGrpSpPr>
          <p:cNvPr id="61" name="Group 60">
            <a:extLst>
              <a:ext uri="{FF2B5EF4-FFF2-40B4-BE49-F238E27FC236}">
                <a16:creationId xmlns:a16="http://schemas.microsoft.com/office/drawing/2014/main" id="{2CD41D59-4C3B-C647-A389-8277F798F37E}"/>
              </a:ext>
            </a:extLst>
          </p:cNvPr>
          <p:cNvGrpSpPr/>
          <p:nvPr userDrawn="1"/>
        </p:nvGrpSpPr>
        <p:grpSpPr>
          <a:xfrm>
            <a:off x="8731250" y="365736"/>
            <a:ext cx="3223672" cy="799489"/>
            <a:chOff x="8731250" y="365736"/>
            <a:chExt cx="3223672" cy="799489"/>
          </a:xfrm>
        </p:grpSpPr>
        <p:pic>
          <p:nvPicPr>
            <p:cNvPr id="62" name="Picture 61">
              <a:extLst>
                <a:ext uri="{FF2B5EF4-FFF2-40B4-BE49-F238E27FC236}">
                  <a16:creationId xmlns:a16="http://schemas.microsoft.com/office/drawing/2014/main" id="{267959E5-8E17-A54D-A2C5-48593679E93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63" name="TextBox 62">
              <a:extLst>
                <a:ext uri="{FF2B5EF4-FFF2-40B4-BE49-F238E27FC236}">
                  <a16:creationId xmlns:a16="http://schemas.microsoft.com/office/drawing/2014/main" id="{20B953F6-ECF9-DA47-8BF4-7F3458591CE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64" name="Straight Connector 63">
              <a:extLst>
                <a:ext uri="{FF2B5EF4-FFF2-40B4-BE49-F238E27FC236}">
                  <a16:creationId xmlns:a16="http://schemas.microsoft.com/office/drawing/2014/main" id="{4E5B4D01-C5FB-B94D-8288-98FF8CE79527}"/>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9425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5EC13BB-0F76-D44E-A2D3-BC85C2D644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806" y="-1288"/>
            <a:ext cx="6400800" cy="6858000"/>
          </a:xfrm>
          <a:prstGeom prst="rect">
            <a:avLst/>
          </a:prstGeom>
        </p:spPr>
      </p:pic>
      <p:pic>
        <p:nvPicPr>
          <p:cNvPr id="27" name="Picture 26">
            <a:extLst>
              <a:ext uri="{FF2B5EF4-FFF2-40B4-BE49-F238E27FC236}">
                <a16:creationId xmlns:a16="http://schemas.microsoft.com/office/drawing/2014/main" id="{8684B3C5-638D-1E49-A50F-3A613ADD3C2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4404"/>
            <a:ext cx="6400800" cy="6858000"/>
          </a:xfrm>
          <a:prstGeom prst="rect">
            <a:avLst/>
          </a:prstGeom>
        </p:spPr>
      </p:pic>
      <p:pic>
        <p:nvPicPr>
          <p:cNvPr id="29" name="Picture 28">
            <a:extLst>
              <a:ext uri="{FF2B5EF4-FFF2-40B4-BE49-F238E27FC236}">
                <a16:creationId xmlns:a16="http://schemas.microsoft.com/office/drawing/2014/main" id="{A6A1A67B-7A32-0E40-917E-9089A2EA04BB}"/>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612" y="2369"/>
            <a:ext cx="6400800" cy="6858000"/>
          </a:xfrm>
          <a:prstGeom prst="rect">
            <a:avLst/>
          </a:prstGeom>
        </p:spPr>
      </p:pic>
      <p:pic>
        <p:nvPicPr>
          <p:cNvPr id="31" name="Picture 30">
            <a:extLst>
              <a:ext uri="{FF2B5EF4-FFF2-40B4-BE49-F238E27FC236}">
                <a16:creationId xmlns:a16="http://schemas.microsoft.com/office/drawing/2014/main" id="{2C55FE3B-188D-BD4A-8474-60B896610023}"/>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9612" y="2811"/>
            <a:ext cx="6400800" cy="6858000"/>
          </a:xfrm>
          <a:prstGeom prst="rect">
            <a:avLst/>
          </a:prstGeom>
        </p:spPr>
      </p:pic>
      <p:pic>
        <p:nvPicPr>
          <p:cNvPr id="33" name="Picture 32">
            <a:extLst>
              <a:ext uri="{FF2B5EF4-FFF2-40B4-BE49-F238E27FC236}">
                <a16:creationId xmlns:a16="http://schemas.microsoft.com/office/drawing/2014/main" id="{CAE72476-A51A-104D-AD76-8701D47237F3}"/>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28830"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rgbClr val="65CBF9"/>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213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obj" preserve="1">
  <p:cSld name="14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1" y="2034110"/>
            <a:ext cx="6678104" cy="1541128"/>
          </a:xfrm>
        </p:spPr>
        <p:txBody>
          <a:bodyPr>
            <a:spAutoFit/>
          </a:bodyPr>
          <a:lstStyle>
            <a:lvl1pPr marL="285750" indent="-285750" algn="l">
              <a:buFont typeface="Arial" panose="020B0604020202020204" pitchFamily="34" charset="0"/>
              <a:buChar char="•"/>
              <a:defRPr>
                <a:solidFill>
                  <a:schemeClr val="bg1"/>
                </a:solidFill>
                <a:latin typeface="Helvetica" pitchFamily="2" charset="0"/>
              </a:defRPr>
            </a:lvl1pPr>
            <a:lvl2pPr marL="742950" indent="-285750" algn="l">
              <a:buFont typeface="Wingdings" pitchFamily="2" charset="2"/>
              <a:buChar char="§"/>
              <a:defRPr>
                <a:solidFill>
                  <a:schemeClr val="bg1"/>
                </a:solidFill>
                <a:latin typeface="Helvetica" pitchFamily="2" charset="0"/>
              </a:defRPr>
            </a:lvl2pPr>
            <a:lvl3pPr marL="1200150" indent="-285750" algn="l">
              <a:buFont typeface="Arial" panose="020B0604020202020204" pitchFamily="34" charset="0"/>
              <a:buChar char="•"/>
              <a:defRPr sz="1600">
                <a:solidFill>
                  <a:schemeClr val="bg1"/>
                </a:solidFill>
                <a:latin typeface="Helvetica" pitchFamily="2" charset="0"/>
              </a:defRPr>
            </a:lvl3pPr>
            <a:lvl4pPr marL="1657350" indent="-285750" algn="l">
              <a:buFont typeface="Wingdings" pitchFamily="2" charset="2"/>
              <a:buChar char="§"/>
              <a:defRPr sz="1600">
                <a:solidFill>
                  <a:schemeClr val="bg1"/>
                </a:solidFill>
                <a:latin typeface="Helvetica" pitchFamily="2" charset="0"/>
              </a:defRPr>
            </a:lvl4pPr>
            <a:lvl5pPr marL="2114550" indent="-285750" algn="l">
              <a:buFont typeface="Arial" panose="020B0604020202020204" pitchFamily="34" charset="0"/>
              <a:buChar char="•"/>
              <a:defRPr sz="1600">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7768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1B4F66">
                  <a:alpha val="85000"/>
                </a:srgbClr>
              </a:gs>
              <a:gs pos="100000">
                <a:srgbClr val="255B74">
                  <a:alpha val="58000"/>
                </a:srgbClr>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68556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 preserve="1">
  <p:cSld name="1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52000">
                <a:srgbClr val="1B4F66">
                  <a:alpha val="85000"/>
                </a:srgbClr>
              </a:gs>
              <a:gs pos="100000">
                <a:srgbClr val="255B74">
                  <a:alpha val="58000"/>
                </a:srgbClr>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9025378" cy="646331"/>
          </a:xfrm>
        </p:spPr>
        <p:txBody>
          <a:bodyPr>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024966"/>
            <a:ext cx="9025379"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3680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123063" y="914400"/>
            <a:ext cx="6678105" cy="646331"/>
          </a:xfrm>
        </p:spPr>
        <p:txBody>
          <a:bodyPr>
            <a:spAutoFit/>
          </a:bodyPr>
          <a:lstStyle>
            <a:lvl1pPr algn="r">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123064"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1223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23251"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94447" y="914400"/>
            <a:ext cx="6678105" cy="646331"/>
          </a:xfrm>
        </p:spPr>
        <p:txBody>
          <a:bodyPr>
            <a:spAutoFit/>
          </a:bodyPr>
          <a:lstStyle>
            <a:lvl1pPr algn="l">
              <a:defRPr>
                <a:solidFill>
                  <a:srgbClr val="65CBF9"/>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94448" y="2024966"/>
            <a:ext cx="6678104"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9CFF0D17-06AD-DA41-87BA-1C5318120BAC}"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89372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 preserve="1">
  <p:cSld name="22_Title and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8B114FC7-7F5D-D740-9ED5-4B5ED0600B77}"/>
              </a:ext>
            </a:extLst>
          </p:cNvPr>
          <p:cNvSpPr>
            <a:spLocks/>
          </p:cNvSpPr>
          <p:nvPr userDrawn="1"/>
        </p:nvSpPr>
        <p:spPr bwMode="auto">
          <a:xfrm>
            <a:off x="3342723" y="-43884"/>
            <a:ext cx="8963573" cy="6949445"/>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24"/>
              <a:gd name="connsiteY0" fmla="*/ 46 h 10013"/>
              <a:gd name="connsiteX1" fmla="*/ 1631 w 10824"/>
              <a:gd name="connsiteY1" fmla="*/ 8966 h 10013"/>
              <a:gd name="connsiteX2" fmla="*/ 890 w 10824"/>
              <a:gd name="connsiteY2" fmla="*/ 46 h 10013"/>
              <a:gd name="connsiteX3" fmla="*/ 539 w 10824"/>
              <a:gd name="connsiteY3" fmla="*/ 46 h 10013"/>
              <a:gd name="connsiteX4" fmla="*/ 37 w 10824"/>
              <a:gd name="connsiteY4" fmla="*/ 2491 h 10013"/>
              <a:gd name="connsiteX5" fmla="*/ 37 w 10824"/>
              <a:gd name="connsiteY5" fmla="*/ 4334 h 10013"/>
              <a:gd name="connsiteX6" fmla="*/ 1423 w 10824"/>
              <a:gd name="connsiteY6" fmla="*/ 8827 h 10013"/>
              <a:gd name="connsiteX7" fmla="*/ 2330 w 10824"/>
              <a:gd name="connsiteY7" fmla="*/ 10013 h 10013"/>
              <a:gd name="connsiteX8" fmla="*/ 10037 w 10824"/>
              <a:gd name="connsiteY8" fmla="*/ 9998 h 10013"/>
              <a:gd name="connsiteX9" fmla="*/ 10824 w 10824"/>
              <a:gd name="connsiteY9" fmla="*/ 2 h 10013"/>
              <a:gd name="connsiteX10" fmla="*/ 3329 w 10824"/>
              <a:gd name="connsiteY10" fmla="*/ 46 h 10013"/>
              <a:gd name="connsiteX0" fmla="*/ 3329 w 10824"/>
              <a:gd name="connsiteY0" fmla="*/ 46 h 10082"/>
              <a:gd name="connsiteX1" fmla="*/ 1631 w 10824"/>
              <a:gd name="connsiteY1" fmla="*/ 8966 h 10082"/>
              <a:gd name="connsiteX2" fmla="*/ 890 w 10824"/>
              <a:gd name="connsiteY2" fmla="*/ 46 h 10082"/>
              <a:gd name="connsiteX3" fmla="*/ 539 w 10824"/>
              <a:gd name="connsiteY3" fmla="*/ 46 h 10082"/>
              <a:gd name="connsiteX4" fmla="*/ 37 w 10824"/>
              <a:gd name="connsiteY4" fmla="*/ 2491 h 10082"/>
              <a:gd name="connsiteX5" fmla="*/ 37 w 10824"/>
              <a:gd name="connsiteY5" fmla="*/ 4334 h 10082"/>
              <a:gd name="connsiteX6" fmla="*/ 1423 w 10824"/>
              <a:gd name="connsiteY6" fmla="*/ 8827 h 10082"/>
              <a:gd name="connsiteX7" fmla="*/ 2330 w 10824"/>
              <a:gd name="connsiteY7" fmla="*/ 10013 h 10082"/>
              <a:gd name="connsiteX8" fmla="*/ 10746 w 10824"/>
              <a:gd name="connsiteY8" fmla="*/ 10082 h 10082"/>
              <a:gd name="connsiteX9" fmla="*/ 10824 w 10824"/>
              <a:gd name="connsiteY9" fmla="*/ 2 h 10082"/>
              <a:gd name="connsiteX10" fmla="*/ 3329 w 10824"/>
              <a:gd name="connsiteY10" fmla="*/ 46 h 1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24" h="10082">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746" y="10082"/>
                </a:lnTo>
                <a:cubicBezTo>
                  <a:pt x="10734" y="10124"/>
                  <a:pt x="10799" y="20"/>
                  <a:pt x="10824" y="2"/>
                </a:cubicBezTo>
                <a:cubicBezTo>
                  <a:pt x="10810" y="-13"/>
                  <a:pt x="7146" y="46"/>
                  <a:pt x="3329" y="46"/>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301501" y="914400"/>
            <a:ext cx="4509499" cy="1203406"/>
          </a:xfrm>
        </p:spPr>
        <p:txBody>
          <a:bodyPr wrap="square">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6096000" y="2303503"/>
            <a:ext cx="5715000"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59832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obj" preserve="1">
  <p:cSld name="21_Title and Content">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111116" y="-33647"/>
            <a:ext cx="8988416" cy="694875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04"/>
              <a:gd name="connsiteY0" fmla="*/ 46 h 10013"/>
              <a:gd name="connsiteX1" fmla="*/ 1631 w 10804"/>
              <a:gd name="connsiteY1" fmla="*/ 8966 h 10013"/>
              <a:gd name="connsiteX2" fmla="*/ 890 w 10804"/>
              <a:gd name="connsiteY2" fmla="*/ 46 h 10013"/>
              <a:gd name="connsiteX3" fmla="*/ 539 w 10804"/>
              <a:gd name="connsiteY3" fmla="*/ 46 h 10013"/>
              <a:gd name="connsiteX4" fmla="*/ 37 w 10804"/>
              <a:gd name="connsiteY4" fmla="*/ 2491 h 10013"/>
              <a:gd name="connsiteX5" fmla="*/ 37 w 10804"/>
              <a:gd name="connsiteY5" fmla="*/ 4334 h 10013"/>
              <a:gd name="connsiteX6" fmla="*/ 1423 w 10804"/>
              <a:gd name="connsiteY6" fmla="*/ 8827 h 10013"/>
              <a:gd name="connsiteX7" fmla="*/ 2330 w 10804"/>
              <a:gd name="connsiteY7" fmla="*/ 10013 h 10013"/>
              <a:gd name="connsiteX8" fmla="*/ 10037 w 10804"/>
              <a:gd name="connsiteY8" fmla="*/ 9998 h 10013"/>
              <a:gd name="connsiteX9" fmla="*/ 10804 w 10804"/>
              <a:gd name="connsiteY9" fmla="*/ 2 h 10013"/>
              <a:gd name="connsiteX10" fmla="*/ 3329 w 10804"/>
              <a:gd name="connsiteY10" fmla="*/ 46 h 10013"/>
              <a:gd name="connsiteX0" fmla="*/ 3329 w 10854"/>
              <a:gd name="connsiteY0" fmla="*/ 46 h 10081"/>
              <a:gd name="connsiteX1" fmla="*/ 1631 w 10854"/>
              <a:gd name="connsiteY1" fmla="*/ 8966 h 10081"/>
              <a:gd name="connsiteX2" fmla="*/ 890 w 10854"/>
              <a:gd name="connsiteY2" fmla="*/ 46 h 10081"/>
              <a:gd name="connsiteX3" fmla="*/ 539 w 10854"/>
              <a:gd name="connsiteY3" fmla="*/ 46 h 10081"/>
              <a:gd name="connsiteX4" fmla="*/ 37 w 10854"/>
              <a:gd name="connsiteY4" fmla="*/ 2491 h 10081"/>
              <a:gd name="connsiteX5" fmla="*/ 37 w 10854"/>
              <a:gd name="connsiteY5" fmla="*/ 4334 h 10081"/>
              <a:gd name="connsiteX6" fmla="*/ 1423 w 10854"/>
              <a:gd name="connsiteY6" fmla="*/ 8827 h 10081"/>
              <a:gd name="connsiteX7" fmla="*/ 2330 w 10854"/>
              <a:gd name="connsiteY7" fmla="*/ 10013 h 10081"/>
              <a:gd name="connsiteX8" fmla="*/ 10854 w 10854"/>
              <a:gd name="connsiteY8" fmla="*/ 10081 h 10081"/>
              <a:gd name="connsiteX9" fmla="*/ 10804 w 10854"/>
              <a:gd name="connsiteY9" fmla="*/ 2 h 10081"/>
              <a:gd name="connsiteX10" fmla="*/ 3329 w 10854"/>
              <a:gd name="connsiteY10" fmla="*/ 46 h 1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4" h="10081">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854" y="10081"/>
                </a:lnTo>
                <a:cubicBezTo>
                  <a:pt x="10842" y="10123"/>
                  <a:pt x="10779" y="20"/>
                  <a:pt x="10804" y="2"/>
                </a:cubicBezTo>
                <a:cubicBezTo>
                  <a:pt x="10790" y="-13"/>
                  <a:pt x="7146" y="46"/>
                  <a:pt x="3329" y="46"/>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0999" y="914400"/>
            <a:ext cx="4509499" cy="1203406"/>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303503"/>
            <a:ext cx="5715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6188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19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flipH="1">
            <a:off x="0" y="6176"/>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1092628" y="-5788"/>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chemeClr val="bg1"/>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2785622" y="914400"/>
            <a:ext cx="9025378" cy="646331"/>
          </a:xfrm>
        </p:spPr>
        <p:txBody>
          <a:bodyPr>
            <a:spAutoFit/>
          </a:bodyPr>
          <a:lstStyle>
            <a:lvl1pPr algn="r">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2785622" y="2024966"/>
            <a:ext cx="9025378"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744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a:off x="0" y="4729"/>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7850204" y="-7235"/>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381000" y="914400"/>
            <a:ext cx="9025378" cy="646331"/>
          </a:xfrm>
        </p:spPr>
        <p:txBody>
          <a:bodyPr>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73040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2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DA3D93-A331-9B41-A85A-5588136EA3F0}"/>
              </a:ext>
            </a:extLst>
          </p:cNvPr>
          <p:cNvSpPr/>
          <p:nvPr userDrawn="1"/>
        </p:nvSpPr>
        <p:spPr>
          <a:xfrm>
            <a:off x="0" y="-2893"/>
            <a:ext cx="6096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3226825" y="-14857"/>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380999" y="926700"/>
            <a:ext cx="4171335" cy="1203406"/>
          </a:xfrm>
        </p:spPr>
        <p:txBody>
          <a:bodyPr wrap="square">
            <a:spAutoFit/>
          </a:bodyPr>
          <a:lstStyle>
            <a:lvl1pPr algn="l">
              <a:defRPr>
                <a:solidFill>
                  <a:srgbClr val="65CBF9"/>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381000" y="2567311"/>
            <a:ext cx="4171334"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674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2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DA3D93-A331-9B41-A85A-5588136EA3F0}"/>
              </a:ext>
            </a:extLst>
          </p:cNvPr>
          <p:cNvSpPr/>
          <p:nvPr userDrawn="1"/>
        </p:nvSpPr>
        <p:spPr>
          <a:xfrm flipH="1">
            <a:off x="6108799" y="-2893"/>
            <a:ext cx="6096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3613084" y="-14857"/>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BEB03FD3-66C4-D747-9D7B-436B9C4C9F56}"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7626218" y="926700"/>
            <a:ext cx="4171335" cy="1203406"/>
          </a:xfrm>
        </p:spPr>
        <p:txBody>
          <a:bodyPr wrap="square">
            <a:spAutoFit/>
          </a:bodyPr>
          <a:lstStyle>
            <a:lvl1pPr algn="r">
              <a:defRPr>
                <a:solidFill>
                  <a:srgbClr val="65CBF9"/>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7626219" y="2567311"/>
            <a:ext cx="4171334"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1427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latin typeface="Helvetica" pitchFamily="2" charset="0"/>
              </a:defRPr>
            </a:lvl1pPr>
          </a:lstStyle>
          <a:p>
            <a:fld id="{71845CE6-C3BF-264D-A66F-F22221B4F103}"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082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4509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905" y="0"/>
            <a:ext cx="12188190" cy="6858000"/>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3110C65-1D6D-AC4B-8EF1-9D7BDECD2874}"/>
              </a:ext>
            </a:extLst>
          </p:cNvPr>
          <p:cNvGrpSpPr/>
          <p:nvPr userDrawn="1"/>
        </p:nvGrpSpPr>
        <p:grpSpPr>
          <a:xfrm>
            <a:off x="8731250" y="365736"/>
            <a:ext cx="3223672" cy="799489"/>
            <a:chOff x="8731250" y="365736"/>
            <a:chExt cx="3223672" cy="799489"/>
          </a:xfrm>
        </p:grpSpPr>
        <p:pic>
          <p:nvPicPr>
            <p:cNvPr id="12" name="Picture 11">
              <a:extLst>
                <a:ext uri="{FF2B5EF4-FFF2-40B4-BE49-F238E27FC236}">
                  <a16:creationId xmlns:a16="http://schemas.microsoft.com/office/drawing/2014/main" id="{7296616A-A4E5-7C40-B598-F0DF95FBB54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CC91C187-8AAF-C249-993D-491E34C59A6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C078A529-6CF5-E342-9EA9-E6117583AF2B}"/>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0583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74698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0A693C4-F351-6144-AF39-0E8AC643CE5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0583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16332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86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209795"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8/16/2021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379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0716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8/16/2021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864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1971968231"/>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2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0"/>
            <a:ext cx="2743200" cy="365125"/>
          </a:xfrm>
          <a:prstGeom prst="rect">
            <a:avLst/>
          </a:prstGeom>
        </p:spPr>
        <p:txBody>
          <a:bodyPr/>
          <a:lstStyle>
            <a:lvl1pPr algn="r">
              <a:defRPr sz="14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134193" y="112383"/>
            <a:ext cx="5961807" cy="80201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46976123"/>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134193" y="124215"/>
            <a:ext cx="5961807" cy="719209"/>
          </a:xfrm>
          <a:prstGeom prst="rect">
            <a:avLst/>
          </a:prstGeom>
        </p:spPr>
        <p:txBody>
          <a:bodyPr/>
          <a:lstStyle>
            <a:lvl1pPr>
              <a:defRPr sz="2400">
                <a:latin typeface="Helvetica" pitchFamily="2" charset="0"/>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5998896" y="149476"/>
            <a:ext cx="5435150" cy="693948"/>
          </a:xfrm>
          <a:prstGeom prst="rect">
            <a:avLst/>
          </a:prstGeom>
        </p:spPr>
        <p:txBody>
          <a:bodyPr/>
          <a:lstStyle>
            <a:lvl1pPr marL="0" indent="0">
              <a:buNone/>
              <a:defRPr sz="18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p:txBody>
      </p:sp>
      <p:sp>
        <p:nvSpPr>
          <p:cNvPr id="6" name="Text Placeholder 5">
            <a:extLst>
              <a:ext uri="{FF2B5EF4-FFF2-40B4-BE49-F238E27FC236}">
                <a16:creationId xmlns:a16="http://schemas.microsoft.com/office/drawing/2014/main" id="{F68E089F-41B0-264D-965D-582D2F322F94}"/>
              </a:ext>
            </a:extLst>
          </p:cNvPr>
          <p:cNvSpPr>
            <a:spLocks noGrp="1"/>
          </p:cNvSpPr>
          <p:nvPr>
            <p:ph type="body" sz="quarter" idx="12"/>
          </p:nvPr>
        </p:nvSpPr>
        <p:spPr>
          <a:xfrm>
            <a:off x="3649507" y="6076950"/>
            <a:ext cx="7785255"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4210805117"/>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F360D3-8F56-42EE-B991-AD654ED905C0}" type="datetimeFigureOut">
              <a:rPr lang="en-GB" smtClean="0">
                <a:solidFill>
                  <a:prstClr val="black">
                    <a:tint val="75000"/>
                  </a:prstClr>
                </a:solidFill>
              </a:rPr>
              <a:pPr/>
              <a:t>16/08/2021</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B8DEB71-AAC4-4ED3-AE05-3DB9C5F9E9BC}"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91329574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48927-0A4F-E243-87B8-425C31746D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D8BB48-AF19-B946-84F5-04330615A1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6E8E31-C95A-E34A-88C3-90A88D05C7EE}"/>
              </a:ext>
            </a:extLst>
          </p:cNvPr>
          <p:cNvSpPr>
            <a:spLocks noGrp="1"/>
          </p:cNvSpPr>
          <p:nvPr>
            <p:ph type="dt" sz="half" idx="10"/>
          </p:nvPr>
        </p:nvSpPr>
        <p:spPr/>
        <p:txBody>
          <a:bodyPr/>
          <a:lstStyle/>
          <a:p>
            <a:fld id="{DD70FAAE-0FD9-A844-9E0B-656FC8A79247}" type="datetimeFigureOut">
              <a:rPr lang="en-US" smtClean="0"/>
              <a:t>8/16/2021</a:t>
            </a:fld>
            <a:endParaRPr lang="en-US" dirty="0"/>
          </a:p>
        </p:txBody>
      </p:sp>
      <p:sp>
        <p:nvSpPr>
          <p:cNvPr id="5" name="Footer Placeholder 4">
            <a:extLst>
              <a:ext uri="{FF2B5EF4-FFF2-40B4-BE49-F238E27FC236}">
                <a16:creationId xmlns:a16="http://schemas.microsoft.com/office/drawing/2014/main" id="{FE567726-8A92-4C44-A25F-3DFF26642E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51BFC6-5182-5441-9FCF-D995065FD344}"/>
              </a:ext>
            </a:extLst>
          </p:cNvPr>
          <p:cNvSpPr>
            <a:spLocks noGrp="1"/>
          </p:cNvSpPr>
          <p:nvPr>
            <p:ph type="sldNum" sz="quarter" idx="12"/>
          </p:nvPr>
        </p:nvSpPr>
        <p:spPr/>
        <p:txBody>
          <a:bodyPr/>
          <a:lstStyle/>
          <a:p>
            <a:fld id="{7BEBBE01-F5FC-5149-9FE1-7D8B4A79D3F5}" type="slidenum">
              <a:rPr lang="en-US" smtClean="0"/>
              <a:t>‹#›</a:t>
            </a:fld>
            <a:endParaRPr lang="en-US" dirty="0"/>
          </a:p>
        </p:txBody>
      </p:sp>
    </p:spTree>
    <p:extLst>
      <p:ext uri="{BB962C8B-B14F-4D97-AF65-F5344CB8AC3E}">
        <p14:creationId xmlns:p14="http://schemas.microsoft.com/office/powerpoint/2010/main" val="143722274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8/16/2021</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pic>
        <p:nvPicPr>
          <p:cNvPr id="7" name="Picture 6">
            <a:extLst>
              <a:ext uri="{FF2B5EF4-FFF2-40B4-BE49-F238E27FC236}">
                <a16:creationId xmlns:a16="http://schemas.microsoft.com/office/drawing/2014/main" id="{5439D315-795C-7542-999D-52A4D789E8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751484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1824678" y="1230421"/>
            <a:ext cx="731520" cy="18288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8" name="Rounded Rectangle 7">
            <a:extLst>
              <a:ext uri="{FF2B5EF4-FFF2-40B4-BE49-F238E27FC236}">
                <a16:creationId xmlns:a16="http://schemas.microsoft.com/office/drawing/2014/main" id="{2FA0AB32-A124-4947-8EB7-F4D9BD48E0F0}"/>
              </a:ext>
            </a:extLst>
          </p:cNvPr>
          <p:cNvSpPr/>
          <p:nvPr userDrawn="1"/>
        </p:nvSpPr>
        <p:spPr>
          <a:xfrm>
            <a:off x="4181904"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Gateway Hab</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614523"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397631"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48824"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Sustained HLS</a:t>
            </a:r>
          </a:p>
        </p:txBody>
      </p:sp>
    </p:spTree>
    <p:extLst>
      <p:ext uri="{BB962C8B-B14F-4D97-AF65-F5344CB8AC3E}">
        <p14:creationId xmlns:p14="http://schemas.microsoft.com/office/powerpoint/2010/main" val="1105501913"/>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766E6F-E922-994D-ABF4-E55A52741EC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itle 1">
            <a:extLst>
              <a:ext uri="{FF2B5EF4-FFF2-40B4-BE49-F238E27FC236}">
                <a16:creationId xmlns:a16="http://schemas.microsoft.com/office/drawing/2014/main" id="{8FD0FC61-68BE-DF4B-8C20-C9F6D9B036B7}"/>
              </a:ext>
            </a:extLst>
          </p:cNvPr>
          <p:cNvSpPr>
            <a:spLocks noGrp="1"/>
          </p:cNvSpPr>
          <p:nvPr>
            <p:ph type="title"/>
          </p:nvPr>
        </p:nvSpPr>
        <p:spPr>
          <a:xfrm>
            <a:off x="381000" y="2257735"/>
            <a:ext cx="8458200" cy="790834"/>
          </a:xfrm>
        </p:spPr>
        <p:txBody>
          <a:bodyPr>
            <a:normAutofit/>
          </a:bodyPr>
          <a:lstStyle>
            <a:lvl1pPr>
              <a:defRPr sz="3000" b="1">
                <a:solidFill>
                  <a:srgbClr val="3C6DB0"/>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grpSp>
        <p:nvGrpSpPr>
          <p:cNvPr id="13" name="Group 12">
            <a:extLst>
              <a:ext uri="{FF2B5EF4-FFF2-40B4-BE49-F238E27FC236}">
                <a16:creationId xmlns:a16="http://schemas.microsoft.com/office/drawing/2014/main" id="{B84B533E-3F26-DA4F-9BB4-6B62E16F227C}"/>
              </a:ext>
            </a:extLst>
          </p:cNvPr>
          <p:cNvGrpSpPr/>
          <p:nvPr userDrawn="1"/>
        </p:nvGrpSpPr>
        <p:grpSpPr>
          <a:xfrm>
            <a:off x="8598965" y="209248"/>
            <a:ext cx="3212036" cy="761999"/>
            <a:chOff x="8598964" y="209246"/>
            <a:chExt cx="3212036" cy="761999"/>
          </a:xfrm>
        </p:grpSpPr>
        <p:grpSp>
          <p:nvGrpSpPr>
            <p:cNvPr id="7" name="Group 6">
              <a:extLst>
                <a:ext uri="{FF2B5EF4-FFF2-40B4-BE49-F238E27FC236}">
                  <a16:creationId xmlns:a16="http://schemas.microsoft.com/office/drawing/2014/main" id="{85633354-8E48-B84A-B710-6F264C141B14}"/>
                </a:ext>
              </a:extLst>
            </p:cNvPr>
            <p:cNvGrpSpPr/>
            <p:nvPr userDrawn="1"/>
          </p:nvGrpSpPr>
          <p:grpSpPr>
            <a:xfrm>
              <a:off x="8598964" y="228295"/>
              <a:ext cx="2140806" cy="723900"/>
              <a:chOff x="8731250" y="422275"/>
              <a:chExt cx="2140806" cy="723900"/>
            </a:xfrm>
          </p:grpSpPr>
          <p:sp>
            <p:nvSpPr>
              <p:cNvPr id="9" name="TextBox 8">
                <a:extLst>
                  <a:ext uri="{FF2B5EF4-FFF2-40B4-BE49-F238E27FC236}">
                    <a16:creationId xmlns:a16="http://schemas.microsoft.com/office/drawing/2014/main" id="{B7C4ED51-D7F0-2247-A0D4-FCFEE02D2DE7}"/>
                  </a:ext>
                </a:extLst>
              </p:cNvPr>
              <p:cNvSpPr txBox="1"/>
              <p:nvPr userDrawn="1"/>
            </p:nvSpPr>
            <p:spPr>
              <a:xfrm>
                <a:off x="8731250" y="553393"/>
                <a:ext cx="2025650" cy="369332"/>
              </a:xfrm>
              <a:prstGeom prst="rect">
                <a:avLst/>
              </a:prstGeom>
              <a:noFill/>
            </p:spPr>
            <p:txBody>
              <a:bodyPr wrap="square" rtlCol="0">
                <a:spAutoFit/>
              </a:bodyPr>
              <a:lstStyle/>
              <a:p>
                <a:pPr algn="r"/>
                <a:r>
                  <a:rPr lang="en-US" sz="900" dirty="0">
                    <a:solidFill>
                      <a:schemeClr val="bg1"/>
                    </a:solidFill>
                    <a:latin typeface="Helvetica" pitchFamily="2" charset="0"/>
                  </a:rPr>
                  <a:t>National Aeronautics and Space Administration</a:t>
                </a:r>
              </a:p>
            </p:txBody>
          </p:sp>
          <p:cxnSp>
            <p:nvCxnSpPr>
              <p:cNvPr id="10" name="Straight Connector 9">
                <a:extLst>
                  <a:ext uri="{FF2B5EF4-FFF2-40B4-BE49-F238E27FC236}">
                    <a16:creationId xmlns:a16="http://schemas.microsoft.com/office/drawing/2014/main" id="{4B635DD3-1849-434D-9ECA-925A7E75697F}"/>
                  </a:ext>
                </a:extLst>
              </p:cNvPr>
              <p:cNvCxnSpPr>
                <a:cxnSpLocks/>
              </p:cNvCxnSpPr>
              <p:nvPr userDrawn="1"/>
            </p:nvCxnSpPr>
            <p:spPr>
              <a:xfrm>
                <a:off x="10872056" y="422275"/>
                <a:ext cx="0" cy="7239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88668" y="209246"/>
              <a:ext cx="922332" cy="761999"/>
            </a:xfrm>
            <a:prstGeom prst="rect">
              <a:avLst/>
            </a:prstGeom>
          </p:spPr>
        </p:pic>
      </p:grpSp>
      <p:sp>
        <p:nvSpPr>
          <p:cNvPr id="16" name="Text Placeholder 15">
            <a:extLst>
              <a:ext uri="{FF2B5EF4-FFF2-40B4-BE49-F238E27FC236}">
                <a16:creationId xmlns:a16="http://schemas.microsoft.com/office/drawing/2014/main" id="{32793016-7158-D644-B35B-1171C6243930}"/>
              </a:ext>
            </a:extLst>
          </p:cNvPr>
          <p:cNvSpPr>
            <a:spLocks noGrp="1"/>
          </p:cNvSpPr>
          <p:nvPr>
            <p:ph type="body" sz="quarter" idx="13"/>
          </p:nvPr>
        </p:nvSpPr>
        <p:spPr>
          <a:xfrm>
            <a:off x="381000" y="3321050"/>
            <a:ext cx="5715000" cy="599309"/>
          </a:xfrm>
        </p:spPr>
        <p:txBody>
          <a:bodyPr>
            <a:normAutofit/>
          </a:bodyPr>
          <a:lstStyle>
            <a:lvl1pPr>
              <a:lnSpc>
                <a:spcPct val="100000"/>
              </a:lnSpc>
              <a:spcBef>
                <a:spcPts val="0"/>
              </a:spcBef>
              <a:spcAft>
                <a:spcPts val="450"/>
              </a:spcAft>
              <a:buNone/>
              <a:defRPr sz="15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81169710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1EA4F1-B4D9-E54C-A5F4-DA743177AE9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2918669" y="0"/>
            <a:ext cx="9273332" cy="6858000"/>
          </a:xfrm>
          <a:prstGeom prst="rect">
            <a:avLst/>
          </a:prstGeom>
        </p:spPr>
      </p:pic>
      <p:sp>
        <p:nvSpPr>
          <p:cNvPr id="15" name="Rectangle 14">
            <a:extLst>
              <a:ext uri="{FF2B5EF4-FFF2-40B4-BE49-F238E27FC236}">
                <a16:creationId xmlns:a16="http://schemas.microsoft.com/office/drawing/2014/main" id="{13C3CDE7-D842-DE46-A42C-0D4BE058547F}"/>
              </a:ext>
            </a:extLst>
          </p:cNvPr>
          <p:cNvSpPr/>
          <p:nvPr userDrawn="1"/>
        </p:nvSpPr>
        <p:spPr>
          <a:xfrm>
            <a:off x="-11262" y="17774"/>
            <a:ext cx="6107263" cy="6858000"/>
          </a:xfrm>
          <a:prstGeom prst="rect">
            <a:avLst/>
          </a:prstGeom>
          <a:gradFill>
            <a:gsLst>
              <a:gs pos="0">
                <a:schemeClr val="tx1"/>
              </a:gs>
              <a:gs pos="51000">
                <a:srgbClr val="000000"/>
              </a:gs>
              <a:gs pos="100000">
                <a:schemeClr val="tx1">
                  <a:alpha val="0"/>
                </a:schemeClr>
              </a:gs>
              <a:gs pos="80000">
                <a:schemeClr val="tx1">
                  <a:alpha val="3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7" name="Rectangle 16">
            <a:extLst>
              <a:ext uri="{FF2B5EF4-FFF2-40B4-BE49-F238E27FC236}">
                <a16:creationId xmlns:a16="http://schemas.microsoft.com/office/drawing/2014/main" id="{73752DE6-E47D-DD40-B02B-C2A3C14D1FED}"/>
              </a:ext>
            </a:extLst>
          </p:cNvPr>
          <p:cNvSpPr/>
          <p:nvPr userDrawn="1"/>
        </p:nvSpPr>
        <p:spPr>
          <a:xfrm flipH="1">
            <a:off x="7129850" y="-17774"/>
            <a:ext cx="5062151" cy="1215954"/>
          </a:xfrm>
          <a:prstGeom prst="rect">
            <a:avLst/>
          </a:prstGeom>
          <a:gradFill flip="none" rotWithShape="1">
            <a:gsLst>
              <a:gs pos="0">
                <a:schemeClr val="tx1"/>
              </a:gs>
              <a:gs pos="31000">
                <a:srgbClr val="000000"/>
              </a:gs>
              <a:gs pos="100000">
                <a:schemeClr val="tx1">
                  <a:alpha val="0"/>
                </a:schemeClr>
              </a:gs>
              <a:gs pos="90001">
                <a:srgbClr val="000000">
                  <a:alpha val="0"/>
                </a:srgbClr>
              </a:gs>
              <a:gs pos="67000">
                <a:schemeClr val="tx1">
                  <a:alpha val="33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itle 1">
            <a:extLst>
              <a:ext uri="{FF2B5EF4-FFF2-40B4-BE49-F238E27FC236}">
                <a16:creationId xmlns:a16="http://schemas.microsoft.com/office/drawing/2014/main" id="{8FD0FC61-68BE-DF4B-8C20-C9F6D9B036B7}"/>
              </a:ext>
            </a:extLst>
          </p:cNvPr>
          <p:cNvSpPr>
            <a:spLocks noGrp="1"/>
          </p:cNvSpPr>
          <p:nvPr>
            <p:ph type="title"/>
          </p:nvPr>
        </p:nvSpPr>
        <p:spPr>
          <a:xfrm>
            <a:off x="381002" y="976183"/>
            <a:ext cx="4561703" cy="790834"/>
          </a:xfrm>
        </p:spPr>
        <p:txBody>
          <a:bodyPr>
            <a:normAutofit/>
          </a:bodyPr>
          <a:lstStyle>
            <a:lvl1pPr>
              <a:defRPr sz="3000" b="1">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grpSp>
        <p:nvGrpSpPr>
          <p:cNvPr id="13" name="Group 12">
            <a:extLst>
              <a:ext uri="{FF2B5EF4-FFF2-40B4-BE49-F238E27FC236}">
                <a16:creationId xmlns:a16="http://schemas.microsoft.com/office/drawing/2014/main" id="{B84B533E-3F26-DA4F-9BB4-6B62E16F227C}"/>
              </a:ext>
            </a:extLst>
          </p:cNvPr>
          <p:cNvGrpSpPr/>
          <p:nvPr userDrawn="1"/>
        </p:nvGrpSpPr>
        <p:grpSpPr>
          <a:xfrm>
            <a:off x="8598965" y="209248"/>
            <a:ext cx="3212036" cy="761999"/>
            <a:chOff x="8598964" y="209246"/>
            <a:chExt cx="3212036" cy="761999"/>
          </a:xfrm>
        </p:grpSpPr>
        <p:grpSp>
          <p:nvGrpSpPr>
            <p:cNvPr id="7" name="Group 6">
              <a:extLst>
                <a:ext uri="{FF2B5EF4-FFF2-40B4-BE49-F238E27FC236}">
                  <a16:creationId xmlns:a16="http://schemas.microsoft.com/office/drawing/2014/main" id="{85633354-8E48-B84A-B710-6F264C141B14}"/>
                </a:ext>
              </a:extLst>
            </p:cNvPr>
            <p:cNvGrpSpPr/>
            <p:nvPr userDrawn="1"/>
          </p:nvGrpSpPr>
          <p:grpSpPr>
            <a:xfrm>
              <a:off x="8598964" y="228295"/>
              <a:ext cx="2140806" cy="723900"/>
              <a:chOff x="8731250" y="422275"/>
              <a:chExt cx="2140806" cy="723900"/>
            </a:xfrm>
          </p:grpSpPr>
          <p:sp>
            <p:nvSpPr>
              <p:cNvPr id="9" name="TextBox 8">
                <a:extLst>
                  <a:ext uri="{FF2B5EF4-FFF2-40B4-BE49-F238E27FC236}">
                    <a16:creationId xmlns:a16="http://schemas.microsoft.com/office/drawing/2014/main" id="{B7C4ED51-D7F0-2247-A0D4-FCFEE02D2DE7}"/>
                  </a:ext>
                </a:extLst>
              </p:cNvPr>
              <p:cNvSpPr txBox="1"/>
              <p:nvPr userDrawn="1"/>
            </p:nvSpPr>
            <p:spPr>
              <a:xfrm>
                <a:off x="8731250" y="553393"/>
                <a:ext cx="2025650" cy="369332"/>
              </a:xfrm>
              <a:prstGeom prst="rect">
                <a:avLst/>
              </a:prstGeom>
              <a:noFill/>
            </p:spPr>
            <p:txBody>
              <a:bodyPr wrap="square" rtlCol="0">
                <a:spAutoFit/>
              </a:bodyPr>
              <a:lstStyle/>
              <a:p>
                <a:pPr algn="r"/>
                <a:r>
                  <a:rPr lang="en-US" sz="900" dirty="0">
                    <a:solidFill>
                      <a:schemeClr val="bg1"/>
                    </a:solidFill>
                    <a:latin typeface="Helvetica" pitchFamily="2" charset="0"/>
                  </a:rPr>
                  <a:t>National Aeronautics and Space Administration</a:t>
                </a:r>
              </a:p>
            </p:txBody>
          </p:sp>
          <p:cxnSp>
            <p:nvCxnSpPr>
              <p:cNvPr id="10" name="Straight Connector 9">
                <a:extLst>
                  <a:ext uri="{FF2B5EF4-FFF2-40B4-BE49-F238E27FC236}">
                    <a16:creationId xmlns:a16="http://schemas.microsoft.com/office/drawing/2014/main" id="{4B635DD3-1849-434D-9ECA-925A7E75697F}"/>
                  </a:ext>
                </a:extLst>
              </p:cNvPr>
              <p:cNvCxnSpPr>
                <a:cxnSpLocks/>
              </p:cNvCxnSpPr>
              <p:nvPr userDrawn="1"/>
            </p:nvCxnSpPr>
            <p:spPr>
              <a:xfrm>
                <a:off x="10872056" y="422275"/>
                <a:ext cx="0" cy="7239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888668" y="209246"/>
              <a:ext cx="922332" cy="761999"/>
            </a:xfrm>
            <a:prstGeom prst="rect">
              <a:avLst/>
            </a:prstGeom>
          </p:spPr>
        </p:pic>
      </p:grpSp>
      <p:sp>
        <p:nvSpPr>
          <p:cNvPr id="16" name="Text Placeholder 15">
            <a:extLst>
              <a:ext uri="{FF2B5EF4-FFF2-40B4-BE49-F238E27FC236}">
                <a16:creationId xmlns:a16="http://schemas.microsoft.com/office/drawing/2014/main" id="{32793016-7158-D644-B35B-1171C6243930}"/>
              </a:ext>
            </a:extLst>
          </p:cNvPr>
          <p:cNvSpPr>
            <a:spLocks noGrp="1"/>
          </p:cNvSpPr>
          <p:nvPr>
            <p:ph type="body" sz="quarter" idx="13"/>
          </p:nvPr>
        </p:nvSpPr>
        <p:spPr>
          <a:xfrm>
            <a:off x="381000" y="2146921"/>
            <a:ext cx="5715000" cy="599309"/>
          </a:xfrm>
        </p:spPr>
        <p:txBody>
          <a:bodyPr>
            <a:normAutofit/>
          </a:bodyPr>
          <a:lstStyle>
            <a:lvl1pPr>
              <a:lnSpc>
                <a:spcPct val="100000"/>
              </a:lnSpc>
              <a:spcBef>
                <a:spcPts val="0"/>
              </a:spcBef>
              <a:spcAft>
                <a:spcPts val="450"/>
              </a:spcAft>
              <a:buNone/>
              <a:defRPr sz="1500">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15882654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766E6F-E922-994D-ABF4-E55A52741EC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6" name="Slide Number Placeholder 5">
            <a:extLst>
              <a:ext uri="{FF2B5EF4-FFF2-40B4-BE49-F238E27FC236}">
                <a16:creationId xmlns:a16="http://schemas.microsoft.com/office/drawing/2014/main" id="{AFBCD59F-2079-DB4B-8E60-0D981E572584}"/>
              </a:ext>
            </a:extLst>
          </p:cNvPr>
          <p:cNvSpPr>
            <a:spLocks noGrp="1"/>
          </p:cNvSpPr>
          <p:nvPr>
            <p:ph type="sldNum" sz="quarter" idx="12"/>
          </p:nvPr>
        </p:nvSpPr>
        <p:spPr/>
        <p:txBody>
          <a:bodyPr/>
          <a:lstStyle/>
          <a:p>
            <a:fld id="{4DAC10E1-AC07-EB4F-8B72-16B61D414E67}" type="slidenum">
              <a:rPr lang="en-US" smtClean="0"/>
              <a:t>‹#›</a:t>
            </a:fld>
            <a:endParaRPr lang="en-US" dirty="0"/>
          </a:p>
        </p:txBody>
      </p:sp>
      <p:pic>
        <p:nvPicPr>
          <p:cNvPr id="12" name="Picture 11">
            <a:extLst>
              <a:ext uri="{FF2B5EF4-FFF2-40B4-BE49-F238E27FC236}">
                <a16:creationId xmlns:a16="http://schemas.microsoft.com/office/drawing/2014/main" id="{226339E2-CEAE-CE49-8F49-89BB7B825AD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88669" y="209248"/>
            <a:ext cx="922332" cy="761999"/>
          </a:xfrm>
          <a:prstGeom prst="rect">
            <a:avLst/>
          </a:prstGeom>
        </p:spPr>
      </p:pic>
      <p:sp>
        <p:nvSpPr>
          <p:cNvPr id="14" name="Title Placeholder 1">
            <a:extLst>
              <a:ext uri="{FF2B5EF4-FFF2-40B4-BE49-F238E27FC236}">
                <a16:creationId xmlns:a16="http://schemas.microsoft.com/office/drawing/2014/main" id="{DC58A945-F78F-BF44-BB28-F41CF7D041EC}"/>
              </a:ext>
            </a:extLst>
          </p:cNvPr>
          <p:cNvSpPr>
            <a:spLocks noGrp="1"/>
          </p:cNvSpPr>
          <p:nvPr>
            <p:ph type="title"/>
          </p:nvPr>
        </p:nvSpPr>
        <p:spPr>
          <a:xfrm>
            <a:off x="381000" y="243017"/>
            <a:ext cx="10126659" cy="723900"/>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
        <p:nvSpPr>
          <p:cNvPr id="15" name="Text Placeholder 2">
            <a:extLst>
              <a:ext uri="{FF2B5EF4-FFF2-40B4-BE49-F238E27FC236}">
                <a16:creationId xmlns:a16="http://schemas.microsoft.com/office/drawing/2014/main" id="{02709D73-8D6F-B140-A0D6-8C7782FA0290}"/>
              </a:ext>
            </a:extLst>
          </p:cNvPr>
          <p:cNvSpPr>
            <a:spLocks noGrp="1"/>
          </p:cNvSpPr>
          <p:nvPr>
            <p:ph idx="1" hasCustomPrompt="1"/>
          </p:nvPr>
        </p:nvSpPr>
        <p:spPr>
          <a:xfrm>
            <a:off x="381000" y="1600201"/>
            <a:ext cx="11430000" cy="4576763"/>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66759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CCAAF-CC33-3D41-8C63-C7B4BA2A235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A193E0DD-11AB-034F-8C30-BE228345582E}"/>
              </a:ext>
            </a:extLst>
          </p:cNvPr>
          <p:cNvSpPr>
            <a:spLocks noGrp="1"/>
          </p:cNvSpPr>
          <p:nvPr>
            <p:ph type="sldNum" sz="quarter" idx="12"/>
          </p:nvPr>
        </p:nvSpPr>
        <p:spPr/>
        <p:txBody>
          <a:bodyPr/>
          <a:lstStyle/>
          <a:p>
            <a:fld id="{4DAC10E1-AC07-EB4F-8B72-16B61D414E67}" type="slidenum">
              <a:rPr lang="en-US" smtClean="0"/>
              <a:t>‹#›</a:t>
            </a:fld>
            <a:endParaRPr lang="en-US" dirty="0"/>
          </a:p>
        </p:txBody>
      </p:sp>
      <p:sp>
        <p:nvSpPr>
          <p:cNvPr id="6" name="Text Placeholder 2">
            <a:extLst>
              <a:ext uri="{FF2B5EF4-FFF2-40B4-BE49-F238E27FC236}">
                <a16:creationId xmlns:a16="http://schemas.microsoft.com/office/drawing/2014/main" id="{310D188B-6450-C04F-B20B-B9B1429EC1E3}"/>
              </a:ext>
            </a:extLst>
          </p:cNvPr>
          <p:cNvSpPr>
            <a:spLocks noGrp="1"/>
          </p:cNvSpPr>
          <p:nvPr>
            <p:ph idx="1"/>
          </p:nvPr>
        </p:nvSpPr>
        <p:spPr>
          <a:xfrm>
            <a:off x="381000" y="1600201"/>
            <a:ext cx="11430000" cy="4576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242881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020-BF91-2A4C-9C59-60C73DF22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E58DB1-D0DF-2044-AF87-9835F768BB47}"/>
              </a:ext>
            </a:extLst>
          </p:cNvPr>
          <p:cNvSpPr>
            <a:spLocks noGrp="1"/>
          </p:cNvSpPr>
          <p:nvPr>
            <p:ph sz="half" idx="1"/>
          </p:nvPr>
        </p:nvSpPr>
        <p:spPr>
          <a:xfrm>
            <a:off x="381000" y="1600201"/>
            <a:ext cx="5515304" cy="4576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BA2C1F-2016-E34A-87A1-2A81FB4391E7}"/>
              </a:ext>
            </a:extLst>
          </p:cNvPr>
          <p:cNvSpPr>
            <a:spLocks noGrp="1"/>
          </p:cNvSpPr>
          <p:nvPr>
            <p:ph sz="half" idx="2"/>
          </p:nvPr>
        </p:nvSpPr>
        <p:spPr>
          <a:xfrm>
            <a:off x="6295696" y="1600201"/>
            <a:ext cx="5515304" cy="4576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F1D62765-A390-3A4F-8F19-3611578D05A9}"/>
              </a:ext>
            </a:extLst>
          </p:cNvPr>
          <p:cNvSpPr>
            <a:spLocks noGrp="1"/>
          </p:cNvSpPr>
          <p:nvPr>
            <p:ph type="sldNum" sz="quarter" idx="12"/>
          </p:nvPr>
        </p:nvSpPr>
        <p:spPr/>
        <p:txBody>
          <a:bodyPr/>
          <a:lstStyle/>
          <a:p>
            <a:fld id="{4DAC10E1-AC07-EB4F-8B72-16B61D414E67}" type="slidenum">
              <a:rPr lang="en-US" smtClean="0"/>
              <a:t>‹#›</a:t>
            </a:fld>
            <a:endParaRPr lang="en-US" dirty="0"/>
          </a:p>
        </p:txBody>
      </p:sp>
    </p:spTree>
    <p:extLst>
      <p:ext uri="{BB962C8B-B14F-4D97-AF65-F5344CB8AC3E}">
        <p14:creationId xmlns:p14="http://schemas.microsoft.com/office/powerpoint/2010/main" val="177052896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8/16/2021</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sp>
        <p:nvSpPr>
          <p:cNvPr id="6" name="Rectangle 5">
            <a:extLst>
              <a:ext uri="{FF2B5EF4-FFF2-40B4-BE49-F238E27FC236}">
                <a16:creationId xmlns:a16="http://schemas.microsoft.com/office/drawing/2014/main" id="{E13F3C27-4943-564D-8A89-1F71825A5A7D}"/>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Tree>
    <p:extLst>
      <p:ext uri="{BB962C8B-B14F-4D97-AF65-F5344CB8AC3E}">
        <p14:creationId xmlns:p14="http://schemas.microsoft.com/office/powerpoint/2010/main" val="10659886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8/16/2021</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pic>
        <p:nvPicPr>
          <p:cNvPr id="7" name="Picture 6">
            <a:extLst>
              <a:ext uri="{FF2B5EF4-FFF2-40B4-BE49-F238E27FC236}">
                <a16:creationId xmlns:a16="http://schemas.microsoft.com/office/drawing/2014/main" id="{5439D315-795C-7542-999D-52A4D789E8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98089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3"/>
            <a:ext cx="2743200" cy="365125"/>
          </a:xfrm>
          <a:prstGeom prst="rect">
            <a:avLst/>
          </a:prstGeom>
        </p:spPr>
        <p:txBody>
          <a:bodyPr/>
          <a:lstStyle/>
          <a:p>
            <a:fld id="{A4BE8E4D-DBA3-BA46-99D0-4742288CED60}" type="datetimeFigureOut">
              <a:rPr lang="en-US" smtClean="0"/>
              <a:pPr/>
              <a:t>8/16/2021</a:t>
            </a:fld>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3"/>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sp>
        <p:nvSpPr>
          <p:cNvPr id="6" name="Rectangle 5">
            <a:extLst>
              <a:ext uri="{FF2B5EF4-FFF2-40B4-BE49-F238E27FC236}">
                <a16:creationId xmlns:a16="http://schemas.microsoft.com/office/drawing/2014/main" id="{E13F3C27-4943-564D-8A89-1F71825A5A7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Tree>
    <p:extLst>
      <p:ext uri="{BB962C8B-B14F-4D97-AF65-F5344CB8AC3E}">
        <p14:creationId xmlns:p14="http://schemas.microsoft.com/office/powerpoint/2010/main" val="360432530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2FCDD-A1DE-4F45-A285-980EAEABE667}"/>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618845D-E07A-D244-9C43-E5E2EC04B4A4}"/>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D31201C-3BDC-4146-AD46-B0F426A37316}"/>
              </a:ext>
            </a:extLst>
          </p:cNvPr>
          <p:cNvSpPr>
            <a:spLocks noGrp="1"/>
          </p:cNvSpPr>
          <p:nvPr>
            <p:ph type="dt" sz="half" idx="10"/>
          </p:nvPr>
        </p:nvSpPr>
        <p:spPr/>
        <p:txBody>
          <a:bodyPr/>
          <a:lstStyle/>
          <a:p>
            <a:fld id="{C0A6DCAA-F6C3-3C4C-8CFC-36A8F8F9B7C8}" type="datetimeFigureOut">
              <a:rPr lang="en-US" smtClean="0"/>
              <a:t>8/16/2021</a:t>
            </a:fld>
            <a:endParaRPr lang="en-US" dirty="0"/>
          </a:p>
        </p:txBody>
      </p:sp>
      <p:sp>
        <p:nvSpPr>
          <p:cNvPr id="5" name="Footer Placeholder 4">
            <a:extLst>
              <a:ext uri="{FF2B5EF4-FFF2-40B4-BE49-F238E27FC236}">
                <a16:creationId xmlns:a16="http://schemas.microsoft.com/office/drawing/2014/main" id="{0BE25082-023E-A349-80D3-2F753DC4F0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5F80DA-F787-DB48-8B4F-1FDFA0B82C60}"/>
              </a:ext>
            </a:extLst>
          </p:cNvPr>
          <p:cNvSpPr>
            <a:spLocks noGrp="1"/>
          </p:cNvSpPr>
          <p:nvPr>
            <p:ph type="sldNum" sz="quarter" idx="12"/>
          </p:nvPr>
        </p:nvSpPr>
        <p:spPr/>
        <p:txBody>
          <a:bodyPr/>
          <a:lstStyle/>
          <a:p>
            <a:fld id="{61D47ECC-EE62-CC45-BB82-6D92E58B63DE}" type="slidenum">
              <a:rPr lang="en-US" smtClean="0"/>
              <a:t>‹#›</a:t>
            </a:fld>
            <a:endParaRPr lang="en-US" dirty="0"/>
          </a:p>
        </p:txBody>
      </p:sp>
    </p:spTree>
    <p:extLst>
      <p:ext uri="{BB962C8B-B14F-4D97-AF65-F5344CB8AC3E}">
        <p14:creationId xmlns:p14="http://schemas.microsoft.com/office/powerpoint/2010/main" val="2308766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C6B703-DC5F-44AD-A64C-D527790F3C8D}" type="datetimeFigureOut">
              <a:rPr lang="en-US" smtClean="0"/>
              <a:t>8/16/2021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08E318-6F3D-4B5C-9D62-64EEB61B5ECE}" type="slidenum">
              <a:rPr lang="en-US" smtClean="0"/>
              <a:t>‹#›</a:t>
            </a:fld>
            <a:endParaRPr lang="en-US" dirty="0"/>
          </a:p>
        </p:txBody>
      </p:sp>
    </p:spTree>
    <p:extLst>
      <p:ext uri="{BB962C8B-B14F-4D97-AF65-F5344CB8AC3E}">
        <p14:creationId xmlns:p14="http://schemas.microsoft.com/office/powerpoint/2010/main" val="231699583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PRE-DECISIONAL, INTERNAL USE ONLY</a:t>
            </a:r>
          </a:p>
        </p:txBody>
      </p:sp>
      <p:sp>
        <p:nvSpPr>
          <p:cNvPr id="6" name="Slide Number Placeholder 5"/>
          <p:cNvSpPr>
            <a:spLocks noGrp="1"/>
          </p:cNvSpPr>
          <p:nvPr>
            <p:ph type="sldNum" sz="quarter" idx="12"/>
          </p:nvPr>
        </p:nvSpPr>
        <p:spPr>
          <a:xfrm>
            <a:off x="10910104" y="6356353"/>
            <a:ext cx="672297" cy="365125"/>
          </a:xfrm>
          <a:prstGeom prst="rect">
            <a:avLst/>
          </a:prstGeom>
        </p:spPr>
        <p:txBody>
          <a:bodyPr/>
          <a:lstStyle/>
          <a:p>
            <a:fld id="{DCD57FC4-C305-C246-BAEE-1D022AE99BB3}" type="slidenum">
              <a:rPr lang="en-US" smtClean="0"/>
              <a:t>‹#›</a:t>
            </a:fld>
            <a:endParaRPr lang="en-US" dirty="0"/>
          </a:p>
        </p:txBody>
      </p:sp>
    </p:spTree>
    <p:extLst>
      <p:ext uri="{BB962C8B-B14F-4D97-AF65-F5344CB8AC3E}">
        <p14:creationId xmlns:p14="http://schemas.microsoft.com/office/powerpoint/2010/main" val="29257949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2_A_Content-Layout-2018-2030">
    <p:bg>
      <p:bgPr>
        <a:solidFill>
          <a:schemeClr val="tx1"/>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6394F055-F925-4549-B9AC-1ABD6CA1879B}"/>
              </a:ext>
            </a:extLst>
          </p:cNvPr>
          <p:cNvSpPr/>
          <p:nvPr userDrawn="1"/>
        </p:nvSpPr>
        <p:spPr>
          <a:xfrm>
            <a:off x="7337662" y="912897"/>
            <a:ext cx="729871" cy="455695"/>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68580" rtlCol="0" anchor="t"/>
          <a:lstStyle/>
          <a:p>
            <a:pPr algn="ctr"/>
            <a:r>
              <a:rPr lang="en-US" sz="825" b="1" dirty="0">
                <a:solidFill>
                  <a:prstClr val="white"/>
                </a:solidFill>
                <a:latin typeface="Helvetica" pitchFamily="2" charset="0"/>
              </a:rPr>
              <a:t>Press. Rover</a:t>
            </a:r>
          </a:p>
        </p:txBody>
      </p:sp>
      <p:sp>
        <p:nvSpPr>
          <p:cNvPr id="22" name="Rounded Rectangle 21">
            <a:extLst>
              <a:ext uri="{FF2B5EF4-FFF2-40B4-BE49-F238E27FC236}">
                <a16:creationId xmlns:a16="http://schemas.microsoft.com/office/drawing/2014/main" id="{2DF8AF5C-1BB9-3642-9F8D-52C6B978B4D4}"/>
              </a:ext>
            </a:extLst>
          </p:cNvPr>
          <p:cNvSpPr/>
          <p:nvPr userDrawn="1"/>
        </p:nvSpPr>
        <p:spPr>
          <a:xfrm>
            <a:off x="8112817" y="912897"/>
            <a:ext cx="729871" cy="455695"/>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68580" rtlCol="0" anchor="t"/>
          <a:lstStyle/>
          <a:p>
            <a:pPr algn="ctr"/>
            <a:r>
              <a:rPr lang="en-US" sz="825" b="1" dirty="0">
                <a:solidFill>
                  <a:prstClr val="white"/>
                </a:solidFill>
                <a:latin typeface="Helvetica" pitchFamily="2" charset="0"/>
              </a:rPr>
              <a:t>Surface Habitat</a:t>
            </a:r>
          </a:p>
        </p:txBody>
      </p:sp>
      <p:pic>
        <p:nvPicPr>
          <p:cNvPr id="6" name="Picture 5">
            <a:extLst>
              <a:ext uri="{FF2B5EF4-FFF2-40B4-BE49-F238E27FC236}">
                <a16:creationId xmlns:a16="http://schemas.microsoft.com/office/drawing/2014/main" id="{8C8E5416-8F8C-3C48-85F8-E709F988FB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3273700" y="553177"/>
            <a:ext cx="1705479" cy="1694875"/>
          </a:xfrm>
          <a:prstGeom prst="ellipse">
            <a:avLst/>
          </a:prstGeom>
        </p:spPr>
      </p:pic>
      <p:sp>
        <p:nvSpPr>
          <p:cNvPr id="8" name="Rectangle 7">
            <a:extLst>
              <a:ext uri="{FF2B5EF4-FFF2-40B4-BE49-F238E27FC236}">
                <a16:creationId xmlns:a16="http://schemas.microsoft.com/office/drawing/2014/main" id="{841F07EC-5487-CC48-A9F6-F1A2ADF10119}"/>
              </a:ext>
            </a:extLst>
          </p:cNvPr>
          <p:cNvSpPr/>
          <p:nvPr userDrawn="1"/>
        </p:nvSpPr>
        <p:spPr>
          <a:xfrm>
            <a:off x="3147616" y="167244"/>
            <a:ext cx="1980439" cy="145726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dirty="0"/>
          </a:p>
        </p:txBody>
      </p:sp>
      <p:pic>
        <p:nvPicPr>
          <p:cNvPr id="7" name="Picture 6">
            <a:extLst>
              <a:ext uri="{FF2B5EF4-FFF2-40B4-BE49-F238E27FC236}">
                <a16:creationId xmlns:a16="http://schemas.microsoft.com/office/drawing/2014/main" id="{D5F35044-A7E4-864C-83DC-A5906D7D1263}"/>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0443024" y="224649"/>
            <a:ext cx="1486651" cy="1445048"/>
          </a:xfrm>
          <a:prstGeom prst="ellipse">
            <a:avLst/>
          </a:prstGeom>
        </p:spPr>
      </p:pic>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601"/>
            <a:ext cx="11717448" cy="718575"/>
          </a:xfrm>
          <a:prstGeom prst="rect">
            <a:avLst/>
          </a:prstGeom>
        </p:spPr>
        <p:txBody>
          <a:bodyPr/>
          <a:lstStyle>
            <a:lvl1pPr algn="ctr">
              <a:defRPr sz="1800">
                <a:latin typeface="Helvetica" pitchFamily="2" charset="0"/>
              </a:defRPr>
            </a:lvl1pPr>
          </a:lstStyle>
          <a:p>
            <a:r>
              <a:rPr lang="en-US" dirty="0"/>
              <a:t>Click to edit Master title style</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4913424" y="5973765"/>
            <a:ext cx="7049976" cy="655637"/>
          </a:xfrm>
          <a:prstGeom prst="rect">
            <a:avLst/>
          </a:prstGeom>
        </p:spPr>
        <p:txBody>
          <a:bodyPr/>
          <a:lstStyle>
            <a:lvl1pPr marL="0" indent="0">
              <a:buNone/>
              <a:defRPr sz="900" b="0">
                <a:solidFill>
                  <a:schemeClr val="bg1"/>
                </a:solidFill>
                <a:latin typeface="Helvetica" pitchFamily="2" charset="0"/>
              </a:defRPr>
            </a:lvl1pPr>
            <a:lvl2pPr marL="342900" indent="0">
              <a:buNone/>
              <a:defRPr sz="900" b="0">
                <a:solidFill>
                  <a:schemeClr val="bg1"/>
                </a:solidFill>
                <a:latin typeface="Helvetica" pitchFamily="2" charset="0"/>
              </a:defRPr>
            </a:lvl2pPr>
            <a:lvl3pPr marL="685800" indent="0">
              <a:buNone/>
              <a:defRPr sz="900" b="0">
                <a:solidFill>
                  <a:schemeClr val="bg1"/>
                </a:solidFill>
                <a:latin typeface="Helvetica" pitchFamily="2" charset="0"/>
              </a:defRPr>
            </a:lvl3pPr>
            <a:lvl4pPr marL="1028700" indent="0">
              <a:buNone/>
              <a:defRPr sz="900" b="0">
                <a:solidFill>
                  <a:schemeClr val="bg1"/>
                </a:solidFill>
                <a:latin typeface="Helvetica" pitchFamily="2" charset="0"/>
              </a:defRPr>
            </a:lvl4pPr>
            <a:lvl5pPr marL="1371600" indent="0">
              <a:buNone/>
              <a:defRPr sz="900" b="0">
                <a:solidFill>
                  <a:schemeClr val="bg1"/>
                </a:solidFill>
                <a:latin typeface="Helvetica" pitchFamily="2" charset="0"/>
              </a:defRPr>
            </a:lvl5pPr>
          </a:lstStyle>
          <a:p>
            <a:pPr lvl="0"/>
            <a:r>
              <a:rPr lang="en-US" dirty="0"/>
              <a:t>Click to edit Master text styles</a:t>
            </a:r>
          </a:p>
        </p:txBody>
      </p:sp>
      <p:sp>
        <p:nvSpPr>
          <p:cNvPr id="10" name="Rounded Rectangle 9">
            <a:extLst>
              <a:ext uri="{FF2B5EF4-FFF2-40B4-BE49-F238E27FC236}">
                <a16:creationId xmlns:a16="http://schemas.microsoft.com/office/drawing/2014/main" id="{1F0A3799-2059-FB42-AC4F-05C858617E23}"/>
              </a:ext>
            </a:extLst>
          </p:cNvPr>
          <p:cNvSpPr/>
          <p:nvPr userDrawn="1"/>
        </p:nvSpPr>
        <p:spPr>
          <a:xfrm>
            <a:off x="1824679" y="912895"/>
            <a:ext cx="731520" cy="45720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68580" rIns="0" bIns="68580"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25" b="1"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11" name="Rounded Rectangle 10">
            <a:extLst>
              <a:ext uri="{FF2B5EF4-FFF2-40B4-BE49-F238E27FC236}">
                <a16:creationId xmlns:a16="http://schemas.microsoft.com/office/drawing/2014/main" id="{F83E6369-3D6D-3844-85B3-7A7261581846}"/>
              </a:ext>
            </a:extLst>
          </p:cNvPr>
          <p:cNvSpPr/>
          <p:nvPr userDrawn="1"/>
        </p:nvSpPr>
        <p:spPr>
          <a:xfrm>
            <a:off x="4181904" y="912895"/>
            <a:ext cx="731520" cy="45720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68580" rIns="0" bIns="68580"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25" b="1" i="0" u="none" strike="noStrike" kern="1200" cap="none" spc="0" normalizeH="0" baseline="0" noProof="0" dirty="0">
                <a:ln>
                  <a:noFill/>
                </a:ln>
                <a:solidFill>
                  <a:prstClr val="white"/>
                </a:solidFill>
                <a:effectLst/>
                <a:uLnTx/>
                <a:uFillTx/>
                <a:latin typeface="Helvetica" pitchFamily="2" charset="0"/>
                <a:ea typeface="+mn-ea"/>
                <a:cs typeface="+mn-cs"/>
              </a:rPr>
              <a:t>I-Hab</a:t>
            </a:r>
          </a:p>
        </p:txBody>
      </p:sp>
      <p:sp>
        <p:nvSpPr>
          <p:cNvPr id="12" name="Rounded Rectangle 11">
            <a:extLst>
              <a:ext uri="{FF2B5EF4-FFF2-40B4-BE49-F238E27FC236}">
                <a16:creationId xmlns:a16="http://schemas.microsoft.com/office/drawing/2014/main" id="{377B094B-909F-D34C-ADC1-83E49F24C342}"/>
              </a:ext>
            </a:extLst>
          </p:cNvPr>
          <p:cNvSpPr/>
          <p:nvPr userDrawn="1"/>
        </p:nvSpPr>
        <p:spPr>
          <a:xfrm>
            <a:off x="3403321" y="912895"/>
            <a:ext cx="731520" cy="45720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68580" rIns="0" bIns="68580" rtlCol="0" anchor="t"/>
          <a:lstStyle/>
          <a:p>
            <a:pPr algn="ctr"/>
            <a:r>
              <a:rPr lang="en-US" sz="825" b="1" dirty="0">
                <a:solidFill>
                  <a:prstClr val="white"/>
                </a:solidFill>
                <a:latin typeface="Helvetica" pitchFamily="2" charset="0"/>
              </a:rPr>
              <a:t>HALO</a:t>
            </a:r>
          </a:p>
        </p:txBody>
      </p:sp>
      <p:sp>
        <p:nvSpPr>
          <p:cNvPr id="13" name="Rounded Rectangle 12">
            <a:extLst>
              <a:ext uri="{FF2B5EF4-FFF2-40B4-BE49-F238E27FC236}">
                <a16:creationId xmlns:a16="http://schemas.microsoft.com/office/drawing/2014/main" id="{13992EA3-F3DE-BA45-83EA-17A40D743EB8}"/>
              </a:ext>
            </a:extLst>
          </p:cNvPr>
          <p:cNvSpPr/>
          <p:nvPr userDrawn="1"/>
        </p:nvSpPr>
        <p:spPr>
          <a:xfrm>
            <a:off x="4972983" y="912895"/>
            <a:ext cx="731520" cy="45720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68580" rIns="0" bIns="68580" rtlCol="0" anchor="t"/>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25" b="1"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4" name="Rounded Rectangle 13">
            <a:extLst>
              <a:ext uri="{FF2B5EF4-FFF2-40B4-BE49-F238E27FC236}">
                <a16:creationId xmlns:a16="http://schemas.microsoft.com/office/drawing/2014/main" id="{1A02F5DC-A098-9744-8F57-429EF1FBD207}"/>
              </a:ext>
            </a:extLst>
          </p:cNvPr>
          <p:cNvSpPr/>
          <p:nvPr userDrawn="1"/>
        </p:nvSpPr>
        <p:spPr>
          <a:xfrm>
            <a:off x="6548824" y="912897"/>
            <a:ext cx="731520" cy="455695"/>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68580" rtlCol="0" anchor="t"/>
          <a:lstStyle/>
          <a:p>
            <a:pPr algn="ctr"/>
            <a:r>
              <a:rPr lang="en-US" sz="825" b="1" dirty="0">
                <a:solidFill>
                  <a:prstClr val="white"/>
                </a:solidFill>
                <a:latin typeface="Helvetica" pitchFamily="2" charset="0"/>
              </a:rPr>
              <a:t>Sustained HLS</a:t>
            </a:r>
          </a:p>
        </p:txBody>
      </p:sp>
      <p:sp>
        <p:nvSpPr>
          <p:cNvPr id="16" name="Rounded Rectangle 15">
            <a:extLst>
              <a:ext uri="{FF2B5EF4-FFF2-40B4-BE49-F238E27FC236}">
                <a16:creationId xmlns:a16="http://schemas.microsoft.com/office/drawing/2014/main" id="{23E45D51-83CD-AE41-B142-2CF3474EB86E}"/>
              </a:ext>
            </a:extLst>
          </p:cNvPr>
          <p:cNvSpPr/>
          <p:nvPr userDrawn="1"/>
        </p:nvSpPr>
        <p:spPr>
          <a:xfrm>
            <a:off x="8897605" y="912897"/>
            <a:ext cx="731520" cy="447793"/>
          </a:xfrm>
          <a:prstGeom prst="roundRect">
            <a:avLst/>
          </a:prstGeom>
          <a:solidFill>
            <a:schemeClr val="accent2"/>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68580" rIns="0" bIns="68580" rtlCol="0" anchor="t"/>
          <a:lstStyle/>
          <a:p>
            <a:pPr algn="ctr"/>
            <a:r>
              <a:rPr lang="en-US" sz="825" b="1" dirty="0">
                <a:solidFill>
                  <a:prstClr val="white"/>
                </a:solidFill>
                <a:latin typeface="Helvetica" pitchFamily="2" charset="0"/>
              </a:rPr>
              <a:t>EHC</a:t>
            </a:r>
          </a:p>
        </p:txBody>
      </p:sp>
      <p:graphicFrame>
        <p:nvGraphicFramePr>
          <p:cNvPr id="17" name="Table 16">
            <a:extLst>
              <a:ext uri="{FF2B5EF4-FFF2-40B4-BE49-F238E27FC236}">
                <a16:creationId xmlns:a16="http://schemas.microsoft.com/office/drawing/2014/main" id="{9CE86A6A-FAA9-724C-9149-41D9098FC0F9}"/>
              </a:ext>
            </a:extLst>
          </p:cNvPr>
          <p:cNvGraphicFramePr>
            <a:graphicFrameLocks noGrp="1"/>
          </p:cNvGraphicFramePr>
          <p:nvPr userDrawn="1"/>
        </p:nvGraphicFramePr>
        <p:xfrm>
          <a:off x="228601" y="1282674"/>
          <a:ext cx="11734015" cy="4660927"/>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3">
                  <a:extLst>
                    <a:ext uri="{9D8B030D-6E8A-4147-A177-3AD203B41FA5}">
                      <a16:colId xmlns:a16="http://schemas.microsoft.com/office/drawing/2014/main" val="772925415"/>
                    </a:ext>
                  </a:extLst>
                </a:gridCol>
              </a:tblGrid>
              <a:tr h="445596">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57150" cap="flat" cmpd="sng" algn="ctr">
                      <a:solidFill>
                        <a:srgbClr val="EE3827"/>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57150" cap="flat" cmpd="sng" algn="ctr">
                      <a:solidFill>
                        <a:srgbClr val="EE3827"/>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215331">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57150" cap="flat" cmpd="sng" algn="ctr">
                      <a:solidFill>
                        <a:srgbClr val="EE3827"/>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57150" cap="flat" cmpd="sng" algn="ctr">
                      <a:solidFill>
                        <a:srgbClr val="EE3827"/>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pic>
        <p:nvPicPr>
          <p:cNvPr id="18" name="Picture 17">
            <a:extLst>
              <a:ext uri="{FF2B5EF4-FFF2-40B4-BE49-F238E27FC236}">
                <a16:creationId xmlns:a16="http://schemas.microsoft.com/office/drawing/2014/main" id="{210330AC-A16D-5E47-8541-0648E533863B}"/>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15997" y="167246"/>
            <a:ext cx="1722084" cy="1559859"/>
          </a:xfrm>
          <a:prstGeom prst="rect">
            <a:avLst/>
          </a:prstGeom>
        </p:spPr>
      </p:pic>
      <p:pic>
        <p:nvPicPr>
          <p:cNvPr id="19" name="Picture 18">
            <a:extLst>
              <a:ext uri="{FF2B5EF4-FFF2-40B4-BE49-F238E27FC236}">
                <a16:creationId xmlns:a16="http://schemas.microsoft.com/office/drawing/2014/main" id="{D9066EDE-8644-5944-BFCA-DA2827024A77}"/>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581487" y="1515216"/>
            <a:ext cx="1516535" cy="853051"/>
          </a:xfrm>
          <a:prstGeom prst="rect">
            <a:avLst/>
          </a:prstGeom>
        </p:spPr>
      </p:pic>
      <p:pic>
        <p:nvPicPr>
          <p:cNvPr id="20" name="Picture 19">
            <a:extLst>
              <a:ext uri="{FF2B5EF4-FFF2-40B4-BE49-F238E27FC236}">
                <a16:creationId xmlns:a16="http://schemas.microsoft.com/office/drawing/2014/main" id="{9E9D9CBD-CDC9-A843-8E62-27F3A90F244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rot="19637501">
            <a:off x="5008933" y="1508787"/>
            <a:ext cx="1313705" cy="1336266"/>
          </a:xfrm>
          <a:prstGeom prst="rect">
            <a:avLst/>
          </a:prstGeom>
        </p:spPr>
      </p:pic>
      <p:sp>
        <p:nvSpPr>
          <p:cNvPr id="2" name="TextBox 1">
            <a:extLst>
              <a:ext uri="{FF2B5EF4-FFF2-40B4-BE49-F238E27FC236}">
                <a16:creationId xmlns:a16="http://schemas.microsoft.com/office/drawing/2014/main" id="{ABCC5881-625F-134E-A06E-CCA09DA62C25}"/>
              </a:ext>
            </a:extLst>
          </p:cNvPr>
          <p:cNvSpPr txBox="1"/>
          <p:nvPr userDrawn="1"/>
        </p:nvSpPr>
        <p:spPr>
          <a:xfrm>
            <a:off x="8298788" y="5595724"/>
            <a:ext cx="1161443" cy="219291"/>
          </a:xfrm>
          <a:prstGeom prst="rect">
            <a:avLst/>
          </a:prstGeom>
          <a:solidFill>
            <a:srgbClr val="EE3827"/>
          </a:solidFill>
        </p:spPr>
        <p:txBody>
          <a:bodyPr wrap="square" rtlCol="0">
            <a:spAutoFit/>
          </a:bodyPr>
          <a:lstStyle/>
          <a:p>
            <a:pPr algn="ctr"/>
            <a:r>
              <a:rPr lang="en-US" sz="825" b="1" dirty="0">
                <a:solidFill>
                  <a:schemeClr val="bg1"/>
                </a:solidFill>
                <a:latin typeface="Arial"/>
                <a:cs typeface="Arial"/>
              </a:rPr>
              <a:t>ISS Transition</a:t>
            </a:r>
          </a:p>
        </p:txBody>
      </p:sp>
      <p:pic>
        <p:nvPicPr>
          <p:cNvPr id="23" name="Picture 22">
            <a:extLst>
              <a:ext uri="{FF2B5EF4-FFF2-40B4-BE49-F238E27FC236}">
                <a16:creationId xmlns:a16="http://schemas.microsoft.com/office/drawing/2014/main" id="{D226BA50-C5E6-0044-9AAF-624274D0EE9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480523" y="1275169"/>
            <a:ext cx="3175000" cy="1778000"/>
          </a:xfrm>
          <a:prstGeom prst="rect">
            <a:avLst/>
          </a:prstGeom>
          <a:effectLst>
            <a:glow rad="25400">
              <a:schemeClr val="bg1">
                <a:alpha val="15000"/>
              </a:schemeClr>
            </a:glow>
          </a:effectLst>
        </p:spPr>
      </p:pic>
    </p:spTree>
    <p:extLst>
      <p:ext uri="{BB962C8B-B14F-4D97-AF65-F5344CB8AC3E}">
        <p14:creationId xmlns:p14="http://schemas.microsoft.com/office/powerpoint/2010/main" val="1270275450"/>
      </p:ext>
    </p:extLst>
  </p:cSld>
  <p:clrMapOvr>
    <a:masterClrMapping/>
  </p:clrMapOvr>
  <p:extLst>
    <p:ext uri="{DCECCB84-F9BA-43D5-87BE-67443E8EF086}">
      <p15:sldGuideLst xmlns:p15="http://schemas.microsoft.com/office/powerpoint/2012/main">
        <p15:guide id="1" pos="1128">
          <p15:clr>
            <a:srgbClr val="FBAE40"/>
          </p15:clr>
        </p15:guide>
        <p15:guide id="2" pos="6552">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8/16/2021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6244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image" Target="../media/image24.jpe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image" Target="../media/image24.jpe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theme" Target="../theme/theme4.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8.xml"/><Relationship Id="rId1" Type="http://schemas.openxmlformats.org/officeDocument/2006/relationships/slideLayout" Target="../slideLayouts/slideLayout87.xml"/><Relationship Id="rId4" Type="http://schemas.openxmlformats.org/officeDocument/2006/relationships/image" Target="../media/image27.jpe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91.xml"/><Relationship Id="rId2" Type="http://schemas.openxmlformats.org/officeDocument/2006/relationships/slideLayout" Target="../slideLayouts/slideLayout90.xml"/><Relationship Id="rId1" Type="http://schemas.openxmlformats.org/officeDocument/2006/relationships/slideLayout" Target="../slideLayouts/slideLayout89.xml"/><Relationship Id="rId5" Type="http://schemas.openxmlformats.org/officeDocument/2006/relationships/image" Target="../media/image27.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image" Target="../media/image28.jpeg"/><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theme" Target="../theme/theme8.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34" Type="http://schemas.openxmlformats.org/officeDocument/2006/relationships/slideLayout" Target="../slideLayouts/slideLayout150.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33" Type="http://schemas.openxmlformats.org/officeDocument/2006/relationships/slideLayout" Target="../slideLayouts/slideLayout149.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29" Type="http://schemas.openxmlformats.org/officeDocument/2006/relationships/slideLayout" Target="../slideLayouts/slideLayout145.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32" Type="http://schemas.openxmlformats.org/officeDocument/2006/relationships/slideLayout" Target="../slideLayouts/slideLayout148.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slideLayout" Target="../slideLayouts/slideLayout144.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31" Type="http://schemas.openxmlformats.org/officeDocument/2006/relationships/slideLayout" Target="../slideLayouts/slideLayout147.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 Id="rId30" Type="http://schemas.openxmlformats.org/officeDocument/2006/relationships/slideLayout" Target="../slideLayouts/slideLayout146.xml"/><Relationship Id="rId35"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theme" Target="../theme/theme10.xml"/><Relationship Id="rId1" Type="http://schemas.openxmlformats.org/officeDocument/2006/relationships/slideLayout" Target="../slideLayouts/slideLayout15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image" Target="../media/image39.png"/><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BC9010-59C5-4FA0-A9F7-712B32AE8BA9}"/>
              </a:ext>
            </a:extLst>
          </p:cNvPr>
          <p:cNvSpPr>
            <a:spLocks noGrp="1"/>
          </p:cNvSpPr>
          <p:nvPr>
            <p:ph type="title"/>
          </p:nvPr>
        </p:nvSpPr>
        <p:spPr>
          <a:xfrm>
            <a:off x="838200" y="365125"/>
            <a:ext cx="10515600" cy="1325563"/>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05C4766-3651-450F-9ABD-8DDEC01F7F3B}"/>
              </a:ext>
            </a:extLst>
          </p:cNvPr>
          <p:cNvSpPr>
            <a:spLocks noGrp="1"/>
          </p:cNvSpPr>
          <p:nvPr>
            <p:ph type="body" idx="1"/>
          </p:nvPr>
        </p:nvSpPr>
        <p:spPr>
          <a:xfrm>
            <a:off x="838200" y="1825625"/>
            <a:ext cx="10515600" cy="4351338"/>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99680225"/>
      </p:ext>
    </p:extLst>
  </p:cSld>
  <p:clrMap bg1="dk1" tx1="lt1" bg2="dk2" tx2="lt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Lst>
  <p:hf sldNum="0" hdr="0" ftr="0" dt="0"/>
  <p:txStyles>
    <p:titleStyle>
      <a:lvl1pPr algn="l" defTabSz="914400" rtl="0" eaLnBrk="1" latinLnBrk="0" hangingPunct="1">
        <a:lnSpc>
          <a:spcPct val="90000"/>
        </a:lnSpc>
        <a:spcBef>
          <a:spcPct val="0"/>
        </a:spcBef>
        <a:buNone/>
        <a:defRPr sz="3500" b="1" kern="1200" cap="all" spc="500" baseline="0">
          <a:solidFill>
            <a:schemeClr val="bg1"/>
          </a:solidFill>
          <a:latin typeface="+mj-lt"/>
          <a:ea typeface="+mj-ea"/>
          <a:cs typeface="Segoe UI" panose="020B0502040204020203" pitchFamily="34" charset="0"/>
        </a:defRPr>
      </a:lvl1pPr>
    </p:titleStyle>
    <p:bodyStyle>
      <a:lvl1pPr marL="0" indent="0" algn="l" defTabSz="914400" rtl="0" eaLnBrk="1" latinLnBrk="0" hangingPunct="1">
        <a:lnSpc>
          <a:spcPct val="90000"/>
        </a:lnSpc>
        <a:spcBef>
          <a:spcPts val="1000"/>
        </a:spcBef>
        <a:spcAft>
          <a:spcPts val="600"/>
        </a:spcAft>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4">
          <p15:clr>
            <a:srgbClr val="F26B43"/>
          </p15:clr>
        </p15:guide>
        <p15:guide id="2" pos="7152">
          <p15:clr>
            <a:srgbClr val="F26B43"/>
          </p15:clr>
        </p15:guide>
        <p15:guide id="3" orient="horz" pos="480">
          <p15:clr>
            <a:srgbClr val="F26B43"/>
          </p15:clr>
        </p15:guide>
        <p15:guide id="4" orient="horz" pos="3912">
          <p15:clr>
            <a:srgbClr val="F26B43"/>
          </p15:clr>
        </p15:guide>
        <p15:guide id="5" pos="3840">
          <p15:clr>
            <a:srgbClr val="F26B43"/>
          </p15:clr>
        </p15:guide>
        <p15:guide id="6" orient="horz" pos="2160">
          <p15:clr>
            <a:srgbClr val="F26B43"/>
          </p15:clr>
        </p15:guide>
        <p15:guide id="7" orient="horz" pos="216">
          <p15:clr>
            <a:srgbClr val="F26B43"/>
          </p15:clr>
        </p15:guide>
        <p15:guide id="8" pos="264">
          <p15:clr>
            <a:srgbClr val="F26B43"/>
          </p15:clr>
        </p15:guide>
        <p15:guide id="9" pos="7392">
          <p15:clr>
            <a:srgbClr val="F26B43"/>
          </p15:clr>
        </p15:guide>
        <p15:guide id="10" orient="horz" pos="40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09208" y="0"/>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80594" y="924831"/>
            <a:ext cx="6816649" cy="646331"/>
          </a:xfrm>
          <a:prstGeom prst="rect">
            <a:avLst/>
          </a:prstGeom>
          <a:noFill/>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19139"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Helvetica" pitchFamily="2" charset="0"/>
                <a:cs typeface="Arial" panose="020B0604020202020204" pitchFamily="34" charset="0"/>
              </a:defRPr>
            </a:lvl1pPr>
          </a:lstStyle>
          <a:p>
            <a:fld id="{FD1EBD71-4233-C14F-980D-3CAEF44976C6}" type="datetime1">
              <a:rPr lang="en-US" smtClean="0"/>
              <a:pPr/>
              <a:t>8/16/2021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rgbClr val="65CBF9"/>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0587572"/>
      </p:ext>
    </p:extLst>
  </p:cSld>
  <p:clrMap bg1="lt1" tx1="dk1" bg2="lt2" tx2="dk2" accent1="accent1" accent2="accent2" accent3="accent3" accent4="accent4" accent5="accent5" accent6="accent6" hlink="hlink" folHlink="folHlink"/>
  <p:sldLayoutIdLst>
    <p:sldLayoutId id="2147483889" r:id="rId1"/>
    <p:sldLayoutId id="2147483774" r:id="rId2"/>
    <p:sldLayoutId id="2147483865" r:id="rId3"/>
    <p:sldLayoutId id="2147483773" r:id="rId4"/>
    <p:sldLayoutId id="2147483864" r:id="rId5"/>
    <p:sldLayoutId id="2147483866"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874" r:id="rId22"/>
    <p:sldLayoutId id="2147483790" r:id="rId23"/>
    <p:sldLayoutId id="2147483791" r:id="rId24"/>
    <p:sldLayoutId id="2147483792" r:id="rId25"/>
    <p:sldLayoutId id="2147483793" r:id="rId26"/>
    <p:sldLayoutId id="2147483794" r:id="rId27"/>
    <p:sldLayoutId id="2147483891" r:id="rId28"/>
    <p:sldLayoutId id="2147483962"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p:titleStyle>
    <p:body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72DF3F-7DC4-E047-9F3D-B0C92B2D2A0F}"/>
              </a:ext>
            </a:extLst>
          </p:cNvPr>
          <p:cNvPicPr>
            <a:picLocks noChangeAspect="1"/>
          </p:cNvPicPr>
          <p:nvPr userDrawn="1"/>
        </p:nvPicPr>
        <p:blipFill>
          <a:blip r:embed="rId28" cstate="email">
            <a:extLst>
              <a:ext uri="{28A0092B-C50C-407E-A947-70E740481C1C}">
                <a14:useLocalDpi xmlns:a14="http://schemas.microsoft.com/office/drawing/2010/main" val="0"/>
              </a:ext>
            </a:extLst>
          </a:blip>
          <a:stretch>
            <a:fillRect/>
          </a:stretch>
        </p:blipFill>
        <p:spPr>
          <a:xfrm>
            <a:off x="0" y="0"/>
            <a:ext cx="64008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2582"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80594" y="924831"/>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19139"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Helvetica" pitchFamily="2" charset="0"/>
                <a:cs typeface="Arial" panose="020B0604020202020204" pitchFamily="34" charset="0"/>
              </a:defRPr>
            </a:lvl1pPr>
          </a:lstStyle>
          <a:p>
            <a:fld id="{FD1EBD71-4233-C14F-980D-3CAEF44976C6}" type="datetime1">
              <a:rPr lang="en-US" smtClean="0"/>
              <a:pPr/>
              <a:t>8/16/2021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rgbClr val="65CBF9"/>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022814422"/>
      </p:ext>
    </p:extLst>
  </p:cSld>
  <p:clrMap bg1="lt1" tx1="dk1" bg2="lt2" tx2="dk2" accent1="accent1" accent2="accent2" accent3="accent3" accent4="accent4" accent5="accent5" accent6="accent6" hlink="hlink" folHlink="folHlink"/>
  <p:sldLayoutIdLst>
    <p:sldLayoutId id="2147483801" r:id="rId1"/>
    <p:sldLayoutId id="2147483873" r:id="rId2"/>
    <p:sldLayoutId id="2147483800" r:id="rId3"/>
    <p:sldLayoutId id="2147483870" r:id="rId4"/>
    <p:sldLayoutId id="214748387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75" r:id="rId21"/>
    <p:sldLayoutId id="2147483817" r:id="rId22"/>
    <p:sldLayoutId id="2147483818" r:id="rId23"/>
    <p:sldLayoutId id="2147483819" r:id="rId24"/>
    <p:sldLayoutId id="2147483820" r:id="rId25"/>
    <p:sldLayoutId id="2147483821"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914400" rtl="0" eaLnBrk="1" latinLnBrk="0" hangingPunct="1">
        <a:lnSpc>
          <a:spcPct val="90000"/>
        </a:lnSpc>
        <a:spcBef>
          <a:spcPct val="0"/>
        </a:spcBef>
        <a:buNone/>
        <a:defRPr sz="4000" b="0" kern="1200">
          <a:solidFill>
            <a:schemeClr val="bg1"/>
          </a:solidFill>
          <a:latin typeface="Helvetica" pitchFamily="2" charset="0"/>
          <a:ea typeface="+mj-ea"/>
          <a:cs typeface="Arial" panose="020B0604020202020204" pitchFamily="34" charset="0"/>
        </a:defRPr>
      </a:lvl1pPr>
    </p:titleStyle>
    <p:body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EBF72E-FA7B-F541-93C6-5A8EC92B0B2D}"/>
              </a:ext>
            </a:extLst>
          </p:cNvPr>
          <p:cNvPicPr>
            <a:picLocks noChangeAspect="1"/>
          </p:cNvPicPr>
          <p:nvPr userDrawn="1"/>
        </p:nvPicPr>
        <p:blipFill>
          <a:blip r:embed="rId29" cstate="email">
            <a:extLst>
              <a:ext uri="{28A0092B-C50C-407E-A947-70E740481C1C}">
                <a14:useLocalDpi xmlns:a14="http://schemas.microsoft.com/office/drawing/2010/main" val="0"/>
              </a:ext>
            </a:extLst>
          </a:blip>
          <a:stretch>
            <a:fillRect/>
          </a:stretch>
        </p:blipFill>
        <p:spPr>
          <a:xfrm>
            <a:off x="0" y="2242"/>
            <a:ext cx="64008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2513"/>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2582" y="2513"/>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C10CB8"/>
              </a:gs>
              <a:gs pos="30000">
                <a:srgbClr val="660467"/>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80594" y="924831"/>
            <a:ext cx="6816649" cy="646331"/>
          </a:xfrm>
          <a:prstGeom prst="rect">
            <a:avLst/>
          </a:prstGeom>
          <a:noFill/>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19139"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1"/>
                </a:solidFill>
                <a:latin typeface="Helvetica" pitchFamily="2" charset="0"/>
                <a:cs typeface="Arial" panose="020B0604020202020204" pitchFamily="34" charset="0"/>
              </a:defRPr>
            </a:lvl1pPr>
          </a:lstStyle>
          <a:p>
            <a:fld id="{FD1EBD71-4233-C14F-980D-3CAEF44976C6}" type="datetime1">
              <a:rPr lang="en-US" smtClean="0"/>
              <a:pPr/>
              <a:t>8/16/2021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bg1"/>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chemeClr val="bg1"/>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898825011"/>
      </p:ext>
    </p:extLst>
  </p:cSld>
  <p:clrMap bg1="lt1" tx1="dk1" bg2="lt2" tx2="dk2" accent1="accent1" accent2="accent2" accent3="accent3" accent4="accent4" accent5="accent5" accent6="accent6" hlink="hlink" folHlink="folHlink"/>
  <p:sldLayoutIdLst>
    <p:sldLayoutId id="2147483887" r:id="rId1"/>
    <p:sldLayoutId id="2147483827" r:id="rId2"/>
    <p:sldLayoutId id="2147483883" r:id="rId3"/>
    <p:sldLayoutId id="2147483826" r:id="rId4"/>
    <p:sldLayoutId id="2147483879" r:id="rId5"/>
    <p:sldLayoutId id="2147483885"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82" r:id="rId22"/>
    <p:sldLayoutId id="2147483843" r:id="rId23"/>
    <p:sldLayoutId id="2147483844" r:id="rId24"/>
    <p:sldLayoutId id="2147483845" r:id="rId25"/>
    <p:sldLayoutId id="2147483846" r:id="rId26"/>
    <p:sldLayoutId id="2147483847"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914400" rtl="0" eaLnBrk="1" latinLnBrk="0" hangingPunct="1">
        <a:lnSpc>
          <a:spcPct val="90000"/>
        </a:lnSpc>
        <a:spcBef>
          <a:spcPct val="0"/>
        </a:spcBef>
        <a:buNone/>
        <a:defRPr sz="4000" b="0" kern="1200">
          <a:solidFill>
            <a:srgbClr val="FA04FD"/>
          </a:solidFill>
          <a:latin typeface="Helvetica" pitchFamily="2" charset="0"/>
          <a:ea typeface="+mj-ea"/>
          <a:cs typeface="Arial" panose="020B0604020202020204" pitchFamily="34" charset="0"/>
        </a:defRPr>
      </a:lvl1pPr>
    </p:titleStyle>
    <p:body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nvGraphicFramePr>
        <p:xfrm>
          <a:off x="228600" y="937817"/>
          <a:ext cx="11734014" cy="4754880"/>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2">
                  <a:extLst>
                    <a:ext uri="{9D8B030D-6E8A-4147-A177-3AD203B41FA5}">
                      <a16:colId xmlns:a16="http://schemas.microsoft.com/office/drawing/2014/main" val="772925415"/>
                    </a:ext>
                  </a:extLst>
                </a:gridCol>
              </a:tblGrid>
              <a:tr h="365760">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389120">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2" name="Rectangle 11">
            <a:extLst>
              <a:ext uri="{FF2B5EF4-FFF2-40B4-BE49-F238E27FC236}">
                <a16:creationId xmlns:a16="http://schemas.microsoft.com/office/drawing/2014/main" id="{FBECB530-BDEE-2B44-9CA8-F74DE3458B71}"/>
              </a:ext>
            </a:extLst>
          </p:cNvPr>
          <p:cNvSpPr/>
          <p:nvPr userDrawn="1"/>
        </p:nvSpPr>
        <p:spPr>
          <a:xfrm>
            <a:off x="229731" y="6363487"/>
            <a:ext cx="109281" cy="104748"/>
          </a:xfrm>
          <a:prstGeom prst="rect">
            <a:avLst/>
          </a:prstGeom>
          <a:solidFill>
            <a:srgbClr val="00B0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1249505" y="6080176"/>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4" name="Rectangle 13">
            <a:extLst>
              <a:ext uri="{FF2B5EF4-FFF2-40B4-BE49-F238E27FC236}">
                <a16:creationId xmlns:a16="http://schemas.microsoft.com/office/drawing/2014/main" id="{A4C87557-7FD2-744D-8208-47C16EF34824}"/>
              </a:ext>
            </a:extLst>
          </p:cNvPr>
          <p:cNvSpPr/>
          <p:nvPr userDrawn="1"/>
        </p:nvSpPr>
        <p:spPr>
          <a:xfrm>
            <a:off x="229731" y="6506557"/>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229731" y="6213934"/>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229731" y="6079824"/>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1249505" y="6213934"/>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1249505" y="6363487"/>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338979" y="6058684"/>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GROUND ACTIVITY</a:t>
            </a: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338979" y="6192442"/>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ISS / LEO</a:t>
            </a:r>
          </a:p>
        </p:txBody>
      </p:sp>
      <p:sp>
        <p:nvSpPr>
          <p:cNvPr id="21" name="TextBox 20">
            <a:extLst>
              <a:ext uri="{FF2B5EF4-FFF2-40B4-BE49-F238E27FC236}">
                <a16:creationId xmlns:a16="http://schemas.microsoft.com/office/drawing/2014/main" id="{5B0D1A79-3153-6C4E-8B5F-A2C00236CA08}"/>
              </a:ext>
            </a:extLst>
          </p:cNvPr>
          <p:cNvSpPr txBox="1"/>
          <p:nvPr userDrawn="1"/>
        </p:nvSpPr>
        <p:spPr>
          <a:xfrm>
            <a:off x="338979" y="6341995"/>
            <a:ext cx="34321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ORION</a:t>
            </a: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338979" y="6485065"/>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GATEWAY</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362582" y="6058684"/>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LUNAR SURFACE</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362582" y="6192442"/>
            <a:ext cx="661203"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TRANSIT</a:t>
            </a: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362582" y="6341995"/>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SURFACE</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1362582" y="6624848"/>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DECISION POINT</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1249505" y="6504067"/>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1362582" y="6485065"/>
            <a:ext cx="897539"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EVENTS/MILESTONES</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1249505" y="6643850"/>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Helvetica" pitchFamily="2"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2537104565"/>
      </p:ext>
    </p:extLst>
  </p:cSld>
  <p:clrMap bg1="lt1" tx1="dk1" bg2="lt2" tx2="dk2" accent1="accent1" accent2="accent2" accent3="accent3" accent4="accent4" accent5="accent5" accent6="accent6" hlink="hlink" folHlink="folHlink"/>
  <p:sldLayoutIdLst>
    <p:sldLayoutId id="2147483893" r:id="rId1"/>
    <p:sldLayoutId id="2147483894" r:id="rId2"/>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nvGraphicFramePr>
        <p:xfrm>
          <a:off x="228600" y="937817"/>
          <a:ext cx="11734014" cy="4754880"/>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2">
                  <a:extLst>
                    <a:ext uri="{9D8B030D-6E8A-4147-A177-3AD203B41FA5}">
                      <a16:colId xmlns:a16="http://schemas.microsoft.com/office/drawing/2014/main" val="772925415"/>
                    </a:ext>
                  </a:extLst>
                </a:gridCol>
              </a:tblGrid>
              <a:tr h="365760">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389120">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2" name="Rectangle 11">
            <a:extLst>
              <a:ext uri="{FF2B5EF4-FFF2-40B4-BE49-F238E27FC236}">
                <a16:creationId xmlns:a16="http://schemas.microsoft.com/office/drawing/2014/main" id="{FBECB530-BDEE-2B44-9CA8-F74DE3458B71}"/>
              </a:ext>
            </a:extLst>
          </p:cNvPr>
          <p:cNvSpPr>
            <a:spLocks noChangeAspect="1"/>
          </p:cNvSpPr>
          <p:nvPr userDrawn="1"/>
        </p:nvSpPr>
        <p:spPr>
          <a:xfrm>
            <a:off x="229730" y="6523598"/>
            <a:ext cx="137160" cy="137160"/>
          </a:xfrm>
          <a:prstGeom prst="rect">
            <a:avLst/>
          </a:prstGeom>
          <a:solidFill>
            <a:srgbClr val="00B0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3" name="Rectangle 12">
            <a:extLst>
              <a:ext uri="{FF2B5EF4-FFF2-40B4-BE49-F238E27FC236}">
                <a16:creationId xmlns:a16="http://schemas.microsoft.com/office/drawing/2014/main" id="{81589E7F-D27A-E04C-A089-D3EC10377783}"/>
              </a:ext>
            </a:extLst>
          </p:cNvPr>
          <p:cNvSpPr>
            <a:spLocks noChangeAspect="1"/>
          </p:cNvSpPr>
          <p:nvPr userDrawn="1"/>
        </p:nvSpPr>
        <p:spPr>
          <a:xfrm>
            <a:off x="1763256" y="6324833"/>
            <a:ext cx="137160" cy="137160"/>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4" name="Rectangle 13">
            <a:extLst>
              <a:ext uri="{FF2B5EF4-FFF2-40B4-BE49-F238E27FC236}">
                <a16:creationId xmlns:a16="http://schemas.microsoft.com/office/drawing/2014/main" id="{A4C87557-7FD2-744D-8208-47C16EF34824}"/>
              </a:ext>
            </a:extLst>
          </p:cNvPr>
          <p:cNvSpPr>
            <a:spLocks noChangeAspect="1"/>
          </p:cNvSpPr>
          <p:nvPr userDrawn="1"/>
        </p:nvSpPr>
        <p:spPr>
          <a:xfrm>
            <a:off x="1763256" y="6125057"/>
            <a:ext cx="137160" cy="137160"/>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5" name="Rectangle 14">
            <a:extLst>
              <a:ext uri="{FF2B5EF4-FFF2-40B4-BE49-F238E27FC236}">
                <a16:creationId xmlns:a16="http://schemas.microsoft.com/office/drawing/2014/main" id="{BFAACD45-3A25-C14F-997E-D30D1F759867}"/>
              </a:ext>
            </a:extLst>
          </p:cNvPr>
          <p:cNvSpPr>
            <a:spLocks noChangeAspect="1"/>
          </p:cNvSpPr>
          <p:nvPr userDrawn="1"/>
        </p:nvSpPr>
        <p:spPr>
          <a:xfrm>
            <a:off x="229730" y="6324833"/>
            <a:ext cx="137160" cy="137160"/>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6" name="Rectangle 15">
            <a:extLst>
              <a:ext uri="{FF2B5EF4-FFF2-40B4-BE49-F238E27FC236}">
                <a16:creationId xmlns:a16="http://schemas.microsoft.com/office/drawing/2014/main" id="{978B4618-F291-6D49-80E3-2E99A5AB2EFA}"/>
              </a:ext>
            </a:extLst>
          </p:cNvPr>
          <p:cNvSpPr>
            <a:spLocks noChangeAspect="1"/>
          </p:cNvSpPr>
          <p:nvPr userDrawn="1"/>
        </p:nvSpPr>
        <p:spPr>
          <a:xfrm>
            <a:off x="229730" y="6125057"/>
            <a:ext cx="137160" cy="137160"/>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7" name="Rectangle 16">
            <a:extLst>
              <a:ext uri="{FF2B5EF4-FFF2-40B4-BE49-F238E27FC236}">
                <a16:creationId xmlns:a16="http://schemas.microsoft.com/office/drawing/2014/main" id="{F020884E-F27C-F543-A7FC-394A0008DA2C}"/>
              </a:ext>
            </a:extLst>
          </p:cNvPr>
          <p:cNvSpPr>
            <a:spLocks noChangeAspect="1"/>
          </p:cNvSpPr>
          <p:nvPr userDrawn="1"/>
        </p:nvSpPr>
        <p:spPr>
          <a:xfrm>
            <a:off x="3181011" y="6125057"/>
            <a:ext cx="137160" cy="137160"/>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8" name="Rectangle 17">
            <a:extLst>
              <a:ext uri="{FF2B5EF4-FFF2-40B4-BE49-F238E27FC236}">
                <a16:creationId xmlns:a16="http://schemas.microsoft.com/office/drawing/2014/main" id="{4AA8E534-9B24-224D-996F-2C29451841C3}"/>
              </a:ext>
            </a:extLst>
          </p:cNvPr>
          <p:cNvSpPr>
            <a:spLocks noChangeAspect="1"/>
          </p:cNvSpPr>
          <p:nvPr userDrawn="1"/>
        </p:nvSpPr>
        <p:spPr>
          <a:xfrm>
            <a:off x="3181011" y="6324833"/>
            <a:ext cx="137160" cy="137160"/>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latin typeface="Helvetica" pitchFamily="2"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424231" y="6088993"/>
            <a:ext cx="1304007"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GROUND ACTIVITY</a:t>
            </a: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424231" y="6288769"/>
            <a:ext cx="1084125"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ISS / LEO</a:t>
            </a:r>
          </a:p>
        </p:txBody>
      </p:sp>
      <p:sp>
        <p:nvSpPr>
          <p:cNvPr id="21" name="TextBox 20">
            <a:extLst>
              <a:ext uri="{FF2B5EF4-FFF2-40B4-BE49-F238E27FC236}">
                <a16:creationId xmlns:a16="http://schemas.microsoft.com/office/drawing/2014/main" id="{5B0D1A79-3153-6C4E-8B5F-A2C00236CA08}"/>
              </a:ext>
            </a:extLst>
          </p:cNvPr>
          <p:cNvSpPr txBox="1"/>
          <p:nvPr userDrawn="1"/>
        </p:nvSpPr>
        <p:spPr>
          <a:xfrm>
            <a:off x="424231" y="6487534"/>
            <a:ext cx="854953"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ORION</a:t>
            </a: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1933836" y="6088993"/>
            <a:ext cx="811127"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GATEWAY</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933836" y="6288769"/>
            <a:ext cx="1224315"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LUNAR SURFACE</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3362667" y="6088993"/>
            <a:ext cx="1125166"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MARS TRANSIT</a:t>
            </a: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3362667" y="6288769"/>
            <a:ext cx="1125166"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MARS SURFACE</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3362667" y="6487534"/>
            <a:ext cx="1125166" cy="209288"/>
          </a:xfrm>
          <a:prstGeom prst="rect">
            <a:avLst/>
          </a:prstGeom>
          <a:noFill/>
        </p:spPr>
        <p:txBody>
          <a:bodyPr wrap="square" lIns="27432" tIns="27432" rIns="27432" bIns="27432" rtlCol="0">
            <a:spAutoFit/>
          </a:bodyPr>
          <a:lstStyle/>
          <a:p>
            <a:r>
              <a:rPr lang="en-US" sz="1000" b="1" dirty="0">
                <a:solidFill>
                  <a:schemeClr val="bg1"/>
                </a:solidFill>
                <a:latin typeface="Helvetica" pitchFamily="2" charset="0"/>
                <a:cs typeface="Arial"/>
              </a:rPr>
              <a:t>DECISION POINT</a:t>
            </a:r>
          </a:p>
        </p:txBody>
      </p:sp>
      <p:sp>
        <p:nvSpPr>
          <p:cNvPr id="29" name="Diamond 28">
            <a:extLst>
              <a:ext uri="{FF2B5EF4-FFF2-40B4-BE49-F238E27FC236}">
                <a16:creationId xmlns:a16="http://schemas.microsoft.com/office/drawing/2014/main" id="{48753234-E20E-B449-B1C8-71975D9C5681}"/>
              </a:ext>
            </a:extLst>
          </p:cNvPr>
          <p:cNvSpPr>
            <a:spLocks noChangeAspect="1"/>
          </p:cNvSpPr>
          <p:nvPr userDrawn="1"/>
        </p:nvSpPr>
        <p:spPr>
          <a:xfrm>
            <a:off x="3158151" y="6500738"/>
            <a:ext cx="182880" cy="182880"/>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solidFill>
                <a:schemeClr val="tx1"/>
              </a:solidFill>
              <a:latin typeface="Helvetica" pitchFamily="2"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Helvetica" pitchFamily="2" charset="0"/>
                <a:cs typeface="Arial"/>
              </a:rPr>
              <a:t>ECLSS-CHP SCLT ROADMAP</a:t>
            </a:r>
          </a:p>
        </p:txBody>
      </p:sp>
      <p:cxnSp>
        <p:nvCxnSpPr>
          <p:cNvPr id="30" name="Straight Connector 29">
            <a:extLst>
              <a:ext uri="{FF2B5EF4-FFF2-40B4-BE49-F238E27FC236}">
                <a16:creationId xmlns:a16="http://schemas.microsoft.com/office/drawing/2014/main" id="{B6490E27-E004-AF4F-BE1B-23EA72AD5B5C}"/>
              </a:ext>
            </a:extLst>
          </p:cNvPr>
          <p:cNvCxnSpPr>
            <a:cxnSpLocks/>
          </p:cNvCxnSpPr>
          <p:nvPr userDrawn="1"/>
        </p:nvCxnSpPr>
        <p:spPr>
          <a:xfrm flipV="1">
            <a:off x="4724400" y="5958348"/>
            <a:ext cx="0" cy="899652"/>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9151428"/>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23333" y="1063625"/>
            <a:ext cx="11379200" cy="560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E617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85443" name="Rectangle 3"/>
          <p:cNvSpPr>
            <a:spLocks noGrp="1" noChangeArrowheads="1"/>
          </p:cNvSpPr>
          <p:nvPr>
            <p:ph type="sldNum" sz="quarter" idx="4"/>
          </p:nvPr>
        </p:nvSpPr>
        <p:spPr bwMode="auto">
          <a:xfrm>
            <a:off x="9652000" y="6632576"/>
            <a:ext cx="2540000"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i="0">
                <a:solidFill>
                  <a:schemeClr val="tx1"/>
                </a:solidFill>
              </a:defRPr>
            </a:lvl1pPr>
          </a:lstStyle>
          <a:p>
            <a:pPr>
              <a:defRPr/>
            </a:pPr>
            <a:fld id="{96E8A367-B9FE-467B-A579-866D11CDF93C}" type="slidenum">
              <a:rPr lang="en-US" altLang="en-US"/>
              <a:pPr>
                <a:defRPr/>
              </a:pPr>
              <a:t>‹#›</a:t>
            </a:fld>
            <a:endParaRPr lang="en-US" altLang="en-US" dirty="0"/>
          </a:p>
        </p:txBody>
      </p:sp>
      <p:sp>
        <p:nvSpPr>
          <p:cNvPr id="1028" name="Rectangle 12"/>
          <p:cNvSpPr>
            <a:spLocks noGrp="1" noChangeArrowheads="1"/>
          </p:cNvSpPr>
          <p:nvPr>
            <p:ph type="title"/>
          </p:nvPr>
        </p:nvSpPr>
        <p:spPr bwMode="auto">
          <a:xfrm>
            <a:off x="1047751" y="150813"/>
            <a:ext cx="99419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2" name="Rectangle 13"/>
          <p:cNvSpPr>
            <a:spLocks noChangeArrowheads="1"/>
          </p:cNvSpPr>
          <p:nvPr userDrawn="1"/>
        </p:nvSpPr>
        <p:spPr bwMode="auto">
          <a:xfrm>
            <a:off x="0" y="1"/>
            <a:ext cx="12192000" cy="747713"/>
          </a:xfrm>
          <a:prstGeom prst="rect">
            <a:avLst/>
          </a:prstGeom>
          <a:solidFill>
            <a:srgbClr val="DFEBFF"/>
          </a:solidFill>
          <a:ln>
            <a:noFill/>
          </a:ln>
          <a:effectLst/>
        </p:spPr>
        <p:txBody>
          <a:bodyPr wrap="none" anchor="ctr"/>
          <a:lstStyle>
            <a:lvl1pPr algn="ctr">
              <a:defRPr sz="1400" b="1" i="1">
                <a:solidFill>
                  <a:srgbClr val="000080"/>
                </a:solidFill>
                <a:latin typeface="Arial" panose="020B0604020202020204" pitchFamily="34" charset="0"/>
              </a:defRPr>
            </a:lvl1pPr>
            <a:lvl2pPr marL="742950" indent="-285750" algn="ctr">
              <a:defRPr sz="1400" b="1" i="1">
                <a:solidFill>
                  <a:srgbClr val="000080"/>
                </a:solidFill>
                <a:latin typeface="Arial" panose="020B0604020202020204" pitchFamily="34" charset="0"/>
              </a:defRPr>
            </a:lvl2pPr>
            <a:lvl3pPr marL="1143000" indent="-228600" algn="ctr">
              <a:defRPr sz="1400" b="1" i="1">
                <a:solidFill>
                  <a:srgbClr val="000080"/>
                </a:solidFill>
                <a:latin typeface="Arial" panose="020B0604020202020204" pitchFamily="34" charset="0"/>
              </a:defRPr>
            </a:lvl3pPr>
            <a:lvl4pPr marL="1600200" indent="-228600" algn="ctr">
              <a:defRPr sz="1400" b="1" i="1">
                <a:solidFill>
                  <a:srgbClr val="000080"/>
                </a:solidFill>
                <a:latin typeface="Arial" panose="020B0604020202020204" pitchFamily="34" charset="0"/>
              </a:defRPr>
            </a:lvl4pPr>
            <a:lvl5pPr marL="2057400" indent="-228600" algn="ctr">
              <a:defRPr sz="1400" b="1" i="1">
                <a:solidFill>
                  <a:srgbClr val="000080"/>
                </a:solidFill>
                <a:latin typeface="Arial" panose="020B0604020202020204" pitchFamily="34" charset="0"/>
              </a:defRPr>
            </a:lvl5pPr>
            <a:lvl6pPr marL="2514600" indent="-228600" algn="ctr" eaLnBrk="0" fontAlgn="base" hangingPunct="0">
              <a:spcBef>
                <a:spcPct val="0"/>
              </a:spcBef>
              <a:spcAft>
                <a:spcPct val="0"/>
              </a:spcAft>
              <a:defRPr sz="1400" b="1" i="1">
                <a:solidFill>
                  <a:srgbClr val="000080"/>
                </a:solidFill>
                <a:latin typeface="Arial" panose="020B0604020202020204" pitchFamily="34" charset="0"/>
              </a:defRPr>
            </a:lvl6pPr>
            <a:lvl7pPr marL="2971800" indent="-228600" algn="ctr" eaLnBrk="0" fontAlgn="base" hangingPunct="0">
              <a:spcBef>
                <a:spcPct val="0"/>
              </a:spcBef>
              <a:spcAft>
                <a:spcPct val="0"/>
              </a:spcAft>
              <a:defRPr sz="1400" b="1" i="1">
                <a:solidFill>
                  <a:srgbClr val="000080"/>
                </a:solidFill>
                <a:latin typeface="Arial" panose="020B0604020202020204" pitchFamily="34" charset="0"/>
              </a:defRPr>
            </a:lvl7pPr>
            <a:lvl8pPr marL="3429000" indent="-228600" algn="ctr" eaLnBrk="0" fontAlgn="base" hangingPunct="0">
              <a:spcBef>
                <a:spcPct val="0"/>
              </a:spcBef>
              <a:spcAft>
                <a:spcPct val="0"/>
              </a:spcAft>
              <a:defRPr sz="1400" b="1" i="1">
                <a:solidFill>
                  <a:srgbClr val="000080"/>
                </a:solidFill>
                <a:latin typeface="Arial" panose="020B0604020202020204" pitchFamily="34" charset="0"/>
              </a:defRPr>
            </a:lvl8pPr>
            <a:lvl9pPr marL="3886200" indent="-228600" algn="ctr" eaLnBrk="0" fontAlgn="base" hangingPunct="0">
              <a:spcBef>
                <a:spcPct val="0"/>
              </a:spcBef>
              <a:spcAft>
                <a:spcPct val="0"/>
              </a:spcAft>
              <a:defRPr sz="1400" b="1" i="1">
                <a:solidFill>
                  <a:srgbClr val="000080"/>
                </a:solidFill>
                <a:latin typeface="Arial" panose="020B0604020202020204" pitchFamily="34" charset="0"/>
              </a:defRPr>
            </a:lvl9pPr>
          </a:lstStyle>
          <a:p>
            <a:pPr algn="l" eaLnBrk="1" hangingPunct="1">
              <a:defRPr/>
            </a:pPr>
            <a:endParaRPr lang="en-US" altLang="en-US" sz="2400" i="0" dirty="0" smtClean="0">
              <a:solidFill>
                <a:schemeClr val="tx1"/>
              </a:solidFill>
            </a:endParaRPr>
          </a:p>
        </p:txBody>
      </p:sp>
      <p:grpSp>
        <p:nvGrpSpPr>
          <p:cNvPr id="1030" name="Group 17"/>
          <p:cNvGrpSpPr>
            <a:grpSpLocks/>
          </p:cNvGrpSpPr>
          <p:nvPr/>
        </p:nvGrpSpPr>
        <p:grpSpPr bwMode="auto">
          <a:xfrm>
            <a:off x="137585" y="79376"/>
            <a:ext cx="927100" cy="569913"/>
            <a:chOff x="3630" y="1418"/>
            <a:chExt cx="898" cy="747"/>
          </a:xfrm>
        </p:grpSpPr>
        <p:sp>
          <p:nvSpPr>
            <p:cNvPr id="1035" name="Oval 18"/>
            <p:cNvSpPr>
              <a:spLocks noChangeArrowheads="1"/>
            </p:cNvSpPr>
            <p:nvPr/>
          </p:nvSpPr>
          <p:spPr bwMode="auto">
            <a:xfrm>
              <a:off x="3677" y="1422"/>
              <a:ext cx="734" cy="73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gn="ctr">
                <a:defRPr sz="1400" b="1" i="1">
                  <a:solidFill>
                    <a:srgbClr val="000080"/>
                  </a:solidFill>
                  <a:latin typeface="Arial" panose="020B0604020202020204" pitchFamily="34" charset="0"/>
                </a:defRPr>
              </a:lvl1pPr>
              <a:lvl2pPr marL="742950" indent="-285750" algn="ctr">
                <a:defRPr sz="1400" b="1" i="1">
                  <a:solidFill>
                    <a:srgbClr val="000080"/>
                  </a:solidFill>
                  <a:latin typeface="Arial" panose="020B0604020202020204" pitchFamily="34" charset="0"/>
                </a:defRPr>
              </a:lvl2pPr>
              <a:lvl3pPr marL="1143000" indent="-228600" algn="ctr">
                <a:defRPr sz="1400" b="1" i="1">
                  <a:solidFill>
                    <a:srgbClr val="000080"/>
                  </a:solidFill>
                  <a:latin typeface="Arial" panose="020B0604020202020204" pitchFamily="34" charset="0"/>
                </a:defRPr>
              </a:lvl3pPr>
              <a:lvl4pPr marL="1600200" indent="-228600" algn="ctr">
                <a:defRPr sz="1400" b="1" i="1">
                  <a:solidFill>
                    <a:srgbClr val="000080"/>
                  </a:solidFill>
                  <a:latin typeface="Arial" panose="020B0604020202020204" pitchFamily="34" charset="0"/>
                </a:defRPr>
              </a:lvl4pPr>
              <a:lvl5pPr marL="2057400" indent="-228600" algn="ctr">
                <a:defRPr sz="1400" b="1" i="1">
                  <a:solidFill>
                    <a:srgbClr val="000080"/>
                  </a:solidFill>
                  <a:latin typeface="Arial" panose="020B0604020202020204" pitchFamily="34" charset="0"/>
                </a:defRPr>
              </a:lvl5pPr>
              <a:lvl6pPr marL="2514600" indent="-228600" algn="ctr" eaLnBrk="0" fontAlgn="base" hangingPunct="0">
                <a:spcBef>
                  <a:spcPct val="0"/>
                </a:spcBef>
                <a:spcAft>
                  <a:spcPct val="0"/>
                </a:spcAft>
                <a:defRPr sz="1400" b="1" i="1">
                  <a:solidFill>
                    <a:srgbClr val="000080"/>
                  </a:solidFill>
                  <a:latin typeface="Arial" panose="020B0604020202020204" pitchFamily="34" charset="0"/>
                </a:defRPr>
              </a:lvl6pPr>
              <a:lvl7pPr marL="2971800" indent="-228600" algn="ctr" eaLnBrk="0" fontAlgn="base" hangingPunct="0">
                <a:spcBef>
                  <a:spcPct val="0"/>
                </a:spcBef>
                <a:spcAft>
                  <a:spcPct val="0"/>
                </a:spcAft>
                <a:defRPr sz="1400" b="1" i="1">
                  <a:solidFill>
                    <a:srgbClr val="000080"/>
                  </a:solidFill>
                  <a:latin typeface="Arial" panose="020B0604020202020204" pitchFamily="34" charset="0"/>
                </a:defRPr>
              </a:lvl7pPr>
              <a:lvl8pPr marL="3429000" indent="-228600" algn="ctr" eaLnBrk="0" fontAlgn="base" hangingPunct="0">
                <a:spcBef>
                  <a:spcPct val="0"/>
                </a:spcBef>
                <a:spcAft>
                  <a:spcPct val="0"/>
                </a:spcAft>
                <a:defRPr sz="1400" b="1" i="1">
                  <a:solidFill>
                    <a:srgbClr val="000080"/>
                  </a:solidFill>
                  <a:latin typeface="Arial" panose="020B0604020202020204" pitchFamily="34" charset="0"/>
                </a:defRPr>
              </a:lvl8pPr>
              <a:lvl9pPr marL="3886200" indent="-228600" algn="ctr" eaLnBrk="0" fontAlgn="base" hangingPunct="0">
                <a:spcBef>
                  <a:spcPct val="0"/>
                </a:spcBef>
                <a:spcAft>
                  <a:spcPct val="0"/>
                </a:spcAft>
                <a:defRPr sz="1400" b="1" i="1">
                  <a:solidFill>
                    <a:srgbClr val="000080"/>
                  </a:solidFill>
                  <a:latin typeface="Arial" panose="020B0604020202020204" pitchFamily="34" charset="0"/>
                </a:defRPr>
              </a:lvl9pPr>
            </a:lstStyle>
            <a:p>
              <a:pPr>
                <a:defRPr/>
              </a:pPr>
              <a:endParaRPr lang="en-US" altLang="en-US" sz="1400" dirty="0" smtClean="0"/>
            </a:p>
          </p:txBody>
        </p:sp>
        <p:pic>
          <p:nvPicPr>
            <p:cNvPr id="2" name="Picture 19" descr="NASA"/>
            <p:cNvPicPr>
              <a:picLocks noChangeAspect="1" noChangeArrowheads="1"/>
            </p:cNvPicPr>
            <p:nvPr/>
          </p:nvPicPr>
          <p:blipFill>
            <a:blip r:embed="rId1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30" y="1418"/>
              <a:ext cx="898" cy="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76490186"/>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Lst>
  <p:transition advClick="0">
    <p:randomBar/>
  </p:transition>
  <p:timing>
    <p:tnLst>
      <p:par>
        <p:cTn id="1" dur="indefinite" restart="never" nodeType="tmRoot"/>
      </p:par>
    </p:tnLst>
  </p:timing>
  <p:hf hdr="0" ftr="0" dt="0"/>
  <p:txStyles>
    <p:titleStyle>
      <a:lvl1pPr algn="l" rtl="0" eaLnBrk="0" fontAlgn="base" hangingPunct="0">
        <a:spcBef>
          <a:spcPct val="0"/>
        </a:spcBef>
        <a:spcAft>
          <a:spcPct val="0"/>
        </a:spcAft>
        <a:defRPr sz="2000" b="1" i="1" kern="1200">
          <a:solidFill>
            <a:schemeClr val="tx2"/>
          </a:solidFill>
          <a:latin typeface="+mj-lt"/>
          <a:ea typeface="+mj-ea"/>
          <a:cs typeface="+mj-cs"/>
        </a:defRPr>
      </a:lvl1pPr>
      <a:lvl2pPr algn="l" rtl="0" eaLnBrk="0" fontAlgn="base" hangingPunct="0">
        <a:spcBef>
          <a:spcPct val="0"/>
        </a:spcBef>
        <a:spcAft>
          <a:spcPct val="0"/>
        </a:spcAft>
        <a:defRPr sz="2000" b="1" i="1">
          <a:solidFill>
            <a:schemeClr val="tx2"/>
          </a:solidFill>
          <a:latin typeface="Arial" panose="020B0604020202020204" pitchFamily="34" charset="0"/>
        </a:defRPr>
      </a:lvl2pPr>
      <a:lvl3pPr algn="l" rtl="0" eaLnBrk="0" fontAlgn="base" hangingPunct="0">
        <a:spcBef>
          <a:spcPct val="0"/>
        </a:spcBef>
        <a:spcAft>
          <a:spcPct val="0"/>
        </a:spcAft>
        <a:defRPr sz="2000" b="1" i="1">
          <a:solidFill>
            <a:schemeClr val="tx2"/>
          </a:solidFill>
          <a:latin typeface="Arial" panose="020B0604020202020204" pitchFamily="34" charset="0"/>
        </a:defRPr>
      </a:lvl3pPr>
      <a:lvl4pPr algn="l" rtl="0" eaLnBrk="0" fontAlgn="base" hangingPunct="0">
        <a:spcBef>
          <a:spcPct val="0"/>
        </a:spcBef>
        <a:spcAft>
          <a:spcPct val="0"/>
        </a:spcAft>
        <a:defRPr sz="2000" b="1" i="1">
          <a:solidFill>
            <a:schemeClr val="tx2"/>
          </a:solidFill>
          <a:latin typeface="Arial" panose="020B0604020202020204" pitchFamily="34" charset="0"/>
        </a:defRPr>
      </a:lvl4pPr>
      <a:lvl5pPr algn="l" rtl="0" eaLnBrk="0" fontAlgn="base" hangingPunct="0">
        <a:spcBef>
          <a:spcPct val="0"/>
        </a:spcBef>
        <a:spcAft>
          <a:spcPct val="0"/>
        </a:spcAft>
        <a:defRPr sz="2000" b="1" i="1">
          <a:solidFill>
            <a:schemeClr val="tx2"/>
          </a:solidFill>
          <a:latin typeface="Arial" panose="020B0604020202020204" pitchFamily="34" charset="0"/>
        </a:defRPr>
      </a:lvl5pPr>
      <a:lvl6pPr marL="457200" algn="l" rtl="0" fontAlgn="base">
        <a:spcBef>
          <a:spcPct val="0"/>
        </a:spcBef>
        <a:spcAft>
          <a:spcPct val="0"/>
        </a:spcAft>
        <a:defRPr sz="2000" b="1" i="1">
          <a:solidFill>
            <a:schemeClr val="tx2"/>
          </a:solidFill>
          <a:latin typeface="Arial" panose="020B0604020202020204" pitchFamily="34" charset="0"/>
        </a:defRPr>
      </a:lvl6pPr>
      <a:lvl7pPr marL="914400" algn="l" rtl="0" fontAlgn="base">
        <a:spcBef>
          <a:spcPct val="0"/>
        </a:spcBef>
        <a:spcAft>
          <a:spcPct val="0"/>
        </a:spcAft>
        <a:defRPr sz="2000" b="1" i="1">
          <a:solidFill>
            <a:schemeClr val="tx2"/>
          </a:solidFill>
          <a:latin typeface="Arial" panose="020B0604020202020204" pitchFamily="34" charset="0"/>
        </a:defRPr>
      </a:lvl7pPr>
      <a:lvl8pPr marL="1371600" algn="l" rtl="0" fontAlgn="base">
        <a:spcBef>
          <a:spcPct val="0"/>
        </a:spcBef>
        <a:spcAft>
          <a:spcPct val="0"/>
        </a:spcAft>
        <a:defRPr sz="2000" b="1" i="1">
          <a:solidFill>
            <a:schemeClr val="tx2"/>
          </a:solidFill>
          <a:latin typeface="Arial" panose="020B0604020202020204" pitchFamily="34" charset="0"/>
        </a:defRPr>
      </a:lvl8pPr>
      <a:lvl9pPr marL="1828800" algn="l" rtl="0" fontAlgn="base">
        <a:spcBef>
          <a:spcPct val="0"/>
        </a:spcBef>
        <a:spcAft>
          <a:spcPct val="0"/>
        </a:spcAft>
        <a:defRPr sz="2000" b="1" i="1">
          <a:solidFill>
            <a:schemeClr val="tx2"/>
          </a:solidFill>
          <a:latin typeface="Arial" panose="020B0604020202020204" pitchFamily="34" charset="0"/>
        </a:defRPr>
      </a:lvl9pPr>
    </p:titleStyle>
    <p:bodyStyle>
      <a:lvl1pPr marL="342900" indent="-342900" algn="l" rtl="0" eaLnBrk="0" fontAlgn="base" hangingPunct="0">
        <a:spcBef>
          <a:spcPct val="30000"/>
        </a:spcBef>
        <a:spcAft>
          <a:spcPct val="0"/>
        </a:spcAft>
        <a:buClr>
          <a:srgbClr val="D30C07"/>
        </a:buClr>
        <a:buSzPct val="85000"/>
        <a:buFont typeface="Symbol" panose="05050102010706020507" pitchFamily="18" charset="2"/>
        <a:buChar char="¨"/>
        <a:defRPr sz="2000" b="1" kern="1200">
          <a:solidFill>
            <a:schemeClr val="tx1"/>
          </a:solidFill>
          <a:latin typeface="+mn-lt"/>
          <a:ea typeface="+mn-ea"/>
          <a:cs typeface="+mn-cs"/>
        </a:defRPr>
      </a:lvl1pPr>
      <a:lvl2pPr marL="742950" indent="-285750" algn="l" rtl="0" eaLnBrk="0" fontAlgn="base" hangingPunct="0">
        <a:spcBef>
          <a:spcPct val="30000"/>
        </a:spcBef>
        <a:spcAft>
          <a:spcPct val="0"/>
        </a:spcAft>
        <a:buClr>
          <a:srgbClr val="7993AC"/>
        </a:buClr>
        <a:buSzPct val="100000"/>
        <a:buFont typeface="Symbol" panose="05050102010706020507" pitchFamily="18" charset="2"/>
        <a:buChar char="·"/>
        <a:defRPr kern="1200">
          <a:solidFill>
            <a:schemeClr val="tx1"/>
          </a:solidFill>
          <a:latin typeface="+mn-lt"/>
          <a:ea typeface="+mn-ea"/>
          <a:cs typeface="+mn-cs"/>
        </a:defRPr>
      </a:lvl2pPr>
      <a:lvl3pPr marL="1143000" indent="-228600" algn="l" rtl="0" eaLnBrk="0" fontAlgn="base" hangingPunct="0">
        <a:spcBef>
          <a:spcPct val="30000"/>
        </a:spcBef>
        <a:spcAft>
          <a:spcPct val="0"/>
        </a:spcAft>
        <a:buSzPct val="70000"/>
        <a:buFont typeface="Symbol" panose="05050102010706020507" pitchFamily="18" charset="2"/>
        <a:buChar char="¾"/>
        <a:defRPr sz="1600" kern="1200">
          <a:solidFill>
            <a:schemeClr val="tx1"/>
          </a:solidFill>
          <a:latin typeface="+mn-lt"/>
          <a:ea typeface="+mn-ea"/>
          <a:cs typeface="+mn-cs"/>
        </a:defRPr>
      </a:lvl3pPr>
      <a:lvl4pPr marL="1600200" indent="-228600" algn="l" rtl="0" eaLnBrk="0" fontAlgn="base" hangingPunct="0">
        <a:spcBef>
          <a:spcPct val="30000"/>
        </a:spcBef>
        <a:spcAft>
          <a:spcPct val="0"/>
        </a:spcAft>
        <a:buFont typeface="Symbol" panose="05050102010706020507" pitchFamily="18" charset="2"/>
        <a:buChar char="·"/>
        <a:defRPr sz="1400" kern="1200">
          <a:solidFill>
            <a:schemeClr val="tx1"/>
          </a:solidFill>
          <a:latin typeface="+mn-lt"/>
          <a:ea typeface="+mn-ea"/>
          <a:cs typeface="+mn-cs"/>
        </a:defRPr>
      </a:lvl4pPr>
      <a:lvl5pPr marL="2057400" indent="-228600" algn="l" rtl="0" eaLnBrk="0" fontAlgn="base" hangingPunct="0">
        <a:spcBef>
          <a:spcPct val="30000"/>
        </a:spcBef>
        <a:spcAft>
          <a:spcPct val="0"/>
        </a:spcAft>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FFA69B-CA07-7749-ADE6-3684F7F919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6B85C5-3DFE-FC4F-92A2-3E8B0BCBDB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C102A-8AAA-174C-BA6D-D7C95C9DEA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330CD-84BC-2F44-90B4-E6A6A0EF979A}" type="datetimeFigureOut">
              <a:rPr lang="en-US" smtClean="0"/>
              <a:t>8/16/2021</a:t>
            </a:fld>
            <a:endParaRPr lang="en-US" dirty="0"/>
          </a:p>
        </p:txBody>
      </p:sp>
      <p:sp>
        <p:nvSpPr>
          <p:cNvPr id="5" name="Footer Placeholder 4">
            <a:extLst>
              <a:ext uri="{FF2B5EF4-FFF2-40B4-BE49-F238E27FC236}">
                <a16:creationId xmlns:a16="http://schemas.microsoft.com/office/drawing/2014/main" id="{D41488BE-F92F-C842-B506-C1C979EAD4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B1895CA-BFE1-9044-9AF2-35AA2F3680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14929-5FDC-9741-AAC3-15F5DD6A8CCA}" type="slidenum">
              <a:rPr lang="en-US" smtClean="0"/>
              <a:t>‹#›</a:t>
            </a:fld>
            <a:endParaRPr lang="en-US" dirty="0"/>
          </a:p>
        </p:txBody>
      </p:sp>
    </p:spTree>
    <p:extLst>
      <p:ext uri="{BB962C8B-B14F-4D97-AF65-F5344CB8AC3E}">
        <p14:creationId xmlns:p14="http://schemas.microsoft.com/office/powerpoint/2010/main" val="2336219081"/>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09208" y="0"/>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80594" y="924831"/>
            <a:ext cx="6816649" cy="646331"/>
          </a:xfrm>
          <a:prstGeom prst="rect">
            <a:avLst/>
          </a:prstGeom>
          <a:noFill/>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19139"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Helvetica" pitchFamily="2" charset="0"/>
                <a:cs typeface="Arial" panose="020B0604020202020204" pitchFamily="34" charset="0"/>
              </a:defRPr>
            </a:lvl1pPr>
          </a:lstStyle>
          <a:p>
            <a:fld id="{FD1EBD71-4233-C14F-980D-3CAEF44976C6}" type="datetime1">
              <a:rPr lang="en-US" smtClean="0"/>
              <a:pPr/>
              <a:t>8/16/2021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rgbClr val="65CBF9"/>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6040473"/>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 id="2147483944" r:id="rId18"/>
    <p:sldLayoutId id="2147483945" r:id="rId19"/>
    <p:sldLayoutId id="2147483946" r:id="rId20"/>
    <p:sldLayoutId id="2147483947" r:id="rId21"/>
    <p:sldLayoutId id="2147483948" r:id="rId22"/>
    <p:sldLayoutId id="2147483949" r:id="rId23"/>
    <p:sldLayoutId id="2147483950" r:id="rId24"/>
    <p:sldLayoutId id="2147483951" r:id="rId25"/>
    <p:sldLayoutId id="2147483952" r:id="rId26"/>
    <p:sldLayoutId id="2147483953" r:id="rId27"/>
    <p:sldLayoutId id="2147483954" r:id="rId28"/>
    <p:sldLayoutId id="2147483955" r:id="rId29"/>
    <p:sldLayoutId id="2147483956" r:id="rId30"/>
    <p:sldLayoutId id="2147483957" r:id="rId31"/>
    <p:sldLayoutId id="2147483958" r:id="rId32"/>
    <p:sldLayoutId id="2147483959" r:id="rId33"/>
    <p:sldLayoutId id="2147483963"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p:titleStyle>
    <p:body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1795468"/>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6629400"/>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extLst/>
          </p:nvPr>
        </p:nvGraphicFramePr>
        <p:xfrm>
          <a:off x="228600" y="937817"/>
          <a:ext cx="11734014" cy="5248968"/>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2">
                  <a:extLst>
                    <a:ext uri="{9D8B030D-6E8A-4147-A177-3AD203B41FA5}">
                      <a16:colId xmlns:a16="http://schemas.microsoft.com/office/drawing/2014/main" val="772925415"/>
                    </a:ext>
                  </a:extLst>
                </a:gridCol>
              </a:tblGrid>
              <a:tr h="372823">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876145">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2" name="Rectangle 11">
            <a:extLst>
              <a:ext uri="{FF2B5EF4-FFF2-40B4-BE49-F238E27FC236}">
                <a16:creationId xmlns:a16="http://schemas.microsoft.com/office/drawing/2014/main" id="{FBECB530-BDEE-2B44-9CA8-F74DE3458B71}"/>
              </a:ext>
            </a:extLst>
          </p:cNvPr>
          <p:cNvSpPr/>
          <p:nvPr userDrawn="1"/>
        </p:nvSpPr>
        <p:spPr>
          <a:xfrm>
            <a:off x="8975519" y="563285"/>
            <a:ext cx="109281" cy="104748"/>
          </a:xfrm>
          <a:prstGeom prst="rect">
            <a:avLst/>
          </a:prstGeom>
          <a:solidFill>
            <a:srgbClr val="00B0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9995293" y="279974"/>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4" name="Rectangle 13">
            <a:extLst>
              <a:ext uri="{FF2B5EF4-FFF2-40B4-BE49-F238E27FC236}">
                <a16:creationId xmlns:a16="http://schemas.microsoft.com/office/drawing/2014/main" id="{A4C87557-7FD2-744D-8208-47C16EF34824}"/>
              </a:ext>
            </a:extLst>
          </p:cNvPr>
          <p:cNvSpPr/>
          <p:nvPr userDrawn="1"/>
        </p:nvSpPr>
        <p:spPr>
          <a:xfrm>
            <a:off x="8975519" y="706355"/>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8975519" y="413732"/>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8975519" y="279622"/>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9995293" y="413732"/>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9995293" y="563285"/>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9084767" y="258482"/>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GROUND ACTIVITY</a:t>
            </a: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9084767" y="392240"/>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ISS / LEO</a:t>
            </a:r>
          </a:p>
        </p:txBody>
      </p:sp>
      <p:sp>
        <p:nvSpPr>
          <p:cNvPr id="21" name="TextBox 20">
            <a:extLst>
              <a:ext uri="{FF2B5EF4-FFF2-40B4-BE49-F238E27FC236}">
                <a16:creationId xmlns:a16="http://schemas.microsoft.com/office/drawing/2014/main" id="{5B0D1A79-3153-6C4E-8B5F-A2C00236CA08}"/>
              </a:ext>
            </a:extLst>
          </p:cNvPr>
          <p:cNvSpPr txBox="1"/>
          <p:nvPr userDrawn="1"/>
        </p:nvSpPr>
        <p:spPr>
          <a:xfrm>
            <a:off x="9084767" y="541793"/>
            <a:ext cx="34321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ORION</a:t>
            </a: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9084767" y="684863"/>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GATEWAY</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0108370" y="258482"/>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LUNAR SURFACE</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0108370" y="392240"/>
            <a:ext cx="661203"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TRANSIT</a:t>
            </a: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0108370" y="541793"/>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SURFACE</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11040487" y="398265"/>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DECISION POINT</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10927410" y="277484"/>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11040487" y="258482"/>
            <a:ext cx="897539"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EVENTS/MILESTONES</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10927410" y="417267"/>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Helvetica" pitchFamily="2"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3466179316"/>
      </p:ext>
    </p:extLst>
  </p:cSld>
  <p:clrMap bg1="lt1" tx1="dk1" bg2="lt2" tx2="dk2" accent1="accent1" accent2="accent2" accent3="accent3" accent4="accent4" accent5="accent5" accent6="accent6" hlink="hlink" folHlink="folHlink"/>
  <p:sldLayoutIdLst>
    <p:sldLayoutId id="2147483961" r:id="rId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orient="horz" pos="816">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70B08-42A3-8348-AFCE-BBCAF6EF3F3A}"/>
              </a:ext>
            </a:extLst>
          </p:cNvPr>
          <p:cNvSpPr/>
          <p:nvPr userDrawn="1"/>
        </p:nvSpPr>
        <p:spPr>
          <a:xfrm>
            <a:off x="0" y="0"/>
            <a:ext cx="12192000" cy="1143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itle Placeholder 1">
            <a:extLst>
              <a:ext uri="{FF2B5EF4-FFF2-40B4-BE49-F238E27FC236}">
                <a16:creationId xmlns:a16="http://schemas.microsoft.com/office/drawing/2014/main" id="{B96C3E8B-107C-9046-B3CB-E80EBB743253}"/>
              </a:ext>
            </a:extLst>
          </p:cNvPr>
          <p:cNvSpPr>
            <a:spLocks noGrp="1"/>
          </p:cNvSpPr>
          <p:nvPr>
            <p:ph type="title"/>
          </p:nvPr>
        </p:nvSpPr>
        <p:spPr>
          <a:xfrm>
            <a:off x="381000" y="243017"/>
            <a:ext cx="10126659" cy="7239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67C52A2-B882-5244-9C20-1270C2BC8CB3}"/>
              </a:ext>
            </a:extLst>
          </p:cNvPr>
          <p:cNvSpPr>
            <a:spLocks noGrp="1"/>
          </p:cNvSpPr>
          <p:nvPr>
            <p:ph type="body" idx="1"/>
          </p:nvPr>
        </p:nvSpPr>
        <p:spPr>
          <a:xfrm>
            <a:off x="381000" y="1600201"/>
            <a:ext cx="11430000" cy="4576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C7E0349-1365-6F44-B603-88E2FE40AA41}"/>
              </a:ext>
            </a:extLst>
          </p:cNvPr>
          <p:cNvSpPr>
            <a:spLocks noGrp="1"/>
          </p:cNvSpPr>
          <p:nvPr>
            <p:ph type="sldNum" sz="quarter" idx="4"/>
          </p:nvPr>
        </p:nvSpPr>
        <p:spPr>
          <a:xfrm>
            <a:off x="9068927" y="6372403"/>
            <a:ext cx="27432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4DAC10E1-AC07-EB4F-8B72-16B61D414E67}" type="slidenum">
              <a:rPr lang="en-US" smtClean="0"/>
              <a:pPr/>
              <a:t>‹#›</a:t>
            </a:fld>
            <a:endParaRPr lang="en-US" dirty="0"/>
          </a:p>
        </p:txBody>
      </p:sp>
      <p:pic>
        <p:nvPicPr>
          <p:cNvPr id="11" name="Picture 10">
            <a:extLst>
              <a:ext uri="{FF2B5EF4-FFF2-40B4-BE49-F238E27FC236}">
                <a16:creationId xmlns:a16="http://schemas.microsoft.com/office/drawing/2014/main" id="{BABBD3DF-90E0-BE41-ABA1-DB19F274F214}"/>
              </a:ext>
            </a:extLst>
          </p:cNvPr>
          <p:cNvPicPr>
            <a:picLocks noChangeAspect="1"/>
          </p:cNvPicPr>
          <p:nvPr userDrawn="1"/>
        </p:nvPicPr>
        <p:blipFill>
          <a:blip r:embed="rId15" cstate="screen">
            <a:extLst>
              <a:ext uri="{28A0092B-C50C-407E-A947-70E740481C1C}">
                <a14:useLocalDpi xmlns:a14="http://schemas.microsoft.com/office/drawing/2010/main" val="0"/>
              </a:ext>
            </a:extLst>
          </a:blip>
          <a:stretch>
            <a:fillRect/>
          </a:stretch>
        </p:blipFill>
        <p:spPr>
          <a:xfrm>
            <a:off x="10888669" y="209248"/>
            <a:ext cx="922332" cy="761999"/>
          </a:xfrm>
          <a:prstGeom prst="rect">
            <a:avLst/>
          </a:prstGeom>
        </p:spPr>
      </p:pic>
    </p:spTree>
    <p:extLst>
      <p:ext uri="{BB962C8B-B14F-4D97-AF65-F5344CB8AC3E}">
        <p14:creationId xmlns:p14="http://schemas.microsoft.com/office/powerpoint/2010/main" val="106855829"/>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Lst>
  <p:txStyles>
    <p:titleStyle>
      <a:lvl1pPr algn="l" defTabSz="685800" rtl="0" eaLnBrk="1" latinLnBrk="0" hangingPunct="1">
        <a:lnSpc>
          <a:spcPct val="90000"/>
        </a:lnSpc>
        <a:spcBef>
          <a:spcPct val="0"/>
        </a:spcBef>
        <a:buNone/>
        <a:defRPr sz="270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40">
          <p15:clr>
            <a:srgbClr val="F26B43"/>
          </p15:clr>
        </p15:guide>
        <p15:guide id="3" pos="7440">
          <p15:clr>
            <a:srgbClr val="F26B43"/>
          </p15:clr>
        </p15:guide>
        <p15:guide id="4" orient="horz" pos="3888">
          <p15:clr>
            <a:srgbClr val="F26B43"/>
          </p15:clr>
        </p15:guide>
        <p15:guide id="5" orient="horz" pos="4176">
          <p15:clr>
            <a:srgbClr val="F26B43"/>
          </p15:clr>
        </p15:guide>
        <p15:guide id="6" orient="horz" pos="864">
          <p15:clr>
            <a:srgbClr val="F26B43"/>
          </p15:clr>
        </p15:guide>
        <p15:guide id="7" orient="horz" pos="1008">
          <p15:clr>
            <a:srgbClr val="F26B43"/>
          </p15:clr>
        </p15:guide>
        <p15:guide id="8" orient="horz" pos="144">
          <p15:clr>
            <a:srgbClr val="F26B43"/>
          </p15:clr>
        </p15:guide>
        <p15:guide id="9" orient="horz" pos="4032">
          <p15:clr>
            <a:srgbClr val="F26B43"/>
          </p15:clr>
        </p15:guide>
        <p15:guide id="10" orient="horz" pos="6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image" Target="../media/image49.jpeg"/><Relationship Id="rId5" Type="http://schemas.openxmlformats.org/officeDocument/2006/relationships/image" Target="../media/image6.png"/><Relationship Id="rId4" Type="http://schemas.openxmlformats.org/officeDocument/2006/relationships/image" Target="../media/image4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7.xml"/></Relationships>
</file>

<file path=ppt/slides/_rels/slide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150.xml"/></Relationships>
</file>

<file path=ppt/slides/_rels/slide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53.png"/></Relationships>
</file>

<file path=ppt/slides/_rels/slide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55.tiff"/></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57.jpe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61.jpeg"/><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3.xml"/></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06.xml"/></Relationships>
</file>

<file path=ppt/slides/_rels/slide1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jp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70.png"/><Relationship Id="rId5" Type="http://schemas.openxmlformats.org/officeDocument/2006/relationships/image" Target="../media/image69.jpg"/><Relationship Id="rId4" Type="http://schemas.openxmlformats.org/officeDocument/2006/relationships/image" Target="../media/image68.jpeg"/></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66.png"/><Relationship Id="rId5" Type="http://schemas.openxmlformats.org/officeDocument/2006/relationships/image" Target="../media/image74.jpeg"/><Relationship Id="rId4" Type="http://schemas.openxmlformats.org/officeDocument/2006/relationships/image" Target="../media/image73.jpeg"/></Relationships>
</file>

<file path=ppt/slides/_rels/slide1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8.xml"/><Relationship Id="rId1" Type="http://schemas.openxmlformats.org/officeDocument/2006/relationships/slideLayout" Target="../slideLayouts/slideLayout25.xml"/><Relationship Id="rId5" Type="http://schemas.openxmlformats.org/officeDocument/2006/relationships/image" Target="../media/image77.png"/><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8B138D-CB1D-7347-B37F-BF532C8176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8029" y="2132825"/>
            <a:ext cx="3529818" cy="1985522"/>
          </a:xfrm>
          <a:prstGeom prst="rect">
            <a:avLst/>
          </a:prstGeom>
          <a:ln>
            <a:solidFill>
              <a:schemeClr val="bg1"/>
            </a:solidFill>
          </a:ln>
        </p:spPr>
      </p:pic>
      <p:pic>
        <p:nvPicPr>
          <p:cNvPr id="4" name="Picture Placeholder 3"/>
          <p:cNvPicPr>
            <a:picLocks noGrp="1" noChangeAspect="1"/>
          </p:cNvPicPr>
          <p:nvPr>
            <p:ph type="pic" sz="quarter" idx="15"/>
          </p:nvPr>
        </p:nvPicPr>
        <p:blipFill>
          <a:blip r:embed="rId4" cstate="screen">
            <a:extLst>
              <a:ext uri="{28A0092B-C50C-407E-A947-70E740481C1C}">
                <a14:useLocalDpi xmlns:a14="http://schemas.microsoft.com/office/drawing/2010/main" val="0"/>
              </a:ext>
            </a:extLst>
          </a:blip>
          <a:stretch>
            <a:fillRect/>
          </a:stretch>
        </p:blipFill>
        <p:spPr>
          <a:xfrm>
            <a:off x="4168029" y="4118347"/>
            <a:ext cx="3529818" cy="1985522"/>
          </a:xfrm>
          <a:ln>
            <a:solidFill>
              <a:schemeClr val="bg1"/>
            </a:solidFill>
          </a:ln>
        </p:spPr>
      </p:pic>
      <p:sp>
        <p:nvSpPr>
          <p:cNvPr id="13" name="Text Placeholder 12">
            <a:extLst>
              <a:ext uri="{FF2B5EF4-FFF2-40B4-BE49-F238E27FC236}">
                <a16:creationId xmlns:a16="http://schemas.microsoft.com/office/drawing/2014/main" id="{27EEE587-9381-634E-8804-5DD4F1F0F6DD}"/>
              </a:ext>
            </a:extLst>
          </p:cNvPr>
          <p:cNvSpPr>
            <a:spLocks noGrp="1"/>
          </p:cNvSpPr>
          <p:nvPr>
            <p:ph type="body" sz="quarter" idx="16"/>
          </p:nvPr>
        </p:nvSpPr>
        <p:spPr>
          <a:xfrm>
            <a:off x="1613040" y="773720"/>
            <a:ext cx="8921151" cy="523220"/>
          </a:xfrm>
        </p:spPr>
        <p:txBody>
          <a:bodyPr/>
          <a:lstStyle/>
          <a:p>
            <a:r>
              <a:rPr lang="en-US" sz="2800" b="1" dirty="0" smtClean="0"/>
              <a:t>Lunar Life Support Overview</a:t>
            </a:r>
            <a:endParaRPr lang="en-US" sz="2800" b="1" dirty="0"/>
          </a:p>
        </p:txBody>
      </p:sp>
      <p:sp>
        <p:nvSpPr>
          <p:cNvPr id="15" name="Text Placeholder 14">
            <a:extLst>
              <a:ext uri="{FF2B5EF4-FFF2-40B4-BE49-F238E27FC236}">
                <a16:creationId xmlns:a16="http://schemas.microsoft.com/office/drawing/2014/main" id="{6F0003E4-2128-544A-8D7F-BA1356EEB919}"/>
              </a:ext>
            </a:extLst>
          </p:cNvPr>
          <p:cNvSpPr>
            <a:spLocks noGrp="1"/>
          </p:cNvSpPr>
          <p:nvPr>
            <p:ph type="body" sz="quarter" idx="18"/>
          </p:nvPr>
        </p:nvSpPr>
        <p:spPr>
          <a:xfrm>
            <a:off x="1855616" y="1405438"/>
            <a:ext cx="8503919" cy="369332"/>
          </a:xfrm>
        </p:spPr>
        <p:txBody>
          <a:bodyPr/>
          <a:lstStyle/>
          <a:p>
            <a:r>
              <a:rPr lang="en-US" b="1" dirty="0"/>
              <a:t>James Broyan – </a:t>
            </a:r>
            <a:r>
              <a:rPr lang="en-US" b="1" dirty="0" smtClean="0"/>
              <a:t>NASA ECLSS-CHP SCLT </a:t>
            </a:r>
            <a:r>
              <a:rPr lang="en-US" b="1" dirty="0"/>
              <a:t>Deputy</a:t>
            </a:r>
          </a:p>
        </p:txBody>
      </p:sp>
      <p:pic>
        <p:nvPicPr>
          <p:cNvPr id="14" name="Picture 13">
            <a:extLst>
              <a:ext uri="{FF2B5EF4-FFF2-40B4-BE49-F238E27FC236}">
                <a16:creationId xmlns:a16="http://schemas.microsoft.com/office/drawing/2014/main" id="{D8A71FFE-F200-C540-A140-C439045009C0}"/>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843290" y="391827"/>
            <a:ext cx="967710" cy="799489"/>
          </a:xfrm>
          <a:prstGeom prst="rect">
            <a:avLst/>
          </a:prstGeom>
        </p:spPr>
      </p:pic>
      <p:sp>
        <p:nvSpPr>
          <p:cNvPr id="16" name="TextBox 15">
            <a:extLst>
              <a:ext uri="{FF2B5EF4-FFF2-40B4-BE49-F238E27FC236}">
                <a16:creationId xmlns:a16="http://schemas.microsoft.com/office/drawing/2014/main" id="{47F074FA-7C4E-1F47-8CAA-9A45D2D69EE9}"/>
              </a:ext>
            </a:extLst>
          </p:cNvPr>
          <p:cNvSpPr txBox="1"/>
          <p:nvPr/>
        </p:nvSpPr>
        <p:spPr>
          <a:xfrm>
            <a:off x="10166350" y="1218454"/>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pic>
        <p:nvPicPr>
          <p:cNvPr id="8" name="Picture Placeholder 7"/>
          <p:cNvPicPr>
            <a:picLocks noGrp="1" noChangeAspect="1"/>
          </p:cNvPicPr>
          <p:nvPr>
            <p:ph type="pic" sz="quarter" idx="13"/>
          </p:nvPr>
        </p:nvPicPr>
        <p:blipFill rotWithShape="1">
          <a:blip r:embed="rId6">
            <a:extLst>
              <a:ext uri="{28A0092B-C50C-407E-A947-70E740481C1C}">
                <a14:useLocalDpi xmlns:a14="http://schemas.microsoft.com/office/drawing/2010/main" val="0"/>
              </a:ext>
            </a:extLst>
          </a:blip>
          <a:srcRect/>
          <a:stretch/>
        </p:blipFill>
        <p:spPr>
          <a:xfrm>
            <a:off x="309489" y="2419643"/>
            <a:ext cx="3446585" cy="3165231"/>
          </a:xfrm>
          <a:ln w="9525">
            <a:solidFill>
              <a:schemeClr val="bg1"/>
            </a:solidFill>
          </a:ln>
        </p:spPr>
      </p:pic>
      <p:pic>
        <p:nvPicPr>
          <p:cNvPr id="10" name="Picture 2">
            <a:extLst>
              <a:ext uri="{FF2B5EF4-FFF2-40B4-BE49-F238E27FC236}">
                <a16:creationId xmlns:a16="http://schemas.microsoft.com/office/drawing/2014/main" id="{75A654F4-2109-F442-9FBA-ED62C27BD243}"/>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bwMode="auto">
          <a:xfrm>
            <a:off x="8131777" y="2419643"/>
            <a:ext cx="3805944" cy="3165231"/>
          </a:xfrm>
          <a:prstGeom prst="rect">
            <a:avLst/>
          </a:prstGeom>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881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3CD0-5B0C-0848-949B-078DFFF90980}"/>
              </a:ext>
            </a:extLst>
          </p:cNvPr>
          <p:cNvSpPr>
            <a:spLocks noGrp="1"/>
          </p:cNvSpPr>
          <p:nvPr>
            <p:ph type="title"/>
          </p:nvPr>
        </p:nvSpPr>
        <p:spPr>
          <a:xfrm>
            <a:off x="350178" y="441705"/>
            <a:ext cx="6678105" cy="524066"/>
          </a:xfrm>
        </p:spPr>
        <p:txBody>
          <a:bodyPr/>
          <a:lstStyle/>
          <a:p>
            <a:r>
              <a:rPr lang="en-US" sz="3600" b="1" dirty="0"/>
              <a:t>Outline</a:t>
            </a:r>
          </a:p>
        </p:txBody>
      </p:sp>
      <p:sp>
        <p:nvSpPr>
          <p:cNvPr id="4" name="Slide Number Placeholder 3">
            <a:extLst>
              <a:ext uri="{FF2B5EF4-FFF2-40B4-BE49-F238E27FC236}">
                <a16:creationId xmlns:a16="http://schemas.microsoft.com/office/drawing/2014/main" id="{33D88005-7EEC-6E49-81D2-94E57F9E83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69C0E070-9308-C249-BF9C-82BD93740327}"/>
              </a:ext>
            </a:extLst>
          </p:cNvPr>
          <p:cNvSpPr>
            <a:spLocks noGrp="1"/>
          </p:cNvSpPr>
          <p:nvPr>
            <p:ph idx="1"/>
          </p:nvPr>
        </p:nvSpPr>
        <p:spPr>
          <a:xfrm>
            <a:off x="350179" y="1143862"/>
            <a:ext cx="7819102" cy="4183196"/>
          </a:xfrm>
        </p:spPr>
        <p:txBody>
          <a:bodyPr/>
          <a:lstStyle/>
          <a:p>
            <a:pPr>
              <a:buSzPct val="120000"/>
            </a:pPr>
            <a:r>
              <a:rPr lang="en-US" sz="2800" b="1" dirty="0" smtClean="0">
                <a:solidFill>
                  <a:srgbClr val="65CBF9"/>
                </a:solidFill>
              </a:rPr>
              <a:t>ECLSS-CHP </a:t>
            </a:r>
            <a:r>
              <a:rPr lang="en-US" sz="2800" b="1" dirty="0">
                <a:solidFill>
                  <a:srgbClr val="65CBF9"/>
                </a:solidFill>
              </a:rPr>
              <a:t>o</a:t>
            </a:r>
            <a:r>
              <a:rPr lang="en-US" sz="2800" b="1" dirty="0" smtClean="0">
                <a:solidFill>
                  <a:srgbClr val="65CBF9"/>
                </a:solidFill>
              </a:rPr>
              <a:t>verview</a:t>
            </a:r>
          </a:p>
          <a:p>
            <a:pPr lvl="1">
              <a:buSzPct val="80000"/>
              <a:buFont typeface="Courier New" panose="02070309020205020404" pitchFamily="49" charset="0"/>
              <a:buChar char="o"/>
            </a:pPr>
            <a:r>
              <a:rPr lang="en-US" sz="2000" dirty="0"/>
              <a:t>Capabilities</a:t>
            </a:r>
          </a:p>
          <a:p>
            <a:pPr lvl="1">
              <a:buSzPct val="80000"/>
              <a:buFont typeface="Courier New" panose="02070309020205020404" pitchFamily="49" charset="0"/>
              <a:buChar char="o"/>
            </a:pPr>
            <a:r>
              <a:rPr lang="en-US" sz="2000" dirty="0"/>
              <a:t>Interaction of surface elements</a:t>
            </a:r>
          </a:p>
          <a:p>
            <a:pPr>
              <a:buSzPct val="120000"/>
            </a:pPr>
            <a:r>
              <a:rPr lang="en-US" sz="2800" b="1" dirty="0" smtClean="0">
                <a:solidFill>
                  <a:srgbClr val="65CBF9"/>
                </a:solidFill>
              </a:rPr>
              <a:t>Potential science </a:t>
            </a:r>
            <a:r>
              <a:rPr lang="en-US" sz="2800" b="1" dirty="0">
                <a:solidFill>
                  <a:srgbClr val="65CBF9"/>
                </a:solidFill>
              </a:rPr>
              <a:t>i</a:t>
            </a:r>
            <a:r>
              <a:rPr lang="en-US" sz="2800" b="1" dirty="0" smtClean="0">
                <a:solidFill>
                  <a:srgbClr val="65CBF9"/>
                </a:solidFill>
              </a:rPr>
              <a:t>nteractions</a:t>
            </a:r>
          </a:p>
          <a:p>
            <a:pPr>
              <a:buSzPct val="120000"/>
            </a:pPr>
            <a:r>
              <a:rPr lang="en-US" sz="2800" b="1" dirty="0" smtClean="0">
                <a:solidFill>
                  <a:srgbClr val="65CBF9"/>
                </a:solidFill>
              </a:rPr>
              <a:t>Summary comments</a:t>
            </a:r>
            <a:endParaRPr lang="en-US" sz="2800" b="1" dirty="0">
              <a:solidFill>
                <a:srgbClr val="65CBF9"/>
              </a:solidFill>
            </a:endParaRPr>
          </a:p>
          <a:p>
            <a:pPr>
              <a:buSzPct val="120000"/>
            </a:pPr>
            <a:r>
              <a:rPr lang="en-US" sz="2800" b="1" dirty="0">
                <a:solidFill>
                  <a:srgbClr val="65CBF9"/>
                </a:solidFill>
              </a:rPr>
              <a:t>Nomenclature</a:t>
            </a:r>
          </a:p>
          <a:p>
            <a:pPr lvl="1">
              <a:buSzPct val="80000"/>
              <a:buFont typeface="Courier New" panose="02070309020205020404" pitchFamily="49" charset="0"/>
              <a:buChar char="o"/>
            </a:pPr>
            <a:r>
              <a:rPr lang="en-US" sz="2000" dirty="0" smtClean="0"/>
              <a:t>ECLSS </a:t>
            </a:r>
            <a:r>
              <a:rPr lang="en-US" sz="2000" dirty="0"/>
              <a:t>– Environmental Control </a:t>
            </a:r>
            <a:r>
              <a:rPr lang="en-US" sz="2000" dirty="0" smtClean="0"/>
              <a:t>and </a:t>
            </a:r>
            <a:r>
              <a:rPr lang="en-US" sz="2000" dirty="0"/>
              <a:t>Life Support </a:t>
            </a:r>
            <a:r>
              <a:rPr lang="en-US" sz="2000" dirty="0" smtClean="0"/>
              <a:t>Systems </a:t>
            </a:r>
          </a:p>
          <a:p>
            <a:pPr lvl="1">
              <a:buSzPct val="80000"/>
              <a:buFont typeface="Courier New" panose="02070309020205020404" pitchFamily="49" charset="0"/>
              <a:buChar char="o"/>
            </a:pPr>
            <a:r>
              <a:rPr lang="en-US" sz="2000" dirty="0" smtClean="0"/>
              <a:t>CHP </a:t>
            </a:r>
            <a:r>
              <a:rPr lang="en-US" sz="2000" dirty="0"/>
              <a:t>– Crew Health and Performance</a:t>
            </a:r>
          </a:p>
          <a:p>
            <a:pPr lvl="1">
              <a:buSzPct val="80000"/>
              <a:buFont typeface="Courier New" panose="02070309020205020404" pitchFamily="49" charset="0"/>
              <a:buChar char="o"/>
            </a:pPr>
            <a:r>
              <a:rPr lang="en-US" sz="2000" dirty="0"/>
              <a:t>SCLT – </a:t>
            </a:r>
            <a:r>
              <a:rPr lang="en-US" sz="2000" dirty="0" smtClean="0"/>
              <a:t>System Capability </a:t>
            </a:r>
            <a:br>
              <a:rPr lang="en-US" sz="2000" dirty="0" smtClean="0"/>
            </a:br>
            <a:r>
              <a:rPr lang="en-US" sz="2000" dirty="0" smtClean="0"/>
              <a:t>Leadership </a:t>
            </a:r>
            <a:r>
              <a:rPr lang="en-US" sz="2000" dirty="0"/>
              <a:t>T</a:t>
            </a:r>
            <a:r>
              <a:rPr lang="en-US" sz="2000" dirty="0" smtClean="0"/>
              <a:t>eam</a:t>
            </a:r>
            <a:endParaRPr lang="en-US" sz="2000" dirty="0"/>
          </a:p>
        </p:txBody>
      </p:sp>
    </p:spTree>
    <p:extLst>
      <p:ext uri="{BB962C8B-B14F-4D97-AF65-F5344CB8AC3E}">
        <p14:creationId xmlns:p14="http://schemas.microsoft.com/office/powerpoint/2010/main" val="331968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
            <a:extLst>
              <a:ext uri="{FF2B5EF4-FFF2-40B4-BE49-F238E27FC236}">
                <a16:creationId xmlns:a16="http://schemas.microsoft.com/office/drawing/2014/main" id="{E587C101-7D49-DB41-A391-752B789C9D2E}"/>
              </a:ext>
            </a:extLst>
          </p:cNvPr>
          <p:cNvSpPr txBox="1">
            <a:spLocks/>
          </p:cNvSpPr>
          <p:nvPr/>
        </p:nvSpPr>
        <p:spPr>
          <a:xfrm>
            <a:off x="348708" y="358324"/>
            <a:ext cx="11686610" cy="498371"/>
          </a:xfrm>
          <a:prstGeom prst="rect">
            <a:avLst/>
          </a:prstGeom>
        </p:spPr>
        <p:txBody>
          <a:bodyPr anchor="t"/>
          <a:lst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3600" dirty="0" smtClean="0">
                <a:solidFill>
                  <a:srgbClr val="65CBF9"/>
                </a:solidFill>
                <a:latin typeface="Helvetica" pitchFamily="2" charset="0"/>
                <a:ea typeface="ヒラギノ角ゴ Pro W3"/>
                <a:cs typeface="Arial"/>
              </a:rPr>
              <a:t>ECLSS-CHP Capabilities Overview</a:t>
            </a:r>
            <a:endParaRPr lang="en-US" sz="3600" dirty="0">
              <a:solidFill>
                <a:srgbClr val="65CBF9"/>
              </a:solidFill>
              <a:latin typeface="Helvetica" pitchFamily="2" charset="0"/>
              <a:ea typeface="ヒラギノ角ゴ Pro W3"/>
              <a:cs typeface="Aria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08" y="2747728"/>
            <a:ext cx="11294880" cy="4138408"/>
          </a:xfrm>
          <a:prstGeom prst="rect">
            <a:avLst/>
          </a:prstGeom>
        </p:spPr>
      </p:pic>
      <p:sp>
        <p:nvSpPr>
          <p:cNvPr id="37" name="Content Placeholder 7">
            <a:extLst>
              <a:ext uri="{FF2B5EF4-FFF2-40B4-BE49-F238E27FC236}">
                <a16:creationId xmlns:a16="http://schemas.microsoft.com/office/drawing/2014/main" id="{86430115-7266-564F-8535-2C267B39C4E7}"/>
              </a:ext>
            </a:extLst>
          </p:cNvPr>
          <p:cNvSpPr txBox="1">
            <a:spLocks/>
          </p:cNvSpPr>
          <p:nvPr/>
        </p:nvSpPr>
        <p:spPr>
          <a:xfrm>
            <a:off x="339634" y="1185973"/>
            <a:ext cx="11852365" cy="5524589"/>
          </a:xfrm>
          <a:prstGeom prst="rect">
            <a:avLst/>
          </a:prstGeom>
        </p:spPr>
        <p:txBody>
          <a:bodyPr/>
          <a:lst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buFont typeface="Arial" panose="020B0604020202020204" pitchFamily="34" charset="0"/>
              <a:buChar char="•"/>
            </a:pPr>
            <a:r>
              <a:rPr lang="en-US" sz="2400" b="1" dirty="0" smtClean="0">
                <a:solidFill>
                  <a:srgbClr val="65CBF9"/>
                </a:solidFill>
                <a:latin typeface="Helvetica" pitchFamily="2" charset="0"/>
              </a:rPr>
              <a:t>Capability </a:t>
            </a:r>
            <a:r>
              <a:rPr lang="en-US" sz="2400" b="1" dirty="0">
                <a:solidFill>
                  <a:srgbClr val="65CBF9"/>
                </a:solidFill>
                <a:latin typeface="Helvetica" pitchFamily="2" charset="0"/>
              </a:rPr>
              <a:t>needs depend on key mission characteristics</a:t>
            </a:r>
          </a:p>
          <a:p>
            <a:pPr marL="742950" lvl="1" indent="-285750">
              <a:buSzPct val="80000"/>
              <a:buFont typeface="Courier New" panose="02070309020205020404" pitchFamily="49" charset="0"/>
              <a:buChar char="o"/>
            </a:pPr>
            <a:r>
              <a:rPr lang="en-US" sz="2000" dirty="0">
                <a:solidFill>
                  <a:schemeClr val="bg1"/>
                </a:solidFill>
                <a:latin typeface="Helvetica" pitchFamily="2" charset="0"/>
              </a:rPr>
              <a:t>Strength of gravity </a:t>
            </a:r>
            <a:r>
              <a:rPr lang="en-US" sz="2000" dirty="0" smtClean="0">
                <a:solidFill>
                  <a:schemeClr val="bg1"/>
                </a:solidFill>
                <a:latin typeface="Helvetica" pitchFamily="2" charset="0"/>
              </a:rPr>
              <a:t>(</a:t>
            </a:r>
            <a:r>
              <a:rPr lang="el-GR" sz="2000" dirty="0" smtClean="0">
                <a:solidFill>
                  <a:schemeClr val="bg1"/>
                </a:solidFill>
                <a:latin typeface="Helvetica" pitchFamily="2" charset="0"/>
              </a:rPr>
              <a:t>μ</a:t>
            </a:r>
            <a:r>
              <a:rPr lang="en-US" sz="2000" dirty="0" smtClean="0">
                <a:solidFill>
                  <a:schemeClr val="bg1"/>
                </a:solidFill>
                <a:latin typeface="Helvetica" pitchFamily="2" charset="0"/>
              </a:rPr>
              <a:t>g</a:t>
            </a:r>
            <a:r>
              <a:rPr lang="en-US" sz="2000" dirty="0">
                <a:solidFill>
                  <a:schemeClr val="bg1"/>
                </a:solidFill>
                <a:latin typeface="Helvetica" pitchFamily="2" charset="0"/>
              </a:rPr>
              <a:t>, lunar, Martian)</a:t>
            </a:r>
          </a:p>
          <a:p>
            <a:pPr marL="742950" lvl="1" indent="-285750">
              <a:buSzPct val="80000"/>
              <a:buFont typeface="Courier New" panose="02070309020205020404" pitchFamily="49" charset="0"/>
              <a:buChar char="o"/>
            </a:pPr>
            <a:r>
              <a:rPr lang="en-US" sz="2000" dirty="0">
                <a:solidFill>
                  <a:schemeClr val="bg1"/>
                </a:solidFill>
                <a:latin typeface="Helvetica" pitchFamily="2" charset="0"/>
              </a:rPr>
              <a:t>Total length of the mission or combined missions of an element</a:t>
            </a:r>
          </a:p>
          <a:p>
            <a:pPr marL="742950" lvl="1" indent="-285750">
              <a:buSzPct val="80000"/>
              <a:buFont typeface="Courier New" panose="02070309020205020404" pitchFamily="49" charset="0"/>
              <a:buChar char="o"/>
            </a:pPr>
            <a:r>
              <a:rPr lang="en-US" sz="2000" dirty="0">
                <a:solidFill>
                  <a:schemeClr val="bg1"/>
                </a:solidFill>
                <a:latin typeface="Helvetica" pitchFamily="2" charset="0"/>
              </a:rPr>
              <a:t>Uncrewed periods (dormancy) between missions</a:t>
            </a:r>
          </a:p>
          <a:p>
            <a:pPr marL="342900" indent="-342900" algn="l">
              <a:spcBef>
                <a:spcPts val="0"/>
              </a:spcBef>
              <a:buSzPct val="120000"/>
              <a:buFont typeface="Arial" panose="020B0604020202020204" pitchFamily="34" charset="0"/>
              <a:buChar char="•"/>
            </a:pPr>
            <a:endParaRPr lang="en-US" sz="2400" b="1" dirty="0" smtClean="0">
              <a:solidFill>
                <a:schemeClr val="tx2"/>
              </a:solidFill>
            </a:endParaRPr>
          </a:p>
        </p:txBody>
      </p:sp>
    </p:spTree>
    <p:extLst>
      <p:ext uri="{BB962C8B-B14F-4D97-AF65-F5344CB8AC3E}">
        <p14:creationId xmlns:p14="http://schemas.microsoft.com/office/powerpoint/2010/main" val="187821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Considerations for Lunar Habitats</a:t>
            </a:r>
            <a:endParaRPr lang="en-US" sz="1600" b="1" dirty="0">
              <a:solidFill>
                <a:schemeClr val="tx2"/>
              </a:solidFill>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pic>
        <p:nvPicPr>
          <p:cNvPr id="33" name="Picture 3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68481" y="1324412"/>
            <a:ext cx="4578241" cy="5040265"/>
          </a:xfrm>
          <a:prstGeom prst="rect">
            <a:avLst/>
          </a:prstGeom>
          <a:effectLst>
            <a:softEdge rad="635000"/>
          </a:effectLst>
        </p:spPr>
      </p:pic>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7457" y="1283468"/>
            <a:ext cx="3316424" cy="5161801"/>
          </a:xfrm>
          <a:prstGeom prst="rect">
            <a:avLst/>
          </a:prstGeom>
          <a:effectLst>
            <a:softEdge rad="635000"/>
          </a:effectLst>
        </p:spPr>
      </p:pic>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4" y="1185973"/>
            <a:ext cx="11350617" cy="3736920"/>
          </a:xfrm>
        </p:spPr>
        <p:txBody>
          <a:bodyPr/>
          <a:lstStyle/>
          <a:p>
            <a:pPr marL="285750" indent="-285750">
              <a:spcBef>
                <a:spcPts val="1200"/>
              </a:spcBef>
              <a:buSzPct val="120000"/>
              <a:buFont typeface="Arial" panose="020B0604020202020204" pitchFamily="34" charset="0"/>
              <a:buChar char="•"/>
            </a:pPr>
            <a:r>
              <a:rPr lang="en-US" sz="2400" b="1" dirty="0" smtClean="0">
                <a:solidFill>
                  <a:schemeClr val="tx2"/>
                </a:solidFill>
              </a:rPr>
              <a:t>Technology reliability is critical - Very limited resupply frequency </a:t>
            </a:r>
          </a:p>
          <a:p>
            <a:pPr marL="742950" lvl="1" indent="-285750">
              <a:buSzPct val="80000"/>
              <a:buFont typeface="Courier New" panose="02070309020205020404" pitchFamily="49" charset="0"/>
              <a:buChar char="o"/>
            </a:pPr>
            <a:r>
              <a:rPr lang="en-US" sz="2000" dirty="0"/>
              <a:t>Leverage ISS </a:t>
            </a:r>
            <a:r>
              <a:rPr lang="en-US" sz="2000" dirty="0" smtClean="0"/>
              <a:t>and integrated </a:t>
            </a:r>
            <a:r>
              <a:rPr lang="en-US" sz="2000" dirty="0"/>
              <a:t>ground testing to reduce uncertainty and understand operation</a:t>
            </a:r>
          </a:p>
          <a:p>
            <a:pPr marL="742950" lvl="1" indent="-285750">
              <a:buSzPct val="80000"/>
              <a:buFont typeface="Courier New" panose="02070309020205020404" pitchFamily="49" charset="0"/>
              <a:buChar char="o"/>
            </a:pPr>
            <a:r>
              <a:rPr lang="en-US" sz="2000" dirty="0"/>
              <a:t>Utilize partial gravity to simplify complex ug components – improve reliability</a:t>
            </a:r>
          </a:p>
          <a:p>
            <a:pPr marL="285750" indent="-285750">
              <a:spcBef>
                <a:spcPts val="1200"/>
              </a:spcBef>
              <a:buSzPct val="120000"/>
              <a:buFont typeface="Arial" panose="020B0604020202020204" pitchFamily="34" charset="0"/>
              <a:buChar char="•"/>
            </a:pPr>
            <a:r>
              <a:rPr lang="en-US" sz="2400" b="1" dirty="0" smtClean="0">
                <a:solidFill>
                  <a:schemeClr val="tx2"/>
                </a:solidFill>
              </a:rPr>
              <a:t>Individual surface elements may be small</a:t>
            </a:r>
          </a:p>
          <a:p>
            <a:pPr marL="285750" indent="-285750">
              <a:spcBef>
                <a:spcPts val="1200"/>
              </a:spcBef>
              <a:buSzPct val="120000"/>
              <a:buFont typeface="Arial" panose="020B0604020202020204" pitchFamily="34" charset="0"/>
              <a:buChar char="•"/>
            </a:pPr>
            <a:r>
              <a:rPr lang="en-US" sz="2400" b="1" dirty="0" smtClean="0">
                <a:solidFill>
                  <a:schemeClr val="tx2"/>
                </a:solidFill>
              </a:rPr>
              <a:t>Individual missions may be short</a:t>
            </a:r>
          </a:p>
          <a:p>
            <a:pPr marL="285750" indent="-285750">
              <a:spcBef>
                <a:spcPts val="1200"/>
              </a:spcBef>
              <a:buSzPct val="120000"/>
              <a:buFont typeface="Arial" panose="020B0604020202020204" pitchFamily="34" charset="0"/>
              <a:buChar char="•"/>
            </a:pPr>
            <a:r>
              <a:rPr lang="en-US" sz="2400" b="1" dirty="0" smtClean="0">
                <a:solidFill>
                  <a:schemeClr val="tx1">
                    <a:lumMod val="75000"/>
                    <a:lumOff val="25000"/>
                  </a:schemeClr>
                </a:solidFill>
              </a:rPr>
              <a:t>Technology</a:t>
            </a:r>
            <a:r>
              <a:rPr lang="en-US" sz="2400" b="1" dirty="0" smtClean="0">
                <a:solidFill>
                  <a:schemeClr val="tx2"/>
                </a:solidFill>
              </a:rPr>
              <a:t> decisions should combine elements and missions</a:t>
            </a:r>
          </a:p>
          <a:p>
            <a:pPr marL="742950" lvl="1" indent="-285750">
              <a:buSzPct val="80000"/>
              <a:buFont typeface="Courier New" panose="02070309020205020404" pitchFamily="49" charset="0"/>
              <a:buChar char="o"/>
            </a:pPr>
            <a:r>
              <a:rPr lang="en-US" sz="2000" dirty="0">
                <a:solidFill>
                  <a:schemeClr val="tx1"/>
                </a:solidFill>
              </a:rPr>
              <a:t>Landed </a:t>
            </a:r>
            <a:r>
              <a:rPr lang="en-US" sz="2000" dirty="0">
                <a:solidFill>
                  <a:schemeClr val="tx1">
                    <a:lumMod val="85000"/>
                    <a:lumOff val="15000"/>
                  </a:schemeClr>
                </a:solidFill>
              </a:rPr>
              <a:t>mass</a:t>
            </a:r>
            <a:r>
              <a:rPr lang="en-US" sz="2000" dirty="0">
                <a:solidFill>
                  <a:schemeClr val="tx1"/>
                </a:solidFill>
              </a:rPr>
              <a:t> </a:t>
            </a:r>
            <a:r>
              <a:rPr lang="en-US" sz="2000" dirty="0">
                <a:solidFill>
                  <a:schemeClr val="bg1">
                    <a:lumMod val="75000"/>
                  </a:schemeClr>
                </a:solidFill>
              </a:rPr>
              <a:t>‘cost’ </a:t>
            </a:r>
            <a:r>
              <a:rPr lang="en-US" sz="2000" dirty="0"/>
              <a:t>greatly shortens break even duration for closed loop ECLSS</a:t>
            </a:r>
          </a:p>
          <a:p>
            <a:pPr marL="742950" lvl="1" indent="-285750">
              <a:buSzPct val="80000"/>
              <a:buFont typeface="Courier New" panose="02070309020205020404" pitchFamily="49" charset="0"/>
              <a:buChar char="o"/>
            </a:pPr>
            <a:r>
              <a:rPr lang="en-US" sz="2000" dirty="0">
                <a:solidFill>
                  <a:schemeClr val="tx1"/>
                </a:solidFill>
              </a:rPr>
              <a:t>Not all </a:t>
            </a:r>
            <a:r>
              <a:rPr lang="en-US" sz="2000" dirty="0">
                <a:solidFill>
                  <a:schemeClr val="tx1">
                    <a:lumMod val="85000"/>
                    <a:lumOff val="15000"/>
                  </a:schemeClr>
                </a:solidFill>
              </a:rPr>
              <a:t>elements</a:t>
            </a:r>
            <a:r>
              <a:rPr lang="en-US" sz="2000" dirty="0">
                <a:solidFill>
                  <a:schemeClr val="tx1"/>
                </a:solidFill>
              </a:rPr>
              <a:t> </a:t>
            </a:r>
            <a:r>
              <a:rPr lang="en-US" sz="2000" dirty="0">
                <a:solidFill>
                  <a:schemeClr val="bg1">
                    <a:lumMod val="75000"/>
                  </a:schemeClr>
                </a:solidFill>
              </a:rPr>
              <a:t>need</a:t>
            </a:r>
            <a:r>
              <a:rPr lang="en-US" sz="2000" dirty="0"/>
              <a:t> closed loop ECLSS</a:t>
            </a:r>
          </a:p>
          <a:p>
            <a:pPr marL="742950" lvl="1" indent="-285750">
              <a:buSzPct val="80000"/>
              <a:buFont typeface="Courier New" panose="02070309020205020404" pitchFamily="49" charset="0"/>
              <a:buChar char="o"/>
            </a:pPr>
            <a:r>
              <a:rPr lang="en-US" sz="2000" dirty="0">
                <a:solidFill>
                  <a:schemeClr val="tx1"/>
                </a:solidFill>
              </a:rPr>
              <a:t>Waste and </a:t>
            </a:r>
            <a:r>
              <a:rPr lang="en-US" sz="2000" dirty="0">
                <a:solidFill>
                  <a:schemeClr val="tx1">
                    <a:lumMod val="85000"/>
                    <a:lumOff val="15000"/>
                  </a:schemeClr>
                </a:solidFill>
              </a:rPr>
              <a:t>products</a:t>
            </a:r>
            <a:r>
              <a:rPr lang="en-US" sz="2000" dirty="0">
                <a:solidFill>
                  <a:schemeClr val="tx1"/>
                </a:solidFill>
              </a:rPr>
              <a:t> </a:t>
            </a:r>
            <a:r>
              <a:rPr lang="en-US" sz="2000" dirty="0">
                <a:solidFill>
                  <a:schemeClr val="bg1">
                    <a:lumMod val="75000"/>
                  </a:schemeClr>
                </a:solidFill>
              </a:rPr>
              <a:t>can</a:t>
            </a:r>
            <a:r>
              <a:rPr lang="en-US" sz="2000" dirty="0"/>
              <a:t> be transferred between elements</a:t>
            </a:r>
          </a:p>
        </p:txBody>
      </p:sp>
    </p:spTree>
    <p:extLst>
      <p:ext uri="{BB962C8B-B14F-4D97-AF65-F5344CB8AC3E}">
        <p14:creationId xmlns:p14="http://schemas.microsoft.com/office/powerpoint/2010/main" val="3922829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grpSp>
        <p:nvGrpSpPr>
          <p:cNvPr id="9" name="Group 8"/>
          <p:cNvGrpSpPr/>
          <p:nvPr/>
        </p:nvGrpSpPr>
        <p:grpSpPr>
          <a:xfrm>
            <a:off x="0" y="0"/>
            <a:ext cx="12192000" cy="6851904"/>
            <a:chOff x="0" y="3048"/>
            <a:chExt cx="12192000" cy="6851904"/>
          </a:xfrm>
        </p:grpSpPr>
        <p:pic>
          <p:nvPicPr>
            <p:cNvPr id="10" name="Picture 9" descr="Timeline&#10;&#10;Description automatically generated with medium confidence">
              <a:extLst>
                <a:ext uri="{FF2B5EF4-FFF2-40B4-BE49-F238E27FC236}">
                  <a16:creationId xmlns:a16="http://schemas.microsoft.com/office/drawing/2014/main" id="{741B5DBB-36E1-8448-AFAE-832749DA4F4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pic>
          <p:nvPicPr>
            <p:cNvPr id="11" name="Picture 10">
              <a:extLst>
                <a:ext uri="{FF2B5EF4-FFF2-40B4-BE49-F238E27FC236}">
                  <a16:creationId xmlns:a16="http://schemas.microsoft.com/office/drawing/2014/main" id="{C1368306-38FE-7A47-9697-792930503F6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883100" y="5592057"/>
              <a:ext cx="2272815" cy="1062318"/>
            </a:xfrm>
            <a:prstGeom prst="rect">
              <a:avLst/>
            </a:prstGeom>
            <a:effectLst>
              <a:softEdge rad="127000"/>
            </a:effectLst>
          </p:spPr>
        </p:pic>
      </p:grpSp>
      <p:sp>
        <p:nvSpPr>
          <p:cNvPr id="5" name="Rounded Rectangle 4"/>
          <p:cNvSpPr/>
          <p:nvPr/>
        </p:nvSpPr>
        <p:spPr>
          <a:xfrm>
            <a:off x="4107766" y="4149969"/>
            <a:ext cx="4135902" cy="2363373"/>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a:off x="2644726" y="2761129"/>
            <a:ext cx="1603717" cy="1388840"/>
          </a:xfrm>
          <a:prstGeom prst="straightConnector1">
            <a:avLst/>
          </a:prstGeom>
          <a:ln w="762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966447" y="3334871"/>
            <a:ext cx="358588" cy="815098"/>
          </a:xfrm>
          <a:prstGeom prst="straightConnector1">
            <a:avLst/>
          </a:prstGeom>
          <a:ln w="76200">
            <a:solidFill>
              <a:srgbClr val="0070C0"/>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810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Lunar Regen ECLSS and Fluid/Gas Transfers</a:t>
            </a:r>
            <a:endParaRPr lang="en-US" sz="1600" b="1" dirty="0">
              <a:solidFill>
                <a:schemeClr val="tx2"/>
              </a:solidFill>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4" y="1185973"/>
            <a:ext cx="11852366" cy="1826141"/>
          </a:xfrm>
        </p:spPr>
        <p:txBody>
          <a:bodyPr/>
          <a:lstStyle/>
          <a:p>
            <a:pPr marL="285750" indent="-285750">
              <a:spcBef>
                <a:spcPts val="1200"/>
              </a:spcBef>
              <a:buSzPct val="120000"/>
              <a:buFont typeface="Arial" panose="020B0604020202020204" pitchFamily="34" charset="0"/>
              <a:buChar char="•"/>
            </a:pPr>
            <a:r>
              <a:rPr lang="en-US" sz="2400" b="1" dirty="0" smtClean="0">
                <a:solidFill>
                  <a:schemeClr val="tx2"/>
                </a:solidFill>
              </a:rPr>
              <a:t>Consolidate regenerative ECLSS in the surface habitat</a:t>
            </a:r>
          </a:p>
          <a:p>
            <a:pPr marL="742950" lvl="1" indent="-285750">
              <a:buSzPct val="80000"/>
              <a:buFont typeface="Courier New" panose="02070309020205020404" pitchFamily="49" charset="0"/>
              <a:buChar char="o"/>
            </a:pPr>
            <a:r>
              <a:rPr lang="en-US" sz="2000" dirty="0"/>
              <a:t>Transfer waste from </a:t>
            </a:r>
            <a:r>
              <a:rPr lang="en-US" sz="2000" dirty="0" smtClean="0"/>
              <a:t>rover </a:t>
            </a:r>
            <a:r>
              <a:rPr lang="en-US" sz="2000" dirty="0"/>
              <a:t>crew to surface </a:t>
            </a:r>
            <a:r>
              <a:rPr lang="en-US" sz="2000" dirty="0" smtClean="0"/>
              <a:t>habitat for processing</a:t>
            </a:r>
            <a:endParaRPr lang="en-US" sz="2000" dirty="0"/>
          </a:p>
          <a:p>
            <a:pPr marL="742950" lvl="1" indent="-285750">
              <a:buSzPct val="80000"/>
              <a:buFont typeface="Courier New" panose="02070309020205020404" pitchFamily="49" charset="0"/>
              <a:buChar char="o"/>
            </a:pPr>
            <a:r>
              <a:rPr lang="en-US" sz="2000" dirty="0" smtClean="0"/>
              <a:t>Recycle </a:t>
            </a:r>
            <a:r>
              <a:rPr lang="en-US" sz="2000" dirty="0"/>
              <a:t>urine, condensate water, and carbon dioxide </a:t>
            </a:r>
          </a:p>
          <a:p>
            <a:pPr marL="742950" lvl="1" indent="-285750">
              <a:buSzPct val="80000"/>
              <a:buFont typeface="Courier New" panose="02070309020205020404" pitchFamily="49" charset="0"/>
              <a:buChar char="o"/>
            </a:pPr>
            <a:r>
              <a:rPr lang="en-US" sz="2000" dirty="0"/>
              <a:t>Transfer water and oxygen to rovers and EVA</a:t>
            </a:r>
          </a:p>
          <a:p>
            <a:pPr marL="742950" lvl="1" indent="-285750">
              <a:buSzPct val="80000"/>
              <a:buFont typeface="Courier New" panose="02070309020205020404" pitchFamily="49" charset="0"/>
              <a:buChar char="o"/>
            </a:pPr>
            <a:r>
              <a:rPr lang="en-US" sz="2000" dirty="0"/>
              <a:t>ECLSS processes, EVA, waste disposal, and leakages contribute to releases to the lunar surface</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805" r="2635"/>
          <a:stretch/>
        </p:blipFill>
        <p:spPr>
          <a:xfrm>
            <a:off x="125509" y="3424518"/>
            <a:ext cx="10757648" cy="3326411"/>
          </a:xfrm>
          <a:prstGeom prst="rect">
            <a:avLst/>
          </a:prstGeom>
        </p:spPr>
      </p:pic>
      <p:cxnSp>
        <p:nvCxnSpPr>
          <p:cNvPr id="9" name="Straight Arrow Connector 8"/>
          <p:cNvCxnSpPr/>
          <p:nvPr/>
        </p:nvCxnSpPr>
        <p:spPr>
          <a:xfrm>
            <a:off x="3929753" y="4305338"/>
            <a:ext cx="0" cy="1458968"/>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785728" y="4305338"/>
            <a:ext cx="0" cy="1458968"/>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183934" y="3835640"/>
            <a:ext cx="2589980" cy="402425"/>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219882" y="3949988"/>
            <a:ext cx="2554032" cy="405591"/>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183935" y="4867835"/>
            <a:ext cx="1666845" cy="744071"/>
          </a:xfrm>
          <a:prstGeom prst="straightConnector1">
            <a:avLst/>
          </a:prstGeom>
          <a:ln w="571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183934" y="4715435"/>
            <a:ext cx="1953717" cy="896470"/>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33321" y="4305338"/>
            <a:ext cx="0" cy="1458969"/>
          </a:xfrm>
          <a:prstGeom prst="straightConnector1">
            <a:avLst/>
          </a:prstGeom>
          <a:ln w="5715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294689" y="4305338"/>
            <a:ext cx="0" cy="1458969"/>
          </a:xfrm>
          <a:prstGeom prst="straightConnector1">
            <a:avLst/>
          </a:prstGeom>
          <a:ln w="57150">
            <a:solidFill>
              <a:srgbClr val="33339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09250" y="4639487"/>
            <a:ext cx="475130" cy="0"/>
          </a:xfrm>
          <a:prstGeom prst="straightConnector1">
            <a:avLst/>
          </a:prstGeom>
          <a:ln w="762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509250" y="4867835"/>
            <a:ext cx="475130" cy="0"/>
          </a:xfrm>
          <a:prstGeom prst="straightConnector1">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107168" y="4384213"/>
            <a:ext cx="647327" cy="642074"/>
          </a:xfrm>
          <a:prstGeom prst="straightConnector1">
            <a:avLst/>
          </a:prstGeom>
          <a:ln w="57150">
            <a:solidFill>
              <a:srgbClr val="66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133321" y="5899501"/>
            <a:ext cx="690082" cy="483622"/>
          </a:xfrm>
          <a:prstGeom prst="straightConnector1">
            <a:avLst/>
          </a:prstGeom>
          <a:ln w="57150">
            <a:solidFill>
              <a:srgbClr val="66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25018" y="5122780"/>
            <a:ext cx="1490304" cy="1631216"/>
          </a:xfrm>
          <a:prstGeom prst="rect">
            <a:avLst/>
          </a:prstGeom>
          <a:solidFill>
            <a:schemeClr val="bg1">
              <a:lumMod val="75000"/>
            </a:schemeClr>
          </a:solidFill>
        </p:spPr>
        <p:txBody>
          <a:bodyPr wrap="square" rtlCol="0">
            <a:spAutoFit/>
          </a:bodyPr>
          <a:lstStyle/>
          <a:p>
            <a:pPr>
              <a:lnSpc>
                <a:spcPts val="2000"/>
              </a:lnSpc>
            </a:pPr>
            <a:r>
              <a:rPr lang="en-US" b="1" dirty="0" smtClean="0">
                <a:solidFill>
                  <a:srgbClr val="00B0F0"/>
                </a:solidFill>
              </a:rPr>
              <a:t>Water</a:t>
            </a:r>
          </a:p>
          <a:p>
            <a:pPr>
              <a:lnSpc>
                <a:spcPts val="2000"/>
              </a:lnSpc>
            </a:pPr>
            <a:r>
              <a:rPr lang="en-US" b="1" dirty="0" smtClean="0">
                <a:solidFill>
                  <a:schemeClr val="bg1"/>
                </a:solidFill>
              </a:rPr>
              <a:t>Oxygen</a:t>
            </a:r>
          </a:p>
          <a:p>
            <a:pPr>
              <a:lnSpc>
                <a:spcPts val="2000"/>
              </a:lnSpc>
            </a:pPr>
            <a:r>
              <a:rPr lang="en-US" b="1" dirty="0" smtClean="0">
                <a:solidFill>
                  <a:srgbClr val="333399"/>
                </a:solidFill>
              </a:rPr>
              <a:t>Wastewater</a:t>
            </a:r>
          </a:p>
          <a:p>
            <a:pPr>
              <a:lnSpc>
                <a:spcPts val="2000"/>
              </a:lnSpc>
            </a:pPr>
            <a:r>
              <a:rPr lang="en-US" b="1" dirty="0" smtClean="0">
                <a:solidFill>
                  <a:srgbClr val="FFC000"/>
                </a:solidFill>
              </a:rPr>
              <a:t>Urine</a:t>
            </a:r>
          </a:p>
          <a:p>
            <a:pPr>
              <a:lnSpc>
                <a:spcPts val="2000"/>
              </a:lnSpc>
            </a:pPr>
            <a:r>
              <a:rPr lang="en-US" b="1" dirty="0" smtClean="0">
                <a:solidFill>
                  <a:srgbClr val="663300"/>
                </a:solidFill>
              </a:rPr>
              <a:t>Waste</a:t>
            </a:r>
          </a:p>
          <a:p>
            <a:pPr>
              <a:lnSpc>
                <a:spcPts val="2000"/>
              </a:lnSpc>
            </a:pPr>
            <a:r>
              <a:rPr lang="en-US" b="1" dirty="0" smtClean="0">
                <a:solidFill>
                  <a:schemeClr val="accent2"/>
                </a:solidFill>
              </a:rPr>
              <a:t>Venting</a:t>
            </a:r>
            <a:endParaRPr lang="en-US" b="1" dirty="0">
              <a:solidFill>
                <a:schemeClr val="accent2"/>
              </a:solidFill>
            </a:endParaRPr>
          </a:p>
        </p:txBody>
      </p:sp>
      <p:cxnSp>
        <p:nvCxnSpPr>
          <p:cNvPr id="42" name="Straight Arrow Connector 41"/>
          <p:cNvCxnSpPr/>
          <p:nvPr/>
        </p:nvCxnSpPr>
        <p:spPr>
          <a:xfrm flipV="1">
            <a:off x="3394386" y="5164487"/>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4823995" y="5917430"/>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030956" y="4578868"/>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8" name="Picture 6" descr="Recycle arrow symbol means using recycled resources. Premium Vecto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837075" y="3806775"/>
            <a:ext cx="520776" cy="498563"/>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Arrow Connector 43"/>
          <p:cNvCxnSpPr/>
          <p:nvPr/>
        </p:nvCxnSpPr>
        <p:spPr>
          <a:xfrm flipV="1">
            <a:off x="4097463" y="3424518"/>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4357852" y="4066001"/>
            <a:ext cx="4722206" cy="688605"/>
          </a:xfrm>
          <a:prstGeom prst="straightConnector1">
            <a:avLst/>
          </a:prstGeom>
          <a:ln w="57150">
            <a:solidFill>
              <a:srgbClr val="0070C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4357852" y="4209920"/>
            <a:ext cx="4722206" cy="679880"/>
          </a:xfrm>
          <a:prstGeom prst="straightConnector1">
            <a:avLst/>
          </a:prstGeom>
          <a:ln w="57150">
            <a:solidFill>
              <a:schemeClr val="bg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5720075" y="3994437"/>
            <a:ext cx="0" cy="447419"/>
          </a:xfrm>
          <a:prstGeom prst="straightConnector1">
            <a:avLst/>
          </a:prstGeom>
          <a:ln w="571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59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Potential Science Interactions </a:t>
            </a:r>
            <a:r>
              <a:rPr lang="en-US" sz="1800" b="1" dirty="0" smtClean="0">
                <a:solidFill>
                  <a:schemeClr val="tx2"/>
                </a:solidFill>
              </a:rPr>
              <a:t>(1/2)</a:t>
            </a:r>
            <a:endParaRPr lang="en-US" sz="1800" b="1"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9872877" cy="5365571"/>
          </a:xfrm>
        </p:spPr>
        <p:txBody>
          <a:bodyPr/>
          <a:lstStyle/>
          <a:p>
            <a:pPr marL="457200" indent="-457200">
              <a:buSzPct val="120000"/>
              <a:buFont typeface="Arial" panose="020B0604020202020204" pitchFamily="34" charset="0"/>
              <a:buChar char="•"/>
            </a:pPr>
            <a:r>
              <a:rPr lang="en-US" sz="2400" b="1" dirty="0" smtClean="0">
                <a:solidFill>
                  <a:schemeClr val="tx2"/>
                </a:solidFill>
              </a:rPr>
              <a:t>Potable </a:t>
            </a:r>
            <a:r>
              <a:rPr lang="en-US" sz="2400" b="1" dirty="0">
                <a:solidFill>
                  <a:schemeClr val="tx2"/>
                </a:solidFill>
              </a:rPr>
              <a:t>water </a:t>
            </a:r>
            <a:r>
              <a:rPr lang="en-US" sz="2400" b="1" dirty="0" smtClean="0">
                <a:solidFill>
                  <a:schemeClr val="tx2"/>
                </a:solidFill>
              </a:rPr>
              <a:t>biocides</a:t>
            </a:r>
          </a:p>
          <a:p>
            <a:pPr marL="742950" lvl="1" indent="-285750">
              <a:buSzPct val="80000"/>
              <a:buFont typeface="Courier New" panose="02070309020205020404" pitchFamily="49" charset="0"/>
              <a:buChar char="o"/>
            </a:pPr>
            <a:r>
              <a:rPr lang="en-US" sz="2000" u="sng" dirty="0"/>
              <a:t>May </a:t>
            </a:r>
            <a:r>
              <a:rPr lang="en-US" sz="2000" u="sng" dirty="0" smtClean="0"/>
              <a:t>need biocide </a:t>
            </a:r>
            <a:r>
              <a:rPr lang="en-US" sz="2000" u="sng" dirty="0"/>
              <a:t>removal prior to science use</a:t>
            </a:r>
          </a:p>
          <a:p>
            <a:pPr marL="742950" lvl="1" indent="-285750">
              <a:buSzPct val="80000"/>
              <a:buFont typeface="Courier New" panose="02070309020205020404" pitchFamily="49" charset="0"/>
              <a:buChar char="o"/>
            </a:pPr>
            <a:r>
              <a:rPr lang="en-US" sz="2000" dirty="0"/>
              <a:t>Early </a:t>
            </a:r>
            <a:r>
              <a:rPr lang="en-US" sz="2000" dirty="0" smtClean="0"/>
              <a:t>elements </a:t>
            </a:r>
            <a:r>
              <a:rPr lang="en-US" sz="2000" dirty="0"/>
              <a:t>with only stored water may use silver or iodine</a:t>
            </a:r>
          </a:p>
          <a:p>
            <a:pPr marL="742950" lvl="1" indent="-285750">
              <a:buSzPct val="80000"/>
              <a:buFont typeface="Courier New" panose="02070309020205020404" pitchFamily="49" charset="0"/>
              <a:buChar char="o"/>
            </a:pPr>
            <a:r>
              <a:rPr lang="en-US" sz="2000" dirty="0"/>
              <a:t>Regen ECLSS will use iodine</a:t>
            </a:r>
          </a:p>
          <a:p>
            <a:pPr marL="457200" indent="-457200">
              <a:buSzPct val="120000"/>
              <a:buFont typeface="Arial" panose="020B0604020202020204" pitchFamily="34" charset="0"/>
              <a:buChar char="•"/>
            </a:pPr>
            <a:r>
              <a:rPr lang="en-US" sz="2400" b="1" dirty="0">
                <a:solidFill>
                  <a:schemeClr val="tx2"/>
                </a:solidFill>
              </a:rPr>
              <a:t>Disinfection </a:t>
            </a:r>
            <a:r>
              <a:rPr lang="en-US" sz="2400" b="1" dirty="0" smtClean="0">
                <a:solidFill>
                  <a:schemeClr val="tx2"/>
                </a:solidFill>
              </a:rPr>
              <a:t>solution generation</a:t>
            </a:r>
          </a:p>
          <a:p>
            <a:pPr marL="742950" lvl="1" indent="-285750">
              <a:buSzPct val="80000"/>
              <a:buFont typeface="Courier New" panose="02070309020205020404" pitchFamily="49" charset="0"/>
              <a:buChar char="o"/>
            </a:pPr>
            <a:r>
              <a:rPr lang="en-US" sz="2000" u="sng" dirty="0"/>
              <a:t>Could be available for science surface and equipment cleaning</a:t>
            </a:r>
          </a:p>
          <a:p>
            <a:pPr marL="742950" lvl="1" indent="-285750">
              <a:buSzPct val="80000"/>
              <a:buFont typeface="Courier New" panose="02070309020205020404" pitchFamily="49" charset="0"/>
              <a:buChar char="o"/>
            </a:pPr>
            <a:r>
              <a:rPr lang="en-US" sz="2000" dirty="0"/>
              <a:t>Developing in-flight hydrogen peroxide generation</a:t>
            </a:r>
          </a:p>
          <a:p>
            <a:pPr marL="457200" indent="-457200">
              <a:buSzPct val="120000"/>
              <a:buFont typeface="Arial" panose="020B0604020202020204" pitchFamily="34" charset="0"/>
              <a:buChar char="•"/>
            </a:pPr>
            <a:r>
              <a:rPr lang="en-US" sz="2400" b="1" dirty="0">
                <a:solidFill>
                  <a:schemeClr val="tx2"/>
                </a:solidFill>
              </a:rPr>
              <a:t>Lower atmospheric pressure</a:t>
            </a:r>
          </a:p>
          <a:p>
            <a:pPr marL="742950" lvl="1" indent="-285750">
              <a:buSzPct val="80000"/>
              <a:buFont typeface="Courier New" panose="02070309020205020404" pitchFamily="49" charset="0"/>
              <a:buChar char="o"/>
            </a:pPr>
            <a:r>
              <a:rPr lang="en-US" sz="2000" u="sng" dirty="0"/>
              <a:t>Lower pressures may impact diffusion processes thermal cooling</a:t>
            </a:r>
          </a:p>
          <a:p>
            <a:pPr marL="742950" lvl="1" indent="-285750">
              <a:buSzPct val="80000"/>
              <a:buFont typeface="Courier New" panose="02070309020205020404" pitchFamily="49" charset="0"/>
              <a:buChar char="o"/>
            </a:pPr>
            <a:r>
              <a:rPr lang="en-US" sz="2000" dirty="0"/>
              <a:t>10.2 or </a:t>
            </a:r>
            <a:r>
              <a:rPr lang="en-US" sz="2000" dirty="0" smtClean="0"/>
              <a:t>8.2 </a:t>
            </a:r>
            <a:r>
              <a:rPr lang="en-US" sz="2000" dirty="0"/>
              <a:t>psia likely used to facilitate frequent </a:t>
            </a:r>
            <a:r>
              <a:rPr lang="en-US" sz="2000" dirty="0" smtClean="0"/>
              <a:t>EVA</a:t>
            </a:r>
            <a:endParaRPr lang="en-US" sz="2400" b="1" dirty="0" smtClean="0">
              <a:solidFill>
                <a:schemeClr val="tx2"/>
              </a:solidFill>
            </a:endParaRPr>
          </a:p>
          <a:p>
            <a:pPr marL="457200" indent="-457200">
              <a:buSzPct val="120000"/>
              <a:buFont typeface="Arial" panose="020B0604020202020204" pitchFamily="34" charset="0"/>
              <a:buChar char="•"/>
            </a:pPr>
            <a:r>
              <a:rPr lang="en-US" sz="2400" b="1" dirty="0" smtClean="0">
                <a:solidFill>
                  <a:schemeClr val="tx2"/>
                </a:solidFill>
              </a:rPr>
              <a:t>Reduced ECLSS during uncrewed (dormant) periods</a:t>
            </a:r>
          </a:p>
          <a:p>
            <a:pPr marL="742950" lvl="1" indent="-285750">
              <a:buSzPct val="80000"/>
              <a:buFont typeface="Courier New" panose="02070309020205020404" pitchFamily="49" charset="0"/>
              <a:buChar char="o"/>
            </a:pPr>
            <a:r>
              <a:rPr lang="en-US" sz="2000" u="sng" dirty="0"/>
              <a:t>What science atmosphere conditions are required with no crew?</a:t>
            </a:r>
          </a:p>
          <a:p>
            <a:pPr marL="742950" lvl="1" indent="-285750">
              <a:buSzPct val="80000"/>
              <a:buFont typeface="Courier New" panose="02070309020205020404" pitchFamily="49" charset="0"/>
              <a:buChar char="o"/>
            </a:pPr>
            <a:r>
              <a:rPr lang="en-US" sz="2000" dirty="0"/>
              <a:t>Reduced humidity, temperature, pressure being considered</a:t>
            </a:r>
          </a:p>
          <a:p>
            <a:pPr marL="742950" lvl="1" indent="-285750">
              <a:buSzPct val="80000"/>
              <a:buFont typeface="Courier New" panose="02070309020205020404" pitchFamily="49" charset="0"/>
              <a:buChar char="o"/>
            </a:pPr>
            <a:r>
              <a:rPr lang="en-US" sz="2000" dirty="0"/>
              <a:t>Possibly lower air recycling and no or infrequent CO2 removal</a:t>
            </a: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1389" y="2223679"/>
            <a:ext cx="3279133" cy="3139966"/>
          </a:xfrm>
          <a:prstGeom prst="rect">
            <a:avLst/>
          </a:prstGeom>
        </p:spPr>
      </p:pic>
      <p:sp>
        <p:nvSpPr>
          <p:cNvPr id="3" name="Rounded Rectangle 2"/>
          <p:cNvSpPr/>
          <p:nvPr/>
        </p:nvSpPr>
        <p:spPr>
          <a:xfrm>
            <a:off x="8743308" y="2348107"/>
            <a:ext cx="780836" cy="486423"/>
          </a:xfrm>
          <a:prstGeom prst="round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Science / Utilization</a:t>
            </a:r>
            <a:endParaRPr lang="en-US" sz="1000" dirty="0"/>
          </a:p>
        </p:txBody>
      </p:sp>
      <p:cxnSp>
        <p:nvCxnSpPr>
          <p:cNvPr id="6" name="Straight Arrow Connector 5"/>
          <p:cNvCxnSpPr/>
          <p:nvPr/>
        </p:nvCxnSpPr>
        <p:spPr>
          <a:xfrm flipH="1" flipV="1">
            <a:off x="9524145" y="2783160"/>
            <a:ext cx="421239" cy="453200"/>
          </a:xfrm>
          <a:prstGeom prst="straightConnector1">
            <a:avLst/>
          </a:prstGeom>
          <a:ln w="19050">
            <a:solidFill>
              <a:srgbClr val="0099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524144" y="2601593"/>
            <a:ext cx="421240" cy="0"/>
          </a:xfrm>
          <a:prstGeom prst="line">
            <a:avLst/>
          </a:prstGeom>
          <a:ln w="28575">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133726" y="5393644"/>
            <a:ext cx="2290182" cy="477054"/>
          </a:xfrm>
          <a:prstGeom prst="rect">
            <a:avLst/>
          </a:prstGeom>
          <a:noFill/>
        </p:spPr>
        <p:txBody>
          <a:bodyPr wrap="square" rtlCol="0">
            <a:spAutoFit/>
          </a:bodyPr>
          <a:lstStyle/>
          <a:p>
            <a:pPr algn="ctr">
              <a:lnSpc>
                <a:spcPts val="1500"/>
              </a:lnSpc>
            </a:pPr>
            <a:r>
              <a:rPr lang="en-US" sz="1600" dirty="0" smtClean="0">
                <a:solidFill>
                  <a:schemeClr val="bg1"/>
                </a:solidFill>
              </a:rPr>
              <a:t>Water transfers between capability </a:t>
            </a:r>
            <a:r>
              <a:rPr lang="en-US" sz="1600" dirty="0">
                <a:solidFill>
                  <a:schemeClr val="bg1"/>
                </a:solidFill>
              </a:rPr>
              <a:t>a</a:t>
            </a:r>
            <a:r>
              <a:rPr lang="en-US" sz="1600" dirty="0" smtClean="0">
                <a:solidFill>
                  <a:schemeClr val="bg1"/>
                </a:solidFill>
              </a:rPr>
              <a:t>reas</a:t>
            </a:r>
            <a:endParaRPr lang="en-US" sz="1600" dirty="0">
              <a:solidFill>
                <a:schemeClr val="bg1"/>
              </a:solidFill>
            </a:endParaRPr>
          </a:p>
        </p:txBody>
      </p:sp>
    </p:spTree>
    <p:extLst>
      <p:ext uri="{BB962C8B-B14F-4D97-AF65-F5344CB8AC3E}">
        <p14:creationId xmlns:p14="http://schemas.microsoft.com/office/powerpoint/2010/main" val="1232094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Potential Science Interactions </a:t>
            </a:r>
            <a:r>
              <a:rPr lang="en-US" sz="1800" b="1" dirty="0" smtClean="0">
                <a:solidFill>
                  <a:schemeClr val="tx2"/>
                </a:solidFill>
              </a:rPr>
              <a:t>(2/2)</a:t>
            </a:r>
            <a:endParaRPr lang="en-US" sz="1800" b="1"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9872877" cy="6084743"/>
          </a:xfrm>
        </p:spPr>
        <p:txBody>
          <a:bodyPr/>
          <a:lstStyle/>
          <a:p>
            <a:pPr marL="457200" indent="-457200">
              <a:buSzPct val="120000"/>
              <a:buFont typeface="Arial" panose="020B0604020202020204" pitchFamily="34" charset="0"/>
              <a:buChar char="•"/>
            </a:pPr>
            <a:r>
              <a:rPr lang="en-US" sz="2400" b="1" dirty="0" smtClean="0">
                <a:solidFill>
                  <a:schemeClr val="tx2"/>
                </a:solidFill>
              </a:rPr>
              <a:t>Habitat/ECLSS venting and leaking</a:t>
            </a:r>
          </a:p>
          <a:p>
            <a:pPr marL="914400" lvl="1" indent="-457200">
              <a:buSzPct val="120000"/>
              <a:buFont typeface="Arial" panose="020B0604020202020204" pitchFamily="34" charset="0"/>
              <a:buChar char="•"/>
            </a:pPr>
            <a:r>
              <a:rPr lang="en-US" sz="2000" u="sng" dirty="0" smtClean="0"/>
              <a:t>Venting/leaking can deposit on cold lunar surfaces</a:t>
            </a:r>
          </a:p>
          <a:p>
            <a:pPr marL="914400" lvl="1" indent="-457200">
              <a:buSzPct val="120000"/>
              <a:buFont typeface="Arial" panose="020B0604020202020204" pitchFamily="34" charset="0"/>
              <a:buChar char="•"/>
            </a:pPr>
            <a:r>
              <a:rPr lang="en-US" sz="2000" u="sng" dirty="0" smtClean="0"/>
              <a:t>Are witness plates, additional monitoring and sample curation required?</a:t>
            </a:r>
          </a:p>
          <a:p>
            <a:pPr marL="914400" lvl="1" indent="-457200">
              <a:buSzPct val="120000"/>
              <a:buFont typeface="Arial" panose="020B0604020202020204" pitchFamily="34" charset="0"/>
              <a:buChar char="•"/>
            </a:pPr>
            <a:r>
              <a:rPr lang="en-US" sz="2000" dirty="0" smtClean="0"/>
              <a:t>ECLSS process bi-products  </a:t>
            </a:r>
          </a:p>
          <a:p>
            <a:pPr marL="914400" lvl="1" indent="-457200">
              <a:buSzPct val="120000"/>
              <a:buFont typeface="Arial" panose="020B0604020202020204" pitchFamily="34" charset="0"/>
              <a:buChar char="•"/>
            </a:pPr>
            <a:r>
              <a:rPr lang="en-US" sz="2000" dirty="0" smtClean="0"/>
              <a:t>Air lock residual releases</a:t>
            </a:r>
          </a:p>
          <a:p>
            <a:pPr marL="914400" lvl="1" indent="-457200">
              <a:buSzPct val="120000"/>
              <a:buFont typeface="Arial" panose="020B0604020202020204" pitchFamily="34" charset="0"/>
              <a:buChar char="•"/>
            </a:pPr>
            <a:r>
              <a:rPr lang="en-US" sz="2000" dirty="0" smtClean="0"/>
              <a:t>EVA suit leakage and water evaporation for thermal rejection</a:t>
            </a:r>
          </a:p>
          <a:p>
            <a:pPr marL="457200" indent="-457200">
              <a:buSzPct val="120000"/>
              <a:buFont typeface="Arial" panose="020B0604020202020204" pitchFamily="34" charset="0"/>
              <a:buChar char="•"/>
            </a:pPr>
            <a:r>
              <a:rPr lang="en-US" sz="2400" b="1" dirty="0" smtClean="0">
                <a:solidFill>
                  <a:schemeClr val="tx2"/>
                </a:solidFill>
              </a:rPr>
              <a:t>Habitat/Rover trash surface disposal</a:t>
            </a:r>
          </a:p>
          <a:p>
            <a:pPr marL="914400" lvl="1" indent="-457200">
              <a:buSzPct val="120000"/>
              <a:buFont typeface="Arial" panose="020B0604020202020204" pitchFamily="34" charset="0"/>
              <a:buChar char="•"/>
            </a:pPr>
            <a:r>
              <a:rPr lang="en-US" sz="2000" u="sng" dirty="0" smtClean="0"/>
              <a:t>Trash will release water and gases which can deposit on cold lunar surfaces</a:t>
            </a:r>
          </a:p>
          <a:p>
            <a:pPr marL="914400" lvl="1" indent="-457200">
              <a:buSzPct val="120000"/>
              <a:buFont typeface="Arial" panose="020B0604020202020204" pitchFamily="34" charset="0"/>
              <a:buChar char="•"/>
            </a:pPr>
            <a:r>
              <a:rPr lang="en-US" sz="2000" dirty="0" smtClean="0"/>
              <a:t>Trash bags/containers may not be pressure sealed</a:t>
            </a:r>
            <a:endParaRPr lang="en-US" sz="2000" dirty="0"/>
          </a:p>
          <a:p>
            <a:pPr marL="457200" indent="-457200">
              <a:buSzPct val="120000"/>
              <a:buFont typeface="Arial" panose="020B0604020202020204" pitchFamily="34" charset="0"/>
              <a:buChar char="•"/>
            </a:pPr>
            <a:r>
              <a:rPr lang="en-US" sz="2400" b="1" dirty="0" smtClean="0">
                <a:solidFill>
                  <a:schemeClr val="tx2"/>
                </a:solidFill>
              </a:rPr>
              <a:t>ECLSS-CHP Monitoring </a:t>
            </a:r>
            <a:r>
              <a:rPr lang="en-US" sz="2400" b="1" dirty="0">
                <a:solidFill>
                  <a:schemeClr val="tx2"/>
                </a:solidFill>
              </a:rPr>
              <a:t>capabilities </a:t>
            </a:r>
          </a:p>
          <a:p>
            <a:pPr marL="914400" lvl="1" indent="-457200">
              <a:buSzPct val="120000"/>
              <a:buFont typeface="Arial" panose="020B0604020202020204" pitchFamily="34" charset="0"/>
              <a:buChar char="•"/>
            </a:pPr>
            <a:r>
              <a:rPr lang="en-US" sz="2000" u="sng" dirty="0" smtClean="0"/>
              <a:t>Maybe possible to use ECLSS monitors for science</a:t>
            </a:r>
          </a:p>
          <a:p>
            <a:pPr marL="1371600" lvl="2" indent="-457200">
              <a:buSzPct val="120000"/>
              <a:buFont typeface="Arial" panose="020B0604020202020204" pitchFamily="34" charset="0"/>
              <a:buChar char="•"/>
            </a:pPr>
            <a:r>
              <a:rPr lang="en-US" dirty="0" smtClean="0"/>
              <a:t>Examples: Radiation sensors, trace gas analysis, water constituents, microbial, and CHP ultrasound</a:t>
            </a:r>
            <a:endParaRPr lang="en-US" b="1" dirty="0">
              <a:solidFill>
                <a:schemeClr val="tx2"/>
              </a:solidFill>
            </a:endParaRPr>
          </a:p>
          <a:p>
            <a:pPr marL="457200" indent="-457200">
              <a:buSzPct val="120000"/>
              <a:buFont typeface="Arial" panose="020B0604020202020204" pitchFamily="34" charset="0"/>
              <a:buChar char="•"/>
            </a:pPr>
            <a:r>
              <a:rPr lang="en-US" sz="2400" b="1" dirty="0">
                <a:solidFill>
                  <a:schemeClr val="tx2"/>
                </a:solidFill>
              </a:rPr>
              <a:t>Habitat interior dust filtration </a:t>
            </a:r>
          </a:p>
          <a:p>
            <a:pPr marL="914400" lvl="1" indent="-457200">
              <a:buSzPct val="120000"/>
              <a:buFont typeface="Arial" panose="020B0604020202020204" pitchFamily="34" charset="0"/>
              <a:buChar char="•"/>
            </a:pPr>
            <a:r>
              <a:rPr lang="en-US" sz="2000" dirty="0"/>
              <a:t>Filters will keep it within CHP respiration limits</a:t>
            </a:r>
          </a:p>
          <a:p>
            <a:pPr marL="914400" lvl="1" indent="-457200">
              <a:buSzPct val="120000"/>
              <a:buFont typeface="Arial" panose="020B0604020202020204" pitchFamily="34" charset="0"/>
              <a:buChar char="•"/>
            </a:pPr>
            <a:r>
              <a:rPr lang="en-US" sz="2000" u="sng" dirty="0"/>
              <a:t>Are lower </a:t>
            </a:r>
            <a:r>
              <a:rPr lang="en-US" sz="2000" u="sng" dirty="0" smtClean="0"/>
              <a:t>particulate levels </a:t>
            </a:r>
            <a:r>
              <a:rPr lang="en-US" sz="2000" u="sng" dirty="0"/>
              <a:t>required for some science?</a:t>
            </a: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11321" r="50418" b="29933"/>
          <a:stretch/>
        </p:blipFill>
        <p:spPr>
          <a:xfrm>
            <a:off x="9966000" y="2854471"/>
            <a:ext cx="2178872" cy="184703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3321" y="1106237"/>
            <a:ext cx="2648166" cy="1489593"/>
          </a:xfrm>
          <a:prstGeom prst="rect">
            <a:avLst/>
          </a:prstGeom>
        </p:spPr>
      </p:pic>
      <p:pic>
        <p:nvPicPr>
          <p:cNvPr id="11" name="Picture 10">
            <a:extLst>
              <a:ext uri="{FF2B5EF4-FFF2-40B4-BE49-F238E27FC236}">
                <a16:creationId xmlns:a16="http://schemas.microsoft.com/office/drawing/2014/main" id="{F886EBC2-E1A3-C242-A67B-484128D827F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266211" y="5251004"/>
            <a:ext cx="1875276" cy="1250184"/>
          </a:xfrm>
          <a:prstGeom prst="rect">
            <a:avLst/>
          </a:prstGeom>
          <a:ln>
            <a:solidFill>
              <a:schemeClr val="bg1"/>
            </a:solidFill>
          </a:ln>
        </p:spPr>
      </p:pic>
      <p:sp>
        <p:nvSpPr>
          <p:cNvPr id="5" name="TextBox 4"/>
          <p:cNvSpPr txBox="1"/>
          <p:nvPr/>
        </p:nvSpPr>
        <p:spPr>
          <a:xfrm>
            <a:off x="9676387" y="2240243"/>
            <a:ext cx="2418067" cy="489878"/>
          </a:xfrm>
          <a:prstGeom prst="rect">
            <a:avLst/>
          </a:prstGeom>
          <a:noFill/>
        </p:spPr>
        <p:txBody>
          <a:bodyPr wrap="square" rtlCol="0">
            <a:spAutoFit/>
          </a:bodyPr>
          <a:lstStyle/>
          <a:p>
            <a:pPr algn="ctr">
              <a:lnSpc>
                <a:spcPts val="1500"/>
              </a:lnSpc>
            </a:pPr>
            <a:r>
              <a:rPr lang="en-US" sz="1600" dirty="0" smtClean="0">
                <a:solidFill>
                  <a:schemeClr val="bg1"/>
                </a:solidFill>
              </a:rPr>
              <a:t>Permeant shaded region ‘cold trap’</a:t>
            </a:r>
            <a:endParaRPr lang="en-US" sz="1600" dirty="0">
              <a:solidFill>
                <a:schemeClr val="bg1"/>
              </a:solidFill>
            </a:endParaRPr>
          </a:p>
        </p:txBody>
      </p:sp>
      <p:sp>
        <p:nvSpPr>
          <p:cNvPr id="13" name="TextBox 12"/>
          <p:cNvSpPr txBox="1"/>
          <p:nvPr/>
        </p:nvSpPr>
        <p:spPr>
          <a:xfrm>
            <a:off x="10136016" y="4701504"/>
            <a:ext cx="1838839" cy="483081"/>
          </a:xfrm>
          <a:prstGeom prst="rect">
            <a:avLst/>
          </a:prstGeom>
          <a:noFill/>
        </p:spPr>
        <p:txBody>
          <a:bodyPr wrap="square" rtlCol="0">
            <a:spAutoFit/>
          </a:bodyPr>
          <a:lstStyle/>
          <a:p>
            <a:pPr algn="ctr">
              <a:lnSpc>
                <a:spcPts val="1500"/>
              </a:lnSpc>
            </a:pPr>
            <a:r>
              <a:rPr lang="en-US" sz="1600" dirty="0" smtClean="0">
                <a:solidFill>
                  <a:schemeClr val="bg1"/>
                </a:solidFill>
              </a:rPr>
              <a:t>Apollo trash disposal region</a:t>
            </a:r>
            <a:endParaRPr lang="en-US" sz="1600" dirty="0">
              <a:solidFill>
                <a:schemeClr val="bg1"/>
              </a:solidFill>
            </a:endParaRPr>
          </a:p>
        </p:txBody>
      </p:sp>
      <p:sp>
        <p:nvSpPr>
          <p:cNvPr id="16" name="TextBox 15"/>
          <p:cNvSpPr txBox="1"/>
          <p:nvPr/>
        </p:nvSpPr>
        <p:spPr>
          <a:xfrm>
            <a:off x="10293609" y="6103379"/>
            <a:ext cx="1819598" cy="477054"/>
          </a:xfrm>
          <a:prstGeom prst="rect">
            <a:avLst/>
          </a:prstGeom>
          <a:noFill/>
        </p:spPr>
        <p:txBody>
          <a:bodyPr wrap="square" rtlCol="0">
            <a:spAutoFit/>
          </a:bodyPr>
          <a:lstStyle/>
          <a:p>
            <a:pPr algn="ctr">
              <a:lnSpc>
                <a:spcPts val="1500"/>
              </a:lnSpc>
            </a:pPr>
            <a:r>
              <a:rPr lang="en-US" sz="1600" dirty="0" smtClean="0">
                <a:solidFill>
                  <a:schemeClr val="bg1"/>
                </a:solidFill>
              </a:rPr>
              <a:t>ISS Airborne particle monitor</a:t>
            </a:r>
            <a:endParaRPr lang="en-US" sz="1600" dirty="0">
              <a:solidFill>
                <a:schemeClr val="bg1"/>
              </a:solidFill>
            </a:endParaRPr>
          </a:p>
        </p:txBody>
      </p:sp>
    </p:spTree>
    <p:extLst>
      <p:ext uri="{BB962C8B-B14F-4D97-AF65-F5344CB8AC3E}">
        <p14:creationId xmlns:p14="http://schemas.microsoft.com/office/powerpoint/2010/main" val="214521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3CD0-5B0C-0848-949B-078DFFF90980}"/>
              </a:ext>
            </a:extLst>
          </p:cNvPr>
          <p:cNvSpPr>
            <a:spLocks noGrp="1"/>
          </p:cNvSpPr>
          <p:nvPr>
            <p:ph type="title"/>
          </p:nvPr>
        </p:nvSpPr>
        <p:spPr>
          <a:xfrm>
            <a:off x="381000" y="407849"/>
            <a:ext cx="6678105" cy="590931"/>
          </a:xfrm>
        </p:spPr>
        <p:txBody>
          <a:bodyPr/>
          <a:lstStyle/>
          <a:p>
            <a:r>
              <a:rPr lang="en-US" sz="3600" b="1" dirty="0" smtClean="0"/>
              <a:t>Summary Comments</a:t>
            </a:r>
            <a:endParaRPr lang="en-US" sz="3600" b="1" dirty="0"/>
          </a:p>
        </p:txBody>
      </p:sp>
      <p:sp>
        <p:nvSpPr>
          <p:cNvPr id="3" name="Content Placeholder 2">
            <a:extLst>
              <a:ext uri="{FF2B5EF4-FFF2-40B4-BE49-F238E27FC236}">
                <a16:creationId xmlns:a16="http://schemas.microsoft.com/office/drawing/2014/main" id="{69C0E070-9308-C249-BF9C-82BD93740327}"/>
              </a:ext>
            </a:extLst>
          </p:cNvPr>
          <p:cNvSpPr>
            <a:spLocks noGrp="1"/>
          </p:cNvSpPr>
          <p:nvPr>
            <p:ph idx="1"/>
          </p:nvPr>
        </p:nvSpPr>
        <p:spPr>
          <a:xfrm>
            <a:off x="350179" y="965605"/>
            <a:ext cx="8002711" cy="5529719"/>
          </a:xfrm>
        </p:spPr>
        <p:txBody>
          <a:bodyPr/>
          <a:lstStyle/>
          <a:p>
            <a:pPr>
              <a:buSzPct val="120000"/>
            </a:pPr>
            <a:r>
              <a:rPr lang="en-US" altLang="en-US" sz="2000" b="1" dirty="0" smtClean="0">
                <a:solidFill>
                  <a:schemeClr val="tx2"/>
                </a:solidFill>
              </a:rPr>
              <a:t>ECLSS will leverage ISS </a:t>
            </a:r>
            <a:r>
              <a:rPr lang="el-GR" altLang="en-US" sz="2000" b="1" dirty="0" smtClean="0">
                <a:solidFill>
                  <a:schemeClr val="tx2"/>
                </a:solidFill>
              </a:rPr>
              <a:t>μ</a:t>
            </a:r>
            <a:r>
              <a:rPr lang="en-US" altLang="en-US" sz="2000" b="1" dirty="0" smtClean="0">
                <a:solidFill>
                  <a:schemeClr val="tx2"/>
                </a:solidFill>
              </a:rPr>
              <a:t>g technology to ensure reliability</a:t>
            </a:r>
          </a:p>
          <a:p>
            <a:pPr marL="688975" lvl="1">
              <a:lnSpc>
                <a:spcPct val="100000"/>
              </a:lnSpc>
              <a:spcBef>
                <a:spcPts val="0"/>
              </a:spcBef>
              <a:buSzPct val="80000"/>
              <a:buFont typeface="Courier New" panose="02070309020205020404" pitchFamily="49" charset="0"/>
              <a:buChar char="o"/>
            </a:pPr>
            <a:r>
              <a:rPr lang="en-US" altLang="en-US" sz="2000" dirty="0"/>
              <a:t>Includes ECLSS restart </a:t>
            </a:r>
            <a:r>
              <a:rPr lang="en-US" altLang="en-US" sz="2000" dirty="0" smtClean="0"/>
              <a:t>after </a:t>
            </a:r>
            <a:r>
              <a:rPr lang="en-US" altLang="en-US" sz="2000" dirty="0"/>
              <a:t>long uncrewed periods</a:t>
            </a:r>
          </a:p>
          <a:p>
            <a:pPr>
              <a:buSzPct val="120000"/>
            </a:pPr>
            <a:r>
              <a:rPr lang="en-US" altLang="en-US" sz="2000" b="1" dirty="0">
                <a:solidFill>
                  <a:schemeClr val="tx2"/>
                </a:solidFill>
              </a:rPr>
              <a:t>ECLSS venting and surface trash disposal will locally contribute chemical/biological signatures to </a:t>
            </a:r>
            <a:r>
              <a:rPr lang="en-US" altLang="en-US" sz="2000" b="1" dirty="0" smtClean="0">
                <a:solidFill>
                  <a:schemeClr val="tx2"/>
                </a:solidFill>
              </a:rPr>
              <a:t>science</a:t>
            </a:r>
          </a:p>
          <a:p>
            <a:pPr marL="688975" lvl="1">
              <a:lnSpc>
                <a:spcPct val="100000"/>
              </a:lnSpc>
              <a:spcBef>
                <a:spcPts val="0"/>
              </a:spcBef>
              <a:buSzPct val="80000"/>
              <a:buFont typeface="Courier New" panose="02070309020205020404" pitchFamily="49" charset="0"/>
              <a:buChar char="o"/>
            </a:pPr>
            <a:r>
              <a:rPr lang="en-US" altLang="en-US" sz="2000" dirty="0"/>
              <a:t>Need to identify if there are compounds of science concern</a:t>
            </a:r>
          </a:p>
          <a:p>
            <a:pPr marL="688975" lvl="1">
              <a:lnSpc>
                <a:spcPct val="100000"/>
              </a:lnSpc>
              <a:spcBef>
                <a:spcPts val="0"/>
              </a:spcBef>
              <a:buSzPct val="80000"/>
              <a:buFont typeface="Courier New" panose="02070309020205020404" pitchFamily="49" charset="0"/>
              <a:buChar char="o"/>
            </a:pPr>
            <a:r>
              <a:rPr lang="en-US" altLang="en-US" sz="2000" dirty="0"/>
              <a:t>Need to understand if gas/fluid transfer or trash surface disposal concept of operations are of science </a:t>
            </a:r>
            <a:r>
              <a:rPr lang="en-US" altLang="en-US" sz="2000" dirty="0" smtClean="0"/>
              <a:t>concern</a:t>
            </a:r>
          </a:p>
          <a:p>
            <a:pPr marL="688975" lvl="1">
              <a:lnSpc>
                <a:spcPct val="100000"/>
              </a:lnSpc>
              <a:spcBef>
                <a:spcPts val="0"/>
              </a:spcBef>
              <a:buSzPct val="80000"/>
              <a:buFont typeface="Courier New" panose="02070309020205020404" pitchFamily="49" charset="0"/>
              <a:buChar char="o"/>
            </a:pPr>
            <a:r>
              <a:rPr lang="en-US" altLang="en-US" sz="2000" dirty="0" smtClean="0"/>
              <a:t>Need to understand how habitat influences or impacts science sample curation outside and inside the habitat</a:t>
            </a:r>
            <a:endParaRPr lang="en-US" altLang="en-US" sz="2000" dirty="0"/>
          </a:p>
          <a:p>
            <a:pPr>
              <a:buSzPct val="120000"/>
            </a:pPr>
            <a:r>
              <a:rPr lang="en-US" altLang="en-US" sz="2000" b="1" dirty="0" smtClean="0">
                <a:solidFill>
                  <a:schemeClr val="tx2"/>
                </a:solidFill>
              </a:rPr>
              <a:t>Maybe possible for science to utilize ECLSS-CHP monitors</a:t>
            </a:r>
          </a:p>
          <a:p>
            <a:pPr marL="688975" lvl="1">
              <a:lnSpc>
                <a:spcPct val="100000"/>
              </a:lnSpc>
              <a:spcBef>
                <a:spcPts val="0"/>
              </a:spcBef>
              <a:buSzPct val="80000"/>
              <a:buFont typeface="Courier New" panose="02070309020205020404" pitchFamily="49" charset="0"/>
              <a:buChar char="o"/>
            </a:pPr>
            <a:r>
              <a:rPr lang="en-US" altLang="en-US" sz="2000" dirty="0" smtClean="0"/>
              <a:t>Need to identify science utilization use cases </a:t>
            </a:r>
          </a:p>
          <a:p>
            <a:pPr marL="688975" lvl="1">
              <a:lnSpc>
                <a:spcPct val="100000"/>
              </a:lnSpc>
              <a:spcBef>
                <a:spcPts val="0"/>
              </a:spcBef>
              <a:buSzPct val="80000"/>
              <a:buFont typeface="Courier New" panose="02070309020205020404" pitchFamily="49" charset="0"/>
              <a:buChar char="o"/>
            </a:pPr>
            <a:r>
              <a:rPr lang="en-US" altLang="en-US" sz="2000" dirty="0" smtClean="0"/>
              <a:t>Need to identify sample type, frequency, mission phase</a:t>
            </a:r>
          </a:p>
          <a:p>
            <a:pPr>
              <a:buSzPct val="120000"/>
            </a:pPr>
            <a:r>
              <a:rPr lang="en-US" altLang="en-US" sz="2000" b="1" dirty="0" smtClean="0">
                <a:solidFill>
                  <a:schemeClr val="tx2"/>
                </a:solidFill>
              </a:rPr>
              <a:t>Need to identify what ECLSS products and environments are needed for science</a:t>
            </a:r>
            <a:endParaRPr lang="en-US" altLang="en-US" sz="2000" b="1" dirty="0">
              <a:solidFill>
                <a:schemeClr val="tx2"/>
              </a:solidFill>
            </a:endParaRPr>
          </a:p>
          <a:p>
            <a:pPr marL="688975" lvl="1">
              <a:lnSpc>
                <a:spcPct val="100000"/>
              </a:lnSpc>
              <a:spcBef>
                <a:spcPts val="0"/>
              </a:spcBef>
              <a:buSzPct val="80000"/>
              <a:buFont typeface="Courier New" panose="02070309020205020404" pitchFamily="49" charset="0"/>
              <a:buChar char="o"/>
            </a:pPr>
            <a:r>
              <a:rPr lang="en-US" altLang="en-US" sz="2000" dirty="0" smtClean="0"/>
              <a:t>Both for crewed and uncrewed periods</a:t>
            </a:r>
            <a:endParaRPr lang="en-US" altLang="en-US" sz="2000" dirty="0"/>
          </a:p>
          <a:p>
            <a:pPr marL="0" lvl="1" indent="0">
              <a:lnSpc>
                <a:spcPct val="100000"/>
              </a:lnSpc>
              <a:spcBef>
                <a:spcPts val="1000"/>
              </a:spcBef>
              <a:buNone/>
            </a:pPr>
            <a:endParaRPr lang="en-US" altLang="en-US" sz="2000" b="1" dirty="0" smtClean="0">
              <a:solidFill>
                <a:schemeClr val="tx2"/>
              </a:solidFill>
            </a:endParaRPr>
          </a:p>
        </p:txBody>
      </p:sp>
      <p:sp>
        <p:nvSpPr>
          <p:cNvPr id="4" name="Slide Number Placeholder 3">
            <a:extLst>
              <a:ext uri="{FF2B5EF4-FFF2-40B4-BE49-F238E27FC236}">
                <a16:creationId xmlns:a16="http://schemas.microsoft.com/office/drawing/2014/main" id="{33D88005-7EEC-6E49-81D2-94E57F9E8311}"/>
              </a:ext>
            </a:extLst>
          </p:cNvPr>
          <p:cNvSpPr>
            <a:spLocks noGrp="1"/>
          </p:cNvSpPr>
          <p:nvPr>
            <p:ph type="sldNum" sz="quarter" idx="12"/>
          </p:nvPr>
        </p:nvSpPr>
        <p:spPr/>
        <p:txBody>
          <a:bodyPr/>
          <a:lstStyle/>
          <a:p>
            <a:pPr lvl="0"/>
            <a:fld id="{2E8C51FE-49D9-314D-9957-ABBF7DDE8782}" type="slidenum">
              <a:rPr lang="en-US" noProof="0" smtClean="0"/>
              <a:pPr lvl="0"/>
              <a:t>9</a:t>
            </a:fld>
            <a:endParaRPr lang="en-US" noProof="0" dirty="0"/>
          </a:p>
        </p:txBody>
      </p:sp>
    </p:spTree>
    <p:extLst>
      <p:ext uri="{BB962C8B-B14F-4D97-AF65-F5344CB8AC3E}">
        <p14:creationId xmlns:p14="http://schemas.microsoft.com/office/powerpoint/2010/main" val="425342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A4EA3F-A971-CB4D-9054-68A5DFC1BA99}"/>
              </a:ext>
            </a:extLst>
          </p:cNvPr>
          <p:cNvSpPr txBox="1">
            <a:spLocks/>
          </p:cNvSpPr>
          <p:nvPr/>
        </p:nvSpPr>
        <p:spPr>
          <a:xfrm>
            <a:off x="-1" y="4518030"/>
            <a:ext cx="12092355" cy="590931"/>
          </a:xfrm>
          <a:prstGeom prst="rect">
            <a:avLst/>
          </a:prstGeom>
          <a:noFill/>
          <a:effectLst>
            <a:outerShdw blurRad="50800" dist="88900" dir="2700000" algn="tl" rotWithShape="0">
              <a:prstClr val="black">
                <a:alpha val="70000"/>
              </a:prstClr>
            </a:outerShdw>
          </a:effectLst>
        </p:spPr>
        <p:txBody>
          <a:bodyPr vert="horz" wrap="square" lIns="91440" tIns="45720" rIns="91440" bIns="45720" rtlCol="0" anchor="ctr">
            <a:spAutoFit/>
          </a:bodyPr>
          <a:lst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a:lstStyle>
          <a:p>
            <a:pPr algn="ctr">
              <a:buSzPct val="120000"/>
            </a:pPr>
            <a:r>
              <a:rPr lang="en-US" altLang="en-US" sz="3600" b="1" dirty="0" smtClean="0">
                <a:solidFill>
                  <a:schemeClr val="tx2"/>
                </a:solidFill>
              </a:rPr>
              <a:t>Questions?</a:t>
            </a:r>
            <a:endParaRPr lang="en-US" altLang="en-US" sz="3600" b="1" dirty="0">
              <a:solidFill>
                <a:schemeClr val="tx2"/>
              </a:solidFill>
            </a:endParaRPr>
          </a:p>
        </p:txBody>
      </p:sp>
      <p:grpSp>
        <p:nvGrpSpPr>
          <p:cNvPr id="5" name="Group 4">
            <a:extLst>
              <a:ext uri="{FF2B5EF4-FFF2-40B4-BE49-F238E27FC236}">
                <a16:creationId xmlns:a16="http://schemas.microsoft.com/office/drawing/2014/main" id="{C311F8DB-AAA7-EC4B-AEE7-5BB4EA4A232D}"/>
              </a:ext>
            </a:extLst>
          </p:cNvPr>
          <p:cNvGrpSpPr/>
          <p:nvPr/>
        </p:nvGrpSpPr>
        <p:grpSpPr>
          <a:xfrm>
            <a:off x="8715652" y="365736"/>
            <a:ext cx="3223672" cy="799489"/>
            <a:chOff x="8731250" y="365736"/>
            <a:chExt cx="3223672" cy="799489"/>
          </a:xfrm>
        </p:grpSpPr>
        <p:pic>
          <p:nvPicPr>
            <p:cNvPr id="6" name="Picture 5">
              <a:extLst>
                <a:ext uri="{FF2B5EF4-FFF2-40B4-BE49-F238E27FC236}">
                  <a16:creationId xmlns:a16="http://schemas.microsoft.com/office/drawing/2014/main" id="{5487CEA3-3327-2840-8DCC-6270A44FCEF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7" name="TextBox 6">
              <a:extLst>
                <a:ext uri="{FF2B5EF4-FFF2-40B4-BE49-F238E27FC236}">
                  <a16:creationId xmlns:a16="http://schemas.microsoft.com/office/drawing/2014/main" id="{DCA7996A-D027-D04F-85FF-4D96B5224FC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tx1">
                      <a:lumMod val="75000"/>
                      <a:lumOff val="25000"/>
                    </a:schemeClr>
                  </a:solidFill>
                  <a:latin typeface="Helvetica" pitchFamily="2" charset="0"/>
                </a:rPr>
                <a:t>National Aeronautics and Space Administration</a:t>
              </a:r>
            </a:p>
          </p:txBody>
        </p:sp>
        <p:cxnSp>
          <p:nvCxnSpPr>
            <p:cNvPr id="8" name="Straight Connector 7">
              <a:extLst>
                <a:ext uri="{FF2B5EF4-FFF2-40B4-BE49-F238E27FC236}">
                  <a16:creationId xmlns:a16="http://schemas.microsoft.com/office/drawing/2014/main" id="{E44E87B0-1DB5-1942-9B1A-F50AB258CD18}"/>
                </a:ext>
              </a:extLst>
            </p:cNvPr>
            <p:cNvCxnSpPr>
              <a:cxnSpLocks/>
            </p:cNvCxnSpPr>
            <p:nvPr userDrawn="1"/>
          </p:nvCxnSpPr>
          <p:spPr>
            <a:xfrm>
              <a:off x="10872056" y="384480"/>
              <a:ext cx="0" cy="76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Slide Number Placeholder 1">
            <a:extLst>
              <a:ext uri="{FF2B5EF4-FFF2-40B4-BE49-F238E27FC236}">
                <a16:creationId xmlns:a16="http://schemas.microsoft.com/office/drawing/2014/main" id="{3B24A5BE-AE17-2146-B7E0-92F7F27520EF}"/>
              </a:ext>
            </a:extLst>
          </p:cNvPr>
          <p:cNvSpPr txBox="1">
            <a:spLocks/>
          </p:cNvSpPr>
          <p:nvPr/>
        </p:nvSpPr>
        <p:spPr>
          <a:xfrm>
            <a:off x="9349154" y="6409898"/>
            <a:ext cx="2743200" cy="365125"/>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solidFill>
                  <a:schemeClr val="bg2"/>
                </a:solidFill>
              </a:rPr>
              <a:pPr/>
              <a:t>10</a:t>
            </a:fld>
            <a:endParaRPr lang="en-US" sz="1400" dirty="0">
              <a:solidFill>
                <a:schemeClr val="bg2"/>
              </a:solidFill>
            </a:endParaRPr>
          </a:p>
        </p:txBody>
      </p:sp>
    </p:spTree>
    <p:extLst>
      <p:ext uri="{BB962C8B-B14F-4D97-AF65-F5344CB8AC3E}">
        <p14:creationId xmlns:p14="http://schemas.microsoft.com/office/powerpoint/2010/main" val="107307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A4EA3F-A971-CB4D-9054-68A5DFC1BA99}"/>
              </a:ext>
            </a:extLst>
          </p:cNvPr>
          <p:cNvSpPr txBox="1">
            <a:spLocks/>
          </p:cNvSpPr>
          <p:nvPr/>
        </p:nvSpPr>
        <p:spPr>
          <a:xfrm>
            <a:off x="-1" y="4518030"/>
            <a:ext cx="12092355" cy="590931"/>
          </a:xfrm>
          <a:prstGeom prst="rect">
            <a:avLst/>
          </a:prstGeom>
          <a:noFill/>
          <a:effectLst>
            <a:outerShdw blurRad="50800" dist="88900" dir="2700000" algn="tl" rotWithShape="0">
              <a:prstClr val="black">
                <a:alpha val="70000"/>
              </a:prstClr>
            </a:outerShdw>
          </a:effectLst>
        </p:spPr>
        <p:txBody>
          <a:bodyPr vert="horz" wrap="square" lIns="91440" tIns="45720" rIns="91440" bIns="45720" rtlCol="0" anchor="ctr">
            <a:spAutoFit/>
          </a:bodyPr>
          <a:lstStyle>
            <a:lvl1pPr algn="r"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a:lstStyle>
          <a:p>
            <a:pPr algn="ctr">
              <a:buSzPct val="120000"/>
            </a:pPr>
            <a:r>
              <a:rPr lang="en-US" altLang="en-US" sz="3600" b="1" dirty="0" smtClean="0">
                <a:solidFill>
                  <a:schemeClr val="bg1"/>
                </a:solidFill>
              </a:rPr>
              <a:t>Backup Charts</a:t>
            </a:r>
            <a:endParaRPr lang="en-US" altLang="en-US" sz="3600" b="1" dirty="0">
              <a:solidFill>
                <a:schemeClr val="bg1"/>
              </a:solidFill>
            </a:endParaRPr>
          </a:p>
        </p:txBody>
      </p:sp>
      <p:grpSp>
        <p:nvGrpSpPr>
          <p:cNvPr id="5" name="Group 4">
            <a:extLst>
              <a:ext uri="{FF2B5EF4-FFF2-40B4-BE49-F238E27FC236}">
                <a16:creationId xmlns:a16="http://schemas.microsoft.com/office/drawing/2014/main" id="{C311F8DB-AAA7-EC4B-AEE7-5BB4EA4A232D}"/>
              </a:ext>
            </a:extLst>
          </p:cNvPr>
          <p:cNvGrpSpPr/>
          <p:nvPr/>
        </p:nvGrpSpPr>
        <p:grpSpPr>
          <a:xfrm>
            <a:off x="8715652" y="365736"/>
            <a:ext cx="3223672" cy="799489"/>
            <a:chOff x="8731250" y="365736"/>
            <a:chExt cx="3223672" cy="799489"/>
          </a:xfrm>
        </p:grpSpPr>
        <p:pic>
          <p:nvPicPr>
            <p:cNvPr id="6" name="Picture 5">
              <a:extLst>
                <a:ext uri="{FF2B5EF4-FFF2-40B4-BE49-F238E27FC236}">
                  <a16:creationId xmlns:a16="http://schemas.microsoft.com/office/drawing/2014/main" id="{5487CEA3-3327-2840-8DCC-6270A44FCEF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87212" y="365736"/>
              <a:ext cx="967710" cy="799489"/>
            </a:xfrm>
            <a:prstGeom prst="rect">
              <a:avLst/>
            </a:prstGeom>
          </p:spPr>
        </p:pic>
        <p:sp>
          <p:nvSpPr>
            <p:cNvPr id="7" name="TextBox 6">
              <a:extLst>
                <a:ext uri="{FF2B5EF4-FFF2-40B4-BE49-F238E27FC236}">
                  <a16:creationId xmlns:a16="http://schemas.microsoft.com/office/drawing/2014/main" id="{DCA7996A-D027-D04F-85FF-4D96B5224FC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tx1">
                      <a:lumMod val="75000"/>
                      <a:lumOff val="25000"/>
                    </a:schemeClr>
                  </a:solidFill>
                  <a:latin typeface="Helvetica" pitchFamily="2" charset="0"/>
                </a:rPr>
                <a:t>National Aeronautics and Space Administration</a:t>
              </a:r>
            </a:p>
          </p:txBody>
        </p:sp>
        <p:cxnSp>
          <p:nvCxnSpPr>
            <p:cNvPr id="8" name="Straight Connector 7">
              <a:extLst>
                <a:ext uri="{FF2B5EF4-FFF2-40B4-BE49-F238E27FC236}">
                  <a16:creationId xmlns:a16="http://schemas.microsoft.com/office/drawing/2014/main" id="{E44E87B0-1DB5-1942-9B1A-F50AB258CD18}"/>
                </a:ext>
              </a:extLst>
            </p:cNvPr>
            <p:cNvCxnSpPr>
              <a:cxnSpLocks/>
            </p:cNvCxnSpPr>
            <p:nvPr userDrawn="1"/>
          </p:nvCxnSpPr>
          <p:spPr>
            <a:xfrm>
              <a:off x="10872056" y="384480"/>
              <a:ext cx="0" cy="76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Slide Number Placeholder 1">
            <a:extLst>
              <a:ext uri="{FF2B5EF4-FFF2-40B4-BE49-F238E27FC236}">
                <a16:creationId xmlns:a16="http://schemas.microsoft.com/office/drawing/2014/main" id="{3B24A5BE-AE17-2146-B7E0-92F7F27520EF}"/>
              </a:ext>
            </a:extLst>
          </p:cNvPr>
          <p:cNvSpPr txBox="1">
            <a:spLocks/>
          </p:cNvSpPr>
          <p:nvPr/>
        </p:nvSpPr>
        <p:spPr>
          <a:xfrm>
            <a:off x="9349154" y="6409898"/>
            <a:ext cx="2743200" cy="365125"/>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rgbClr val="65CBF9"/>
                </a:solidFill>
                <a:latin typeface="Helvetica" pitchFamily="2"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solidFill>
                  <a:schemeClr val="bg2"/>
                </a:solidFill>
              </a:rPr>
              <a:pPr/>
              <a:t>11</a:t>
            </a:fld>
            <a:endParaRPr lang="en-US" sz="1400" dirty="0">
              <a:solidFill>
                <a:schemeClr val="bg2"/>
              </a:solidFill>
            </a:endParaRPr>
          </a:p>
        </p:txBody>
      </p:sp>
    </p:spTree>
    <p:extLst>
      <p:ext uri="{BB962C8B-B14F-4D97-AF65-F5344CB8AC3E}">
        <p14:creationId xmlns:p14="http://schemas.microsoft.com/office/powerpoint/2010/main" val="426131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a:xfrm>
            <a:off x="9600630" y="6529836"/>
            <a:ext cx="2540000" cy="225425"/>
          </a:xfrm>
          <a:noFill/>
        </p:spPr>
        <p:txBody>
          <a:bodyPr/>
          <a:lstStyle>
            <a:lvl1pPr>
              <a:spcBef>
                <a:spcPct val="30000"/>
              </a:spcBef>
              <a:buClr>
                <a:srgbClr val="D30C07"/>
              </a:buClr>
              <a:buSzPct val="85000"/>
              <a:buFont typeface="Symbol" panose="05050102010706020507" pitchFamily="18" charset="2"/>
              <a:buChar char="¨"/>
              <a:defRPr sz="2000" b="1">
                <a:solidFill>
                  <a:schemeClr val="tx1"/>
                </a:solidFill>
                <a:latin typeface="Arial" panose="020B0604020202020204" pitchFamily="34" charset="0"/>
              </a:defRPr>
            </a:lvl1pPr>
            <a:lvl2pPr marL="742950" indent="-285750">
              <a:spcBef>
                <a:spcPct val="30000"/>
              </a:spcBef>
              <a:buClr>
                <a:srgbClr val="7993AC"/>
              </a:buClr>
              <a:buSzPct val="100000"/>
              <a:buFont typeface="Symbol" panose="05050102010706020507" pitchFamily="18" charset="2"/>
              <a:buChar char="·"/>
              <a:defRPr>
                <a:solidFill>
                  <a:schemeClr val="tx1"/>
                </a:solidFill>
                <a:latin typeface="Arial" panose="020B0604020202020204" pitchFamily="34" charset="0"/>
              </a:defRPr>
            </a:lvl2pPr>
            <a:lvl3pPr marL="1143000" indent="-228600">
              <a:spcBef>
                <a:spcPct val="30000"/>
              </a:spcBef>
              <a:buSzPct val="70000"/>
              <a:buFont typeface="Symbol" panose="05050102010706020507" pitchFamily="18" charset="2"/>
              <a:buChar char="¾"/>
              <a:defRPr sz="1600">
                <a:solidFill>
                  <a:schemeClr val="tx1"/>
                </a:solidFill>
                <a:latin typeface="Arial" panose="020B0604020202020204" pitchFamily="34" charset="0"/>
              </a:defRPr>
            </a:lvl3pPr>
            <a:lvl4pPr marL="1600200" indent="-228600">
              <a:spcBef>
                <a:spcPct val="30000"/>
              </a:spcBef>
              <a:buFont typeface="Symbol" panose="05050102010706020507" pitchFamily="18" charset="2"/>
              <a:buChar char="·"/>
              <a:defRPr sz="1400">
                <a:solidFill>
                  <a:schemeClr val="tx1"/>
                </a:solidFill>
                <a:latin typeface="Arial" panose="020B0604020202020204" pitchFamily="34" charset="0"/>
              </a:defRPr>
            </a:lvl4pPr>
            <a:lvl5pPr marL="2057400" indent="-228600">
              <a:spcBef>
                <a:spcPct val="30000"/>
              </a:spcBef>
              <a:buFont typeface="Symbol" panose="05050102010706020507" pitchFamily="18" charset="2"/>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9pPr>
          </a:lstStyle>
          <a:p>
            <a:pPr fontAlgn="base">
              <a:spcBef>
                <a:spcPct val="0"/>
              </a:spcBef>
              <a:spcAft>
                <a:spcPct val="0"/>
              </a:spcAft>
              <a:buClrTx/>
              <a:buSzTx/>
              <a:buNone/>
            </a:pPr>
            <a:fld id="{7403E0BC-4E7F-4AFD-A53F-12CA9230B9E7}" type="slidenum">
              <a:rPr lang="en-US" altLang="en-US" sz="1200" b="0">
                <a:solidFill>
                  <a:srgbClr val="000000"/>
                </a:solidFill>
              </a:rPr>
              <a:pPr fontAlgn="base">
                <a:spcBef>
                  <a:spcPct val="0"/>
                </a:spcBef>
                <a:spcAft>
                  <a:spcPct val="0"/>
                </a:spcAft>
                <a:buClrTx/>
                <a:buSzTx/>
                <a:buNone/>
              </a:pPr>
              <a:t>12</a:t>
            </a:fld>
            <a:endParaRPr lang="en-US" altLang="en-US" sz="1200" b="0" dirty="0">
              <a:solidFill>
                <a:srgbClr val="000000"/>
              </a:solidFill>
            </a:endParaRPr>
          </a:p>
        </p:txBody>
      </p:sp>
      <p:sp>
        <p:nvSpPr>
          <p:cNvPr id="21507" name="Rectangle 14"/>
          <p:cNvSpPr>
            <a:spLocks noGrp="1" noChangeArrowheads="1"/>
          </p:cNvSpPr>
          <p:nvPr>
            <p:ph type="title"/>
          </p:nvPr>
        </p:nvSpPr>
        <p:spPr>
          <a:xfrm>
            <a:off x="2566988" y="142876"/>
            <a:ext cx="7042150" cy="466725"/>
          </a:xfrm>
        </p:spPr>
        <p:txBody>
          <a:bodyPr/>
          <a:lstStyle/>
          <a:p>
            <a:pPr algn="ctr">
              <a:lnSpc>
                <a:spcPct val="90000"/>
              </a:lnSpc>
            </a:pPr>
            <a:r>
              <a:rPr lang="en-US" altLang="en-US" sz="2400" dirty="0">
                <a:solidFill>
                  <a:schemeClr val="tx1"/>
                </a:solidFill>
              </a:rPr>
              <a:t>Estimates of Contaminant Release to Mars Surface from 200 kg Gas </a:t>
            </a:r>
            <a:r>
              <a:rPr lang="en-US" altLang="en-US" sz="2400" dirty="0" smtClean="0">
                <a:solidFill>
                  <a:schemeClr val="tx1"/>
                </a:solidFill>
              </a:rPr>
              <a:t>Loss*</a:t>
            </a:r>
            <a:endParaRPr lang="en-US" altLang="en-US" sz="2400" dirty="0">
              <a:solidFill>
                <a:schemeClr val="tx1"/>
              </a:solidFill>
            </a:endParaRPr>
          </a:p>
        </p:txBody>
      </p:sp>
      <p:graphicFrame>
        <p:nvGraphicFramePr>
          <p:cNvPr id="2" name="Table 1"/>
          <p:cNvGraphicFramePr>
            <a:graphicFrameLocks noGrp="1"/>
          </p:cNvGraphicFramePr>
          <p:nvPr/>
        </p:nvGraphicFramePr>
        <p:xfrm>
          <a:off x="1741488" y="1106488"/>
          <a:ext cx="5764212" cy="3567114"/>
        </p:xfrm>
        <a:graphic>
          <a:graphicData uri="http://schemas.openxmlformats.org/drawingml/2006/table">
            <a:tbl>
              <a:tblPr>
                <a:tableStyleId>{9DCAF9ED-07DC-4A11-8D7F-57B35C25682E}</a:tableStyleId>
              </a:tblPr>
              <a:tblGrid>
                <a:gridCol w="3254881">
                  <a:extLst>
                    <a:ext uri="{9D8B030D-6E8A-4147-A177-3AD203B41FA5}">
                      <a16:colId xmlns:a16="http://schemas.microsoft.com/office/drawing/2014/main" val="20000"/>
                    </a:ext>
                  </a:extLst>
                </a:gridCol>
                <a:gridCol w="1281360">
                  <a:extLst>
                    <a:ext uri="{9D8B030D-6E8A-4147-A177-3AD203B41FA5}">
                      <a16:colId xmlns:a16="http://schemas.microsoft.com/office/drawing/2014/main" val="20001"/>
                    </a:ext>
                  </a:extLst>
                </a:gridCol>
                <a:gridCol w="1227971">
                  <a:extLst>
                    <a:ext uri="{9D8B030D-6E8A-4147-A177-3AD203B41FA5}">
                      <a16:colId xmlns:a16="http://schemas.microsoft.com/office/drawing/2014/main" val="20002"/>
                    </a:ext>
                  </a:extLst>
                </a:gridCol>
              </a:tblGrid>
              <a:tr h="640250">
                <a:tc gridSpan="3">
                  <a:txBody>
                    <a:bodyPr/>
                    <a:lstStyle/>
                    <a:p>
                      <a:pPr algn="ctr" fontAlgn="b"/>
                      <a:r>
                        <a:rPr lang="en-US" sz="1800" u="none" strike="noStrike" dirty="0" smtClean="0">
                          <a:effectLst/>
                        </a:rPr>
                        <a:t>Approximate Cabin Atmosphere Contaminant Levels </a:t>
                      </a:r>
                      <a:r>
                        <a:rPr lang="en-US" sz="1800" u="none" strike="noStrike" baseline="0" dirty="0" smtClean="0">
                          <a:effectLst/>
                        </a:rPr>
                        <a:t>Based on ISS Experience</a:t>
                      </a:r>
                      <a:endParaRPr lang="en-US" sz="1800" b="0" i="1"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5858">
                <a:tc>
                  <a:txBody>
                    <a:bodyPr/>
                    <a:lstStyle/>
                    <a:p>
                      <a:pPr algn="ctr" fontAlgn="b"/>
                      <a:r>
                        <a:rPr lang="en-US" sz="1800" b="0" i="1" u="none" strike="noStrike" dirty="0" smtClean="0">
                          <a:solidFill>
                            <a:srgbClr val="000000"/>
                          </a:solidFill>
                          <a:effectLst/>
                          <a:latin typeface="+mn-lt"/>
                        </a:rPr>
                        <a:t>Contaminant</a:t>
                      </a:r>
                      <a:endParaRPr lang="en-US" sz="1800" b="0" i="1" u="none" strike="noStrike" dirty="0">
                        <a:solidFill>
                          <a:srgbClr val="000000"/>
                        </a:solidFill>
                        <a:effectLst/>
                        <a:latin typeface="+mn-lt"/>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1" u="none" strike="noStrike" dirty="0" smtClean="0">
                          <a:solidFill>
                            <a:srgbClr val="000000"/>
                          </a:solidFill>
                          <a:effectLst/>
                          <a:latin typeface="+mn-lt"/>
                        </a:rPr>
                        <a:t>Value</a:t>
                      </a:r>
                      <a:endParaRPr lang="en-US" sz="1800" b="0" i="1" u="none" strike="noStrike" dirty="0">
                        <a:solidFill>
                          <a:srgbClr val="000000"/>
                        </a:solidFill>
                        <a:effectLst/>
                        <a:latin typeface="+mn-lt"/>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b="0" i="1" u="none" strike="noStrike" dirty="0" smtClean="0">
                          <a:solidFill>
                            <a:srgbClr val="000000"/>
                          </a:solidFill>
                          <a:effectLst/>
                          <a:latin typeface="+mn-lt"/>
                        </a:rPr>
                        <a:t>Units</a:t>
                      </a:r>
                      <a:endParaRPr lang="en-US" sz="1800" b="0" i="1" u="none" strike="noStrike" dirty="0">
                        <a:solidFill>
                          <a:srgbClr val="000000"/>
                        </a:solidFill>
                        <a:effectLst/>
                        <a:latin typeface="+mn-lt"/>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5858">
                <a:tc>
                  <a:txBody>
                    <a:bodyPr/>
                    <a:lstStyle/>
                    <a:p>
                      <a:pPr algn="l" fontAlgn="b"/>
                      <a:r>
                        <a:rPr lang="en-US" sz="1800" u="none" strike="noStrike" dirty="0">
                          <a:effectLst/>
                        </a:rPr>
                        <a:t>Airborne Bacteria</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50</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CFU/m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5858">
                <a:tc>
                  <a:txBody>
                    <a:bodyPr/>
                    <a:lstStyle/>
                    <a:p>
                      <a:pPr algn="l" fontAlgn="b"/>
                      <a:r>
                        <a:rPr lang="en-US" sz="1800" u="none" strike="noStrike" dirty="0">
                          <a:effectLst/>
                        </a:rPr>
                        <a:t>Airborne Fungi</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10</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CFU/m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5858">
                <a:tc>
                  <a:txBody>
                    <a:bodyPr/>
                    <a:lstStyle/>
                    <a:p>
                      <a:pPr algn="l" fontAlgn="b"/>
                      <a:r>
                        <a:rPr lang="en-US" sz="1800" u="none" strike="noStrike" dirty="0">
                          <a:effectLst/>
                        </a:rPr>
                        <a:t>Methane</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6</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mg/m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65858">
                <a:tc>
                  <a:txBody>
                    <a:bodyPr/>
                    <a:lstStyle/>
                    <a:p>
                      <a:pPr algn="l" fontAlgn="b"/>
                      <a:r>
                        <a:rPr lang="en-US" sz="1800" u="none" strike="noStrike" dirty="0">
                          <a:effectLst/>
                        </a:rPr>
                        <a:t>Alcohols + Acetone</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6</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mg/m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65858">
                <a:tc>
                  <a:txBody>
                    <a:bodyPr/>
                    <a:lstStyle/>
                    <a:p>
                      <a:pPr algn="l" fontAlgn="b"/>
                      <a:r>
                        <a:rPr lang="en-US" sz="1800" u="none" strike="noStrike" dirty="0" smtClean="0">
                          <a:effectLst/>
                        </a:rPr>
                        <a:t>Octafluoropropane</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9</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mg/m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65858">
                <a:tc>
                  <a:txBody>
                    <a:bodyPr/>
                    <a:lstStyle/>
                    <a:p>
                      <a:pPr algn="l" fontAlgn="b"/>
                      <a:r>
                        <a:rPr lang="en-US" sz="1800" u="none" strike="noStrike" dirty="0">
                          <a:effectLst/>
                        </a:rPr>
                        <a:t>Formaldehyde</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0.03</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mg/m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65858">
                <a:tc>
                  <a:txBody>
                    <a:bodyPr/>
                    <a:lstStyle/>
                    <a:p>
                      <a:pPr algn="l" fontAlgn="b"/>
                      <a:r>
                        <a:rPr lang="en-US" sz="1800" u="none" strike="noStrike" dirty="0">
                          <a:effectLst/>
                        </a:rPr>
                        <a:t>Other </a:t>
                      </a:r>
                      <a:r>
                        <a:rPr lang="en-US" sz="1800" u="none" strike="noStrike" dirty="0" smtClean="0">
                          <a:effectLst/>
                        </a:rPr>
                        <a:t>VOCs</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4</a:t>
                      </a:r>
                      <a:endParaRPr lang="en-US" sz="1800" b="0" i="0" u="none" strike="noStrike" dirty="0">
                        <a:solidFill>
                          <a:srgbClr val="0000FF"/>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800" u="none" strike="noStrike" dirty="0">
                          <a:effectLst/>
                        </a:rPr>
                        <a:t>mg/m</a:t>
                      </a:r>
                      <a:r>
                        <a:rPr lang="en-US" sz="1800" u="none" strike="noStrike" baseline="30000" dirty="0">
                          <a:effectLst/>
                        </a:rPr>
                        <a:t>3</a:t>
                      </a:r>
                      <a:endParaRPr lang="en-US" sz="1800" b="0" i="0" u="none" strike="noStrike" dirty="0">
                        <a:solidFill>
                          <a:srgbClr val="000000"/>
                        </a:solidFill>
                        <a:effectLst/>
                        <a:latin typeface="Calibri" panose="020F0502020204030204" pitchFamily="34" charset="0"/>
                      </a:endParaRPr>
                    </a:p>
                  </a:txBody>
                  <a:tcPr marL="45722" marR="45722"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3" name="Table 2"/>
          <p:cNvGraphicFramePr>
            <a:graphicFrameLocks noGrp="1"/>
          </p:cNvGraphicFramePr>
          <p:nvPr/>
        </p:nvGraphicFramePr>
        <p:xfrm>
          <a:off x="7658100" y="1023938"/>
          <a:ext cx="2806701" cy="3657600"/>
        </p:xfrm>
        <a:graphic>
          <a:graphicData uri="http://schemas.openxmlformats.org/drawingml/2006/table">
            <a:tbl>
              <a:tblPr>
                <a:tableStyleId>{1FECB4D8-DB02-4DC6-A0A2-4F2EBAE1DC90}</a:tableStyleId>
              </a:tblPr>
              <a:tblGrid>
                <a:gridCol w="935567">
                  <a:extLst>
                    <a:ext uri="{9D8B030D-6E8A-4147-A177-3AD203B41FA5}">
                      <a16:colId xmlns:a16="http://schemas.microsoft.com/office/drawing/2014/main" val="20000"/>
                    </a:ext>
                  </a:extLst>
                </a:gridCol>
                <a:gridCol w="935567">
                  <a:extLst>
                    <a:ext uri="{9D8B030D-6E8A-4147-A177-3AD203B41FA5}">
                      <a16:colId xmlns:a16="http://schemas.microsoft.com/office/drawing/2014/main" val="20001"/>
                    </a:ext>
                  </a:extLst>
                </a:gridCol>
                <a:gridCol w="935567">
                  <a:extLst>
                    <a:ext uri="{9D8B030D-6E8A-4147-A177-3AD203B41FA5}">
                      <a16:colId xmlns:a16="http://schemas.microsoft.com/office/drawing/2014/main" val="20002"/>
                    </a:ext>
                  </a:extLst>
                </a:gridCol>
              </a:tblGrid>
              <a:tr h="182880">
                <a:tc gridSpan="3">
                  <a:txBody>
                    <a:bodyPr/>
                    <a:lstStyle/>
                    <a:p>
                      <a:pPr marL="0" algn="ctr" defTabSz="914400" rtl="0" eaLnBrk="1" fontAlgn="b" latinLnBrk="0" hangingPunct="1"/>
                      <a:r>
                        <a:rPr lang="en-US" sz="1800" u="none" strike="noStrike" kern="1200" dirty="0" smtClean="0">
                          <a:solidFill>
                            <a:schemeClr val="dk1"/>
                          </a:solidFill>
                          <a:effectLst/>
                          <a:latin typeface="+mn-lt"/>
                          <a:ea typeface="+mn-ea"/>
                          <a:cs typeface="+mn-cs"/>
                        </a:rPr>
                        <a:t>Estimate Released (540</a:t>
                      </a:r>
                      <a:r>
                        <a:rPr lang="en-US" sz="1800" u="none" strike="noStrike" kern="1200" baseline="0" dirty="0" smtClean="0">
                          <a:solidFill>
                            <a:schemeClr val="dk1"/>
                          </a:solidFill>
                          <a:effectLst/>
                          <a:latin typeface="+mn-lt"/>
                          <a:ea typeface="+mn-ea"/>
                          <a:cs typeface="+mn-cs"/>
                        </a:rPr>
                        <a:t> d)</a:t>
                      </a:r>
                      <a:endParaRPr lang="en-US" sz="1800" u="none" strike="noStrike" kern="1200" dirty="0" smtClean="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algn="ctr" defTabSz="914400" rtl="0" eaLnBrk="1" fontAlgn="b" latinLnBrk="0" hangingPunct="1"/>
                      <a:endParaRPr lang="en-US" sz="16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algn="ctr" defTabSz="914400" rtl="0" eaLnBrk="1" fontAlgn="b" latinLnBrk="0" hangingPunct="1"/>
                      <a:endParaRPr lang="en-US" sz="16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82880">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i="1" u="none" strike="noStrike" kern="1200" dirty="0" smtClean="0">
                          <a:solidFill>
                            <a:srgbClr val="000000"/>
                          </a:solidFill>
                          <a:effectLst/>
                          <a:latin typeface="+mn-lt"/>
                          <a:ea typeface="+mn-ea"/>
                          <a:cs typeface="+mn-cs"/>
                        </a:rPr>
                        <a:t>Cabin Pressure</a:t>
                      </a:r>
                      <a:endParaRPr lang="en-US" sz="1800" b="0" i="1" u="none" strike="noStrike" kern="1200" dirty="0">
                        <a:solidFill>
                          <a:srgbClr val="000000"/>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algn="ctr" defTabSz="914400" rtl="0" eaLnBrk="1" fontAlgn="b" latinLnBrk="0" hangingPunct="1"/>
                      <a:endParaRPr lang="en-US" sz="16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0" i="1" u="none" strike="noStrike" dirty="0" smtClean="0">
                          <a:solidFill>
                            <a:srgbClr val="000000"/>
                          </a:solidFill>
                          <a:effectLst/>
                          <a:latin typeface="+mn-lt"/>
                        </a:rPr>
                        <a:t>Units</a:t>
                      </a: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82880">
                <a:tc>
                  <a:txBody>
                    <a:bodyPr/>
                    <a:lstStyle/>
                    <a:p>
                      <a:pPr marL="0" algn="ctr" defTabSz="914400" rtl="0" eaLnBrk="1" fontAlgn="b" latinLnBrk="0" hangingPunct="1"/>
                      <a:r>
                        <a:rPr lang="en-US" sz="1800" b="0" i="1" u="none" strike="noStrike" kern="1200" dirty="0" smtClean="0">
                          <a:solidFill>
                            <a:srgbClr val="000000"/>
                          </a:solidFill>
                          <a:effectLst/>
                          <a:latin typeface="+mn-lt"/>
                          <a:ea typeface="+mn-ea"/>
                          <a:cs typeface="+mn-cs"/>
                        </a:rPr>
                        <a:t>8 psi</a:t>
                      </a:r>
                      <a:endParaRPr lang="en-US" sz="1800" b="0" i="1" u="none" strike="noStrike" kern="1200" dirty="0">
                        <a:solidFill>
                          <a:srgbClr val="000000"/>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b="0" i="1" u="none" strike="noStrike" kern="1200" dirty="0" smtClean="0">
                          <a:solidFill>
                            <a:srgbClr val="000000"/>
                          </a:solidFill>
                          <a:effectLst/>
                          <a:latin typeface="+mn-lt"/>
                          <a:ea typeface="+mn-ea"/>
                          <a:cs typeface="+mn-cs"/>
                        </a:rPr>
                        <a:t>10.2 psi</a:t>
                      </a:r>
                      <a:endParaRPr lang="en-US" sz="1800" b="0" i="1" u="none" strike="noStrike" kern="1200" dirty="0">
                        <a:solidFill>
                          <a:srgbClr val="000000"/>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600" b="0" i="1" u="none" strike="noStrike" dirty="0" smtClean="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82880">
                <a:tc>
                  <a:txBody>
                    <a:bodyPr/>
                    <a:lstStyle/>
                    <a:p>
                      <a:pPr marL="0" algn="ctr" defTabSz="914400" rtl="0" eaLnBrk="1" fontAlgn="b" latinLnBrk="0" hangingPunct="1"/>
                      <a:r>
                        <a:rPr lang="en-US" sz="1800" u="none" strike="noStrike" kern="1200" dirty="0" smtClean="0">
                          <a:effectLst/>
                        </a:rPr>
                        <a:t>15,486</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smtClean="0">
                          <a:effectLst/>
                        </a:rPr>
                        <a:t>12,159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CFU</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82880">
                <a:tc>
                  <a:txBody>
                    <a:bodyPr/>
                    <a:lstStyle/>
                    <a:p>
                      <a:pPr marL="0" algn="ctr" defTabSz="914400" rtl="0" eaLnBrk="1" fontAlgn="b" latinLnBrk="0" hangingPunct="1"/>
                      <a:r>
                        <a:rPr lang="en-US" sz="1800" u="none" strike="noStrike" kern="1200" dirty="0" smtClean="0">
                          <a:effectLst/>
                        </a:rPr>
                        <a:t>3,097</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smtClean="0">
                          <a:effectLst/>
                        </a:rPr>
                        <a:t>2,432</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CFU</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82880">
                <a:tc>
                  <a:txBody>
                    <a:bodyPr/>
                    <a:lstStyle/>
                    <a:p>
                      <a:pPr marL="0" algn="ctr" defTabSz="914400" rtl="0" eaLnBrk="1" fontAlgn="b" latinLnBrk="0" hangingPunct="1"/>
                      <a:r>
                        <a:rPr lang="en-US" sz="1800" u="none" strike="noStrike" kern="1200" dirty="0" smtClean="0">
                          <a:effectLst/>
                        </a:rPr>
                        <a:t>1,858</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smtClean="0">
                          <a:effectLst/>
                        </a:rPr>
                        <a:t>1,459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mg</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82880">
                <a:tc>
                  <a:txBody>
                    <a:bodyPr/>
                    <a:lstStyle/>
                    <a:p>
                      <a:pPr marL="0" algn="ctr" defTabSz="914400" rtl="0" eaLnBrk="1" fontAlgn="b" latinLnBrk="0" hangingPunct="1"/>
                      <a:r>
                        <a:rPr lang="en-US" sz="1800" u="none" strike="noStrike" kern="1200" dirty="0" smtClean="0">
                          <a:effectLst/>
                        </a:rPr>
                        <a:t>1,858</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smtClean="0">
                          <a:effectLst/>
                        </a:rPr>
                        <a:t>1,459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mg</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82880">
                <a:tc>
                  <a:txBody>
                    <a:bodyPr/>
                    <a:lstStyle/>
                    <a:p>
                      <a:pPr marL="0" algn="ctr" defTabSz="914400" rtl="0" eaLnBrk="1" fontAlgn="b" latinLnBrk="0" hangingPunct="1"/>
                      <a:r>
                        <a:rPr lang="en-US" sz="1800" u="none" strike="noStrike" kern="1200" dirty="0" smtClean="0">
                          <a:effectLst/>
                        </a:rPr>
                        <a:t>2,787</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smtClean="0">
                          <a:effectLst/>
                        </a:rPr>
                        <a:t>2,189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mg</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82880">
                <a:tc>
                  <a:txBody>
                    <a:bodyPr/>
                    <a:lstStyle/>
                    <a:p>
                      <a:pPr marL="0" algn="ctr" defTabSz="914400" rtl="0" eaLnBrk="1" fontAlgn="b" latinLnBrk="0" hangingPunct="1"/>
                      <a:r>
                        <a:rPr lang="en-US" sz="1800" u="none" strike="noStrike" kern="1200" dirty="0">
                          <a:effectLst/>
                        </a:rPr>
                        <a:t>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7</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mg</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82880">
                <a:tc>
                  <a:txBody>
                    <a:bodyPr/>
                    <a:lstStyle/>
                    <a:p>
                      <a:pPr marL="0" algn="ctr" defTabSz="914400" rtl="0" eaLnBrk="1" fontAlgn="b" latinLnBrk="0" hangingPunct="1"/>
                      <a:r>
                        <a:rPr lang="en-US" sz="1800" u="none" strike="noStrike" kern="1200" dirty="0" smtClean="0">
                          <a:effectLst/>
                        </a:rPr>
                        <a:t>1,239</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973</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800" u="none" strike="noStrike" kern="1200" dirty="0">
                          <a:effectLst/>
                        </a:rPr>
                        <a:t>mg</a:t>
                      </a:r>
                      <a:endParaRPr lang="en-US" sz="1800" u="none" strike="noStrike" kern="1200" dirty="0">
                        <a:solidFill>
                          <a:schemeClr val="dk1"/>
                        </a:solidFill>
                        <a:effectLst/>
                        <a:latin typeface="+mn-lt"/>
                        <a:ea typeface="+mn-ea"/>
                        <a:cs typeface="+mn-cs"/>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21590" name="Rectangle 7"/>
          <p:cNvSpPr txBox="1">
            <a:spLocks noChangeArrowheads="1"/>
          </p:cNvSpPr>
          <p:nvPr/>
        </p:nvSpPr>
        <p:spPr bwMode="auto">
          <a:xfrm>
            <a:off x="1755776" y="4892675"/>
            <a:ext cx="8621713" cy="1828800"/>
          </a:xfrm>
          <a:prstGeom prst="rect">
            <a:avLst/>
          </a:prstGeom>
          <a:solidFill>
            <a:schemeClr val="bg1"/>
          </a:solidFill>
          <a:ln>
            <a:noFill/>
          </a:ln>
          <a:effectLst/>
          <a:extLst>
            <a:ext uri="{91240B29-F687-4F45-9708-019B960494DF}">
              <a14:hiddenLine xmlns:a14="http://schemas.microsoft.com/office/drawing/2010/main" w="9525">
                <a:solidFill>
                  <a:srgbClr val="E617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30000"/>
              </a:spcBef>
              <a:buClr>
                <a:srgbClr val="D30C07"/>
              </a:buClr>
              <a:buSzPct val="85000"/>
              <a:buFont typeface="Symbol" panose="05050102010706020507" pitchFamily="18" charset="2"/>
              <a:buChar char="¨"/>
              <a:defRPr sz="2000" b="1">
                <a:solidFill>
                  <a:schemeClr val="tx1"/>
                </a:solidFill>
                <a:latin typeface="Arial" panose="020B0604020202020204" pitchFamily="34" charset="0"/>
              </a:defRPr>
            </a:lvl1pPr>
            <a:lvl2pPr marL="231775" indent="-231775">
              <a:spcBef>
                <a:spcPct val="30000"/>
              </a:spcBef>
              <a:buClr>
                <a:srgbClr val="7993AC"/>
              </a:buClr>
              <a:buSzPct val="100000"/>
              <a:buFont typeface="Symbol" panose="05050102010706020507" pitchFamily="18" charset="2"/>
              <a:buChar char="·"/>
              <a:defRPr>
                <a:solidFill>
                  <a:schemeClr val="tx1"/>
                </a:solidFill>
                <a:latin typeface="Arial" panose="020B0604020202020204" pitchFamily="34" charset="0"/>
              </a:defRPr>
            </a:lvl2pPr>
            <a:lvl3pPr marL="1143000" indent="-228600">
              <a:spcBef>
                <a:spcPct val="30000"/>
              </a:spcBef>
              <a:buSzPct val="70000"/>
              <a:buFont typeface="Symbol" panose="05050102010706020507" pitchFamily="18" charset="2"/>
              <a:buChar char="¾"/>
              <a:defRPr sz="1600">
                <a:solidFill>
                  <a:schemeClr val="tx1"/>
                </a:solidFill>
                <a:latin typeface="Arial" panose="020B0604020202020204" pitchFamily="34" charset="0"/>
              </a:defRPr>
            </a:lvl3pPr>
            <a:lvl4pPr marL="1600200" indent="-228600">
              <a:spcBef>
                <a:spcPct val="30000"/>
              </a:spcBef>
              <a:buFont typeface="Symbol" panose="05050102010706020507" pitchFamily="18" charset="2"/>
              <a:buChar char="·"/>
              <a:defRPr sz="1400">
                <a:solidFill>
                  <a:schemeClr val="tx1"/>
                </a:solidFill>
                <a:latin typeface="Arial" panose="020B0604020202020204" pitchFamily="34" charset="0"/>
              </a:defRPr>
            </a:lvl4pPr>
            <a:lvl5pPr marL="2057400" indent="-228600">
              <a:spcBef>
                <a:spcPct val="30000"/>
              </a:spcBef>
              <a:buFont typeface="Symbol" panose="05050102010706020507" pitchFamily="18" charset="2"/>
              <a:buChar char="-"/>
              <a:defRPr sz="1200">
                <a:solidFill>
                  <a:schemeClr val="tx1"/>
                </a:solidFill>
                <a:latin typeface="Arial" panose="020B0604020202020204" pitchFamily="34" charset="0"/>
              </a:defRPr>
            </a:lvl5pPr>
            <a:lvl6pPr marL="25146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6pPr>
            <a:lvl7pPr marL="29718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7pPr>
            <a:lvl8pPr marL="34290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8pPr>
            <a:lvl9pPr marL="3886200" indent="-228600" eaLnBrk="0" fontAlgn="base" hangingPunct="0">
              <a:spcBef>
                <a:spcPct val="30000"/>
              </a:spcBef>
              <a:spcAft>
                <a:spcPct val="0"/>
              </a:spcAft>
              <a:buFont typeface="Symbol" panose="05050102010706020507" pitchFamily="18" charset="2"/>
              <a:buChar char="-"/>
              <a:defRPr sz="1200">
                <a:solidFill>
                  <a:schemeClr val="tx1"/>
                </a:solidFill>
                <a:latin typeface="Arial" panose="020B0604020202020204" pitchFamily="34" charset="0"/>
              </a:defRPr>
            </a:lvl9pPr>
          </a:lstStyle>
          <a:p>
            <a:pPr lvl="1" eaLnBrk="0" fontAlgn="base" hangingPunct="0">
              <a:lnSpc>
                <a:spcPct val="90000"/>
              </a:lnSpc>
              <a:spcBef>
                <a:spcPts val="600"/>
              </a:spcBef>
              <a:spcAft>
                <a:spcPct val="0"/>
              </a:spcAft>
              <a:buClr>
                <a:srgbClr val="D30C07"/>
              </a:buClr>
              <a:buSzPct val="85000"/>
              <a:buFont typeface="Symbol" panose="05050102010706020507" pitchFamily="18" charset="2"/>
              <a:buChar char="¨"/>
            </a:pPr>
            <a:r>
              <a:rPr lang="en-US" altLang="en-US" sz="2000" dirty="0">
                <a:solidFill>
                  <a:srgbClr val="000000"/>
                </a:solidFill>
              </a:rPr>
              <a:t>Potential releases from habitat leakage represent about ¼ of the total and would be hard to mitigate.  We are assuming primary leakage is from seals and bulkheads (unfiltered) rather than wall of hull.</a:t>
            </a:r>
          </a:p>
          <a:p>
            <a:pPr lvl="1" eaLnBrk="0" fontAlgn="base" hangingPunct="0">
              <a:lnSpc>
                <a:spcPct val="90000"/>
              </a:lnSpc>
              <a:spcBef>
                <a:spcPts val="600"/>
              </a:spcBef>
              <a:spcAft>
                <a:spcPct val="0"/>
              </a:spcAft>
              <a:buClr>
                <a:srgbClr val="D30C07"/>
              </a:buClr>
              <a:buSzPct val="85000"/>
              <a:buFont typeface="Symbol" panose="05050102010706020507" pitchFamily="18" charset="2"/>
              <a:buChar char="¨"/>
            </a:pPr>
            <a:r>
              <a:rPr lang="en-US" altLang="en-US" sz="2000" dirty="0">
                <a:solidFill>
                  <a:srgbClr val="000000"/>
                </a:solidFill>
              </a:rPr>
              <a:t>Potential releases due to airlock use could be mitigated by suit port</a:t>
            </a:r>
          </a:p>
          <a:p>
            <a:pPr lvl="1" eaLnBrk="0" fontAlgn="base" hangingPunct="0">
              <a:lnSpc>
                <a:spcPct val="90000"/>
              </a:lnSpc>
              <a:spcBef>
                <a:spcPts val="600"/>
              </a:spcBef>
              <a:spcAft>
                <a:spcPct val="0"/>
              </a:spcAft>
              <a:buClr>
                <a:srgbClr val="D30C07"/>
              </a:buClr>
              <a:buSzPct val="85000"/>
              <a:buFont typeface="Symbol" panose="05050102010706020507" pitchFamily="18" charset="2"/>
              <a:buChar char="¨"/>
            </a:pPr>
            <a:r>
              <a:rPr lang="en-US" altLang="en-US" sz="2000" dirty="0">
                <a:solidFill>
                  <a:srgbClr val="000000"/>
                </a:solidFill>
              </a:rPr>
              <a:t>Unplanned or contingency depresses (in the case of fire or toxic chemical release) could result in the entire cabin volume vented.</a:t>
            </a:r>
          </a:p>
        </p:txBody>
      </p:sp>
      <p:sp>
        <p:nvSpPr>
          <p:cNvPr id="8" name="TextBox 7"/>
          <p:cNvSpPr txBox="1"/>
          <p:nvPr/>
        </p:nvSpPr>
        <p:spPr>
          <a:xfrm>
            <a:off x="10100174" y="6082161"/>
            <a:ext cx="2091826" cy="646331"/>
          </a:xfrm>
          <a:prstGeom prst="rect">
            <a:avLst/>
          </a:prstGeom>
          <a:noFill/>
        </p:spPr>
        <p:txBody>
          <a:bodyPr wrap="square" rtlCol="0">
            <a:spAutoFit/>
          </a:bodyPr>
          <a:lstStyle/>
          <a:p>
            <a:r>
              <a:rPr lang="en-US" sz="1200" dirty="0" smtClean="0">
                <a:latin typeface="Arial" panose="020B0604020202020204" pitchFamily="34" charset="0"/>
              </a:rPr>
              <a:t>*D. Barta, M. Anderson, K. Lange, W. Vonau COSPAR, July 17, 2018</a:t>
            </a:r>
            <a:endParaRPr lang="en-US" sz="1200" dirty="0"/>
          </a:p>
        </p:txBody>
      </p:sp>
    </p:spTree>
    <p:extLst>
      <p:ext uri="{BB962C8B-B14F-4D97-AF65-F5344CB8AC3E}">
        <p14:creationId xmlns:p14="http://schemas.microsoft.com/office/powerpoint/2010/main" val="3926615100"/>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B3936CF9-624A-034B-BD8C-4C6872D0AD62}"/>
              </a:ext>
            </a:extLst>
          </p:cNvPr>
          <p:cNvSpPr txBox="1">
            <a:spLocks/>
          </p:cNvSpPr>
          <p:nvPr/>
        </p:nvSpPr>
        <p:spPr>
          <a:xfrm>
            <a:off x="228601" y="234618"/>
            <a:ext cx="5585362" cy="122641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rPr>
              <a:t>Spacecraft Habitation </a:t>
            </a:r>
            <a:r>
              <a:rPr kumimoji="0" lang="en-US" sz="2400" b="1" i="0" u="none" strike="noStrike" kern="1200" cap="none" spc="0" normalizeH="0" baseline="0" noProof="0" dirty="0" smtClean="0">
                <a:ln>
                  <a:noFill/>
                </a:ln>
                <a:solidFill>
                  <a:prstClr val="black"/>
                </a:solidFill>
                <a:effectLst/>
                <a:uLnTx/>
                <a:uFillTx/>
                <a:latin typeface="Helvetica" pitchFamily="2" charset="0"/>
                <a:ea typeface="+mj-ea"/>
                <a:cs typeface="+mj-cs"/>
              </a:rPr>
              <a:t>Functions + ISRU</a:t>
            </a:r>
            <a:r>
              <a:rPr kumimoji="0" lang="en-US" sz="2400" b="1" i="0" u="none" strike="noStrike" kern="1200" cap="none" spc="0" normalizeH="0" noProof="0" dirty="0" smtClean="0">
                <a:ln>
                  <a:noFill/>
                </a:ln>
                <a:solidFill>
                  <a:prstClr val="black"/>
                </a:solidFill>
                <a:effectLst/>
                <a:uLnTx/>
                <a:uFillTx/>
                <a:latin typeface="Helvetica" pitchFamily="2" charset="0"/>
                <a:ea typeface="+mj-ea"/>
                <a:cs typeface="+mj-cs"/>
              </a:rPr>
              <a:t> interfaces with potential </a:t>
            </a:r>
            <a:r>
              <a:rPr kumimoji="0" lang="en-US" sz="2400" b="1" i="0" u="none" strike="noStrike" kern="1200" cap="none" spc="0" normalizeH="0" noProof="0" dirty="0" smtClean="0">
                <a:ln>
                  <a:noFill/>
                </a:ln>
                <a:solidFill>
                  <a:srgbClr val="FF0000"/>
                </a:solidFill>
                <a:effectLst/>
                <a:uLnTx/>
                <a:uFillTx/>
                <a:latin typeface="Helvetica" pitchFamily="2" charset="0"/>
                <a:ea typeface="+mj-ea"/>
                <a:cs typeface="+mj-cs"/>
              </a:rPr>
              <a:t>forward</a:t>
            </a:r>
            <a:r>
              <a:rPr kumimoji="0" lang="en-US" sz="2400" b="1" i="0" u="none" strike="noStrike" kern="1200" cap="none" spc="0" normalizeH="0" noProof="0" dirty="0" smtClean="0">
                <a:ln>
                  <a:noFill/>
                </a:ln>
                <a:solidFill>
                  <a:prstClr val="black"/>
                </a:solidFill>
                <a:effectLst/>
                <a:uLnTx/>
                <a:uFillTx/>
                <a:latin typeface="Helvetica" pitchFamily="2" charset="0"/>
                <a:ea typeface="+mj-ea"/>
                <a:cs typeface="+mj-cs"/>
              </a:rPr>
              <a:t> and </a:t>
            </a:r>
            <a:r>
              <a:rPr kumimoji="0" lang="en-US" sz="2400" b="1" i="0" u="none" strike="noStrike" kern="1200" cap="none" spc="0" normalizeH="0" noProof="0" dirty="0" smtClean="0">
                <a:ln>
                  <a:noFill/>
                </a:ln>
                <a:solidFill>
                  <a:srgbClr val="7030A0"/>
                </a:solidFill>
                <a:effectLst/>
                <a:uLnTx/>
                <a:uFillTx/>
                <a:latin typeface="Helvetica" pitchFamily="2" charset="0"/>
                <a:ea typeface="+mj-ea"/>
                <a:cs typeface="+mj-cs"/>
              </a:rPr>
              <a:t>backward</a:t>
            </a:r>
            <a:r>
              <a:rPr kumimoji="0" lang="en-US" sz="2400" b="1" i="0" u="none" strike="noStrike" kern="1200" cap="none" spc="0" normalizeH="0" noProof="0" dirty="0" smtClean="0">
                <a:ln>
                  <a:noFill/>
                </a:ln>
                <a:solidFill>
                  <a:prstClr val="black"/>
                </a:solidFill>
                <a:effectLst/>
                <a:uLnTx/>
                <a:uFillTx/>
                <a:latin typeface="Helvetica" pitchFamily="2" charset="0"/>
                <a:ea typeface="+mj-ea"/>
                <a:cs typeface="+mj-cs"/>
              </a:rPr>
              <a:t> contamination sources</a:t>
            </a:r>
            <a:endParaRPr kumimoji="0" lang="en-US" sz="2400" b="1" i="0" u="none" strike="noStrike" kern="1200" cap="none" spc="0" normalizeH="0" baseline="0" noProof="0" dirty="0">
              <a:ln>
                <a:noFill/>
              </a:ln>
              <a:solidFill>
                <a:prstClr val="black"/>
              </a:solidFill>
              <a:effectLst/>
              <a:uLnTx/>
              <a:uFillTx/>
              <a:latin typeface="Helvetica" pitchFamily="2" charset="0"/>
              <a:ea typeface="+mj-ea"/>
              <a:cs typeface="+mj-cs"/>
            </a:endParaRPr>
          </a:p>
        </p:txBody>
      </p:sp>
      <p:grpSp>
        <p:nvGrpSpPr>
          <p:cNvPr id="2" name="Group 1">
            <a:extLst>
              <a:ext uri="{FF2B5EF4-FFF2-40B4-BE49-F238E27FC236}">
                <a16:creationId xmlns:a16="http://schemas.microsoft.com/office/drawing/2014/main" id="{DB70ABE4-7B9E-8142-9CEC-6215DF458091}"/>
              </a:ext>
            </a:extLst>
          </p:cNvPr>
          <p:cNvGrpSpPr/>
          <p:nvPr/>
        </p:nvGrpSpPr>
        <p:grpSpPr>
          <a:xfrm>
            <a:off x="1827884" y="1875853"/>
            <a:ext cx="9375009" cy="4271659"/>
            <a:chOff x="228600" y="1398770"/>
            <a:chExt cx="11734800" cy="5346881"/>
          </a:xfrm>
        </p:grpSpPr>
        <p:sp>
          <p:nvSpPr>
            <p:cNvPr id="119" name="Right Arrow 118">
              <a:extLst>
                <a:ext uri="{FF2B5EF4-FFF2-40B4-BE49-F238E27FC236}">
                  <a16:creationId xmlns:a16="http://schemas.microsoft.com/office/drawing/2014/main" id="{98B67D7C-993C-3048-914A-26BC9FED5EAB}"/>
                </a:ext>
              </a:extLst>
            </p:cNvPr>
            <p:cNvSpPr/>
            <p:nvPr/>
          </p:nvSpPr>
          <p:spPr>
            <a:xfrm rot="3600000" flipH="1" flipV="1">
              <a:off x="6510028" y="4726659"/>
              <a:ext cx="760467" cy="4572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cxnSp>
          <p:nvCxnSpPr>
            <p:cNvPr id="115" name="Straight Arrow Connector 114">
              <a:extLst>
                <a:ext uri="{FF2B5EF4-FFF2-40B4-BE49-F238E27FC236}">
                  <a16:creationId xmlns:a16="http://schemas.microsoft.com/office/drawing/2014/main" id="{DFE470DF-03B0-F64A-BAE7-CAF3039EBE39}"/>
                </a:ext>
              </a:extLst>
            </p:cNvPr>
            <p:cNvCxnSpPr>
              <a:cxnSpLocks/>
            </p:cNvCxnSpPr>
            <p:nvPr/>
          </p:nvCxnSpPr>
          <p:spPr>
            <a:xfrm>
              <a:off x="6645476" y="4168645"/>
              <a:ext cx="847040" cy="776395"/>
            </a:xfrm>
            <a:prstGeom prst="straightConnector1">
              <a:avLst/>
            </a:prstGeom>
            <a:ln w="38100">
              <a:solidFill>
                <a:srgbClr val="D883FF"/>
              </a:solidFill>
              <a:tailEnd type="triangle"/>
            </a:ln>
          </p:spPr>
          <p:style>
            <a:lnRef idx="1">
              <a:schemeClr val="accent1"/>
            </a:lnRef>
            <a:fillRef idx="0">
              <a:schemeClr val="accent1"/>
            </a:fillRef>
            <a:effectRef idx="0">
              <a:schemeClr val="accent1"/>
            </a:effectRef>
            <a:fontRef idx="minor">
              <a:schemeClr val="tx1"/>
            </a:fontRef>
          </p:style>
        </p:cxnSp>
        <p:sp>
          <p:nvSpPr>
            <p:cNvPr id="137" name="Right Arrow 136">
              <a:extLst>
                <a:ext uri="{FF2B5EF4-FFF2-40B4-BE49-F238E27FC236}">
                  <a16:creationId xmlns:a16="http://schemas.microsoft.com/office/drawing/2014/main" id="{0B844A7E-6082-504A-9EC0-721D81546526}"/>
                </a:ext>
              </a:extLst>
            </p:cNvPr>
            <p:cNvSpPr/>
            <p:nvPr/>
          </p:nvSpPr>
          <p:spPr>
            <a:xfrm rot="5400000" flipH="1">
              <a:off x="9483449" y="4617314"/>
              <a:ext cx="43599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9" name="Rounded Rectangle 148">
              <a:extLst>
                <a:ext uri="{FF2B5EF4-FFF2-40B4-BE49-F238E27FC236}">
                  <a16:creationId xmlns:a16="http://schemas.microsoft.com/office/drawing/2014/main" id="{B84B6007-9B6B-8D48-A3D1-AEAA206D19C1}"/>
                </a:ext>
              </a:extLst>
            </p:cNvPr>
            <p:cNvSpPr/>
            <p:nvPr/>
          </p:nvSpPr>
          <p:spPr>
            <a:xfrm>
              <a:off x="8274007" y="5636176"/>
              <a:ext cx="1630169" cy="347711"/>
            </a:xfrm>
            <a:prstGeom prst="roundRect">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O2 and H20 Loss</a:t>
              </a:r>
            </a:p>
          </p:txBody>
        </p:sp>
        <p:sp>
          <p:nvSpPr>
            <p:cNvPr id="134" name="Right Arrow 133">
              <a:extLst>
                <a:ext uri="{FF2B5EF4-FFF2-40B4-BE49-F238E27FC236}">
                  <a16:creationId xmlns:a16="http://schemas.microsoft.com/office/drawing/2014/main" id="{77352BB0-DE7D-6A45-8B07-6550A05D9C92}"/>
                </a:ext>
              </a:extLst>
            </p:cNvPr>
            <p:cNvSpPr/>
            <p:nvPr/>
          </p:nvSpPr>
          <p:spPr>
            <a:xfrm flipH="1">
              <a:off x="8987322" y="5002843"/>
              <a:ext cx="457199"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9D864F23-E435-F648-AE23-DD473CA78B32}"/>
                </a:ext>
              </a:extLst>
            </p:cNvPr>
            <p:cNvSpPr/>
            <p:nvPr/>
          </p:nvSpPr>
          <p:spPr>
            <a:xfrm>
              <a:off x="9320414" y="2923676"/>
              <a:ext cx="676449" cy="24171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7" name="Right Arrow 116">
              <a:extLst>
                <a:ext uri="{FF2B5EF4-FFF2-40B4-BE49-F238E27FC236}">
                  <a16:creationId xmlns:a16="http://schemas.microsoft.com/office/drawing/2014/main" id="{9FB761D6-C06E-4043-9150-77AE915FD072}"/>
                </a:ext>
              </a:extLst>
            </p:cNvPr>
            <p:cNvSpPr/>
            <p:nvPr/>
          </p:nvSpPr>
          <p:spPr>
            <a:xfrm rot="16200000" flipH="1">
              <a:off x="7979874" y="4152002"/>
              <a:ext cx="943652"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Right Arrow 63">
              <a:extLst>
                <a:ext uri="{FF2B5EF4-FFF2-40B4-BE49-F238E27FC236}">
                  <a16:creationId xmlns:a16="http://schemas.microsoft.com/office/drawing/2014/main" id="{AC9C8001-A717-6E44-BC97-BB5E6B1A421E}"/>
                </a:ext>
              </a:extLst>
            </p:cNvPr>
            <p:cNvSpPr/>
            <p:nvPr/>
          </p:nvSpPr>
          <p:spPr>
            <a:xfrm rot="16200000" flipH="1">
              <a:off x="9603107" y="3062676"/>
              <a:ext cx="54092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
              </a:r>
            </a:p>
          </p:txBody>
        </p:sp>
        <p:sp>
          <p:nvSpPr>
            <p:cNvPr id="141" name="Right Arrow 140">
              <a:extLst>
                <a:ext uri="{FF2B5EF4-FFF2-40B4-BE49-F238E27FC236}">
                  <a16:creationId xmlns:a16="http://schemas.microsoft.com/office/drawing/2014/main" id="{6148FE03-1DB8-784A-AE1F-5BE5D4A49549}"/>
                </a:ext>
              </a:extLst>
            </p:cNvPr>
            <p:cNvSpPr/>
            <p:nvPr/>
          </p:nvSpPr>
          <p:spPr>
            <a:xfrm rot="10800000" flipH="1">
              <a:off x="9396713" y="1446586"/>
              <a:ext cx="729063"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8" name="Right Arrow 107">
              <a:extLst>
                <a:ext uri="{FF2B5EF4-FFF2-40B4-BE49-F238E27FC236}">
                  <a16:creationId xmlns:a16="http://schemas.microsoft.com/office/drawing/2014/main" id="{8C99297D-DA4B-E94B-9C53-85A03355759D}"/>
                </a:ext>
              </a:extLst>
            </p:cNvPr>
            <p:cNvSpPr/>
            <p:nvPr/>
          </p:nvSpPr>
          <p:spPr>
            <a:xfrm rot="5400000" flipH="1" flipV="1">
              <a:off x="6127886" y="4879381"/>
              <a:ext cx="598667"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Right Arrow 36">
              <a:extLst>
                <a:ext uri="{FF2B5EF4-FFF2-40B4-BE49-F238E27FC236}">
                  <a16:creationId xmlns:a16="http://schemas.microsoft.com/office/drawing/2014/main" id="{5966C1A8-C639-EC40-8BD4-30A89D7447D2}"/>
                </a:ext>
              </a:extLst>
            </p:cNvPr>
            <p:cNvSpPr/>
            <p:nvPr/>
          </p:nvSpPr>
          <p:spPr>
            <a:xfrm rot="510013" flipH="1">
              <a:off x="2166076" y="3233585"/>
              <a:ext cx="3258320"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a:t>
              </a:r>
            </a:p>
          </p:txBody>
        </p:sp>
        <p:sp>
          <p:nvSpPr>
            <p:cNvPr id="107" name="Rectangle 106">
              <a:extLst>
                <a:ext uri="{FF2B5EF4-FFF2-40B4-BE49-F238E27FC236}">
                  <a16:creationId xmlns:a16="http://schemas.microsoft.com/office/drawing/2014/main" id="{52208281-1114-2140-8EB2-C80B747052E5}"/>
                </a:ext>
              </a:extLst>
            </p:cNvPr>
            <p:cNvSpPr/>
            <p:nvPr/>
          </p:nvSpPr>
          <p:spPr>
            <a:xfrm rot="5400000">
              <a:off x="623077" y="5447575"/>
              <a:ext cx="597936" cy="2417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D9B49530-2534-AA4E-A19F-82E88066C297}"/>
                </a:ext>
              </a:extLst>
            </p:cNvPr>
            <p:cNvSpPr/>
            <p:nvPr/>
          </p:nvSpPr>
          <p:spPr>
            <a:xfrm>
              <a:off x="1081135" y="3726040"/>
              <a:ext cx="724520" cy="2417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ight Arrow 4">
              <a:extLst>
                <a:ext uri="{FF2B5EF4-FFF2-40B4-BE49-F238E27FC236}">
                  <a16:creationId xmlns:a16="http://schemas.microsoft.com/office/drawing/2014/main" id="{B6D7FDDE-7E22-734B-B6C5-5FB2F07A2AE0}"/>
                </a:ext>
              </a:extLst>
            </p:cNvPr>
            <p:cNvSpPr/>
            <p:nvPr/>
          </p:nvSpPr>
          <p:spPr>
            <a:xfrm>
              <a:off x="2129392" y="2440729"/>
              <a:ext cx="2280241"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Recovered Water</a:t>
              </a:r>
            </a:p>
          </p:txBody>
        </p:sp>
        <p:sp>
          <p:nvSpPr>
            <p:cNvPr id="104" name="Rectangle 103">
              <a:extLst>
                <a:ext uri="{FF2B5EF4-FFF2-40B4-BE49-F238E27FC236}">
                  <a16:creationId xmlns:a16="http://schemas.microsoft.com/office/drawing/2014/main" id="{4C49F0BE-6A40-C24C-838E-76770F475828}"/>
                </a:ext>
              </a:extLst>
            </p:cNvPr>
            <p:cNvSpPr/>
            <p:nvPr/>
          </p:nvSpPr>
          <p:spPr>
            <a:xfrm rot="5400000">
              <a:off x="5545763" y="2827454"/>
              <a:ext cx="806637"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96" name="Straight Arrow Connector 95">
              <a:extLst>
                <a:ext uri="{FF2B5EF4-FFF2-40B4-BE49-F238E27FC236}">
                  <a16:creationId xmlns:a16="http://schemas.microsoft.com/office/drawing/2014/main" id="{692CA026-F9D3-684A-8C8A-BA1EE7C3DC12}"/>
                </a:ext>
              </a:extLst>
            </p:cNvPr>
            <p:cNvCxnSpPr>
              <a:cxnSpLocks/>
              <a:stCxn id="148" idx="3"/>
              <a:endCxn id="103" idx="1"/>
            </p:cNvCxnSpPr>
            <p:nvPr/>
          </p:nvCxnSpPr>
          <p:spPr>
            <a:xfrm flipV="1">
              <a:off x="5923009" y="2260143"/>
              <a:ext cx="1090582" cy="78673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0259BD1-DD74-B248-88B8-0421E365729B}"/>
                </a:ext>
              </a:extLst>
            </p:cNvPr>
            <p:cNvCxnSpPr>
              <a:cxnSpLocks/>
            </p:cNvCxnSpPr>
            <p:nvPr/>
          </p:nvCxnSpPr>
          <p:spPr>
            <a:xfrm flipV="1">
              <a:off x="6432778" y="3028129"/>
              <a:ext cx="637079" cy="54269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7813A44-B317-D242-AB09-A6A8C13751B6}"/>
                </a:ext>
              </a:extLst>
            </p:cNvPr>
            <p:cNvCxnSpPr>
              <a:cxnSpLocks/>
              <a:stCxn id="73" idx="7"/>
              <a:endCxn id="102" idx="1"/>
            </p:cNvCxnSpPr>
            <p:nvPr/>
          </p:nvCxnSpPr>
          <p:spPr>
            <a:xfrm flipV="1">
              <a:off x="6648250" y="2397303"/>
              <a:ext cx="2145739" cy="11321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3A7C49FF-6469-7842-B549-8F9F1E37A66C}"/>
                </a:ext>
              </a:extLst>
            </p:cNvPr>
            <p:cNvCxnSpPr>
              <a:cxnSpLocks/>
            </p:cNvCxnSpPr>
            <p:nvPr/>
          </p:nvCxnSpPr>
          <p:spPr>
            <a:xfrm flipH="1">
              <a:off x="5346916" y="4486571"/>
              <a:ext cx="341177" cy="30511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0" name="Rounded Rectangle 99">
              <a:extLst>
                <a:ext uri="{FF2B5EF4-FFF2-40B4-BE49-F238E27FC236}">
                  <a16:creationId xmlns:a16="http://schemas.microsoft.com/office/drawing/2014/main" id="{C09131F7-714A-1342-9C18-84F5127B617F}"/>
                </a:ext>
              </a:extLst>
            </p:cNvPr>
            <p:cNvSpPr/>
            <p:nvPr/>
          </p:nvSpPr>
          <p:spPr>
            <a:xfrm>
              <a:off x="7069857" y="2551392"/>
              <a:ext cx="1222962" cy="48505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Atmosphere Monitors</a:t>
              </a:r>
            </a:p>
          </p:txBody>
        </p:sp>
        <p:sp>
          <p:nvSpPr>
            <p:cNvPr id="101" name="Rounded Rectangle 100">
              <a:extLst>
                <a:ext uri="{FF2B5EF4-FFF2-40B4-BE49-F238E27FC236}">
                  <a16:creationId xmlns:a16="http://schemas.microsoft.com/office/drawing/2014/main" id="{1CFA4063-6C2C-E34F-97A8-E8FDF553595F}"/>
                </a:ext>
              </a:extLst>
            </p:cNvPr>
            <p:cNvSpPr/>
            <p:nvPr/>
          </p:nvSpPr>
          <p:spPr>
            <a:xfrm>
              <a:off x="4229135" y="4771416"/>
              <a:ext cx="1103931" cy="53537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Particulate Monitor</a:t>
              </a:r>
            </a:p>
          </p:txBody>
        </p:sp>
        <p:sp>
          <p:nvSpPr>
            <p:cNvPr id="102" name="Rounded Rectangle 101">
              <a:extLst>
                <a:ext uri="{FF2B5EF4-FFF2-40B4-BE49-F238E27FC236}">
                  <a16:creationId xmlns:a16="http://schemas.microsoft.com/office/drawing/2014/main" id="{E0BB67CD-CDCA-BB4F-B6AE-EF7B56C53F4F}"/>
                </a:ext>
              </a:extLst>
            </p:cNvPr>
            <p:cNvSpPr/>
            <p:nvPr/>
          </p:nvSpPr>
          <p:spPr>
            <a:xfrm>
              <a:off x="8793989" y="2122983"/>
              <a:ext cx="1403611" cy="548640"/>
            </a:xfrm>
            <a:prstGeom prst="roundRect">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Fire Detection &amp; Suppression</a:t>
              </a:r>
            </a:p>
          </p:txBody>
        </p:sp>
        <p:sp>
          <p:nvSpPr>
            <p:cNvPr id="103" name="Rounded Rectangle 102">
              <a:extLst>
                <a:ext uri="{FF2B5EF4-FFF2-40B4-BE49-F238E27FC236}">
                  <a16:creationId xmlns:a16="http://schemas.microsoft.com/office/drawing/2014/main" id="{46F9B109-2960-0C4C-B756-F7AC76F668C6}"/>
                </a:ext>
              </a:extLst>
            </p:cNvPr>
            <p:cNvSpPr/>
            <p:nvPr/>
          </p:nvSpPr>
          <p:spPr>
            <a:xfrm>
              <a:off x="7013591" y="2122983"/>
              <a:ext cx="1553822"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Acoustic Monitor</a:t>
              </a:r>
            </a:p>
          </p:txBody>
        </p:sp>
        <p:sp>
          <p:nvSpPr>
            <p:cNvPr id="54" name="Right Arrow 53">
              <a:extLst>
                <a:ext uri="{FF2B5EF4-FFF2-40B4-BE49-F238E27FC236}">
                  <a16:creationId xmlns:a16="http://schemas.microsoft.com/office/drawing/2014/main" id="{E37A4A14-0E9E-8E42-BC65-51572CECBE7C}"/>
                </a:ext>
              </a:extLst>
            </p:cNvPr>
            <p:cNvSpPr/>
            <p:nvPr/>
          </p:nvSpPr>
          <p:spPr>
            <a:xfrm flipH="1">
              <a:off x="2680362" y="3630503"/>
              <a:ext cx="2701847"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Pre-Treat Urine</a:t>
              </a:r>
            </a:p>
          </p:txBody>
        </p:sp>
        <p:cxnSp>
          <p:nvCxnSpPr>
            <p:cNvPr id="76" name="Straight Arrow Connector 75">
              <a:extLst>
                <a:ext uri="{FF2B5EF4-FFF2-40B4-BE49-F238E27FC236}">
                  <a16:creationId xmlns:a16="http://schemas.microsoft.com/office/drawing/2014/main" id="{9836CDDA-E3BB-9441-922D-9F06B531169B}"/>
                </a:ext>
              </a:extLst>
            </p:cNvPr>
            <p:cNvCxnSpPr>
              <a:cxnSpLocks/>
              <a:endCxn id="63" idx="1"/>
            </p:cNvCxnSpPr>
            <p:nvPr/>
          </p:nvCxnSpPr>
          <p:spPr>
            <a:xfrm flipV="1">
              <a:off x="6565127" y="3078926"/>
              <a:ext cx="1953124" cy="61983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C9F199BE-A466-0A45-A670-176AF01AD10D}"/>
                </a:ext>
              </a:extLst>
            </p:cNvPr>
            <p:cNvCxnSpPr>
              <a:cxnSpLocks/>
            </p:cNvCxnSpPr>
            <p:nvPr/>
          </p:nvCxnSpPr>
          <p:spPr>
            <a:xfrm flipV="1">
              <a:off x="2601405" y="5070660"/>
              <a:ext cx="0" cy="2743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CDC46F2-D56E-CA44-BDC0-549661E4A11C}"/>
                </a:ext>
              </a:extLst>
            </p:cNvPr>
            <p:cNvCxnSpPr>
              <a:cxnSpLocks/>
              <a:endCxn id="48" idx="3"/>
            </p:cNvCxnSpPr>
            <p:nvPr/>
          </p:nvCxnSpPr>
          <p:spPr>
            <a:xfrm flipH="1">
              <a:off x="4386881" y="4037538"/>
              <a:ext cx="1596328" cy="42483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6882240-69D5-494F-A6B7-49E6ADB2EF33}"/>
                </a:ext>
              </a:extLst>
            </p:cNvPr>
            <p:cNvSpPr/>
            <p:nvPr/>
          </p:nvSpPr>
          <p:spPr>
            <a:xfrm>
              <a:off x="242391" y="1491616"/>
              <a:ext cx="5034698" cy="23225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Condensate</a:t>
              </a:r>
            </a:p>
          </p:txBody>
        </p:sp>
        <p:sp>
          <p:nvSpPr>
            <p:cNvPr id="33" name="Rounded Rectangle 32">
              <a:extLst>
                <a:ext uri="{FF2B5EF4-FFF2-40B4-BE49-F238E27FC236}">
                  <a16:creationId xmlns:a16="http://schemas.microsoft.com/office/drawing/2014/main" id="{D7B68B7B-BBE6-7448-A9C1-BDAD7254C721}"/>
                </a:ext>
              </a:extLst>
            </p:cNvPr>
            <p:cNvSpPr/>
            <p:nvPr/>
          </p:nvSpPr>
          <p:spPr>
            <a:xfrm>
              <a:off x="10171131" y="3054077"/>
              <a:ext cx="1771780" cy="274320"/>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CO2 Reduction</a:t>
              </a:r>
            </a:p>
          </p:txBody>
        </p:sp>
        <p:sp>
          <p:nvSpPr>
            <p:cNvPr id="35" name="Right Arrow 34">
              <a:extLst>
                <a:ext uri="{FF2B5EF4-FFF2-40B4-BE49-F238E27FC236}">
                  <a16:creationId xmlns:a16="http://schemas.microsoft.com/office/drawing/2014/main" id="{38C83F28-9D9F-D647-BBE3-370C13F70A21}"/>
                </a:ext>
              </a:extLst>
            </p:cNvPr>
            <p:cNvSpPr/>
            <p:nvPr/>
          </p:nvSpPr>
          <p:spPr>
            <a:xfrm>
              <a:off x="3142405" y="5273201"/>
              <a:ext cx="2558285"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 Water</a:t>
              </a:r>
            </a:p>
          </p:txBody>
        </p:sp>
        <p:sp>
          <p:nvSpPr>
            <p:cNvPr id="36" name="Right Arrow 35">
              <a:extLst>
                <a:ext uri="{FF2B5EF4-FFF2-40B4-BE49-F238E27FC236}">
                  <a16:creationId xmlns:a16="http://schemas.microsoft.com/office/drawing/2014/main" id="{FB7A1A46-B995-AB4B-AD11-8E13AF6C5898}"/>
                </a:ext>
              </a:extLst>
            </p:cNvPr>
            <p:cNvSpPr/>
            <p:nvPr/>
          </p:nvSpPr>
          <p:spPr>
            <a:xfrm>
              <a:off x="3142405" y="6167395"/>
              <a:ext cx="6286346"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Product Water</a:t>
              </a:r>
            </a:p>
          </p:txBody>
        </p:sp>
        <p:sp>
          <p:nvSpPr>
            <p:cNvPr id="38" name="Right Arrow 37">
              <a:extLst>
                <a:ext uri="{FF2B5EF4-FFF2-40B4-BE49-F238E27FC236}">
                  <a16:creationId xmlns:a16="http://schemas.microsoft.com/office/drawing/2014/main" id="{5A3A4C85-D54C-A54B-8DC3-AEC8B497FBE2}"/>
                </a:ext>
              </a:extLst>
            </p:cNvPr>
            <p:cNvSpPr/>
            <p:nvPr/>
          </p:nvSpPr>
          <p:spPr>
            <a:xfrm rot="10800000" flipH="1">
              <a:off x="4407106" y="1789060"/>
              <a:ext cx="668137"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Right Arrow 38">
              <a:extLst>
                <a:ext uri="{FF2B5EF4-FFF2-40B4-BE49-F238E27FC236}">
                  <a16:creationId xmlns:a16="http://schemas.microsoft.com/office/drawing/2014/main" id="{C8538E61-7FE3-7A4C-AA4D-16C0ABC7FF15}"/>
                </a:ext>
              </a:extLst>
            </p:cNvPr>
            <p:cNvSpPr/>
            <p:nvPr/>
          </p:nvSpPr>
          <p:spPr>
            <a:xfrm rot="10800000" flipH="1" flipV="1">
              <a:off x="6416392" y="1446587"/>
              <a:ext cx="888629"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Rounded Rectangle 40">
              <a:extLst>
                <a:ext uri="{FF2B5EF4-FFF2-40B4-BE49-F238E27FC236}">
                  <a16:creationId xmlns:a16="http://schemas.microsoft.com/office/drawing/2014/main" id="{951B65DC-3217-9842-807A-55B554348F4F}"/>
                </a:ext>
              </a:extLst>
            </p:cNvPr>
            <p:cNvSpPr/>
            <p:nvPr/>
          </p:nvSpPr>
          <p:spPr>
            <a:xfrm>
              <a:off x="7305021" y="1400866"/>
              <a:ext cx="2124188" cy="548640"/>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Trace Contaminant Control System (TCCS)</a:t>
              </a:r>
            </a:p>
          </p:txBody>
        </p:sp>
        <p:sp>
          <p:nvSpPr>
            <p:cNvPr id="42" name="Right Arrow 41">
              <a:extLst>
                <a:ext uri="{FF2B5EF4-FFF2-40B4-BE49-F238E27FC236}">
                  <a16:creationId xmlns:a16="http://schemas.microsoft.com/office/drawing/2014/main" id="{281356B0-947B-DB4F-8B03-CC172F5D75A6}"/>
                </a:ext>
              </a:extLst>
            </p:cNvPr>
            <p:cNvSpPr/>
            <p:nvPr/>
          </p:nvSpPr>
          <p:spPr>
            <a:xfrm rot="16200000" flipH="1" flipV="1">
              <a:off x="9829088" y="2126919"/>
              <a:ext cx="1350508" cy="4572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Right Arrow 42">
              <a:extLst>
                <a:ext uri="{FF2B5EF4-FFF2-40B4-BE49-F238E27FC236}">
                  <a16:creationId xmlns:a16="http://schemas.microsoft.com/office/drawing/2014/main" id="{17F61704-76AE-A547-B700-B07AED9D1BAB}"/>
                </a:ext>
              </a:extLst>
            </p:cNvPr>
            <p:cNvSpPr/>
            <p:nvPr/>
          </p:nvSpPr>
          <p:spPr>
            <a:xfrm rot="5400000" flipH="1">
              <a:off x="9756899" y="4373635"/>
              <a:ext cx="1129397"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ight Arrow 43">
              <a:extLst>
                <a:ext uri="{FF2B5EF4-FFF2-40B4-BE49-F238E27FC236}">
                  <a16:creationId xmlns:a16="http://schemas.microsoft.com/office/drawing/2014/main" id="{03F01F67-BE35-D14B-9B2E-CA670EF4115C}"/>
                </a:ext>
              </a:extLst>
            </p:cNvPr>
            <p:cNvSpPr/>
            <p:nvPr/>
          </p:nvSpPr>
          <p:spPr>
            <a:xfrm rot="5400000" flipH="1">
              <a:off x="9907493" y="4864088"/>
              <a:ext cx="2110301"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Right Arrow 44">
              <a:extLst>
                <a:ext uri="{FF2B5EF4-FFF2-40B4-BE49-F238E27FC236}">
                  <a16:creationId xmlns:a16="http://schemas.microsoft.com/office/drawing/2014/main" id="{7D4CCAAD-D772-554A-BCB4-9E9606C1375F}"/>
                </a:ext>
              </a:extLst>
            </p:cNvPr>
            <p:cNvSpPr/>
            <p:nvPr/>
          </p:nvSpPr>
          <p:spPr>
            <a:xfrm flipH="1">
              <a:off x="6834032" y="3561739"/>
              <a:ext cx="1396792"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a:t>
              </a:r>
            </a:p>
          </p:txBody>
        </p:sp>
        <p:sp>
          <p:nvSpPr>
            <p:cNvPr id="46" name="Rounded Rectangle 45">
              <a:extLst>
                <a:ext uri="{FF2B5EF4-FFF2-40B4-BE49-F238E27FC236}">
                  <a16:creationId xmlns:a16="http://schemas.microsoft.com/office/drawing/2014/main" id="{67D0AC8E-0F66-9349-868B-A69B623D4C27}"/>
                </a:ext>
              </a:extLst>
            </p:cNvPr>
            <p:cNvSpPr/>
            <p:nvPr/>
          </p:nvSpPr>
          <p:spPr>
            <a:xfrm>
              <a:off x="10755622" y="2119716"/>
              <a:ext cx="1187289" cy="274320"/>
            </a:xfrm>
            <a:prstGeom prst="roundRect">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By-Products</a:t>
              </a:r>
            </a:p>
          </p:txBody>
        </p:sp>
        <p:sp>
          <p:nvSpPr>
            <p:cNvPr id="47" name="Right Arrow 46">
              <a:extLst>
                <a:ext uri="{FF2B5EF4-FFF2-40B4-BE49-F238E27FC236}">
                  <a16:creationId xmlns:a16="http://schemas.microsoft.com/office/drawing/2014/main" id="{6E305CFB-EF8A-FE45-B2C5-C32953ACD050}"/>
                </a:ext>
              </a:extLst>
            </p:cNvPr>
            <p:cNvSpPr/>
            <p:nvPr/>
          </p:nvSpPr>
          <p:spPr>
            <a:xfrm rot="5400000" flipH="1">
              <a:off x="11093057" y="2520667"/>
              <a:ext cx="653574" cy="4572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Rounded Rectangle 47">
              <a:extLst>
                <a:ext uri="{FF2B5EF4-FFF2-40B4-BE49-F238E27FC236}">
                  <a16:creationId xmlns:a16="http://schemas.microsoft.com/office/drawing/2014/main" id="{1F94E453-3445-CA4A-8408-5B6C39A18A19}"/>
                </a:ext>
              </a:extLst>
            </p:cNvPr>
            <p:cNvSpPr/>
            <p:nvPr/>
          </p:nvSpPr>
          <p:spPr>
            <a:xfrm>
              <a:off x="2074365" y="4325208"/>
              <a:ext cx="2312516"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&amp; Urine Monitor</a:t>
              </a:r>
            </a:p>
          </p:txBody>
        </p:sp>
        <p:cxnSp>
          <p:nvCxnSpPr>
            <p:cNvPr id="49" name="Straight Connector 48">
              <a:extLst>
                <a:ext uri="{FF2B5EF4-FFF2-40B4-BE49-F238E27FC236}">
                  <a16:creationId xmlns:a16="http://schemas.microsoft.com/office/drawing/2014/main" id="{9849BCCC-A5D3-8C40-801E-6F2CE038E993}"/>
                </a:ext>
              </a:extLst>
            </p:cNvPr>
            <p:cNvCxnSpPr/>
            <p:nvPr/>
          </p:nvCxnSpPr>
          <p:spPr>
            <a:xfrm>
              <a:off x="228600" y="6745651"/>
              <a:ext cx="11734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Right Arrow 49">
              <a:extLst>
                <a:ext uri="{FF2B5EF4-FFF2-40B4-BE49-F238E27FC236}">
                  <a16:creationId xmlns:a16="http://schemas.microsoft.com/office/drawing/2014/main" id="{71A7EB85-2790-2944-BA8C-96E4FB7A7702}"/>
                </a:ext>
              </a:extLst>
            </p:cNvPr>
            <p:cNvSpPr/>
            <p:nvPr/>
          </p:nvSpPr>
          <p:spPr>
            <a:xfrm>
              <a:off x="3015060" y="5761953"/>
              <a:ext cx="2685630"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Product Water</a:t>
              </a:r>
            </a:p>
          </p:txBody>
        </p:sp>
        <p:sp>
          <p:nvSpPr>
            <p:cNvPr id="73" name="Oval 72">
              <a:extLst>
                <a:ext uri="{FF2B5EF4-FFF2-40B4-BE49-F238E27FC236}">
                  <a16:creationId xmlns:a16="http://schemas.microsoft.com/office/drawing/2014/main" id="{F6E3E241-FFB7-DB46-867B-59FCACD117C6}"/>
                </a:ext>
              </a:extLst>
            </p:cNvPr>
            <p:cNvSpPr/>
            <p:nvPr/>
          </p:nvSpPr>
          <p:spPr>
            <a:xfrm>
              <a:off x="5291525" y="3302432"/>
              <a:ext cx="1589502" cy="1549994"/>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Right Arrow 52">
              <a:extLst>
                <a:ext uri="{FF2B5EF4-FFF2-40B4-BE49-F238E27FC236}">
                  <a16:creationId xmlns:a16="http://schemas.microsoft.com/office/drawing/2014/main" id="{E0743D37-18C8-E848-8989-2E1553403B6D}"/>
                </a:ext>
              </a:extLst>
            </p:cNvPr>
            <p:cNvSpPr/>
            <p:nvPr/>
          </p:nvSpPr>
          <p:spPr>
            <a:xfrm>
              <a:off x="804749" y="5528358"/>
              <a:ext cx="1255656" cy="457199"/>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Water</a:t>
              </a:r>
            </a:p>
          </p:txBody>
        </p:sp>
        <p:sp>
          <p:nvSpPr>
            <p:cNvPr id="55" name="Right Arrow 54">
              <a:extLst>
                <a:ext uri="{FF2B5EF4-FFF2-40B4-BE49-F238E27FC236}">
                  <a16:creationId xmlns:a16="http://schemas.microsoft.com/office/drawing/2014/main" id="{15F1E771-512F-0145-940F-8319FB632140}"/>
                </a:ext>
              </a:extLst>
            </p:cNvPr>
            <p:cNvSpPr/>
            <p:nvPr/>
          </p:nvSpPr>
          <p:spPr>
            <a:xfrm rot="16200000" flipH="1">
              <a:off x="726459" y="3915331"/>
              <a:ext cx="835782" cy="45720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a:t>
              </a:r>
            </a:p>
          </p:txBody>
        </p:sp>
        <p:cxnSp>
          <p:nvCxnSpPr>
            <p:cNvPr id="57" name="Straight Arrow Connector 56">
              <a:extLst>
                <a:ext uri="{FF2B5EF4-FFF2-40B4-BE49-F238E27FC236}">
                  <a16:creationId xmlns:a16="http://schemas.microsoft.com/office/drawing/2014/main" id="{98BFDF5C-23C9-2544-8592-B6B5C5E77E9C}"/>
                </a:ext>
              </a:extLst>
            </p:cNvPr>
            <p:cNvCxnSpPr>
              <a:cxnSpLocks/>
            </p:cNvCxnSpPr>
            <p:nvPr/>
          </p:nvCxnSpPr>
          <p:spPr>
            <a:xfrm flipV="1">
              <a:off x="3989083" y="3980440"/>
              <a:ext cx="0" cy="344768"/>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9D5DAA4-E23E-894B-AA60-E47F95F99232}"/>
                </a:ext>
              </a:extLst>
            </p:cNvPr>
            <p:cNvCxnSpPr>
              <a:cxnSpLocks/>
              <a:stCxn id="48" idx="1"/>
            </p:cNvCxnSpPr>
            <p:nvPr/>
          </p:nvCxnSpPr>
          <p:spPr>
            <a:xfrm flipH="1" flipV="1">
              <a:off x="1197415" y="4087704"/>
              <a:ext cx="876950" cy="374664"/>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Right Arrow 59">
              <a:extLst>
                <a:ext uri="{FF2B5EF4-FFF2-40B4-BE49-F238E27FC236}">
                  <a16:creationId xmlns:a16="http://schemas.microsoft.com/office/drawing/2014/main" id="{1C5A4DBE-C0F0-764D-8C46-9A95B8088914}"/>
                </a:ext>
              </a:extLst>
            </p:cNvPr>
            <p:cNvSpPr/>
            <p:nvPr/>
          </p:nvSpPr>
          <p:spPr>
            <a:xfrm rot="5400000" flipH="1">
              <a:off x="10010695" y="5617762"/>
              <a:ext cx="62180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a:t>
              </a:r>
            </a:p>
          </p:txBody>
        </p:sp>
        <p:sp>
          <p:nvSpPr>
            <p:cNvPr id="61" name="Right Arrow 60">
              <a:extLst>
                <a:ext uri="{FF2B5EF4-FFF2-40B4-BE49-F238E27FC236}">
                  <a16:creationId xmlns:a16="http://schemas.microsoft.com/office/drawing/2014/main" id="{AE22FC8D-9245-E945-8123-3ECA9A981DEC}"/>
                </a:ext>
              </a:extLst>
            </p:cNvPr>
            <p:cNvSpPr/>
            <p:nvPr/>
          </p:nvSpPr>
          <p:spPr>
            <a:xfrm rot="5400000" flipH="1">
              <a:off x="10103166" y="4529037"/>
              <a:ext cx="2799256" cy="457200"/>
            </a:xfrm>
            <a:prstGeom prst="righ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Rounded Rectangle 61">
              <a:extLst>
                <a:ext uri="{FF2B5EF4-FFF2-40B4-BE49-F238E27FC236}">
                  <a16:creationId xmlns:a16="http://schemas.microsoft.com/office/drawing/2014/main" id="{B42364E3-4F66-A74F-82FB-01751974A676}"/>
                </a:ext>
              </a:extLst>
            </p:cNvPr>
            <p:cNvSpPr/>
            <p:nvPr/>
          </p:nvSpPr>
          <p:spPr>
            <a:xfrm>
              <a:off x="2074365" y="4771416"/>
              <a:ext cx="2015089" cy="274320"/>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Water Quality Monitors</a:t>
              </a:r>
            </a:p>
          </p:txBody>
        </p:sp>
        <p:sp>
          <p:nvSpPr>
            <p:cNvPr id="63" name="Rounded Rectangle 62">
              <a:extLst>
                <a:ext uri="{FF2B5EF4-FFF2-40B4-BE49-F238E27FC236}">
                  <a16:creationId xmlns:a16="http://schemas.microsoft.com/office/drawing/2014/main" id="{23086CE3-4A81-FA43-BCCD-984697CC540A}"/>
                </a:ext>
              </a:extLst>
            </p:cNvPr>
            <p:cNvSpPr/>
            <p:nvPr/>
          </p:nvSpPr>
          <p:spPr>
            <a:xfrm>
              <a:off x="8518251" y="2820564"/>
              <a:ext cx="1022458" cy="516724"/>
            </a:xfrm>
            <a:prstGeom prst="roundRect">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Microbial Monitors</a:t>
              </a:r>
            </a:p>
          </p:txBody>
        </p:sp>
        <p:sp>
          <p:nvSpPr>
            <p:cNvPr id="72" name="Right Arrow 71">
              <a:extLst>
                <a:ext uri="{FF2B5EF4-FFF2-40B4-BE49-F238E27FC236}">
                  <a16:creationId xmlns:a16="http://schemas.microsoft.com/office/drawing/2014/main" id="{EEE1E48A-F575-0445-9278-D9E5A6E6F8BD}"/>
                </a:ext>
              </a:extLst>
            </p:cNvPr>
            <p:cNvSpPr/>
            <p:nvPr/>
          </p:nvSpPr>
          <p:spPr>
            <a:xfrm rot="16200000" flipH="1">
              <a:off x="5950887" y="2597492"/>
              <a:ext cx="1092652" cy="457200"/>
            </a:xfrm>
            <a:prstGeom prst="rightArrow">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9A3165B9-DBFF-A440-A3AD-371DCCFC0226}"/>
                </a:ext>
              </a:extLst>
            </p:cNvPr>
            <p:cNvSpPr/>
            <p:nvPr/>
          </p:nvSpPr>
          <p:spPr>
            <a:xfrm rot="5400000">
              <a:off x="-1970989" y="3937246"/>
              <a:ext cx="4668467" cy="2417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9" name="Rounded Rectangle 78">
              <a:extLst>
                <a:ext uri="{FF2B5EF4-FFF2-40B4-BE49-F238E27FC236}">
                  <a16:creationId xmlns:a16="http://schemas.microsoft.com/office/drawing/2014/main" id="{795788E3-F94A-EF43-9F1C-DEF492F2EBA5}"/>
                </a:ext>
              </a:extLst>
            </p:cNvPr>
            <p:cNvSpPr/>
            <p:nvPr/>
          </p:nvSpPr>
          <p:spPr>
            <a:xfrm>
              <a:off x="579521" y="4561822"/>
              <a:ext cx="1067230" cy="759209"/>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Brine Water Recovery</a:t>
              </a:r>
            </a:p>
          </p:txBody>
        </p:sp>
        <p:sp>
          <p:nvSpPr>
            <p:cNvPr id="80" name="Rounded Rectangle 79">
              <a:extLst>
                <a:ext uri="{FF2B5EF4-FFF2-40B4-BE49-F238E27FC236}">
                  <a16:creationId xmlns:a16="http://schemas.microsoft.com/office/drawing/2014/main" id="{A6473FAD-C9BE-F449-8A5F-2B97400DDE8A}"/>
                </a:ext>
              </a:extLst>
            </p:cNvPr>
            <p:cNvSpPr/>
            <p:nvPr/>
          </p:nvSpPr>
          <p:spPr>
            <a:xfrm>
              <a:off x="1653761" y="3599426"/>
              <a:ext cx="1008567" cy="536987"/>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Urine Recovery</a:t>
              </a:r>
            </a:p>
          </p:txBody>
        </p:sp>
        <p:sp>
          <p:nvSpPr>
            <p:cNvPr id="8" name="Title 3">
              <a:extLst>
                <a:ext uri="{FF2B5EF4-FFF2-40B4-BE49-F238E27FC236}">
                  <a16:creationId xmlns:a16="http://schemas.microsoft.com/office/drawing/2014/main" id="{796ABC10-0860-E540-8FEB-1EF7FB616142}"/>
                </a:ext>
              </a:extLst>
            </p:cNvPr>
            <p:cNvSpPr txBox="1">
              <a:spLocks/>
            </p:cNvSpPr>
            <p:nvPr/>
          </p:nvSpPr>
          <p:spPr>
            <a:xfrm>
              <a:off x="5347930" y="4371473"/>
              <a:ext cx="1476692" cy="41319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Crew</a:t>
              </a:r>
            </a:p>
          </p:txBody>
        </p:sp>
        <p:pic>
          <p:nvPicPr>
            <p:cNvPr id="3" name="Picture 2">
              <a:extLst>
                <a:ext uri="{FF2B5EF4-FFF2-40B4-BE49-F238E27FC236}">
                  <a16:creationId xmlns:a16="http://schemas.microsoft.com/office/drawing/2014/main" id="{25570B41-4F14-834E-8D8B-0B513C952087}"/>
                </a:ext>
              </a:extLst>
            </p:cNvPr>
            <p:cNvPicPr>
              <a:picLocks noChangeAspect="1"/>
            </p:cNvPicPr>
            <p:nvPr/>
          </p:nvPicPr>
          <p:blipFill>
            <a:blip r:embed="rId3" cstate="email">
              <a:biLevel thresh="75000"/>
              <a:extLst>
                <a:ext uri="{28A0092B-C50C-407E-A947-70E740481C1C}">
                  <a14:useLocalDpi xmlns:a14="http://schemas.microsoft.com/office/drawing/2010/main" val="0"/>
                </a:ext>
              </a:extLst>
            </a:blip>
            <a:stretch>
              <a:fillRect/>
            </a:stretch>
          </p:blipFill>
          <p:spPr>
            <a:xfrm>
              <a:off x="5610026" y="3436728"/>
              <a:ext cx="952500" cy="952500"/>
            </a:xfrm>
            <a:prstGeom prst="rect">
              <a:avLst/>
            </a:prstGeom>
          </p:spPr>
        </p:pic>
        <p:sp>
          <p:nvSpPr>
            <p:cNvPr id="30" name="Rounded Rectangle 29">
              <a:extLst>
                <a:ext uri="{FF2B5EF4-FFF2-40B4-BE49-F238E27FC236}">
                  <a16:creationId xmlns:a16="http://schemas.microsoft.com/office/drawing/2014/main" id="{82809B5C-A842-3840-8CBF-60072E3C5C3A}"/>
                </a:ext>
              </a:extLst>
            </p:cNvPr>
            <p:cNvSpPr/>
            <p:nvPr/>
          </p:nvSpPr>
          <p:spPr>
            <a:xfrm>
              <a:off x="2074365" y="5321031"/>
              <a:ext cx="1064874" cy="1274554"/>
            </a:xfrm>
            <a:prstGeom prst="round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Water Recovery System (WRS)</a:t>
              </a:r>
            </a:p>
          </p:txBody>
        </p:sp>
        <p:sp>
          <p:nvSpPr>
            <p:cNvPr id="9" name="Rounded Rectangle 8">
              <a:extLst>
                <a:ext uri="{FF2B5EF4-FFF2-40B4-BE49-F238E27FC236}">
                  <a16:creationId xmlns:a16="http://schemas.microsoft.com/office/drawing/2014/main" id="{CB967146-10C8-9E48-B3C3-186831C897A4}"/>
                </a:ext>
              </a:extLst>
            </p:cNvPr>
            <p:cNvSpPr/>
            <p:nvPr/>
          </p:nvSpPr>
          <p:spPr>
            <a:xfrm>
              <a:off x="5091078" y="1398770"/>
              <a:ext cx="1742954" cy="915507"/>
            </a:xfrm>
            <a:prstGeom prst="roundRect">
              <a:avLst/>
            </a:prstGeom>
            <a:solidFill>
              <a:schemeClr val="bg1"/>
            </a:solid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Temperature and Humidity Control</a:t>
              </a:r>
            </a:p>
          </p:txBody>
        </p:sp>
        <p:sp>
          <p:nvSpPr>
            <p:cNvPr id="31" name="Rounded Rectangle 30">
              <a:extLst>
                <a:ext uri="{FF2B5EF4-FFF2-40B4-BE49-F238E27FC236}">
                  <a16:creationId xmlns:a16="http://schemas.microsoft.com/office/drawing/2014/main" id="{D733BCA2-F06A-5A49-A3DA-B43B7B895E6E}"/>
                </a:ext>
              </a:extLst>
            </p:cNvPr>
            <p:cNvSpPr/>
            <p:nvPr/>
          </p:nvSpPr>
          <p:spPr>
            <a:xfrm>
              <a:off x="8209145" y="3573416"/>
              <a:ext cx="2974683" cy="436846"/>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O2/N2 Control</a:t>
              </a:r>
            </a:p>
          </p:txBody>
        </p:sp>
        <p:sp>
          <p:nvSpPr>
            <p:cNvPr id="32" name="Rounded Rectangle 31">
              <a:extLst>
                <a:ext uri="{FF2B5EF4-FFF2-40B4-BE49-F238E27FC236}">
                  <a16:creationId xmlns:a16="http://schemas.microsoft.com/office/drawing/2014/main" id="{AC482AC2-4D2D-EC40-AC8F-53A165DD9FA1}"/>
                </a:ext>
              </a:extLst>
            </p:cNvPr>
            <p:cNvSpPr/>
            <p:nvPr/>
          </p:nvSpPr>
          <p:spPr>
            <a:xfrm>
              <a:off x="9428749" y="6101988"/>
              <a:ext cx="2534649" cy="497179"/>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O2 Generation</a:t>
              </a:r>
            </a:p>
          </p:txBody>
        </p:sp>
        <p:sp>
          <p:nvSpPr>
            <p:cNvPr id="59" name="Rounded Rectangle 58">
              <a:extLst>
                <a:ext uri="{FF2B5EF4-FFF2-40B4-BE49-F238E27FC236}">
                  <a16:creationId xmlns:a16="http://schemas.microsoft.com/office/drawing/2014/main" id="{E4A3B3FC-E4BB-584D-A110-7BCDD756B78A}"/>
                </a:ext>
              </a:extLst>
            </p:cNvPr>
            <p:cNvSpPr/>
            <p:nvPr/>
          </p:nvSpPr>
          <p:spPr>
            <a:xfrm>
              <a:off x="9413214" y="5013924"/>
              <a:ext cx="1291263" cy="433688"/>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P O2</a:t>
              </a:r>
            </a:p>
          </p:txBody>
        </p:sp>
        <p:sp>
          <p:nvSpPr>
            <p:cNvPr id="81" name="Rounded Rectangle 80">
              <a:extLst>
                <a:ext uri="{FF2B5EF4-FFF2-40B4-BE49-F238E27FC236}">
                  <a16:creationId xmlns:a16="http://schemas.microsoft.com/office/drawing/2014/main" id="{D321105C-A3BF-B340-85B1-C777DB20FBC0}"/>
                </a:ext>
              </a:extLst>
            </p:cNvPr>
            <p:cNvSpPr/>
            <p:nvPr/>
          </p:nvSpPr>
          <p:spPr>
            <a:xfrm>
              <a:off x="5730256" y="5147262"/>
              <a:ext cx="1622296" cy="1011828"/>
            </a:xfrm>
            <a:prstGeom prst="roundRect">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Food Rehydration, Drinking Water and Hygiene</a:t>
              </a:r>
            </a:p>
          </p:txBody>
        </p:sp>
        <p:sp>
          <p:nvSpPr>
            <p:cNvPr id="94" name="Rectangle 93">
              <a:extLst>
                <a:ext uri="{FF2B5EF4-FFF2-40B4-BE49-F238E27FC236}">
                  <a16:creationId xmlns:a16="http://schemas.microsoft.com/office/drawing/2014/main" id="{1ADE8CD0-8DCF-4C4C-A1F7-156B7C213FC1}"/>
                </a:ext>
              </a:extLst>
            </p:cNvPr>
            <p:cNvSpPr/>
            <p:nvPr/>
          </p:nvSpPr>
          <p:spPr>
            <a:xfrm rot="5400000">
              <a:off x="4088059" y="2229569"/>
              <a:ext cx="870985"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CA969784-90B2-1E46-91EE-E13F4773A711}"/>
                </a:ext>
              </a:extLst>
            </p:cNvPr>
            <p:cNvSpPr/>
            <p:nvPr/>
          </p:nvSpPr>
          <p:spPr>
            <a:xfrm>
              <a:off x="4409634" y="2544205"/>
              <a:ext cx="1542530" cy="241714"/>
            </a:xfrm>
            <a:prstGeom prst="rect">
              <a:avLst/>
            </a:prstGeom>
            <a:solidFill>
              <a:srgbClr val="93C9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4" name="Rounded Rectangle 73">
              <a:extLst>
                <a:ext uri="{FF2B5EF4-FFF2-40B4-BE49-F238E27FC236}">
                  <a16:creationId xmlns:a16="http://schemas.microsoft.com/office/drawing/2014/main" id="{F0433ADD-9836-274B-9EF9-9FA452C50F05}"/>
                </a:ext>
              </a:extLst>
            </p:cNvPr>
            <p:cNvSpPr/>
            <p:nvPr/>
          </p:nvSpPr>
          <p:spPr>
            <a:xfrm>
              <a:off x="2835048" y="1808471"/>
              <a:ext cx="1731801" cy="524164"/>
            </a:xfrm>
            <a:prstGeom prst="roundRect">
              <a:avLst/>
            </a:prstGeom>
            <a:solidFill>
              <a:schemeClr val="bg1"/>
            </a:solidFill>
            <a:ln w="57150">
              <a:solidFill>
                <a:srgbClr val="93C9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Filtration &amp; Heavy VOC Removal</a:t>
              </a:r>
            </a:p>
          </p:txBody>
        </p:sp>
        <p:sp>
          <p:nvSpPr>
            <p:cNvPr id="4" name="Right Arrow 3">
              <a:extLst>
                <a:ext uri="{FF2B5EF4-FFF2-40B4-BE49-F238E27FC236}">
                  <a16:creationId xmlns:a16="http://schemas.microsoft.com/office/drawing/2014/main" id="{B3D2F3DB-61E4-4B46-B047-4F1401A57783}"/>
                </a:ext>
              </a:extLst>
            </p:cNvPr>
            <p:cNvSpPr/>
            <p:nvPr/>
          </p:nvSpPr>
          <p:spPr>
            <a:xfrm>
              <a:off x="242384" y="6052323"/>
              <a:ext cx="1826583"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Condensate</a:t>
              </a:r>
            </a:p>
          </p:txBody>
        </p:sp>
        <p:sp>
          <p:nvSpPr>
            <p:cNvPr id="78" name="Rounded Rectangle 77">
              <a:extLst>
                <a:ext uri="{FF2B5EF4-FFF2-40B4-BE49-F238E27FC236}">
                  <a16:creationId xmlns:a16="http://schemas.microsoft.com/office/drawing/2014/main" id="{E5E65C6F-73F6-7144-B14E-4EBB75543CCE}"/>
                </a:ext>
              </a:extLst>
            </p:cNvPr>
            <p:cNvSpPr/>
            <p:nvPr/>
          </p:nvSpPr>
          <p:spPr>
            <a:xfrm>
              <a:off x="643932" y="1870351"/>
              <a:ext cx="1510421" cy="1511491"/>
            </a:xfrm>
            <a:prstGeom prst="roundRect">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Waste Management</a:t>
              </a:r>
            </a:p>
          </p:txBody>
        </p:sp>
        <p:sp>
          <p:nvSpPr>
            <p:cNvPr id="51" name="Rounded Rectangle 50">
              <a:extLst>
                <a:ext uri="{FF2B5EF4-FFF2-40B4-BE49-F238E27FC236}">
                  <a16:creationId xmlns:a16="http://schemas.microsoft.com/office/drawing/2014/main" id="{76E9BD4C-B97F-624A-983E-E52FF9B559AB}"/>
                </a:ext>
              </a:extLst>
            </p:cNvPr>
            <p:cNvSpPr/>
            <p:nvPr/>
          </p:nvSpPr>
          <p:spPr>
            <a:xfrm>
              <a:off x="3321569" y="5820731"/>
              <a:ext cx="865237" cy="339645"/>
            </a:xfrm>
            <a:prstGeom prst="round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Biocide</a:t>
              </a:r>
            </a:p>
          </p:txBody>
        </p:sp>
        <p:sp>
          <p:nvSpPr>
            <p:cNvPr id="130" name="Rounded Rectangle 129">
              <a:extLst>
                <a:ext uri="{FF2B5EF4-FFF2-40B4-BE49-F238E27FC236}">
                  <a16:creationId xmlns:a16="http://schemas.microsoft.com/office/drawing/2014/main" id="{AFB0EAC2-7AEF-204E-92D8-67CCF213D172}"/>
                </a:ext>
              </a:extLst>
            </p:cNvPr>
            <p:cNvSpPr/>
            <p:nvPr/>
          </p:nvSpPr>
          <p:spPr>
            <a:xfrm>
              <a:off x="7493854" y="4888017"/>
              <a:ext cx="1463040" cy="776395"/>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Extra Vehicular Activities (EVAs)</a:t>
              </a:r>
            </a:p>
          </p:txBody>
        </p:sp>
        <p:sp>
          <p:nvSpPr>
            <p:cNvPr id="136" name="Right Arrow 135">
              <a:extLst>
                <a:ext uri="{FF2B5EF4-FFF2-40B4-BE49-F238E27FC236}">
                  <a16:creationId xmlns:a16="http://schemas.microsoft.com/office/drawing/2014/main" id="{00E6DA3D-961D-3648-9573-2CF86A79FC79}"/>
                </a:ext>
              </a:extLst>
            </p:cNvPr>
            <p:cNvSpPr/>
            <p:nvPr/>
          </p:nvSpPr>
          <p:spPr>
            <a:xfrm rot="16200000">
              <a:off x="7553305" y="5775901"/>
              <a:ext cx="621805" cy="45720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8" name="Rounded Rectangle 137">
              <a:extLst>
                <a:ext uri="{FF2B5EF4-FFF2-40B4-BE49-F238E27FC236}">
                  <a16:creationId xmlns:a16="http://schemas.microsoft.com/office/drawing/2014/main" id="{5B449D9B-2046-F348-9B13-7ED5FDCA20B4}"/>
                </a:ext>
              </a:extLst>
            </p:cNvPr>
            <p:cNvSpPr/>
            <p:nvPr/>
          </p:nvSpPr>
          <p:spPr>
            <a:xfrm>
              <a:off x="8918495" y="4348468"/>
              <a:ext cx="1134545" cy="274320"/>
            </a:xfrm>
            <a:prstGeom prst="roundRect">
              <a:avLst/>
            </a:prstGeom>
            <a:solidFill>
              <a:schemeClr val="bg1"/>
            </a:solid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Medical O2</a:t>
              </a:r>
            </a:p>
          </p:txBody>
        </p:sp>
        <p:sp>
          <p:nvSpPr>
            <p:cNvPr id="34" name="Rounded Rectangle 33">
              <a:extLst>
                <a:ext uri="{FF2B5EF4-FFF2-40B4-BE49-F238E27FC236}">
                  <a16:creationId xmlns:a16="http://schemas.microsoft.com/office/drawing/2014/main" id="{C59237B7-0E08-3C4E-AFC0-FA2658908D1E}"/>
                </a:ext>
              </a:extLst>
            </p:cNvPr>
            <p:cNvSpPr/>
            <p:nvPr/>
          </p:nvSpPr>
          <p:spPr>
            <a:xfrm>
              <a:off x="10150583" y="1402358"/>
              <a:ext cx="1187289" cy="545657"/>
            </a:xfrm>
            <a:prstGeom prst="roundRect">
              <a:avLst/>
            </a:prstGeom>
            <a:solidFill>
              <a:schemeClr val="bg1"/>
            </a:solid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CO2 Removal</a:t>
              </a:r>
            </a:p>
          </p:txBody>
        </p:sp>
        <p:sp>
          <p:nvSpPr>
            <p:cNvPr id="148" name="Rounded Rectangle 147">
              <a:extLst>
                <a:ext uri="{FF2B5EF4-FFF2-40B4-BE49-F238E27FC236}">
                  <a16:creationId xmlns:a16="http://schemas.microsoft.com/office/drawing/2014/main" id="{553C977B-5501-2543-BB48-74B1CC37DC95}"/>
                </a:ext>
              </a:extLst>
            </p:cNvPr>
            <p:cNvSpPr/>
            <p:nvPr/>
          </p:nvSpPr>
          <p:spPr>
            <a:xfrm>
              <a:off x="4534088" y="2864459"/>
              <a:ext cx="1388921" cy="364833"/>
            </a:xfrm>
            <a:prstGeom prst="roundRect">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Crew Exercise</a:t>
              </a:r>
            </a:p>
          </p:txBody>
        </p:sp>
        <p:sp>
          <p:nvSpPr>
            <p:cNvPr id="150" name="Rounded Rectangle 149">
              <a:extLst>
                <a:ext uri="{FF2B5EF4-FFF2-40B4-BE49-F238E27FC236}">
                  <a16:creationId xmlns:a16="http://schemas.microsoft.com/office/drawing/2014/main" id="{2AF40287-C18A-6B46-8BBB-3B08AE836FD7}"/>
                </a:ext>
              </a:extLst>
            </p:cNvPr>
            <p:cNvSpPr/>
            <p:nvPr/>
          </p:nvSpPr>
          <p:spPr>
            <a:xfrm>
              <a:off x="931862" y="1800905"/>
              <a:ext cx="1006220" cy="478511"/>
            </a:xfrm>
            <a:prstGeom prst="roundRect">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Radiation Shielding</a:t>
              </a:r>
            </a:p>
          </p:txBody>
        </p:sp>
        <p:sp>
          <p:nvSpPr>
            <p:cNvPr id="151" name="Rounded Rectangle 150">
              <a:extLst>
                <a:ext uri="{FF2B5EF4-FFF2-40B4-BE49-F238E27FC236}">
                  <a16:creationId xmlns:a16="http://schemas.microsoft.com/office/drawing/2014/main" id="{328DAB7B-1A05-5C46-9D11-753CFAC100C9}"/>
                </a:ext>
              </a:extLst>
            </p:cNvPr>
            <p:cNvSpPr/>
            <p:nvPr/>
          </p:nvSpPr>
          <p:spPr>
            <a:xfrm>
              <a:off x="7466977" y="4225256"/>
              <a:ext cx="1187670" cy="274320"/>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Prebreathe</a:t>
              </a:r>
            </a:p>
          </p:txBody>
        </p:sp>
      </p:grpSp>
      <p:sp>
        <p:nvSpPr>
          <p:cNvPr id="52" name="Rectangle 51">
            <a:extLst>
              <a:ext uri="{FF2B5EF4-FFF2-40B4-BE49-F238E27FC236}">
                <a16:creationId xmlns:a16="http://schemas.microsoft.com/office/drawing/2014/main" id="{C785CAB6-0B02-DD41-9FE0-5255BD0C0515}"/>
              </a:ext>
            </a:extLst>
          </p:cNvPr>
          <p:cNvSpPr/>
          <p:nvPr/>
        </p:nvSpPr>
        <p:spPr>
          <a:xfrm>
            <a:off x="-13368" y="1667575"/>
            <a:ext cx="12205368" cy="5202194"/>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ight Arrow Callout 108">
            <a:extLst>
              <a:ext uri="{FF2B5EF4-FFF2-40B4-BE49-F238E27FC236}">
                <a16:creationId xmlns:a16="http://schemas.microsoft.com/office/drawing/2014/main" id="{A046ACF6-2AC8-F64C-A011-E285A0D62932}"/>
              </a:ext>
            </a:extLst>
          </p:cNvPr>
          <p:cNvSpPr/>
          <p:nvPr/>
        </p:nvSpPr>
        <p:spPr>
          <a:xfrm>
            <a:off x="10987752" y="2997342"/>
            <a:ext cx="1013748" cy="585258"/>
          </a:xfrm>
          <a:prstGeom prst="rightArrowCallout">
            <a:avLst>
              <a:gd name="adj1" fmla="val 25000"/>
              <a:gd name="adj2" fmla="val 25000"/>
              <a:gd name="adj3" fmla="val 25000"/>
              <a:gd name="adj4" fmla="val 73035"/>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Unreacted CO2 for ISRU</a:t>
            </a:r>
          </a:p>
        </p:txBody>
      </p:sp>
      <p:sp>
        <p:nvSpPr>
          <p:cNvPr id="111" name="Up Arrow Callout 110">
            <a:extLst>
              <a:ext uri="{FF2B5EF4-FFF2-40B4-BE49-F238E27FC236}">
                <a16:creationId xmlns:a16="http://schemas.microsoft.com/office/drawing/2014/main" id="{F4A738E7-5B7D-1142-B1C2-F7D97D049CD1}"/>
              </a:ext>
            </a:extLst>
          </p:cNvPr>
          <p:cNvSpPr/>
          <p:nvPr/>
        </p:nvSpPr>
        <p:spPr>
          <a:xfrm>
            <a:off x="3087804" y="5958059"/>
            <a:ext cx="1288088" cy="684189"/>
          </a:xfrm>
          <a:prstGeom prst="upArrowCallout">
            <a:avLst>
              <a:gd name="adj1" fmla="val 25000"/>
              <a:gd name="adj2" fmla="val 25000"/>
              <a:gd name="adj3" fmla="val 25000"/>
              <a:gd name="adj4" fmla="val 53839"/>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100" dirty="0">
                <a:solidFill>
                  <a:prstClr val="white"/>
                </a:solidFill>
                <a:latin typeface="Helvetica" pitchFamily="2" charset="0"/>
              </a:rPr>
              <a:t>H</a:t>
            </a:r>
            <a:r>
              <a:rPr lang="en-US" sz="1100" baseline="-25000" dirty="0">
                <a:solidFill>
                  <a:prstClr val="white"/>
                </a:solidFill>
                <a:latin typeface="Helvetica" pitchFamily="2" charset="0"/>
              </a:rPr>
              <a:t>2</a:t>
            </a:r>
            <a:r>
              <a:rPr lang="en-US" sz="1100" dirty="0">
                <a:solidFill>
                  <a:prstClr val="white"/>
                </a:solidFill>
                <a:latin typeface="Helvetica" pitchFamily="2" charset="0"/>
              </a:rPr>
              <a:t>0 from ISRU</a:t>
            </a:r>
          </a:p>
        </p:txBody>
      </p:sp>
      <p:sp>
        <p:nvSpPr>
          <p:cNvPr id="113" name="Left Arrow Callout 112">
            <a:extLst>
              <a:ext uri="{FF2B5EF4-FFF2-40B4-BE49-F238E27FC236}">
                <a16:creationId xmlns:a16="http://schemas.microsoft.com/office/drawing/2014/main" id="{E5BBCD9D-CD0D-D24D-AB98-E189D635A1EC}"/>
              </a:ext>
            </a:extLst>
          </p:cNvPr>
          <p:cNvSpPr/>
          <p:nvPr/>
        </p:nvSpPr>
        <p:spPr>
          <a:xfrm>
            <a:off x="10864544" y="3711177"/>
            <a:ext cx="1135321" cy="532904"/>
          </a:xfrm>
          <a:prstGeom prst="leftArrowCallout">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H</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 </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from ISRU</a:t>
            </a:r>
          </a:p>
        </p:txBody>
      </p:sp>
      <p:sp>
        <p:nvSpPr>
          <p:cNvPr id="116" name="Up Arrow Callout 115">
            <a:extLst>
              <a:ext uri="{FF2B5EF4-FFF2-40B4-BE49-F238E27FC236}">
                <a16:creationId xmlns:a16="http://schemas.microsoft.com/office/drawing/2014/main" id="{66D2F960-71EE-FE4A-827F-7E01ED7B9E5B}"/>
              </a:ext>
            </a:extLst>
          </p:cNvPr>
          <p:cNvSpPr/>
          <p:nvPr/>
        </p:nvSpPr>
        <p:spPr>
          <a:xfrm>
            <a:off x="9575828" y="5958059"/>
            <a:ext cx="1288088" cy="684189"/>
          </a:xfrm>
          <a:prstGeom prst="upArrowCallout">
            <a:avLst>
              <a:gd name="adj1" fmla="val 25000"/>
              <a:gd name="adj2" fmla="val 25000"/>
              <a:gd name="adj3" fmla="val 25000"/>
              <a:gd name="adj4" fmla="val 50127"/>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O</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 </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from ISRU</a:t>
            </a:r>
          </a:p>
        </p:txBody>
      </p:sp>
      <p:sp>
        <p:nvSpPr>
          <p:cNvPr id="118" name="Left Arrow Callout 117">
            <a:extLst>
              <a:ext uri="{FF2B5EF4-FFF2-40B4-BE49-F238E27FC236}">
                <a16:creationId xmlns:a16="http://schemas.microsoft.com/office/drawing/2014/main" id="{F17869DD-34EA-5041-B4CA-2F138B277921}"/>
              </a:ext>
            </a:extLst>
          </p:cNvPr>
          <p:cNvSpPr/>
          <p:nvPr/>
        </p:nvSpPr>
        <p:spPr>
          <a:xfrm>
            <a:off x="10403382" y="4379666"/>
            <a:ext cx="1243028" cy="535234"/>
          </a:xfrm>
          <a:prstGeom prst="leftArrowCallout">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N</a:t>
            </a:r>
            <a:r>
              <a:rPr kumimoji="0" lang="en-US" sz="1100" b="0" i="0" u="none" strike="noStrike" kern="1200" cap="none" spc="0" normalizeH="0" baseline="-25000" noProof="0" dirty="0">
                <a:ln>
                  <a:noFill/>
                </a:ln>
                <a:solidFill>
                  <a:prstClr val="white"/>
                </a:solidFill>
                <a:effectLst/>
                <a:uLnTx/>
                <a:uFillTx/>
                <a:latin typeface="Helvetica" pitchFamily="2" charset="0"/>
                <a:ea typeface="+mn-ea"/>
                <a:cs typeface="+mn-cs"/>
              </a:rPr>
              <a:t>2</a:t>
            </a: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 from ISRU</a:t>
            </a:r>
          </a:p>
        </p:txBody>
      </p:sp>
      <p:sp>
        <p:nvSpPr>
          <p:cNvPr id="120" name="Left Arrow Callout 119">
            <a:extLst>
              <a:ext uri="{FF2B5EF4-FFF2-40B4-BE49-F238E27FC236}">
                <a16:creationId xmlns:a16="http://schemas.microsoft.com/office/drawing/2014/main" id="{D9F7889A-0080-6543-91F2-C9A58860B50E}"/>
              </a:ext>
            </a:extLst>
          </p:cNvPr>
          <p:cNvSpPr/>
          <p:nvPr/>
        </p:nvSpPr>
        <p:spPr>
          <a:xfrm>
            <a:off x="640986" y="4126650"/>
            <a:ext cx="1576128" cy="523495"/>
          </a:xfrm>
          <a:prstGeom prst="leftArrowCallout">
            <a:avLst>
              <a:gd name="adj1" fmla="val 25000"/>
              <a:gd name="adj2" fmla="val 25000"/>
              <a:gd name="adj3" fmla="val 25000"/>
              <a:gd name="adj4" fmla="val 75771"/>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Discarded Brine Waste for ISRU</a:t>
            </a:r>
          </a:p>
        </p:txBody>
      </p:sp>
      <p:sp>
        <p:nvSpPr>
          <p:cNvPr id="29" name="Right Arrow Callout 28">
            <a:extLst>
              <a:ext uri="{FF2B5EF4-FFF2-40B4-BE49-F238E27FC236}">
                <a16:creationId xmlns:a16="http://schemas.microsoft.com/office/drawing/2014/main" id="{18709972-7802-924B-A688-5A9754CCF257}"/>
              </a:ext>
            </a:extLst>
          </p:cNvPr>
          <p:cNvSpPr/>
          <p:nvPr/>
        </p:nvSpPr>
        <p:spPr>
          <a:xfrm flipH="1">
            <a:off x="640986" y="2659068"/>
            <a:ext cx="1675274" cy="509494"/>
          </a:xfrm>
          <a:prstGeom prst="rightArrowCallout">
            <a:avLst>
              <a:gd name="adj1" fmla="val 25000"/>
              <a:gd name="adj2" fmla="val 25000"/>
              <a:gd name="adj3" fmla="val 25000"/>
              <a:gd name="adj4" fmla="val 77686"/>
            </a:avLst>
          </a:prstGeom>
          <a:solidFill>
            <a:schemeClr val="accent2"/>
          </a:solidFill>
          <a:ln w="571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Discarded Solid Waste for ISRU</a:t>
            </a:r>
          </a:p>
        </p:txBody>
      </p:sp>
      <p:sp>
        <p:nvSpPr>
          <p:cNvPr id="105" name="Left Arrow Callout 104">
            <a:extLst>
              <a:ext uri="{FF2B5EF4-FFF2-40B4-BE49-F238E27FC236}">
                <a16:creationId xmlns:a16="http://schemas.microsoft.com/office/drawing/2014/main" id="{E5BBCD9D-CD0D-D24D-AB98-E189D635A1EC}"/>
              </a:ext>
            </a:extLst>
          </p:cNvPr>
          <p:cNvSpPr/>
          <p:nvPr/>
        </p:nvSpPr>
        <p:spPr>
          <a:xfrm flipH="1">
            <a:off x="603384" y="2061756"/>
            <a:ext cx="1866308" cy="512133"/>
          </a:xfrm>
          <a:prstGeom prst="leftArrowCallout">
            <a:avLst>
              <a:gd name="adj1" fmla="val 25000"/>
              <a:gd name="adj2" fmla="val 25000"/>
              <a:gd name="adj3" fmla="val 25000"/>
              <a:gd name="adj4" fmla="val 76954"/>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Water, Plastic, or Regolith from ISRU</a:t>
            </a:r>
          </a:p>
        </p:txBody>
      </p:sp>
      <p:sp>
        <p:nvSpPr>
          <p:cNvPr id="121" name="Up Arrow Callout 120">
            <a:extLst>
              <a:ext uri="{FF2B5EF4-FFF2-40B4-BE49-F238E27FC236}">
                <a16:creationId xmlns:a16="http://schemas.microsoft.com/office/drawing/2014/main" id="{66D2F960-71EE-FE4A-827F-7E01ED7B9E5B}"/>
              </a:ext>
            </a:extLst>
          </p:cNvPr>
          <p:cNvSpPr/>
          <p:nvPr/>
        </p:nvSpPr>
        <p:spPr>
          <a:xfrm>
            <a:off x="6675614" y="5642853"/>
            <a:ext cx="1288088" cy="999395"/>
          </a:xfrm>
          <a:prstGeom prst="upArrowCallout">
            <a:avLst>
              <a:gd name="adj1" fmla="val 15469"/>
              <a:gd name="adj2" fmla="val 17852"/>
              <a:gd name="adj3" fmla="val 25000"/>
              <a:gd name="adj4" fmla="val 50127"/>
            </a:avLst>
          </a:prstGeom>
          <a:solidFill>
            <a:srgbClr val="00B050"/>
          </a:solidFill>
          <a:ln w="57150">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Helvetica" pitchFamily="2" charset="0"/>
                <a:ea typeface="+mn-ea"/>
                <a:cs typeface="+mn-cs"/>
              </a:rPr>
              <a:t>ISRU Support for Food and Plant Growth</a:t>
            </a:r>
          </a:p>
        </p:txBody>
      </p:sp>
      <p:grpSp>
        <p:nvGrpSpPr>
          <p:cNvPr id="16" name="Group 15">
            <a:extLst>
              <a:ext uri="{FF2B5EF4-FFF2-40B4-BE49-F238E27FC236}">
                <a16:creationId xmlns:a16="http://schemas.microsoft.com/office/drawing/2014/main" id="{71A2A943-9F0C-C948-A49C-23F39B0A9D21}"/>
              </a:ext>
            </a:extLst>
          </p:cNvPr>
          <p:cNvGrpSpPr/>
          <p:nvPr/>
        </p:nvGrpSpPr>
        <p:grpSpPr>
          <a:xfrm>
            <a:off x="5905876" y="209471"/>
            <a:ext cx="6082925" cy="1234440"/>
            <a:chOff x="5916940" y="362030"/>
            <a:chExt cx="6082925" cy="1234440"/>
          </a:xfrm>
        </p:grpSpPr>
        <p:sp>
          <p:nvSpPr>
            <p:cNvPr id="145" name="Right Arrow Callout 144">
              <a:extLst>
                <a:ext uri="{FF2B5EF4-FFF2-40B4-BE49-F238E27FC236}">
                  <a16:creationId xmlns:a16="http://schemas.microsoft.com/office/drawing/2014/main" id="{7218A078-186E-E849-840D-5BAE08259A17}"/>
                </a:ext>
              </a:extLst>
            </p:cNvPr>
            <p:cNvSpPr/>
            <p:nvPr/>
          </p:nvSpPr>
          <p:spPr>
            <a:xfrm flipH="1">
              <a:off x="7348935" y="477978"/>
              <a:ext cx="1603624" cy="365760"/>
            </a:xfrm>
            <a:prstGeom prst="rightArrowCallout">
              <a:avLst>
                <a:gd name="adj1" fmla="val 37438"/>
                <a:gd name="adj2" fmla="val 38682"/>
                <a:gd name="adj3" fmla="val 39925"/>
                <a:gd name="adj4" fmla="val 82857"/>
              </a:avLst>
            </a:prstGeom>
            <a:solidFill>
              <a:schemeClr val="accent2"/>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Habitation Systems Outputs to ISRU</a:t>
              </a:r>
            </a:p>
          </p:txBody>
        </p:sp>
        <p:sp>
          <p:nvSpPr>
            <p:cNvPr id="146" name="Left Arrow Callout 145">
              <a:extLst>
                <a:ext uri="{FF2B5EF4-FFF2-40B4-BE49-F238E27FC236}">
                  <a16:creationId xmlns:a16="http://schemas.microsoft.com/office/drawing/2014/main" id="{8CF3EEBB-ACCB-1D4E-BDC0-6769BAE90BBC}"/>
                </a:ext>
              </a:extLst>
            </p:cNvPr>
            <p:cNvSpPr/>
            <p:nvPr/>
          </p:nvSpPr>
          <p:spPr>
            <a:xfrm flipH="1">
              <a:off x="9708616" y="477443"/>
              <a:ext cx="1603624" cy="365760"/>
            </a:xfrm>
            <a:prstGeom prst="leftArrowCallout">
              <a:avLst>
                <a:gd name="adj1" fmla="val 39926"/>
                <a:gd name="adj2" fmla="val 41169"/>
                <a:gd name="adj3" fmla="val 36194"/>
                <a:gd name="adj4" fmla="val 84423"/>
              </a:avLst>
            </a:prstGeom>
            <a:solidFill>
              <a:srgbClr val="00B050"/>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Helvetica" pitchFamily="2" charset="0"/>
                  <a:ea typeface="+mn-ea"/>
                  <a:cs typeface="+mn-cs"/>
                </a:rPr>
                <a:t>ISRU Inputs to Habitation Systems</a:t>
              </a:r>
            </a:p>
          </p:txBody>
        </p:sp>
        <p:grpSp>
          <p:nvGrpSpPr>
            <p:cNvPr id="147" name="Group 146">
              <a:extLst>
                <a:ext uri="{FF2B5EF4-FFF2-40B4-BE49-F238E27FC236}">
                  <a16:creationId xmlns:a16="http://schemas.microsoft.com/office/drawing/2014/main" id="{400BB905-52C9-F245-9CA9-6F457DC224B9}"/>
                </a:ext>
              </a:extLst>
            </p:cNvPr>
            <p:cNvGrpSpPr/>
            <p:nvPr/>
          </p:nvGrpSpPr>
          <p:grpSpPr>
            <a:xfrm>
              <a:off x="6102684" y="935357"/>
              <a:ext cx="5839197" cy="589514"/>
              <a:chOff x="5231035" y="306332"/>
              <a:chExt cx="5839197" cy="589514"/>
            </a:xfrm>
          </p:grpSpPr>
          <p:sp>
            <p:nvSpPr>
              <p:cNvPr id="152" name="Rectangle 151">
                <a:extLst>
                  <a:ext uri="{FF2B5EF4-FFF2-40B4-BE49-F238E27FC236}">
                    <a16:creationId xmlns:a16="http://schemas.microsoft.com/office/drawing/2014/main" id="{2067FF7B-0C50-0249-A9FD-F5CFE0B047DE}"/>
                  </a:ext>
                </a:extLst>
              </p:cNvPr>
              <p:cNvSpPr>
                <a:spLocks noChangeAspect="1"/>
              </p:cNvSpPr>
              <p:nvPr/>
            </p:nvSpPr>
            <p:spPr>
              <a:xfrm>
                <a:off x="5231035" y="309064"/>
                <a:ext cx="137160" cy="1371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3" name="Rounded Rectangle 152">
                <a:extLst>
                  <a:ext uri="{FF2B5EF4-FFF2-40B4-BE49-F238E27FC236}">
                    <a16:creationId xmlns:a16="http://schemas.microsoft.com/office/drawing/2014/main" id="{1409391B-8073-9E48-98DA-0DE4097FE568}"/>
                  </a:ext>
                </a:extLst>
              </p:cNvPr>
              <p:cNvSpPr/>
              <p:nvPr/>
            </p:nvSpPr>
            <p:spPr>
              <a:xfrm>
                <a:off x="5373672" y="306332"/>
                <a:ext cx="1161716" cy="1426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Crew Safety</a:t>
                </a:r>
              </a:p>
            </p:txBody>
          </p:sp>
          <p:sp>
            <p:nvSpPr>
              <p:cNvPr id="154" name="Rectangle 153">
                <a:extLst>
                  <a:ext uri="{FF2B5EF4-FFF2-40B4-BE49-F238E27FC236}">
                    <a16:creationId xmlns:a16="http://schemas.microsoft.com/office/drawing/2014/main" id="{4A271A7B-1CDA-E849-B1D9-84C8C37BA50B}"/>
                  </a:ext>
                </a:extLst>
              </p:cNvPr>
              <p:cNvSpPr>
                <a:spLocks noChangeAspect="1"/>
              </p:cNvSpPr>
              <p:nvPr/>
            </p:nvSpPr>
            <p:spPr>
              <a:xfrm>
                <a:off x="5231035" y="528273"/>
                <a:ext cx="137160" cy="137160"/>
              </a:xfrm>
              <a:prstGeom prst="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5" name="Rounded Rectangle 154">
                <a:extLst>
                  <a:ext uri="{FF2B5EF4-FFF2-40B4-BE49-F238E27FC236}">
                    <a16:creationId xmlns:a16="http://schemas.microsoft.com/office/drawing/2014/main" id="{7B09D95C-F9BE-7B43-A669-D385773F7C45}"/>
                  </a:ext>
                </a:extLst>
              </p:cNvPr>
              <p:cNvSpPr/>
              <p:nvPr/>
            </p:nvSpPr>
            <p:spPr>
              <a:xfrm>
                <a:off x="5373672" y="525541"/>
                <a:ext cx="1095600" cy="1426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Crew Systems</a:t>
                </a:r>
              </a:p>
            </p:txBody>
          </p:sp>
          <p:sp>
            <p:nvSpPr>
              <p:cNvPr id="156" name="Rectangle 155">
                <a:extLst>
                  <a:ext uri="{FF2B5EF4-FFF2-40B4-BE49-F238E27FC236}">
                    <a16:creationId xmlns:a16="http://schemas.microsoft.com/office/drawing/2014/main" id="{720696E3-D928-1943-8B95-98FA8AD9A93C}"/>
                  </a:ext>
                </a:extLst>
              </p:cNvPr>
              <p:cNvSpPr>
                <a:spLocks noChangeAspect="1"/>
              </p:cNvSpPr>
              <p:nvPr/>
            </p:nvSpPr>
            <p:spPr>
              <a:xfrm>
                <a:off x="6487784" y="309064"/>
                <a:ext cx="137160" cy="1371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7" name="Rounded Rectangle 156">
                <a:extLst>
                  <a:ext uri="{FF2B5EF4-FFF2-40B4-BE49-F238E27FC236}">
                    <a16:creationId xmlns:a16="http://schemas.microsoft.com/office/drawing/2014/main" id="{7422212E-3B53-984A-9486-1D443564EC01}"/>
                  </a:ext>
                </a:extLst>
              </p:cNvPr>
              <p:cNvSpPr/>
              <p:nvPr/>
            </p:nvSpPr>
            <p:spPr>
              <a:xfrm>
                <a:off x="6627123" y="308196"/>
                <a:ext cx="1458410"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Waste Management</a:t>
                </a:r>
              </a:p>
            </p:txBody>
          </p:sp>
          <p:sp>
            <p:nvSpPr>
              <p:cNvPr id="158" name="Rectangle 157">
                <a:extLst>
                  <a:ext uri="{FF2B5EF4-FFF2-40B4-BE49-F238E27FC236}">
                    <a16:creationId xmlns:a16="http://schemas.microsoft.com/office/drawing/2014/main" id="{2ACAC023-30C9-DD4A-8AEA-3933D4114009}"/>
                  </a:ext>
                </a:extLst>
              </p:cNvPr>
              <p:cNvSpPr>
                <a:spLocks noChangeAspect="1"/>
              </p:cNvSpPr>
              <p:nvPr/>
            </p:nvSpPr>
            <p:spPr>
              <a:xfrm>
                <a:off x="6487784" y="528273"/>
                <a:ext cx="137160" cy="13716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59" name="Rounded Rectangle 158">
                <a:extLst>
                  <a:ext uri="{FF2B5EF4-FFF2-40B4-BE49-F238E27FC236}">
                    <a16:creationId xmlns:a16="http://schemas.microsoft.com/office/drawing/2014/main" id="{67398B38-C506-7047-9594-F3BC05015C57}"/>
                  </a:ext>
                </a:extLst>
              </p:cNvPr>
              <p:cNvSpPr/>
              <p:nvPr/>
            </p:nvSpPr>
            <p:spPr>
              <a:xfrm>
                <a:off x="6627123" y="542929"/>
                <a:ext cx="2289249" cy="1078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Temperature and Humidity Control</a:t>
                </a:r>
              </a:p>
            </p:txBody>
          </p:sp>
          <p:sp>
            <p:nvSpPr>
              <p:cNvPr id="160" name="Rectangle 159">
                <a:extLst>
                  <a:ext uri="{FF2B5EF4-FFF2-40B4-BE49-F238E27FC236}">
                    <a16:creationId xmlns:a16="http://schemas.microsoft.com/office/drawing/2014/main" id="{AB1ACFBD-359E-E448-8993-353CE8B86518}"/>
                  </a:ext>
                </a:extLst>
              </p:cNvPr>
              <p:cNvSpPr>
                <a:spLocks noChangeAspect="1"/>
              </p:cNvSpPr>
              <p:nvPr/>
            </p:nvSpPr>
            <p:spPr>
              <a:xfrm>
                <a:off x="6487784" y="740456"/>
                <a:ext cx="137160" cy="13716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1" name="Rounded Rectangle 160">
                <a:extLst>
                  <a:ext uri="{FF2B5EF4-FFF2-40B4-BE49-F238E27FC236}">
                    <a16:creationId xmlns:a16="http://schemas.microsoft.com/office/drawing/2014/main" id="{CC147064-48E9-AD43-9A13-7793FBA2D94F}"/>
                  </a:ext>
                </a:extLst>
              </p:cNvPr>
              <p:cNvSpPr/>
              <p:nvPr/>
            </p:nvSpPr>
            <p:spPr>
              <a:xfrm>
                <a:off x="6627123" y="739588"/>
                <a:ext cx="217477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O2 Generation Assembly (OGA)</a:t>
                </a:r>
              </a:p>
            </p:txBody>
          </p:sp>
          <p:sp>
            <p:nvSpPr>
              <p:cNvPr id="162" name="Rectangle 161">
                <a:extLst>
                  <a:ext uri="{FF2B5EF4-FFF2-40B4-BE49-F238E27FC236}">
                    <a16:creationId xmlns:a16="http://schemas.microsoft.com/office/drawing/2014/main" id="{EA8E4B05-72CC-7E4D-A760-03DC918759EE}"/>
                  </a:ext>
                </a:extLst>
              </p:cNvPr>
              <p:cNvSpPr>
                <a:spLocks noChangeAspect="1"/>
              </p:cNvSpPr>
              <p:nvPr/>
            </p:nvSpPr>
            <p:spPr>
              <a:xfrm>
                <a:off x="8843388" y="740456"/>
                <a:ext cx="137160" cy="1371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3" name="Rounded Rectangle 162">
                <a:extLst>
                  <a:ext uri="{FF2B5EF4-FFF2-40B4-BE49-F238E27FC236}">
                    <a16:creationId xmlns:a16="http://schemas.microsoft.com/office/drawing/2014/main" id="{AB8F275B-5891-A64A-A1AE-93144B8C1C11}"/>
                  </a:ext>
                </a:extLst>
              </p:cNvPr>
              <p:cNvSpPr/>
              <p:nvPr/>
            </p:nvSpPr>
            <p:spPr>
              <a:xfrm>
                <a:off x="8982727" y="739588"/>
                <a:ext cx="1992614"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CO2 Removal and Reduction</a:t>
                </a:r>
              </a:p>
            </p:txBody>
          </p:sp>
          <p:sp>
            <p:nvSpPr>
              <p:cNvPr id="164" name="Rectangle 163">
                <a:extLst>
                  <a:ext uri="{FF2B5EF4-FFF2-40B4-BE49-F238E27FC236}">
                    <a16:creationId xmlns:a16="http://schemas.microsoft.com/office/drawing/2014/main" id="{B9C9C72F-2BAE-984E-A115-8F48589E755A}"/>
                  </a:ext>
                </a:extLst>
              </p:cNvPr>
              <p:cNvSpPr>
                <a:spLocks noChangeAspect="1"/>
              </p:cNvSpPr>
              <p:nvPr/>
            </p:nvSpPr>
            <p:spPr>
              <a:xfrm>
                <a:off x="8843388" y="309064"/>
                <a:ext cx="137160" cy="1371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5" name="Rounded Rectangle 164">
                <a:extLst>
                  <a:ext uri="{FF2B5EF4-FFF2-40B4-BE49-F238E27FC236}">
                    <a16:creationId xmlns:a16="http://schemas.microsoft.com/office/drawing/2014/main" id="{82016ACD-4B74-304B-8FB5-23F086244C48}"/>
                  </a:ext>
                </a:extLst>
              </p:cNvPr>
              <p:cNvSpPr/>
              <p:nvPr/>
            </p:nvSpPr>
            <p:spPr>
              <a:xfrm>
                <a:off x="8982727" y="308196"/>
                <a:ext cx="208750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Water Recovery System (WRS)</a:t>
                </a:r>
              </a:p>
            </p:txBody>
          </p:sp>
          <p:sp>
            <p:nvSpPr>
              <p:cNvPr id="166" name="Rectangle 165">
                <a:extLst>
                  <a:ext uri="{FF2B5EF4-FFF2-40B4-BE49-F238E27FC236}">
                    <a16:creationId xmlns:a16="http://schemas.microsoft.com/office/drawing/2014/main" id="{F5BC859D-9619-4A46-8E09-9154C0B1A93A}"/>
                  </a:ext>
                </a:extLst>
              </p:cNvPr>
              <p:cNvSpPr>
                <a:spLocks noChangeAspect="1"/>
              </p:cNvSpPr>
              <p:nvPr/>
            </p:nvSpPr>
            <p:spPr>
              <a:xfrm>
                <a:off x="5231035" y="740456"/>
                <a:ext cx="137160" cy="137160"/>
              </a:xfrm>
              <a:prstGeom prst="rect">
                <a:avLst/>
              </a:prstGeom>
              <a:solidFill>
                <a:srgbClr val="D883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7" name="Rounded Rectangle 166">
                <a:extLst>
                  <a:ext uri="{FF2B5EF4-FFF2-40B4-BE49-F238E27FC236}">
                    <a16:creationId xmlns:a16="http://schemas.microsoft.com/office/drawing/2014/main" id="{D4B09406-DB67-564F-BB3A-7E87615B95B9}"/>
                  </a:ext>
                </a:extLst>
              </p:cNvPr>
              <p:cNvSpPr/>
              <p:nvPr/>
            </p:nvSpPr>
            <p:spPr>
              <a:xfrm>
                <a:off x="5373672" y="722226"/>
                <a:ext cx="518417" cy="1736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EVA</a:t>
                </a:r>
              </a:p>
            </p:txBody>
          </p:sp>
          <p:sp>
            <p:nvSpPr>
              <p:cNvPr id="168" name="Rectangle 167">
                <a:extLst>
                  <a:ext uri="{FF2B5EF4-FFF2-40B4-BE49-F238E27FC236}">
                    <a16:creationId xmlns:a16="http://schemas.microsoft.com/office/drawing/2014/main" id="{74B95BBF-AEBC-994F-910C-20E5B53333DC}"/>
                  </a:ext>
                </a:extLst>
              </p:cNvPr>
              <p:cNvSpPr>
                <a:spLocks noChangeAspect="1"/>
              </p:cNvSpPr>
              <p:nvPr/>
            </p:nvSpPr>
            <p:spPr>
              <a:xfrm>
                <a:off x="8843388" y="528273"/>
                <a:ext cx="137160" cy="1371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169" name="Rounded Rectangle 168">
                <a:extLst>
                  <a:ext uri="{FF2B5EF4-FFF2-40B4-BE49-F238E27FC236}">
                    <a16:creationId xmlns:a16="http://schemas.microsoft.com/office/drawing/2014/main" id="{EFD2A88E-F3FE-F44D-9C07-F668D0C6ED6B}"/>
                  </a:ext>
                </a:extLst>
              </p:cNvPr>
              <p:cNvSpPr/>
              <p:nvPr/>
            </p:nvSpPr>
            <p:spPr>
              <a:xfrm>
                <a:off x="8982727" y="527405"/>
                <a:ext cx="1725195" cy="138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Helvetica" pitchFamily="2" charset="0"/>
                    <a:ea typeface="+mn-ea"/>
                    <a:cs typeface="+mn-cs"/>
                  </a:rPr>
                  <a:t>Environmental Monitoring</a:t>
                </a:r>
              </a:p>
            </p:txBody>
          </p:sp>
        </p:grpSp>
        <p:sp>
          <p:nvSpPr>
            <p:cNvPr id="11" name="Rectangle 10">
              <a:extLst>
                <a:ext uri="{FF2B5EF4-FFF2-40B4-BE49-F238E27FC236}">
                  <a16:creationId xmlns:a16="http://schemas.microsoft.com/office/drawing/2014/main" id="{FC698230-EE0C-FD4B-B370-0F587BC72682}"/>
                </a:ext>
              </a:extLst>
            </p:cNvPr>
            <p:cNvSpPr/>
            <p:nvPr/>
          </p:nvSpPr>
          <p:spPr>
            <a:xfrm>
              <a:off x="5916940" y="362030"/>
              <a:ext cx="6082925" cy="123444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18BAEA2-ADDD-EB4C-9D3D-4B5AF5F9E887}"/>
                </a:ext>
              </a:extLst>
            </p:cNvPr>
            <p:cNvSpPr txBox="1"/>
            <p:nvPr/>
          </p:nvSpPr>
          <p:spPr>
            <a:xfrm>
              <a:off x="6102684" y="477443"/>
              <a:ext cx="15283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Helvetica" pitchFamily="2" charset="0"/>
                  <a:ea typeface="+mn-ea"/>
                  <a:cs typeface="+mn-cs"/>
                </a:rPr>
                <a:t>KEY</a:t>
              </a:r>
              <a:endParaRPr kumimoji="0" lang="en-US" sz="18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grpSp>
      <p:sp>
        <p:nvSpPr>
          <p:cNvPr id="122" name="Rounded Rectangle 121">
            <a:extLst>
              <a:ext uri="{FF2B5EF4-FFF2-40B4-BE49-F238E27FC236}">
                <a16:creationId xmlns:a16="http://schemas.microsoft.com/office/drawing/2014/main" id="{67D0AC8E-0F66-9349-868B-A69B623D4C27}"/>
              </a:ext>
            </a:extLst>
          </p:cNvPr>
          <p:cNvSpPr/>
          <p:nvPr/>
        </p:nvSpPr>
        <p:spPr>
          <a:xfrm>
            <a:off x="2319485" y="3249083"/>
            <a:ext cx="948533" cy="320406"/>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Waste Disposal</a:t>
            </a:r>
            <a:endPar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4" name="Rounded Rectangle 123">
            <a:extLst>
              <a:ext uri="{FF2B5EF4-FFF2-40B4-BE49-F238E27FC236}">
                <a16:creationId xmlns:a16="http://schemas.microsoft.com/office/drawing/2014/main" id="{67D0AC8E-0F66-9349-868B-A69B623D4C27}"/>
              </a:ext>
            </a:extLst>
          </p:cNvPr>
          <p:cNvSpPr/>
          <p:nvPr/>
        </p:nvSpPr>
        <p:spPr>
          <a:xfrm>
            <a:off x="10259379" y="2419697"/>
            <a:ext cx="974335" cy="254834"/>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By-Products</a:t>
            </a:r>
            <a:endPar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26" name="Rounded Rectangle 125">
            <a:extLst>
              <a:ext uri="{FF2B5EF4-FFF2-40B4-BE49-F238E27FC236}">
                <a16:creationId xmlns:a16="http://schemas.microsoft.com/office/drawing/2014/main" id="{67D0AC8E-0F66-9349-868B-A69B623D4C27}"/>
              </a:ext>
            </a:extLst>
          </p:cNvPr>
          <p:cNvSpPr/>
          <p:nvPr/>
        </p:nvSpPr>
        <p:spPr>
          <a:xfrm>
            <a:off x="7580806" y="4613097"/>
            <a:ext cx="1265027" cy="715310"/>
          </a:xfrm>
          <a:prstGeom prst="roundRect">
            <a:avLst/>
          </a:prstGeom>
          <a:solidFill>
            <a:schemeClr val="bg1"/>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prstClr val="black"/>
              </a:solidFill>
              <a:latin typeface="Arial" panose="020B0604020202020204" pitchFamily="34" charset="0"/>
              <a:cs typeface="Arial" panose="020B0604020202020204" pitchFamily="34" charset="0"/>
            </a:endParaRPr>
          </a:p>
        </p:txBody>
      </p:sp>
      <p:sp>
        <p:nvSpPr>
          <p:cNvPr id="125" name="Rounded Rectangle 124">
            <a:extLst>
              <a:ext uri="{FF2B5EF4-FFF2-40B4-BE49-F238E27FC236}">
                <a16:creationId xmlns:a16="http://schemas.microsoft.com/office/drawing/2014/main" id="{67D0AC8E-0F66-9349-868B-A69B623D4C27}"/>
              </a:ext>
            </a:extLst>
          </p:cNvPr>
          <p:cNvSpPr/>
          <p:nvPr/>
        </p:nvSpPr>
        <p:spPr>
          <a:xfrm>
            <a:off x="7624656" y="4663436"/>
            <a:ext cx="1178632" cy="607787"/>
          </a:xfrm>
          <a:prstGeom prst="roundRect">
            <a:avLst/>
          </a:prstGeom>
          <a:solidFill>
            <a:schemeClr val="bg1"/>
          </a:solidFill>
          <a:ln w="57150">
            <a:solidFill>
              <a:srgbClr val="D883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50" dirty="0" smtClean="0">
                <a:solidFill>
                  <a:prstClr val="black"/>
                </a:solidFill>
                <a:latin typeface="Arial" panose="020B0604020202020204" pitchFamily="34" charset="0"/>
                <a:cs typeface="Arial" panose="020B0604020202020204" pitchFamily="34" charset="0"/>
              </a:rPr>
              <a:t>EVA Vehicular Activities </a:t>
            </a:r>
            <a:br>
              <a:rPr lang="en-US" sz="1050" dirty="0" smtClean="0">
                <a:solidFill>
                  <a:prstClr val="black"/>
                </a:solidFill>
                <a:latin typeface="Arial" panose="020B0604020202020204" pitchFamily="34" charset="0"/>
                <a:cs typeface="Arial" panose="020B0604020202020204" pitchFamily="34" charset="0"/>
              </a:rPr>
            </a:br>
            <a:r>
              <a:rPr lang="en-US" sz="1050" dirty="0" smtClean="0">
                <a:solidFill>
                  <a:prstClr val="black"/>
                </a:solidFill>
                <a:latin typeface="Arial" panose="020B0604020202020204" pitchFamily="34" charset="0"/>
                <a:cs typeface="Arial" panose="020B0604020202020204" pitchFamily="34" charset="0"/>
              </a:rPr>
              <a:t>(EVAs)</a:t>
            </a:r>
            <a:endParaRPr lang="en-US" sz="1050" dirty="0">
              <a:solidFill>
                <a:prstClr val="black"/>
              </a:solidFill>
              <a:latin typeface="Arial" panose="020B0604020202020204" pitchFamily="34" charset="0"/>
              <a:cs typeface="Arial" panose="020B0604020202020204" pitchFamily="34" charset="0"/>
            </a:endParaRPr>
          </a:p>
        </p:txBody>
      </p:sp>
      <p:sp>
        <p:nvSpPr>
          <p:cNvPr id="127" name="Rounded Rectangle 126">
            <a:extLst>
              <a:ext uri="{FF2B5EF4-FFF2-40B4-BE49-F238E27FC236}">
                <a16:creationId xmlns:a16="http://schemas.microsoft.com/office/drawing/2014/main" id="{67D0AC8E-0F66-9349-868B-A69B623D4C27}"/>
              </a:ext>
            </a:extLst>
          </p:cNvPr>
          <p:cNvSpPr/>
          <p:nvPr/>
        </p:nvSpPr>
        <p:spPr>
          <a:xfrm>
            <a:off x="7531004" y="4560008"/>
            <a:ext cx="1373446" cy="82555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solidFill>
                <a:prstClr val="black"/>
              </a:solidFill>
              <a:latin typeface="Arial" panose="020B0604020202020204" pitchFamily="34" charset="0"/>
              <a:cs typeface="Arial" panose="020B0604020202020204" pitchFamily="34" charset="0"/>
            </a:endParaRPr>
          </a:p>
        </p:txBody>
      </p:sp>
      <p:sp>
        <p:nvSpPr>
          <p:cNvPr id="123" name="Rounded Rectangle 122">
            <a:extLst>
              <a:ext uri="{FF2B5EF4-FFF2-40B4-BE49-F238E27FC236}">
                <a16:creationId xmlns:a16="http://schemas.microsoft.com/office/drawing/2014/main" id="{67D0AC8E-0F66-9349-868B-A69B623D4C27}"/>
              </a:ext>
            </a:extLst>
          </p:cNvPr>
          <p:cNvSpPr/>
          <p:nvPr/>
        </p:nvSpPr>
        <p:spPr>
          <a:xfrm>
            <a:off x="8252886" y="5282001"/>
            <a:ext cx="1298226" cy="320406"/>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O</a:t>
            </a:r>
            <a:r>
              <a:rPr kumimoji="0" lang="en-US" sz="1050" b="0" i="0" u="none" strike="noStrike" kern="1200" cap="none" spc="0" normalizeH="0" baseline="-25000" noProof="0" dirty="0" smtClean="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05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 and H</a:t>
            </a:r>
            <a:r>
              <a:rPr kumimoji="0" lang="en-US" sz="1050" b="0" i="0" u="none" strike="noStrike" kern="1200" cap="none" spc="0" normalizeH="0" baseline="-25000" noProof="0" dirty="0" smtClean="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05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O Loss</a:t>
            </a:r>
            <a:endParaRPr kumimoji="0" lang="en-US" sz="105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6406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Gas Venting </a:t>
            </a:r>
            <a:r>
              <a:rPr lang="en-US" sz="1800" b="1" dirty="0" smtClean="0">
                <a:solidFill>
                  <a:schemeClr val="tx2"/>
                </a:solidFill>
              </a:rPr>
              <a:t>(1/2)</a:t>
            </a:r>
            <a:endParaRPr lang="en-US" sz="1800" b="1"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8260019" cy="5878532"/>
          </a:xfrm>
        </p:spPr>
        <p:txBody>
          <a:bodyPr/>
          <a:lstStyle/>
          <a:p>
            <a:pPr marL="287338" indent="-287338">
              <a:spcBef>
                <a:spcPts val="0"/>
              </a:spcBef>
              <a:buSzPct val="120000"/>
              <a:buFont typeface="Arial" panose="020B0604020202020204" pitchFamily="34" charset="0"/>
              <a:buChar char="•"/>
            </a:pPr>
            <a:r>
              <a:rPr lang="en-US" sz="2400" b="1" dirty="0" smtClean="0">
                <a:solidFill>
                  <a:schemeClr val="tx2"/>
                </a:solidFill>
              </a:rPr>
              <a:t>Air lock venting</a:t>
            </a:r>
          </a:p>
          <a:p>
            <a:pPr marL="739775" lvl="1" indent="-280988">
              <a:spcBef>
                <a:spcPts val="600"/>
              </a:spcBef>
              <a:buSzPct val="80000"/>
              <a:buFont typeface="Courier New" panose="02070309020205020404" pitchFamily="49" charset="0"/>
              <a:buChar char="o"/>
            </a:pPr>
            <a:r>
              <a:rPr lang="en-US" sz="2000" dirty="0" smtClean="0">
                <a:latin typeface="Arial" panose="020B0604020202020204" pitchFamily="34" charset="0"/>
              </a:rPr>
              <a:t>Air save pumps recover air prior to hatch opening</a:t>
            </a:r>
          </a:p>
          <a:p>
            <a:pPr marL="739775" lvl="1" indent="-280988">
              <a:spcBef>
                <a:spcPts val="600"/>
              </a:spcBef>
              <a:buSzPct val="80000"/>
              <a:buFont typeface="Courier New" panose="02070309020205020404" pitchFamily="49" charset="0"/>
              <a:buChar char="o"/>
            </a:pPr>
            <a:r>
              <a:rPr lang="en-US" sz="2000" dirty="0" smtClean="0">
                <a:latin typeface="Arial" panose="020B0604020202020204" pitchFamily="34" charset="0"/>
              </a:rPr>
              <a:t>Pumping down to low pressures increases pump size and time</a:t>
            </a:r>
          </a:p>
          <a:p>
            <a:pPr marL="739775" lvl="1" indent="-280988">
              <a:spcBef>
                <a:spcPts val="600"/>
              </a:spcBef>
              <a:buSzPct val="80000"/>
              <a:buFont typeface="Courier New" panose="02070309020205020404" pitchFamily="49" charset="0"/>
              <a:buChar char="o"/>
            </a:pPr>
            <a:r>
              <a:rPr lang="en-US" sz="2000" dirty="0" smtClean="0">
                <a:latin typeface="Arial" panose="020B0604020202020204" pitchFamily="34" charset="0"/>
              </a:rPr>
              <a:t>SOA: ISS Quest airlock pumps to ~ 5 psia before venting</a:t>
            </a:r>
          </a:p>
          <a:p>
            <a:pPr marL="739775" lvl="1" indent="-280988">
              <a:spcBef>
                <a:spcPts val="600"/>
              </a:spcBef>
              <a:buSzPct val="80000"/>
              <a:buFont typeface="Courier New" panose="02070309020205020404" pitchFamily="49" charset="0"/>
              <a:buChar char="o"/>
            </a:pPr>
            <a:r>
              <a:rPr lang="en-US" sz="2000" dirty="0" smtClean="0">
                <a:latin typeface="Arial" panose="020B0604020202020204" pitchFamily="34" charset="0"/>
              </a:rPr>
              <a:t>No microbial countermeasures prior to venting</a:t>
            </a:r>
          </a:p>
          <a:p>
            <a:pPr marL="287338" indent="-287338">
              <a:spcBef>
                <a:spcPts val="1200"/>
              </a:spcBef>
              <a:buSzPct val="120000"/>
              <a:buFont typeface="Arial" panose="020B0604020202020204" pitchFamily="34" charset="0"/>
              <a:buChar char="•"/>
            </a:pPr>
            <a:r>
              <a:rPr lang="en-US" sz="2400" b="1" dirty="0" smtClean="0">
                <a:solidFill>
                  <a:schemeClr val="tx2"/>
                </a:solidFill>
              </a:rPr>
              <a:t>Seals and vehicle joint leaking*</a:t>
            </a:r>
          </a:p>
          <a:p>
            <a:pPr marL="744538" lvl="1" indent="-282575" fontAlgn="base">
              <a:lnSpc>
                <a:spcPct val="100000"/>
              </a:lnSpc>
              <a:spcBef>
                <a:spcPts val="600"/>
              </a:spcBef>
              <a:buSzPct val="80000"/>
              <a:buFont typeface="Courier New" panose="02070309020205020404" pitchFamily="49" charset="0"/>
              <a:buChar char="o"/>
            </a:pPr>
            <a:r>
              <a:rPr lang="en-US" sz="2000" dirty="0" smtClean="0">
                <a:latin typeface="Arial" panose="020B0604020202020204" pitchFamily="34" charset="0"/>
              </a:rPr>
              <a:t>Combination of elastomeric and metallic seals</a:t>
            </a:r>
          </a:p>
          <a:p>
            <a:pPr marL="744538" lvl="1" indent="-282575" fontAlgn="base">
              <a:lnSpc>
                <a:spcPct val="100000"/>
              </a:lnSpc>
              <a:spcBef>
                <a:spcPts val="600"/>
              </a:spcBef>
              <a:buSzPct val="80000"/>
              <a:buFont typeface="Courier New" panose="02070309020205020404" pitchFamily="49" charset="0"/>
              <a:buChar char="o"/>
            </a:pPr>
            <a:r>
              <a:rPr lang="en-US" sz="2000" dirty="0" smtClean="0">
                <a:latin typeface="Arial" panose="020B0604020202020204" pitchFamily="34" charset="0"/>
              </a:rPr>
              <a:t>Monitoring: atmospheric pressure, major gas constituents, and resupply quantities</a:t>
            </a:r>
          </a:p>
          <a:p>
            <a:pPr marL="287338" indent="-287338" fontAlgn="base">
              <a:spcBef>
                <a:spcPts val="1200"/>
              </a:spcBef>
              <a:buSzPct val="120000"/>
              <a:buFont typeface="Arial" panose="020B0604020202020204" pitchFamily="34" charset="0"/>
              <a:buChar char="•"/>
            </a:pPr>
            <a:r>
              <a:rPr lang="en-US" sz="2400" b="1" dirty="0" smtClean="0">
                <a:solidFill>
                  <a:schemeClr val="tx2"/>
                </a:solidFill>
              </a:rPr>
              <a:t>Airlock and leak quantity estimates</a:t>
            </a:r>
            <a:endParaRPr lang="en-US" sz="2400" b="1" dirty="0">
              <a:solidFill>
                <a:srgbClr val="65CBF9"/>
              </a:solidFill>
              <a:latin typeface="Arial" panose="020B0604020202020204" pitchFamily="34" charset="0"/>
            </a:endParaRPr>
          </a:p>
          <a:p>
            <a:pPr marL="744538" indent="-282575" fontAlgn="base">
              <a:spcBef>
                <a:spcPts val="600"/>
              </a:spcBef>
              <a:buSzPct val="80000"/>
              <a:buFont typeface="Courier New" panose="02070309020205020404" pitchFamily="49" charset="0"/>
              <a:buChar char="o"/>
            </a:pPr>
            <a:r>
              <a:rPr lang="en-US" sz="2000" dirty="0" smtClean="0">
                <a:latin typeface="Arial" panose="020B0604020202020204" pitchFamily="34" charset="0"/>
              </a:rPr>
              <a:t>Based on NASA-SP-2009-566-ADD2 (2014) with three 6.5 hr EVAs/week would result in 0.18-0.53 kg/day loss</a:t>
            </a:r>
          </a:p>
          <a:p>
            <a:pPr marL="744538" indent="-282575" fontAlgn="base">
              <a:spcBef>
                <a:spcPts val="600"/>
              </a:spcBef>
              <a:buSzPct val="80000"/>
              <a:buFont typeface="Courier New" panose="02070309020205020404" pitchFamily="49" charset="0"/>
              <a:buChar char="o"/>
            </a:pPr>
            <a:r>
              <a:rPr lang="en-US" sz="2000" dirty="0" smtClean="0">
                <a:latin typeface="Arial" panose="020B0604020202020204" pitchFamily="34" charset="0"/>
              </a:rPr>
              <a:t>Habitat leakage estimated at 0.1 kg/day</a:t>
            </a:r>
          </a:p>
          <a:p>
            <a:pPr marL="287338" indent="-287338" fontAlgn="base">
              <a:spcBef>
                <a:spcPts val="600"/>
              </a:spcBef>
              <a:buSzPct val="120000"/>
              <a:buFont typeface="Arial" panose="020B0604020202020204" pitchFamily="34" charset="0"/>
              <a:buChar char="•"/>
            </a:pPr>
            <a:r>
              <a:rPr lang="en-US" sz="2400" b="1" dirty="0">
                <a:solidFill>
                  <a:srgbClr val="FB6519"/>
                </a:solidFill>
              </a:rPr>
              <a:t>Possible </a:t>
            </a:r>
            <a:r>
              <a:rPr lang="en-US" sz="2400" b="1" dirty="0" smtClean="0">
                <a:solidFill>
                  <a:srgbClr val="FB6519"/>
                </a:solidFill>
              </a:rPr>
              <a:t>mitigations</a:t>
            </a:r>
          </a:p>
          <a:p>
            <a:pPr marL="744538" lvl="1" indent="-282575" fontAlgn="base">
              <a:spcBef>
                <a:spcPts val="600"/>
              </a:spcBef>
              <a:buSzPct val="80000"/>
              <a:buFont typeface="Courier New" panose="02070309020205020404" pitchFamily="49" charset="0"/>
              <a:buChar char="o"/>
            </a:pPr>
            <a:r>
              <a:rPr lang="en-US" sz="2000" dirty="0">
                <a:latin typeface="Arial" panose="020B0604020202020204" pitchFamily="34" charset="0"/>
              </a:rPr>
              <a:t>Suit-locks could reduce gas loss but not flight proven </a:t>
            </a:r>
            <a:r>
              <a:rPr lang="en-US" sz="2000" dirty="0" smtClean="0">
                <a:latin typeface="Arial" panose="020B0604020202020204" pitchFamily="34" charset="0"/>
              </a:rPr>
              <a:t>yet</a:t>
            </a:r>
            <a:endParaRPr lang="en-US" sz="2000" dirty="0">
              <a:latin typeface="Arial" panose="020B0604020202020204" pitchFamily="34" charset="0"/>
            </a:endParaRPr>
          </a:p>
        </p:txBody>
      </p:sp>
      <p:sp>
        <p:nvSpPr>
          <p:cNvPr id="13" name="Rectangle 12">
            <a:extLst>
              <a:ext uri="{FF2B5EF4-FFF2-40B4-BE49-F238E27FC236}">
                <a16:creationId xmlns:a16="http://schemas.microsoft.com/office/drawing/2014/main" id="{0D2BDC8C-9A9E-3647-9545-0F688B4389C8}"/>
              </a:ext>
            </a:extLst>
          </p:cNvPr>
          <p:cNvSpPr/>
          <p:nvPr/>
        </p:nvSpPr>
        <p:spPr>
          <a:xfrm>
            <a:off x="8726731" y="4310306"/>
            <a:ext cx="3276600" cy="584775"/>
          </a:xfrm>
          <a:prstGeom prst="rect">
            <a:avLst/>
          </a:prstGeom>
        </p:spPr>
        <p:txBody>
          <a:bodyPr wrap="square">
            <a:spAutoFit/>
          </a:bodyPr>
          <a:lstStyle/>
          <a:p>
            <a:pPr marR="0" lvl="0" indent="0" algn="ctr" fontAlgn="auto">
              <a:lnSpc>
                <a:spcPct val="100000"/>
              </a:lnSpc>
              <a:spcBef>
                <a:spcPts val="0"/>
              </a:spcBef>
              <a:spcAft>
                <a:spcPts val="0"/>
              </a:spcAft>
              <a:buClrTx/>
              <a:buSzTx/>
              <a:buFontTx/>
              <a:buNone/>
              <a:tabLst/>
              <a:defRPr/>
            </a:pPr>
            <a:r>
              <a:rPr lang="en-US" sz="1600" i="1" dirty="0" smtClean="0">
                <a:solidFill>
                  <a:schemeClr val="bg1"/>
                </a:solidFill>
                <a:latin typeface="Helvetica" pitchFamily="2" charset="0"/>
              </a:rPr>
              <a:t>ISS Quest Joint Airlock installation on STS-107</a:t>
            </a:r>
            <a:endParaRPr lang="en-US" sz="1600" i="1" dirty="0">
              <a:solidFill>
                <a:schemeClr val="bg1"/>
              </a:solidFill>
              <a:latin typeface="Helvetica" pitchFamily="2" charset="0"/>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pic>
        <p:nvPicPr>
          <p:cNvPr id="2050" name="Picture 2" descr="https://www.nasa.gov/sites/default/files/styles/full_width_feature/public/thumbnails/image/s104e50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0025" y="2078286"/>
            <a:ext cx="3363306" cy="22228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994968" y="6306756"/>
            <a:ext cx="3005797" cy="523220"/>
          </a:xfrm>
          <a:prstGeom prst="rect">
            <a:avLst/>
          </a:prstGeom>
        </p:spPr>
        <p:txBody>
          <a:bodyPr wrap="square">
            <a:spAutoFit/>
          </a:bodyPr>
          <a:lstStyle/>
          <a:p>
            <a:r>
              <a:rPr lang="en-US" sz="1400" dirty="0" smtClean="0">
                <a:solidFill>
                  <a:schemeClr val="bg1"/>
                </a:solidFill>
                <a:latin typeface="Arial" panose="020B0604020202020204" pitchFamily="34" charset="0"/>
              </a:rPr>
              <a:t>* D</a:t>
            </a:r>
            <a:r>
              <a:rPr lang="en-US" sz="1400" dirty="0">
                <a:solidFill>
                  <a:schemeClr val="bg1"/>
                </a:solidFill>
                <a:latin typeface="Arial" panose="020B0604020202020204" pitchFamily="34" charset="0"/>
              </a:rPr>
              <a:t>. Barta, M. Anderson, K. Lange, W. Vonau COSPAR, July 17, </a:t>
            </a:r>
            <a:r>
              <a:rPr lang="en-US" sz="1400" dirty="0" smtClean="0">
                <a:solidFill>
                  <a:schemeClr val="bg1"/>
                </a:solidFill>
                <a:latin typeface="Arial" panose="020B0604020202020204" pitchFamily="34" charset="0"/>
              </a:rPr>
              <a:t>2018</a:t>
            </a:r>
            <a:endParaRPr lang="en-US" sz="1400" dirty="0">
              <a:solidFill>
                <a:schemeClr val="bg1"/>
              </a:solidFill>
            </a:endParaRPr>
          </a:p>
        </p:txBody>
      </p:sp>
    </p:spTree>
    <p:extLst>
      <p:ext uri="{BB962C8B-B14F-4D97-AF65-F5344CB8AC3E}">
        <p14:creationId xmlns:p14="http://schemas.microsoft.com/office/powerpoint/2010/main" val="20035970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Gas Venting </a:t>
            </a:r>
            <a:r>
              <a:rPr lang="en-US" sz="1800" dirty="0" smtClean="0">
                <a:solidFill>
                  <a:schemeClr val="tx2"/>
                </a:solidFill>
              </a:rPr>
              <a:t>(2/2)</a:t>
            </a:r>
            <a:endParaRPr lang="en-US" sz="1800"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8530822" cy="7040902"/>
          </a:xfrm>
        </p:spPr>
        <p:txBody>
          <a:bodyPr/>
          <a:lstStyle/>
          <a:p>
            <a:pPr marL="287338" indent="-287338">
              <a:spcBef>
                <a:spcPts val="0"/>
              </a:spcBef>
              <a:buSzPct val="120000"/>
              <a:buFont typeface="Arial" panose="020B0604020202020204" pitchFamily="34" charset="0"/>
              <a:buChar char="•"/>
            </a:pPr>
            <a:r>
              <a:rPr lang="en-US" sz="2400" b="1" dirty="0" smtClean="0">
                <a:solidFill>
                  <a:schemeClr val="tx2"/>
                </a:solidFill>
              </a:rPr>
              <a:t>Atmospheric Revitalization</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SOA: ISS Oxygen Generation Assembly, CDRA, Sabatier ~47% recovery. </a:t>
            </a:r>
            <a:r>
              <a:rPr lang="en-US" sz="2000" dirty="0">
                <a:latin typeface="Arial" panose="020B0604020202020204" pitchFamily="34" charset="0"/>
              </a:rPr>
              <a:t>Quantities*:</a:t>
            </a:r>
            <a:endParaRPr lang="en-US" sz="2000" dirty="0" smtClean="0">
              <a:latin typeface="Arial" panose="020B0604020202020204" pitchFamily="34" charset="0"/>
            </a:endParaRPr>
          </a:p>
          <a:p>
            <a:pPr marL="1201738" lvl="3" indent="-285750">
              <a:spcBef>
                <a:spcPts val="600"/>
              </a:spcBef>
              <a:buFont typeface="Wingdings" panose="05000000000000000000" pitchFamily="2" charset="2"/>
              <a:buChar char="§"/>
            </a:pPr>
            <a:r>
              <a:rPr lang="en-US" dirty="0" smtClean="0">
                <a:latin typeface="Arial" panose="020B0604020202020204" pitchFamily="34" charset="0"/>
              </a:rPr>
              <a:t>Methane: 0.21 – 0 kg/CM/day</a:t>
            </a:r>
          </a:p>
          <a:p>
            <a:pPr marL="1201738" lvl="3" indent="-285750">
              <a:spcBef>
                <a:spcPts val="600"/>
              </a:spcBef>
              <a:buFont typeface="Wingdings" panose="05000000000000000000" pitchFamily="2" charset="2"/>
              <a:buChar char="§"/>
            </a:pPr>
            <a:r>
              <a:rPr lang="en-US" dirty="0" smtClean="0">
                <a:latin typeface="Arial" panose="020B0604020202020204" pitchFamily="34" charset="0"/>
              </a:rPr>
              <a:t>Carbon dioxide: 0.48-1.04 kg/CM/day</a:t>
            </a:r>
          </a:p>
          <a:p>
            <a:pPr marL="1201738" lvl="3" indent="-285750">
              <a:spcBef>
                <a:spcPts val="600"/>
              </a:spcBef>
              <a:buFont typeface="Wingdings" panose="05000000000000000000" pitchFamily="2" charset="2"/>
              <a:buChar char="§"/>
            </a:pPr>
            <a:r>
              <a:rPr lang="en-US" dirty="0" smtClean="0">
                <a:latin typeface="Arial" panose="020B0604020202020204" pitchFamily="34" charset="0"/>
              </a:rPr>
              <a:t>Hydrogen: 0 – 0.10 kg/CM/day</a:t>
            </a:r>
          </a:p>
          <a:p>
            <a:pPr marL="1201738" lvl="3" indent="-285750">
              <a:spcBef>
                <a:spcPts val="600"/>
              </a:spcBef>
              <a:buFont typeface="Wingdings" panose="05000000000000000000" pitchFamily="2" charset="2"/>
              <a:buChar char="§"/>
            </a:pPr>
            <a:r>
              <a:rPr lang="en-US" dirty="0" smtClean="0">
                <a:latin typeface="Arial" panose="020B0604020202020204" pitchFamily="34" charset="0"/>
              </a:rPr>
              <a:t>Trace organics ~0.04 ppm</a:t>
            </a:r>
          </a:p>
          <a:p>
            <a:pPr marL="1201738" lvl="3" indent="-285750">
              <a:spcBef>
                <a:spcPts val="600"/>
              </a:spcBef>
              <a:buFont typeface="Wingdings" panose="05000000000000000000" pitchFamily="2" charset="2"/>
              <a:buChar char="§"/>
            </a:pPr>
            <a:r>
              <a:rPr lang="en-US" dirty="0" smtClean="0">
                <a:latin typeface="Arial" panose="020B0604020202020204" pitchFamily="34" charset="0"/>
              </a:rPr>
              <a:t>Micro-organisms – not known but possible</a:t>
            </a:r>
          </a:p>
          <a:p>
            <a:pPr marL="739775" lvl="1" indent="-282575">
              <a:spcBef>
                <a:spcPts val="600"/>
              </a:spcBef>
              <a:buSzPct val="80000"/>
              <a:buFont typeface="Courier New" panose="02070309020205020404" pitchFamily="49" charset="0"/>
              <a:buChar char="o"/>
            </a:pPr>
            <a:r>
              <a:rPr lang="en-US" sz="2000" dirty="0">
                <a:latin typeface="Arial" panose="020B0604020202020204" pitchFamily="34" charset="0"/>
              </a:rPr>
              <a:t>Future CO</a:t>
            </a:r>
            <a:r>
              <a:rPr lang="en-US" sz="2000" baseline="-25000" dirty="0">
                <a:latin typeface="Arial" panose="020B0604020202020204" pitchFamily="34" charset="0"/>
              </a:rPr>
              <a:t>2</a:t>
            </a:r>
            <a:r>
              <a:rPr lang="en-US" sz="2000" dirty="0">
                <a:latin typeface="Arial" panose="020B0604020202020204" pitchFamily="34" charset="0"/>
              </a:rPr>
              <a:t> reduction technology in development &gt;75% recovery (Bosch or methane pyrolysis</a:t>
            </a:r>
            <a:r>
              <a:rPr lang="en-US" sz="2000" dirty="0" smtClean="0">
                <a:latin typeface="Arial" panose="020B0604020202020204" pitchFamily="34" charset="0"/>
              </a:rPr>
              <a:t>)</a:t>
            </a:r>
          </a:p>
          <a:p>
            <a:pPr marL="1201738" lvl="2" indent="-285750">
              <a:spcBef>
                <a:spcPts val="600"/>
              </a:spcBef>
              <a:buFont typeface="Wingdings" panose="05000000000000000000" pitchFamily="2" charset="2"/>
              <a:buChar char="§"/>
            </a:pPr>
            <a:r>
              <a:rPr lang="en-US" sz="2000" dirty="0" smtClean="0">
                <a:latin typeface="Arial" panose="020B0604020202020204" pitchFamily="34" charset="0"/>
              </a:rPr>
              <a:t>Possible quantities depend on technology* </a:t>
            </a:r>
          </a:p>
          <a:p>
            <a:pPr marL="1654175" lvl="3" indent="-285750">
              <a:spcBef>
                <a:spcPts val="600"/>
              </a:spcBef>
              <a:buFont typeface="Arial" panose="020B0604020202020204" pitchFamily="34" charset="0"/>
              <a:buChar char="‒"/>
            </a:pPr>
            <a:r>
              <a:rPr lang="en-US" sz="2000" dirty="0" smtClean="0">
                <a:latin typeface="Arial" panose="020B0604020202020204" pitchFamily="34" charset="0"/>
              </a:rPr>
              <a:t>‘</a:t>
            </a:r>
            <a:r>
              <a:rPr lang="en-US" dirty="0" smtClean="0">
                <a:latin typeface="Arial" panose="020B0604020202020204" pitchFamily="34" charset="0"/>
              </a:rPr>
              <a:t>Solid’ carbon ~0.27 kg/CM/day</a:t>
            </a:r>
          </a:p>
          <a:p>
            <a:pPr marL="1654175" lvl="3" indent="-285750">
              <a:spcBef>
                <a:spcPts val="600"/>
              </a:spcBef>
              <a:buFont typeface="Arial" panose="020B0604020202020204" pitchFamily="34" charset="0"/>
              <a:buChar char="‒"/>
            </a:pPr>
            <a:r>
              <a:rPr lang="en-US" dirty="0" smtClean="0">
                <a:latin typeface="Arial" panose="020B0604020202020204" pitchFamily="34" charset="0"/>
              </a:rPr>
              <a:t>Acetylene ~0.3 kg/CM/day</a:t>
            </a:r>
          </a:p>
          <a:p>
            <a:pPr marL="287338" indent="-287338" fontAlgn="base">
              <a:buSzPct val="120000"/>
              <a:buFont typeface="Arial" panose="020B0604020202020204" pitchFamily="34" charset="0"/>
              <a:buChar char="•"/>
            </a:pPr>
            <a:r>
              <a:rPr lang="en-US" sz="2400" b="1" dirty="0">
                <a:solidFill>
                  <a:srgbClr val="FB6519"/>
                </a:solidFill>
              </a:rPr>
              <a:t>Possible mitigations</a:t>
            </a:r>
          </a:p>
          <a:p>
            <a:pPr marL="739775" indent="-282575" fontAlgn="base">
              <a:spcBef>
                <a:spcPts val="0"/>
              </a:spcBef>
              <a:buSzPct val="80000"/>
              <a:buFont typeface="Courier New" panose="02070309020205020404" pitchFamily="49" charset="0"/>
              <a:buChar char="o"/>
            </a:pPr>
            <a:r>
              <a:rPr lang="en-US" sz="2000" dirty="0" smtClean="0">
                <a:latin typeface="Arial" panose="020B0604020202020204" pitchFamily="34" charset="0"/>
              </a:rPr>
              <a:t>Preventing </a:t>
            </a:r>
            <a:r>
              <a:rPr lang="en-US" sz="2000" dirty="0">
                <a:latin typeface="Arial" panose="020B0604020202020204" pitchFamily="34" charset="0"/>
              </a:rPr>
              <a:t>specific gases requires additional </a:t>
            </a:r>
            <a:r>
              <a:rPr lang="en-US" sz="2000" dirty="0" smtClean="0">
                <a:latin typeface="Arial" panose="020B0604020202020204" pitchFamily="34" charset="0"/>
              </a:rPr>
              <a:t>equipment </a:t>
            </a:r>
            <a:r>
              <a:rPr lang="en-US" sz="2000" dirty="0">
                <a:latin typeface="Arial" panose="020B0604020202020204" pitchFamily="34" charset="0"/>
              </a:rPr>
              <a:t>and mass</a:t>
            </a:r>
          </a:p>
          <a:p>
            <a:pPr marL="739775" indent="-282575" fontAlgn="base">
              <a:spcBef>
                <a:spcPts val="0"/>
              </a:spcBef>
              <a:buSzPct val="80000"/>
              <a:buFont typeface="Courier New" panose="02070309020205020404" pitchFamily="49" charset="0"/>
              <a:buChar char="o"/>
            </a:pPr>
            <a:r>
              <a:rPr lang="en-US" sz="2000" dirty="0">
                <a:latin typeface="Arial" panose="020B0604020202020204" pitchFamily="34" charset="0"/>
              </a:rPr>
              <a:t>Sterilizing vented gases </a:t>
            </a:r>
            <a:endParaRPr lang="en-US" sz="2000" dirty="0" smtClean="0">
              <a:latin typeface="Arial" panose="020B0604020202020204" pitchFamily="34" charset="0"/>
            </a:endParaRPr>
          </a:p>
          <a:p>
            <a:pPr marL="739775" indent="-282575" fontAlgn="base">
              <a:spcBef>
                <a:spcPts val="0"/>
              </a:spcBef>
              <a:buSzPct val="80000"/>
              <a:buFont typeface="Courier New" panose="02070309020205020404" pitchFamily="49" charset="0"/>
              <a:buChar char="o"/>
            </a:pPr>
            <a:r>
              <a:rPr lang="en-US" sz="2000" dirty="0" smtClean="0">
                <a:latin typeface="Arial" panose="020B0604020202020204" pitchFamily="34" charset="0"/>
              </a:rPr>
              <a:t>Witness plates and/or monitoring</a:t>
            </a:r>
            <a:endParaRPr lang="en-US" sz="2000" dirty="0">
              <a:latin typeface="Arial" panose="020B0604020202020204" pitchFamily="34" charset="0"/>
            </a:endParaRPr>
          </a:p>
          <a:p>
            <a:pPr marL="1657350" lvl="3" indent="-285750">
              <a:spcBef>
                <a:spcPts val="600"/>
              </a:spcBef>
              <a:buFont typeface="Arial" panose="020B0604020202020204" pitchFamily="34" charset="0"/>
              <a:buChar char="•"/>
            </a:pPr>
            <a:endParaRPr lang="en-US" sz="2000" dirty="0">
              <a:latin typeface="Arial" panose="020B0604020202020204" pitchFamily="34" charset="0"/>
            </a:endParaRPr>
          </a:p>
          <a:p>
            <a:pPr marL="1200150" lvl="2" indent="-285750">
              <a:spcBef>
                <a:spcPts val="600"/>
              </a:spcBef>
              <a:buFont typeface="Arial" panose="020B0604020202020204" pitchFamily="34" charset="0"/>
              <a:buChar char="•"/>
            </a:pPr>
            <a:endParaRPr lang="en-US" sz="2000" dirty="0" smtClean="0">
              <a:latin typeface="Arial" panose="020B0604020202020204" pitchFamily="34" charset="0"/>
            </a:endParaRPr>
          </a:p>
          <a:p>
            <a:pPr>
              <a:spcBef>
                <a:spcPts val="1200"/>
              </a:spcBef>
            </a:pPr>
            <a:endParaRPr lang="en-US" sz="2400" b="1" dirty="0" smtClean="0">
              <a:solidFill>
                <a:schemeClr val="tx2"/>
              </a:solidFill>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sp>
        <p:nvSpPr>
          <p:cNvPr id="4" name="Rectangle 3"/>
          <p:cNvSpPr/>
          <p:nvPr/>
        </p:nvSpPr>
        <p:spPr>
          <a:xfrm>
            <a:off x="8994968" y="6306756"/>
            <a:ext cx="3005797" cy="523220"/>
          </a:xfrm>
          <a:prstGeom prst="rect">
            <a:avLst/>
          </a:prstGeom>
        </p:spPr>
        <p:txBody>
          <a:bodyPr wrap="square">
            <a:spAutoFit/>
          </a:bodyPr>
          <a:lstStyle/>
          <a:p>
            <a:r>
              <a:rPr lang="en-US" sz="1400" dirty="0" smtClean="0">
                <a:solidFill>
                  <a:schemeClr val="bg1"/>
                </a:solidFill>
                <a:latin typeface="Arial" panose="020B0604020202020204" pitchFamily="34" charset="0"/>
              </a:rPr>
              <a:t>* D</a:t>
            </a:r>
            <a:r>
              <a:rPr lang="en-US" sz="1400" dirty="0">
                <a:solidFill>
                  <a:schemeClr val="bg1"/>
                </a:solidFill>
                <a:latin typeface="Arial" panose="020B0604020202020204" pitchFamily="34" charset="0"/>
              </a:rPr>
              <a:t>. Barta, M. Anderson, K. Lange, W. Vonau COSPAR, July 17, </a:t>
            </a:r>
            <a:r>
              <a:rPr lang="en-US" sz="1400" dirty="0" smtClean="0">
                <a:solidFill>
                  <a:schemeClr val="bg1"/>
                </a:solidFill>
                <a:latin typeface="Arial" panose="020B0604020202020204" pitchFamily="34" charset="0"/>
              </a:rPr>
              <a:t>2018</a:t>
            </a:r>
            <a:endParaRPr lang="en-US" sz="1400" dirty="0">
              <a:solidFill>
                <a:schemeClr val="bg1"/>
              </a:solidFill>
            </a:endParaRPr>
          </a:p>
        </p:txBody>
      </p:sp>
      <p:sp>
        <p:nvSpPr>
          <p:cNvPr id="10" name="Rectangle 9">
            <a:extLst>
              <a:ext uri="{FF2B5EF4-FFF2-40B4-BE49-F238E27FC236}">
                <a16:creationId xmlns:a16="http://schemas.microsoft.com/office/drawing/2014/main" id="{0D2BDC8C-9A9E-3647-9545-0F688B4389C8}"/>
              </a:ext>
            </a:extLst>
          </p:cNvPr>
          <p:cNvSpPr/>
          <p:nvPr/>
        </p:nvSpPr>
        <p:spPr>
          <a:xfrm>
            <a:off x="8329118" y="3404139"/>
            <a:ext cx="3276600" cy="338554"/>
          </a:xfrm>
          <a:prstGeom prst="rect">
            <a:avLst/>
          </a:prstGeom>
        </p:spPr>
        <p:txBody>
          <a:bodyPr wrap="square">
            <a:spAutoFit/>
          </a:bodyPr>
          <a:lstStyle/>
          <a:p>
            <a:pPr marR="0" lvl="0" indent="0" algn="ctr" fontAlgn="auto">
              <a:lnSpc>
                <a:spcPct val="100000"/>
              </a:lnSpc>
              <a:spcBef>
                <a:spcPts val="0"/>
              </a:spcBef>
              <a:spcAft>
                <a:spcPts val="0"/>
              </a:spcAft>
              <a:buClrTx/>
              <a:buSzTx/>
              <a:buFontTx/>
              <a:buNone/>
              <a:tabLst/>
              <a:defRPr/>
            </a:pPr>
            <a:r>
              <a:rPr lang="en-US" sz="1600" i="1" dirty="0" smtClean="0">
                <a:solidFill>
                  <a:schemeClr val="bg1"/>
                </a:solidFill>
                <a:latin typeface="Helvetica" pitchFamily="2" charset="0"/>
              </a:rPr>
              <a:t>ISS Air Recovery Schematic*</a:t>
            </a:r>
            <a:endParaRPr lang="en-US" sz="1600" i="1" dirty="0">
              <a:solidFill>
                <a:schemeClr val="bg1"/>
              </a:solidFill>
              <a:latin typeface="Helvetica" pitchFamily="2"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78048" y="1957535"/>
            <a:ext cx="4222717" cy="136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56">
            <a:extLst>
              <a:ext uri="{FF2B5EF4-FFF2-40B4-BE49-F238E27FC236}">
                <a16:creationId xmlns:a16="http://schemas.microsoft.com/office/drawing/2014/main" id="{4E1A8025-1096-0541-BB0A-78F2857E7D83}"/>
              </a:ext>
            </a:extLst>
          </p:cNvPr>
          <p:cNvSpPr>
            <a:spLocks noChangeAspect="1"/>
          </p:cNvSpPr>
          <p:nvPr/>
        </p:nvSpPr>
        <p:spPr>
          <a:xfrm>
            <a:off x="4794998" y="703645"/>
            <a:ext cx="567699" cy="567699"/>
          </a:xfrm>
          <a:prstGeom prst="rect">
            <a:avLst/>
          </a:prstGeom>
          <a:solidFill>
            <a:srgbClr val="00B0F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dirty="0">
              <a:latin typeface="Helvetica" pitchFamily="2" charset="0"/>
            </a:endParaRPr>
          </a:p>
        </p:txBody>
      </p:sp>
      <p:pic>
        <p:nvPicPr>
          <p:cNvPr id="58" name="Picture 57">
            <a:extLst>
              <a:ext uri="{FF2B5EF4-FFF2-40B4-BE49-F238E27FC236}">
                <a16:creationId xmlns:a16="http://schemas.microsoft.com/office/drawing/2014/main" id="{0B98DFD3-B975-A541-BF25-D805D5D4605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52858" y="753417"/>
            <a:ext cx="470342" cy="470342"/>
          </a:xfrm>
          <a:prstGeom prst="rect">
            <a:avLst/>
          </a:prstGeom>
        </p:spPr>
      </p:pic>
    </p:spTree>
    <p:extLst>
      <p:ext uri="{BB962C8B-B14F-4D97-AF65-F5344CB8AC3E}">
        <p14:creationId xmlns:p14="http://schemas.microsoft.com/office/powerpoint/2010/main" val="3986037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Trash Jettison</a:t>
            </a:r>
            <a:endParaRPr lang="en-US" sz="1600" b="1"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8260019" cy="5832366"/>
          </a:xfrm>
        </p:spPr>
        <p:txBody>
          <a:bodyPr/>
          <a:lstStyle/>
          <a:p>
            <a:pPr marL="287338" indent="-287338">
              <a:spcBef>
                <a:spcPts val="0"/>
              </a:spcBef>
              <a:buSzPct val="120000"/>
              <a:buFont typeface="Arial" panose="020B0604020202020204" pitchFamily="34" charset="0"/>
              <a:buChar char="•"/>
            </a:pPr>
            <a:r>
              <a:rPr lang="en-US" sz="2400" b="1" dirty="0" smtClean="0">
                <a:solidFill>
                  <a:schemeClr val="tx2"/>
                </a:solidFill>
              </a:rPr>
              <a:t>Trash collection</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Wide array of dry and wet materials**</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Temporary </a:t>
            </a:r>
            <a:r>
              <a:rPr lang="en-US" sz="2000" dirty="0">
                <a:latin typeface="Arial" panose="020B0604020202020204" pitchFamily="34" charset="0"/>
              </a:rPr>
              <a:t>storage and </a:t>
            </a:r>
            <a:r>
              <a:rPr lang="en-US" sz="2000" dirty="0" smtClean="0">
                <a:latin typeface="Arial" panose="020B0604020202020204" pitchFamily="34" charset="0"/>
              </a:rPr>
              <a:t>disposal in </a:t>
            </a:r>
            <a:r>
              <a:rPr lang="en-US" sz="2000" dirty="0">
                <a:latin typeface="Arial" panose="020B0604020202020204" pitchFamily="34" charset="0"/>
              </a:rPr>
              <a:t>bags </a:t>
            </a:r>
            <a:r>
              <a:rPr lang="en-US" sz="2000" dirty="0" smtClean="0">
                <a:latin typeface="Arial" panose="020B0604020202020204" pitchFamily="34" charset="0"/>
              </a:rPr>
              <a:t>(</a:t>
            </a:r>
            <a:r>
              <a:rPr lang="en-US" sz="2000" dirty="0">
                <a:latin typeface="Arial" panose="020B0604020202020204" pitchFamily="34" charset="0"/>
              </a:rPr>
              <a:t>non-pressure seal)</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SOA: Unprocessed trash jettisoned in ISS visiting vehicle every ~30-120 days</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Estimated quantity*: 0.91 kg/CM/day, ~20-25</a:t>
            </a:r>
            <a:r>
              <a:rPr lang="en-US" sz="2000" dirty="0">
                <a:latin typeface="Arial" panose="020B0604020202020204" pitchFamily="34" charset="0"/>
              </a:rPr>
              <a:t>% water by </a:t>
            </a:r>
            <a:r>
              <a:rPr lang="en-US" sz="2000" dirty="0" smtClean="0">
                <a:latin typeface="Arial" panose="020B0604020202020204" pitchFamily="34" charset="0"/>
              </a:rPr>
              <a:t>mass</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Wet trash is microbially active and outgas is managed by atmospheric trace contaminant control system (TCCS)</a:t>
            </a:r>
            <a:endParaRPr lang="en-US" sz="2000" dirty="0">
              <a:latin typeface="Arial" panose="020B0604020202020204" pitchFamily="34" charset="0"/>
            </a:endParaRPr>
          </a:p>
          <a:p>
            <a:pPr marL="287338" indent="-287338">
              <a:spcBef>
                <a:spcPts val="1200"/>
              </a:spcBef>
              <a:buSzPct val="120000"/>
              <a:buFont typeface="Arial" panose="020B0604020202020204" pitchFamily="34" charset="0"/>
              <a:buChar char="•"/>
            </a:pPr>
            <a:r>
              <a:rPr lang="en-US" sz="2400" b="1" dirty="0">
                <a:solidFill>
                  <a:srgbClr val="FB6519"/>
                </a:solidFill>
              </a:rPr>
              <a:t>Possible mitigations</a:t>
            </a:r>
          </a:p>
          <a:p>
            <a:pPr marL="739775" lvl="1" indent="-282575" fontAlgn="base">
              <a:spcBef>
                <a:spcPts val="600"/>
              </a:spcBef>
              <a:buSzPct val="80000"/>
              <a:buFont typeface="Courier New" panose="02070309020205020404" pitchFamily="49" charset="0"/>
              <a:buChar char="o"/>
            </a:pPr>
            <a:r>
              <a:rPr lang="en-US" sz="2000" dirty="0">
                <a:latin typeface="Arial" panose="020B0604020202020204" pitchFamily="34" charset="0"/>
              </a:rPr>
              <a:t>Improved trash bags (partial microbial control)</a:t>
            </a:r>
          </a:p>
          <a:p>
            <a:pPr marL="739775" lvl="1" indent="-282575">
              <a:spcBef>
                <a:spcPts val="600"/>
              </a:spcBef>
              <a:buSzPct val="80000"/>
              <a:buFont typeface="Courier New" panose="02070309020205020404" pitchFamily="49" charset="0"/>
              <a:buChar char="o"/>
            </a:pPr>
            <a:r>
              <a:rPr lang="en-US" sz="2000" dirty="0">
                <a:latin typeface="Arial" panose="020B0604020202020204" pitchFamily="34" charset="0"/>
              </a:rPr>
              <a:t>Trash Compactor Processing System (TCPS) ~160C</a:t>
            </a:r>
          </a:p>
          <a:p>
            <a:pPr marL="739775" lvl="1" indent="-282575">
              <a:spcBef>
                <a:spcPts val="600"/>
              </a:spcBef>
              <a:buSzPct val="80000"/>
              <a:buFont typeface="Courier New" panose="02070309020205020404" pitchFamily="49" charset="0"/>
              <a:buChar char="o"/>
            </a:pPr>
            <a:r>
              <a:rPr lang="en-US" sz="2000" dirty="0">
                <a:latin typeface="Arial" panose="020B0604020202020204" pitchFamily="34" charset="0"/>
              </a:rPr>
              <a:t>Trash-to-gas (</a:t>
            </a:r>
            <a:r>
              <a:rPr lang="en-US" sz="2000" dirty="0" err="1">
                <a:latin typeface="Arial" panose="020B0604020202020204" pitchFamily="34" charset="0"/>
              </a:rPr>
              <a:t>TtG</a:t>
            </a:r>
            <a:r>
              <a:rPr lang="en-US" sz="2000" dirty="0">
                <a:latin typeface="Arial" panose="020B0604020202020204" pitchFamily="34" charset="0"/>
              </a:rPr>
              <a:t>) &gt;600C</a:t>
            </a:r>
          </a:p>
          <a:p>
            <a:pPr marL="739775" lvl="1" indent="-282575" fontAlgn="base">
              <a:lnSpc>
                <a:spcPct val="100000"/>
              </a:lnSpc>
              <a:spcBef>
                <a:spcPts val="600"/>
              </a:spcBef>
              <a:buSzPct val="80000"/>
              <a:buFont typeface="Courier New" panose="02070309020205020404" pitchFamily="49" charset="0"/>
              <a:buChar char="o"/>
            </a:pPr>
            <a:r>
              <a:rPr lang="en-US" sz="2000" dirty="0" smtClean="0">
                <a:latin typeface="Arial" panose="020B0604020202020204" pitchFamily="34" charset="0"/>
              </a:rPr>
              <a:t>Challenges</a:t>
            </a:r>
          </a:p>
          <a:p>
            <a:pPr marL="1139825" lvl="1" indent="-280988" fontAlgn="base">
              <a:spcBef>
                <a:spcPts val="600"/>
              </a:spcBef>
              <a:buFont typeface="Wingdings" panose="05000000000000000000" pitchFamily="2" charset="2"/>
              <a:buChar char="§"/>
            </a:pPr>
            <a:r>
              <a:rPr lang="en-US" sz="2000" dirty="0">
                <a:latin typeface="Arial" panose="020B0604020202020204" pitchFamily="34" charset="0"/>
              </a:rPr>
              <a:t>Thermal processing releases &gt;80 </a:t>
            </a:r>
            <a:r>
              <a:rPr lang="en-US" sz="2000" dirty="0" smtClean="0">
                <a:latin typeface="Arial" panose="020B0604020202020204" pitchFamily="34" charset="0"/>
              </a:rPr>
              <a:t>volatiles**</a:t>
            </a:r>
          </a:p>
          <a:p>
            <a:pPr marL="1139825" lvl="1" indent="-280988" fontAlgn="base">
              <a:spcBef>
                <a:spcPts val="600"/>
              </a:spcBef>
              <a:buFont typeface="Wingdings" panose="05000000000000000000" pitchFamily="2" charset="2"/>
              <a:buChar char="§"/>
            </a:pPr>
            <a:r>
              <a:rPr lang="en-US" sz="2000" dirty="0" smtClean="0">
                <a:latin typeface="Arial" panose="020B0604020202020204" pitchFamily="34" charset="0"/>
              </a:rPr>
              <a:t>Maintaining sterility after processing </a:t>
            </a:r>
            <a:endParaRPr lang="en-US" sz="2000" dirty="0">
              <a:latin typeface="Arial" panose="020B0604020202020204" pitchFamily="34" charset="0"/>
            </a:endParaRPr>
          </a:p>
          <a:p>
            <a:pPr>
              <a:spcBef>
                <a:spcPts val="0"/>
              </a:spcBef>
            </a:pPr>
            <a:endParaRPr lang="en-US" sz="2400" b="1" dirty="0">
              <a:solidFill>
                <a:schemeClr val="tx2"/>
              </a:solidFill>
              <a:latin typeface="Arial" panose="020B0604020202020204" pitchFamily="34" charset="0"/>
            </a:endParaRPr>
          </a:p>
        </p:txBody>
      </p:sp>
      <p:sp>
        <p:nvSpPr>
          <p:cNvPr id="13" name="Rectangle 12">
            <a:extLst>
              <a:ext uri="{FF2B5EF4-FFF2-40B4-BE49-F238E27FC236}">
                <a16:creationId xmlns:a16="http://schemas.microsoft.com/office/drawing/2014/main" id="{0D2BDC8C-9A9E-3647-9545-0F688B4389C8}"/>
              </a:ext>
            </a:extLst>
          </p:cNvPr>
          <p:cNvSpPr/>
          <p:nvPr/>
        </p:nvSpPr>
        <p:spPr>
          <a:xfrm>
            <a:off x="7212458" y="4711894"/>
            <a:ext cx="3183837" cy="1077218"/>
          </a:xfrm>
          <a:prstGeom prst="rect">
            <a:avLst/>
          </a:prstGeom>
        </p:spPr>
        <p:txBody>
          <a:bodyPr wrap="square">
            <a:spAutoFit/>
          </a:bodyPr>
          <a:lstStyle/>
          <a:p>
            <a:pPr marR="0" lvl="0" indent="0" algn="r" fontAlgn="auto">
              <a:lnSpc>
                <a:spcPct val="100000"/>
              </a:lnSpc>
              <a:spcBef>
                <a:spcPts val="0"/>
              </a:spcBef>
              <a:spcAft>
                <a:spcPts val="0"/>
              </a:spcAft>
              <a:buClrTx/>
              <a:buSzTx/>
              <a:buFontTx/>
              <a:buNone/>
              <a:tabLst/>
              <a:defRPr/>
            </a:pPr>
            <a:r>
              <a:rPr lang="en-US" sz="1600" i="1" dirty="0" smtClean="0">
                <a:solidFill>
                  <a:schemeClr val="bg1"/>
                </a:solidFill>
                <a:latin typeface="Helvetica" pitchFamily="2" charset="0"/>
              </a:rPr>
              <a:t>ATV departing ISS (top left), Shuttle Trash ‘foot ball (top right), </a:t>
            </a:r>
            <a:br>
              <a:rPr lang="en-US" sz="1600" i="1" dirty="0" smtClean="0">
                <a:solidFill>
                  <a:schemeClr val="bg1"/>
                </a:solidFill>
                <a:latin typeface="Helvetica" pitchFamily="2" charset="0"/>
              </a:rPr>
            </a:br>
            <a:r>
              <a:rPr lang="en-US" sz="1600" i="1" dirty="0" smtClean="0">
                <a:solidFill>
                  <a:schemeClr val="bg1"/>
                </a:solidFill>
                <a:latin typeface="Helvetica" pitchFamily="2" charset="0"/>
              </a:rPr>
              <a:t>Apollo jettison bag (middle), </a:t>
            </a:r>
            <a:br>
              <a:rPr lang="en-US" sz="1600" i="1" dirty="0" smtClean="0">
                <a:solidFill>
                  <a:schemeClr val="bg1"/>
                </a:solidFill>
                <a:latin typeface="Helvetica" pitchFamily="2" charset="0"/>
              </a:rPr>
            </a:br>
            <a:r>
              <a:rPr lang="en-US" sz="1600" i="1" dirty="0" smtClean="0">
                <a:solidFill>
                  <a:schemeClr val="bg1"/>
                </a:solidFill>
                <a:latin typeface="Helvetica" pitchFamily="2" charset="0"/>
              </a:rPr>
              <a:t>Prototype TCPS tile (bottom)</a:t>
            </a:r>
            <a:endParaRPr lang="en-US" sz="1600" i="1" dirty="0">
              <a:solidFill>
                <a:schemeClr val="bg1"/>
              </a:solidFill>
              <a:latin typeface="Helvetica" pitchFamily="2" charset="0"/>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sp>
        <p:nvSpPr>
          <p:cNvPr id="4" name="Rectangle 3"/>
          <p:cNvSpPr/>
          <p:nvPr/>
        </p:nvSpPr>
        <p:spPr>
          <a:xfrm>
            <a:off x="6091295" y="6266937"/>
            <a:ext cx="6342915" cy="738664"/>
          </a:xfrm>
          <a:prstGeom prst="rect">
            <a:avLst/>
          </a:prstGeom>
        </p:spPr>
        <p:txBody>
          <a:bodyPr wrap="square">
            <a:spAutoFit/>
          </a:bodyPr>
          <a:lstStyle/>
          <a:p>
            <a:r>
              <a:rPr lang="en-US" sz="1400" dirty="0" smtClean="0">
                <a:solidFill>
                  <a:schemeClr val="bg1"/>
                </a:solidFill>
                <a:latin typeface="Arial" panose="020B0604020202020204" pitchFamily="34" charset="0"/>
              </a:rPr>
              <a:t>* D</a:t>
            </a:r>
            <a:r>
              <a:rPr lang="en-US" sz="1400" dirty="0">
                <a:solidFill>
                  <a:schemeClr val="bg1"/>
                </a:solidFill>
                <a:latin typeface="Arial" panose="020B0604020202020204" pitchFamily="34" charset="0"/>
              </a:rPr>
              <a:t>. Barta, M. Anderson, K. Lange, W. Vonau COSPAR, July 17, </a:t>
            </a:r>
            <a:r>
              <a:rPr lang="en-US" sz="1400" dirty="0" smtClean="0">
                <a:solidFill>
                  <a:schemeClr val="bg1"/>
                </a:solidFill>
                <a:latin typeface="Arial" panose="020B0604020202020204" pitchFamily="34" charset="0"/>
              </a:rPr>
              <a:t>2018</a:t>
            </a:r>
          </a:p>
          <a:p>
            <a:r>
              <a:rPr lang="en-US" sz="1400" dirty="0" smtClean="0">
                <a:solidFill>
                  <a:schemeClr val="bg1"/>
                </a:solidFill>
                <a:latin typeface="Arial" panose="020B0604020202020204" pitchFamily="34" charset="0"/>
              </a:rPr>
              <a:t>** Young, J. et.al. ICES-2020-374; Delzeit, L., et. al., AIAA 2013-3395</a:t>
            </a:r>
          </a:p>
          <a:p>
            <a:endParaRPr lang="en-US" sz="1400" dirty="0">
              <a:solidFill>
                <a:schemeClr val="bg1"/>
              </a:solidFill>
            </a:endParaRPr>
          </a:p>
        </p:txBody>
      </p:sp>
      <p:pic>
        <p:nvPicPr>
          <p:cNvPr id="9" name="P 124"/>
          <p:cNvPicPr>
            <a:picLocks noChangeAspect="1" noChangeArrowheads="1"/>
          </p:cNvPicPr>
          <p:nvPr/>
        </p:nvPicPr>
        <p:blipFill>
          <a:blip r:embed="rId3" cstate="email">
            <a:extLst>
              <a:ext uri="{28A0092B-C50C-407E-A947-70E740481C1C}">
                <a14:useLocalDpi xmlns:a14="http://schemas.microsoft.com/office/drawing/2010/main" val="0"/>
              </a:ext>
            </a:extLst>
          </a:blip>
          <a:srcRect b="19217"/>
          <a:stretch>
            <a:fillRect/>
          </a:stretch>
        </p:blipFill>
        <p:spPr bwMode="auto">
          <a:xfrm>
            <a:off x="9171706" y="265237"/>
            <a:ext cx="2826102" cy="197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0439765" y="4410477"/>
            <a:ext cx="1561000" cy="1578404"/>
          </a:xfrm>
          <a:prstGeom prst="rect">
            <a:avLst/>
          </a:prstGeom>
          <a:noFill/>
          <a:ln w="19050">
            <a:no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11">
            <a:extLst>
              <a:ext uri="{FF2B5EF4-FFF2-40B4-BE49-F238E27FC236}">
                <a16:creationId xmlns:a16="http://schemas.microsoft.com/office/drawing/2014/main" id="{468B138D-CB1D-7347-B37F-BF532C8176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6549" y="265237"/>
            <a:ext cx="2369303" cy="1332733"/>
          </a:xfrm>
          <a:prstGeom prst="rect">
            <a:avLst/>
          </a:prstGeom>
        </p:spPr>
      </p:pic>
      <p:sp>
        <p:nvSpPr>
          <p:cNvPr id="14" name="Rectangle 13">
            <a:extLst>
              <a:ext uri="{FF2B5EF4-FFF2-40B4-BE49-F238E27FC236}">
                <a16:creationId xmlns:a16="http://schemas.microsoft.com/office/drawing/2014/main" id="{11167E3A-F297-0A48-A3AD-DB17F2E00DA3}"/>
              </a:ext>
            </a:extLst>
          </p:cNvPr>
          <p:cNvSpPr>
            <a:spLocks noChangeAspect="1"/>
          </p:cNvSpPr>
          <p:nvPr/>
        </p:nvSpPr>
        <p:spPr>
          <a:xfrm>
            <a:off x="3798474" y="414503"/>
            <a:ext cx="544966" cy="544966"/>
          </a:xfrm>
          <a:prstGeom prst="rect">
            <a:avLst/>
          </a:prstGeom>
          <a:solidFill>
            <a:srgbClr val="F7964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dirty="0">
              <a:latin typeface="Helvetica" pitchFamily="2" charset="0"/>
            </a:endParaRPr>
          </a:p>
        </p:txBody>
      </p:sp>
      <p:pic>
        <p:nvPicPr>
          <p:cNvPr id="16" name="Picture 15">
            <a:extLst>
              <a:ext uri="{FF2B5EF4-FFF2-40B4-BE49-F238E27FC236}">
                <a16:creationId xmlns:a16="http://schemas.microsoft.com/office/drawing/2014/main" id="{FBD86206-3ADC-504F-890E-A6D55F32A8D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840519" y="462498"/>
            <a:ext cx="470358" cy="470358"/>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27579" y="2329540"/>
            <a:ext cx="1970230" cy="1988290"/>
          </a:xfrm>
          <a:prstGeom prst="rect">
            <a:avLst/>
          </a:prstGeom>
        </p:spPr>
      </p:pic>
    </p:spTree>
    <p:extLst>
      <p:ext uri="{BB962C8B-B14F-4D97-AF65-F5344CB8AC3E}">
        <p14:creationId xmlns:p14="http://schemas.microsoft.com/office/powerpoint/2010/main" val="3774967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60908" y="390334"/>
            <a:ext cx="11430000" cy="590931"/>
          </a:xfrm>
        </p:spPr>
        <p:txBody>
          <a:bodyPr/>
          <a:lstStyle/>
          <a:p>
            <a:r>
              <a:rPr lang="en-US" sz="3600" b="1" dirty="0" smtClean="0">
                <a:solidFill>
                  <a:schemeClr val="tx2"/>
                </a:solidFill>
              </a:rPr>
              <a:t>Toilet Waste </a:t>
            </a:r>
            <a:endParaRPr lang="en-US" sz="1600" b="1" dirty="0">
              <a:solidFill>
                <a:schemeClr val="tx2"/>
              </a:solidFill>
            </a:endParaRPr>
          </a:p>
        </p:txBody>
      </p:sp>
      <p:sp>
        <p:nvSpPr>
          <p:cNvPr id="8" name="Content Placeholder 7">
            <a:extLst>
              <a:ext uri="{FF2B5EF4-FFF2-40B4-BE49-F238E27FC236}">
                <a16:creationId xmlns:a16="http://schemas.microsoft.com/office/drawing/2014/main" id="{86430115-7266-564F-8535-2C267B39C4E7}"/>
              </a:ext>
            </a:extLst>
          </p:cNvPr>
          <p:cNvSpPr>
            <a:spLocks noGrp="1"/>
          </p:cNvSpPr>
          <p:nvPr>
            <p:ph idx="1"/>
          </p:nvPr>
        </p:nvSpPr>
        <p:spPr>
          <a:xfrm>
            <a:off x="339635" y="918372"/>
            <a:ext cx="8441034" cy="5524589"/>
          </a:xfrm>
        </p:spPr>
        <p:txBody>
          <a:bodyPr/>
          <a:lstStyle/>
          <a:p>
            <a:pPr marL="287338" indent="-287338">
              <a:spcBef>
                <a:spcPts val="0"/>
              </a:spcBef>
              <a:buSzPct val="120000"/>
              <a:buFont typeface="Arial" panose="020B0604020202020204" pitchFamily="34" charset="0"/>
              <a:buChar char="•"/>
            </a:pPr>
            <a:r>
              <a:rPr lang="en-US" sz="2400" b="1" dirty="0" smtClean="0">
                <a:solidFill>
                  <a:schemeClr val="tx2"/>
                </a:solidFill>
              </a:rPr>
              <a:t>Urine – collect and chemically pretreated</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SOA: </a:t>
            </a:r>
          </a:p>
          <a:p>
            <a:pPr marL="1201738" lvl="2" indent="-287338">
              <a:spcBef>
                <a:spcPts val="600"/>
              </a:spcBef>
              <a:buFont typeface="Wingdings" panose="05000000000000000000" pitchFamily="2" charset="2"/>
              <a:buChar char="§"/>
            </a:pPr>
            <a:r>
              <a:rPr lang="en-US" sz="2000" dirty="0" smtClean="0">
                <a:latin typeface="Arial" panose="020B0604020202020204" pitchFamily="34" charset="0"/>
              </a:rPr>
              <a:t>Short missions: vent (Apollo, Shuttle, Orion), jettison (Apollo) </a:t>
            </a:r>
          </a:p>
          <a:p>
            <a:pPr marL="1201738" lvl="2" indent="-287338">
              <a:spcBef>
                <a:spcPts val="600"/>
              </a:spcBef>
              <a:buFont typeface="Wingdings" panose="05000000000000000000" pitchFamily="2" charset="2"/>
              <a:buChar char="§"/>
            </a:pPr>
            <a:r>
              <a:rPr lang="en-US" sz="2000" dirty="0" smtClean="0">
                <a:latin typeface="Arial" panose="020B0604020202020204" pitchFamily="34" charset="0"/>
              </a:rPr>
              <a:t>Long missions: &gt;94% recovery with urine and brine processing</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Quantity: </a:t>
            </a:r>
          </a:p>
          <a:p>
            <a:pPr marL="1201738" lvl="2" indent="-287338">
              <a:spcBef>
                <a:spcPts val="600"/>
              </a:spcBef>
              <a:buFont typeface="Wingdings" panose="05000000000000000000" pitchFamily="2" charset="2"/>
              <a:buChar char="§"/>
            </a:pPr>
            <a:r>
              <a:rPr lang="en-US" sz="2000" dirty="0" smtClean="0">
                <a:latin typeface="Arial" panose="020B0604020202020204" pitchFamily="34" charset="0"/>
              </a:rPr>
              <a:t>1.5 urine l/CM/day without processing, ~1-4% solids (salts and organics)</a:t>
            </a:r>
          </a:p>
          <a:p>
            <a:pPr marL="1201738" lvl="2" indent="-287338">
              <a:spcBef>
                <a:spcPts val="600"/>
              </a:spcBef>
              <a:buFont typeface="Wingdings" panose="05000000000000000000" pitchFamily="2" charset="2"/>
              <a:buChar char="§"/>
            </a:pPr>
            <a:r>
              <a:rPr lang="en-US" sz="2000" dirty="0" smtClean="0">
                <a:latin typeface="Arial" panose="020B0604020202020204" pitchFamily="34" charset="0"/>
              </a:rPr>
              <a:t>~0.1 l/CM/day with urine and brine processing</a:t>
            </a:r>
          </a:p>
          <a:p>
            <a:pPr marL="287338" indent="-287338">
              <a:spcBef>
                <a:spcPts val="0"/>
              </a:spcBef>
              <a:buSzPct val="120000"/>
              <a:buFont typeface="Arial" panose="020B0604020202020204" pitchFamily="34" charset="0"/>
              <a:buChar char="•"/>
            </a:pPr>
            <a:r>
              <a:rPr lang="en-US" sz="2400" b="1" dirty="0" smtClean="0">
                <a:solidFill>
                  <a:schemeClr val="tx2"/>
                </a:solidFill>
              </a:rPr>
              <a:t>Fecal </a:t>
            </a:r>
            <a:r>
              <a:rPr lang="en-US" sz="2400" b="1" dirty="0">
                <a:solidFill>
                  <a:schemeClr val="tx2"/>
                </a:solidFill>
              </a:rPr>
              <a:t>– </a:t>
            </a:r>
            <a:r>
              <a:rPr lang="en-US" sz="2400" b="1" dirty="0" smtClean="0">
                <a:solidFill>
                  <a:schemeClr val="tx2"/>
                </a:solidFill>
              </a:rPr>
              <a:t>collect, store, and jettison</a:t>
            </a:r>
            <a:endParaRPr lang="en-US" sz="2400" b="1" dirty="0">
              <a:solidFill>
                <a:schemeClr val="tx2"/>
              </a:solidFill>
            </a:endParaRPr>
          </a:p>
          <a:p>
            <a:pPr marL="739775" lvl="1" indent="-282575">
              <a:spcBef>
                <a:spcPts val="600"/>
              </a:spcBef>
              <a:buSzPct val="80000"/>
              <a:buFont typeface="Courier New" panose="02070309020205020404" pitchFamily="49" charset="0"/>
              <a:buChar char="o"/>
            </a:pPr>
            <a:r>
              <a:rPr lang="en-US" sz="2000" dirty="0">
                <a:latin typeface="Arial" panose="020B0604020202020204" pitchFamily="34" charset="0"/>
              </a:rPr>
              <a:t>SOA: </a:t>
            </a:r>
            <a:r>
              <a:rPr lang="en-US" sz="2000" dirty="0" smtClean="0">
                <a:latin typeface="Arial" panose="020B0604020202020204" pitchFamily="34" charset="0"/>
              </a:rPr>
              <a:t>Storage, no treatment, no water recovery</a:t>
            </a:r>
            <a:endParaRPr lang="en-US" sz="2000" dirty="0">
              <a:latin typeface="Arial" panose="020B0604020202020204" pitchFamily="34" charset="0"/>
            </a:endParaRP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Quantity</a:t>
            </a:r>
            <a:r>
              <a:rPr lang="en-US" sz="2000" dirty="0">
                <a:latin typeface="Arial" panose="020B0604020202020204" pitchFamily="34" charset="0"/>
              </a:rPr>
              <a:t>: </a:t>
            </a:r>
            <a:r>
              <a:rPr lang="en-US" sz="2000" dirty="0" smtClean="0">
                <a:latin typeface="Arial" panose="020B0604020202020204" pitchFamily="34" charset="0"/>
              </a:rPr>
              <a:t>0.3 kg/CM/day + wipes</a:t>
            </a:r>
          </a:p>
          <a:p>
            <a:pPr marL="739775" lvl="1" indent="-282575">
              <a:spcBef>
                <a:spcPts val="600"/>
              </a:spcBef>
              <a:buSzPct val="80000"/>
              <a:buFont typeface="Courier New" panose="02070309020205020404" pitchFamily="49" charset="0"/>
              <a:buChar char="o"/>
            </a:pPr>
            <a:r>
              <a:rPr lang="en-US" sz="2000" dirty="0" smtClean="0">
                <a:latin typeface="Arial" panose="020B0604020202020204" pitchFamily="34" charset="0"/>
              </a:rPr>
              <a:t>~75% water, ~25% organics*, microbially active</a:t>
            </a:r>
            <a:endParaRPr lang="en-US" sz="2000" dirty="0">
              <a:latin typeface="Arial" panose="020B0604020202020204" pitchFamily="34" charset="0"/>
            </a:endParaRPr>
          </a:p>
          <a:p>
            <a:pPr marL="287338" indent="-287338">
              <a:spcBef>
                <a:spcPts val="1200"/>
              </a:spcBef>
              <a:buSzPct val="120000"/>
              <a:buFont typeface="Arial" panose="020B0604020202020204" pitchFamily="34" charset="0"/>
              <a:buChar char="•"/>
            </a:pPr>
            <a:r>
              <a:rPr lang="en-US" sz="2400" b="1" dirty="0">
                <a:solidFill>
                  <a:srgbClr val="FB6519"/>
                </a:solidFill>
              </a:rPr>
              <a:t>Possible mitigations</a:t>
            </a:r>
          </a:p>
          <a:p>
            <a:pPr marL="739775" lvl="1" indent="-282575" fontAlgn="base">
              <a:spcBef>
                <a:spcPts val="600"/>
              </a:spcBef>
              <a:buSzPct val="80000"/>
              <a:buFont typeface="Courier New" panose="02070309020205020404" pitchFamily="49" charset="0"/>
              <a:buChar char="o"/>
            </a:pPr>
            <a:r>
              <a:rPr lang="en-US" sz="2000" dirty="0">
                <a:latin typeface="Arial" panose="020B0604020202020204" pitchFamily="34" charset="0"/>
              </a:rPr>
              <a:t>Improved </a:t>
            </a:r>
            <a:r>
              <a:rPr lang="en-US" sz="2000" dirty="0" smtClean="0">
                <a:latin typeface="Arial" panose="020B0604020202020204" pitchFamily="34" charset="0"/>
              </a:rPr>
              <a:t>storage containers</a:t>
            </a:r>
          </a:p>
          <a:p>
            <a:pPr marL="739775" lvl="1" indent="-282575" fontAlgn="base">
              <a:spcBef>
                <a:spcPts val="600"/>
              </a:spcBef>
              <a:buSzPct val="80000"/>
              <a:buFont typeface="Courier New" panose="02070309020205020404" pitchFamily="49" charset="0"/>
              <a:buChar char="o"/>
            </a:pPr>
            <a:r>
              <a:rPr lang="en-US" sz="2000" dirty="0">
                <a:latin typeface="Arial" panose="020B0604020202020204" pitchFamily="34" charset="0"/>
              </a:rPr>
              <a:t>Fecal drying</a:t>
            </a:r>
          </a:p>
        </p:txBody>
      </p:sp>
      <p:sp>
        <p:nvSpPr>
          <p:cNvPr id="13" name="Rectangle 12">
            <a:extLst>
              <a:ext uri="{FF2B5EF4-FFF2-40B4-BE49-F238E27FC236}">
                <a16:creationId xmlns:a16="http://schemas.microsoft.com/office/drawing/2014/main" id="{0D2BDC8C-9A9E-3647-9545-0F688B4389C8}"/>
              </a:ext>
            </a:extLst>
          </p:cNvPr>
          <p:cNvSpPr/>
          <p:nvPr/>
        </p:nvSpPr>
        <p:spPr>
          <a:xfrm>
            <a:off x="5794714" y="5136662"/>
            <a:ext cx="3985034" cy="830997"/>
          </a:xfrm>
          <a:prstGeom prst="rect">
            <a:avLst/>
          </a:prstGeom>
        </p:spPr>
        <p:txBody>
          <a:bodyPr wrap="square">
            <a:spAutoFit/>
          </a:bodyPr>
          <a:lstStyle/>
          <a:p>
            <a:pPr marR="0" lvl="0" indent="0" algn="r" fontAlgn="auto">
              <a:lnSpc>
                <a:spcPct val="100000"/>
              </a:lnSpc>
              <a:spcBef>
                <a:spcPts val="0"/>
              </a:spcBef>
              <a:spcAft>
                <a:spcPts val="0"/>
              </a:spcAft>
              <a:buClrTx/>
              <a:buSzTx/>
              <a:buFontTx/>
              <a:buNone/>
              <a:tabLst/>
              <a:defRPr/>
            </a:pPr>
            <a:r>
              <a:rPr lang="en-US" sz="1600" i="1" dirty="0" smtClean="0">
                <a:solidFill>
                  <a:schemeClr val="bg1"/>
                </a:solidFill>
                <a:latin typeface="Helvetica" pitchFamily="2" charset="0"/>
              </a:rPr>
              <a:t>Apollo Fecal Bag** (top), </a:t>
            </a:r>
            <a:br>
              <a:rPr lang="en-US" sz="1600" i="1" dirty="0" smtClean="0">
                <a:solidFill>
                  <a:schemeClr val="bg1"/>
                </a:solidFill>
                <a:latin typeface="Helvetica" pitchFamily="2" charset="0"/>
              </a:rPr>
            </a:br>
            <a:r>
              <a:rPr lang="en-US" sz="1600" i="1" dirty="0" smtClean="0">
                <a:solidFill>
                  <a:schemeClr val="bg1"/>
                </a:solidFill>
                <a:latin typeface="Helvetica" pitchFamily="2" charset="0"/>
              </a:rPr>
              <a:t>Apollo Urine Collection Device** (middle), </a:t>
            </a:r>
            <a:br>
              <a:rPr lang="en-US" sz="1600" i="1" dirty="0" smtClean="0">
                <a:solidFill>
                  <a:schemeClr val="bg1"/>
                </a:solidFill>
                <a:latin typeface="Helvetica" pitchFamily="2" charset="0"/>
              </a:rPr>
            </a:br>
            <a:r>
              <a:rPr lang="en-US" sz="1600" i="1" dirty="0" smtClean="0">
                <a:solidFill>
                  <a:schemeClr val="bg1"/>
                </a:solidFill>
                <a:latin typeface="Helvetica" pitchFamily="2" charset="0"/>
              </a:rPr>
              <a:t>Orion Toilet System*** (bottom)</a:t>
            </a:r>
            <a:endParaRPr lang="en-US" sz="1600" i="1" dirty="0">
              <a:solidFill>
                <a:schemeClr val="bg1"/>
              </a:solidFill>
              <a:latin typeface="Helvetica" pitchFamily="2" charset="0"/>
            </a:endParaRPr>
          </a:p>
        </p:txBody>
      </p:sp>
      <p:sp>
        <p:nvSpPr>
          <p:cNvPr id="15" name="Slide Number Placeholder 3">
            <a:extLst>
              <a:ext uri="{FF2B5EF4-FFF2-40B4-BE49-F238E27FC236}">
                <a16:creationId xmlns:a16="http://schemas.microsoft.com/office/drawing/2014/main" id="{BFE632A3-77F5-214A-B4B3-40E3AC876492}"/>
              </a:ext>
            </a:extLst>
          </p:cNvPr>
          <p:cNvSpPr>
            <a:spLocks noGrp="1"/>
          </p:cNvSpPr>
          <p:nvPr>
            <p:ph type="sldNum" sz="quarter" idx="12"/>
          </p:nvPr>
        </p:nvSpPr>
        <p:spPr>
          <a:xfrm>
            <a:off x="11261334" y="6385804"/>
            <a:ext cx="8331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65CBF9"/>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65CBF9"/>
              </a:solidFill>
              <a:effectLst/>
              <a:uLnTx/>
              <a:uFillTx/>
              <a:latin typeface="Helvetica" pitchFamily="2" charset="0"/>
              <a:ea typeface="+mn-ea"/>
              <a:cs typeface="Arial" panose="020B0604020202020204" pitchFamily="34" charset="0"/>
            </a:endParaRPr>
          </a:p>
        </p:txBody>
      </p:sp>
      <p:sp>
        <p:nvSpPr>
          <p:cNvPr id="4" name="Rectangle 3"/>
          <p:cNvSpPr/>
          <p:nvPr/>
        </p:nvSpPr>
        <p:spPr>
          <a:xfrm>
            <a:off x="6433633" y="6113334"/>
            <a:ext cx="6342915" cy="954107"/>
          </a:xfrm>
          <a:prstGeom prst="rect">
            <a:avLst/>
          </a:prstGeom>
        </p:spPr>
        <p:txBody>
          <a:bodyPr wrap="square">
            <a:spAutoFit/>
          </a:bodyPr>
          <a:lstStyle/>
          <a:p>
            <a:r>
              <a:rPr lang="en-US" sz="1400" dirty="0" smtClean="0">
                <a:solidFill>
                  <a:schemeClr val="bg1"/>
                </a:solidFill>
                <a:latin typeface="Arial" panose="020B0604020202020204" pitchFamily="34" charset="0"/>
              </a:rPr>
              <a:t>* D</a:t>
            </a:r>
            <a:r>
              <a:rPr lang="en-US" sz="1400" dirty="0">
                <a:solidFill>
                  <a:schemeClr val="bg1"/>
                </a:solidFill>
                <a:latin typeface="Arial" panose="020B0604020202020204" pitchFamily="34" charset="0"/>
              </a:rPr>
              <a:t>. Barta, M. Anderson, K. Lange, W. Vonau COSPAR, July 17, </a:t>
            </a:r>
            <a:r>
              <a:rPr lang="en-US" sz="1400" dirty="0" smtClean="0">
                <a:solidFill>
                  <a:schemeClr val="bg1"/>
                </a:solidFill>
                <a:latin typeface="Arial" panose="020B0604020202020204" pitchFamily="34" charset="0"/>
              </a:rPr>
              <a:t>2018</a:t>
            </a:r>
          </a:p>
          <a:p>
            <a:r>
              <a:rPr lang="en-US" sz="1400" dirty="0" smtClean="0">
                <a:solidFill>
                  <a:schemeClr val="bg1"/>
                </a:solidFill>
                <a:latin typeface="Arial" panose="020B0604020202020204" pitchFamily="34" charset="0"/>
              </a:rPr>
              <a:t>** J. Broyan, ICES-2007-273</a:t>
            </a:r>
          </a:p>
          <a:p>
            <a:r>
              <a:rPr lang="en-US" sz="1400" dirty="0" smtClean="0">
                <a:solidFill>
                  <a:schemeClr val="bg1"/>
                </a:solidFill>
                <a:latin typeface="Arial" panose="020B0604020202020204" pitchFamily="34" charset="0"/>
              </a:rPr>
              <a:t>*** D. Autrey, et. al., ICES-2020-278</a:t>
            </a:r>
          </a:p>
          <a:p>
            <a:endParaRPr lang="en-US" sz="14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502" r="2320"/>
          <a:stretch/>
        </p:blipFill>
        <p:spPr>
          <a:xfrm>
            <a:off x="9739898" y="3903571"/>
            <a:ext cx="2185069" cy="1979111"/>
          </a:xfrm>
          <a:prstGeom prst="rect">
            <a:avLst/>
          </a:prstGeom>
        </p:spPr>
      </p:pic>
      <p:pic>
        <p:nvPicPr>
          <p:cNvPr id="12" name="Picture 4" descr="fs6c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5186" y="397738"/>
            <a:ext cx="2179781" cy="16484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4" descr="fs6c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0173" y="2123160"/>
            <a:ext cx="2174794" cy="169543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4E1A8025-1096-0541-BB0A-78F2857E7D83}"/>
              </a:ext>
            </a:extLst>
          </p:cNvPr>
          <p:cNvSpPr>
            <a:spLocks noChangeAspect="1"/>
          </p:cNvSpPr>
          <p:nvPr/>
        </p:nvSpPr>
        <p:spPr>
          <a:xfrm>
            <a:off x="3202504" y="365672"/>
            <a:ext cx="567699" cy="567699"/>
          </a:xfrm>
          <a:prstGeom prst="rect">
            <a:avLst/>
          </a:prstGeom>
          <a:solidFill>
            <a:srgbClr val="00B0F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dirty="0">
              <a:latin typeface="Helvetica" pitchFamily="2" charset="0"/>
            </a:endParaRPr>
          </a:p>
        </p:txBody>
      </p:sp>
      <p:pic>
        <p:nvPicPr>
          <p:cNvPr id="19" name="Picture 18">
            <a:extLst>
              <a:ext uri="{FF2B5EF4-FFF2-40B4-BE49-F238E27FC236}">
                <a16:creationId xmlns:a16="http://schemas.microsoft.com/office/drawing/2014/main" id="{0B98DFD3-B975-A541-BF25-D805D5D46055}"/>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260364" y="415444"/>
            <a:ext cx="470342" cy="470342"/>
          </a:xfrm>
          <a:prstGeom prst="rect">
            <a:avLst/>
          </a:prstGeom>
        </p:spPr>
      </p:pic>
    </p:spTree>
    <p:extLst>
      <p:ext uri="{BB962C8B-B14F-4D97-AF65-F5344CB8AC3E}">
        <p14:creationId xmlns:p14="http://schemas.microsoft.com/office/powerpoint/2010/main" val="1790824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2BEF94-F2D9-F348-8BF5-E57DBC2D8CC8}"/>
              </a:ext>
            </a:extLst>
          </p:cNvPr>
          <p:cNvSpPr>
            <a:spLocks noGrp="1"/>
          </p:cNvSpPr>
          <p:nvPr>
            <p:ph type="sldNum" sz="quarter" idx="12"/>
          </p:nvPr>
        </p:nvSpPr>
        <p:spPr/>
        <p:txBody>
          <a:bodyPr/>
          <a:lstStyle/>
          <a:p>
            <a:fld id="{2E8C51FE-49D9-314D-9957-ABBF7DDE8782}" type="slidenum">
              <a:rPr lang="en-US" smtClean="0"/>
              <a:pPr/>
              <a:t>18</a:t>
            </a:fld>
            <a:endParaRPr lang="en-US" dirty="0"/>
          </a:p>
        </p:txBody>
      </p:sp>
      <p:sp>
        <p:nvSpPr>
          <p:cNvPr id="2" name="Title 1">
            <a:extLst>
              <a:ext uri="{FF2B5EF4-FFF2-40B4-BE49-F238E27FC236}">
                <a16:creationId xmlns:a16="http://schemas.microsoft.com/office/drawing/2014/main" id="{1957CDE6-E2AA-544E-8804-3D6C1CF5902D}"/>
              </a:ext>
            </a:extLst>
          </p:cNvPr>
          <p:cNvSpPr>
            <a:spLocks noGrp="1"/>
          </p:cNvSpPr>
          <p:nvPr>
            <p:ph type="title"/>
          </p:nvPr>
        </p:nvSpPr>
        <p:spPr>
          <a:xfrm>
            <a:off x="381000" y="383058"/>
            <a:ext cx="11430000" cy="590931"/>
          </a:xfrm>
        </p:spPr>
        <p:txBody>
          <a:bodyPr/>
          <a:lstStyle/>
          <a:p>
            <a:pPr algn="l"/>
            <a:r>
              <a:rPr lang="en-US" sz="3600" b="1" dirty="0">
                <a:solidFill>
                  <a:schemeClr val="tx2"/>
                </a:solidFill>
              </a:rPr>
              <a:t>Environmental Monitoring</a:t>
            </a:r>
          </a:p>
        </p:txBody>
      </p:sp>
      <p:sp>
        <p:nvSpPr>
          <p:cNvPr id="8" name="Content Placeholder 7">
            <a:extLst>
              <a:ext uri="{FF2B5EF4-FFF2-40B4-BE49-F238E27FC236}">
                <a16:creationId xmlns:a16="http://schemas.microsoft.com/office/drawing/2014/main" id="{2C8C6D36-F51E-CF48-A522-FFD461D0BAD0}"/>
              </a:ext>
            </a:extLst>
          </p:cNvPr>
          <p:cNvSpPr>
            <a:spLocks noGrp="1"/>
          </p:cNvSpPr>
          <p:nvPr>
            <p:ph idx="1"/>
          </p:nvPr>
        </p:nvSpPr>
        <p:spPr>
          <a:xfrm>
            <a:off x="360452" y="959778"/>
            <a:ext cx="11430000" cy="6632585"/>
          </a:xfrm>
        </p:spPr>
        <p:txBody>
          <a:bodyPr/>
          <a:lstStyle/>
          <a:p>
            <a:pPr marL="287338" indent="-287338">
              <a:spcBef>
                <a:spcPts val="0"/>
              </a:spcBef>
              <a:buSzPct val="120000"/>
              <a:buFont typeface="Arial" panose="020B0604020202020204" pitchFamily="34" charset="0"/>
              <a:buChar char="•"/>
            </a:pPr>
            <a:r>
              <a:rPr lang="en-US" sz="2000" b="1" dirty="0" smtClean="0">
                <a:solidFill>
                  <a:schemeClr val="tx2"/>
                </a:solidFill>
              </a:rPr>
              <a:t>Current Technology/SOA</a:t>
            </a:r>
          </a:p>
          <a:p>
            <a:pPr marL="688975" indent="-285750">
              <a:spcBef>
                <a:spcPts val="0"/>
              </a:spcBef>
              <a:buSzPct val="80000"/>
              <a:buFont typeface="Courier New" panose="02070309020205020404" pitchFamily="49" charset="0"/>
              <a:buChar char="o"/>
            </a:pPr>
            <a:r>
              <a:rPr lang="en-US" sz="2000" dirty="0"/>
              <a:t>Distinct technologies for </a:t>
            </a:r>
            <a:r>
              <a:rPr lang="en-US" sz="2000" dirty="0" smtClean="0"/>
              <a:t>: </a:t>
            </a:r>
            <a:r>
              <a:rPr lang="en-US" sz="2000" dirty="0"/>
              <a:t>air, water, </a:t>
            </a:r>
            <a:r>
              <a:rPr lang="en-US" sz="2000" dirty="0" smtClean="0"/>
              <a:t>microbial</a:t>
            </a:r>
            <a:r>
              <a:rPr lang="en-US" sz="2000" dirty="0"/>
              <a:t>, particulate, and acoustic </a:t>
            </a:r>
            <a:r>
              <a:rPr lang="en-US" sz="2000" dirty="0" smtClean="0"/>
              <a:t>monitoring</a:t>
            </a:r>
          </a:p>
          <a:p>
            <a:pPr marL="688975" indent="-285750">
              <a:spcBef>
                <a:spcPts val="0"/>
              </a:spcBef>
              <a:buSzPct val="80000"/>
              <a:buFont typeface="Courier New" panose="02070309020205020404" pitchFamily="49" charset="0"/>
              <a:buChar char="o"/>
            </a:pPr>
            <a:r>
              <a:rPr lang="en-US" sz="2000" dirty="0" smtClean="0"/>
              <a:t>Reliance </a:t>
            </a:r>
            <a:r>
              <a:rPr lang="en-US" sz="2000" dirty="0"/>
              <a:t>on </a:t>
            </a:r>
            <a:r>
              <a:rPr lang="en-US" sz="2000" dirty="0" smtClean="0"/>
              <a:t>returned samples </a:t>
            </a:r>
            <a:r>
              <a:rPr lang="en-US" sz="2000" dirty="0"/>
              <a:t>and ground </a:t>
            </a:r>
            <a:r>
              <a:rPr lang="en-US" sz="2000" dirty="0" smtClean="0"/>
              <a:t>analysis</a:t>
            </a:r>
          </a:p>
          <a:p>
            <a:pPr marL="287338" indent="-287338">
              <a:spcBef>
                <a:spcPts val="600"/>
              </a:spcBef>
              <a:buSzPct val="120000"/>
              <a:buFont typeface="Arial" panose="020B0604020202020204" pitchFamily="34" charset="0"/>
              <a:buChar char="•"/>
            </a:pPr>
            <a:r>
              <a:rPr lang="en-US" sz="2000" b="1" dirty="0" smtClean="0">
                <a:solidFill>
                  <a:schemeClr val="tx2"/>
                </a:solidFill>
              </a:rPr>
              <a:t>Future </a:t>
            </a:r>
            <a:r>
              <a:rPr lang="en-US" sz="2000" b="1" dirty="0">
                <a:solidFill>
                  <a:schemeClr val="tx2"/>
                </a:solidFill>
              </a:rPr>
              <a:t>Exploration Goals</a:t>
            </a:r>
            <a:endParaRPr lang="en-US" sz="2000" b="1" dirty="0" smtClean="0">
              <a:solidFill>
                <a:srgbClr val="65CBF9"/>
              </a:solidFill>
              <a:latin typeface="Arial" panose="020B0604020202020204" pitchFamily="34" charset="0"/>
            </a:endParaRPr>
          </a:p>
          <a:p>
            <a:pPr marL="688975" indent="-285750">
              <a:spcBef>
                <a:spcPts val="0"/>
              </a:spcBef>
              <a:buSzPct val="80000"/>
              <a:buFont typeface="Courier New" panose="02070309020205020404" pitchFamily="49" charset="0"/>
              <a:buChar char="o"/>
            </a:pPr>
            <a:r>
              <a:rPr lang="en-US" sz="2000" dirty="0"/>
              <a:t>In-mission analysis of </a:t>
            </a:r>
            <a:r>
              <a:rPr lang="en-US" sz="2000" dirty="0" smtClean="0"/>
              <a:t>samples, significantly reduced ground support</a:t>
            </a:r>
          </a:p>
          <a:p>
            <a:pPr marL="688975" indent="-285750">
              <a:spcBef>
                <a:spcPts val="0"/>
              </a:spcBef>
              <a:buSzPct val="80000"/>
              <a:buFont typeface="Courier New" panose="02070309020205020404" pitchFamily="49" charset="0"/>
              <a:buChar char="o"/>
            </a:pPr>
            <a:r>
              <a:rPr lang="en-US" sz="2000" dirty="0" smtClean="0"/>
              <a:t>Improved </a:t>
            </a:r>
            <a:r>
              <a:rPr lang="en-US" sz="2000" dirty="0"/>
              <a:t>efficiency and reliability with lower mass and </a:t>
            </a:r>
            <a:r>
              <a:rPr lang="en-US" sz="2000" dirty="0" smtClean="0"/>
              <a:t>volume</a:t>
            </a:r>
          </a:p>
          <a:p>
            <a:pPr marL="287338" indent="-287338">
              <a:spcBef>
                <a:spcPts val="600"/>
              </a:spcBef>
              <a:buSzPct val="120000"/>
              <a:buFont typeface="Arial" panose="020B0604020202020204" pitchFamily="34" charset="0"/>
              <a:buChar char="•"/>
            </a:pPr>
            <a:r>
              <a:rPr lang="en-US" sz="2000" b="1" dirty="0" smtClean="0">
                <a:solidFill>
                  <a:schemeClr val="tx2"/>
                </a:solidFill>
              </a:rPr>
              <a:t>Technology </a:t>
            </a:r>
            <a:r>
              <a:rPr lang="en-US" sz="2000" b="1" dirty="0">
                <a:solidFill>
                  <a:schemeClr val="tx2"/>
                </a:solidFill>
              </a:rPr>
              <a:t>Development and </a:t>
            </a:r>
            <a:r>
              <a:rPr lang="en-US" sz="2000" b="1" dirty="0" smtClean="0">
                <a:solidFill>
                  <a:schemeClr val="tx2"/>
                </a:solidFill>
              </a:rPr>
              <a:t>Demonstration</a:t>
            </a:r>
          </a:p>
          <a:p>
            <a:pPr marL="688975" indent="-285750">
              <a:spcBef>
                <a:spcPts val="0"/>
              </a:spcBef>
              <a:buSzPct val="80000"/>
              <a:buFont typeface="Courier New" panose="02070309020205020404" pitchFamily="49" charset="0"/>
              <a:buChar char="o"/>
            </a:pPr>
            <a:r>
              <a:rPr lang="en-US" sz="2000" dirty="0" smtClean="0"/>
              <a:t>Spacecraft </a:t>
            </a:r>
            <a:r>
              <a:rPr lang="en-US" sz="2000" dirty="0"/>
              <a:t>Atmosphere Monitor (SAM</a:t>
            </a:r>
            <a:r>
              <a:rPr lang="en-US" sz="2000" dirty="0" smtClean="0"/>
              <a:t>) – upgrade for trace gases</a:t>
            </a:r>
          </a:p>
          <a:p>
            <a:pPr marL="688975" indent="-285750">
              <a:spcBef>
                <a:spcPts val="0"/>
              </a:spcBef>
              <a:buSzPct val="80000"/>
              <a:buFont typeface="Courier New" panose="02070309020205020404" pitchFamily="49" charset="0"/>
              <a:buChar char="o"/>
            </a:pPr>
            <a:r>
              <a:rPr lang="en-US" sz="2000" dirty="0" smtClean="0"/>
              <a:t>MinION </a:t>
            </a:r>
            <a:r>
              <a:rPr lang="en-US" sz="2000" dirty="0"/>
              <a:t>Biomolecular </a:t>
            </a:r>
            <a:r>
              <a:rPr lang="en-US" sz="2000" dirty="0" smtClean="0"/>
              <a:t>Sequencer</a:t>
            </a:r>
          </a:p>
          <a:p>
            <a:pPr marL="688975" indent="-285750">
              <a:spcBef>
                <a:spcPts val="0"/>
              </a:spcBef>
              <a:buSzPct val="80000"/>
              <a:buFont typeface="Courier New" panose="02070309020205020404" pitchFamily="49" charset="0"/>
              <a:buChar char="o"/>
            </a:pPr>
            <a:r>
              <a:rPr lang="en-US" sz="2000" dirty="0" smtClean="0"/>
              <a:t>Airborne </a:t>
            </a:r>
            <a:r>
              <a:rPr lang="en-US" sz="2000" dirty="0"/>
              <a:t>Particulate Monitor (APM</a:t>
            </a:r>
            <a:r>
              <a:rPr lang="en-US" sz="2000" dirty="0" smtClean="0"/>
              <a:t>)</a:t>
            </a:r>
          </a:p>
          <a:p>
            <a:pPr marL="688975" indent="-285750">
              <a:spcBef>
                <a:spcPts val="0"/>
              </a:spcBef>
              <a:buSzPct val="80000"/>
              <a:buFont typeface="Courier New" panose="02070309020205020404" pitchFamily="49" charset="0"/>
              <a:buChar char="o"/>
            </a:pPr>
            <a:r>
              <a:rPr lang="en-US" sz="2000" dirty="0" smtClean="0"/>
              <a:t>Advanced </a:t>
            </a:r>
            <a:r>
              <a:rPr lang="en-US" sz="2000" dirty="0"/>
              <a:t>Total Organic Carbon Analyzer (TOCA)</a:t>
            </a:r>
          </a:p>
          <a:p>
            <a:pPr marL="688975" indent="-285750">
              <a:spcBef>
                <a:spcPts val="0"/>
              </a:spcBef>
              <a:buSzPct val="80000"/>
              <a:buFont typeface="Courier New" panose="02070309020205020404" pitchFamily="49" charset="0"/>
              <a:buChar char="o"/>
            </a:pPr>
            <a:r>
              <a:rPr lang="en-US" sz="2000" dirty="0"/>
              <a:t>Organic water monitor</a:t>
            </a:r>
          </a:p>
          <a:p>
            <a:pPr marL="287338" indent="-287338">
              <a:spcBef>
                <a:spcPts val="600"/>
              </a:spcBef>
              <a:buSzPct val="120000"/>
              <a:buFont typeface="Arial" panose="020B0604020202020204" pitchFamily="34" charset="0"/>
              <a:buChar char="•"/>
            </a:pPr>
            <a:r>
              <a:rPr lang="en-US" sz="2000" b="1" dirty="0" smtClean="0">
                <a:solidFill>
                  <a:srgbClr val="FB6519"/>
                </a:solidFill>
              </a:rPr>
              <a:t>Possible </a:t>
            </a:r>
            <a:r>
              <a:rPr lang="en-US" sz="2000" b="1" dirty="0">
                <a:solidFill>
                  <a:srgbClr val="FB6519"/>
                </a:solidFill>
              </a:rPr>
              <a:t>Forward Contamination</a:t>
            </a:r>
          </a:p>
          <a:p>
            <a:pPr marL="688975" indent="-285750">
              <a:spcBef>
                <a:spcPts val="0"/>
              </a:spcBef>
              <a:buSzPct val="80000"/>
              <a:buFont typeface="Courier New" panose="02070309020205020404" pitchFamily="49" charset="0"/>
              <a:buChar char="o"/>
            </a:pPr>
            <a:r>
              <a:rPr lang="en-US" sz="2000" dirty="0" smtClean="0">
                <a:latin typeface="Arial" panose="020B0604020202020204" pitchFamily="34" charset="0"/>
              </a:rPr>
              <a:t>Improved chemical and microbial species identification, witness plates?</a:t>
            </a:r>
          </a:p>
          <a:p>
            <a:pPr marL="287338" indent="-287338" fontAlgn="base">
              <a:spcBef>
                <a:spcPts val="600"/>
              </a:spcBef>
              <a:buSzPct val="120000"/>
              <a:buFont typeface="Arial" panose="020B0604020202020204" pitchFamily="34" charset="0"/>
              <a:buChar char="•"/>
            </a:pPr>
            <a:r>
              <a:rPr lang="en-US" sz="2000" b="1" dirty="0" smtClean="0">
                <a:solidFill>
                  <a:srgbClr val="9966FF"/>
                </a:solidFill>
              </a:rPr>
              <a:t>Possible </a:t>
            </a:r>
            <a:r>
              <a:rPr lang="en-US" sz="2000" b="1" dirty="0">
                <a:solidFill>
                  <a:srgbClr val="9966FF"/>
                </a:solidFill>
              </a:rPr>
              <a:t>Reverse Contamination</a:t>
            </a:r>
          </a:p>
          <a:p>
            <a:pPr marL="688975" indent="-285750" fontAlgn="base">
              <a:spcBef>
                <a:spcPts val="0"/>
              </a:spcBef>
              <a:buSzPct val="80000"/>
              <a:buFont typeface="Courier New" panose="02070309020205020404" pitchFamily="49" charset="0"/>
              <a:buChar char="o"/>
            </a:pPr>
            <a:r>
              <a:rPr lang="en-US" sz="2000" dirty="0" smtClean="0">
                <a:latin typeface="Arial" panose="020B0604020202020204" pitchFamily="34" charset="0"/>
              </a:rPr>
              <a:t>Ability to detect unknown contaminants</a:t>
            </a:r>
          </a:p>
          <a:p>
            <a:pPr marL="688975" indent="-285750" fontAlgn="base">
              <a:spcBef>
                <a:spcPts val="0"/>
              </a:spcBef>
              <a:buSzPct val="80000"/>
              <a:buFont typeface="Courier New" panose="02070309020205020404" pitchFamily="49" charset="0"/>
              <a:buChar char="o"/>
            </a:pPr>
            <a:r>
              <a:rPr lang="en-US" sz="2000" dirty="0">
                <a:latin typeface="Arial" panose="020B0604020202020204" pitchFamily="34" charset="0"/>
              </a:rPr>
              <a:t>Non-DNA </a:t>
            </a:r>
            <a:r>
              <a:rPr lang="en-US" sz="2000" dirty="0" smtClean="0">
                <a:latin typeface="Arial" panose="020B0604020202020204" pitchFamily="34" charset="0"/>
              </a:rPr>
              <a:t>detection, tracer compounds, witness plates?</a:t>
            </a:r>
            <a:endParaRPr lang="en-US" sz="2000" dirty="0">
              <a:latin typeface="Arial" panose="020B0604020202020204" pitchFamily="34" charset="0"/>
            </a:endParaRPr>
          </a:p>
          <a:p>
            <a:pPr marL="688975" indent="-285750" fontAlgn="base">
              <a:spcBef>
                <a:spcPts val="0"/>
              </a:spcBef>
              <a:buFont typeface="Arial" panose="020B0604020202020204" pitchFamily="34" charset="0"/>
              <a:buChar char="•"/>
            </a:pPr>
            <a:endParaRPr lang="en-US" sz="2000" dirty="0" smtClean="0">
              <a:latin typeface="Arial" panose="020B0604020202020204" pitchFamily="34" charset="0"/>
            </a:endParaRPr>
          </a:p>
          <a:p>
            <a:pPr>
              <a:spcBef>
                <a:spcPts val="600"/>
              </a:spcBef>
              <a:spcAft>
                <a:spcPts val="600"/>
              </a:spcAft>
            </a:pPr>
            <a:r>
              <a:rPr lang="en-US" sz="2000" dirty="0"/>
              <a:t/>
            </a:r>
            <a:br>
              <a:rPr lang="en-US" sz="2000" dirty="0"/>
            </a:br>
            <a:endParaRPr lang="en-US" sz="2000" dirty="0"/>
          </a:p>
        </p:txBody>
      </p:sp>
      <p:pic>
        <p:nvPicPr>
          <p:cNvPr id="10" name="Picture 9">
            <a:extLst>
              <a:ext uri="{FF2B5EF4-FFF2-40B4-BE49-F238E27FC236}">
                <a16:creationId xmlns:a16="http://schemas.microsoft.com/office/drawing/2014/main" id="{A5DF620B-B149-1D4B-B394-DC292C9031F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9355319" y="1727979"/>
            <a:ext cx="2343521" cy="2275431"/>
          </a:xfrm>
          <a:prstGeom prst="rect">
            <a:avLst/>
          </a:prstGeom>
        </p:spPr>
      </p:pic>
      <p:sp>
        <p:nvSpPr>
          <p:cNvPr id="11" name="Rectangle 10">
            <a:extLst>
              <a:ext uri="{FF2B5EF4-FFF2-40B4-BE49-F238E27FC236}">
                <a16:creationId xmlns:a16="http://schemas.microsoft.com/office/drawing/2014/main" id="{F98C833E-DA6C-EB42-B45D-8A8C4AA2ACD4}"/>
              </a:ext>
            </a:extLst>
          </p:cNvPr>
          <p:cNvSpPr/>
          <p:nvPr/>
        </p:nvSpPr>
        <p:spPr>
          <a:xfrm>
            <a:off x="8551817" y="4042301"/>
            <a:ext cx="3622765" cy="338554"/>
          </a:xfrm>
          <a:prstGeom prst="rect">
            <a:avLst/>
          </a:prstGeom>
        </p:spPr>
        <p:txBody>
          <a:bodyPr wrap="square">
            <a:spAutoFit/>
          </a:bodyPr>
          <a:lstStyle/>
          <a:p>
            <a:pPr algn="ctr"/>
            <a:r>
              <a:rPr lang="en-US" sz="1600" i="1" dirty="0">
                <a:solidFill>
                  <a:schemeClr val="bg1"/>
                </a:solidFill>
                <a:latin typeface="Helvetica" pitchFamily="2" charset="0"/>
              </a:rPr>
              <a:t>SAM installed on the space station</a:t>
            </a:r>
          </a:p>
        </p:txBody>
      </p:sp>
      <p:pic>
        <p:nvPicPr>
          <p:cNvPr id="7" name="Picture 6">
            <a:extLst>
              <a:ext uri="{FF2B5EF4-FFF2-40B4-BE49-F238E27FC236}">
                <a16:creationId xmlns:a16="http://schemas.microsoft.com/office/drawing/2014/main" id="{3222E2F8-39F6-9747-8E56-3A53B332F87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262197" y="4757400"/>
            <a:ext cx="2397112" cy="1750700"/>
          </a:xfrm>
          <a:prstGeom prst="rect">
            <a:avLst/>
          </a:prstGeom>
        </p:spPr>
      </p:pic>
      <p:sp>
        <p:nvSpPr>
          <p:cNvPr id="12" name="Rectangle 11">
            <a:extLst>
              <a:ext uri="{FF2B5EF4-FFF2-40B4-BE49-F238E27FC236}">
                <a16:creationId xmlns:a16="http://schemas.microsoft.com/office/drawing/2014/main" id="{F98C833E-DA6C-EB42-B45D-8A8C4AA2ACD4}"/>
              </a:ext>
            </a:extLst>
          </p:cNvPr>
          <p:cNvSpPr/>
          <p:nvPr/>
        </p:nvSpPr>
        <p:spPr>
          <a:xfrm>
            <a:off x="8922248" y="6455956"/>
            <a:ext cx="2881902" cy="338554"/>
          </a:xfrm>
          <a:prstGeom prst="rect">
            <a:avLst/>
          </a:prstGeom>
        </p:spPr>
        <p:txBody>
          <a:bodyPr wrap="square">
            <a:spAutoFit/>
          </a:bodyPr>
          <a:lstStyle/>
          <a:p>
            <a:pPr algn="ctr"/>
            <a:r>
              <a:rPr lang="en-US" sz="1600" i="1" dirty="0" smtClean="0">
                <a:solidFill>
                  <a:schemeClr val="bg1"/>
                </a:solidFill>
                <a:latin typeface="Helvetica" pitchFamily="2" charset="0"/>
              </a:rPr>
              <a:t>ISS MinION DNA Sequencer</a:t>
            </a:r>
            <a:endParaRPr lang="en-US" sz="1600" i="1" dirty="0">
              <a:solidFill>
                <a:schemeClr val="bg1"/>
              </a:solidFill>
              <a:latin typeface="Helvetica" pitchFamily="2" charset="0"/>
            </a:endParaRPr>
          </a:p>
        </p:txBody>
      </p:sp>
      <p:sp>
        <p:nvSpPr>
          <p:cNvPr id="22" name="Rectangle 21">
            <a:extLst>
              <a:ext uri="{FF2B5EF4-FFF2-40B4-BE49-F238E27FC236}">
                <a16:creationId xmlns:a16="http://schemas.microsoft.com/office/drawing/2014/main" id="{CB7541D9-1802-8B49-8154-999E583CA8B8}"/>
              </a:ext>
            </a:extLst>
          </p:cNvPr>
          <p:cNvSpPr>
            <a:spLocks noChangeAspect="1"/>
          </p:cNvSpPr>
          <p:nvPr/>
        </p:nvSpPr>
        <p:spPr>
          <a:xfrm>
            <a:off x="6282710" y="412432"/>
            <a:ext cx="541571" cy="541571"/>
          </a:xfrm>
          <a:prstGeom prst="rect">
            <a:avLst/>
          </a:prstGeom>
          <a:solidFill>
            <a:srgbClr val="92D05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numCol="1" rtlCol="0" anchor="ctr"/>
          <a:lstStyle/>
          <a:p>
            <a:pPr algn="ctr"/>
            <a:endParaRPr lang="en-US" sz="1600" b="1" dirty="0">
              <a:latin typeface="Helvetica" pitchFamily="2" charset="0"/>
            </a:endParaRPr>
          </a:p>
        </p:txBody>
      </p:sp>
      <p:pic>
        <p:nvPicPr>
          <p:cNvPr id="23" name="Picture 22">
            <a:extLst>
              <a:ext uri="{FF2B5EF4-FFF2-40B4-BE49-F238E27FC236}">
                <a16:creationId xmlns:a16="http://schemas.microsoft.com/office/drawing/2014/main" id="{1E6D5180-1521-C54F-9ADD-385C3DAEB7F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351078" y="443194"/>
            <a:ext cx="442442" cy="442442"/>
          </a:xfrm>
          <a:prstGeom prst="rect">
            <a:avLst/>
          </a:prstGeom>
        </p:spPr>
      </p:pic>
    </p:spTree>
    <p:extLst>
      <p:ext uri="{BB962C8B-B14F-4D97-AF65-F5344CB8AC3E}">
        <p14:creationId xmlns:p14="http://schemas.microsoft.com/office/powerpoint/2010/main" val="181416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ASIS">
  <a:themeElements>
    <a:clrScheme name="Custom 2">
      <a:dk1>
        <a:srgbClr val="0A0D14"/>
      </a:dk1>
      <a:lt1>
        <a:sysClr val="window" lastClr="FFFFFF"/>
      </a:lt1>
      <a:dk2>
        <a:srgbClr val="0A0D14"/>
      </a:dk2>
      <a:lt2>
        <a:srgbClr val="E7E6E6"/>
      </a:lt2>
      <a:accent1>
        <a:srgbClr val="8DC63F"/>
      </a:accent1>
      <a:accent2>
        <a:srgbClr val="4B9CAD"/>
      </a:accent2>
      <a:accent3>
        <a:srgbClr val="4DBFAA"/>
      </a:accent3>
      <a:accent4>
        <a:srgbClr val="01959C"/>
      </a:accent4>
      <a:accent5>
        <a:srgbClr val="F37D2B"/>
      </a:accent5>
      <a:accent6>
        <a:srgbClr val="2B5967"/>
      </a:accent6>
      <a:hlink>
        <a:srgbClr val="0563C1"/>
      </a:hlink>
      <a:folHlink>
        <a:srgbClr val="954F72"/>
      </a:folHlink>
    </a:clrScheme>
    <a:fontScheme name="Custom 5">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tx1"/>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UE">
  <a:themeElements>
    <a:clrScheme name="Custom 11">
      <a:dk1>
        <a:srgbClr val="000000"/>
      </a:dk1>
      <a:lt1>
        <a:srgbClr val="FFFFFF"/>
      </a:lt1>
      <a:dk2>
        <a:srgbClr val="34BFEF"/>
      </a:dk2>
      <a:lt2>
        <a:srgbClr val="E7E6E6"/>
      </a:lt2>
      <a:accent1>
        <a:srgbClr val="FB6519"/>
      </a:accent1>
      <a:accent2>
        <a:srgbClr val="FA04FD"/>
      </a:accent2>
      <a:accent3>
        <a:srgbClr val="66FF33"/>
      </a:accent3>
      <a:accent4>
        <a:srgbClr val="0066B3"/>
      </a:accent4>
      <a:accent5>
        <a:srgbClr val="ED1C24"/>
      </a:accent5>
      <a:accent6>
        <a:srgbClr val="919191"/>
      </a:accent6>
      <a:hlink>
        <a:srgbClr val="59B8DB"/>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LUE">
  <a:themeElements>
    <a:clrScheme name="EXPLORE">
      <a:dk1>
        <a:srgbClr val="000000"/>
      </a:dk1>
      <a:lt1>
        <a:srgbClr val="FFFFFF"/>
      </a:lt1>
      <a:dk2>
        <a:srgbClr val="34BFEF"/>
      </a:dk2>
      <a:lt2>
        <a:srgbClr val="E7E6E6"/>
      </a:lt2>
      <a:accent1>
        <a:srgbClr val="FB6519"/>
      </a:accent1>
      <a:accent2>
        <a:srgbClr val="FA04FD"/>
      </a:accent2>
      <a:accent3>
        <a:srgbClr val="66FF33"/>
      </a:accent3>
      <a:accent4>
        <a:srgbClr val="0066B3"/>
      </a:accent4>
      <a:accent5>
        <a:srgbClr val="ED1C24"/>
      </a:accent5>
      <a:accent6>
        <a:srgbClr val="91919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Format-A_2018-2030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6.xml><?xml version="1.0" encoding="utf-8"?>
<a:theme xmlns:a="http://schemas.openxmlformats.org/drawingml/2006/main" name="3_Format-A_2018-2030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7.xml><?xml version="1.0" encoding="utf-8"?>
<a:theme xmlns:a="http://schemas.openxmlformats.org/drawingml/2006/main" name="1_6659_Constell_Copy_10">
  <a:themeElements>
    <a:clrScheme name="1_6659_Constell_Copy_10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6659_Constell_Copy_1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1400" b="1" i="1" u="none" strike="noStrike" cap="none" normalizeH="0" baseline="0" smtClean="0">
            <a:ln>
              <a:noFill/>
            </a:ln>
            <a:solidFill>
              <a:srgbClr val="000080"/>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1400" b="1" i="1" u="none" strike="noStrike" cap="none" normalizeH="0" baseline="0" smtClean="0">
            <a:ln>
              <a:noFill/>
            </a:ln>
            <a:solidFill>
              <a:srgbClr val="000080"/>
            </a:solidFill>
            <a:effectLst/>
            <a:latin typeface="Arial" panose="020B0604020202020204" pitchFamily="34" charset="0"/>
          </a:defRPr>
        </a:defPPr>
      </a:lstStyle>
    </a:lnDef>
  </a:objectDefaults>
  <a:extraClrSchemeLst>
    <a:extraClrScheme>
      <a:clrScheme name="1_6659_Constell_Copy_10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6659_Constell_Copy_10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6659_Constell_Copy_10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6659_Constell_Copy_10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6659_Constell_Copy_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6659_Constell_Copy_1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6659_Constell_Copy_1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6659_Constell_Copy_10 8">
        <a:dk1>
          <a:srgbClr val="000000"/>
        </a:dk1>
        <a:lt1>
          <a:srgbClr val="FFFFFF"/>
        </a:lt1>
        <a:dk2>
          <a:srgbClr val="000000"/>
        </a:dk2>
        <a:lt2>
          <a:srgbClr val="808080"/>
        </a:lt2>
        <a:accent1>
          <a:srgbClr val="373873"/>
        </a:accent1>
        <a:accent2>
          <a:srgbClr val="DAE6FB"/>
        </a:accent2>
        <a:accent3>
          <a:srgbClr val="FFFFFF"/>
        </a:accent3>
        <a:accent4>
          <a:srgbClr val="000000"/>
        </a:accent4>
        <a:accent5>
          <a:srgbClr val="AEAEBC"/>
        </a:accent5>
        <a:accent6>
          <a:srgbClr val="C5D0E3"/>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BLUE">
  <a:themeElements>
    <a:clrScheme name="EXPLORE">
      <a:dk1>
        <a:srgbClr val="000000"/>
      </a:dk1>
      <a:lt1>
        <a:srgbClr val="FFFFFF"/>
      </a:lt1>
      <a:dk2>
        <a:srgbClr val="34BFEF"/>
      </a:dk2>
      <a:lt2>
        <a:srgbClr val="E7E6E6"/>
      </a:lt2>
      <a:accent1>
        <a:srgbClr val="FB6519"/>
      </a:accent1>
      <a:accent2>
        <a:srgbClr val="FA04FD"/>
      </a:accent2>
      <a:accent3>
        <a:srgbClr val="66FF33"/>
      </a:accent3>
      <a:accent4>
        <a:srgbClr val="0066B3"/>
      </a:accent4>
      <a:accent5>
        <a:srgbClr val="ED1C24"/>
      </a:accent5>
      <a:accent6>
        <a:srgbClr val="91919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Format-A_2018-2030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D6B3117599234F9BA775767BEA7B1C" ma:contentTypeVersion="2" ma:contentTypeDescription="Create a new document." ma:contentTypeScope="" ma:versionID="665794ce3eaa38f25802591f11d48db6">
  <xsd:schema xmlns:xsd="http://www.w3.org/2001/XMLSchema" xmlns:xs="http://www.w3.org/2001/XMLSchema" xmlns:p="http://schemas.microsoft.com/office/2006/metadata/properties" xmlns:ns2="538829d5-cde2-4079-8d87-ad9bf7b973fc" targetNamespace="http://schemas.microsoft.com/office/2006/metadata/properties" ma:root="true" ma:fieldsID="5f0bff2e45347491c19d8a05e9f9f909" ns2:_="">
    <xsd:import namespace="538829d5-cde2-4079-8d87-ad9bf7b973f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8829d5-cde2-4079-8d87-ad9bf7b97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226BB7-27B7-4BE4-A235-2935CFA4DD6C}">
  <ds:schemaRefs>
    <ds:schemaRef ds:uri="http://schemas.microsoft.com/sharepoint/v3/contenttype/forms"/>
  </ds:schemaRefs>
</ds:datastoreItem>
</file>

<file path=customXml/itemProps2.xml><?xml version="1.0" encoding="utf-8"?>
<ds:datastoreItem xmlns:ds="http://schemas.openxmlformats.org/officeDocument/2006/customXml" ds:itemID="{EF281ABF-F41A-4F37-A496-932D724EB0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8829d5-cde2-4079-8d87-ad9bf7b97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E0C250-C299-4D9F-9004-1AA3BD4FAB1F}">
  <ds:schemaRefs>
    <ds:schemaRef ds:uri="538829d5-cde2-4079-8d87-ad9bf7b973fc"/>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4373</TotalTime>
  <Words>1957</Words>
  <Application>Microsoft Office PowerPoint</Application>
  <PresentationFormat>Widescreen</PresentationFormat>
  <Paragraphs>355</Paragraphs>
  <Slides>18</Slides>
  <Notes>18</Notes>
  <HiddenSlides>0</HiddenSlides>
  <MMClips>0</MMClips>
  <ScaleCrop>false</ScaleCrop>
  <HeadingPairs>
    <vt:vector size="6" baseType="variant">
      <vt:variant>
        <vt:lpstr>Fonts Used</vt:lpstr>
      </vt:variant>
      <vt:variant>
        <vt:i4>12</vt:i4>
      </vt:variant>
      <vt:variant>
        <vt:lpstr>Theme</vt:lpstr>
      </vt:variant>
      <vt:variant>
        <vt:i4>11</vt:i4>
      </vt:variant>
      <vt:variant>
        <vt:lpstr>Slide Titles</vt:lpstr>
      </vt:variant>
      <vt:variant>
        <vt:i4>18</vt:i4>
      </vt:variant>
    </vt:vector>
  </HeadingPairs>
  <TitlesOfParts>
    <vt:vector size="41" baseType="lpstr">
      <vt:lpstr>ＭＳ Ｐゴシック</vt:lpstr>
      <vt:lpstr>Arial</vt:lpstr>
      <vt:lpstr>Calibri</vt:lpstr>
      <vt:lpstr>Calibri Light</vt:lpstr>
      <vt:lpstr>Century Gothic</vt:lpstr>
      <vt:lpstr>Courier New</vt:lpstr>
      <vt:lpstr>Helvetica</vt:lpstr>
      <vt:lpstr>Segoe UI</vt:lpstr>
      <vt:lpstr>Symbol</vt:lpstr>
      <vt:lpstr>Times</vt:lpstr>
      <vt:lpstr>Wingdings</vt:lpstr>
      <vt:lpstr>ヒラギノ角ゴ Pro W3</vt:lpstr>
      <vt:lpstr>CASIS</vt:lpstr>
      <vt:lpstr>2_BLUE</vt:lpstr>
      <vt:lpstr>ORANGE</vt:lpstr>
      <vt:lpstr>1_BLUE</vt:lpstr>
      <vt:lpstr>2_Format-A_2018-2030s</vt:lpstr>
      <vt:lpstr>3_Format-A_2018-2030s</vt:lpstr>
      <vt:lpstr>1_6659_Constell_Copy_10</vt:lpstr>
      <vt:lpstr>Office Theme</vt:lpstr>
      <vt:lpstr>BLUE</vt:lpstr>
      <vt:lpstr>4_Format-A_2018-2030s</vt:lpstr>
      <vt:lpstr>2_Custom Design</vt:lpstr>
      <vt:lpstr>PowerPoint Presentation</vt:lpstr>
      <vt:lpstr>Outline</vt:lpstr>
      <vt:lpstr>PowerPoint Presentation</vt:lpstr>
      <vt:lpstr>Considerations for Lunar Habitats</vt:lpstr>
      <vt:lpstr>PowerPoint Presentation</vt:lpstr>
      <vt:lpstr>Lunar Regen ECLSS and Fluid/Gas Transfers</vt:lpstr>
      <vt:lpstr>Potential Science Interactions (1/2)</vt:lpstr>
      <vt:lpstr>Potential Science Interactions (2/2)</vt:lpstr>
      <vt:lpstr>Summary Comments</vt:lpstr>
      <vt:lpstr>PowerPoint Presentation</vt:lpstr>
      <vt:lpstr>PowerPoint Presentation</vt:lpstr>
      <vt:lpstr>Estimates of Contaminant Release to Mars Surface from 200 kg Gas Loss*</vt:lpstr>
      <vt:lpstr>PowerPoint Presentation</vt:lpstr>
      <vt:lpstr>Gas Venting (1/2)</vt:lpstr>
      <vt:lpstr>Gas Venting (2/2)</vt:lpstr>
      <vt:lpstr>Trash Jettison</vt:lpstr>
      <vt:lpstr>Toilet Waste </vt:lpstr>
      <vt:lpstr>Environmental Monitoring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Darcy Elburn</dc:creator>
  <cp:lastModifiedBy>Broyan, James L. (JSC-EC711)</cp:lastModifiedBy>
  <cp:revision>263</cp:revision>
  <dcterms:created xsi:type="dcterms:W3CDTF">2019-10-04T17:13:25Z</dcterms:created>
  <dcterms:modified xsi:type="dcterms:W3CDTF">2021-08-16T19:49:34Z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0x01010025D6B3117599234F9BA775767BEA7B1C</vt:lpwstr>
  </property>
</Properties>
</file>